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5"/>
  </p:notesMasterIdLst>
  <p:sldIdLst>
    <p:sldId id="256" r:id="rId2"/>
    <p:sldId id="257" r:id="rId3"/>
    <p:sldId id="258" r:id="rId4"/>
    <p:sldId id="260" r:id="rId5"/>
    <p:sldId id="261" r:id="rId6"/>
    <p:sldId id="262" r:id="rId7"/>
    <p:sldId id="263" r:id="rId8"/>
    <p:sldId id="264" r:id="rId9"/>
    <p:sldId id="293" r:id="rId10"/>
    <p:sldId id="265" r:id="rId11"/>
    <p:sldId id="267" r:id="rId12"/>
    <p:sldId id="268" r:id="rId13"/>
    <p:sldId id="292" r:id="rId14"/>
  </p:sldIdLst>
  <p:sldSz cx="9144000" cy="5143500" type="screen16x9"/>
  <p:notesSz cx="6858000" cy="9144000"/>
  <p:embeddedFontLst>
    <p:embeddedFont>
      <p:font typeface="Baloo 2 ExtraBold" panose="020B0604020202020204" charset="-18"/>
      <p:bold r:id="rId16"/>
    </p:embeddedFont>
    <p:embeddedFont>
      <p:font typeface="Baloo 2 Medium" panose="020B0604020202020204" charset="-18"/>
      <p:regular r:id="rId17"/>
      <p:bold r:id="rId18"/>
    </p:embeddedFont>
    <p:embeddedFont>
      <p:font typeface="Nunito" pitchFamily="2" charset="-18"/>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E93AEC-5953-4A65-82B5-CB81DA073928}">
  <a:tblStyle styleId="{D6E93AEC-5953-4A65-82B5-CB81DA0739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p:normalViewPr>
  <p:slideViewPr>
    <p:cSldViewPr snapToGrid="0">
      <p:cViewPr varScale="1">
        <p:scale>
          <a:sx n="62" d="100"/>
          <a:sy n="62" d="100"/>
        </p:scale>
        <p:origin x="102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0"/>
        <p:cNvGrpSpPr/>
        <p:nvPr/>
      </p:nvGrpSpPr>
      <p:grpSpPr>
        <a:xfrm>
          <a:off x="0" y="0"/>
          <a:ext cx="0" cy="0"/>
          <a:chOff x="0" y="0"/>
          <a:chExt cx="0" cy="0"/>
        </a:xfrm>
      </p:grpSpPr>
      <p:sp>
        <p:nvSpPr>
          <p:cNvPr id="2721" name="Google Shape;2721;g1f736da3ebe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2" name="Google Shape;2722;g1f736da3ebe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0"/>
        <p:cNvGrpSpPr/>
        <p:nvPr/>
      </p:nvGrpSpPr>
      <p:grpSpPr>
        <a:xfrm>
          <a:off x="0" y="0"/>
          <a:ext cx="0" cy="0"/>
          <a:chOff x="0" y="0"/>
          <a:chExt cx="0" cy="0"/>
        </a:xfrm>
      </p:grpSpPr>
      <p:sp>
        <p:nvSpPr>
          <p:cNvPr id="4051" name="Google Shape;4051;g1dafe9fa33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2" name="Google Shape;4052;g1dafe9fa33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6"/>
        <p:cNvGrpSpPr/>
        <p:nvPr/>
      </p:nvGrpSpPr>
      <p:grpSpPr>
        <a:xfrm>
          <a:off x="0" y="0"/>
          <a:ext cx="0" cy="0"/>
          <a:chOff x="0" y="0"/>
          <a:chExt cx="0" cy="0"/>
        </a:xfrm>
      </p:grpSpPr>
      <p:sp>
        <p:nvSpPr>
          <p:cNvPr id="4257" name="Google Shape;4257;g1dafe9fa33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8" name="Google Shape;4258;g1dafe9fa33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9"/>
        <p:cNvGrpSpPr/>
        <p:nvPr/>
      </p:nvGrpSpPr>
      <p:grpSpPr>
        <a:xfrm>
          <a:off x="0" y="0"/>
          <a:ext cx="0" cy="0"/>
          <a:chOff x="0" y="0"/>
          <a:chExt cx="0" cy="0"/>
        </a:xfrm>
      </p:grpSpPr>
      <p:sp>
        <p:nvSpPr>
          <p:cNvPr id="4410" name="Google Shape;4410;g1f736da3eb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1" name="Google Shape;4411;g1f736da3eb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6"/>
        <p:cNvGrpSpPr/>
        <p:nvPr/>
      </p:nvGrpSpPr>
      <p:grpSpPr>
        <a:xfrm>
          <a:off x="0" y="0"/>
          <a:ext cx="0" cy="0"/>
          <a:chOff x="0" y="0"/>
          <a:chExt cx="0" cy="0"/>
        </a:xfrm>
      </p:grpSpPr>
      <p:sp>
        <p:nvSpPr>
          <p:cNvPr id="7417" name="Google Shape;7417;gc6f6f4c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8" name="Google Shape;7418;gc6f6f4ce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3"/>
        <p:cNvGrpSpPr/>
        <p:nvPr/>
      </p:nvGrpSpPr>
      <p:grpSpPr>
        <a:xfrm>
          <a:off x="0" y="0"/>
          <a:ext cx="0" cy="0"/>
          <a:chOff x="0" y="0"/>
          <a:chExt cx="0" cy="0"/>
        </a:xfrm>
      </p:grpSpPr>
      <p:sp>
        <p:nvSpPr>
          <p:cNvPr id="2984" name="Google Shape;2984;g1dafe9fa3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5" name="Google Shape;2985;g1dafe9fa3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1dafe9fa3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1dafe9fa3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g1dafe9fa33f_0_40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0" name="Google Shape;3340;g1dafe9fa33f_0_40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1dafe9fa33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7" name="Google Shape;3567;g1dafe9fa33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2"/>
        <p:cNvGrpSpPr/>
        <p:nvPr/>
      </p:nvGrpSpPr>
      <p:grpSpPr>
        <a:xfrm>
          <a:off x="0" y="0"/>
          <a:ext cx="0" cy="0"/>
          <a:chOff x="0" y="0"/>
          <a:chExt cx="0" cy="0"/>
        </a:xfrm>
      </p:grpSpPr>
      <p:sp>
        <p:nvSpPr>
          <p:cNvPr id="3703" name="Google Shape;3703;g1dafe9fa33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4" name="Google Shape;3704;g1dafe9fa33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6"/>
        <p:cNvGrpSpPr/>
        <p:nvPr/>
      </p:nvGrpSpPr>
      <p:grpSpPr>
        <a:xfrm>
          <a:off x="0" y="0"/>
          <a:ext cx="0" cy="0"/>
          <a:chOff x="0" y="0"/>
          <a:chExt cx="0" cy="0"/>
        </a:xfrm>
      </p:grpSpPr>
      <p:sp>
        <p:nvSpPr>
          <p:cNvPr id="3907" name="Google Shape;3907;g1dafe9fa33f_0_40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8" name="Google Shape;3908;g1dafe9fa33f_0_40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0"/>
        <p:cNvGrpSpPr/>
        <p:nvPr/>
      </p:nvGrpSpPr>
      <p:grpSpPr>
        <a:xfrm>
          <a:off x="0" y="0"/>
          <a:ext cx="0" cy="0"/>
          <a:chOff x="0" y="0"/>
          <a:chExt cx="0" cy="0"/>
        </a:xfrm>
      </p:grpSpPr>
      <p:sp>
        <p:nvSpPr>
          <p:cNvPr id="4051" name="Google Shape;4051;g1dafe9fa33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2" name="Google Shape;4052;g1dafe9fa33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50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47404" y="-1265200"/>
            <a:ext cx="9249092" cy="7250649"/>
          </a:xfrm>
          <a:custGeom>
            <a:avLst/>
            <a:gdLst/>
            <a:ahLst/>
            <a:cxnLst/>
            <a:rect l="l" t="t" r="r" b="b"/>
            <a:pathLst>
              <a:path w="26757" h="21651" extrusionOk="0">
                <a:moveTo>
                  <a:pt x="26467" y="1"/>
                </a:moveTo>
                <a:cubicBezTo>
                  <a:pt x="26299" y="1"/>
                  <a:pt x="26132" y="16"/>
                  <a:pt x="25968" y="48"/>
                </a:cubicBezTo>
                <a:cubicBezTo>
                  <a:pt x="24809" y="272"/>
                  <a:pt x="24056" y="1352"/>
                  <a:pt x="24128" y="2510"/>
                </a:cubicBezTo>
                <a:cubicBezTo>
                  <a:pt x="24135" y="2608"/>
                  <a:pt x="24153" y="2706"/>
                  <a:pt x="24172" y="2802"/>
                </a:cubicBezTo>
                <a:cubicBezTo>
                  <a:pt x="24176" y="2860"/>
                  <a:pt x="24212" y="2938"/>
                  <a:pt x="24215" y="3003"/>
                </a:cubicBezTo>
                <a:cubicBezTo>
                  <a:pt x="24399" y="3014"/>
                  <a:pt x="24579" y="3056"/>
                  <a:pt x="24748" y="3137"/>
                </a:cubicBezTo>
                <a:cubicBezTo>
                  <a:pt x="24885" y="2857"/>
                  <a:pt x="25082" y="2607"/>
                  <a:pt x="25343" y="2433"/>
                </a:cubicBezTo>
                <a:cubicBezTo>
                  <a:pt x="25449" y="2362"/>
                  <a:pt x="25826" y="2149"/>
                  <a:pt x="26007" y="2149"/>
                </a:cubicBezTo>
                <a:cubicBezTo>
                  <a:pt x="26037" y="2149"/>
                  <a:pt x="26061" y="2155"/>
                  <a:pt x="26078" y="2168"/>
                </a:cubicBezTo>
                <a:cubicBezTo>
                  <a:pt x="26096" y="2192"/>
                  <a:pt x="26077" y="2225"/>
                  <a:pt x="26050" y="2225"/>
                </a:cubicBezTo>
                <a:cubicBezTo>
                  <a:pt x="26046" y="2225"/>
                  <a:pt x="26042" y="2224"/>
                  <a:pt x="26038" y="2223"/>
                </a:cubicBezTo>
                <a:cubicBezTo>
                  <a:pt x="25445" y="2438"/>
                  <a:pt x="24967" y="2915"/>
                  <a:pt x="24807" y="3532"/>
                </a:cubicBezTo>
                <a:cubicBezTo>
                  <a:pt x="24773" y="3654"/>
                  <a:pt x="24747" y="3779"/>
                  <a:pt x="24718" y="3902"/>
                </a:cubicBezTo>
                <a:cubicBezTo>
                  <a:pt x="24703" y="3965"/>
                  <a:pt x="24685" y="4057"/>
                  <a:pt x="24607" y="4057"/>
                </a:cubicBezTo>
                <a:cubicBezTo>
                  <a:pt x="24602" y="4057"/>
                  <a:pt x="24597" y="4057"/>
                  <a:pt x="24592" y="4056"/>
                </a:cubicBezTo>
                <a:cubicBezTo>
                  <a:pt x="24419" y="4039"/>
                  <a:pt x="24587" y="3640"/>
                  <a:pt x="24601" y="3529"/>
                </a:cubicBezTo>
                <a:cubicBezTo>
                  <a:pt x="24627" y="3437"/>
                  <a:pt x="24658" y="3345"/>
                  <a:pt x="24695" y="3257"/>
                </a:cubicBezTo>
                <a:cubicBezTo>
                  <a:pt x="24650" y="3248"/>
                  <a:pt x="24605" y="3233"/>
                  <a:pt x="24561" y="3231"/>
                </a:cubicBezTo>
                <a:cubicBezTo>
                  <a:pt x="24431" y="3208"/>
                  <a:pt x="24298" y="3196"/>
                  <a:pt x="24163" y="3196"/>
                </a:cubicBezTo>
                <a:cubicBezTo>
                  <a:pt x="23638" y="3196"/>
                  <a:pt x="23103" y="3375"/>
                  <a:pt x="22743" y="3759"/>
                </a:cubicBezTo>
                <a:cubicBezTo>
                  <a:pt x="22638" y="3886"/>
                  <a:pt x="22571" y="4039"/>
                  <a:pt x="22488" y="4181"/>
                </a:cubicBezTo>
                <a:cubicBezTo>
                  <a:pt x="22487" y="4182"/>
                  <a:pt x="22486" y="4185"/>
                  <a:pt x="22485" y="4187"/>
                </a:cubicBezTo>
                <a:cubicBezTo>
                  <a:pt x="22484" y="4200"/>
                  <a:pt x="22480" y="4216"/>
                  <a:pt x="22473" y="4234"/>
                </a:cubicBezTo>
                <a:cubicBezTo>
                  <a:pt x="22448" y="4269"/>
                  <a:pt x="22401" y="4280"/>
                  <a:pt x="22363" y="4294"/>
                </a:cubicBezTo>
                <a:cubicBezTo>
                  <a:pt x="22256" y="4332"/>
                  <a:pt x="22153" y="4379"/>
                  <a:pt x="22052" y="4429"/>
                </a:cubicBezTo>
                <a:cubicBezTo>
                  <a:pt x="21616" y="4657"/>
                  <a:pt x="21238" y="4986"/>
                  <a:pt x="20963" y="5391"/>
                </a:cubicBezTo>
                <a:cubicBezTo>
                  <a:pt x="20733" y="5730"/>
                  <a:pt x="20578" y="6120"/>
                  <a:pt x="20559" y="6532"/>
                </a:cubicBezTo>
                <a:cubicBezTo>
                  <a:pt x="20543" y="6784"/>
                  <a:pt x="20571" y="7015"/>
                  <a:pt x="20625" y="7256"/>
                </a:cubicBezTo>
                <a:cubicBezTo>
                  <a:pt x="20642" y="7344"/>
                  <a:pt x="20695" y="7488"/>
                  <a:pt x="20568" y="7513"/>
                </a:cubicBezTo>
                <a:cubicBezTo>
                  <a:pt x="20484" y="7511"/>
                  <a:pt x="20402" y="7505"/>
                  <a:pt x="20321" y="7505"/>
                </a:cubicBezTo>
                <a:cubicBezTo>
                  <a:pt x="20245" y="7505"/>
                  <a:pt x="20170" y="7510"/>
                  <a:pt x="20093" y="7528"/>
                </a:cubicBezTo>
                <a:cubicBezTo>
                  <a:pt x="19750" y="7596"/>
                  <a:pt x="19457" y="7816"/>
                  <a:pt x="19266" y="8104"/>
                </a:cubicBezTo>
                <a:cubicBezTo>
                  <a:pt x="19192" y="8211"/>
                  <a:pt x="19143" y="8331"/>
                  <a:pt x="19084" y="8446"/>
                </a:cubicBezTo>
                <a:cubicBezTo>
                  <a:pt x="19068" y="8477"/>
                  <a:pt x="19033" y="8494"/>
                  <a:pt x="18999" y="8494"/>
                </a:cubicBezTo>
                <a:cubicBezTo>
                  <a:pt x="18986" y="8494"/>
                  <a:pt x="18973" y="8492"/>
                  <a:pt x="18961" y="8487"/>
                </a:cubicBezTo>
                <a:cubicBezTo>
                  <a:pt x="18956" y="8485"/>
                  <a:pt x="18951" y="8482"/>
                  <a:pt x="18946" y="8479"/>
                </a:cubicBezTo>
                <a:lnTo>
                  <a:pt x="18945" y="8479"/>
                </a:lnTo>
                <a:cubicBezTo>
                  <a:pt x="18919" y="8469"/>
                  <a:pt x="18893" y="8455"/>
                  <a:pt x="18873" y="8446"/>
                </a:cubicBezTo>
                <a:cubicBezTo>
                  <a:pt x="18580" y="8321"/>
                  <a:pt x="18263" y="8266"/>
                  <a:pt x="17945" y="8266"/>
                </a:cubicBezTo>
                <a:cubicBezTo>
                  <a:pt x="17644" y="8266"/>
                  <a:pt x="17342" y="8316"/>
                  <a:pt x="17058" y="8404"/>
                </a:cubicBezTo>
                <a:cubicBezTo>
                  <a:pt x="16553" y="8573"/>
                  <a:pt x="16145" y="8924"/>
                  <a:pt x="15742" y="9258"/>
                </a:cubicBezTo>
                <a:cubicBezTo>
                  <a:pt x="15674" y="9320"/>
                  <a:pt x="15602" y="9344"/>
                  <a:pt x="15528" y="9344"/>
                </a:cubicBezTo>
                <a:cubicBezTo>
                  <a:pt x="15347" y="9344"/>
                  <a:pt x="15156" y="9201"/>
                  <a:pt x="14996" y="9127"/>
                </a:cubicBezTo>
                <a:cubicBezTo>
                  <a:pt x="14738" y="8998"/>
                  <a:pt x="14475" y="8900"/>
                  <a:pt x="14193" y="8861"/>
                </a:cubicBezTo>
                <a:cubicBezTo>
                  <a:pt x="14122" y="8853"/>
                  <a:pt x="14051" y="8850"/>
                  <a:pt x="13981" y="8850"/>
                </a:cubicBezTo>
                <a:cubicBezTo>
                  <a:pt x="13065" y="8850"/>
                  <a:pt x="12200" y="9446"/>
                  <a:pt x="11773" y="10244"/>
                </a:cubicBezTo>
                <a:cubicBezTo>
                  <a:pt x="11715" y="10357"/>
                  <a:pt x="11671" y="10486"/>
                  <a:pt x="11629" y="10604"/>
                </a:cubicBezTo>
                <a:cubicBezTo>
                  <a:pt x="11605" y="10651"/>
                  <a:pt x="11595" y="10727"/>
                  <a:pt x="11572" y="10784"/>
                </a:cubicBezTo>
                <a:cubicBezTo>
                  <a:pt x="11819" y="10854"/>
                  <a:pt x="12035" y="11005"/>
                  <a:pt x="12170" y="11262"/>
                </a:cubicBezTo>
                <a:cubicBezTo>
                  <a:pt x="12190" y="11303"/>
                  <a:pt x="12258" y="11429"/>
                  <a:pt x="12185" y="11443"/>
                </a:cubicBezTo>
                <a:cubicBezTo>
                  <a:pt x="12171" y="11443"/>
                  <a:pt x="12158" y="11432"/>
                  <a:pt x="12155" y="11418"/>
                </a:cubicBezTo>
                <a:cubicBezTo>
                  <a:pt x="12079" y="11290"/>
                  <a:pt x="11963" y="11192"/>
                  <a:pt x="11844" y="11105"/>
                </a:cubicBezTo>
                <a:cubicBezTo>
                  <a:pt x="11670" y="10982"/>
                  <a:pt x="11467" y="10933"/>
                  <a:pt x="11259" y="10933"/>
                </a:cubicBezTo>
                <a:cubicBezTo>
                  <a:pt x="11024" y="10933"/>
                  <a:pt x="10783" y="10996"/>
                  <a:pt x="10573" y="11087"/>
                </a:cubicBezTo>
                <a:cubicBezTo>
                  <a:pt x="10212" y="11266"/>
                  <a:pt x="9975" y="11607"/>
                  <a:pt x="9765" y="11938"/>
                </a:cubicBezTo>
                <a:cubicBezTo>
                  <a:pt x="9722" y="12027"/>
                  <a:pt x="9624" y="12045"/>
                  <a:pt x="9533" y="12045"/>
                </a:cubicBezTo>
                <a:cubicBezTo>
                  <a:pt x="9521" y="12045"/>
                  <a:pt x="9509" y="12045"/>
                  <a:pt x="9498" y="12044"/>
                </a:cubicBezTo>
                <a:cubicBezTo>
                  <a:pt x="9484" y="12044"/>
                  <a:pt x="9469" y="12044"/>
                  <a:pt x="9455" y="12044"/>
                </a:cubicBezTo>
                <a:cubicBezTo>
                  <a:pt x="9376" y="12044"/>
                  <a:pt x="9296" y="12049"/>
                  <a:pt x="9217" y="12065"/>
                </a:cubicBezTo>
                <a:cubicBezTo>
                  <a:pt x="8928" y="12129"/>
                  <a:pt x="8682" y="12310"/>
                  <a:pt x="8474" y="12513"/>
                </a:cubicBezTo>
                <a:cubicBezTo>
                  <a:pt x="8097" y="12885"/>
                  <a:pt x="7924" y="13418"/>
                  <a:pt x="7902" y="13937"/>
                </a:cubicBezTo>
                <a:cubicBezTo>
                  <a:pt x="7896" y="14027"/>
                  <a:pt x="7895" y="14117"/>
                  <a:pt x="7895" y="14208"/>
                </a:cubicBezTo>
                <a:cubicBezTo>
                  <a:pt x="7892" y="14268"/>
                  <a:pt x="7911" y="14361"/>
                  <a:pt x="7830" y="14374"/>
                </a:cubicBezTo>
                <a:cubicBezTo>
                  <a:pt x="7826" y="14374"/>
                  <a:pt x="7823" y="14375"/>
                  <a:pt x="7820" y="14375"/>
                </a:cubicBezTo>
                <a:cubicBezTo>
                  <a:pt x="7789" y="14375"/>
                  <a:pt x="7760" y="14353"/>
                  <a:pt x="7751" y="14321"/>
                </a:cubicBezTo>
                <a:cubicBezTo>
                  <a:pt x="7709" y="14075"/>
                  <a:pt x="7707" y="13831"/>
                  <a:pt x="7739" y="13597"/>
                </a:cubicBezTo>
                <a:lnTo>
                  <a:pt x="7739" y="13597"/>
                </a:lnTo>
                <a:cubicBezTo>
                  <a:pt x="7590" y="13599"/>
                  <a:pt x="7436" y="13620"/>
                  <a:pt x="7300" y="13673"/>
                </a:cubicBezTo>
                <a:cubicBezTo>
                  <a:pt x="7301" y="13673"/>
                  <a:pt x="7302" y="13672"/>
                  <a:pt x="7304" y="13672"/>
                </a:cubicBezTo>
                <a:cubicBezTo>
                  <a:pt x="7304" y="13672"/>
                  <a:pt x="7304" y="13672"/>
                  <a:pt x="7304" y="13672"/>
                </a:cubicBezTo>
                <a:lnTo>
                  <a:pt x="7304" y="13672"/>
                </a:lnTo>
                <a:cubicBezTo>
                  <a:pt x="6776" y="13881"/>
                  <a:pt x="6361" y="14400"/>
                  <a:pt x="6352" y="14977"/>
                </a:cubicBezTo>
                <a:cubicBezTo>
                  <a:pt x="6339" y="15157"/>
                  <a:pt x="6375" y="15334"/>
                  <a:pt x="6412" y="15509"/>
                </a:cubicBezTo>
                <a:cubicBezTo>
                  <a:pt x="6607" y="15381"/>
                  <a:pt x="6833" y="15311"/>
                  <a:pt x="7080" y="15311"/>
                </a:cubicBezTo>
                <a:cubicBezTo>
                  <a:pt x="7225" y="15311"/>
                  <a:pt x="7377" y="15335"/>
                  <a:pt x="7534" y="15386"/>
                </a:cubicBezTo>
                <a:cubicBezTo>
                  <a:pt x="7589" y="15408"/>
                  <a:pt x="7766" y="15467"/>
                  <a:pt x="7684" y="15544"/>
                </a:cubicBezTo>
                <a:cubicBezTo>
                  <a:pt x="7677" y="15547"/>
                  <a:pt x="7669" y="15549"/>
                  <a:pt x="7662" y="15549"/>
                </a:cubicBezTo>
                <a:cubicBezTo>
                  <a:pt x="7631" y="15549"/>
                  <a:pt x="7599" y="15524"/>
                  <a:pt x="7567" y="15524"/>
                </a:cubicBezTo>
                <a:cubicBezTo>
                  <a:pt x="7442" y="15501"/>
                  <a:pt x="7325" y="15490"/>
                  <a:pt x="7215" y="15490"/>
                </a:cubicBezTo>
                <a:cubicBezTo>
                  <a:pt x="6452" y="15490"/>
                  <a:pt x="6049" y="16029"/>
                  <a:pt x="5886" y="16829"/>
                </a:cubicBezTo>
                <a:cubicBezTo>
                  <a:pt x="5869" y="16910"/>
                  <a:pt x="5854" y="16991"/>
                  <a:pt x="5838" y="17071"/>
                </a:cubicBezTo>
                <a:cubicBezTo>
                  <a:pt x="5838" y="17073"/>
                  <a:pt x="5837" y="17074"/>
                  <a:pt x="5837" y="17076"/>
                </a:cubicBezTo>
                <a:cubicBezTo>
                  <a:pt x="6161" y="17091"/>
                  <a:pt x="6482" y="17201"/>
                  <a:pt x="6736" y="17399"/>
                </a:cubicBezTo>
                <a:cubicBezTo>
                  <a:pt x="6806" y="17463"/>
                  <a:pt x="6753" y="17547"/>
                  <a:pt x="6680" y="17547"/>
                </a:cubicBezTo>
                <a:cubicBezTo>
                  <a:pt x="6662" y="17547"/>
                  <a:pt x="6642" y="17542"/>
                  <a:pt x="6623" y="17530"/>
                </a:cubicBezTo>
                <a:cubicBezTo>
                  <a:pt x="6309" y="17372"/>
                  <a:pt x="5993" y="17275"/>
                  <a:pt x="5674" y="17275"/>
                </a:cubicBezTo>
                <a:cubicBezTo>
                  <a:pt x="5435" y="17275"/>
                  <a:pt x="5193" y="17330"/>
                  <a:pt x="4949" y="17453"/>
                </a:cubicBezTo>
                <a:cubicBezTo>
                  <a:pt x="4870" y="17495"/>
                  <a:pt x="4794" y="17542"/>
                  <a:pt x="4721" y="17591"/>
                </a:cubicBezTo>
                <a:cubicBezTo>
                  <a:pt x="4716" y="17597"/>
                  <a:pt x="4708" y="17599"/>
                  <a:pt x="4701" y="17599"/>
                </a:cubicBezTo>
                <a:cubicBezTo>
                  <a:pt x="4692" y="17599"/>
                  <a:pt x="4682" y="17595"/>
                  <a:pt x="4677" y="17588"/>
                </a:cubicBezTo>
                <a:cubicBezTo>
                  <a:pt x="4666" y="17574"/>
                  <a:pt x="4670" y="17554"/>
                  <a:pt x="4684" y="17546"/>
                </a:cubicBezTo>
                <a:cubicBezTo>
                  <a:pt x="4732" y="17490"/>
                  <a:pt x="4781" y="17434"/>
                  <a:pt x="4838" y="17388"/>
                </a:cubicBezTo>
                <a:cubicBezTo>
                  <a:pt x="5064" y="17203"/>
                  <a:pt x="5346" y="17101"/>
                  <a:pt x="5636" y="17079"/>
                </a:cubicBezTo>
                <a:cubicBezTo>
                  <a:pt x="5640" y="17037"/>
                  <a:pt x="5648" y="16994"/>
                  <a:pt x="5650" y="16962"/>
                </a:cubicBezTo>
                <a:cubicBezTo>
                  <a:pt x="5683" y="16729"/>
                  <a:pt x="5737" y="16499"/>
                  <a:pt x="5828" y="16280"/>
                </a:cubicBezTo>
                <a:cubicBezTo>
                  <a:pt x="5881" y="16137"/>
                  <a:pt x="5949" y="16006"/>
                  <a:pt x="6029" y="15889"/>
                </a:cubicBezTo>
                <a:cubicBezTo>
                  <a:pt x="6006" y="15873"/>
                  <a:pt x="5981" y="15857"/>
                  <a:pt x="5956" y="15843"/>
                </a:cubicBezTo>
                <a:cubicBezTo>
                  <a:pt x="5822" y="15786"/>
                  <a:pt x="5677" y="15761"/>
                  <a:pt x="5530" y="15761"/>
                </a:cubicBezTo>
                <a:cubicBezTo>
                  <a:pt x="5159" y="15761"/>
                  <a:pt x="4774" y="15923"/>
                  <a:pt x="4510" y="16159"/>
                </a:cubicBezTo>
                <a:cubicBezTo>
                  <a:pt x="4414" y="16245"/>
                  <a:pt x="4309" y="16352"/>
                  <a:pt x="4237" y="16454"/>
                </a:cubicBezTo>
                <a:cubicBezTo>
                  <a:pt x="4190" y="16515"/>
                  <a:pt x="4129" y="16638"/>
                  <a:pt x="4046" y="16638"/>
                </a:cubicBezTo>
                <a:cubicBezTo>
                  <a:pt x="4032" y="16638"/>
                  <a:pt x="4018" y="16635"/>
                  <a:pt x="4003" y="16628"/>
                </a:cubicBezTo>
                <a:cubicBezTo>
                  <a:pt x="3865" y="16529"/>
                  <a:pt x="4122" y="16248"/>
                  <a:pt x="4236" y="16129"/>
                </a:cubicBezTo>
                <a:cubicBezTo>
                  <a:pt x="3898" y="15764"/>
                  <a:pt x="3427" y="15481"/>
                  <a:pt x="2925" y="15481"/>
                </a:cubicBezTo>
                <a:cubicBezTo>
                  <a:pt x="2875" y="15481"/>
                  <a:pt x="2825" y="15483"/>
                  <a:pt x="2775" y="15489"/>
                </a:cubicBezTo>
                <a:cubicBezTo>
                  <a:pt x="2702" y="15494"/>
                  <a:pt x="2631" y="15503"/>
                  <a:pt x="2559" y="15512"/>
                </a:cubicBezTo>
                <a:cubicBezTo>
                  <a:pt x="2561" y="15718"/>
                  <a:pt x="2535" y="15924"/>
                  <a:pt x="2485" y="16124"/>
                </a:cubicBezTo>
                <a:cubicBezTo>
                  <a:pt x="2453" y="16233"/>
                  <a:pt x="2424" y="16348"/>
                  <a:pt x="2370" y="16450"/>
                </a:cubicBezTo>
                <a:cubicBezTo>
                  <a:pt x="2441" y="16483"/>
                  <a:pt x="2509" y="16520"/>
                  <a:pt x="2574" y="16563"/>
                </a:cubicBezTo>
                <a:cubicBezTo>
                  <a:pt x="2673" y="16628"/>
                  <a:pt x="3106" y="16982"/>
                  <a:pt x="2957" y="17095"/>
                </a:cubicBezTo>
                <a:cubicBezTo>
                  <a:pt x="2942" y="17107"/>
                  <a:pt x="2922" y="17113"/>
                  <a:pt x="2903" y="17113"/>
                </a:cubicBezTo>
                <a:cubicBezTo>
                  <a:pt x="2880" y="17113"/>
                  <a:pt x="2857" y="17105"/>
                  <a:pt x="2841" y="17088"/>
                </a:cubicBezTo>
                <a:cubicBezTo>
                  <a:pt x="2430" y="16615"/>
                  <a:pt x="2057" y="16474"/>
                  <a:pt x="1442" y="16424"/>
                </a:cubicBezTo>
                <a:cubicBezTo>
                  <a:pt x="1395" y="16412"/>
                  <a:pt x="1329" y="16432"/>
                  <a:pt x="1298" y="16391"/>
                </a:cubicBezTo>
                <a:cubicBezTo>
                  <a:pt x="1283" y="16338"/>
                  <a:pt x="1359" y="16332"/>
                  <a:pt x="1394" y="16321"/>
                </a:cubicBezTo>
                <a:cubicBezTo>
                  <a:pt x="1483" y="16308"/>
                  <a:pt x="1573" y="16301"/>
                  <a:pt x="1664" y="16301"/>
                </a:cubicBezTo>
                <a:cubicBezTo>
                  <a:pt x="1869" y="16301"/>
                  <a:pt x="2074" y="16336"/>
                  <a:pt x="2266" y="16407"/>
                </a:cubicBezTo>
                <a:cubicBezTo>
                  <a:pt x="2347" y="16092"/>
                  <a:pt x="2393" y="15764"/>
                  <a:pt x="2374" y="15439"/>
                </a:cubicBezTo>
                <a:cubicBezTo>
                  <a:pt x="2341" y="14498"/>
                  <a:pt x="1581" y="13905"/>
                  <a:pt x="714" y="13725"/>
                </a:cubicBezTo>
                <a:cubicBezTo>
                  <a:pt x="564" y="13695"/>
                  <a:pt x="412" y="13675"/>
                  <a:pt x="260" y="13675"/>
                </a:cubicBezTo>
                <a:cubicBezTo>
                  <a:pt x="225" y="13675"/>
                  <a:pt x="190" y="13676"/>
                  <a:pt x="155" y="13678"/>
                </a:cubicBezTo>
                <a:cubicBezTo>
                  <a:pt x="151" y="13678"/>
                  <a:pt x="147" y="13678"/>
                  <a:pt x="142" y="13678"/>
                </a:cubicBezTo>
                <a:cubicBezTo>
                  <a:pt x="119" y="13678"/>
                  <a:pt x="92" y="13682"/>
                  <a:pt x="66" y="13687"/>
                </a:cubicBezTo>
                <a:cubicBezTo>
                  <a:pt x="45" y="13691"/>
                  <a:pt x="24" y="13694"/>
                  <a:pt x="3" y="13696"/>
                </a:cubicBezTo>
                <a:cubicBezTo>
                  <a:pt x="4" y="13717"/>
                  <a:pt x="2" y="13739"/>
                  <a:pt x="3" y="13760"/>
                </a:cubicBezTo>
                <a:cubicBezTo>
                  <a:pt x="10" y="14178"/>
                  <a:pt x="14" y="14597"/>
                  <a:pt x="17" y="15016"/>
                </a:cubicBezTo>
                <a:cubicBezTo>
                  <a:pt x="32" y="17226"/>
                  <a:pt x="1" y="19438"/>
                  <a:pt x="25" y="21649"/>
                </a:cubicBezTo>
                <a:cubicBezTo>
                  <a:pt x="3309" y="21650"/>
                  <a:pt x="6593" y="21650"/>
                  <a:pt x="9877" y="21650"/>
                </a:cubicBezTo>
                <a:cubicBezTo>
                  <a:pt x="13469" y="21650"/>
                  <a:pt x="17062" y="21650"/>
                  <a:pt x="20654" y="21650"/>
                </a:cubicBezTo>
                <a:cubicBezTo>
                  <a:pt x="22668" y="21650"/>
                  <a:pt x="24682" y="21650"/>
                  <a:pt x="26696" y="21650"/>
                </a:cubicBezTo>
                <a:cubicBezTo>
                  <a:pt x="26717" y="15705"/>
                  <a:pt x="26664" y="9759"/>
                  <a:pt x="26707" y="3813"/>
                </a:cubicBezTo>
                <a:cubicBezTo>
                  <a:pt x="26716" y="2581"/>
                  <a:pt x="26728" y="1348"/>
                  <a:pt x="26747" y="116"/>
                </a:cubicBezTo>
                <a:cubicBezTo>
                  <a:pt x="26753" y="84"/>
                  <a:pt x="26753" y="50"/>
                  <a:pt x="26757" y="18"/>
                </a:cubicBezTo>
                <a:cubicBezTo>
                  <a:pt x="26757" y="17"/>
                  <a:pt x="26756" y="17"/>
                  <a:pt x="26756" y="17"/>
                </a:cubicBezTo>
                <a:cubicBezTo>
                  <a:pt x="26722" y="13"/>
                  <a:pt x="26689" y="11"/>
                  <a:pt x="26656" y="7"/>
                </a:cubicBezTo>
                <a:cubicBezTo>
                  <a:pt x="26593" y="3"/>
                  <a:pt x="26530" y="1"/>
                  <a:pt x="26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40565" y="11730"/>
            <a:ext cx="9235265" cy="5973723"/>
          </a:xfrm>
          <a:custGeom>
            <a:avLst/>
            <a:gdLst/>
            <a:ahLst/>
            <a:cxnLst/>
            <a:rect l="l" t="t" r="r" b="b"/>
            <a:pathLst>
              <a:path w="26717" h="17838" extrusionOk="0">
                <a:moveTo>
                  <a:pt x="26707" y="1"/>
                </a:moveTo>
                <a:lnTo>
                  <a:pt x="26707" y="1"/>
                </a:lnTo>
                <a:cubicBezTo>
                  <a:pt x="26631" y="36"/>
                  <a:pt x="26549" y="63"/>
                  <a:pt x="26468" y="91"/>
                </a:cubicBezTo>
                <a:cubicBezTo>
                  <a:pt x="25553" y="403"/>
                  <a:pt x="24611" y="1033"/>
                  <a:pt x="24475" y="1990"/>
                </a:cubicBezTo>
                <a:cubicBezTo>
                  <a:pt x="24454" y="2138"/>
                  <a:pt x="24419" y="2330"/>
                  <a:pt x="24271" y="2350"/>
                </a:cubicBezTo>
                <a:cubicBezTo>
                  <a:pt x="24263" y="2351"/>
                  <a:pt x="24255" y="2352"/>
                  <a:pt x="24248" y="2352"/>
                </a:cubicBezTo>
                <a:cubicBezTo>
                  <a:pt x="24099" y="2352"/>
                  <a:pt x="24027" y="2146"/>
                  <a:pt x="24025" y="1989"/>
                </a:cubicBezTo>
                <a:cubicBezTo>
                  <a:pt x="24023" y="1749"/>
                  <a:pt x="24055" y="1509"/>
                  <a:pt x="24123" y="1279"/>
                </a:cubicBezTo>
                <a:lnTo>
                  <a:pt x="24123" y="1279"/>
                </a:lnTo>
                <a:cubicBezTo>
                  <a:pt x="23723" y="1549"/>
                  <a:pt x="23314" y="1827"/>
                  <a:pt x="23033" y="2220"/>
                </a:cubicBezTo>
                <a:cubicBezTo>
                  <a:pt x="22753" y="2613"/>
                  <a:pt x="22626" y="3152"/>
                  <a:pt x="22839" y="3584"/>
                </a:cubicBezTo>
                <a:cubicBezTo>
                  <a:pt x="22433" y="3658"/>
                  <a:pt x="22134" y="4098"/>
                  <a:pt x="22215" y="4502"/>
                </a:cubicBezTo>
                <a:cubicBezTo>
                  <a:pt x="21689" y="4561"/>
                  <a:pt x="21157" y="4688"/>
                  <a:pt x="20718" y="4984"/>
                </a:cubicBezTo>
                <a:cubicBezTo>
                  <a:pt x="20279" y="5279"/>
                  <a:pt x="19944" y="5767"/>
                  <a:pt x="19941" y="6296"/>
                </a:cubicBezTo>
                <a:cubicBezTo>
                  <a:pt x="19226" y="6499"/>
                  <a:pt x="18593" y="6981"/>
                  <a:pt x="18210" y="7619"/>
                </a:cubicBezTo>
                <a:cubicBezTo>
                  <a:pt x="18162" y="7155"/>
                  <a:pt x="18372" y="6671"/>
                  <a:pt x="18746" y="6391"/>
                </a:cubicBezTo>
                <a:cubicBezTo>
                  <a:pt x="18296" y="6116"/>
                  <a:pt x="17760" y="5980"/>
                  <a:pt x="17223" y="5980"/>
                </a:cubicBezTo>
                <a:cubicBezTo>
                  <a:pt x="16485" y="5980"/>
                  <a:pt x="15745" y="6236"/>
                  <a:pt x="15222" y="6738"/>
                </a:cubicBezTo>
                <a:cubicBezTo>
                  <a:pt x="15029" y="6636"/>
                  <a:pt x="14811" y="6586"/>
                  <a:pt x="14593" y="6586"/>
                </a:cubicBezTo>
                <a:cubicBezTo>
                  <a:pt x="14276" y="6586"/>
                  <a:pt x="13959" y="6691"/>
                  <a:pt x="13714" y="6892"/>
                </a:cubicBezTo>
                <a:cubicBezTo>
                  <a:pt x="13572" y="7007"/>
                  <a:pt x="13451" y="7160"/>
                  <a:pt x="13417" y="7339"/>
                </a:cubicBezTo>
                <a:cubicBezTo>
                  <a:pt x="13385" y="7519"/>
                  <a:pt x="13458" y="7726"/>
                  <a:pt x="13622" y="7807"/>
                </a:cubicBezTo>
                <a:cubicBezTo>
                  <a:pt x="13729" y="7859"/>
                  <a:pt x="13854" y="7853"/>
                  <a:pt x="13973" y="7859"/>
                </a:cubicBezTo>
                <a:cubicBezTo>
                  <a:pt x="14529" y="7890"/>
                  <a:pt x="15055" y="8245"/>
                  <a:pt x="15289" y="8749"/>
                </a:cubicBezTo>
                <a:cubicBezTo>
                  <a:pt x="14931" y="8634"/>
                  <a:pt x="14554" y="8576"/>
                  <a:pt x="14177" y="8576"/>
                </a:cubicBezTo>
                <a:cubicBezTo>
                  <a:pt x="13907" y="8576"/>
                  <a:pt x="13637" y="8606"/>
                  <a:pt x="13373" y="8666"/>
                </a:cubicBezTo>
                <a:cubicBezTo>
                  <a:pt x="13172" y="8712"/>
                  <a:pt x="12972" y="8776"/>
                  <a:pt x="12767" y="8776"/>
                </a:cubicBezTo>
                <a:cubicBezTo>
                  <a:pt x="12748" y="8776"/>
                  <a:pt x="12729" y="8775"/>
                  <a:pt x="12710" y="8774"/>
                </a:cubicBezTo>
                <a:cubicBezTo>
                  <a:pt x="12555" y="8766"/>
                  <a:pt x="12406" y="8716"/>
                  <a:pt x="12254" y="8689"/>
                </a:cubicBezTo>
                <a:cubicBezTo>
                  <a:pt x="12167" y="8674"/>
                  <a:pt x="12080" y="8667"/>
                  <a:pt x="11993" y="8667"/>
                </a:cubicBezTo>
                <a:cubicBezTo>
                  <a:pt x="11427" y="8667"/>
                  <a:pt x="10863" y="8975"/>
                  <a:pt x="10574" y="9465"/>
                </a:cubicBezTo>
                <a:cubicBezTo>
                  <a:pt x="9609" y="9547"/>
                  <a:pt x="8782" y="10441"/>
                  <a:pt x="8773" y="11410"/>
                </a:cubicBezTo>
                <a:cubicBezTo>
                  <a:pt x="8796" y="11409"/>
                  <a:pt x="8819" y="11408"/>
                  <a:pt x="8843" y="11408"/>
                </a:cubicBezTo>
                <a:cubicBezTo>
                  <a:pt x="9277" y="11408"/>
                  <a:pt x="9699" y="11666"/>
                  <a:pt x="9905" y="12049"/>
                </a:cubicBezTo>
                <a:cubicBezTo>
                  <a:pt x="9744" y="12020"/>
                  <a:pt x="9581" y="12005"/>
                  <a:pt x="9418" y="12005"/>
                </a:cubicBezTo>
                <a:cubicBezTo>
                  <a:pt x="8826" y="12005"/>
                  <a:pt x="8234" y="12194"/>
                  <a:pt x="7756" y="12544"/>
                </a:cubicBezTo>
                <a:cubicBezTo>
                  <a:pt x="7452" y="12767"/>
                  <a:pt x="7176" y="13094"/>
                  <a:pt x="7184" y="13472"/>
                </a:cubicBezTo>
                <a:cubicBezTo>
                  <a:pt x="7354" y="13410"/>
                  <a:pt x="7535" y="13380"/>
                  <a:pt x="7716" y="13380"/>
                </a:cubicBezTo>
                <a:cubicBezTo>
                  <a:pt x="8125" y="13380"/>
                  <a:pt x="8535" y="13533"/>
                  <a:pt x="8833" y="13814"/>
                </a:cubicBezTo>
                <a:cubicBezTo>
                  <a:pt x="8480" y="13818"/>
                  <a:pt x="8108" y="13827"/>
                  <a:pt x="7808" y="14011"/>
                </a:cubicBezTo>
                <a:cubicBezTo>
                  <a:pt x="7507" y="14196"/>
                  <a:pt x="7326" y="14621"/>
                  <a:pt x="7524" y="14912"/>
                </a:cubicBezTo>
                <a:cubicBezTo>
                  <a:pt x="6958" y="14774"/>
                  <a:pt x="6381" y="14653"/>
                  <a:pt x="5798" y="14653"/>
                </a:cubicBezTo>
                <a:cubicBezTo>
                  <a:pt x="5770" y="14653"/>
                  <a:pt x="5742" y="14653"/>
                  <a:pt x="5713" y="14654"/>
                </a:cubicBezTo>
                <a:cubicBezTo>
                  <a:pt x="5102" y="14666"/>
                  <a:pt x="4478" y="14829"/>
                  <a:pt x="3999" y="15208"/>
                </a:cubicBezTo>
                <a:cubicBezTo>
                  <a:pt x="3963" y="14874"/>
                  <a:pt x="4118" y="14527"/>
                  <a:pt x="4389" y="14328"/>
                </a:cubicBezTo>
                <a:cubicBezTo>
                  <a:pt x="4331" y="14305"/>
                  <a:pt x="4271" y="14296"/>
                  <a:pt x="4211" y="14296"/>
                </a:cubicBezTo>
                <a:cubicBezTo>
                  <a:pt x="4001" y="14296"/>
                  <a:pt x="3779" y="14405"/>
                  <a:pt x="3561" y="14405"/>
                </a:cubicBezTo>
                <a:cubicBezTo>
                  <a:pt x="3546" y="14405"/>
                  <a:pt x="3532" y="14405"/>
                  <a:pt x="3517" y="14404"/>
                </a:cubicBezTo>
                <a:cubicBezTo>
                  <a:pt x="3389" y="14394"/>
                  <a:pt x="3266" y="14342"/>
                  <a:pt x="3139" y="14323"/>
                </a:cubicBezTo>
                <a:cubicBezTo>
                  <a:pt x="3103" y="14317"/>
                  <a:pt x="3066" y="14315"/>
                  <a:pt x="3030" y="14315"/>
                </a:cubicBezTo>
                <a:cubicBezTo>
                  <a:pt x="2807" y="14315"/>
                  <a:pt x="2584" y="14417"/>
                  <a:pt x="2444" y="14590"/>
                </a:cubicBezTo>
                <a:cubicBezTo>
                  <a:pt x="2251" y="13518"/>
                  <a:pt x="1218" y="12666"/>
                  <a:pt x="132" y="12666"/>
                </a:cubicBezTo>
                <a:cubicBezTo>
                  <a:pt x="107" y="12666"/>
                  <a:pt x="82" y="12667"/>
                  <a:pt x="56" y="12668"/>
                </a:cubicBezTo>
                <a:cubicBezTo>
                  <a:pt x="331" y="12342"/>
                  <a:pt x="731" y="12125"/>
                  <a:pt x="1153" y="12070"/>
                </a:cubicBezTo>
                <a:cubicBezTo>
                  <a:pt x="928" y="11631"/>
                  <a:pt x="495" y="11316"/>
                  <a:pt x="17" y="11203"/>
                </a:cubicBezTo>
                <a:lnTo>
                  <a:pt x="17" y="11203"/>
                </a:lnTo>
                <a:cubicBezTo>
                  <a:pt x="32" y="13413"/>
                  <a:pt x="1" y="15625"/>
                  <a:pt x="25" y="17836"/>
                </a:cubicBezTo>
                <a:cubicBezTo>
                  <a:pt x="3309" y="17837"/>
                  <a:pt x="6593" y="17837"/>
                  <a:pt x="9877" y="17837"/>
                </a:cubicBezTo>
                <a:cubicBezTo>
                  <a:pt x="13469" y="17837"/>
                  <a:pt x="17062" y="17837"/>
                  <a:pt x="20654" y="17837"/>
                </a:cubicBezTo>
                <a:cubicBezTo>
                  <a:pt x="22668" y="17837"/>
                  <a:pt x="24682" y="17837"/>
                  <a:pt x="26696" y="17837"/>
                </a:cubicBezTo>
                <a:cubicBezTo>
                  <a:pt x="26717" y="11892"/>
                  <a:pt x="26664" y="5946"/>
                  <a:pt x="26707"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40450" y="4603508"/>
            <a:ext cx="9235169" cy="670985"/>
            <a:chOff x="-3801348" y="3402671"/>
            <a:chExt cx="3112104" cy="304786"/>
          </a:xfrm>
        </p:grpSpPr>
        <p:sp>
          <p:nvSpPr>
            <p:cNvPr id="12" name="Google Shape;12;p2"/>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subTitle" idx="1"/>
          </p:nvPr>
        </p:nvSpPr>
        <p:spPr>
          <a:xfrm rot="-596">
            <a:off x="4963450" y="2475750"/>
            <a:ext cx="3460500" cy="382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2" name="Google Shape;32;p2"/>
          <p:cNvSpPr txBox="1">
            <a:spLocks noGrp="1"/>
          </p:cNvSpPr>
          <p:nvPr>
            <p:ph type="ctrTitle"/>
          </p:nvPr>
        </p:nvSpPr>
        <p:spPr>
          <a:xfrm>
            <a:off x="2647175" y="540000"/>
            <a:ext cx="5776800" cy="1906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9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26"/>
        <p:cNvGrpSpPr/>
        <p:nvPr/>
      </p:nvGrpSpPr>
      <p:grpSpPr>
        <a:xfrm>
          <a:off x="0" y="0"/>
          <a:ext cx="0" cy="0"/>
          <a:chOff x="0" y="0"/>
          <a:chExt cx="0" cy="0"/>
        </a:xfrm>
      </p:grpSpPr>
      <p:sp>
        <p:nvSpPr>
          <p:cNvPr id="727" name="Google Shape;727;p14"/>
          <p:cNvSpPr txBox="1">
            <a:spLocks noGrp="1"/>
          </p:cNvSpPr>
          <p:nvPr>
            <p:ph type="title"/>
          </p:nvPr>
        </p:nvSpPr>
        <p:spPr>
          <a:xfrm rot="-742">
            <a:off x="1790547" y="3126299"/>
            <a:ext cx="5562900" cy="6045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28" name="Google Shape;728;p14"/>
          <p:cNvSpPr txBox="1">
            <a:spLocks noGrp="1"/>
          </p:cNvSpPr>
          <p:nvPr>
            <p:ph type="subTitle" idx="1"/>
          </p:nvPr>
        </p:nvSpPr>
        <p:spPr>
          <a:xfrm>
            <a:off x="1790538" y="1530300"/>
            <a:ext cx="5562900" cy="15960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29" name="Google Shape;729;p14"/>
          <p:cNvGrpSpPr/>
          <p:nvPr/>
        </p:nvGrpSpPr>
        <p:grpSpPr>
          <a:xfrm>
            <a:off x="-40450" y="4603508"/>
            <a:ext cx="9235169" cy="670985"/>
            <a:chOff x="-3801348" y="3402671"/>
            <a:chExt cx="3112104" cy="304786"/>
          </a:xfrm>
        </p:grpSpPr>
        <p:sp>
          <p:nvSpPr>
            <p:cNvPr id="730" name="Google Shape;730;p14"/>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14"/>
          <p:cNvGrpSpPr/>
          <p:nvPr/>
        </p:nvGrpSpPr>
        <p:grpSpPr>
          <a:xfrm>
            <a:off x="6620196" y="-129868"/>
            <a:ext cx="2088381" cy="642439"/>
            <a:chOff x="5936422" y="-92070"/>
            <a:chExt cx="2236673" cy="688057"/>
          </a:xfrm>
        </p:grpSpPr>
        <p:sp>
          <p:nvSpPr>
            <p:cNvPr id="750" name="Google Shape;750;p14"/>
            <p:cNvSpPr/>
            <p:nvPr/>
          </p:nvSpPr>
          <p:spPr>
            <a:xfrm>
              <a:off x="6004156" y="-56011"/>
              <a:ext cx="2141651" cy="613014"/>
            </a:xfrm>
            <a:custGeom>
              <a:avLst/>
              <a:gdLst/>
              <a:ahLst/>
              <a:cxnLst/>
              <a:rect l="l" t="t" r="r" b="b"/>
              <a:pathLst>
                <a:path w="4395" h="1258" extrusionOk="0">
                  <a:moveTo>
                    <a:pt x="3544" y="0"/>
                  </a:moveTo>
                  <a:cubicBezTo>
                    <a:pt x="3441" y="0"/>
                    <a:pt x="3339" y="3"/>
                    <a:pt x="3238" y="10"/>
                  </a:cubicBezTo>
                  <a:cubicBezTo>
                    <a:pt x="2922" y="38"/>
                    <a:pt x="2610" y="98"/>
                    <a:pt x="2297" y="149"/>
                  </a:cubicBezTo>
                  <a:cubicBezTo>
                    <a:pt x="2250" y="157"/>
                    <a:pt x="2206" y="167"/>
                    <a:pt x="2163" y="177"/>
                  </a:cubicBezTo>
                  <a:cubicBezTo>
                    <a:pt x="1862" y="254"/>
                    <a:pt x="1615" y="403"/>
                    <a:pt x="1392" y="634"/>
                  </a:cubicBezTo>
                  <a:cubicBezTo>
                    <a:pt x="1296" y="745"/>
                    <a:pt x="1151" y="780"/>
                    <a:pt x="1016" y="822"/>
                  </a:cubicBezTo>
                  <a:cubicBezTo>
                    <a:pt x="780" y="897"/>
                    <a:pt x="538" y="960"/>
                    <a:pt x="309" y="1057"/>
                  </a:cubicBezTo>
                  <a:cubicBezTo>
                    <a:pt x="230" y="1091"/>
                    <a:pt x="150" y="1129"/>
                    <a:pt x="76" y="1175"/>
                  </a:cubicBezTo>
                  <a:cubicBezTo>
                    <a:pt x="72" y="1177"/>
                    <a:pt x="69" y="1179"/>
                    <a:pt x="66" y="1182"/>
                  </a:cubicBezTo>
                  <a:cubicBezTo>
                    <a:pt x="42" y="1199"/>
                    <a:pt x="12" y="1215"/>
                    <a:pt x="1" y="1243"/>
                  </a:cubicBezTo>
                  <a:cubicBezTo>
                    <a:pt x="32" y="1255"/>
                    <a:pt x="65" y="1257"/>
                    <a:pt x="99" y="1257"/>
                  </a:cubicBezTo>
                  <a:cubicBezTo>
                    <a:pt x="110" y="1257"/>
                    <a:pt x="121" y="1257"/>
                    <a:pt x="132" y="1257"/>
                  </a:cubicBezTo>
                  <a:cubicBezTo>
                    <a:pt x="141" y="1257"/>
                    <a:pt x="149" y="1257"/>
                    <a:pt x="157" y="1257"/>
                  </a:cubicBezTo>
                  <a:cubicBezTo>
                    <a:pt x="341" y="1256"/>
                    <a:pt x="523" y="1221"/>
                    <a:pt x="701" y="1185"/>
                  </a:cubicBezTo>
                  <a:cubicBezTo>
                    <a:pt x="1171" y="1088"/>
                    <a:pt x="1635" y="968"/>
                    <a:pt x="2094" y="830"/>
                  </a:cubicBezTo>
                  <a:cubicBezTo>
                    <a:pt x="2278" y="776"/>
                    <a:pt x="2458" y="713"/>
                    <a:pt x="2640" y="651"/>
                  </a:cubicBezTo>
                  <a:cubicBezTo>
                    <a:pt x="2729" y="619"/>
                    <a:pt x="2820" y="592"/>
                    <a:pt x="2914" y="579"/>
                  </a:cubicBezTo>
                  <a:cubicBezTo>
                    <a:pt x="3228" y="532"/>
                    <a:pt x="3548" y="499"/>
                    <a:pt x="3849" y="395"/>
                  </a:cubicBezTo>
                  <a:cubicBezTo>
                    <a:pt x="4000" y="343"/>
                    <a:pt x="4141" y="266"/>
                    <a:pt x="4273" y="178"/>
                  </a:cubicBezTo>
                  <a:cubicBezTo>
                    <a:pt x="4283" y="172"/>
                    <a:pt x="4292" y="166"/>
                    <a:pt x="4302" y="160"/>
                  </a:cubicBezTo>
                  <a:cubicBezTo>
                    <a:pt x="4349" y="134"/>
                    <a:pt x="4394" y="83"/>
                    <a:pt x="4317" y="51"/>
                  </a:cubicBezTo>
                  <a:cubicBezTo>
                    <a:pt x="4206" y="25"/>
                    <a:pt x="4080" y="23"/>
                    <a:pt x="3969" y="13"/>
                  </a:cubicBezTo>
                  <a:cubicBezTo>
                    <a:pt x="3888" y="8"/>
                    <a:pt x="3807" y="5"/>
                    <a:pt x="3725" y="3"/>
                  </a:cubicBezTo>
                  <a:cubicBezTo>
                    <a:pt x="3665" y="1"/>
                    <a:pt x="3604" y="0"/>
                    <a:pt x="3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36422" y="-92070"/>
              <a:ext cx="2236673" cy="688057"/>
            </a:xfrm>
            <a:custGeom>
              <a:avLst/>
              <a:gdLst/>
              <a:ahLst/>
              <a:cxnLst/>
              <a:rect l="l" t="t" r="r" b="b"/>
              <a:pathLst>
                <a:path w="4590" h="1412" extrusionOk="0">
                  <a:moveTo>
                    <a:pt x="3680" y="75"/>
                  </a:moveTo>
                  <a:cubicBezTo>
                    <a:pt x="3823" y="75"/>
                    <a:pt x="3967" y="80"/>
                    <a:pt x="4108" y="88"/>
                  </a:cubicBezTo>
                  <a:cubicBezTo>
                    <a:pt x="4219" y="97"/>
                    <a:pt x="4345" y="100"/>
                    <a:pt x="4455" y="126"/>
                  </a:cubicBezTo>
                  <a:cubicBezTo>
                    <a:pt x="4532" y="157"/>
                    <a:pt x="4488" y="208"/>
                    <a:pt x="4441" y="234"/>
                  </a:cubicBezTo>
                  <a:cubicBezTo>
                    <a:pt x="4431" y="240"/>
                    <a:pt x="4422" y="246"/>
                    <a:pt x="4412" y="252"/>
                  </a:cubicBezTo>
                  <a:cubicBezTo>
                    <a:pt x="4279" y="340"/>
                    <a:pt x="4139" y="418"/>
                    <a:pt x="3988" y="470"/>
                  </a:cubicBezTo>
                  <a:cubicBezTo>
                    <a:pt x="3687" y="573"/>
                    <a:pt x="3367" y="605"/>
                    <a:pt x="3053" y="653"/>
                  </a:cubicBezTo>
                  <a:cubicBezTo>
                    <a:pt x="2959" y="666"/>
                    <a:pt x="2867" y="693"/>
                    <a:pt x="2779" y="725"/>
                  </a:cubicBezTo>
                  <a:cubicBezTo>
                    <a:pt x="2597" y="788"/>
                    <a:pt x="2417" y="850"/>
                    <a:pt x="2233" y="905"/>
                  </a:cubicBezTo>
                  <a:cubicBezTo>
                    <a:pt x="1774" y="1042"/>
                    <a:pt x="1310" y="1162"/>
                    <a:pt x="840" y="1259"/>
                  </a:cubicBezTo>
                  <a:cubicBezTo>
                    <a:pt x="662" y="1295"/>
                    <a:pt x="480" y="1330"/>
                    <a:pt x="296" y="1332"/>
                  </a:cubicBezTo>
                  <a:cubicBezTo>
                    <a:pt x="245" y="1329"/>
                    <a:pt x="189" y="1336"/>
                    <a:pt x="139" y="1317"/>
                  </a:cubicBezTo>
                  <a:cubicBezTo>
                    <a:pt x="151" y="1289"/>
                    <a:pt x="181" y="1274"/>
                    <a:pt x="205" y="1256"/>
                  </a:cubicBezTo>
                  <a:cubicBezTo>
                    <a:pt x="281" y="1206"/>
                    <a:pt x="364" y="1167"/>
                    <a:pt x="448" y="1131"/>
                  </a:cubicBezTo>
                  <a:cubicBezTo>
                    <a:pt x="677" y="1035"/>
                    <a:pt x="919" y="972"/>
                    <a:pt x="1155" y="896"/>
                  </a:cubicBezTo>
                  <a:cubicBezTo>
                    <a:pt x="1290" y="854"/>
                    <a:pt x="1434" y="820"/>
                    <a:pt x="1531" y="708"/>
                  </a:cubicBezTo>
                  <a:cubicBezTo>
                    <a:pt x="1753" y="477"/>
                    <a:pt x="2001" y="328"/>
                    <a:pt x="2301" y="252"/>
                  </a:cubicBezTo>
                  <a:cubicBezTo>
                    <a:pt x="2345" y="241"/>
                    <a:pt x="2389" y="231"/>
                    <a:pt x="2436" y="223"/>
                  </a:cubicBezTo>
                  <a:cubicBezTo>
                    <a:pt x="2749" y="172"/>
                    <a:pt x="3061" y="112"/>
                    <a:pt x="3377" y="84"/>
                  </a:cubicBezTo>
                  <a:cubicBezTo>
                    <a:pt x="3477" y="77"/>
                    <a:pt x="3578" y="75"/>
                    <a:pt x="3680" y="75"/>
                  </a:cubicBezTo>
                  <a:close/>
                  <a:moveTo>
                    <a:pt x="3935" y="0"/>
                  </a:moveTo>
                  <a:cubicBezTo>
                    <a:pt x="3802" y="0"/>
                    <a:pt x="3669" y="5"/>
                    <a:pt x="3537" y="8"/>
                  </a:cubicBezTo>
                  <a:cubicBezTo>
                    <a:pt x="3255" y="17"/>
                    <a:pt x="2973" y="49"/>
                    <a:pt x="2694" y="90"/>
                  </a:cubicBezTo>
                  <a:cubicBezTo>
                    <a:pt x="2479" y="118"/>
                    <a:pt x="2261" y="165"/>
                    <a:pt x="2062" y="252"/>
                  </a:cubicBezTo>
                  <a:cubicBezTo>
                    <a:pt x="1956" y="299"/>
                    <a:pt x="1856" y="355"/>
                    <a:pt x="1762" y="427"/>
                  </a:cubicBezTo>
                  <a:cubicBezTo>
                    <a:pt x="1637" y="513"/>
                    <a:pt x="1533" y="627"/>
                    <a:pt x="1407" y="714"/>
                  </a:cubicBezTo>
                  <a:cubicBezTo>
                    <a:pt x="1084" y="852"/>
                    <a:pt x="724" y="920"/>
                    <a:pt x="403" y="1072"/>
                  </a:cubicBezTo>
                  <a:cubicBezTo>
                    <a:pt x="295" y="1126"/>
                    <a:pt x="176" y="1175"/>
                    <a:pt x="94" y="1265"/>
                  </a:cubicBezTo>
                  <a:cubicBezTo>
                    <a:pt x="1" y="1407"/>
                    <a:pt x="224" y="1409"/>
                    <a:pt x="313" y="1411"/>
                  </a:cubicBezTo>
                  <a:cubicBezTo>
                    <a:pt x="317" y="1411"/>
                    <a:pt x="322" y="1411"/>
                    <a:pt x="326" y="1411"/>
                  </a:cubicBezTo>
                  <a:cubicBezTo>
                    <a:pt x="562" y="1411"/>
                    <a:pt x="793" y="1355"/>
                    <a:pt x="1021" y="1303"/>
                  </a:cubicBezTo>
                  <a:cubicBezTo>
                    <a:pt x="1496" y="1197"/>
                    <a:pt x="1960" y="1052"/>
                    <a:pt x="2425" y="913"/>
                  </a:cubicBezTo>
                  <a:cubicBezTo>
                    <a:pt x="2603" y="861"/>
                    <a:pt x="2778" y="799"/>
                    <a:pt x="2958" y="759"/>
                  </a:cubicBezTo>
                  <a:cubicBezTo>
                    <a:pt x="3174" y="721"/>
                    <a:pt x="3392" y="698"/>
                    <a:pt x="3608" y="655"/>
                  </a:cubicBezTo>
                  <a:cubicBezTo>
                    <a:pt x="3910" y="597"/>
                    <a:pt x="4216" y="495"/>
                    <a:pt x="4449" y="287"/>
                  </a:cubicBezTo>
                  <a:cubicBezTo>
                    <a:pt x="4469" y="276"/>
                    <a:pt x="4492" y="266"/>
                    <a:pt x="4513" y="252"/>
                  </a:cubicBezTo>
                  <a:cubicBezTo>
                    <a:pt x="4532" y="240"/>
                    <a:pt x="4549" y="224"/>
                    <a:pt x="4559" y="203"/>
                  </a:cubicBezTo>
                  <a:cubicBezTo>
                    <a:pt x="4590" y="130"/>
                    <a:pt x="4524" y="58"/>
                    <a:pt x="4453" y="46"/>
                  </a:cubicBezTo>
                  <a:cubicBezTo>
                    <a:pt x="4284" y="9"/>
                    <a:pt x="4110" y="0"/>
                    <a:pt x="3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04156" y="-54549"/>
              <a:ext cx="2141651" cy="611552"/>
            </a:xfrm>
            <a:custGeom>
              <a:avLst/>
              <a:gdLst/>
              <a:ahLst/>
              <a:cxnLst/>
              <a:rect l="l" t="t" r="r" b="b"/>
              <a:pathLst>
                <a:path w="4395" h="1255" extrusionOk="0">
                  <a:moveTo>
                    <a:pt x="3725" y="0"/>
                  </a:moveTo>
                  <a:cubicBezTo>
                    <a:pt x="3496" y="251"/>
                    <a:pt x="3136" y="370"/>
                    <a:pt x="2802" y="470"/>
                  </a:cubicBezTo>
                  <a:cubicBezTo>
                    <a:pt x="2613" y="525"/>
                    <a:pt x="2424" y="582"/>
                    <a:pt x="2235" y="639"/>
                  </a:cubicBezTo>
                  <a:lnTo>
                    <a:pt x="1540" y="846"/>
                  </a:lnTo>
                  <a:cubicBezTo>
                    <a:pt x="1061" y="988"/>
                    <a:pt x="573" y="1132"/>
                    <a:pt x="76" y="1172"/>
                  </a:cubicBezTo>
                  <a:cubicBezTo>
                    <a:pt x="72" y="1174"/>
                    <a:pt x="69" y="1176"/>
                    <a:pt x="66" y="1179"/>
                  </a:cubicBezTo>
                  <a:cubicBezTo>
                    <a:pt x="42" y="1196"/>
                    <a:pt x="12" y="1212"/>
                    <a:pt x="1" y="1240"/>
                  </a:cubicBezTo>
                  <a:cubicBezTo>
                    <a:pt x="32" y="1252"/>
                    <a:pt x="65" y="1254"/>
                    <a:pt x="99" y="1254"/>
                  </a:cubicBezTo>
                  <a:cubicBezTo>
                    <a:pt x="110" y="1254"/>
                    <a:pt x="121" y="1254"/>
                    <a:pt x="132" y="1254"/>
                  </a:cubicBezTo>
                  <a:cubicBezTo>
                    <a:pt x="141" y="1254"/>
                    <a:pt x="149" y="1254"/>
                    <a:pt x="157" y="1254"/>
                  </a:cubicBezTo>
                  <a:cubicBezTo>
                    <a:pt x="341" y="1253"/>
                    <a:pt x="523" y="1218"/>
                    <a:pt x="701" y="1182"/>
                  </a:cubicBezTo>
                  <a:cubicBezTo>
                    <a:pt x="1171" y="1085"/>
                    <a:pt x="1635" y="965"/>
                    <a:pt x="2094" y="827"/>
                  </a:cubicBezTo>
                  <a:cubicBezTo>
                    <a:pt x="2278" y="773"/>
                    <a:pt x="2458" y="710"/>
                    <a:pt x="2640" y="648"/>
                  </a:cubicBezTo>
                  <a:cubicBezTo>
                    <a:pt x="2729" y="616"/>
                    <a:pt x="2820" y="589"/>
                    <a:pt x="2914" y="576"/>
                  </a:cubicBezTo>
                  <a:cubicBezTo>
                    <a:pt x="3228" y="529"/>
                    <a:pt x="3548" y="496"/>
                    <a:pt x="3849" y="392"/>
                  </a:cubicBezTo>
                  <a:cubicBezTo>
                    <a:pt x="4000" y="340"/>
                    <a:pt x="4141" y="263"/>
                    <a:pt x="4273" y="175"/>
                  </a:cubicBezTo>
                  <a:cubicBezTo>
                    <a:pt x="4283" y="169"/>
                    <a:pt x="4292" y="163"/>
                    <a:pt x="4302" y="157"/>
                  </a:cubicBezTo>
                  <a:cubicBezTo>
                    <a:pt x="4349" y="131"/>
                    <a:pt x="4394" y="80"/>
                    <a:pt x="4317" y="49"/>
                  </a:cubicBezTo>
                  <a:cubicBezTo>
                    <a:pt x="4206" y="23"/>
                    <a:pt x="4080" y="20"/>
                    <a:pt x="3969" y="11"/>
                  </a:cubicBezTo>
                  <a:cubicBezTo>
                    <a:pt x="3888" y="6"/>
                    <a:pt x="3807" y="2"/>
                    <a:pt x="3725"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14"/>
          <p:cNvGrpSpPr/>
          <p:nvPr/>
        </p:nvGrpSpPr>
        <p:grpSpPr>
          <a:xfrm>
            <a:off x="7875560" y="245030"/>
            <a:ext cx="1609737" cy="1093784"/>
            <a:chOff x="7465548" y="-189140"/>
            <a:chExt cx="1724041" cy="1171451"/>
          </a:xfrm>
        </p:grpSpPr>
        <p:sp>
          <p:nvSpPr>
            <p:cNvPr id="754" name="Google Shape;754;p14"/>
            <p:cNvSpPr/>
            <p:nvPr/>
          </p:nvSpPr>
          <p:spPr>
            <a:xfrm>
              <a:off x="7534743" y="-149669"/>
              <a:ext cx="1624633" cy="1094459"/>
            </a:xfrm>
            <a:custGeom>
              <a:avLst/>
              <a:gdLst/>
              <a:ahLst/>
              <a:cxnLst/>
              <a:rect l="l" t="t" r="r" b="b"/>
              <a:pathLst>
                <a:path w="3334" h="2246" extrusionOk="0">
                  <a:moveTo>
                    <a:pt x="3079" y="1"/>
                  </a:moveTo>
                  <a:cubicBezTo>
                    <a:pt x="3007" y="1"/>
                    <a:pt x="2939" y="33"/>
                    <a:pt x="2878" y="65"/>
                  </a:cubicBezTo>
                  <a:cubicBezTo>
                    <a:pt x="2871" y="68"/>
                    <a:pt x="2863" y="73"/>
                    <a:pt x="2855" y="77"/>
                  </a:cubicBezTo>
                  <a:cubicBezTo>
                    <a:pt x="2850" y="80"/>
                    <a:pt x="2845" y="81"/>
                    <a:pt x="2839" y="81"/>
                  </a:cubicBezTo>
                  <a:cubicBezTo>
                    <a:pt x="2835" y="81"/>
                    <a:pt x="2831" y="80"/>
                    <a:pt x="2827" y="77"/>
                  </a:cubicBezTo>
                  <a:cubicBezTo>
                    <a:pt x="2696" y="161"/>
                    <a:pt x="2590" y="277"/>
                    <a:pt x="2501" y="402"/>
                  </a:cubicBezTo>
                  <a:cubicBezTo>
                    <a:pt x="2455" y="458"/>
                    <a:pt x="2420" y="542"/>
                    <a:pt x="2341" y="555"/>
                  </a:cubicBezTo>
                  <a:cubicBezTo>
                    <a:pt x="2184" y="578"/>
                    <a:pt x="2026" y="630"/>
                    <a:pt x="1901" y="730"/>
                  </a:cubicBezTo>
                  <a:cubicBezTo>
                    <a:pt x="1791" y="810"/>
                    <a:pt x="1703" y="914"/>
                    <a:pt x="1625" y="1025"/>
                  </a:cubicBezTo>
                  <a:cubicBezTo>
                    <a:pt x="1588" y="1096"/>
                    <a:pt x="1522" y="1097"/>
                    <a:pt x="1452" y="1104"/>
                  </a:cubicBezTo>
                  <a:cubicBezTo>
                    <a:pt x="1212" y="1128"/>
                    <a:pt x="1024" y="1312"/>
                    <a:pt x="898" y="1506"/>
                  </a:cubicBezTo>
                  <a:cubicBezTo>
                    <a:pt x="857" y="1574"/>
                    <a:pt x="825" y="1648"/>
                    <a:pt x="785" y="1717"/>
                  </a:cubicBezTo>
                  <a:cubicBezTo>
                    <a:pt x="758" y="1758"/>
                    <a:pt x="714" y="1782"/>
                    <a:pt x="672" y="1803"/>
                  </a:cubicBezTo>
                  <a:cubicBezTo>
                    <a:pt x="538" y="1867"/>
                    <a:pt x="398" y="1918"/>
                    <a:pt x="269" y="1991"/>
                  </a:cubicBezTo>
                  <a:cubicBezTo>
                    <a:pt x="208" y="2025"/>
                    <a:pt x="149" y="2063"/>
                    <a:pt x="97" y="2106"/>
                  </a:cubicBezTo>
                  <a:cubicBezTo>
                    <a:pt x="82" y="2116"/>
                    <a:pt x="68" y="2128"/>
                    <a:pt x="56" y="2140"/>
                  </a:cubicBezTo>
                  <a:cubicBezTo>
                    <a:pt x="34" y="2163"/>
                    <a:pt x="6" y="2187"/>
                    <a:pt x="0" y="2219"/>
                  </a:cubicBezTo>
                  <a:cubicBezTo>
                    <a:pt x="23" y="2245"/>
                    <a:pt x="72" y="2237"/>
                    <a:pt x="104" y="2240"/>
                  </a:cubicBezTo>
                  <a:cubicBezTo>
                    <a:pt x="318" y="2227"/>
                    <a:pt x="528" y="2194"/>
                    <a:pt x="736" y="2141"/>
                  </a:cubicBezTo>
                  <a:cubicBezTo>
                    <a:pt x="941" y="2085"/>
                    <a:pt x="1139" y="2004"/>
                    <a:pt x="1340" y="1935"/>
                  </a:cubicBezTo>
                  <a:cubicBezTo>
                    <a:pt x="1380" y="1921"/>
                    <a:pt x="1418" y="1906"/>
                    <a:pt x="1457" y="1906"/>
                  </a:cubicBezTo>
                  <a:cubicBezTo>
                    <a:pt x="1483" y="1906"/>
                    <a:pt x="1509" y="1913"/>
                    <a:pt x="1535" y="1931"/>
                  </a:cubicBezTo>
                  <a:cubicBezTo>
                    <a:pt x="1607" y="1971"/>
                    <a:pt x="1693" y="1987"/>
                    <a:pt x="1785" y="1987"/>
                  </a:cubicBezTo>
                  <a:cubicBezTo>
                    <a:pt x="2014" y="1987"/>
                    <a:pt x="2279" y="1886"/>
                    <a:pt x="2452" y="1800"/>
                  </a:cubicBezTo>
                  <a:cubicBezTo>
                    <a:pt x="2537" y="1762"/>
                    <a:pt x="2618" y="1716"/>
                    <a:pt x="2705" y="1684"/>
                  </a:cubicBezTo>
                  <a:cubicBezTo>
                    <a:pt x="2803" y="1668"/>
                    <a:pt x="2906" y="1659"/>
                    <a:pt x="2995" y="1608"/>
                  </a:cubicBezTo>
                  <a:cubicBezTo>
                    <a:pt x="3027" y="1591"/>
                    <a:pt x="3058" y="1570"/>
                    <a:pt x="3086" y="1545"/>
                  </a:cubicBezTo>
                  <a:cubicBezTo>
                    <a:pt x="3168" y="1470"/>
                    <a:pt x="3226" y="1365"/>
                    <a:pt x="3226" y="1256"/>
                  </a:cubicBezTo>
                  <a:cubicBezTo>
                    <a:pt x="3226" y="1207"/>
                    <a:pt x="3227" y="1156"/>
                    <a:pt x="3228" y="1107"/>
                  </a:cubicBezTo>
                  <a:cubicBezTo>
                    <a:pt x="3231" y="1009"/>
                    <a:pt x="3238" y="912"/>
                    <a:pt x="3247" y="816"/>
                  </a:cubicBezTo>
                  <a:cubicBezTo>
                    <a:pt x="3259" y="625"/>
                    <a:pt x="3334" y="63"/>
                    <a:pt x="3100" y="2"/>
                  </a:cubicBezTo>
                  <a:cubicBezTo>
                    <a:pt x="3093" y="1"/>
                    <a:pt x="3086" y="1"/>
                    <a:pt x="3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7465548" y="-189140"/>
              <a:ext cx="1724041" cy="1171451"/>
            </a:xfrm>
            <a:custGeom>
              <a:avLst/>
              <a:gdLst/>
              <a:ahLst/>
              <a:cxnLst/>
              <a:rect l="l" t="t" r="r" b="b"/>
              <a:pathLst>
                <a:path w="3538" h="2404" extrusionOk="0">
                  <a:moveTo>
                    <a:pt x="3220" y="82"/>
                  </a:moveTo>
                  <a:cubicBezTo>
                    <a:pt x="3227" y="82"/>
                    <a:pt x="3234" y="82"/>
                    <a:pt x="3242" y="83"/>
                  </a:cubicBezTo>
                  <a:cubicBezTo>
                    <a:pt x="3476" y="144"/>
                    <a:pt x="3402" y="706"/>
                    <a:pt x="3390" y="897"/>
                  </a:cubicBezTo>
                  <a:cubicBezTo>
                    <a:pt x="3375" y="1043"/>
                    <a:pt x="3368" y="1190"/>
                    <a:pt x="3368" y="1338"/>
                  </a:cubicBezTo>
                  <a:cubicBezTo>
                    <a:pt x="3368" y="1446"/>
                    <a:pt x="3310" y="1552"/>
                    <a:pt x="3228" y="1626"/>
                  </a:cubicBezTo>
                  <a:cubicBezTo>
                    <a:pt x="3200" y="1651"/>
                    <a:pt x="3169" y="1672"/>
                    <a:pt x="3138" y="1689"/>
                  </a:cubicBezTo>
                  <a:cubicBezTo>
                    <a:pt x="3048" y="1741"/>
                    <a:pt x="2945" y="1749"/>
                    <a:pt x="2847" y="1765"/>
                  </a:cubicBezTo>
                  <a:cubicBezTo>
                    <a:pt x="2760" y="1797"/>
                    <a:pt x="2679" y="1843"/>
                    <a:pt x="2594" y="1881"/>
                  </a:cubicBezTo>
                  <a:cubicBezTo>
                    <a:pt x="2421" y="1967"/>
                    <a:pt x="2156" y="2068"/>
                    <a:pt x="1927" y="2068"/>
                  </a:cubicBezTo>
                  <a:cubicBezTo>
                    <a:pt x="1835" y="2068"/>
                    <a:pt x="1749" y="2052"/>
                    <a:pt x="1677" y="2012"/>
                  </a:cubicBezTo>
                  <a:cubicBezTo>
                    <a:pt x="1651" y="1994"/>
                    <a:pt x="1626" y="1987"/>
                    <a:pt x="1600" y="1987"/>
                  </a:cubicBezTo>
                  <a:cubicBezTo>
                    <a:pt x="1561" y="1987"/>
                    <a:pt x="1522" y="2002"/>
                    <a:pt x="1483" y="2018"/>
                  </a:cubicBezTo>
                  <a:cubicBezTo>
                    <a:pt x="1282" y="2085"/>
                    <a:pt x="1083" y="2166"/>
                    <a:pt x="878" y="2222"/>
                  </a:cubicBezTo>
                  <a:cubicBezTo>
                    <a:pt x="670" y="2275"/>
                    <a:pt x="460" y="2308"/>
                    <a:pt x="246" y="2321"/>
                  </a:cubicBezTo>
                  <a:cubicBezTo>
                    <a:pt x="241" y="2321"/>
                    <a:pt x="236" y="2321"/>
                    <a:pt x="231" y="2321"/>
                  </a:cubicBezTo>
                  <a:cubicBezTo>
                    <a:pt x="225" y="2321"/>
                    <a:pt x="219" y="2321"/>
                    <a:pt x="213" y="2321"/>
                  </a:cubicBezTo>
                  <a:cubicBezTo>
                    <a:pt x="187" y="2321"/>
                    <a:pt x="159" y="2319"/>
                    <a:pt x="143" y="2300"/>
                  </a:cubicBezTo>
                  <a:cubicBezTo>
                    <a:pt x="148" y="2268"/>
                    <a:pt x="177" y="2244"/>
                    <a:pt x="198" y="2221"/>
                  </a:cubicBezTo>
                  <a:cubicBezTo>
                    <a:pt x="261" y="2164"/>
                    <a:pt x="335" y="2114"/>
                    <a:pt x="411" y="2071"/>
                  </a:cubicBezTo>
                  <a:cubicBezTo>
                    <a:pt x="540" y="1999"/>
                    <a:pt x="680" y="1948"/>
                    <a:pt x="814" y="1884"/>
                  </a:cubicBezTo>
                  <a:cubicBezTo>
                    <a:pt x="856" y="1863"/>
                    <a:pt x="901" y="1839"/>
                    <a:pt x="928" y="1798"/>
                  </a:cubicBezTo>
                  <a:cubicBezTo>
                    <a:pt x="967" y="1729"/>
                    <a:pt x="1000" y="1655"/>
                    <a:pt x="1041" y="1587"/>
                  </a:cubicBezTo>
                  <a:cubicBezTo>
                    <a:pt x="1166" y="1393"/>
                    <a:pt x="1354" y="1209"/>
                    <a:pt x="1594" y="1185"/>
                  </a:cubicBezTo>
                  <a:cubicBezTo>
                    <a:pt x="1664" y="1178"/>
                    <a:pt x="1730" y="1177"/>
                    <a:pt x="1768" y="1106"/>
                  </a:cubicBezTo>
                  <a:cubicBezTo>
                    <a:pt x="1845" y="995"/>
                    <a:pt x="1933" y="891"/>
                    <a:pt x="2043" y="811"/>
                  </a:cubicBezTo>
                  <a:cubicBezTo>
                    <a:pt x="2168" y="710"/>
                    <a:pt x="2327" y="659"/>
                    <a:pt x="2484" y="636"/>
                  </a:cubicBezTo>
                  <a:cubicBezTo>
                    <a:pt x="2563" y="623"/>
                    <a:pt x="2597" y="539"/>
                    <a:pt x="2643" y="483"/>
                  </a:cubicBezTo>
                  <a:cubicBezTo>
                    <a:pt x="2732" y="357"/>
                    <a:pt x="2838" y="242"/>
                    <a:pt x="2969" y="158"/>
                  </a:cubicBezTo>
                  <a:cubicBezTo>
                    <a:pt x="2973" y="161"/>
                    <a:pt x="2977" y="162"/>
                    <a:pt x="2981" y="162"/>
                  </a:cubicBezTo>
                  <a:cubicBezTo>
                    <a:pt x="2987" y="162"/>
                    <a:pt x="2992" y="161"/>
                    <a:pt x="2997" y="158"/>
                  </a:cubicBezTo>
                  <a:cubicBezTo>
                    <a:pt x="3005" y="154"/>
                    <a:pt x="3013" y="149"/>
                    <a:pt x="3020" y="145"/>
                  </a:cubicBezTo>
                  <a:cubicBezTo>
                    <a:pt x="3081" y="113"/>
                    <a:pt x="3149" y="82"/>
                    <a:pt x="3220" y="82"/>
                  </a:cubicBezTo>
                  <a:close/>
                  <a:moveTo>
                    <a:pt x="3234" y="1"/>
                  </a:moveTo>
                  <a:cubicBezTo>
                    <a:pt x="3208" y="1"/>
                    <a:pt x="3180" y="5"/>
                    <a:pt x="3149" y="12"/>
                  </a:cubicBezTo>
                  <a:cubicBezTo>
                    <a:pt x="3100" y="26"/>
                    <a:pt x="3057" y="53"/>
                    <a:pt x="3016" y="84"/>
                  </a:cubicBezTo>
                  <a:cubicBezTo>
                    <a:pt x="2963" y="104"/>
                    <a:pt x="2912" y="128"/>
                    <a:pt x="2863" y="158"/>
                  </a:cubicBezTo>
                  <a:cubicBezTo>
                    <a:pt x="2830" y="178"/>
                    <a:pt x="2798" y="203"/>
                    <a:pt x="2768" y="228"/>
                  </a:cubicBezTo>
                  <a:cubicBezTo>
                    <a:pt x="2651" y="322"/>
                    <a:pt x="2573" y="450"/>
                    <a:pt x="2473" y="560"/>
                  </a:cubicBezTo>
                  <a:cubicBezTo>
                    <a:pt x="2369" y="591"/>
                    <a:pt x="2261" y="615"/>
                    <a:pt x="2162" y="663"/>
                  </a:cubicBezTo>
                  <a:cubicBezTo>
                    <a:pt x="1957" y="756"/>
                    <a:pt x="1794" y="917"/>
                    <a:pt x="1663" y="1095"/>
                  </a:cubicBezTo>
                  <a:cubicBezTo>
                    <a:pt x="1426" y="1167"/>
                    <a:pt x="1272" y="1208"/>
                    <a:pt x="1094" y="1397"/>
                  </a:cubicBezTo>
                  <a:cubicBezTo>
                    <a:pt x="1015" y="1473"/>
                    <a:pt x="956" y="1566"/>
                    <a:pt x="903" y="1661"/>
                  </a:cubicBezTo>
                  <a:cubicBezTo>
                    <a:pt x="882" y="1696"/>
                    <a:pt x="866" y="1733"/>
                    <a:pt x="844" y="1767"/>
                  </a:cubicBezTo>
                  <a:cubicBezTo>
                    <a:pt x="821" y="1794"/>
                    <a:pt x="788" y="1812"/>
                    <a:pt x="758" y="1831"/>
                  </a:cubicBezTo>
                  <a:cubicBezTo>
                    <a:pt x="543" y="1949"/>
                    <a:pt x="301" y="2029"/>
                    <a:pt x="119" y="2198"/>
                  </a:cubicBezTo>
                  <a:cubicBezTo>
                    <a:pt x="1" y="2319"/>
                    <a:pt x="95" y="2404"/>
                    <a:pt x="226" y="2404"/>
                  </a:cubicBezTo>
                  <a:cubicBezTo>
                    <a:pt x="232" y="2404"/>
                    <a:pt x="238" y="2403"/>
                    <a:pt x="244" y="2403"/>
                  </a:cubicBezTo>
                  <a:cubicBezTo>
                    <a:pt x="427" y="2398"/>
                    <a:pt x="608" y="2370"/>
                    <a:pt x="787" y="2335"/>
                  </a:cubicBezTo>
                  <a:cubicBezTo>
                    <a:pt x="1034" y="2283"/>
                    <a:pt x="1268" y="2186"/>
                    <a:pt x="1506" y="2106"/>
                  </a:cubicBezTo>
                  <a:cubicBezTo>
                    <a:pt x="1542" y="2095"/>
                    <a:pt x="1577" y="2076"/>
                    <a:pt x="1615" y="2071"/>
                  </a:cubicBezTo>
                  <a:cubicBezTo>
                    <a:pt x="1692" y="2095"/>
                    <a:pt x="1768" y="2127"/>
                    <a:pt x="1851" y="2132"/>
                  </a:cubicBezTo>
                  <a:cubicBezTo>
                    <a:pt x="1881" y="2134"/>
                    <a:pt x="1911" y="2136"/>
                    <a:pt x="1941" y="2136"/>
                  </a:cubicBezTo>
                  <a:cubicBezTo>
                    <a:pt x="2270" y="2136"/>
                    <a:pt x="2585" y="1997"/>
                    <a:pt x="2872" y="1843"/>
                  </a:cubicBezTo>
                  <a:cubicBezTo>
                    <a:pt x="2957" y="1812"/>
                    <a:pt x="3045" y="1806"/>
                    <a:pt x="3129" y="1765"/>
                  </a:cubicBezTo>
                  <a:cubicBezTo>
                    <a:pt x="3164" y="1752"/>
                    <a:pt x="3196" y="1735"/>
                    <a:pt x="3228" y="1714"/>
                  </a:cubicBezTo>
                  <a:cubicBezTo>
                    <a:pt x="3333" y="1645"/>
                    <a:pt x="3416" y="1541"/>
                    <a:pt x="3451" y="1419"/>
                  </a:cubicBezTo>
                  <a:cubicBezTo>
                    <a:pt x="3465" y="1330"/>
                    <a:pt x="3450" y="1238"/>
                    <a:pt x="3453" y="1149"/>
                  </a:cubicBezTo>
                  <a:cubicBezTo>
                    <a:pt x="3454" y="1014"/>
                    <a:pt x="3463" y="880"/>
                    <a:pt x="3472" y="747"/>
                  </a:cubicBezTo>
                  <a:cubicBezTo>
                    <a:pt x="3483" y="525"/>
                    <a:pt x="3538" y="1"/>
                    <a:pt x="32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7534743" y="389274"/>
              <a:ext cx="1572980" cy="555513"/>
            </a:xfrm>
            <a:custGeom>
              <a:avLst/>
              <a:gdLst/>
              <a:ahLst/>
              <a:cxnLst/>
              <a:rect l="l" t="t" r="r" b="b"/>
              <a:pathLst>
                <a:path w="3228" h="1140" extrusionOk="0">
                  <a:moveTo>
                    <a:pt x="3228" y="1"/>
                  </a:moveTo>
                  <a:lnTo>
                    <a:pt x="3228" y="1"/>
                  </a:lnTo>
                  <a:cubicBezTo>
                    <a:pt x="3127" y="52"/>
                    <a:pt x="3021" y="96"/>
                    <a:pt x="2913" y="132"/>
                  </a:cubicBezTo>
                  <a:cubicBezTo>
                    <a:pt x="2842" y="156"/>
                    <a:pt x="2770" y="176"/>
                    <a:pt x="2710" y="218"/>
                  </a:cubicBezTo>
                  <a:cubicBezTo>
                    <a:pt x="2663" y="251"/>
                    <a:pt x="2626" y="295"/>
                    <a:pt x="2584" y="333"/>
                  </a:cubicBezTo>
                  <a:cubicBezTo>
                    <a:pt x="2485" y="422"/>
                    <a:pt x="2359" y="481"/>
                    <a:pt x="2228" y="499"/>
                  </a:cubicBezTo>
                  <a:cubicBezTo>
                    <a:pt x="2175" y="506"/>
                    <a:pt x="2122" y="507"/>
                    <a:pt x="2072" y="525"/>
                  </a:cubicBezTo>
                  <a:cubicBezTo>
                    <a:pt x="2014" y="546"/>
                    <a:pt x="1966" y="589"/>
                    <a:pt x="1912" y="620"/>
                  </a:cubicBezTo>
                  <a:cubicBezTo>
                    <a:pt x="1840" y="663"/>
                    <a:pt x="1756" y="685"/>
                    <a:pt x="1673" y="685"/>
                  </a:cubicBezTo>
                  <a:cubicBezTo>
                    <a:pt x="1631" y="685"/>
                    <a:pt x="1589" y="680"/>
                    <a:pt x="1549" y="669"/>
                  </a:cubicBezTo>
                  <a:cubicBezTo>
                    <a:pt x="1472" y="648"/>
                    <a:pt x="1399" y="606"/>
                    <a:pt x="1319" y="606"/>
                  </a:cubicBezTo>
                  <a:cubicBezTo>
                    <a:pt x="1239" y="606"/>
                    <a:pt x="1167" y="645"/>
                    <a:pt x="1098" y="683"/>
                  </a:cubicBezTo>
                  <a:cubicBezTo>
                    <a:pt x="928" y="778"/>
                    <a:pt x="757" y="875"/>
                    <a:pt x="573" y="938"/>
                  </a:cubicBezTo>
                  <a:cubicBezTo>
                    <a:pt x="452" y="979"/>
                    <a:pt x="323" y="1005"/>
                    <a:pt x="196" y="1005"/>
                  </a:cubicBezTo>
                  <a:cubicBezTo>
                    <a:pt x="163" y="1005"/>
                    <a:pt x="130" y="1003"/>
                    <a:pt x="97" y="1000"/>
                  </a:cubicBezTo>
                  <a:cubicBezTo>
                    <a:pt x="82" y="1010"/>
                    <a:pt x="68" y="1022"/>
                    <a:pt x="56" y="1034"/>
                  </a:cubicBezTo>
                  <a:cubicBezTo>
                    <a:pt x="34" y="1057"/>
                    <a:pt x="6" y="1081"/>
                    <a:pt x="0" y="1113"/>
                  </a:cubicBezTo>
                  <a:cubicBezTo>
                    <a:pt x="23" y="1139"/>
                    <a:pt x="72" y="1131"/>
                    <a:pt x="104" y="1134"/>
                  </a:cubicBezTo>
                  <a:cubicBezTo>
                    <a:pt x="318" y="1121"/>
                    <a:pt x="528" y="1088"/>
                    <a:pt x="736" y="1035"/>
                  </a:cubicBezTo>
                  <a:cubicBezTo>
                    <a:pt x="941" y="979"/>
                    <a:pt x="1139" y="898"/>
                    <a:pt x="1340" y="829"/>
                  </a:cubicBezTo>
                  <a:cubicBezTo>
                    <a:pt x="1380" y="815"/>
                    <a:pt x="1419" y="800"/>
                    <a:pt x="1458" y="800"/>
                  </a:cubicBezTo>
                  <a:cubicBezTo>
                    <a:pt x="1483" y="800"/>
                    <a:pt x="1509" y="807"/>
                    <a:pt x="1535" y="824"/>
                  </a:cubicBezTo>
                  <a:cubicBezTo>
                    <a:pt x="1607" y="865"/>
                    <a:pt x="1694" y="881"/>
                    <a:pt x="1786" y="881"/>
                  </a:cubicBezTo>
                  <a:cubicBezTo>
                    <a:pt x="2015" y="881"/>
                    <a:pt x="2279" y="779"/>
                    <a:pt x="2452" y="694"/>
                  </a:cubicBezTo>
                  <a:cubicBezTo>
                    <a:pt x="2537" y="656"/>
                    <a:pt x="2618" y="610"/>
                    <a:pt x="2705" y="578"/>
                  </a:cubicBezTo>
                  <a:cubicBezTo>
                    <a:pt x="2803" y="562"/>
                    <a:pt x="2906" y="553"/>
                    <a:pt x="2995" y="502"/>
                  </a:cubicBezTo>
                  <a:cubicBezTo>
                    <a:pt x="3027" y="485"/>
                    <a:pt x="3058" y="464"/>
                    <a:pt x="3086" y="439"/>
                  </a:cubicBezTo>
                  <a:cubicBezTo>
                    <a:pt x="3168" y="364"/>
                    <a:pt x="3226" y="259"/>
                    <a:pt x="3226" y="150"/>
                  </a:cubicBezTo>
                  <a:cubicBezTo>
                    <a:pt x="3226" y="101"/>
                    <a:pt x="3227" y="50"/>
                    <a:pt x="3228"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4"/>
          <p:cNvGrpSpPr/>
          <p:nvPr/>
        </p:nvGrpSpPr>
        <p:grpSpPr>
          <a:xfrm flipH="1">
            <a:off x="441360" y="-63651"/>
            <a:ext cx="2088381" cy="642439"/>
            <a:chOff x="5936422" y="-92070"/>
            <a:chExt cx="2236673" cy="688057"/>
          </a:xfrm>
        </p:grpSpPr>
        <p:sp>
          <p:nvSpPr>
            <p:cNvPr id="758" name="Google Shape;758;p14"/>
            <p:cNvSpPr/>
            <p:nvPr/>
          </p:nvSpPr>
          <p:spPr>
            <a:xfrm>
              <a:off x="6004156" y="-56011"/>
              <a:ext cx="2141651" cy="613014"/>
            </a:xfrm>
            <a:custGeom>
              <a:avLst/>
              <a:gdLst/>
              <a:ahLst/>
              <a:cxnLst/>
              <a:rect l="l" t="t" r="r" b="b"/>
              <a:pathLst>
                <a:path w="4395" h="1258" extrusionOk="0">
                  <a:moveTo>
                    <a:pt x="3544" y="0"/>
                  </a:moveTo>
                  <a:cubicBezTo>
                    <a:pt x="3441" y="0"/>
                    <a:pt x="3339" y="3"/>
                    <a:pt x="3238" y="10"/>
                  </a:cubicBezTo>
                  <a:cubicBezTo>
                    <a:pt x="2922" y="38"/>
                    <a:pt x="2610" y="98"/>
                    <a:pt x="2297" y="149"/>
                  </a:cubicBezTo>
                  <a:cubicBezTo>
                    <a:pt x="2250" y="157"/>
                    <a:pt x="2206" y="167"/>
                    <a:pt x="2163" y="177"/>
                  </a:cubicBezTo>
                  <a:cubicBezTo>
                    <a:pt x="1862" y="254"/>
                    <a:pt x="1615" y="403"/>
                    <a:pt x="1392" y="634"/>
                  </a:cubicBezTo>
                  <a:cubicBezTo>
                    <a:pt x="1296" y="745"/>
                    <a:pt x="1151" y="780"/>
                    <a:pt x="1016" y="822"/>
                  </a:cubicBezTo>
                  <a:cubicBezTo>
                    <a:pt x="780" y="897"/>
                    <a:pt x="538" y="960"/>
                    <a:pt x="309" y="1057"/>
                  </a:cubicBezTo>
                  <a:cubicBezTo>
                    <a:pt x="230" y="1091"/>
                    <a:pt x="150" y="1129"/>
                    <a:pt x="76" y="1175"/>
                  </a:cubicBezTo>
                  <a:cubicBezTo>
                    <a:pt x="72" y="1177"/>
                    <a:pt x="69" y="1179"/>
                    <a:pt x="66" y="1182"/>
                  </a:cubicBezTo>
                  <a:cubicBezTo>
                    <a:pt x="42" y="1199"/>
                    <a:pt x="12" y="1215"/>
                    <a:pt x="1" y="1243"/>
                  </a:cubicBezTo>
                  <a:cubicBezTo>
                    <a:pt x="32" y="1255"/>
                    <a:pt x="65" y="1257"/>
                    <a:pt x="99" y="1257"/>
                  </a:cubicBezTo>
                  <a:cubicBezTo>
                    <a:pt x="110" y="1257"/>
                    <a:pt x="121" y="1257"/>
                    <a:pt x="132" y="1257"/>
                  </a:cubicBezTo>
                  <a:cubicBezTo>
                    <a:pt x="141" y="1257"/>
                    <a:pt x="149" y="1257"/>
                    <a:pt x="157" y="1257"/>
                  </a:cubicBezTo>
                  <a:cubicBezTo>
                    <a:pt x="341" y="1256"/>
                    <a:pt x="523" y="1221"/>
                    <a:pt x="701" y="1185"/>
                  </a:cubicBezTo>
                  <a:cubicBezTo>
                    <a:pt x="1171" y="1088"/>
                    <a:pt x="1635" y="968"/>
                    <a:pt x="2094" y="830"/>
                  </a:cubicBezTo>
                  <a:cubicBezTo>
                    <a:pt x="2278" y="776"/>
                    <a:pt x="2458" y="713"/>
                    <a:pt x="2640" y="651"/>
                  </a:cubicBezTo>
                  <a:cubicBezTo>
                    <a:pt x="2729" y="619"/>
                    <a:pt x="2820" y="592"/>
                    <a:pt x="2914" y="579"/>
                  </a:cubicBezTo>
                  <a:cubicBezTo>
                    <a:pt x="3228" y="532"/>
                    <a:pt x="3548" y="499"/>
                    <a:pt x="3849" y="395"/>
                  </a:cubicBezTo>
                  <a:cubicBezTo>
                    <a:pt x="4000" y="343"/>
                    <a:pt x="4141" y="266"/>
                    <a:pt x="4273" y="178"/>
                  </a:cubicBezTo>
                  <a:cubicBezTo>
                    <a:pt x="4283" y="172"/>
                    <a:pt x="4292" y="166"/>
                    <a:pt x="4302" y="160"/>
                  </a:cubicBezTo>
                  <a:cubicBezTo>
                    <a:pt x="4349" y="134"/>
                    <a:pt x="4394" y="83"/>
                    <a:pt x="4317" y="51"/>
                  </a:cubicBezTo>
                  <a:cubicBezTo>
                    <a:pt x="4206" y="25"/>
                    <a:pt x="4080" y="23"/>
                    <a:pt x="3969" y="13"/>
                  </a:cubicBezTo>
                  <a:cubicBezTo>
                    <a:pt x="3888" y="8"/>
                    <a:pt x="3807" y="5"/>
                    <a:pt x="3725" y="3"/>
                  </a:cubicBezTo>
                  <a:cubicBezTo>
                    <a:pt x="3665" y="1"/>
                    <a:pt x="3604" y="0"/>
                    <a:pt x="3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936422" y="-92070"/>
              <a:ext cx="2236673" cy="688057"/>
            </a:xfrm>
            <a:custGeom>
              <a:avLst/>
              <a:gdLst/>
              <a:ahLst/>
              <a:cxnLst/>
              <a:rect l="l" t="t" r="r" b="b"/>
              <a:pathLst>
                <a:path w="4590" h="1412" extrusionOk="0">
                  <a:moveTo>
                    <a:pt x="3680" y="75"/>
                  </a:moveTo>
                  <a:cubicBezTo>
                    <a:pt x="3823" y="75"/>
                    <a:pt x="3967" y="80"/>
                    <a:pt x="4108" y="88"/>
                  </a:cubicBezTo>
                  <a:cubicBezTo>
                    <a:pt x="4219" y="97"/>
                    <a:pt x="4345" y="100"/>
                    <a:pt x="4455" y="126"/>
                  </a:cubicBezTo>
                  <a:cubicBezTo>
                    <a:pt x="4532" y="157"/>
                    <a:pt x="4488" y="208"/>
                    <a:pt x="4441" y="234"/>
                  </a:cubicBezTo>
                  <a:cubicBezTo>
                    <a:pt x="4431" y="240"/>
                    <a:pt x="4422" y="246"/>
                    <a:pt x="4412" y="252"/>
                  </a:cubicBezTo>
                  <a:cubicBezTo>
                    <a:pt x="4279" y="340"/>
                    <a:pt x="4139" y="418"/>
                    <a:pt x="3988" y="470"/>
                  </a:cubicBezTo>
                  <a:cubicBezTo>
                    <a:pt x="3687" y="573"/>
                    <a:pt x="3367" y="605"/>
                    <a:pt x="3053" y="653"/>
                  </a:cubicBezTo>
                  <a:cubicBezTo>
                    <a:pt x="2959" y="666"/>
                    <a:pt x="2867" y="693"/>
                    <a:pt x="2779" y="725"/>
                  </a:cubicBezTo>
                  <a:cubicBezTo>
                    <a:pt x="2597" y="788"/>
                    <a:pt x="2417" y="850"/>
                    <a:pt x="2233" y="905"/>
                  </a:cubicBezTo>
                  <a:cubicBezTo>
                    <a:pt x="1774" y="1042"/>
                    <a:pt x="1310" y="1162"/>
                    <a:pt x="840" y="1259"/>
                  </a:cubicBezTo>
                  <a:cubicBezTo>
                    <a:pt x="662" y="1295"/>
                    <a:pt x="480" y="1330"/>
                    <a:pt x="296" y="1332"/>
                  </a:cubicBezTo>
                  <a:cubicBezTo>
                    <a:pt x="245" y="1329"/>
                    <a:pt x="189" y="1336"/>
                    <a:pt x="139" y="1317"/>
                  </a:cubicBezTo>
                  <a:cubicBezTo>
                    <a:pt x="151" y="1289"/>
                    <a:pt x="181" y="1274"/>
                    <a:pt x="205" y="1256"/>
                  </a:cubicBezTo>
                  <a:cubicBezTo>
                    <a:pt x="281" y="1206"/>
                    <a:pt x="364" y="1167"/>
                    <a:pt x="448" y="1131"/>
                  </a:cubicBezTo>
                  <a:cubicBezTo>
                    <a:pt x="677" y="1035"/>
                    <a:pt x="919" y="972"/>
                    <a:pt x="1155" y="896"/>
                  </a:cubicBezTo>
                  <a:cubicBezTo>
                    <a:pt x="1290" y="854"/>
                    <a:pt x="1434" y="820"/>
                    <a:pt x="1531" y="708"/>
                  </a:cubicBezTo>
                  <a:cubicBezTo>
                    <a:pt x="1753" y="477"/>
                    <a:pt x="2001" y="328"/>
                    <a:pt x="2301" y="252"/>
                  </a:cubicBezTo>
                  <a:cubicBezTo>
                    <a:pt x="2345" y="241"/>
                    <a:pt x="2389" y="231"/>
                    <a:pt x="2436" y="223"/>
                  </a:cubicBezTo>
                  <a:cubicBezTo>
                    <a:pt x="2749" y="172"/>
                    <a:pt x="3061" y="112"/>
                    <a:pt x="3377" y="84"/>
                  </a:cubicBezTo>
                  <a:cubicBezTo>
                    <a:pt x="3477" y="77"/>
                    <a:pt x="3578" y="75"/>
                    <a:pt x="3680" y="75"/>
                  </a:cubicBezTo>
                  <a:close/>
                  <a:moveTo>
                    <a:pt x="3935" y="0"/>
                  </a:moveTo>
                  <a:cubicBezTo>
                    <a:pt x="3802" y="0"/>
                    <a:pt x="3669" y="5"/>
                    <a:pt x="3537" y="8"/>
                  </a:cubicBezTo>
                  <a:cubicBezTo>
                    <a:pt x="3255" y="17"/>
                    <a:pt x="2973" y="49"/>
                    <a:pt x="2694" y="90"/>
                  </a:cubicBezTo>
                  <a:cubicBezTo>
                    <a:pt x="2479" y="118"/>
                    <a:pt x="2261" y="165"/>
                    <a:pt x="2062" y="252"/>
                  </a:cubicBezTo>
                  <a:cubicBezTo>
                    <a:pt x="1956" y="299"/>
                    <a:pt x="1856" y="355"/>
                    <a:pt x="1762" y="427"/>
                  </a:cubicBezTo>
                  <a:cubicBezTo>
                    <a:pt x="1637" y="513"/>
                    <a:pt x="1533" y="627"/>
                    <a:pt x="1407" y="714"/>
                  </a:cubicBezTo>
                  <a:cubicBezTo>
                    <a:pt x="1084" y="852"/>
                    <a:pt x="724" y="920"/>
                    <a:pt x="403" y="1072"/>
                  </a:cubicBezTo>
                  <a:cubicBezTo>
                    <a:pt x="295" y="1126"/>
                    <a:pt x="176" y="1175"/>
                    <a:pt x="94" y="1265"/>
                  </a:cubicBezTo>
                  <a:cubicBezTo>
                    <a:pt x="1" y="1407"/>
                    <a:pt x="224" y="1409"/>
                    <a:pt x="313" y="1411"/>
                  </a:cubicBezTo>
                  <a:cubicBezTo>
                    <a:pt x="317" y="1411"/>
                    <a:pt x="322" y="1411"/>
                    <a:pt x="326" y="1411"/>
                  </a:cubicBezTo>
                  <a:cubicBezTo>
                    <a:pt x="562" y="1411"/>
                    <a:pt x="793" y="1355"/>
                    <a:pt x="1021" y="1303"/>
                  </a:cubicBezTo>
                  <a:cubicBezTo>
                    <a:pt x="1496" y="1197"/>
                    <a:pt x="1960" y="1052"/>
                    <a:pt x="2425" y="913"/>
                  </a:cubicBezTo>
                  <a:cubicBezTo>
                    <a:pt x="2603" y="861"/>
                    <a:pt x="2778" y="799"/>
                    <a:pt x="2958" y="759"/>
                  </a:cubicBezTo>
                  <a:cubicBezTo>
                    <a:pt x="3174" y="721"/>
                    <a:pt x="3392" y="698"/>
                    <a:pt x="3608" y="655"/>
                  </a:cubicBezTo>
                  <a:cubicBezTo>
                    <a:pt x="3910" y="597"/>
                    <a:pt x="4216" y="495"/>
                    <a:pt x="4449" y="287"/>
                  </a:cubicBezTo>
                  <a:cubicBezTo>
                    <a:pt x="4469" y="276"/>
                    <a:pt x="4492" y="266"/>
                    <a:pt x="4513" y="252"/>
                  </a:cubicBezTo>
                  <a:cubicBezTo>
                    <a:pt x="4532" y="240"/>
                    <a:pt x="4549" y="224"/>
                    <a:pt x="4559" y="203"/>
                  </a:cubicBezTo>
                  <a:cubicBezTo>
                    <a:pt x="4590" y="130"/>
                    <a:pt x="4524" y="58"/>
                    <a:pt x="4453" y="46"/>
                  </a:cubicBezTo>
                  <a:cubicBezTo>
                    <a:pt x="4284" y="9"/>
                    <a:pt x="4110" y="0"/>
                    <a:pt x="3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004156" y="-54549"/>
              <a:ext cx="2141651" cy="611552"/>
            </a:xfrm>
            <a:custGeom>
              <a:avLst/>
              <a:gdLst/>
              <a:ahLst/>
              <a:cxnLst/>
              <a:rect l="l" t="t" r="r" b="b"/>
              <a:pathLst>
                <a:path w="4395" h="1255" extrusionOk="0">
                  <a:moveTo>
                    <a:pt x="3725" y="0"/>
                  </a:moveTo>
                  <a:cubicBezTo>
                    <a:pt x="3496" y="251"/>
                    <a:pt x="3136" y="370"/>
                    <a:pt x="2802" y="470"/>
                  </a:cubicBezTo>
                  <a:cubicBezTo>
                    <a:pt x="2613" y="525"/>
                    <a:pt x="2424" y="582"/>
                    <a:pt x="2235" y="639"/>
                  </a:cubicBezTo>
                  <a:lnTo>
                    <a:pt x="1540" y="846"/>
                  </a:lnTo>
                  <a:cubicBezTo>
                    <a:pt x="1061" y="988"/>
                    <a:pt x="573" y="1132"/>
                    <a:pt x="76" y="1172"/>
                  </a:cubicBezTo>
                  <a:cubicBezTo>
                    <a:pt x="72" y="1174"/>
                    <a:pt x="69" y="1176"/>
                    <a:pt x="66" y="1179"/>
                  </a:cubicBezTo>
                  <a:cubicBezTo>
                    <a:pt x="42" y="1196"/>
                    <a:pt x="12" y="1212"/>
                    <a:pt x="1" y="1240"/>
                  </a:cubicBezTo>
                  <a:cubicBezTo>
                    <a:pt x="32" y="1252"/>
                    <a:pt x="65" y="1254"/>
                    <a:pt x="99" y="1254"/>
                  </a:cubicBezTo>
                  <a:cubicBezTo>
                    <a:pt x="110" y="1254"/>
                    <a:pt x="121" y="1254"/>
                    <a:pt x="132" y="1254"/>
                  </a:cubicBezTo>
                  <a:cubicBezTo>
                    <a:pt x="141" y="1254"/>
                    <a:pt x="149" y="1254"/>
                    <a:pt x="157" y="1254"/>
                  </a:cubicBezTo>
                  <a:cubicBezTo>
                    <a:pt x="341" y="1253"/>
                    <a:pt x="523" y="1218"/>
                    <a:pt x="701" y="1182"/>
                  </a:cubicBezTo>
                  <a:cubicBezTo>
                    <a:pt x="1171" y="1085"/>
                    <a:pt x="1635" y="965"/>
                    <a:pt x="2094" y="827"/>
                  </a:cubicBezTo>
                  <a:cubicBezTo>
                    <a:pt x="2278" y="773"/>
                    <a:pt x="2458" y="710"/>
                    <a:pt x="2640" y="648"/>
                  </a:cubicBezTo>
                  <a:cubicBezTo>
                    <a:pt x="2729" y="616"/>
                    <a:pt x="2820" y="589"/>
                    <a:pt x="2914" y="576"/>
                  </a:cubicBezTo>
                  <a:cubicBezTo>
                    <a:pt x="3228" y="529"/>
                    <a:pt x="3548" y="496"/>
                    <a:pt x="3849" y="392"/>
                  </a:cubicBezTo>
                  <a:cubicBezTo>
                    <a:pt x="4000" y="340"/>
                    <a:pt x="4141" y="263"/>
                    <a:pt x="4273" y="175"/>
                  </a:cubicBezTo>
                  <a:cubicBezTo>
                    <a:pt x="4283" y="169"/>
                    <a:pt x="4292" y="163"/>
                    <a:pt x="4302" y="157"/>
                  </a:cubicBezTo>
                  <a:cubicBezTo>
                    <a:pt x="4349" y="131"/>
                    <a:pt x="4394" y="80"/>
                    <a:pt x="4317" y="49"/>
                  </a:cubicBezTo>
                  <a:cubicBezTo>
                    <a:pt x="4206" y="23"/>
                    <a:pt x="4080" y="20"/>
                    <a:pt x="3969" y="11"/>
                  </a:cubicBezTo>
                  <a:cubicBezTo>
                    <a:pt x="3888" y="6"/>
                    <a:pt x="3807" y="2"/>
                    <a:pt x="3725"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14"/>
          <p:cNvGrpSpPr/>
          <p:nvPr/>
        </p:nvGrpSpPr>
        <p:grpSpPr>
          <a:xfrm flipH="1">
            <a:off x="-158948" y="245030"/>
            <a:ext cx="1609737" cy="1093784"/>
            <a:chOff x="7465548" y="-189140"/>
            <a:chExt cx="1724041" cy="1171451"/>
          </a:xfrm>
        </p:grpSpPr>
        <p:sp>
          <p:nvSpPr>
            <p:cNvPr id="762" name="Google Shape;762;p14"/>
            <p:cNvSpPr/>
            <p:nvPr/>
          </p:nvSpPr>
          <p:spPr>
            <a:xfrm>
              <a:off x="7534743" y="-149669"/>
              <a:ext cx="1624633" cy="1094459"/>
            </a:xfrm>
            <a:custGeom>
              <a:avLst/>
              <a:gdLst/>
              <a:ahLst/>
              <a:cxnLst/>
              <a:rect l="l" t="t" r="r" b="b"/>
              <a:pathLst>
                <a:path w="3334" h="2246" extrusionOk="0">
                  <a:moveTo>
                    <a:pt x="3079" y="1"/>
                  </a:moveTo>
                  <a:cubicBezTo>
                    <a:pt x="3007" y="1"/>
                    <a:pt x="2939" y="33"/>
                    <a:pt x="2878" y="65"/>
                  </a:cubicBezTo>
                  <a:cubicBezTo>
                    <a:pt x="2871" y="68"/>
                    <a:pt x="2863" y="73"/>
                    <a:pt x="2855" y="77"/>
                  </a:cubicBezTo>
                  <a:cubicBezTo>
                    <a:pt x="2850" y="80"/>
                    <a:pt x="2845" y="81"/>
                    <a:pt x="2839" y="81"/>
                  </a:cubicBezTo>
                  <a:cubicBezTo>
                    <a:pt x="2835" y="81"/>
                    <a:pt x="2831" y="80"/>
                    <a:pt x="2827" y="77"/>
                  </a:cubicBezTo>
                  <a:cubicBezTo>
                    <a:pt x="2696" y="161"/>
                    <a:pt x="2590" y="277"/>
                    <a:pt x="2501" y="402"/>
                  </a:cubicBezTo>
                  <a:cubicBezTo>
                    <a:pt x="2455" y="458"/>
                    <a:pt x="2420" y="542"/>
                    <a:pt x="2341" y="555"/>
                  </a:cubicBezTo>
                  <a:cubicBezTo>
                    <a:pt x="2184" y="578"/>
                    <a:pt x="2026" y="630"/>
                    <a:pt x="1901" y="730"/>
                  </a:cubicBezTo>
                  <a:cubicBezTo>
                    <a:pt x="1791" y="810"/>
                    <a:pt x="1703" y="914"/>
                    <a:pt x="1625" y="1025"/>
                  </a:cubicBezTo>
                  <a:cubicBezTo>
                    <a:pt x="1588" y="1096"/>
                    <a:pt x="1522" y="1097"/>
                    <a:pt x="1452" y="1104"/>
                  </a:cubicBezTo>
                  <a:cubicBezTo>
                    <a:pt x="1212" y="1128"/>
                    <a:pt x="1024" y="1312"/>
                    <a:pt x="898" y="1506"/>
                  </a:cubicBezTo>
                  <a:cubicBezTo>
                    <a:pt x="857" y="1574"/>
                    <a:pt x="825" y="1648"/>
                    <a:pt x="785" y="1717"/>
                  </a:cubicBezTo>
                  <a:cubicBezTo>
                    <a:pt x="758" y="1758"/>
                    <a:pt x="714" y="1782"/>
                    <a:pt x="672" y="1803"/>
                  </a:cubicBezTo>
                  <a:cubicBezTo>
                    <a:pt x="538" y="1867"/>
                    <a:pt x="398" y="1918"/>
                    <a:pt x="269" y="1991"/>
                  </a:cubicBezTo>
                  <a:cubicBezTo>
                    <a:pt x="208" y="2025"/>
                    <a:pt x="149" y="2063"/>
                    <a:pt x="97" y="2106"/>
                  </a:cubicBezTo>
                  <a:cubicBezTo>
                    <a:pt x="82" y="2116"/>
                    <a:pt x="68" y="2128"/>
                    <a:pt x="56" y="2140"/>
                  </a:cubicBezTo>
                  <a:cubicBezTo>
                    <a:pt x="34" y="2163"/>
                    <a:pt x="6" y="2187"/>
                    <a:pt x="0" y="2219"/>
                  </a:cubicBezTo>
                  <a:cubicBezTo>
                    <a:pt x="23" y="2245"/>
                    <a:pt x="72" y="2237"/>
                    <a:pt x="104" y="2240"/>
                  </a:cubicBezTo>
                  <a:cubicBezTo>
                    <a:pt x="318" y="2227"/>
                    <a:pt x="528" y="2194"/>
                    <a:pt x="736" y="2141"/>
                  </a:cubicBezTo>
                  <a:cubicBezTo>
                    <a:pt x="941" y="2085"/>
                    <a:pt x="1139" y="2004"/>
                    <a:pt x="1340" y="1935"/>
                  </a:cubicBezTo>
                  <a:cubicBezTo>
                    <a:pt x="1380" y="1921"/>
                    <a:pt x="1418" y="1906"/>
                    <a:pt x="1457" y="1906"/>
                  </a:cubicBezTo>
                  <a:cubicBezTo>
                    <a:pt x="1483" y="1906"/>
                    <a:pt x="1509" y="1913"/>
                    <a:pt x="1535" y="1931"/>
                  </a:cubicBezTo>
                  <a:cubicBezTo>
                    <a:pt x="1607" y="1971"/>
                    <a:pt x="1693" y="1987"/>
                    <a:pt x="1785" y="1987"/>
                  </a:cubicBezTo>
                  <a:cubicBezTo>
                    <a:pt x="2014" y="1987"/>
                    <a:pt x="2279" y="1886"/>
                    <a:pt x="2452" y="1800"/>
                  </a:cubicBezTo>
                  <a:cubicBezTo>
                    <a:pt x="2537" y="1762"/>
                    <a:pt x="2618" y="1716"/>
                    <a:pt x="2705" y="1684"/>
                  </a:cubicBezTo>
                  <a:cubicBezTo>
                    <a:pt x="2803" y="1668"/>
                    <a:pt x="2906" y="1659"/>
                    <a:pt x="2995" y="1608"/>
                  </a:cubicBezTo>
                  <a:cubicBezTo>
                    <a:pt x="3027" y="1591"/>
                    <a:pt x="3058" y="1570"/>
                    <a:pt x="3086" y="1545"/>
                  </a:cubicBezTo>
                  <a:cubicBezTo>
                    <a:pt x="3168" y="1470"/>
                    <a:pt x="3226" y="1365"/>
                    <a:pt x="3226" y="1256"/>
                  </a:cubicBezTo>
                  <a:cubicBezTo>
                    <a:pt x="3226" y="1207"/>
                    <a:pt x="3227" y="1156"/>
                    <a:pt x="3228" y="1107"/>
                  </a:cubicBezTo>
                  <a:cubicBezTo>
                    <a:pt x="3231" y="1009"/>
                    <a:pt x="3238" y="912"/>
                    <a:pt x="3247" y="816"/>
                  </a:cubicBezTo>
                  <a:cubicBezTo>
                    <a:pt x="3259" y="625"/>
                    <a:pt x="3334" y="63"/>
                    <a:pt x="3100" y="2"/>
                  </a:cubicBezTo>
                  <a:cubicBezTo>
                    <a:pt x="3093" y="1"/>
                    <a:pt x="3086" y="1"/>
                    <a:pt x="3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7465548" y="-189140"/>
              <a:ext cx="1724041" cy="1171451"/>
            </a:xfrm>
            <a:custGeom>
              <a:avLst/>
              <a:gdLst/>
              <a:ahLst/>
              <a:cxnLst/>
              <a:rect l="l" t="t" r="r" b="b"/>
              <a:pathLst>
                <a:path w="3538" h="2404" extrusionOk="0">
                  <a:moveTo>
                    <a:pt x="3220" y="82"/>
                  </a:moveTo>
                  <a:cubicBezTo>
                    <a:pt x="3227" y="82"/>
                    <a:pt x="3234" y="82"/>
                    <a:pt x="3242" y="83"/>
                  </a:cubicBezTo>
                  <a:cubicBezTo>
                    <a:pt x="3476" y="144"/>
                    <a:pt x="3402" y="706"/>
                    <a:pt x="3390" y="897"/>
                  </a:cubicBezTo>
                  <a:cubicBezTo>
                    <a:pt x="3375" y="1043"/>
                    <a:pt x="3368" y="1190"/>
                    <a:pt x="3368" y="1338"/>
                  </a:cubicBezTo>
                  <a:cubicBezTo>
                    <a:pt x="3368" y="1446"/>
                    <a:pt x="3310" y="1552"/>
                    <a:pt x="3228" y="1626"/>
                  </a:cubicBezTo>
                  <a:cubicBezTo>
                    <a:pt x="3200" y="1651"/>
                    <a:pt x="3169" y="1672"/>
                    <a:pt x="3138" y="1689"/>
                  </a:cubicBezTo>
                  <a:cubicBezTo>
                    <a:pt x="3048" y="1741"/>
                    <a:pt x="2945" y="1749"/>
                    <a:pt x="2847" y="1765"/>
                  </a:cubicBezTo>
                  <a:cubicBezTo>
                    <a:pt x="2760" y="1797"/>
                    <a:pt x="2679" y="1843"/>
                    <a:pt x="2594" y="1881"/>
                  </a:cubicBezTo>
                  <a:cubicBezTo>
                    <a:pt x="2421" y="1967"/>
                    <a:pt x="2156" y="2068"/>
                    <a:pt x="1927" y="2068"/>
                  </a:cubicBezTo>
                  <a:cubicBezTo>
                    <a:pt x="1835" y="2068"/>
                    <a:pt x="1749" y="2052"/>
                    <a:pt x="1677" y="2012"/>
                  </a:cubicBezTo>
                  <a:cubicBezTo>
                    <a:pt x="1651" y="1994"/>
                    <a:pt x="1626" y="1987"/>
                    <a:pt x="1600" y="1987"/>
                  </a:cubicBezTo>
                  <a:cubicBezTo>
                    <a:pt x="1561" y="1987"/>
                    <a:pt x="1522" y="2002"/>
                    <a:pt x="1483" y="2018"/>
                  </a:cubicBezTo>
                  <a:cubicBezTo>
                    <a:pt x="1282" y="2085"/>
                    <a:pt x="1083" y="2166"/>
                    <a:pt x="878" y="2222"/>
                  </a:cubicBezTo>
                  <a:cubicBezTo>
                    <a:pt x="670" y="2275"/>
                    <a:pt x="460" y="2308"/>
                    <a:pt x="246" y="2321"/>
                  </a:cubicBezTo>
                  <a:cubicBezTo>
                    <a:pt x="241" y="2321"/>
                    <a:pt x="236" y="2321"/>
                    <a:pt x="231" y="2321"/>
                  </a:cubicBezTo>
                  <a:cubicBezTo>
                    <a:pt x="225" y="2321"/>
                    <a:pt x="219" y="2321"/>
                    <a:pt x="213" y="2321"/>
                  </a:cubicBezTo>
                  <a:cubicBezTo>
                    <a:pt x="187" y="2321"/>
                    <a:pt x="159" y="2319"/>
                    <a:pt x="143" y="2300"/>
                  </a:cubicBezTo>
                  <a:cubicBezTo>
                    <a:pt x="148" y="2268"/>
                    <a:pt x="177" y="2244"/>
                    <a:pt x="198" y="2221"/>
                  </a:cubicBezTo>
                  <a:cubicBezTo>
                    <a:pt x="261" y="2164"/>
                    <a:pt x="335" y="2114"/>
                    <a:pt x="411" y="2071"/>
                  </a:cubicBezTo>
                  <a:cubicBezTo>
                    <a:pt x="540" y="1999"/>
                    <a:pt x="680" y="1948"/>
                    <a:pt x="814" y="1884"/>
                  </a:cubicBezTo>
                  <a:cubicBezTo>
                    <a:pt x="856" y="1863"/>
                    <a:pt x="901" y="1839"/>
                    <a:pt x="928" y="1798"/>
                  </a:cubicBezTo>
                  <a:cubicBezTo>
                    <a:pt x="967" y="1729"/>
                    <a:pt x="1000" y="1655"/>
                    <a:pt x="1041" y="1587"/>
                  </a:cubicBezTo>
                  <a:cubicBezTo>
                    <a:pt x="1166" y="1393"/>
                    <a:pt x="1354" y="1209"/>
                    <a:pt x="1594" y="1185"/>
                  </a:cubicBezTo>
                  <a:cubicBezTo>
                    <a:pt x="1664" y="1178"/>
                    <a:pt x="1730" y="1177"/>
                    <a:pt x="1768" y="1106"/>
                  </a:cubicBezTo>
                  <a:cubicBezTo>
                    <a:pt x="1845" y="995"/>
                    <a:pt x="1933" y="891"/>
                    <a:pt x="2043" y="811"/>
                  </a:cubicBezTo>
                  <a:cubicBezTo>
                    <a:pt x="2168" y="710"/>
                    <a:pt x="2327" y="659"/>
                    <a:pt x="2484" y="636"/>
                  </a:cubicBezTo>
                  <a:cubicBezTo>
                    <a:pt x="2563" y="623"/>
                    <a:pt x="2597" y="539"/>
                    <a:pt x="2643" y="483"/>
                  </a:cubicBezTo>
                  <a:cubicBezTo>
                    <a:pt x="2732" y="357"/>
                    <a:pt x="2838" y="242"/>
                    <a:pt x="2969" y="158"/>
                  </a:cubicBezTo>
                  <a:cubicBezTo>
                    <a:pt x="2973" y="161"/>
                    <a:pt x="2977" y="162"/>
                    <a:pt x="2981" y="162"/>
                  </a:cubicBezTo>
                  <a:cubicBezTo>
                    <a:pt x="2987" y="162"/>
                    <a:pt x="2992" y="161"/>
                    <a:pt x="2997" y="158"/>
                  </a:cubicBezTo>
                  <a:cubicBezTo>
                    <a:pt x="3005" y="154"/>
                    <a:pt x="3013" y="149"/>
                    <a:pt x="3020" y="145"/>
                  </a:cubicBezTo>
                  <a:cubicBezTo>
                    <a:pt x="3081" y="113"/>
                    <a:pt x="3149" y="82"/>
                    <a:pt x="3220" y="82"/>
                  </a:cubicBezTo>
                  <a:close/>
                  <a:moveTo>
                    <a:pt x="3234" y="1"/>
                  </a:moveTo>
                  <a:cubicBezTo>
                    <a:pt x="3208" y="1"/>
                    <a:pt x="3180" y="5"/>
                    <a:pt x="3149" y="12"/>
                  </a:cubicBezTo>
                  <a:cubicBezTo>
                    <a:pt x="3100" y="26"/>
                    <a:pt x="3057" y="53"/>
                    <a:pt x="3016" y="84"/>
                  </a:cubicBezTo>
                  <a:cubicBezTo>
                    <a:pt x="2963" y="104"/>
                    <a:pt x="2912" y="128"/>
                    <a:pt x="2863" y="158"/>
                  </a:cubicBezTo>
                  <a:cubicBezTo>
                    <a:pt x="2830" y="178"/>
                    <a:pt x="2798" y="203"/>
                    <a:pt x="2768" y="228"/>
                  </a:cubicBezTo>
                  <a:cubicBezTo>
                    <a:pt x="2651" y="322"/>
                    <a:pt x="2573" y="450"/>
                    <a:pt x="2473" y="560"/>
                  </a:cubicBezTo>
                  <a:cubicBezTo>
                    <a:pt x="2369" y="591"/>
                    <a:pt x="2261" y="615"/>
                    <a:pt x="2162" y="663"/>
                  </a:cubicBezTo>
                  <a:cubicBezTo>
                    <a:pt x="1957" y="756"/>
                    <a:pt x="1794" y="917"/>
                    <a:pt x="1663" y="1095"/>
                  </a:cubicBezTo>
                  <a:cubicBezTo>
                    <a:pt x="1426" y="1167"/>
                    <a:pt x="1272" y="1208"/>
                    <a:pt x="1094" y="1397"/>
                  </a:cubicBezTo>
                  <a:cubicBezTo>
                    <a:pt x="1015" y="1473"/>
                    <a:pt x="956" y="1566"/>
                    <a:pt x="903" y="1661"/>
                  </a:cubicBezTo>
                  <a:cubicBezTo>
                    <a:pt x="882" y="1696"/>
                    <a:pt x="866" y="1733"/>
                    <a:pt x="844" y="1767"/>
                  </a:cubicBezTo>
                  <a:cubicBezTo>
                    <a:pt x="821" y="1794"/>
                    <a:pt x="788" y="1812"/>
                    <a:pt x="758" y="1831"/>
                  </a:cubicBezTo>
                  <a:cubicBezTo>
                    <a:pt x="543" y="1949"/>
                    <a:pt x="301" y="2029"/>
                    <a:pt x="119" y="2198"/>
                  </a:cubicBezTo>
                  <a:cubicBezTo>
                    <a:pt x="1" y="2319"/>
                    <a:pt x="95" y="2404"/>
                    <a:pt x="226" y="2404"/>
                  </a:cubicBezTo>
                  <a:cubicBezTo>
                    <a:pt x="232" y="2404"/>
                    <a:pt x="238" y="2403"/>
                    <a:pt x="244" y="2403"/>
                  </a:cubicBezTo>
                  <a:cubicBezTo>
                    <a:pt x="427" y="2398"/>
                    <a:pt x="608" y="2370"/>
                    <a:pt x="787" y="2335"/>
                  </a:cubicBezTo>
                  <a:cubicBezTo>
                    <a:pt x="1034" y="2283"/>
                    <a:pt x="1268" y="2186"/>
                    <a:pt x="1506" y="2106"/>
                  </a:cubicBezTo>
                  <a:cubicBezTo>
                    <a:pt x="1542" y="2095"/>
                    <a:pt x="1577" y="2076"/>
                    <a:pt x="1615" y="2071"/>
                  </a:cubicBezTo>
                  <a:cubicBezTo>
                    <a:pt x="1692" y="2095"/>
                    <a:pt x="1768" y="2127"/>
                    <a:pt x="1851" y="2132"/>
                  </a:cubicBezTo>
                  <a:cubicBezTo>
                    <a:pt x="1881" y="2134"/>
                    <a:pt x="1911" y="2136"/>
                    <a:pt x="1941" y="2136"/>
                  </a:cubicBezTo>
                  <a:cubicBezTo>
                    <a:pt x="2270" y="2136"/>
                    <a:pt x="2585" y="1997"/>
                    <a:pt x="2872" y="1843"/>
                  </a:cubicBezTo>
                  <a:cubicBezTo>
                    <a:pt x="2957" y="1812"/>
                    <a:pt x="3045" y="1806"/>
                    <a:pt x="3129" y="1765"/>
                  </a:cubicBezTo>
                  <a:cubicBezTo>
                    <a:pt x="3164" y="1752"/>
                    <a:pt x="3196" y="1735"/>
                    <a:pt x="3228" y="1714"/>
                  </a:cubicBezTo>
                  <a:cubicBezTo>
                    <a:pt x="3333" y="1645"/>
                    <a:pt x="3416" y="1541"/>
                    <a:pt x="3451" y="1419"/>
                  </a:cubicBezTo>
                  <a:cubicBezTo>
                    <a:pt x="3465" y="1330"/>
                    <a:pt x="3450" y="1238"/>
                    <a:pt x="3453" y="1149"/>
                  </a:cubicBezTo>
                  <a:cubicBezTo>
                    <a:pt x="3454" y="1014"/>
                    <a:pt x="3463" y="880"/>
                    <a:pt x="3472" y="747"/>
                  </a:cubicBezTo>
                  <a:cubicBezTo>
                    <a:pt x="3483" y="525"/>
                    <a:pt x="3538" y="1"/>
                    <a:pt x="32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7534743" y="389274"/>
              <a:ext cx="1572980" cy="555513"/>
            </a:xfrm>
            <a:custGeom>
              <a:avLst/>
              <a:gdLst/>
              <a:ahLst/>
              <a:cxnLst/>
              <a:rect l="l" t="t" r="r" b="b"/>
              <a:pathLst>
                <a:path w="3228" h="1140" extrusionOk="0">
                  <a:moveTo>
                    <a:pt x="3228" y="1"/>
                  </a:moveTo>
                  <a:lnTo>
                    <a:pt x="3228" y="1"/>
                  </a:lnTo>
                  <a:cubicBezTo>
                    <a:pt x="3127" y="52"/>
                    <a:pt x="3021" y="96"/>
                    <a:pt x="2913" y="132"/>
                  </a:cubicBezTo>
                  <a:cubicBezTo>
                    <a:pt x="2842" y="156"/>
                    <a:pt x="2770" y="176"/>
                    <a:pt x="2710" y="218"/>
                  </a:cubicBezTo>
                  <a:cubicBezTo>
                    <a:pt x="2663" y="251"/>
                    <a:pt x="2626" y="295"/>
                    <a:pt x="2584" y="333"/>
                  </a:cubicBezTo>
                  <a:cubicBezTo>
                    <a:pt x="2485" y="422"/>
                    <a:pt x="2359" y="481"/>
                    <a:pt x="2228" y="499"/>
                  </a:cubicBezTo>
                  <a:cubicBezTo>
                    <a:pt x="2175" y="506"/>
                    <a:pt x="2122" y="507"/>
                    <a:pt x="2072" y="525"/>
                  </a:cubicBezTo>
                  <a:cubicBezTo>
                    <a:pt x="2014" y="546"/>
                    <a:pt x="1966" y="589"/>
                    <a:pt x="1912" y="620"/>
                  </a:cubicBezTo>
                  <a:cubicBezTo>
                    <a:pt x="1840" y="663"/>
                    <a:pt x="1756" y="685"/>
                    <a:pt x="1673" y="685"/>
                  </a:cubicBezTo>
                  <a:cubicBezTo>
                    <a:pt x="1631" y="685"/>
                    <a:pt x="1589" y="680"/>
                    <a:pt x="1549" y="669"/>
                  </a:cubicBezTo>
                  <a:cubicBezTo>
                    <a:pt x="1472" y="648"/>
                    <a:pt x="1399" y="606"/>
                    <a:pt x="1319" y="606"/>
                  </a:cubicBezTo>
                  <a:cubicBezTo>
                    <a:pt x="1239" y="606"/>
                    <a:pt x="1167" y="645"/>
                    <a:pt x="1098" y="683"/>
                  </a:cubicBezTo>
                  <a:cubicBezTo>
                    <a:pt x="928" y="778"/>
                    <a:pt x="757" y="875"/>
                    <a:pt x="573" y="938"/>
                  </a:cubicBezTo>
                  <a:cubicBezTo>
                    <a:pt x="452" y="979"/>
                    <a:pt x="323" y="1005"/>
                    <a:pt x="196" y="1005"/>
                  </a:cubicBezTo>
                  <a:cubicBezTo>
                    <a:pt x="163" y="1005"/>
                    <a:pt x="130" y="1003"/>
                    <a:pt x="97" y="1000"/>
                  </a:cubicBezTo>
                  <a:cubicBezTo>
                    <a:pt x="82" y="1010"/>
                    <a:pt x="68" y="1022"/>
                    <a:pt x="56" y="1034"/>
                  </a:cubicBezTo>
                  <a:cubicBezTo>
                    <a:pt x="34" y="1057"/>
                    <a:pt x="6" y="1081"/>
                    <a:pt x="0" y="1113"/>
                  </a:cubicBezTo>
                  <a:cubicBezTo>
                    <a:pt x="23" y="1139"/>
                    <a:pt x="72" y="1131"/>
                    <a:pt x="104" y="1134"/>
                  </a:cubicBezTo>
                  <a:cubicBezTo>
                    <a:pt x="318" y="1121"/>
                    <a:pt x="528" y="1088"/>
                    <a:pt x="736" y="1035"/>
                  </a:cubicBezTo>
                  <a:cubicBezTo>
                    <a:pt x="941" y="979"/>
                    <a:pt x="1139" y="898"/>
                    <a:pt x="1340" y="829"/>
                  </a:cubicBezTo>
                  <a:cubicBezTo>
                    <a:pt x="1380" y="815"/>
                    <a:pt x="1419" y="800"/>
                    <a:pt x="1458" y="800"/>
                  </a:cubicBezTo>
                  <a:cubicBezTo>
                    <a:pt x="1483" y="800"/>
                    <a:pt x="1509" y="807"/>
                    <a:pt x="1535" y="824"/>
                  </a:cubicBezTo>
                  <a:cubicBezTo>
                    <a:pt x="1607" y="865"/>
                    <a:pt x="1694" y="881"/>
                    <a:pt x="1786" y="881"/>
                  </a:cubicBezTo>
                  <a:cubicBezTo>
                    <a:pt x="2015" y="881"/>
                    <a:pt x="2279" y="779"/>
                    <a:pt x="2452" y="694"/>
                  </a:cubicBezTo>
                  <a:cubicBezTo>
                    <a:pt x="2537" y="656"/>
                    <a:pt x="2618" y="610"/>
                    <a:pt x="2705" y="578"/>
                  </a:cubicBezTo>
                  <a:cubicBezTo>
                    <a:pt x="2803" y="562"/>
                    <a:pt x="2906" y="553"/>
                    <a:pt x="2995" y="502"/>
                  </a:cubicBezTo>
                  <a:cubicBezTo>
                    <a:pt x="3027" y="485"/>
                    <a:pt x="3058" y="464"/>
                    <a:pt x="3086" y="439"/>
                  </a:cubicBezTo>
                  <a:cubicBezTo>
                    <a:pt x="3168" y="364"/>
                    <a:pt x="3226" y="259"/>
                    <a:pt x="3226" y="150"/>
                  </a:cubicBezTo>
                  <a:cubicBezTo>
                    <a:pt x="3226" y="101"/>
                    <a:pt x="3227" y="50"/>
                    <a:pt x="3228"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4"/>
          <p:cNvGrpSpPr/>
          <p:nvPr/>
        </p:nvGrpSpPr>
        <p:grpSpPr>
          <a:xfrm>
            <a:off x="8027960" y="3794752"/>
            <a:ext cx="1208683" cy="1514771"/>
            <a:chOff x="489948" y="2575263"/>
            <a:chExt cx="181536" cy="227505"/>
          </a:xfrm>
        </p:grpSpPr>
        <p:sp>
          <p:nvSpPr>
            <p:cNvPr id="766" name="Google Shape;766;p14"/>
            <p:cNvSpPr/>
            <p:nvPr/>
          </p:nvSpPr>
          <p:spPr>
            <a:xfrm>
              <a:off x="626879" y="2782635"/>
              <a:ext cx="19596" cy="5801"/>
            </a:xfrm>
            <a:custGeom>
              <a:avLst/>
              <a:gdLst/>
              <a:ahLst/>
              <a:cxnLst/>
              <a:rect l="l" t="t" r="r" b="b"/>
              <a:pathLst>
                <a:path w="402" h="119" extrusionOk="0">
                  <a:moveTo>
                    <a:pt x="366" y="0"/>
                  </a:moveTo>
                  <a:cubicBezTo>
                    <a:pt x="339" y="0"/>
                    <a:pt x="311" y="9"/>
                    <a:pt x="284" y="11"/>
                  </a:cubicBezTo>
                  <a:cubicBezTo>
                    <a:pt x="200" y="29"/>
                    <a:pt x="119" y="60"/>
                    <a:pt x="42" y="98"/>
                  </a:cubicBezTo>
                  <a:cubicBezTo>
                    <a:pt x="28" y="105"/>
                    <a:pt x="14" y="111"/>
                    <a:pt x="1" y="119"/>
                  </a:cubicBezTo>
                  <a:cubicBezTo>
                    <a:pt x="64" y="111"/>
                    <a:pt x="131" y="108"/>
                    <a:pt x="197" y="98"/>
                  </a:cubicBezTo>
                  <a:cubicBezTo>
                    <a:pt x="273" y="85"/>
                    <a:pt x="345" y="61"/>
                    <a:pt x="402" y="6"/>
                  </a:cubicBezTo>
                  <a:cubicBezTo>
                    <a:pt x="390" y="2"/>
                    <a:pt x="378" y="0"/>
                    <a:pt x="36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34143" y="2735545"/>
              <a:ext cx="15745" cy="30418"/>
            </a:xfrm>
            <a:custGeom>
              <a:avLst/>
              <a:gdLst/>
              <a:ahLst/>
              <a:cxnLst/>
              <a:rect l="l" t="t" r="r" b="b"/>
              <a:pathLst>
                <a:path w="323" h="624" extrusionOk="0">
                  <a:moveTo>
                    <a:pt x="285" y="1"/>
                  </a:moveTo>
                  <a:lnTo>
                    <a:pt x="285" y="1"/>
                  </a:lnTo>
                  <a:cubicBezTo>
                    <a:pt x="174" y="122"/>
                    <a:pt x="107" y="277"/>
                    <a:pt x="49" y="430"/>
                  </a:cubicBezTo>
                  <a:cubicBezTo>
                    <a:pt x="31" y="494"/>
                    <a:pt x="19" y="559"/>
                    <a:pt x="1" y="623"/>
                  </a:cubicBezTo>
                  <a:cubicBezTo>
                    <a:pt x="22" y="591"/>
                    <a:pt x="42" y="558"/>
                    <a:pt x="64" y="528"/>
                  </a:cubicBezTo>
                  <a:cubicBezTo>
                    <a:pt x="156" y="384"/>
                    <a:pt x="322" y="177"/>
                    <a:pt x="28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400" y="2772496"/>
              <a:ext cx="6093" cy="16769"/>
            </a:xfrm>
            <a:custGeom>
              <a:avLst/>
              <a:gdLst/>
              <a:ahLst/>
              <a:cxnLst/>
              <a:rect l="l" t="t" r="r" b="b"/>
              <a:pathLst>
                <a:path w="125" h="344" extrusionOk="0">
                  <a:moveTo>
                    <a:pt x="41" y="1"/>
                  </a:moveTo>
                  <a:cubicBezTo>
                    <a:pt x="0" y="69"/>
                    <a:pt x="42" y="154"/>
                    <a:pt x="62" y="224"/>
                  </a:cubicBezTo>
                  <a:cubicBezTo>
                    <a:pt x="71" y="252"/>
                    <a:pt x="83" y="279"/>
                    <a:pt x="93" y="306"/>
                  </a:cubicBezTo>
                  <a:cubicBezTo>
                    <a:pt x="98" y="318"/>
                    <a:pt x="102" y="331"/>
                    <a:pt x="105" y="343"/>
                  </a:cubicBezTo>
                  <a:cubicBezTo>
                    <a:pt x="112" y="334"/>
                    <a:pt x="118" y="324"/>
                    <a:pt x="124" y="315"/>
                  </a:cubicBezTo>
                  <a:cubicBezTo>
                    <a:pt x="124" y="312"/>
                    <a:pt x="124" y="309"/>
                    <a:pt x="124" y="306"/>
                  </a:cubicBezTo>
                  <a:cubicBezTo>
                    <a:pt x="122" y="198"/>
                    <a:pt x="119" y="79"/>
                    <a:pt x="4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30145" y="2718922"/>
              <a:ext cx="6678" cy="30808"/>
            </a:xfrm>
            <a:custGeom>
              <a:avLst/>
              <a:gdLst/>
              <a:ahLst/>
              <a:cxnLst/>
              <a:rect l="l" t="t" r="r" b="b"/>
              <a:pathLst>
                <a:path w="137" h="632" extrusionOk="0">
                  <a:moveTo>
                    <a:pt x="74" y="0"/>
                  </a:moveTo>
                  <a:cubicBezTo>
                    <a:pt x="20" y="154"/>
                    <a:pt x="1" y="324"/>
                    <a:pt x="59" y="479"/>
                  </a:cubicBezTo>
                  <a:cubicBezTo>
                    <a:pt x="67" y="507"/>
                    <a:pt x="75" y="533"/>
                    <a:pt x="83" y="559"/>
                  </a:cubicBezTo>
                  <a:cubicBezTo>
                    <a:pt x="89" y="583"/>
                    <a:pt x="94" y="607"/>
                    <a:pt x="100" y="632"/>
                  </a:cubicBezTo>
                  <a:cubicBezTo>
                    <a:pt x="133" y="423"/>
                    <a:pt x="136" y="204"/>
                    <a:pt x="7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9518" y="2748707"/>
              <a:ext cx="10383" cy="26567"/>
            </a:xfrm>
            <a:custGeom>
              <a:avLst/>
              <a:gdLst/>
              <a:ahLst/>
              <a:cxnLst/>
              <a:rect l="l" t="t" r="r" b="b"/>
              <a:pathLst>
                <a:path w="213" h="545" extrusionOk="0">
                  <a:moveTo>
                    <a:pt x="88" y="1"/>
                  </a:moveTo>
                  <a:lnTo>
                    <a:pt x="88" y="1"/>
                  </a:lnTo>
                  <a:cubicBezTo>
                    <a:pt x="0" y="122"/>
                    <a:pt x="162" y="360"/>
                    <a:pt x="154" y="511"/>
                  </a:cubicBezTo>
                  <a:cubicBezTo>
                    <a:pt x="154" y="523"/>
                    <a:pt x="154" y="534"/>
                    <a:pt x="155" y="545"/>
                  </a:cubicBezTo>
                  <a:cubicBezTo>
                    <a:pt x="172" y="505"/>
                    <a:pt x="188" y="465"/>
                    <a:pt x="205" y="424"/>
                  </a:cubicBezTo>
                  <a:cubicBezTo>
                    <a:pt x="206" y="422"/>
                    <a:pt x="206" y="421"/>
                    <a:pt x="207" y="419"/>
                  </a:cubicBezTo>
                  <a:cubicBezTo>
                    <a:pt x="213" y="314"/>
                    <a:pt x="188" y="209"/>
                    <a:pt x="151" y="110"/>
                  </a:cubicBezTo>
                  <a:cubicBezTo>
                    <a:pt x="136" y="71"/>
                    <a:pt x="120" y="28"/>
                    <a:pt x="8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29317" y="2761625"/>
              <a:ext cx="26421" cy="17013"/>
            </a:xfrm>
            <a:custGeom>
              <a:avLst/>
              <a:gdLst/>
              <a:ahLst/>
              <a:cxnLst/>
              <a:rect l="l" t="t" r="r" b="b"/>
              <a:pathLst>
                <a:path w="542" h="349" extrusionOk="0">
                  <a:moveTo>
                    <a:pt x="464" y="0"/>
                  </a:moveTo>
                  <a:cubicBezTo>
                    <a:pt x="303" y="1"/>
                    <a:pt x="132" y="194"/>
                    <a:pt x="33" y="309"/>
                  </a:cubicBezTo>
                  <a:cubicBezTo>
                    <a:pt x="21" y="322"/>
                    <a:pt x="11" y="335"/>
                    <a:pt x="0" y="349"/>
                  </a:cubicBezTo>
                  <a:cubicBezTo>
                    <a:pt x="101" y="286"/>
                    <a:pt x="223" y="270"/>
                    <a:pt x="322" y="217"/>
                  </a:cubicBezTo>
                  <a:cubicBezTo>
                    <a:pt x="387" y="187"/>
                    <a:pt x="542" y="75"/>
                    <a:pt x="46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09282" y="2712195"/>
              <a:ext cx="48016" cy="81213"/>
            </a:xfrm>
            <a:custGeom>
              <a:avLst/>
              <a:gdLst/>
              <a:ahLst/>
              <a:cxnLst/>
              <a:rect l="l" t="t" r="r" b="b"/>
              <a:pathLst>
                <a:path w="985" h="1666" extrusionOk="0">
                  <a:moveTo>
                    <a:pt x="502" y="138"/>
                  </a:moveTo>
                  <a:cubicBezTo>
                    <a:pt x="564" y="342"/>
                    <a:pt x="561" y="561"/>
                    <a:pt x="527" y="770"/>
                  </a:cubicBezTo>
                  <a:cubicBezTo>
                    <a:pt x="522" y="745"/>
                    <a:pt x="517" y="721"/>
                    <a:pt x="511" y="697"/>
                  </a:cubicBezTo>
                  <a:cubicBezTo>
                    <a:pt x="503" y="671"/>
                    <a:pt x="495" y="645"/>
                    <a:pt x="487" y="617"/>
                  </a:cubicBezTo>
                  <a:cubicBezTo>
                    <a:pt x="429" y="463"/>
                    <a:pt x="448" y="292"/>
                    <a:pt x="502" y="138"/>
                  </a:cubicBezTo>
                  <a:close/>
                  <a:moveTo>
                    <a:pt x="795" y="480"/>
                  </a:moveTo>
                  <a:lnTo>
                    <a:pt x="795" y="480"/>
                  </a:lnTo>
                  <a:cubicBezTo>
                    <a:pt x="832" y="656"/>
                    <a:pt x="666" y="863"/>
                    <a:pt x="574" y="1007"/>
                  </a:cubicBezTo>
                  <a:cubicBezTo>
                    <a:pt x="552" y="1037"/>
                    <a:pt x="531" y="1069"/>
                    <a:pt x="511" y="1101"/>
                  </a:cubicBezTo>
                  <a:cubicBezTo>
                    <a:pt x="529" y="1038"/>
                    <a:pt x="541" y="973"/>
                    <a:pt x="558" y="909"/>
                  </a:cubicBezTo>
                  <a:cubicBezTo>
                    <a:pt x="617" y="755"/>
                    <a:pt x="684" y="601"/>
                    <a:pt x="795" y="480"/>
                  </a:cubicBezTo>
                  <a:close/>
                  <a:moveTo>
                    <a:pt x="298" y="750"/>
                  </a:moveTo>
                  <a:lnTo>
                    <a:pt x="298" y="750"/>
                  </a:lnTo>
                  <a:cubicBezTo>
                    <a:pt x="330" y="777"/>
                    <a:pt x="346" y="820"/>
                    <a:pt x="361" y="859"/>
                  </a:cubicBezTo>
                  <a:cubicBezTo>
                    <a:pt x="398" y="958"/>
                    <a:pt x="423" y="1063"/>
                    <a:pt x="417" y="1167"/>
                  </a:cubicBezTo>
                  <a:cubicBezTo>
                    <a:pt x="416" y="1169"/>
                    <a:pt x="416" y="1171"/>
                    <a:pt x="415" y="1173"/>
                  </a:cubicBezTo>
                  <a:cubicBezTo>
                    <a:pt x="398" y="1214"/>
                    <a:pt x="382" y="1254"/>
                    <a:pt x="365" y="1294"/>
                  </a:cubicBezTo>
                  <a:cubicBezTo>
                    <a:pt x="364" y="1283"/>
                    <a:pt x="364" y="1272"/>
                    <a:pt x="364" y="1260"/>
                  </a:cubicBezTo>
                  <a:cubicBezTo>
                    <a:pt x="372" y="1109"/>
                    <a:pt x="210" y="871"/>
                    <a:pt x="298" y="750"/>
                  </a:cubicBezTo>
                  <a:close/>
                  <a:moveTo>
                    <a:pt x="875" y="1014"/>
                  </a:moveTo>
                  <a:lnTo>
                    <a:pt x="875" y="1014"/>
                  </a:lnTo>
                  <a:cubicBezTo>
                    <a:pt x="953" y="1089"/>
                    <a:pt x="798" y="1201"/>
                    <a:pt x="733" y="1231"/>
                  </a:cubicBezTo>
                  <a:cubicBezTo>
                    <a:pt x="634" y="1284"/>
                    <a:pt x="512" y="1300"/>
                    <a:pt x="411" y="1363"/>
                  </a:cubicBezTo>
                  <a:cubicBezTo>
                    <a:pt x="422" y="1349"/>
                    <a:pt x="432" y="1336"/>
                    <a:pt x="444" y="1323"/>
                  </a:cubicBezTo>
                  <a:cubicBezTo>
                    <a:pt x="543" y="1208"/>
                    <a:pt x="714" y="1015"/>
                    <a:pt x="875" y="1014"/>
                  </a:cubicBezTo>
                  <a:close/>
                  <a:moveTo>
                    <a:pt x="727" y="1445"/>
                  </a:moveTo>
                  <a:cubicBezTo>
                    <a:pt x="739" y="1445"/>
                    <a:pt x="751" y="1447"/>
                    <a:pt x="763" y="1451"/>
                  </a:cubicBezTo>
                  <a:cubicBezTo>
                    <a:pt x="706" y="1507"/>
                    <a:pt x="634" y="1530"/>
                    <a:pt x="558" y="1543"/>
                  </a:cubicBezTo>
                  <a:cubicBezTo>
                    <a:pt x="492" y="1553"/>
                    <a:pt x="425" y="1556"/>
                    <a:pt x="362" y="1564"/>
                  </a:cubicBezTo>
                  <a:cubicBezTo>
                    <a:pt x="375" y="1556"/>
                    <a:pt x="389" y="1550"/>
                    <a:pt x="403" y="1543"/>
                  </a:cubicBezTo>
                  <a:cubicBezTo>
                    <a:pt x="480" y="1505"/>
                    <a:pt x="561" y="1474"/>
                    <a:pt x="645" y="1456"/>
                  </a:cubicBezTo>
                  <a:cubicBezTo>
                    <a:pt x="672" y="1454"/>
                    <a:pt x="700" y="1445"/>
                    <a:pt x="727" y="1445"/>
                  </a:cubicBezTo>
                  <a:close/>
                  <a:moveTo>
                    <a:pt x="146" y="1238"/>
                  </a:moveTo>
                  <a:cubicBezTo>
                    <a:pt x="224" y="1316"/>
                    <a:pt x="227" y="1435"/>
                    <a:pt x="228" y="1543"/>
                  </a:cubicBezTo>
                  <a:cubicBezTo>
                    <a:pt x="228" y="1546"/>
                    <a:pt x="228" y="1549"/>
                    <a:pt x="228" y="1552"/>
                  </a:cubicBezTo>
                  <a:cubicBezTo>
                    <a:pt x="223" y="1561"/>
                    <a:pt x="217" y="1571"/>
                    <a:pt x="209" y="1580"/>
                  </a:cubicBezTo>
                  <a:cubicBezTo>
                    <a:pt x="207" y="1568"/>
                    <a:pt x="203" y="1555"/>
                    <a:pt x="198" y="1543"/>
                  </a:cubicBezTo>
                  <a:cubicBezTo>
                    <a:pt x="188" y="1516"/>
                    <a:pt x="176" y="1489"/>
                    <a:pt x="167" y="1461"/>
                  </a:cubicBezTo>
                  <a:cubicBezTo>
                    <a:pt x="147" y="1391"/>
                    <a:pt x="105" y="1306"/>
                    <a:pt x="146" y="1238"/>
                  </a:cubicBezTo>
                  <a:close/>
                  <a:moveTo>
                    <a:pt x="500" y="0"/>
                  </a:moveTo>
                  <a:cubicBezTo>
                    <a:pt x="497" y="0"/>
                    <a:pt x="495" y="0"/>
                    <a:pt x="492" y="1"/>
                  </a:cubicBezTo>
                  <a:cubicBezTo>
                    <a:pt x="443" y="22"/>
                    <a:pt x="441" y="92"/>
                    <a:pt x="423" y="136"/>
                  </a:cubicBezTo>
                  <a:cubicBezTo>
                    <a:pt x="351" y="342"/>
                    <a:pt x="355" y="527"/>
                    <a:pt x="433" y="730"/>
                  </a:cubicBezTo>
                  <a:cubicBezTo>
                    <a:pt x="451" y="786"/>
                    <a:pt x="460" y="846"/>
                    <a:pt x="461" y="905"/>
                  </a:cubicBezTo>
                  <a:cubicBezTo>
                    <a:pt x="438" y="801"/>
                    <a:pt x="391" y="663"/>
                    <a:pt x="300" y="663"/>
                  </a:cubicBezTo>
                  <a:cubicBezTo>
                    <a:pt x="287" y="663"/>
                    <a:pt x="273" y="665"/>
                    <a:pt x="258" y="672"/>
                  </a:cubicBezTo>
                  <a:cubicBezTo>
                    <a:pt x="206" y="702"/>
                    <a:pt x="189" y="768"/>
                    <a:pt x="187" y="824"/>
                  </a:cubicBezTo>
                  <a:cubicBezTo>
                    <a:pt x="179" y="950"/>
                    <a:pt x="248" y="1058"/>
                    <a:pt x="292" y="1172"/>
                  </a:cubicBezTo>
                  <a:cubicBezTo>
                    <a:pt x="322" y="1256"/>
                    <a:pt x="322" y="1347"/>
                    <a:pt x="299" y="1433"/>
                  </a:cubicBezTo>
                  <a:cubicBezTo>
                    <a:pt x="297" y="1438"/>
                    <a:pt x="293" y="1442"/>
                    <a:pt x="291" y="1446"/>
                  </a:cubicBezTo>
                  <a:cubicBezTo>
                    <a:pt x="296" y="1239"/>
                    <a:pt x="211" y="1148"/>
                    <a:pt x="141" y="1148"/>
                  </a:cubicBezTo>
                  <a:cubicBezTo>
                    <a:pt x="62" y="1148"/>
                    <a:pt x="1" y="1265"/>
                    <a:pt x="110" y="1461"/>
                  </a:cubicBezTo>
                  <a:cubicBezTo>
                    <a:pt x="123" y="1486"/>
                    <a:pt x="133" y="1514"/>
                    <a:pt x="140" y="1543"/>
                  </a:cubicBezTo>
                  <a:cubicBezTo>
                    <a:pt x="146" y="1567"/>
                    <a:pt x="151" y="1591"/>
                    <a:pt x="155" y="1615"/>
                  </a:cubicBezTo>
                  <a:cubicBezTo>
                    <a:pt x="146" y="1627"/>
                    <a:pt x="145" y="1641"/>
                    <a:pt x="158" y="1656"/>
                  </a:cubicBezTo>
                  <a:cubicBezTo>
                    <a:pt x="164" y="1663"/>
                    <a:pt x="172" y="1665"/>
                    <a:pt x="180" y="1665"/>
                  </a:cubicBezTo>
                  <a:cubicBezTo>
                    <a:pt x="188" y="1665"/>
                    <a:pt x="196" y="1663"/>
                    <a:pt x="202" y="1659"/>
                  </a:cubicBezTo>
                  <a:cubicBezTo>
                    <a:pt x="292" y="1635"/>
                    <a:pt x="388" y="1651"/>
                    <a:pt x="479" y="1639"/>
                  </a:cubicBezTo>
                  <a:cubicBezTo>
                    <a:pt x="617" y="1629"/>
                    <a:pt x="714" y="1588"/>
                    <a:pt x="769" y="1543"/>
                  </a:cubicBezTo>
                  <a:cubicBezTo>
                    <a:pt x="855" y="1470"/>
                    <a:pt x="838" y="1385"/>
                    <a:pt x="716" y="1385"/>
                  </a:cubicBezTo>
                  <a:cubicBezTo>
                    <a:pt x="632" y="1385"/>
                    <a:pt x="499" y="1425"/>
                    <a:pt x="317" y="1535"/>
                  </a:cubicBezTo>
                  <a:cubicBezTo>
                    <a:pt x="361" y="1490"/>
                    <a:pt x="403" y="1450"/>
                    <a:pt x="460" y="1421"/>
                  </a:cubicBezTo>
                  <a:cubicBezTo>
                    <a:pt x="516" y="1394"/>
                    <a:pt x="578" y="1385"/>
                    <a:pt x="636" y="1366"/>
                  </a:cubicBezTo>
                  <a:cubicBezTo>
                    <a:pt x="759" y="1331"/>
                    <a:pt x="884" y="1267"/>
                    <a:pt x="946" y="1151"/>
                  </a:cubicBezTo>
                  <a:cubicBezTo>
                    <a:pt x="980" y="1090"/>
                    <a:pt x="985" y="993"/>
                    <a:pt x="919" y="950"/>
                  </a:cubicBezTo>
                  <a:cubicBezTo>
                    <a:pt x="898" y="938"/>
                    <a:pt x="875" y="933"/>
                    <a:pt x="852" y="933"/>
                  </a:cubicBezTo>
                  <a:cubicBezTo>
                    <a:pt x="766" y="933"/>
                    <a:pt x="675" y="1003"/>
                    <a:pt x="614" y="1053"/>
                  </a:cubicBezTo>
                  <a:cubicBezTo>
                    <a:pt x="687" y="935"/>
                    <a:pt x="757" y="814"/>
                    <a:pt x="815" y="688"/>
                  </a:cubicBezTo>
                  <a:cubicBezTo>
                    <a:pt x="843" y="626"/>
                    <a:pt x="868" y="559"/>
                    <a:pt x="863" y="490"/>
                  </a:cubicBezTo>
                  <a:cubicBezTo>
                    <a:pt x="864" y="447"/>
                    <a:pt x="829" y="407"/>
                    <a:pt x="789" y="407"/>
                  </a:cubicBezTo>
                  <a:cubicBezTo>
                    <a:pt x="779" y="407"/>
                    <a:pt x="767" y="410"/>
                    <a:pt x="757" y="417"/>
                  </a:cubicBezTo>
                  <a:cubicBezTo>
                    <a:pt x="690" y="462"/>
                    <a:pt x="649" y="528"/>
                    <a:pt x="618" y="600"/>
                  </a:cubicBezTo>
                  <a:cubicBezTo>
                    <a:pt x="625" y="532"/>
                    <a:pt x="626" y="463"/>
                    <a:pt x="619" y="394"/>
                  </a:cubicBezTo>
                  <a:cubicBezTo>
                    <a:pt x="610" y="307"/>
                    <a:pt x="593" y="222"/>
                    <a:pt x="573" y="139"/>
                  </a:cubicBezTo>
                  <a:cubicBezTo>
                    <a:pt x="556" y="95"/>
                    <a:pt x="562" y="0"/>
                    <a:pt x="50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570917" y="2617527"/>
              <a:ext cx="57766" cy="180073"/>
            </a:xfrm>
            <a:custGeom>
              <a:avLst/>
              <a:gdLst/>
              <a:ahLst/>
              <a:cxnLst/>
              <a:rect l="l" t="t" r="r" b="b"/>
              <a:pathLst>
                <a:path w="1185" h="3694" extrusionOk="0">
                  <a:moveTo>
                    <a:pt x="295" y="1"/>
                  </a:moveTo>
                  <a:cubicBezTo>
                    <a:pt x="291" y="43"/>
                    <a:pt x="283" y="84"/>
                    <a:pt x="273" y="125"/>
                  </a:cubicBezTo>
                  <a:cubicBezTo>
                    <a:pt x="231" y="305"/>
                    <a:pt x="147" y="476"/>
                    <a:pt x="122" y="661"/>
                  </a:cubicBezTo>
                  <a:cubicBezTo>
                    <a:pt x="110" y="764"/>
                    <a:pt x="194" y="838"/>
                    <a:pt x="230" y="925"/>
                  </a:cubicBezTo>
                  <a:cubicBezTo>
                    <a:pt x="243" y="961"/>
                    <a:pt x="257" y="997"/>
                    <a:pt x="261" y="1035"/>
                  </a:cubicBezTo>
                  <a:cubicBezTo>
                    <a:pt x="264" y="1039"/>
                    <a:pt x="268" y="1044"/>
                    <a:pt x="272" y="1047"/>
                  </a:cubicBezTo>
                  <a:cubicBezTo>
                    <a:pt x="298" y="1080"/>
                    <a:pt x="268" y="1122"/>
                    <a:pt x="234" y="1122"/>
                  </a:cubicBezTo>
                  <a:cubicBezTo>
                    <a:pt x="225" y="1122"/>
                    <a:pt x="215" y="1119"/>
                    <a:pt x="207" y="1112"/>
                  </a:cubicBezTo>
                  <a:cubicBezTo>
                    <a:pt x="152" y="1064"/>
                    <a:pt x="88" y="1015"/>
                    <a:pt x="12" y="1015"/>
                  </a:cubicBezTo>
                  <a:cubicBezTo>
                    <a:pt x="8" y="1015"/>
                    <a:pt x="4" y="1015"/>
                    <a:pt x="1" y="1015"/>
                  </a:cubicBezTo>
                  <a:cubicBezTo>
                    <a:pt x="7" y="1079"/>
                    <a:pt x="10" y="1143"/>
                    <a:pt x="11" y="1207"/>
                  </a:cubicBezTo>
                  <a:cubicBezTo>
                    <a:pt x="137" y="1385"/>
                    <a:pt x="281" y="1550"/>
                    <a:pt x="418" y="1720"/>
                  </a:cubicBezTo>
                  <a:cubicBezTo>
                    <a:pt x="429" y="1732"/>
                    <a:pt x="530" y="1865"/>
                    <a:pt x="571" y="1944"/>
                  </a:cubicBezTo>
                  <a:cubicBezTo>
                    <a:pt x="605" y="1615"/>
                    <a:pt x="605" y="1283"/>
                    <a:pt x="591" y="954"/>
                  </a:cubicBezTo>
                  <a:cubicBezTo>
                    <a:pt x="583" y="825"/>
                    <a:pt x="568" y="696"/>
                    <a:pt x="542" y="569"/>
                  </a:cubicBezTo>
                  <a:cubicBezTo>
                    <a:pt x="536" y="547"/>
                    <a:pt x="531" y="523"/>
                    <a:pt x="526" y="500"/>
                  </a:cubicBezTo>
                  <a:cubicBezTo>
                    <a:pt x="524" y="495"/>
                    <a:pt x="525" y="490"/>
                    <a:pt x="529" y="487"/>
                  </a:cubicBezTo>
                  <a:cubicBezTo>
                    <a:pt x="531" y="486"/>
                    <a:pt x="533" y="485"/>
                    <a:pt x="535" y="485"/>
                  </a:cubicBezTo>
                  <a:cubicBezTo>
                    <a:pt x="544" y="485"/>
                    <a:pt x="549" y="501"/>
                    <a:pt x="552" y="510"/>
                  </a:cubicBezTo>
                  <a:cubicBezTo>
                    <a:pt x="597" y="631"/>
                    <a:pt x="631" y="757"/>
                    <a:pt x="650" y="885"/>
                  </a:cubicBezTo>
                  <a:cubicBezTo>
                    <a:pt x="676" y="1081"/>
                    <a:pt x="685" y="1281"/>
                    <a:pt x="684" y="1481"/>
                  </a:cubicBezTo>
                  <a:cubicBezTo>
                    <a:pt x="692" y="1471"/>
                    <a:pt x="700" y="1463"/>
                    <a:pt x="708" y="1455"/>
                  </a:cubicBezTo>
                  <a:cubicBezTo>
                    <a:pt x="769" y="1383"/>
                    <a:pt x="823" y="1304"/>
                    <a:pt x="879" y="1226"/>
                  </a:cubicBezTo>
                  <a:cubicBezTo>
                    <a:pt x="910" y="1181"/>
                    <a:pt x="944" y="1138"/>
                    <a:pt x="980" y="1096"/>
                  </a:cubicBezTo>
                  <a:cubicBezTo>
                    <a:pt x="984" y="1091"/>
                    <a:pt x="990" y="1089"/>
                    <a:pt x="995" y="1089"/>
                  </a:cubicBezTo>
                  <a:cubicBezTo>
                    <a:pt x="1012" y="1089"/>
                    <a:pt x="1027" y="1108"/>
                    <a:pt x="1016" y="1126"/>
                  </a:cubicBezTo>
                  <a:cubicBezTo>
                    <a:pt x="985" y="1176"/>
                    <a:pt x="949" y="1224"/>
                    <a:pt x="910" y="1270"/>
                  </a:cubicBezTo>
                  <a:cubicBezTo>
                    <a:pt x="889" y="1297"/>
                    <a:pt x="867" y="1323"/>
                    <a:pt x="844" y="1348"/>
                  </a:cubicBezTo>
                  <a:cubicBezTo>
                    <a:pt x="793" y="1407"/>
                    <a:pt x="739" y="1465"/>
                    <a:pt x="684" y="1519"/>
                  </a:cubicBezTo>
                  <a:cubicBezTo>
                    <a:pt x="683" y="1639"/>
                    <a:pt x="679" y="1759"/>
                    <a:pt x="673" y="1878"/>
                  </a:cubicBezTo>
                  <a:cubicBezTo>
                    <a:pt x="651" y="2119"/>
                    <a:pt x="610" y="2361"/>
                    <a:pt x="548" y="2597"/>
                  </a:cubicBezTo>
                  <a:cubicBezTo>
                    <a:pt x="546" y="2604"/>
                    <a:pt x="544" y="2612"/>
                    <a:pt x="542" y="2620"/>
                  </a:cubicBezTo>
                  <a:cubicBezTo>
                    <a:pt x="497" y="2787"/>
                    <a:pt x="442" y="2952"/>
                    <a:pt x="377" y="3113"/>
                  </a:cubicBezTo>
                  <a:cubicBezTo>
                    <a:pt x="386" y="3104"/>
                    <a:pt x="397" y="3096"/>
                    <a:pt x="406" y="3089"/>
                  </a:cubicBezTo>
                  <a:cubicBezTo>
                    <a:pt x="481" y="3027"/>
                    <a:pt x="555" y="2963"/>
                    <a:pt x="628" y="2897"/>
                  </a:cubicBezTo>
                  <a:cubicBezTo>
                    <a:pt x="677" y="2852"/>
                    <a:pt x="726" y="2806"/>
                    <a:pt x="775" y="2759"/>
                  </a:cubicBezTo>
                  <a:cubicBezTo>
                    <a:pt x="801" y="2731"/>
                    <a:pt x="828" y="2704"/>
                    <a:pt x="851" y="2674"/>
                  </a:cubicBezTo>
                  <a:cubicBezTo>
                    <a:pt x="853" y="2671"/>
                    <a:pt x="857" y="2669"/>
                    <a:pt x="860" y="2669"/>
                  </a:cubicBezTo>
                  <a:cubicBezTo>
                    <a:pt x="862" y="2669"/>
                    <a:pt x="863" y="2669"/>
                    <a:pt x="864" y="2670"/>
                  </a:cubicBezTo>
                  <a:cubicBezTo>
                    <a:pt x="868" y="2673"/>
                    <a:pt x="869" y="2679"/>
                    <a:pt x="866" y="2683"/>
                  </a:cubicBezTo>
                  <a:cubicBezTo>
                    <a:pt x="800" y="2771"/>
                    <a:pt x="733" y="2858"/>
                    <a:pt x="659" y="2939"/>
                  </a:cubicBezTo>
                  <a:cubicBezTo>
                    <a:pt x="645" y="2956"/>
                    <a:pt x="629" y="2972"/>
                    <a:pt x="614" y="2988"/>
                  </a:cubicBezTo>
                  <a:cubicBezTo>
                    <a:pt x="542" y="3062"/>
                    <a:pt x="464" y="3132"/>
                    <a:pt x="382" y="3196"/>
                  </a:cubicBezTo>
                  <a:cubicBezTo>
                    <a:pt x="365" y="3205"/>
                    <a:pt x="345" y="3226"/>
                    <a:pt x="325" y="3230"/>
                  </a:cubicBezTo>
                  <a:cubicBezTo>
                    <a:pt x="284" y="3318"/>
                    <a:pt x="240" y="3403"/>
                    <a:pt x="190" y="3485"/>
                  </a:cubicBezTo>
                  <a:cubicBezTo>
                    <a:pt x="145" y="3558"/>
                    <a:pt x="94" y="3628"/>
                    <a:pt x="37" y="3694"/>
                  </a:cubicBezTo>
                  <a:cubicBezTo>
                    <a:pt x="74" y="3684"/>
                    <a:pt x="112" y="3675"/>
                    <a:pt x="150" y="3664"/>
                  </a:cubicBezTo>
                  <a:cubicBezTo>
                    <a:pt x="225" y="3644"/>
                    <a:pt x="300" y="3622"/>
                    <a:pt x="371" y="3589"/>
                  </a:cubicBezTo>
                  <a:cubicBezTo>
                    <a:pt x="429" y="3562"/>
                    <a:pt x="480" y="3527"/>
                    <a:pt x="525" y="3485"/>
                  </a:cubicBezTo>
                  <a:cubicBezTo>
                    <a:pt x="591" y="3424"/>
                    <a:pt x="648" y="3350"/>
                    <a:pt x="701" y="3276"/>
                  </a:cubicBezTo>
                  <a:cubicBezTo>
                    <a:pt x="705" y="3249"/>
                    <a:pt x="723" y="3221"/>
                    <a:pt x="737" y="3199"/>
                  </a:cubicBezTo>
                  <a:cubicBezTo>
                    <a:pt x="772" y="3138"/>
                    <a:pt x="810" y="3076"/>
                    <a:pt x="843" y="3014"/>
                  </a:cubicBezTo>
                  <a:cubicBezTo>
                    <a:pt x="930" y="2837"/>
                    <a:pt x="1001" y="2647"/>
                    <a:pt x="1037" y="2453"/>
                  </a:cubicBezTo>
                  <a:lnTo>
                    <a:pt x="1037" y="2453"/>
                  </a:lnTo>
                  <a:cubicBezTo>
                    <a:pt x="995" y="2480"/>
                    <a:pt x="884" y="2592"/>
                    <a:pt x="818" y="2592"/>
                  </a:cubicBezTo>
                  <a:cubicBezTo>
                    <a:pt x="804" y="2592"/>
                    <a:pt x="792" y="2587"/>
                    <a:pt x="783" y="2575"/>
                  </a:cubicBezTo>
                  <a:cubicBezTo>
                    <a:pt x="771" y="2557"/>
                    <a:pt x="773" y="2533"/>
                    <a:pt x="783" y="2515"/>
                  </a:cubicBezTo>
                  <a:cubicBezTo>
                    <a:pt x="889" y="2372"/>
                    <a:pt x="1012" y="2239"/>
                    <a:pt x="1063" y="2065"/>
                  </a:cubicBezTo>
                  <a:cubicBezTo>
                    <a:pt x="1184" y="1701"/>
                    <a:pt x="1086" y="1323"/>
                    <a:pt x="1056" y="954"/>
                  </a:cubicBezTo>
                  <a:cubicBezTo>
                    <a:pt x="1030" y="977"/>
                    <a:pt x="906" y="1065"/>
                    <a:pt x="849" y="1065"/>
                  </a:cubicBezTo>
                  <a:cubicBezTo>
                    <a:pt x="838" y="1065"/>
                    <a:pt x="829" y="1062"/>
                    <a:pt x="824" y="1054"/>
                  </a:cubicBezTo>
                  <a:cubicBezTo>
                    <a:pt x="819" y="1044"/>
                    <a:pt x="824" y="1034"/>
                    <a:pt x="831" y="1025"/>
                  </a:cubicBezTo>
                  <a:cubicBezTo>
                    <a:pt x="840" y="975"/>
                    <a:pt x="850" y="925"/>
                    <a:pt x="863" y="876"/>
                  </a:cubicBezTo>
                  <a:cubicBezTo>
                    <a:pt x="887" y="789"/>
                    <a:pt x="928" y="715"/>
                    <a:pt x="923" y="626"/>
                  </a:cubicBezTo>
                  <a:cubicBezTo>
                    <a:pt x="919" y="472"/>
                    <a:pt x="769" y="398"/>
                    <a:pt x="662" y="317"/>
                  </a:cubicBezTo>
                  <a:cubicBezTo>
                    <a:pt x="530" y="222"/>
                    <a:pt x="401" y="122"/>
                    <a:pt x="29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558877" y="2680850"/>
              <a:ext cx="39583" cy="117481"/>
            </a:xfrm>
            <a:custGeom>
              <a:avLst/>
              <a:gdLst/>
              <a:ahLst/>
              <a:cxnLst/>
              <a:rect l="l" t="t" r="r" b="b"/>
              <a:pathLst>
                <a:path w="812" h="2410" extrusionOk="0">
                  <a:moveTo>
                    <a:pt x="259" y="1"/>
                  </a:moveTo>
                  <a:cubicBezTo>
                    <a:pt x="258" y="158"/>
                    <a:pt x="247" y="315"/>
                    <a:pt x="229" y="472"/>
                  </a:cubicBezTo>
                  <a:cubicBezTo>
                    <a:pt x="220" y="627"/>
                    <a:pt x="184" y="782"/>
                    <a:pt x="202" y="937"/>
                  </a:cubicBezTo>
                  <a:cubicBezTo>
                    <a:pt x="219" y="1042"/>
                    <a:pt x="318" y="1110"/>
                    <a:pt x="331" y="1215"/>
                  </a:cubicBezTo>
                  <a:cubicBezTo>
                    <a:pt x="332" y="1222"/>
                    <a:pt x="332" y="1231"/>
                    <a:pt x="331" y="1239"/>
                  </a:cubicBezTo>
                  <a:cubicBezTo>
                    <a:pt x="344" y="1256"/>
                    <a:pt x="350" y="1274"/>
                    <a:pt x="339" y="1295"/>
                  </a:cubicBezTo>
                  <a:cubicBezTo>
                    <a:pt x="330" y="1311"/>
                    <a:pt x="317" y="1316"/>
                    <a:pt x="304" y="1316"/>
                  </a:cubicBezTo>
                  <a:cubicBezTo>
                    <a:pt x="282" y="1316"/>
                    <a:pt x="258" y="1302"/>
                    <a:pt x="240" y="1289"/>
                  </a:cubicBezTo>
                  <a:cubicBezTo>
                    <a:pt x="198" y="1263"/>
                    <a:pt x="158" y="1234"/>
                    <a:pt x="113" y="1215"/>
                  </a:cubicBezTo>
                  <a:lnTo>
                    <a:pt x="113" y="1215"/>
                  </a:lnTo>
                  <a:cubicBezTo>
                    <a:pt x="124" y="1319"/>
                    <a:pt x="127" y="1424"/>
                    <a:pt x="107" y="1527"/>
                  </a:cubicBezTo>
                  <a:cubicBezTo>
                    <a:pt x="106" y="1528"/>
                    <a:pt x="106" y="1529"/>
                    <a:pt x="106" y="1530"/>
                  </a:cubicBezTo>
                  <a:cubicBezTo>
                    <a:pt x="184" y="1607"/>
                    <a:pt x="241" y="1706"/>
                    <a:pt x="306" y="1792"/>
                  </a:cubicBezTo>
                  <a:cubicBezTo>
                    <a:pt x="318" y="1810"/>
                    <a:pt x="330" y="1826"/>
                    <a:pt x="340" y="1844"/>
                  </a:cubicBezTo>
                  <a:cubicBezTo>
                    <a:pt x="344" y="1849"/>
                    <a:pt x="342" y="1858"/>
                    <a:pt x="337" y="1862"/>
                  </a:cubicBezTo>
                  <a:cubicBezTo>
                    <a:pt x="334" y="1864"/>
                    <a:pt x="332" y="1865"/>
                    <a:pt x="329" y="1865"/>
                  </a:cubicBezTo>
                  <a:cubicBezTo>
                    <a:pt x="325" y="1865"/>
                    <a:pt x="321" y="1863"/>
                    <a:pt x="318" y="1859"/>
                  </a:cubicBezTo>
                  <a:cubicBezTo>
                    <a:pt x="254" y="1777"/>
                    <a:pt x="195" y="1690"/>
                    <a:pt x="125" y="1613"/>
                  </a:cubicBezTo>
                  <a:cubicBezTo>
                    <a:pt x="116" y="1602"/>
                    <a:pt x="107" y="1592"/>
                    <a:pt x="96" y="1581"/>
                  </a:cubicBezTo>
                  <a:cubicBezTo>
                    <a:pt x="64" y="1738"/>
                    <a:pt x="1" y="1890"/>
                    <a:pt x="11" y="2053"/>
                  </a:cubicBezTo>
                  <a:cubicBezTo>
                    <a:pt x="11" y="2102"/>
                    <a:pt x="24" y="2145"/>
                    <a:pt x="43" y="2186"/>
                  </a:cubicBezTo>
                  <a:cubicBezTo>
                    <a:pt x="69" y="2245"/>
                    <a:pt x="110" y="2300"/>
                    <a:pt x="143" y="2358"/>
                  </a:cubicBezTo>
                  <a:cubicBezTo>
                    <a:pt x="147" y="2368"/>
                    <a:pt x="157" y="2388"/>
                    <a:pt x="165" y="2409"/>
                  </a:cubicBezTo>
                  <a:cubicBezTo>
                    <a:pt x="176" y="2396"/>
                    <a:pt x="189" y="2382"/>
                    <a:pt x="196" y="2369"/>
                  </a:cubicBezTo>
                  <a:cubicBezTo>
                    <a:pt x="239" y="2311"/>
                    <a:pt x="279" y="2249"/>
                    <a:pt x="318" y="2186"/>
                  </a:cubicBezTo>
                  <a:cubicBezTo>
                    <a:pt x="366" y="2106"/>
                    <a:pt x="412" y="2025"/>
                    <a:pt x="454" y="1943"/>
                  </a:cubicBezTo>
                  <a:cubicBezTo>
                    <a:pt x="591" y="1677"/>
                    <a:pt x="676" y="1392"/>
                    <a:pt x="738" y="1102"/>
                  </a:cubicBezTo>
                  <a:cubicBezTo>
                    <a:pt x="621" y="825"/>
                    <a:pt x="469" y="557"/>
                    <a:pt x="263" y="337"/>
                  </a:cubicBezTo>
                  <a:cubicBezTo>
                    <a:pt x="257" y="335"/>
                    <a:pt x="259" y="324"/>
                    <a:pt x="266" y="324"/>
                  </a:cubicBezTo>
                  <a:cubicBezTo>
                    <a:pt x="266" y="324"/>
                    <a:pt x="267" y="324"/>
                    <a:pt x="268" y="324"/>
                  </a:cubicBezTo>
                  <a:cubicBezTo>
                    <a:pt x="272" y="325"/>
                    <a:pt x="275" y="331"/>
                    <a:pt x="278" y="333"/>
                  </a:cubicBezTo>
                  <a:cubicBezTo>
                    <a:pt x="430" y="498"/>
                    <a:pt x="570" y="676"/>
                    <a:pt x="690" y="865"/>
                  </a:cubicBezTo>
                  <a:cubicBezTo>
                    <a:pt x="701" y="882"/>
                    <a:pt x="734" y="941"/>
                    <a:pt x="760" y="1001"/>
                  </a:cubicBezTo>
                  <a:cubicBezTo>
                    <a:pt x="776" y="918"/>
                    <a:pt x="792" y="835"/>
                    <a:pt x="805" y="753"/>
                  </a:cubicBezTo>
                  <a:cubicBezTo>
                    <a:pt x="807" y="734"/>
                    <a:pt x="810" y="715"/>
                    <a:pt x="812" y="697"/>
                  </a:cubicBezTo>
                  <a:cubicBezTo>
                    <a:pt x="811" y="696"/>
                    <a:pt x="809" y="695"/>
                    <a:pt x="806" y="694"/>
                  </a:cubicBezTo>
                  <a:cubicBezTo>
                    <a:pt x="688" y="463"/>
                    <a:pt x="489" y="291"/>
                    <a:pt x="327" y="92"/>
                  </a:cubicBezTo>
                  <a:cubicBezTo>
                    <a:pt x="316" y="79"/>
                    <a:pt x="287" y="42"/>
                    <a:pt x="25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554392" y="2610069"/>
              <a:ext cx="77899" cy="192699"/>
            </a:xfrm>
            <a:custGeom>
              <a:avLst/>
              <a:gdLst/>
              <a:ahLst/>
              <a:cxnLst/>
              <a:rect l="l" t="t" r="r" b="b"/>
              <a:pathLst>
                <a:path w="1598" h="3953" extrusionOk="0">
                  <a:moveTo>
                    <a:pt x="633" y="155"/>
                  </a:moveTo>
                  <a:cubicBezTo>
                    <a:pt x="740" y="277"/>
                    <a:pt x="869" y="376"/>
                    <a:pt x="1000" y="470"/>
                  </a:cubicBezTo>
                  <a:cubicBezTo>
                    <a:pt x="1107" y="552"/>
                    <a:pt x="1258" y="626"/>
                    <a:pt x="1262" y="779"/>
                  </a:cubicBezTo>
                  <a:cubicBezTo>
                    <a:pt x="1267" y="869"/>
                    <a:pt x="1226" y="942"/>
                    <a:pt x="1201" y="1029"/>
                  </a:cubicBezTo>
                  <a:cubicBezTo>
                    <a:pt x="1188" y="1078"/>
                    <a:pt x="1178" y="1128"/>
                    <a:pt x="1169" y="1179"/>
                  </a:cubicBezTo>
                  <a:cubicBezTo>
                    <a:pt x="1163" y="1187"/>
                    <a:pt x="1158" y="1198"/>
                    <a:pt x="1163" y="1208"/>
                  </a:cubicBezTo>
                  <a:cubicBezTo>
                    <a:pt x="1168" y="1216"/>
                    <a:pt x="1176" y="1219"/>
                    <a:pt x="1187" y="1219"/>
                  </a:cubicBezTo>
                  <a:cubicBezTo>
                    <a:pt x="1244" y="1219"/>
                    <a:pt x="1368" y="1130"/>
                    <a:pt x="1395" y="1107"/>
                  </a:cubicBezTo>
                  <a:cubicBezTo>
                    <a:pt x="1425" y="1476"/>
                    <a:pt x="1523" y="1854"/>
                    <a:pt x="1402" y="2218"/>
                  </a:cubicBezTo>
                  <a:cubicBezTo>
                    <a:pt x="1351" y="2392"/>
                    <a:pt x="1228" y="2525"/>
                    <a:pt x="1122" y="2668"/>
                  </a:cubicBezTo>
                  <a:cubicBezTo>
                    <a:pt x="1112" y="2686"/>
                    <a:pt x="1110" y="2710"/>
                    <a:pt x="1122" y="2728"/>
                  </a:cubicBezTo>
                  <a:cubicBezTo>
                    <a:pt x="1131" y="2740"/>
                    <a:pt x="1143" y="2745"/>
                    <a:pt x="1157" y="2745"/>
                  </a:cubicBezTo>
                  <a:cubicBezTo>
                    <a:pt x="1223" y="2745"/>
                    <a:pt x="1334" y="2633"/>
                    <a:pt x="1376" y="2606"/>
                  </a:cubicBezTo>
                  <a:lnTo>
                    <a:pt x="1376" y="2606"/>
                  </a:lnTo>
                  <a:cubicBezTo>
                    <a:pt x="1340" y="2800"/>
                    <a:pt x="1269" y="2990"/>
                    <a:pt x="1181" y="3166"/>
                  </a:cubicBezTo>
                  <a:cubicBezTo>
                    <a:pt x="1149" y="3229"/>
                    <a:pt x="1111" y="3291"/>
                    <a:pt x="1075" y="3352"/>
                  </a:cubicBezTo>
                  <a:cubicBezTo>
                    <a:pt x="1062" y="3374"/>
                    <a:pt x="1044" y="3402"/>
                    <a:pt x="1040" y="3429"/>
                  </a:cubicBezTo>
                  <a:cubicBezTo>
                    <a:pt x="987" y="3503"/>
                    <a:pt x="930" y="3577"/>
                    <a:pt x="864" y="3638"/>
                  </a:cubicBezTo>
                  <a:cubicBezTo>
                    <a:pt x="819" y="3680"/>
                    <a:pt x="768" y="3715"/>
                    <a:pt x="710" y="3742"/>
                  </a:cubicBezTo>
                  <a:cubicBezTo>
                    <a:pt x="604" y="3792"/>
                    <a:pt x="489" y="3817"/>
                    <a:pt x="376" y="3847"/>
                  </a:cubicBezTo>
                  <a:cubicBezTo>
                    <a:pt x="433" y="3781"/>
                    <a:pt x="484" y="3711"/>
                    <a:pt x="529" y="3638"/>
                  </a:cubicBezTo>
                  <a:cubicBezTo>
                    <a:pt x="579" y="3557"/>
                    <a:pt x="623" y="3471"/>
                    <a:pt x="664" y="3383"/>
                  </a:cubicBezTo>
                  <a:cubicBezTo>
                    <a:pt x="684" y="3379"/>
                    <a:pt x="704" y="3358"/>
                    <a:pt x="721" y="3349"/>
                  </a:cubicBezTo>
                  <a:cubicBezTo>
                    <a:pt x="820" y="3272"/>
                    <a:pt x="913" y="3186"/>
                    <a:pt x="998" y="3094"/>
                  </a:cubicBezTo>
                  <a:cubicBezTo>
                    <a:pt x="1071" y="3011"/>
                    <a:pt x="1139" y="2924"/>
                    <a:pt x="1205" y="2836"/>
                  </a:cubicBezTo>
                  <a:cubicBezTo>
                    <a:pt x="1208" y="2832"/>
                    <a:pt x="1207" y="2826"/>
                    <a:pt x="1203" y="2824"/>
                  </a:cubicBezTo>
                  <a:cubicBezTo>
                    <a:pt x="1202" y="2823"/>
                    <a:pt x="1200" y="2822"/>
                    <a:pt x="1199" y="2822"/>
                  </a:cubicBezTo>
                  <a:cubicBezTo>
                    <a:pt x="1195" y="2822"/>
                    <a:pt x="1192" y="2824"/>
                    <a:pt x="1190" y="2828"/>
                  </a:cubicBezTo>
                  <a:cubicBezTo>
                    <a:pt x="1167" y="2857"/>
                    <a:pt x="1140" y="2884"/>
                    <a:pt x="1114" y="2913"/>
                  </a:cubicBezTo>
                  <a:cubicBezTo>
                    <a:pt x="996" y="3028"/>
                    <a:pt x="871" y="3137"/>
                    <a:pt x="745" y="3242"/>
                  </a:cubicBezTo>
                  <a:cubicBezTo>
                    <a:pt x="735" y="3250"/>
                    <a:pt x="725" y="3257"/>
                    <a:pt x="716" y="3266"/>
                  </a:cubicBezTo>
                  <a:cubicBezTo>
                    <a:pt x="875" y="2873"/>
                    <a:pt x="974" y="2453"/>
                    <a:pt x="1012" y="2031"/>
                  </a:cubicBezTo>
                  <a:cubicBezTo>
                    <a:pt x="1018" y="1912"/>
                    <a:pt x="1022" y="1793"/>
                    <a:pt x="1023" y="1672"/>
                  </a:cubicBezTo>
                  <a:cubicBezTo>
                    <a:pt x="1078" y="1618"/>
                    <a:pt x="1132" y="1560"/>
                    <a:pt x="1183" y="1501"/>
                  </a:cubicBezTo>
                  <a:cubicBezTo>
                    <a:pt x="1245" y="1431"/>
                    <a:pt x="1305" y="1357"/>
                    <a:pt x="1355" y="1279"/>
                  </a:cubicBezTo>
                  <a:cubicBezTo>
                    <a:pt x="1366" y="1261"/>
                    <a:pt x="1350" y="1243"/>
                    <a:pt x="1334" y="1243"/>
                  </a:cubicBezTo>
                  <a:cubicBezTo>
                    <a:pt x="1328" y="1243"/>
                    <a:pt x="1323" y="1244"/>
                    <a:pt x="1319" y="1249"/>
                  </a:cubicBezTo>
                  <a:cubicBezTo>
                    <a:pt x="1220" y="1363"/>
                    <a:pt x="1144" y="1495"/>
                    <a:pt x="1047" y="1608"/>
                  </a:cubicBezTo>
                  <a:cubicBezTo>
                    <a:pt x="1038" y="1617"/>
                    <a:pt x="1031" y="1625"/>
                    <a:pt x="1023" y="1634"/>
                  </a:cubicBezTo>
                  <a:cubicBezTo>
                    <a:pt x="1023" y="1434"/>
                    <a:pt x="1015" y="1234"/>
                    <a:pt x="989" y="1038"/>
                  </a:cubicBezTo>
                  <a:cubicBezTo>
                    <a:pt x="970" y="910"/>
                    <a:pt x="936" y="784"/>
                    <a:pt x="891" y="663"/>
                  </a:cubicBezTo>
                  <a:cubicBezTo>
                    <a:pt x="888" y="654"/>
                    <a:pt x="883" y="638"/>
                    <a:pt x="873" y="638"/>
                  </a:cubicBezTo>
                  <a:cubicBezTo>
                    <a:pt x="871" y="638"/>
                    <a:pt x="869" y="639"/>
                    <a:pt x="867" y="640"/>
                  </a:cubicBezTo>
                  <a:cubicBezTo>
                    <a:pt x="864" y="643"/>
                    <a:pt x="863" y="649"/>
                    <a:pt x="865" y="654"/>
                  </a:cubicBezTo>
                  <a:cubicBezTo>
                    <a:pt x="870" y="676"/>
                    <a:pt x="875" y="700"/>
                    <a:pt x="880" y="723"/>
                  </a:cubicBezTo>
                  <a:cubicBezTo>
                    <a:pt x="907" y="849"/>
                    <a:pt x="922" y="978"/>
                    <a:pt x="930" y="1107"/>
                  </a:cubicBezTo>
                  <a:cubicBezTo>
                    <a:pt x="944" y="1437"/>
                    <a:pt x="943" y="1768"/>
                    <a:pt x="910" y="2097"/>
                  </a:cubicBezTo>
                  <a:cubicBezTo>
                    <a:pt x="869" y="2019"/>
                    <a:pt x="768" y="1886"/>
                    <a:pt x="757" y="1873"/>
                  </a:cubicBezTo>
                  <a:cubicBezTo>
                    <a:pt x="620" y="1703"/>
                    <a:pt x="476" y="1539"/>
                    <a:pt x="350" y="1360"/>
                  </a:cubicBezTo>
                  <a:cubicBezTo>
                    <a:pt x="348" y="1297"/>
                    <a:pt x="345" y="1233"/>
                    <a:pt x="340" y="1169"/>
                  </a:cubicBezTo>
                  <a:cubicBezTo>
                    <a:pt x="344" y="1169"/>
                    <a:pt x="348" y="1169"/>
                    <a:pt x="353" y="1169"/>
                  </a:cubicBezTo>
                  <a:cubicBezTo>
                    <a:pt x="427" y="1169"/>
                    <a:pt x="492" y="1218"/>
                    <a:pt x="546" y="1266"/>
                  </a:cubicBezTo>
                  <a:cubicBezTo>
                    <a:pt x="554" y="1273"/>
                    <a:pt x="563" y="1276"/>
                    <a:pt x="572" y="1276"/>
                  </a:cubicBezTo>
                  <a:cubicBezTo>
                    <a:pt x="606" y="1276"/>
                    <a:pt x="636" y="1233"/>
                    <a:pt x="611" y="1201"/>
                  </a:cubicBezTo>
                  <a:cubicBezTo>
                    <a:pt x="606" y="1197"/>
                    <a:pt x="603" y="1192"/>
                    <a:pt x="599" y="1189"/>
                  </a:cubicBezTo>
                  <a:cubicBezTo>
                    <a:pt x="596" y="1151"/>
                    <a:pt x="581" y="1114"/>
                    <a:pt x="569" y="1079"/>
                  </a:cubicBezTo>
                  <a:cubicBezTo>
                    <a:pt x="532" y="991"/>
                    <a:pt x="448" y="917"/>
                    <a:pt x="460" y="815"/>
                  </a:cubicBezTo>
                  <a:cubicBezTo>
                    <a:pt x="491" y="588"/>
                    <a:pt x="610" y="384"/>
                    <a:pt x="633" y="155"/>
                  </a:cubicBezTo>
                  <a:close/>
                  <a:moveTo>
                    <a:pt x="351" y="1453"/>
                  </a:moveTo>
                  <a:cubicBezTo>
                    <a:pt x="379" y="1494"/>
                    <a:pt x="408" y="1531"/>
                    <a:pt x="419" y="1544"/>
                  </a:cubicBezTo>
                  <a:cubicBezTo>
                    <a:pt x="581" y="1744"/>
                    <a:pt x="780" y="1915"/>
                    <a:pt x="898" y="2146"/>
                  </a:cubicBezTo>
                  <a:cubicBezTo>
                    <a:pt x="901" y="2147"/>
                    <a:pt x="903" y="2148"/>
                    <a:pt x="904" y="2149"/>
                  </a:cubicBezTo>
                  <a:cubicBezTo>
                    <a:pt x="903" y="2167"/>
                    <a:pt x="899" y="2186"/>
                    <a:pt x="897" y="2205"/>
                  </a:cubicBezTo>
                  <a:cubicBezTo>
                    <a:pt x="884" y="2287"/>
                    <a:pt x="868" y="2370"/>
                    <a:pt x="852" y="2453"/>
                  </a:cubicBezTo>
                  <a:cubicBezTo>
                    <a:pt x="826" y="2393"/>
                    <a:pt x="793" y="2334"/>
                    <a:pt x="783" y="2317"/>
                  </a:cubicBezTo>
                  <a:cubicBezTo>
                    <a:pt x="662" y="2128"/>
                    <a:pt x="522" y="1950"/>
                    <a:pt x="370" y="1786"/>
                  </a:cubicBezTo>
                  <a:cubicBezTo>
                    <a:pt x="367" y="1783"/>
                    <a:pt x="364" y="1777"/>
                    <a:pt x="360" y="1776"/>
                  </a:cubicBezTo>
                  <a:cubicBezTo>
                    <a:pt x="359" y="1776"/>
                    <a:pt x="358" y="1776"/>
                    <a:pt x="358" y="1776"/>
                  </a:cubicBezTo>
                  <a:cubicBezTo>
                    <a:pt x="351" y="1776"/>
                    <a:pt x="349" y="1787"/>
                    <a:pt x="355" y="1789"/>
                  </a:cubicBezTo>
                  <a:cubicBezTo>
                    <a:pt x="561" y="2009"/>
                    <a:pt x="713" y="2278"/>
                    <a:pt x="831" y="2554"/>
                  </a:cubicBezTo>
                  <a:cubicBezTo>
                    <a:pt x="768" y="2845"/>
                    <a:pt x="683" y="3129"/>
                    <a:pt x="546" y="3395"/>
                  </a:cubicBezTo>
                  <a:cubicBezTo>
                    <a:pt x="504" y="3477"/>
                    <a:pt x="458" y="3559"/>
                    <a:pt x="410" y="3638"/>
                  </a:cubicBezTo>
                  <a:cubicBezTo>
                    <a:pt x="372" y="3701"/>
                    <a:pt x="331" y="3763"/>
                    <a:pt x="288" y="3822"/>
                  </a:cubicBezTo>
                  <a:cubicBezTo>
                    <a:pt x="281" y="3834"/>
                    <a:pt x="269" y="3848"/>
                    <a:pt x="257" y="3861"/>
                  </a:cubicBezTo>
                  <a:cubicBezTo>
                    <a:pt x="249" y="3840"/>
                    <a:pt x="240" y="3821"/>
                    <a:pt x="235" y="3810"/>
                  </a:cubicBezTo>
                  <a:cubicBezTo>
                    <a:pt x="202" y="3752"/>
                    <a:pt x="162" y="3697"/>
                    <a:pt x="135" y="3638"/>
                  </a:cubicBezTo>
                  <a:cubicBezTo>
                    <a:pt x="116" y="3597"/>
                    <a:pt x="103" y="3554"/>
                    <a:pt x="103" y="3505"/>
                  </a:cubicBezTo>
                  <a:cubicBezTo>
                    <a:pt x="93" y="3342"/>
                    <a:pt x="156" y="3190"/>
                    <a:pt x="188" y="3034"/>
                  </a:cubicBezTo>
                  <a:cubicBezTo>
                    <a:pt x="199" y="3044"/>
                    <a:pt x="209" y="3055"/>
                    <a:pt x="217" y="3065"/>
                  </a:cubicBezTo>
                  <a:cubicBezTo>
                    <a:pt x="287" y="3142"/>
                    <a:pt x="346" y="3229"/>
                    <a:pt x="410" y="3311"/>
                  </a:cubicBezTo>
                  <a:cubicBezTo>
                    <a:pt x="413" y="3315"/>
                    <a:pt x="417" y="3317"/>
                    <a:pt x="421" y="3317"/>
                  </a:cubicBezTo>
                  <a:cubicBezTo>
                    <a:pt x="424" y="3317"/>
                    <a:pt x="426" y="3316"/>
                    <a:pt x="429" y="3314"/>
                  </a:cubicBezTo>
                  <a:cubicBezTo>
                    <a:pt x="434" y="3310"/>
                    <a:pt x="436" y="3301"/>
                    <a:pt x="432" y="3296"/>
                  </a:cubicBezTo>
                  <a:cubicBezTo>
                    <a:pt x="422" y="3278"/>
                    <a:pt x="410" y="3262"/>
                    <a:pt x="398" y="3245"/>
                  </a:cubicBezTo>
                  <a:cubicBezTo>
                    <a:pt x="333" y="3158"/>
                    <a:pt x="276" y="3060"/>
                    <a:pt x="198" y="2982"/>
                  </a:cubicBezTo>
                  <a:cubicBezTo>
                    <a:pt x="199" y="2981"/>
                    <a:pt x="199" y="2980"/>
                    <a:pt x="199" y="2979"/>
                  </a:cubicBezTo>
                  <a:cubicBezTo>
                    <a:pt x="219" y="2876"/>
                    <a:pt x="216" y="2771"/>
                    <a:pt x="205" y="2667"/>
                  </a:cubicBezTo>
                  <a:lnTo>
                    <a:pt x="205" y="2667"/>
                  </a:lnTo>
                  <a:cubicBezTo>
                    <a:pt x="250" y="2686"/>
                    <a:pt x="290" y="2715"/>
                    <a:pt x="332" y="2741"/>
                  </a:cubicBezTo>
                  <a:cubicBezTo>
                    <a:pt x="350" y="2754"/>
                    <a:pt x="374" y="2769"/>
                    <a:pt x="396" y="2769"/>
                  </a:cubicBezTo>
                  <a:cubicBezTo>
                    <a:pt x="409" y="2769"/>
                    <a:pt x="422" y="2763"/>
                    <a:pt x="432" y="2747"/>
                  </a:cubicBezTo>
                  <a:cubicBezTo>
                    <a:pt x="442" y="2726"/>
                    <a:pt x="436" y="2708"/>
                    <a:pt x="423" y="2692"/>
                  </a:cubicBezTo>
                  <a:cubicBezTo>
                    <a:pt x="424" y="2683"/>
                    <a:pt x="424" y="2674"/>
                    <a:pt x="423" y="2667"/>
                  </a:cubicBezTo>
                  <a:cubicBezTo>
                    <a:pt x="410" y="2562"/>
                    <a:pt x="311" y="2494"/>
                    <a:pt x="296" y="2390"/>
                  </a:cubicBezTo>
                  <a:cubicBezTo>
                    <a:pt x="276" y="2235"/>
                    <a:pt x="313" y="2079"/>
                    <a:pt x="321" y="1924"/>
                  </a:cubicBezTo>
                  <a:cubicBezTo>
                    <a:pt x="340" y="1767"/>
                    <a:pt x="350" y="1610"/>
                    <a:pt x="351" y="1453"/>
                  </a:cubicBezTo>
                  <a:close/>
                  <a:moveTo>
                    <a:pt x="266" y="3950"/>
                  </a:moveTo>
                  <a:lnTo>
                    <a:pt x="268" y="3951"/>
                  </a:lnTo>
                  <a:cubicBezTo>
                    <a:pt x="267" y="3950"/>
                    <a:pt x="266" y="3950"/>
                    <a:pt x="266" y="3950"/>
                  </a:cubicBezTo>
                  <a:close/>
                  <a:moveTo>
                    <a:pt x="601" y="0"/>
                  </a:moveTo>
                  <a:cubicBezTo>
                    <a:pt x="532" y="0"/>
                    <a:pt x="546" y="123"/>
                    <a:pt x="532" y="174"/>
                  </a:cubicBezTo>
                  <a:cubicBezTo>
                    <a:pt x="517" y="324"/>
                    <a:pt x="491" y="468"/>
                    <a:pt x="438" y="611"/>
                  </a:cubicBezTo>
                  <a:cubicBezTo>
                    <a:pt x="411" y="694"/>
                    <a:pt x="369" y="776"/>
                    <a:pt x="366" y="866"/>
                  </a:cubicBezTo>
                  <a:cubicBezTo>
                    <a:pt x="366" y="945"/>
                    <a:pt x="402" y="1018"/>
                    <a:pt x="453" y="1075"/>
                  </a:cubicBezTo>
                  <a:cubicBezTo>
                    <a:pt x="470" y="1093"/>
                    <a:pt x="485" y="1113"/>
                    <a:pt x="498" y="1131"/>
                  </a:cubicBezTo>
                  <a:cubicBezTo>
                    <a:pt x="449" y="1117"/>
                    <a:pt x="394" y="1110"/>
                    <a:pt x="345" y="1099"/>
                  </a:cubicBezTo>
                  <a:cubicBezTo>
                    <a:pt x="331" y="1095"/>
                    <a:pt x="319" y="1094"/>
                    <a:pt x="308" y="1094"/>
                  </a:cubicBezTo>
                  <a:cubicBezTo>
                    <a:pt x="248" y="1094"/>
                    <a:pt x="235" y="1146"/>
                    <a:pt x="240" y="1212"/>
                  </a:cubicBezTo>
                  <a:cubicBezTo>
                    <a:pt x="242" y="1497"/>
                    <a:pt x="269" y="1782"/>
                    <a:pt x="251" y="2066"/>
                  </a:cubicBezTo>
                  <a:cubicBezTo>
                    <a:pt x="247" y="2122"/>
                    <a:pt x="239" y="2182"/>
                    <a:pt x="227" y="2240"/>
                  </a:cubicBezTo>
                  <a:cubicBezTo>
                    <a:pt x="210" y="2311"/>
                    <a:pt x="186" y="2386"/>
                    <a:pt x="215" y="2457"/>
                  </a:cubicBezTo>
                  <a:cubicBezTo>
                    <a:pt x="236" y="2525"/>
                    <a:pt x="284" y="2580"/>
                    <a:pt x="325" y="2637"/>
                  </a:cubicBezTo>
                  <a:cubicBezTo>
                    <a:pt x="325" y="2637"/>
                    <a:pt x="325" y="2638"/>
                    <a:pt x="325" y="2638"/>
                  </a:cubicBezTo>
                  <a:cubicBezTo>
                    <a:pt x="289" y="2625"/>
                    <a:pt x="254" y="2618"/>
                    <a:pt x="234" y="2615"/>
                  </a:cubicBezTo>
                  <a:cubicBezTo>
                    <a:pt x="220" y="2612"/>
                    <a:pt x="203" y="2609"/>
                    <a:pt x="188" y="2609"/>
                  </a:cubicBezTo>
                  <a:cubicBezTo>
                    <a:pt x="165" y="2609"/>
                    <a:pt x="145" y="2615"/>
                    <a:pt x="139" y="2641"/>
                  </a:cubicBezTo>
                  <a:cubicBezTo>
                    <a:pt x="113" y="2790"/>
                    <a:pt x="102" y="2941"/>
                    <a:pt x="70" y="3088"/>
                  </a:cubicBezTo>
                  <a:cubicBezTo>
                    <a:pt x="53" y="3171"/>
                    <a:pt x="32" y="3261"/>
                    <a:pt x="18" y="3351"/>
                  </a:cubicBezTo>
                  <a:cubicBezTo>
                    <a:pt x="3" y="3445"/>
                    <a:pt x="0" y="3546"/>
                    <a:pt x="27" y="3638"/>
                  </a:cubicBezTo>
                  <a:cubicBezTo>
                    <a:pt x="41" y="3690"/>
                    <a:pt x="64" y="3741"/>
                    <a:pt x="99" y="3785"/>
                  </a:cubicBezTo>
                  <a:cubicBezTo>
                    <a:pt x="136" y="3832"/>
                    <a:pt x="173" y="3908"/>
                    <a:pt x="230" y="3939"/>
                  </a:cubicBezTo>
                  <a:cubicBezTo>
                    <a:pt x="233" y="3947"/>
                    <a:pt x="241" y="3953"/>
                    <a:pt x="249" y="3953"/>
                  </a:cubicBezTo>
                  <a:cubicBezTo>
                    <a:pt x="253" y="3953"/>
                    <a:pt x="256" y="3952"/>
                    <a:pt x="260" y="3950"/>
                  </a:cubicBezTo>
                  <a:cubicBezTo>
                    <a:pt x="261" y="3950"/>
                    <a:pt x="263" y="3950"/>
                    <a:pt x="266" y="3950"/>
                  </a:cubicBezTo>
                  <a:lnTo>
                    <a:pt x="266" y="3950"/>
                  </a:lnTo>
                  <a:lnTo>
                    <a:pt x="264" y="3950"/>
                  </a:lnTo>
                  <a:lnTo>
                    <a:pt x="264" y="3950"/>
                  </a:lnTo>
                  <a:cubicBezTo>
                    <a:pt x="284" y="3951"/>
                    <a:pt x="303" y="3951"/>
                    <a:pt x="323" y="3951"/>
                  </a:cubicBezTo>
                  <a:cubicBezTo>
                    <a:pt x="528" y="3951"/>
                    <a:pt x="740" y="3891"/>
                    <a:pt x="905" y="3769"/>
                  </a:cubicBezTo>
                  <a:cubicBezTo>
                    <a:pt x="951" y="3729"/>
                    <a:pt x="995" y="3685"/>
                    <a:pt x="1035" y="3638"/>
                  </a:cubicBezTo>
                  <a:cubicBezTo>
                    <a:pt x="1075" y="3589"/>
                    <a:pt x="1111" y="3537"/>
                    <a:pt x="1140" y="3480"/>
                  </a:cubicBezTo>
                  <a:cubicBezTo>
                    <a:pt x="1149" y="3473"/>
                    <a:pt x="1157" y="3463"/>
                    <a:pt x="1163" y="3453"/>
                  </a:cubicBezTo>
                  <a:cubicBezTo>
                    <a:pt x="1211" y="3383"/>
                    <a:pt x="1253" y="3309"/>
                    <a:pt x="1291" y="3233"/>
                  </a:cubicBezTo>
                  <a:cubicBezTo>
                    <a:pt x="1384" y="3042"/>
                    <a:pt x="1443" y="2834"/>
                    <a:pt x="1446" y="2621"/>
                  </a:cubicBezTo>
                  <a:cubicBezTo>
                    <a:pt x="1446" y="2599"/>
                    <a:pt x="1448" y="2576"/>
                    <a:pt x="1439" y="2556"/>
                  </a:cubicBezTo>
                  <a:cubicBezTo>
                    <a:pt x="1434" y="2540"/>
                    <a:pt x="1420" y="2532"/>
                    <a:pt x="1406" y="2532"/>
                  </a:cubicBezTo>
                  <a:cubicBezTo>
                    <a:pt x="1395" y="2532"/>
                    <a:pt x="1384" y="2537"/>
                    <a:pt x="1377" y="2548"/>
                  </a:cubicBezTo>
                  <a:cubicBezTo>
                    <a:pt x="1342" y="2585"/>
                    <a:pt x="1299" y="2617"/>
                    <a:pt x="1254" y="2647"/>
                  </a:cubicBezTo>
                  <a:cubicBezTo>
                    <a:pt x="1355" y="2502"/>
                    <a:pt x="1457" y="2354"/>
                    <a:pt x="1524" y="2191"/>
                  </a:cubicBezTo>
                  <a:cubicBezTo>
                    <a:pt x="1598" y="1983"/>
                    <a:pt x="1586" y="1755"/>
                    <a:pt x="1544" y="1542"/>
                  </a:cubicBezTo>
                  <a:cubicBezTo>
                    <a:pt x="1506" y="1368"/>
                    <a:pt x="1451" y="1192"/>
                    <a:pt x="1474" y="1011"/>
                  </a:cubicBezTo>
                  <a:cubicBezTo>
                    <a:pt x="1472" y="979"/>
                    <a:pt x="1450" y="963"/>
                    <a:pt x="1426" y="963"/>
                  </a:cubicBezTo>
                  <a:cubicBezTo>
                    <a:pt x="1408" y="963"/>
                    <a:pt x="1389" y="972"/>
                    <a:pt x="1376" y="990"/>
                  </a:cubicBezTo>
                  <a:cubicBezTo>
                    <a:pt x="1343" y="1020"/>
                    <a:pt x="1310" y="1052"/>
                    <a:pt x="1278" y="1082"/>
                  </a:cubicBezTo>
                  <a:cubicBezTo>
                    <a:pt x="1282" y="1071"/>
                    <a:pt x="1287" y="1058"/>
                    <a:pt x="1291" y="1045"/>
                  </a:cubicBezTo>
                  <a:cubicBezTo>
                    <a:pt x="1333" y="876"/>
                    <a:pt x="1392" y="624"/>
                    <a:pt x="1231" y="501"/>
                  </a:cubicBezTo>
                  <a:cubicBezTo>
                    <a:pt x="1095" y="404"/>
                    <a:pt x="933" y="343"/>
                    <a:pt x="810" y="223"/>
                  </a:cubicBezTo>
                  <a:cubicBezTo>
                    <a:pt x="757" y="175"/>
                    <a:pt x="709" y="120"/>
                    <a:pt x="668" y="60"/>
                  </a:cubicBezTo>
                  <a:cubicBezTo>
                    <a:pt x="654" y="40"/>
                    <a:pt x="645" y="14"/>
                    <a:pt x="621" y="3"/>
                  </a:cubicBezTo>
                  <a:cubicBezTo>
                    <a:pt x="614" y="1"/>
                    <a:pt x="607" y="0"/>
                    <a:pt x="6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578181" y="2617527"/>
              <a:ext cx="50502" cy="178660"/>
            </a:xfrm>
            <a:custGeom>
              <a:avLst/>
              <a:gdLst/>
              <a:ahLst/>
              <a:cxnLst/>
              <a:rect l="l" t="t" r="r" b="b"/>
              <a:pathLst>
                <a:path w="1036" h="3665" extrusionOk="0">
                  <a:moveTo>
                    <a:pt x="146" y="1"/>
                  </a:moveTo>
                  <a:cubicBezTo>
                    <a:pt x="142" y="43"/>
                    <a:pt x="134" y="84"/>
                    <a:pt x="124" y="125"/>
                  </a:cubicBezTo>
                  <a:cubicBezTo>
                    <a:pt x="435" y="363"/>
                    <a:pt x="617" y="766"/>
                    <a:pt x="580" y="1158"/>
                  </a:cubicBezTo>
                  <a:cubicBezTo>
                    <a:pt x="583" y="1158"/>
                    <a:pt x="587" y="1158"/>
                    <a:pt x="591" y="1158"/>
                  </a:cubicBezTo>
                  <a:cubicBezTo>
                    <a:pt x="643" y="1158"/>
                    <a:pt x="693" y="1185"/>
                    <a:pt x="730" y="1226"/>
                  </a:cubicBezTo>
                  <a:cubicBezTo>
                    <a:pt x="761" y="1181"/>
                    <a:pt x="795" y="1138"/>
                    <a:pt x="831" y="1096"/>
                  </a:cubicBezTo>
                  <a:cubicBezTo>
                    <a:pt x="835" y="1091"/>
                    <a:pt x="841" y="1089"/>
                    <a:pt x="846" y="1089"/>
                  </a:cubicBezTo>
                  <a:cubicBezTo>
                    <a:pt x="863" y="1089"/>
                    <a:pt x="878" y="1108"/>
                    <a:pt x="867" y="1126"/>
                  </a:cubicBezTo>
                  <a:cubicBezTo>
                    <a:pt x="836" y="1176"/>
                    <a:pt x="800" y="1224"/>
                    <a:pt x="761" y="1270"/>
                  </a:cubicBezTo>
                  <a:cubicBezTo>
                    <a:pt x="765" y="1278"/>
                    <a:pt x="769" y="1284"/>
                    <a:pt x="772" y="1291"/>
                  </a:cubicBezTo>
                  <a:cubicBezTo>
                    <a:pt x="805" y="1368"/>
                    <a:pt x="804" y="1454"/>
                    <a:pt x="798" y="1537"/>
                  </a:cubicBezTo>
                  <a:cubicBezTo>
                    <a:pt x="768" y="1919"/>
                    <a:pt x="627" y="2290"/>
                    <a:pt x="399" y="2597"/>
                  </a:cubicBezTo>
                  <a:cubicBezTo>
                    <a:pt x="397" y="2604"/>
                    <a:pt x="395" y="2612"/>
                    <a:pt x="393" y="2619"/>
                  </a:cubicBezTo>
                  <a:cubicBezTo>
                    <a:pt x="466" y="2689"/>
                    <a:pt x="487" y="2792"/>
                    <a:pt x="479" y="2897"/>
                  </a:cubicBezTo>
                  <a:cubicBezTo>
                    <a:pt x="528" y="2852"/>
                    <a:pt x="577" y="2806"/>
                    <a:pt x="626" y="2759"/>
                  </a:cubicBezTo>
                  <a:cubicBezTo>
                    <a:pt x="652" y="2731"/>
                    <a:pt x="679" y="2704"/>
                    <a:pt x="702" y="2674"/>
                  </a:cubicBezTo>
                  <a:cubicBezTo>
                    <a:pt x="703" y="2671"/>
                    <a:pt x="707" y="2669"/>
                    <a:pt x="711" y="2669"/>
                  </a:cubicBezTo>
                  <a:cubicBezTo>
                    <a:pt x="713" y="2669"/>
                    <a:pt x="714" y="2669"/>
                    <a:pt x="715" y="2670"/>
                  </a:cubicBezTo>
                  <a:cubicBezTo>
                    <a:pt x="719" y="2673"/>
                    <a:pt x="720" y="2679"/>
                    <a:pt x="717" y="2683"/>
                  </a:cubicBezTo>
                  <a:cubicBezTo>
                    <a:pt x="651" y="2770"/>
                    <a:pt x="583" y="2858"/>
                    <a:pt x="510" y="2939"/>
                  </a:cubicBezTo>
                  <a:cubicBezTo>
                    <a:pt x="494" y="2956"/>
                    <a:pt x="480" y="2972"/>
                    <a:pt x="465" y="2988"/>
                  </a:cubicBezTo>
                  <a:cubicBezTo>
                    <a:pt x="459" y="3016"/>
                    <a:pt x="450" y="3043"/>
                    <a:pt x="441" y="3070"/>
                  </a:cubicBezTo>
                  <a:cubicBezTo>
                    <a:pt x="358" y="3306"/>
                    <a:pt x="201" y="3515"/>
                    <a:pt x="1" y="3664"/>
                  </a:cubicBezTo>
                  <a:cubicBezTo>
                    <a:pt x="76" y="3644"/>
                    <a:pt x="151" y="3622"/>
                    <a:pt x="222" y="3589"/>
                  </a:cubicBezTo>
                  <a:cubicBezTo>
                    <a:pt x="280" y="3562"/>
                    <a:pt x="331" y="3527"/>
                    <a:pt x="376" y="3485"/>
                  </a:cubicBezTo>
                  <a:cubicBezTo>
                    <a:pt x="442" y="3424"/>
                    <a:pt x="499" y="3350"/>
                    <a:pt x="552" y="3276"/>
                  </a:cubicBezTo>
                  <a:cubicBezTo>
                    <a:pt x="556" y="3249"/>
                    <a:pt x="574" y="3221"/>
                    <a:pt x="588" y="3199"/>
                  </a:cubicBezTo>
                  <a:cubicBezTo>
                    <a:pt x="623" y="3138"/>
                    <a:pt x="661" y="3076"/>
                    <a:pt x="694" y="3014"/>
                  </a:cubicBezTo>
                  <a:cubicBezTo>
                    <a:pt x="781" y="2837"/>
                    <a:pt x="852" y="2647"/>
                    <a:pt x="888" y="2453"/>
                  </a:cubicBezTo>
                  <a:lnTo>
                    <a:pt x="888" y="2453"/>
                  </a:lnTo>
                  <a:cubicBezTo>
                    <a:pt x="846" y="2480"/>
                    <a:pt x="735" y="2592"/>
                    <a:pt x="669" y="2592"/>
                  </a:cubicBezTo>
                  <a:cubicBezTo>
                    <a:pt x="655" y="2592"/>
                    <a:pt x="643" y="2587"/>
                    <a:pt x="634" y="2575"/>
                  </a:cubicBezTo>
                  <a:cubicBezTo>
                    <a:pt x="622" y="2557"/>
                    <a:pt x="624" y="2533"/>
                    <a:pt x="634" y="2515"/>
                  </a:cubicBezTo>
                  <a:cubicBezTo>
                    <a:pt x="740" y="2372"/>
                    <a:pt x="863" y="2239"/>
                    <a:pt x="914" y="2065"/>
                  </a:cubicBezTo>
                  <a:cubicBezTo>
                    <a:pt x="1035" y="1701"/>
                    <a:pt x="937" y="1323"/>
                    <a:pt x="907" y="954"/>
                  </a:cubicBezTo>
                  <a:cubicBezTo>
                    <a:pt x="881" y="977"/>
                    <a:pt x="757" y="1065"/>
                    <a:pt x="700" y="1065"/>
                  </a:cubicBezTo>
                  <a:cubicBezTo>
                    <a:pt x="689" y="1065"/>
                    <a:pt x="680" y="1062"/>
                    <a:pt x="675" y="1054"/>
                  </a:cubicBezTo>
                  <a:cubicBezTo>
                    <a:pt x="670" y="1044"/>
                    <a:pt x="675" y="1034"/>
                    <a:pt x="682" y="1025"/>
                  </a:cubicBezTo>
                  <a:cubicBezTo>
                    <a:pt x="691" y="975"/>
                    <a:pt x="701" y="925"/>
                    <a:pt x="714" y="876"/>
                  </a:cubicBezTo>
                  <a:cubicBezTo>
                    <a:pt x="738" y="789"/>
                    <a:pt x="780" y="715"/>
                    <a:pt x="774" y="626"/>
                  </a:cubicBezTo>
                  <a:cubicBezTo>
                    <a:pt x="770" y="472"/>
                    <a:pt x="620" y="398"/>
                    <a:pt x="513" y="317"/>
                  </a:cubicBezTo>
                  <a:cubicBezTo>
                    <a:pt x="381" y="222"/>
                    <a:pt x="252" y="122"/>
                    <a:pt x="14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530067" y="2708003"/>
              <a:ext cx="28469" cy="29297"/>
            </a:xfrm>
            <a:custGeom>
              <a:avLst/>
              <a:gdLst/>
              <a:ahLst/>
              <a:cxnLst/>
              <a:rect l="l" t="t" r="r" b="b"/>
              <a:pathLst>
                <a:path w="584" h="601" extrusionOk="0">
                  <a:moveTo>
                    <a:pt x="143" y="1"/>
                  </a:moveTo>
                  <a:cubicBezTo>
                    <a:pt x="0" y="111"/>
                    <a:pt x="17" y="276"/>
                    <a:pt x="72" y="428"/>
                  </a:cubicBezTo>
                  <a:cubicBezTo>
                    <a:pt x="88" y="476"/>
                    <a:pt x="112" y="523"/>
                    <a:pt x="117" y="573"/>
                  </a:cubicBezTo>
                  <a:cubicBezTo>
                    <a:pt x="119" y="575"/>
                    <a:pt x="120" y="577"/>
                    <a:pt x="120" y="580"/>
                  </a:cubicBezTo>
                  <a:cubicBezTo>
                    <a:pt x="121" y="587"/>
                    <a:pt x="122" y="594"/>
                    <a:pt x="122" y="600"/>
                  </a:cubicBezTo>
                  <a:cubicBezTo>
                    <a:pt x="191" y="551"/>
                    <a:pt x="307" y="510"/>
                    <a:pt x="343" y="490"/>
                  </a:cubicBezTo>
                  <a:cubicBezTo>
                    <a:pt x="427" y="447"/>
                    <a:pt x="509" y="390"/>
                    <a:pt x="555" y="306"/>
                  </a:cubicBezTo>
                  <a:cubicBezTo>
                    <a:pt x="584" y="240"/>
                    <a:pt x="555" y="212"/>
                    <a:pt x="512" y="212"/>
                  </a:cubicBezTo>
                  <a:cubicBezTo>
                    <a:pt x="485" y="212"/>
                    <a:pt x="453" y="224"/>
                    <a:pt x="427" y="244"/>
                  </a:cubicBezTo>
                  <a:cubicBezTo>
                    <a:pt x="416" y="252"/>
                    <a:pt x="407" y="259"/>
                    <a:pt x="398" y="267"/>
                  </a:cubicBezTo>
                  <a:cubicBezTo>
                    <a:pt x="391" y="272"/>
                    <a:pt x="384" y="274"/>
                    <a:pt x="378" y="274"/>
                  </a:cubicBezTo>
                  <a:cubicBezTo>
                    <a:pt x="354" y="274"/>
                    <a:pt x="339" y="244"/>
                    <a:pt x="345" y="219"/>
                  </a:cubicBezTo>
                  <a:cubicBezTo>
                    <a:pt x="346" y="178"/>
                    <a:pt x="360" y="73"/>
                    <a:pt x="325" y="73"/>
                  </a:cubicBezTo>
                  <a:cubicBezTo>
                    <a:pt x="314" y="73"/>
                    <a:pt x="300" y="82"/>
                    <a:pt x="279" y="105"/>
                  </a:cubicBezTo>
                  <a:cubicBezTo>
                    <a:pt x="257" y="130"/>
                    <a:pt x="240" y="162"/>
                    <a:pt x="228" y="194"/>
                  </a:cubicBezTo>
                  <a:cubicBezTo>
                    <a:pt x="226" y="212"/>
                    <a:pt x="212" y="229"/>
                    <a:pt x="195" y="229"/>
                  </a:cubicBezTo>
                  <a:cubicBezTo>
                    <a:pt x="191" y="229"/>
                    <a:pt x="186" y="228"/>
                    <a:pt x="181" y="225"/>
                  </a:cubicBezTo>
                  <a:cubicBezTo>
                    <a:pt x="163" y="215"/>
                    <a:pt x="164" y="194"/>
                    <a:pt x="163" y="176"/>
                  </a:cubicBezTo>
                  <a:cubicBezTo>
                    <a:pt x="154" y="118"/>
                    <a:pt x="177" y="52"/>
                    <a:pt x="1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536453" y="2696401"/>
              <a:ext cx="15843" cy="15697"/>
            </a:xfrm>
            <a:custGeom>
              <a:avLst/>
              <a:gdLst/>
              <a:ahLst/>
              <a:cxnLst/>
              <a:rect l="l" t="t" r="r" b="b"/>
              <a:pathLst>
                <a:path w="325" h="322" extrusionOk="0">
                  <a:moveTo>
                    <a:pt x="214" y="0"/>
                  </a:moveTo>
                  <a:cubicBezTo>
                    <a:pt x="145" y="0"/>
                    <a:pt x="52" y="97"/>
                    <a:pt x="1" y="160"/>
                  </a:cubicBezTo>
                  <a:cubicBezTo>
                    <a:pt x="3" y="160"/>
                    <a:pt x="5" y="160"/>
                    <a:pt x="8" y="160"/>
                  </a:cubicBezTo>
                  <a:cubicBezTo>
                    <a:pt x="31" y="160"/>
                    <a:pt x="51" y="170"/>
                    <a:pt x="64" y="197"/>
                  </a:cubicBezTo>
                  <a:cubicBezTo>
                    <a:pt x="77" y="238"/>
                    <a:pt x="90" y="280"/>
                    <a:pt x="94" y="322"/>
                  </a:cubicBezTo>
                  <a:cubicBezTo>
                    <a:pt x="131" y="269"/>
                    <a:pt x="177" y="246"/>
                    <a:pt x="217" y="246"/>
                  </a:cubicBezTo>
                  <a:cubicBezTo>
                    <a:pt x="250" y="246"/>
                    <a:pt x="279" y="262"/>
                    <a:pt x="297" y="291"/>
                  </a:cubicBezTo>
                  <a:cubicBezTo>
                    <a:pt x="324" y="198"/>
                    <a:pt x="324" y="86"/>
                    <a:pt x="253" y="14"/>
                  </a:cubicBezTo>
                  <a:cubicBezTo>
                    <a:pt x="241" y="4"/>
                    <a:pt x="228" y="0"/>
                    <a:pt x="214"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552491" y="2699082"/>
              <a:ext cx="10237" cy="17842"/>
            </a:xfrm>
            <a:custGeom>
              <a:avLst/>
              <a:gdLst/>
              <a:ahLst/>
              <a:cxnLst/>
              <a:rect l="l" t="t" r="r" b="b"/>
              <a:pathLst>
                <a:path w="210" h="366" extrusionOk="0">
                  <a:moveTo>
                    <a:pt x="56" y="1"/>
                  </a:moveTo>
                  <a:cubicBezTo>
                    <a:pt x="69" y="69"/>
                    <a:pt x="56" y="142"/>
                    <a:pt x="42" y="209"/>
                  </a:cubicBezTo>
                  <a:cubicBezTo>
                    <a:pt x="32" y="259"/>
                    <a:pt x="14" y="308"/>
                    <a:pt x="1" y="357"/>
                  </a:cubicBezTo>
                  <a:cubicBezTo>
                    <a:pt x="30" y="346"/>
                    <a:pt x="57" y="341"/>
                    <a:pt x="81" y="341"/>
                  </a:cubicBezTo>
                  <a:cubicBezTo>
                    <a:pt x="113" y="341"/>
                    <a:pt x="139" y="350"/>
                    <a:pt x="158" y="365"/>
                  </a:cubicBezTo>
                  <a:cubicBezTo>
                    <a:pt x="177" y="276"/>
                    <a:pt x="210" y="180"/>
                    <a:pt x="164" y="95"/>
                  </a:cubicBezTo>
                  <a:cubicBezTo>
                    <a:pt x="144" y="47"/>
                    <a:pt x="96" y="28"/>
                    <a:pt x="5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492580" y="2722481"/>
              <a:ext cx="30370" cy="61129"/>
            </a:xfrm>
            <a:custGeom>
              <a:avLst/>
              <a:gdLst/>
              <a:ahLst/>
              <a:cxnLst/>
              <a:rect l="l" t="t" r="r" b="b"/>
              <a:pathLst>
                <a:path w="623" h="1254" extrusionOk="0">
                  <a:moveTo>
                    <a:pt x="117" y="1"/>
                  </a:moveTo>
                  <a:cubicBezTo>
                    <a:pt x="113" y="10"/>
                    <a:pt x="110" y="19"/>
                    <a:pt x="107" y="28"/>
                  </a:cubicBezTo>
                  <a:cubicBezTo>
                    <a:pt x="1" y="300"/>
                    <a:pt x="11" y="618"/>
                    <a:pt x="170" y="865"/>
                  </a:cubicBezTo>
                  <a:cubicBezTo>
                    <a:pt x="267" y="1002"/>
                    <a:pt x="404" y="1103"/>
                    <a:pt x="480" y="1254"/>
                  </a:cubicBezTo>
                  <a:cubicBezTo>
                    <a:pt x="485" y="1229"/>
                    <a:pt x="491" y="1203"/>
                    <a:pt x="499" y="1178"/>
                  </a:cubicBezTo>
                  <a:cubicBezTo>
                    <a:pt x="473" y="934"/>
                    <a:pt x="396" y="701"/>
                    <a:pt x="358" y="460"/>
                  </a:cubicBezTo>
                  <a:cubicBezTo>
                    <a:pt x="353" y="445"/>
                    <a:pt x="366" y="434"/>
                    <a:pt x="378" y="434"/>
                  </a:cubicBezTo>
                  <a:cubicBezTo>
                    <a:pt x="385" y="434"/>
                    <a:pt x="392" y="438"/>
                    <a:pt x="396" y="446"/>
                  </a:cubicBezTo>
                  <a:cubicBezTo>
                    <a:pt x="448" y="562"/>
                    <a:pt x="496" y="680"/>
                    <a:pt x="523" y="804"/>
                  </a:cubicBezTo>
                  <a:cubicBezTo>
                    <a:pt x="542" y="887"/>
                    <a:pt x="549" y="972"/>
                    <a:pt x="547" y="1057"/>
                  </a:cubicBezTo>
                  <a:cubicBezTo>
                    <a:pt x="560" y="1029"/>
                    <a:pt x="576" y="1002"/>
                    <a:pt x="593" y="976"/>
                  </a:cubicBezTo>
                  <a:cubicBezTo>
                    <a:pt x="599" y="942"/>
                    <a:pt x="604" y="908"/>
                    <a:pt x="606" y="874"/>
                  </a:cubicBezTo>
                  <a:cubicBezTo>
                    <a:pt x="622" y="643"/>
                    <a:pt x="556" y="404"/>
                    <a:pt x="405" y="227"/>
                  </a:cubicBezTo>
                  <a:cubicBezTo>
                    <a:pt x="321" y="137"/>
                    <a:pt x="216" y="70"/>
                    <a:pt x="11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518270" y="2749779"/>
              <a:ext cx="41240" cy="38316"/>
            </a:xfrm>
            <a:custGeom>
              <a:avLst/>
              <a:gdLst/>
              <a:ahLst/>
              <a:cxnLst/>
              <a:rect l="l" t="t" r="r" b="b"/>
              <a:pathLst>
                <a:path w="846" h="786" extrusionOk="0">
                  <a:moveTo>
                    <a:pt x="845" y="1"/>
                  </a:moveTo>
                  <a:lnTo>
                    <a:pt x="845" y="1"/>
                  </a:lnTo>
                  <a:cubicBezTo>
                    <a:pt x="720" y="70"/>
                    <a:pt x="586" y="117"/>
                    <a:pt x="462" y="188"/>
                  </a:cubicBezTo>
                  <a:cubicBezTo>
                    <a:pt x="313" y="274"/>
                    <a:pt x="192" y="399"/>
                    <a:pt x="106" y="544"/>
                  </a:cubicBezTo>
                  <a:cubicBezTo>
                    <a:pt x="275" y="438"/>
                    <a:pt x="483" y="389"/>
                    <a:pt x="628" y="246"/>
                  </a:cubicBezTo>
                  <a:cubicBezTo>
                    <a:pt x="631" y="242"/>
                    <a:pt x="636" y="241"/>
                    <a:pt x="641" y="241"/>
                  </a:cubicBezTo>
                  <a:cubicBezTo>
                    <a:pt x="645" y="241"/>
                    <a:pt x="649" y="242"/>
                    <a:pt x="652" y="244"/>
                  </a:cubicBezTo>
                  <a:cubicBezTo>
                    <a:pt x="654" y="245"/>
                    <a:pt x="655" y="247"/>
                    <a:pt x="656" y="249"/>
                  </a:cubicBezTo>
                  <a:cubicBezTo>
                    <a:pt x="671" y="274"/>
                    <a:pt x="607" y="320"/>
                    <a:pt x="593" y="338"/>
                  </a:cubicBezTo>
                  <a:cubicBezTo>
                    <a:pt x="524" y="401"/>
                    <a:pt x="443" y="449"/>
                    <a:pt x="362" y="494"/>
                  </a:cubicBezTo>
                  <a:cubicBezTo>
                    <a:pt x="266" y="549"/>
                    <a:pt x="165" y="596"/>
                    <a:pt x="69" y="654"/>
                  </a:cubicBezTo>
                  <a:cubicBezTo>
                    <a:pt x="59" y="661"/>
                    <a:pt x="48" y="670"/>
                    <a:pt x="39" y="679"/>
                  </a:cubicBezTo>
                  <a:cubicBezTo>
                    <a:pt x="25" y="710"/>
                    <a:pt x="15" y="740"/>
                    <a:pt x="5" y="772"/>
                  </a:cubicBezTo>
                  <a:cubicBezTo>
                    <a:pt x="3" y="776"/>
                    <a:pt x="2" y="781"/>
                    <a:pt x="1" y="785"/>
                  </a:cubicBezTo>
                  <a:cubicBezTo>
                    <a:pt x="11" y="781"/>
                    <a:pt x="23" y="776"/>
                    <a:pt x="35" y="772"/>
                  </a:cubicBezTo>
                  <a:cubicBezTo>
                    <a:pt x="156" y="723"/>
                    <a:pt x="292" y="705"/>
                    <a:pt x="411" y="652"/>
                  </a:cubicBezTo>
                  <a:cubicBezTo>
                    <a:pt x="648" y="523"/>
                    <a:pt x="729" y="306"/>
                    <a:pt x="817" y="75"/>
                  </a:cubicBezTo>
                  <a:cubicBezTo>
                    <a:pt x="826" y="50"/>
                    <a:pt x="836" y="26"/>
                    <a:pt x="84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489948" y="2679632"/>
              <a:ext cx="76972" cy="113825"/>
            </a:xfrm>
            <a:custGeom>
              <a:avLst/>
              <a:gdLst/>
              <a:ahLst/>
              <a:cxnLst/>
              <a:rect l="l" t="t" r="r" b="b"/>
              <a:pathLst>
                <a:path w="1579" h="2335" extrusionOk="0">
                  <a:moveTo>
                    <a:pt x="1168" y="344"/>
                  </a:moveTo>
                  <a:cubicBezTo>
                    <a:pt x="1182" y="344"/>
                    <a:pt x="1195" y="348"/>
                    <a:pt x="1207" y="358"/>
                  </a:cubicBezTo>
                  <a:cubicBezTo>
                    <a:pt x="1278" y="430"/>
                    <a:pt x="1278" y="542"/>
                    <a:pt x="1251" y="635"/>
                  </a:cubicBezTo>
                  <a:cubicBezTo>
                    <a:pt x="1233" y="606"/>
                    <a:pt x="1204" y="590"/>
                    <a:pt x="1171" y="590"/>
                  </a:cubicBezTo>
                  <a:cubicBezTo>
                    <a:pt x="1131" y="590"/>
                    <a:pt x="1085" y="613"/>
                    <a:pt x="1048" y="666"/>
                  </a:cubicBezTo>
                  <a:cubicBezTo>
                    <a:pt x="1044" y="624"/>
                    <a:pt x="1031" y="582"/>
                    <a:pt x="1018" y="541"/>
                  </a:cubicBezTo>
                  <a:cubicBezTo>
                    <a:pt x="1005" y="514"/>
                    <a:pt x="985" y="504"/>
                    <a:pt x="962" y="504"/>
                  </a:cubicBezTo>
                  <a:cubicBezTo>
                    <a:pt x="959" y="504"/>
                    <a:pt x="957" y="504"/>
                    <a:pt x="955" y="504"/>
                  </a:cubicBezTo>
                  <a:cubicBezTo>
                    <a:pt x="1006" y="441"/>
                    <a:pt x="1099" y="344"/>
                    <a:pt x="1168" y="344"/>
                  </a:cubicBezTo>
                  <a:close/>
                  <a:moveTo>
                    <a:pt x="1339" y="400"/>
                  </a:moveTo>
                  <a:cubicBezTo>
                    <a:pt x="1379" y="427"/>
                    <a:pt x="1427" y="446"/>
                    <a:pt x="1447" y="494"/>
                  </a:cubicBezTo>
                  <a:cubicBezTo>
                    <a:pt x="1493" y="579"/>
                    <a:pt x="1460" y="675"/>
                    <a:pt x="1441" y="764"/>
                  </a:cubicBezTo>
                  <a:cubicBezTo>
                    <a:pt x="1422" y="749"/>
                    <a:pt x="1396" y="740"/>
                    <a:pt x="1364" y="740"/>
                  </a:cubicBezTo>
                  <a:cubicBezTo>
                    <a:pt x="1341" y="740"/>
                    <a:pt x="1314" y="745"/>
                    <a:pt x="1285" y="756"/>
                  </a:cubicBezTo>
                  <a:cubicBezTo>
                    <a:pt x="1297" y="707"/>
                    <a:pt x="1315" y="658"/>
                    <a:pt x="1325" y="608"/>
                  </a:cubicBezTo>
                  <a:cubicBezTo>
                    <a:pt x="1339" y="541"/>
                    <a:pt x="1352" y="468"/>
                    <a:pt x="1339" y="400"/>
                  </a:cubicBezTo>
                  <a:close/>
                  <a:moveTo>
                    <a:pt x="966" y="583"/>
                  </a:moveTo>
                  <a:cubicBezTo>
                    <a:pt x="1000" y="634"/>
                    <a:pt x="977" y="700"/>
                    <a:pt x="985" y="758"/>
                  </a:cubicBezTo>
                  <a:cubicBezTo>
                    <a:pt x="987" y="776"/>
                    <a:pt x="986" y="797"/>
                    <a:pt x="1004" y="807"/>
                  </a:cubicBezTo>
                  <a:cubicBezTo>
                    <a:pt x="1009" y="810"/>
                    <a:pt x="1014" y="812"/>
                    <a:pt x="1018" y="812"/>
                  </a:cubicBezTo>
                  <a:cubicBezTo>
                    <a:pt x="1035" y="812"/>
                    <a:pt x="1049" y="794"/>
                    <a:pt x="1051" y="776"/>
                  </a:cubicBezTo>
                  <a:cubicBezTo>
                    <a:pt x="1063" y="744"/>
                    <a:pt x="1080" y="712"/>
                    <a:pt x="1102" y="687"/>
                  </a:cubicBezTo>
                  <a:cubicBezTo>
                    <a:pt x="1122" y="664"/>
                    <a:pt x="1137" y="655"/>
                    <a:pt x="1147" y="655"/>
                  </a:cubicBezTo>
                  <a:cubicBezTo>
                    <a:pt x="1183" y="655"/>
                    <a:pt x="1169" y="759"/>
                    <a:pt x="1168" y="800"/>
                  </a:cubicBezTo>
                  <a:cubicBezTo>
                    <a:pt x="1162" y="826"/>
                    <a:pt x="1177" y="856"/>
                    <a:pt x="1201" y="856"/>
                  </a:cubicBezTo>
                  <a:cubicBezTo>
                    <a:pt x="1207" y="856"/>
                    <a:pt x="1214" y="854"/>
                    <a:pt x="1221" y="849"/>
                  </a:cubicBezTo>
                  <a:cubicBezTo>
                    <a:pt x="1230" y="841"/>
                    <a:pt x="1239" y="834"/>
                    <a:pt x="1250" y="826"/>
                  </a:cubicBezTo>
                  <a:cubicBezTo>
                    <a:pt x="1276" y="805"/>
                    <a:pt x="1308" y="794"/>
                    <a:pt x="1335" y="794"/>
                  </a:cubicBezTo>
                  <a:cubicBezTo>
                    <a:pt x="1377" y="794"/>
                    <a:pt x="1407" y="822"/>
                    <a:pt x="1378" y="888"/>
                  </a:cubicBezTo>
                  <a:cubicBezTo>
                    <a:pt x="1332" y="972"/>
                    <a:pt x="1250" y="1029"/>
                    <a:pt x="1166" y="1071"/>
                  </a:cubicBezTo>
                  <a:cubicBezTo>
                    <a:pt x="1130" y="1092"/>
                    <a:pt x="1014" y="1133"/>
                    <a:pt x="945" y="1182"/>
                  </a:cubicBezTo>
                  <a:cubicBezTo>
                    <a:pt x="945" y="1176"/>
                    <a:pt x="944" y="1169"/>
                    <a:pt x="943" y="1162"/>
                  </a:cubicBezTo>
                  <a:cubicBezTo>
                    <a:pt x="943" y="1159"/>
                    <a:pt x="942" y="1157"/>
                    <a:pt x="940" y="1155"/>
                  </a:cubicBezTo>
                  <a:cubicBezTo>
                    <a:pt x="935" y="1105"/>
                    <a:pt x="911" y="1057"/>
                    <a:pt x="895" y="1010"/>
                  </a:cubicBezTo>
                  <a:cubicBezTo>
                    <a:pt x="840" y="858"/>
                    <a:pt x="823" y="693"/>
                    <a:pt x="966" y="583"/>
                  </a:cubicBezTo>
                  <a:close/>
                  <a:moveTo>
                    <a:pt x="171" y="881"/>
                  </a:moveTo>
                  <a:lnTo>
                    <a:pt x="171" y="881"/>
                  </a:lnTo>
                  <a:cubicBezTo>
                    <a:pt x="270" y="949"/>
                    <a:pt x="375" y="1016"/>
                    <a:pt x="459" y="1107"/>
                  </a:cubicBezTo>
                  <a:cubicBezTo>
                    <a:pt x="611" y="1283"/>
                    <a:pt x="678" y="1522"/>
                    <a:pt x="660" y="1753"/>
                  </a:cubicBezTo>
                  <a:cubicBezTo>
                    <a:pt x="658" y="1787"/>
                    <a:pt x="653" y="1821"/>
                    <a:pt x="647" y="1855"/>
                  </a:cubicBezTo>
                  <a:cubicBezTo>
                    <a:pt x="630" y="1881"/>
                    <a:pt x="614" y="1908"/>
                    <a:pt x="601" y="1935"/>
                  </a:cubicBezTo>
                  <a:cubicBezTo>
                    <a:pt x="603" y="1851"/>
                    <a:pt x="596" y="1766"/>
                    <a:pt x="577" y="1683"/>
                  </a:cubicBezTo>
                  <a:cubicBezTo>
                    <a:pt x="551" y="1559"/>
                    <a:pt x="502" y="1441"/>
                    <a:pt x="450" y="1325"/>
                  </a:cubicBezTo>
                  <a:cubicBezTo>
                    <a:pt x="446" y="1317"/>
                    <a:pt x="439" y="1313"/>
                    <a:pt x="432" y="1313"/>
                  </a:cubicBezTo>
                  <a:cubicBezTo>
                    <a:pt x="420" y="1313"/>
                    <a:pt x="407" y="1324"/>
                    <a:pt x="411" y="1339"/>
                  </a:cubicBezTo>
                  <a:cubicBezTo>
                    <a:pt x="450" y="1580"/>
                    <a:pt x="527" y="1813"/>
                    <a:pt x="553" y="2057"/>
                  </a:cubicBezTo>
                  <a:cubicBezTo>
                    <a:pt x="545" y="2082"/>
                    <a:pt x="538" y="2108"/>
                    <a:pt x="534" y="2133"/>
                  </a:cubicBezTo>
                  <a:cubicBezTo>
                    <a:pt x="458" y="1982"/>
                    <a:pt x="321" y="1882"/>
                    <a:pt x="224" y="1744"/>
                  </a:cubicBezTo>
                  <a:cubicBezTo>
                    <a:pt x="60" y="1489"/>
                    <a:pt x="55" y="1158"/>
                    <a:pt x="171" y="881"/>
                  </a:cubicBezTo>
                  <a:close/>
                  <a:moveTo>
                    <a:pt x="1426" y="1440"/>
                  </a:moveTo>
                  <a:lnTo>
                    <a:pt x="1426" y="1440"/>
                  </a:lnTo>
                  <a:cubicBezTo>
                    <a:pt x="1326" y="1697"/>
                    <a:pt x="1254" y="1948"/>
                    <a:pt x="992" y="2091"/>
                  </a:cubicBezTo>
                  <a:cubicBezTo>
                    <a:pt x="873" y="2144"/>
                    <a:pt x="737" y="2162"/>
                    <a:pt x="616" y="2211"/>
                  </a:cubicBezTo>
                  <a:cubicBezTo>
                    <a:pt x="604" y="2215"/>
                    <a:pt x="592" y="2220"/>
                    <a:pt x="582" y="2224"/>
                  </a:cubicBezTo>
                  <a:cubicBezTo>
                    <a:pt x="583" y="2220"/>
                    <a:pt x="584" y="2215"/>
                    <a:pt x="586" y="2211"/>
                  </a:cubicBezTo>
                  <a:cubicBezTo>
                    <a:pt x="596" y="2179"/>
                    <a:pt x="607" y="2149"/>
                    <a:pt x="620" y="2118"/>
                  </a:cubicBezTo>
                  <a:cubicBezTo>
                    <a:pt x="629" y="2109"/>
                    <a:pt x="640" y="2100"/>
                    <a:pt x="650" y="2093"/>
                  </a:cubicBezTo>
                  <a:cubicBezTo>
                    <a:pt x="746" y="2035"/>
                    <a:pt x="847" y="1988"/>
                    <a:pt x="943" y="1933"/>
                  </a:cubicBezTo>
                  <a:cubicBezTo>
                    <a:pt x="1024" y="1889"/>
                    <a:pt x="1105" y="1840"/>
                    <a:pt x="1174" y="1778"/>
                  </a:cubicBezTo>
                  <a:cubicBezTo>
                    <a:pt x="1188" y="1758"/>
                    <a:pt x="1260" y="1706"/>
                    <a:pt x="1233" y="1683"/>
                  </a:cubicBezTo>
                  <a:cubicBezTo>
                    <a:pt x="1230" y="1681"/>
                    <a:pt x="1226" y="1680"/>
                    <a:pt x="1221" y="1680"/>
                  </a:cubicBezTo>
                  <a:cubicBezTo>
                    <a:pt x="1216" y="1680"/>
                    <a:pt x="1211" y="1681"/>
                    <a:pt x="1208" y="1685"/>
                  </a:cubicBezTo>
                  <a:cubicBezTo>
                    <a:pt x="1064" y="1829"/>
                    <a:pt x="856" y="1877"/>
                    <a:pt x="687" y="1984"/>
                  </a:cubicBezTo>
                  <a:cubicBezTo>
                    <a:pt x="773" y="1838"/>
                    <a:pt x="894" y="1713"/>
                    <a:pt x="1043" y="1627"/>
                  </a:cubicBezTo>
                  <a:cubicBezTo>
                    <a:pt x="1167" y="1556"/>
                    <a:pt x="1302" y="1509"/>
                    <a:pt x="1426" y="1440"/>
                  </a:cubicBezTo>
                  <a:close/>
                  <a:moveTo>
                    <a:pt x="1302" y="1"/>
                  </a:moveTo>
                  <a:cubicBezTo>
                    <a:pt x="1298" y="1"/>
                    <a:pt x="1294" y="2"/>
                    <a:pt x="1290" y="3"/>
                  </a:cubicBezTo>
                  <a:cubicBezTo>
                    <a:pt x="1256" y="11"/>
                    <a:pt x="1249" y="58"/>
                    <a:pt x="1278" y="76"/>
                  </a:cubicBezTo>
                  <a:cubicBezTo>
                    <a:pt x="1297" y="150"/>
                    <a:pt x="1302" y="227"/>
                    <a:pt x="1300" y="302"/>
                  </a:cubicBezTo>
                  <a:cubicBezTo>
                    <a:pt x="1269" y="255"/>
                    <a:pt x="1215" y="230"/>
                    <a:pt x="1161" y="230"/>
                  </a:cubicBezTo>
                  <a:cubicBezTo>
                    <a:pt x="1125" y="230"/>
                    <a:pt x="1088" y="241"/>
                    <a:pt x="1058" y="264"/>
                  </a:cubicBezTo>
                  <a:cubicBezTo>
                    <a:pt x="942" y="334"/>
                    <a:pt x="859" y="454"/>
                    <a:pt x="829" y="586"/>
                  </a:cubicBezTo>
                  <a:cubicBezTo>
                    <a:pt x="759" y="667"/>
                    <a:pt x="739" y="779"/>
                    <a:pt x="763" y="883"/>
                  </a:cubicBezTo>
                  <a:cubicBezTo>
                    <a:pt x="776" y="961"/>
                    <a:pt x="806" y="1036"/>
                    <a:pt x="848" y="1102"/>
                  </a:cubicBezTo>
                  <a:cubicBezTo>
                    <a:pt x="855" y="1113"/>
                    <a:pt x="876" y="1150"/>
                    <a:pt x="896" y="1174"/>
                  </a:cubicBezTo>
                  <a:cubicBezTo>
                    <a:pt x="889" y="1200"/>
                    <a:pt x="884" y="1227"/>
                    <a:pt x="876" y="1253"/>
                  </a:cubicBezTo>
                  <a:cubicBezTo>
                    <a:pt x="825" y="1376"/>
                    <a:pt x="789" y="1504"/>
                    <a:pt x="751" y="1631"/>
                  </a:cubicBezTo>
                  <a:cubicBezTo>
                    <a:pt x="752" y="1618"/>
                    <a:pt x="752" y="1606"/>
                    <a:pt x="751" y="1592"/>
                  </a:cubicBezTo>
                  <a:cubicBezTo>
                    <a:pt x="750" y="1331"/>
                    <a:pt x="627" y="1065"/>
                    <a:pt x="416" y="909"/>
                  </a:cubicBezTo>
                  <a:cubicBezTo>
                    <a:pt x="351" y="859"/>
                    <a:pt x="283" y="812"/>
                    <a:pt x="213" y="766"/>
                  </a:cubicBezTo>
                  <a:cubicBezTo>
                    <a:pt x="195" y="756"/>
                    <a:pt x="176" y="746"/>
                    <a:pt x="155" y="746"/>
                  </a:cubicBezTo>
                  <a:cubicBezTo>
                    <a:pt x="95" y="746"/>
                    <a:pt x="78" y="816"/>
                    <a:pt x="64" y="864"/>
                  </a:cubicBezTo>
                  <a:cubicBezTo>
                    <a:pt x="30" y="989"/>
                    <a:pt x="9" y="1117"/>
                    <a:pt x="5" y="1246"/>
                  </a:cubicBezTo>
                  <a:cubicBezTo>
                    <a:pt x="0" y="1422"/>
                    <a:pt x="23" y="1605"/>
                    <a:pt x="103" y="1763"/>
                  </a:cubicBezTo>
                  <a:cubicBezTo>
                    <a:pt x="181" y="1909"/>
                    <a:pt x="316" y="2012"/>
                    <a:pt x="424" y="2135"/>
                  </a:cubicBezTo>
                  <a:cubicBezTo>
                    <a:pt x="445" y="2158"/>
                    <a:pt x="466" y="2183"/>
                    <a:pt x="482" y="2211"/>
                  </a:cubicBezTo>
                  <a:cubicBezTo>
                    <a:pt x="495" y="2231"/>
                    <a:pt x="504" y="2253"/>
                    <a:pt x="509" y="2276"/>
                  </a:cubicBezTo>
                  <a:cubicBezTo>
                    <a:pt x="508" y="2279"/>
                    <a:pt x="506" y="2281"/>
                    <a:pt x="505" y="2284"/>
                  </a:cubicBezTo>
                  <a:cubicBezTo>
                    <a:pt x="499" y="2300"/>
                    <a:pt x="503" y="2318"/>
                    <a:pt x="517" y="2327"/>
                  </a:cubicBezTo>
                  <a:cubicBezTo>
                    <a:pt x="523" y="2332"/>
                    <a:pt x="531" y="2335"/>
                    <a:pt x="539" y="2335"/>
                  </a:cubicBezTo>
                  <a:cubicBezTo>
                    <a:pt x="549" y="2335"/>
                    <a:pt x="559" y="2331"/>
                    <a:pt x="566" y="2324"/>
                  </a:cubicBezTo>
                  <a:cubicBezTo>
                    <a:pt x="609" y="2293"/>
                    <a:pt x="668" y="2291"/>
                    <a:pt x="721" y="2285"/>
                  </a:cubicBezTo>
                  <a:cubicBezTo>
                    <a:pt x="809" y="2274"/>
                    <a:pt x="896" y="2253"/>
                    <a:pt x="981" y="2224"/>
                  </a:cubicBezTo>
                  <a:cubicBezTo>
                    <a:pt x="992" y="2220"/>
                    <a:pt x="1002" y="2215"/>
                    <a:pt x="1013" y="2211"/>
                  </a:cubicBezTo>
                  <a:cubicBezTo>
                    <a:pt x="1186" y="2131"/>
                    <a:pt x="1322" y="1967"/>
                    <a:pt x="1394" y="1791"/>
                  </a:cubicBezTo>
                  <a:cubicBezTo>
                    <a:pt x="1437" y="1679"/>
                    <a:pt x="1455" y="1559"/>
                    <a:pt x="1483" y="1443"/>
                  </a:cubicBezTo>
                  <a:cubicBezTo>
                    <a:pt x="1496" y="1409"/>
                    <a:pt x="1492" y="1372"/>
                    <a:pt x="1462" y="1372"/>
                  </a:cubicBezTo>
                  <a:cubicBezTo>
                    <a:pt x="1455" y="1372"/>
                    <a:pt x="1447" y="1374"/>
                    <a:pt x="1437" y="1379"/>
                  </a:cubicBezTo>
                  <a:cubicBezTo>
                    <a:pt x="1276" y="1432"/>
                    <a:pt x="1109" y="1472"/>
                    <a:pt x="960" y="1554"/>
                  </a:cubicBezTo>
                  <a:cubicBezTo>
                    <a:pt x="909" y="1585"/>
                    <a:pt x="859" y="1620"/>
                    <a:pt x="814" y="1660"/>
                  </a:cubicBezTo>
                  <a:cubicBezTo>
                    <a:pt x="845" y="1591"/>
                    <a:pt x="871" y="1516"/>
                    <a:pt x="881" y="1491"/>
                  </a:cubicBezTo>
                  <a:cubicBezTo>
                    <a:pt x="906" y="1426"/>
                    <a:pt x="930" y="1358"/>
                    <a:pt x="940" y="1288"/>
                  </a:cubicBezTo>
                  <a:cubicBezTo>
                    <a:pt x="959" y="1281"/>
                    <a:pt x="976" y="1259"/>
                    <a:pt x="993" y="1248"/>
                  </a:cubicBezTo>
                  <a:cubicBezTo>
                    <a:pt x="1123" y="1175"/>
                    <a:pt x="1285" y="1157"/>
                    <a:pt x="1393" y="1046"/>
                  </a:cubicBezTo>
                  <a:cubicBezTo>
                    <a:pt x="1451" y="994"/>
                    <a:pt x="1481" y="931"/>
                    <a:pt x="1484" y="876"/>
                  </a:cubicBezTo>
                  <a:cubicBezTo>
                    <a:pt x="1486" y="874"/>
                    <a:pt x="1488" y="870"/>
                    <a:pt x="1489" y="869"/>
                  </a:cubicBezTo>
                  <a:cubicBezTo>
                    <a:pt x="1578" y="748"/>
                    <a:pt x="1544" y="323"/>
                    <a:pt x="1355" y="323"/>
                  </a:cubicBezTo>
                  <a:cubicBezTo>
                    <a:pt x="1354" y="323"/>
                    <a:pt x="1353" y="323"/>
                    <a:pt x="1352" y="323"/>
                  </a:cubicBezTo>
                  <a:cubicBezTo>
                    <a:pt x="1379" y="282"/>
                    <a:pt x="1414" y="245"/>
                    <a:pt x="1455" y="218"/>
                  </a:cubicBezTo>
                  <a:cubicBezTo>
                    <a:pt x="1460" y="220"/>
                    <a:pt x="1465" y="221"/>
                    <a:pt x="1470" y="221"/>
                  </a:cubicBezTo>
                  <a:cubicBezTo>
                    <a:pt x="1521" y="221"/>
                    <a:pt x="1534" y="138"/>
                    <a:pt x="1475" y="129"/>
                  </a:cubicBezTo>
                  <a:cubicBezTo>
                    <a:pt x="1472" y="128"/>
                    <a:pt x="1470" y="128"/>
                    <a:pt x="1467" y="128"/>
                  </a:cubicBezTo>
                  <a:cubicBezTo>
                    <a:pt x="1439" y="128"/>
                    <a:pt x="1425" y="156"/>
                    <a:pt x="1416" y="180"/>
                  </a:cubicBezTo>
                  <a:cubicBezTo>
                    <a:pt x="1409" y="192"/>
                    <a:pt x="1381" y="222"/>
                    <a:pt x="1355" y="256"/>
                  </a:cubicBezTo>
                  <a:cubicBezTo>
                    <a:pt x="1357" y="192"/>
                    <a:pt x="1342" y="129"/>
                    <a:pt x="1333" y="66"/>
                  </a:cubicBezTo>
                  <a:cubicBezTo>
                    <a:pt x="1353" y="39"/>
                    <a:pt x="1332" y="1"/>
                    <a:pt x="130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92580" y="2723846"/>
              <a:ext cx="24325" cy="59764"/>
            </a:xfrm>
            <a:custGeom>
              <a:avLst/>
              <a:gdLst/>
              <a:ahLst/>
              <a:cxnLst/>
              <a:rect l="l" t="t" r="r" b="b"/>
              <a:pathLst>
                <a:path w="499" h="1226" extrusionOk="0">
                  <a:moveTo>
                    <a:pt x="106" y="0"/>
                  </a:moveTo>
                  <a:lnTo>
                    <a:pt x="106" y="0"/>
                  </a:lnTo>
                  <a:cubicBezTo>
                    <a:pt x="1" y="272"/>
                    <a:pt x="11" y="590"/>
                    <a:pt x="170" y="837"/>
                  </a:cubicBezTo>
                  <a:cubicBezTo>
                    <a:pt x="267" y="975"/>
                    <a:pt x="404" y="1075"/>
                    <a:pt x="480" y="1226"/>
                  </a:cubicBezTo>
                  <a:cubicBezTo>
                    <a:pt x="485" y="1201"/>
                    <a:pt x="491" y="1175"/>
                    <a:pt x="499" y="1150"/>
                  </a:cubicBezTo>
                  <a:cubicBezTo>
                    <a:pt x="486" y="1046"/>
                    <a:pt x="438" y="946"/>
                    <a:pt x="383" y="855"/>
                  </a:cubicBezTo>
                  <a:cubicBezTo>
                    <a:pt x="311" y="735"/>
                    <a:pt x="223" y="623"/>
                    <a:pt x="176" y="491"/>
                  </a:cubicBezTo>
                  <a:cubicBezTo>
                    <a:pt x="146" y="408"/>
                    <a:pt x="132" y="318"/>
                    <a:pt x="122" y="230"/>
                  </a:cubicBezTo>
                  <a:cubicBezTo>
                    <a:pt x="114" y="153"/>
                    <a:pt x="109" y="77"/>
                    <a:pt x="10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518270" y="2753435"/>
              <a:ext cx="39875" cy="34659"/>
            </a:xfrm>
            <a:custGeom>
              <a:avLst/>
              <a:gdLst/>
              <a:ahLst/>
              <a:cxnLst/>
              <a:rect l="l" t="t" r="r" b="b"/>
              <a:pathLst>
                <a:path w="818" h="711" extrusionOk="0">
                  <a:moveTo>
                    <a:pt x="817" y="0"/>
                  </a:moveTo>
                  <a:cubicBezTo>
                    <a:pt x="770" y="63"/>
                    <a:pt x="716" y="122"/>
                    <a:pt x="656" y="174"/>
                  </a:cubicBezTo>
                  <a:cubicBezTo>
                    <a:pt x="671" y="199"/>
                    <a:pt x="607" y="246"/>
                    <a:pt x="593" y="264"/>
                  </a:cubicBezTo>
                  <a:cubicBezTo>
                    <a:pt x="524" y="326"/>
                    <a:pt x="443" y="374"/>
                    <a:pt x="362" y="419"/>
                  </a:cubicBezTo>
                  <a:cubicBezTo>
                    <a:pt x="266" y="474"/>
                    <a:pt x="165" y="521"/>
                    <a:pt x="69" y="579"/>
                  </a:cubicBezTo>
                  <a:cubicBezTo>
                    <a:pt x="59" y="586"/>
                    <a:pt x="48" y="595"/>
                    <a:pt x="39" y="604"/>
                  </a:cubicBezTo>
                  <a:cubicBezTo>
                    <a:pt x="25" y="635"/>
                    <a:pt x="15" y="665"/>
                    <a:pt x="5" y="697"/>
                  </a:cubicBezTo>
                  <a:cubicBezTo>
                    <a:pt x="3" y="701"/>
                    <a:pt x="2" y="706"/>
                    <a:pt x="1" y="710"/>
                  </a:cubicBezTo>
                  <a:cubicBezTo>
                    <a:pt x="11" y="706"/>
                    <a:pt x="23" y="701"/>
                    <a:pt x="35" y="697"/>
                  </a:cubicBezTo>
                  <a:cubicBezTo>
                    <a:pt x="156" y="648"/>
                    <a:pt x="292" y="630"/>
                    <a:pt x="411" y="577"/>
                  </a:cubicBezTo>
                  <a:cubicBezTo>
                    <a:pt x="648" y="448"/>
                    <a:pt x="729" y="231"/>
                    <a:pt x="81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09623" y="2600027"/>
              <a:ext cx="21303" cy="15843"/>
            </a:xfrm>
            <a:custGeom>
              <a:avLst/>
              <a:gdLst/>
              <a:ahLst/>
              <a:cxnLst/>
              <a:rect l="l" t="t" r="r" b="b"/>
              <a:pathLst>
                <a:path w="437" h="325" extrusionOk="0">
                  <a:moveTo>
                    <a:pt x="65" y="1"/>
                  </a:moveTo>
                  <a:cubicBezTo>
                    <a:pt x="52" y="1"/>
                    <a:pt x="39" y="3"/>
                    <a:pt x="27" y="8"/>
                  </a:cubicBezTo>
                  <a:cubicBezTo>
                    <a:pt x="1" y="38"/>
                    <a:pt x="9" y="86"/>
                    <a:pt x="26" y="122"/>
                  </a:cubicBezTo>
                  <a:cubicBezTo>
                    <a:pt x="94" y="149"/>
                    <a:pt x="160" y="179"/>
                    <a:pt x="225" y="214"/>
                  </a:cubicBezTo>
                  <a:cubicBezTo>
                    <a:pt x="294" y="253"/>
                    <a:pt x="369" y="284"/>
                    <a:pt x="437" y="325"/>
                  </a:cubicBezTo>
                  <a:cubicBezTo>
                    <a:pt x="385" y="236"/>
                    <a:pt x="320" y="155"/>
                    <a:pt x="241" y="90"/>
                  </a:cubicBezTo>
                  <a:cubicBezTo>
                    <a:pt x="192" y="55"/>
                    <a:pt x="128" y="1"/>
                    <a:pt x="6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471" y="2593446"/>
              <a:ext cx="10481" cy="11651"/>
            </a:xfrm>
            <a:custGeom>
              <a:avLst/>
              <a:gdLst/>
              <a:ahLst/>
              <a:cxnLst/>
              <a:rect l="l" t="t" r="r" b="b"/>
              <a:pathLst>
                <a:path w="215" h="239" extrusionOk="0">
                  <a:moveTo>
                    <a:pt x="171" y="0"/>
                  </a:moveTo>
                  <a:cubicBezTo>
                    <a:pt x="163" y="0"/>
                    <a:pt x="156" y="1"/>
                    <a:pt x="149" y="3"/>
                  </a:cubicBezTo>
                  <a:cubicBezTo>
                    <a:pt x="94" y="10"/>
                    <a:pt x="40" y="32"/>
                    <a:pt x="0" y="70"/>
                  </a:cubicBezTo>
                  <a:cubicBezTo>
                    <a:pt x="81" y="108"/>
                    <a:pt x="159" y="183"/>
                    <a:pt x="215" y="238"/>
                  </a:cubicBezTo>
                  <a:cubicBezTo>
                    <a:pt x="197" y="160"/>
                    <a:pt x="192" y="79"/>
                    <a:pt x="204" y="3"/>
                  </a:cubicBezTo>
                  <a:cubicBezTo>
                    <a:pt x="193" y="2"/>
                    <a:pt x="182" y="0"/>
                    <a:pt x="17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2548" y="2586768"/>
              <a:ext cx="9603" cy="9360"/>
            </a:xfrm>
            <a:custGeom>
              <a:avLst/>
              <a:gdLst/>
              <a:ahLst/>
              <a:cxnLst/>
              <a:rect l="l" t="t" r="r" b="b"/>
              <a:pathLst>
                <a:path w="197" h="192" extrusionOk="0">
                  <a:moveTo>
                    <a:pt x="81" y="0"/>
                  </a:moveTo>
                  <a:cubicBezTo>
                    <a:pt x="1" y="0"/>
                    <a:pt x="9" y="109"/>
                    <a:pt x="16" y="166"/>
                  </a:cubicBezTo>
                  <a:cubicBezTo>
                    <a:pt x="16" y="167"/>
                    <a:pt x="16" y="171"/>
                    <a:pt x="17" y="173"/>
                  </a:cubicBezTo>
                  <a:cubicBezTo>
                    <a:pt x="24" y="177"/>
                    <a:pt x="29" y="180"/>
                    <a:pt x="35" y="185"/>
                  </a:cubicBezTo>
                  <a:cubicBezTo>
                    <a:pt x="43" y="186"/>
                    <a:pt x="51" y="188"/>
                    <a:pt x="58" y="192"/>
                  </a:cubicBezTo>
                  <a:cubicBezTo>
                    <a:pt x="60" y="186"/>
                    <a:pt x="63" y="181"/>
                    <a:pt x="65" y="178"/>
                  </a:cubicBezTo>
                  <a:cubicBezTo>
                    <a:pt x="87" y="134"/>
                    <a:pt x="123" y="97"/>
                    <a:pt x="167" y="75"/>
                  </a:cubicBezTo>
                  <a:cubicBezTo>
                    <a:pt x="175" y="71"/>
                    <a:pt x="185" y="67"/>
                    <a:pt x="197" y="62"/>
                  </a:cubicBezTo>
                  <a:cubicBezTo>
                    <a:pt x="167" y="31"/>
                    <a:pt x="129" y="2"/>
                    <a:pt x="84" y="0"/>
                  </a:cubicBezTo>
                  <a:cubicBezTo>
                    <a:pt x="83" y="0"/>
                    <a:pt x="82" y="0"/>
                    <a:pt x="8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30145" y="2589497"/>
              <a:ext cx="8775" cy="24861"/>
            </a:xfrm>
            <a:custGeom>
              <a:avLst/>
              <a:gdLst/>
              <a:ahLst/>
              <a:cxnLst/>
              <a:rect l="l" t="t" r="r" b="b"/>
              <a:pathLst>
                <a:path w="180" h="510" extrusionOk="0">
                  <a:moveTo>
                    <a:pt x="98" y="0"/>
                  </a:moveTo>
                  <a:lnTo>
                    <a:pt x="98" y="0"/>
                  </a:lnTo>
                  <a:cubicBezTo>
                    <a:pt x="1" y="36"/>
                    <a:pt x="29" y="325"/>
                    <a:pt x="59" y="471"/>
                  </a:cubicBezTo>
                  <a:cubicBezTo>
                    <a:pt x="63" y="480"/>
                    <a:pt x="67" y="490"/>
                    <a:pt x="71" y="500"/>
                  </a:cubicBezTo>
                  <a:cubicBezTo>
                    <a:pt x="72" y="502"/>
                    <a:pt x="73" y="506"/>
                    <a:pt x="74" y="509"/>
                  </a:cubicBezTo>
                  <a:cubicBezTo>
                    <a:pt x="102" y="351"/>
                    <a:pt x="179" y="144"/>
                    <a:pt x="9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37945" y="2589400"/>
              <a:ext cx="9262" cy="23984"/>
            </a:xfrm>
            <a:custGeom>
              <a:avLst/>
              <a:gdLst/>
              <a:ahLst/>
              <a:cxnLst/>
              <a:rect l="l" t="t" r="r" b="b"/>
              <a:pathLst>
                <a:path w="190" h="492" extrusionOk="0">
                  <a:moveTo>
                    <a:pt x="169" y="1"/>
                  </a:moveTo>
                  <a:cubicBezTo>
                    <a:pt x="149" y="1"/>
                    <a:pt x="119" y="56"/>
                    <a:pt x="95" y="105"/>
                  </a:cubicBezTo>
                  <a:cubicBezTo>
                    <a:pt x="74" y="152"/>
                    <a:pt x="60" y="202"/>
                    <a:pt x="31" y="289"/>
                  </a:cubicBezTo>
                  <a:cubicBezTo>
                    <a:pt x="30" y="308"/>
                    <a:pt x="28" y="327"/>
                    <a:pt x="26" y="346"/>
                  </a:cubicBezTo>
                  <a:cubicBezTo>
                    <a:pt x="28" y="341"/>
                    <a:pt x="29" y="338"/>
                    <a:pt x="31" y="334"/>
                  </a:cubicBezTo>
                  <a:lnTo>
                    <a:pt x="31" y="334"/>
                  </a:lnTo>
                  <a:cubicBezTo>
                    <a:pt x="30" y="337"/>
                    <a:pt x="27" y="351"/>
                    <a:pt x="23" y="368"/>
                  </a:cubicBezTo>
                  <a:cubicBezTo>
                    <a:pt x="17" y="409"/>
                    <a:pt x="10" y="451"/>
                    <a:pt x="1" y="492"/>
                  </a:cubicBezTo>
                  <a:cubicBezTo>
                    <a:pt x="18" y="474"/>
                    <a:pt x="38" y="458"/>
                    <a:pt x="63" y="447"/>
                  </a:cubicBezTo>
                  <a:cubicBezTo>
                    <a:pt x="73" y="443"/>
                    <a:pt x="83" y="441"/>
                    <a:pt x="93" y="441"/>
                  </a:cubicBezTo>
                  <a:cubicBezTo>
                    <a:pt x="101" y="441"/>
                    <a:pt x="109" y="442"/>
                    <a:pt x="116" y="444"/>
                  </a:cubicBezTo>
                  <a:cubicBezTo>
                    <a:pt x="150" y="328"/>
                    <a:pt x="180" y="208"/>
                    <a:pt x="189" y="87"/>
                  </a:cubicBezTo>
                  <a:cubicBezTo>
                    <a:pt x="190" y="24"/>
                    <a:pt x="182" y="1"/>
                    <a:pt x="16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599435" y="2594908"/>
              <a:ext cx="9262" cy="9603"/>
            </a:xfrm>
            <a:custGeom>
              <a:avLst/>
              <a:gdLst/>
              <a:ahLst/>
              <a:cxnLst/>
              <a:rect l="l" t="t" r="r" b="b"/>
              <a:pathLst>
                <a:path w="190" h="197" extrusionOk="0">
                  <a:moveTo>
                    <a:pt x="95" y="0"/>
                  </a:moveTo>
                  <a:cubicBezTo>
                    <a:pt x="1" y="0"/>
                    <a:pt x="8" y="114"/>
                    <a:pt x="41" y="177"/>
                  </a:cubicBezTo>
                  <a:cubicBezTo>
                    <a:pt x="76" y="180"/>
                    <a:pt x="112" y="188"/>
                    <a:pt x="145" y="197"/>
                  </a:cubicBezTo>
                  <a:cubicBezTo>
                    <a:pt x="125" y="145"/>
                    <a:pt x="130" y="85"/>
                    <a:pt x="173" y="47"/>
                  </a:cubicBezTo>
                  <a:cubicBezTo>
                    <a:pt x="178" y="42"/>
                    <a:pt x="184" y="38"/>
                    <a:pt x="190" y="35"/>
                  </a:cubicBezTo>
                  <a:cubicBezTo>
                    <a:pt x="160" y="18"/>
                    <a:pt x="129" y="4"/>
                    <a:pt x="9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26733" y="2579797"/>
              <a:ext cx="14137" cy="11894"/>
            </a:xfrm>
            <a:custGeom>
              <a:avLst/>
              <a:gdLst/>
              <a:ahLst/>
              <a:cxnLst/>
              <a:rect l="l" t="t" r="r" b="b"/>
              <a:pathLst>
                <a:path w="290" h="244" extrusionOk="0">
                  <a:moveTo>
                    <a:pt x="173" y="0"/>
                  </a:moveTo>
                  <a:cubicBezTo>
                    <a:pt x="153" y="0"/>
                    <a:pt x="130" y="8"/>
                    <a:pt x="106" y="27"/>
                  </a:cubicBezTo>
                  <a:cubicBezTo>
                    <a:pt x="53" y="68"/>
                    <a:pt x="27" y="127"/>
                    <a:pt x="1" y="186"/>
                  </a:cubicBezTo>
                  <a:cubicBezTo>
                    <a:pt x="4" y="186"/>
                    <a:pt x="8" y="186"/>
                    <a:pt x="11" y="186"/>
                  </a:cubicBezTo>
                  <a:cubicBezTo>
                    <a:pt x="22" y="186"/>
                    <a:pt x="31" y="187"/>
                    <a:pt x="40" y="190"/>
                  </a:cubicBezTo>
                  <a:cubicBezTo>
                    <a:pt x="61" y="139"/>
                    <a:pt x="111" y="98"/>
                    <a:pt x="159" y="98"/>
                  </a:cubicBezTo>
                  <a:cubicBezTo>
                    <a:pt x="186" y="98"/>
                    <a:pt x="212" y="111"/>
                    <a:pt x="233" y="143"/>
                  </a:cubicBezTo>
                  <a:cubicBezTo>
                    <a:pt x="250" y="174"/>
                    <a:pt x="259" y="209"/>
                    <a:pt x="263" y="243"/>
                  </a:cubicBezTo>
                  <a:cubicBezTo>
                    <a:pt x="270" y="224"/>
                    <a:pt x="280" y="205"/>
                    <a:pt x="289" y="189"/>
                  </a:cubicBezTo>
                  <a:cubicBezTo>
                    <a:pt x="289" y="107"/>
                    <a:pt x="246" y="0"/>
                    <a:pt x="173"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53203" y="2617868"/>
              <a:ext cx="16330" cy="58887"/>
            </a:xfrm>
            <a:custGeom>
              <a:avLst/>
              <a:gdLst/>
              <a:ahLst/>
              <a:cxnLst/>
              <a:rect l="l" t="t" r="r" b="b"/>
              <a:pathLst>
                <a:path w="335" h="1208" extrusionOk="0">
                  <a:moveTo>
                    <a:pt x="213" y="1"/>
                  </a:moveTo>
                  <a:cubicBezTo>
                    <a:pt x="195" y="31"/>
                    <a:pt x="178" y="62"/>
                    <a:pt x="163" y="91"/>
                  </a:cubicBezTo>
                  <a:cubicBezTo>
                    <a:pt x="153" y="110"/>
                    <a:pt x="143" y="129"/>
                    <a:pt x="135" y="148"/>
                  </a:cubicBezTo>
                  <a:cubicBezTo>
                    <a:pt x="22" y="394"/>
                    <a:pt x="1" y="608"/>
                    <a:pt x="15" y="868"/>
                  </a:cubicBezTo>
                  <a:cubicBezTo>
                    <a:pt x="17" y="910"/>
                    <a:pt x="20" y="952"/>
                    <a:pt x="25" y="996"/>
                  </a:cubicBezTo>
                  <a:cubicBezTo>
                    <a:pt x="45" y="1066"/>
                    <a:pt x="64" y="1137"/>
                    <a:pt x="82" y="1208"/>
                  </a:cubicBezTo>
                  <a:cubicBezTo>
                    <a:pt x="97" y="1102"/>
                    <a:pt x="130" y="1014"/>
                    <a:pt x="163" y="924"/>
                  </a:cubicBezTo>
                  <a:cubicBezTo>
                    <a:pt x="244" y="708"/>
                    <a:pt x="335" y="487"/>
                    <a:pt x="21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24978" y="2613627"/>
              <a:ext cx="18280" cy="14868"/>
            </a:xfrm>
            <a:custGeom>
              <a:avLst/>
              <a:gdLst/>
              <a:ahLst/>
              <a:cxnLst/>
              <a:rect l="l" t="t" r="r" b="b"/>
              <a:pathLst>
                <a:path w="375" h="305" extrusionOk="0">
                  <a:moveTo>
                    <a:pt x="334" y="1"/>
                  </a:moveTo>
                  <a:cubicBezTo>
                    <a:pt x="323" y="1"/>
                    <a:pt x="311" y="6"/>
                    <a:pt x="300" y="18"/>
                  </a:cubicBezTo>
                  <a:cubicBezTo>
                    <a:pt x="251" y="58"/>
                    <a:pt x="251" y="132"/>
                    <a:pt x="204" y="171"/>
                  </a:cubicBezTo>
                  <a:cubicBezTo>
                    <a:pt x="186" y="178"/>
                    <a:pt x="168" y="180"/>
                    <a:pt x="149" y="180"/>
                  </a:cubicBezTo>
                  <a:cubicBezTo>
                    <a:pt x="121" y="180"/>
                    <a:pt x="91" y="175"/>
                    <a:pt x="63" y="175"/>
                  </a:cubicBezTo>
                  <a:cubicBezTo>
                    <a:pt x="41" y="175"/>
                    <a:pt x="20" y="178"/>
                    <a:pt x="1" y="190"/>
                  </a:cubicBezTo>
                  <a:cubicBezTo>
                    <a:pt x="56" y="255"/>
                    <a:pt x="152" y="262"/>
                    <a:pt x="230" y="285"/>
                  </a:cubicBezTo>
                  <a:cubicBezTo>
                    <a:pt x="249" y="291"/>
                    <a:pt x="269" y="295"/>
                    <a:pt x="289" y="301"/>
                  </a:cubicBezTo>
                  <a:cubicBezTo>
                    <a:pt x="291" y="302"/>
                    <a:pt x="294" y="303"/>
                    <a:pt x="297" y="304"/>
                  </a:cubicBezTo>
                  <a:cubicBezTo>
                    <a:pt x="301" y="211"/>
                    <a:pt x="375" y="130"/>
                    <a:pt x="366" y="35"/>
                  </a:cubicBezTo>
                  <a:cubicBezTo>
                    <a:pt x="362" y="12"/>
                    <a:pt x="349" y="1"/>
                    <a:pt x="3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20250" y="2647361"/>
              <a:ext cx="43775" cy="97398"/>
            </a:xfrm>
            <a:custGeom>
              <a:avLst/>
              <a:gdLst/>
              <a:ahLst/>
              <a:cxnLst/>
              <a:rect l="l" t="t" r="r" b="b"/>
              <a:pathLst>
                <a:path w="898" h="1998" extrusionOk="0">
                  <a:moveTo>
                    <a:pt x="64" y="1"/>
                  </a:moveTo>
                  <a:cubicBezTo>
                    <a:pt x="64" y="1"/>
                    <a:pt x="64" y="2"/>
                    <a:pt x="64" y="2"/>
                  </a:cubicBezTo>
                  <a:cubicBezTo>
                    <a:pt x="0" y="297"/>
                    <a:pt x="48" y="622"/>
                    <a:pt x="225" y="871"/>
                  </a:cubicBezTo>
                  <a:cubicBezTo>
                    <a:pt x="252" y="917"/>
                    <a:pt x="301" y="948"/>
                    <a:pt x="322" y="999"/>
                  </a:cubicBezTo>
                  <a:cubicBezTo>
                    <a:pt x="333" y="1142"/>
                    <a:pt x="318" y="1289"/>
                    <a:pt x="377" y="1425"/>
                  </a:cubicBezTo>
                  <a:cubicBezTo>
                    <a:pt x="466" y="1647"/>
                    <a:pt x="642" y="1826"/>
                    <a:pt x="839" y="1959"/>
                  </a:cubicBezTo>
                  <a:cubicBezTo>
                    <a:pt x="858" y="1972"/>
                    <a:pt x="878" y="1985"/>
                    <a:pt x="897" y="1998"/>
                  </a:cubicBezTo>
                  <a:cubicBezTo>
                    <a:pt x="886" y="1922"/>
                    <a:pt x="875" y="1845"/>
                    <a:pt x="865" y="1770"/>
                  </a:cubicBezTo>
                  <a:cubicBezTo>
                    <a:pt x="857" y="1716"/>
                    <a:pt x="851" y="1663"/>
                    <a:pt x="844" y="1608"/>
                  </a:cubicBezTo>
                  <a:cubicBezTo>
                    <a:pt x="842" y="1605"/>
                    <a:pt x="840" y="1602"/>
                    <a:pt x="838" y="1597"/>
                  </a:cubicBezTo>
                  <a:cubicBezTo>
                    <a:pt x="762" y="1430"/>
                    <a:pt x="608" y="1311"/>
                    <a:pt x="531" y="1142"/>
                  </a:cubicBezTo>
                  <a:cubicBezTo>
                    <a:pt x="414" y="922"/>
                    <a:pt x="361" y="674"/>
                    <a:pt x="253" y="452"/>
                  </a:cubicBezTo>
                  <a:cubicBezTo>
                    <a:pt x="247" y="447"/>
                    <a:pt x="251" y="439"/>
                    <a:pt x="257" y="439"/>
                  </a:cubicBezTo>
                  <a:cubicBezTo>
                    <a:pt x="258" y="439"/>
                    <a:pt x="260" y="439"/>
                    <a:pt x="262" y="441"/>
                  </a:cubicBezTo>
                  <a:cubicBezTo>
                    <a:pt x="269" y="452"/>
                    <a:pt x="274" y="463"/>
                    <a:pt x="280" y="474"/>
                  </a:cubicBezTo>
                  <a:cubicBezTo>
                    <a:pt x="386" y="672"/>
                    <a:pt x="451" y="892"/>
                    <a:pt x="575" y="1081"/>
                  </a:cubicBezTo>
                  <a:cubicBezTo>
                    <a:pt x="635" y="1181"/>
                    <a:pt x="713" y="1263"/>
                    <a:pt x="783" y="1355"/>
                  </a:cubicBezTo>
                  <a:cubicBezTo>
                    <a:pt x="757" y="1228"/>
                    <a:pt x="728" y="1101"/>
                    <a:pt x="701" y="979"/>
                  </a:cubicBezTo>
                  <a:cubicBezTo>
                    <a:pt x="643" y="715"/>
                    <a:pt x="519" y="480"/>
                    <a:pt x="341" y="279"/>
                  </a:cubicBezTo>
                  <a:cubicBezTo>
                    <a:pt x="255" y="181"/>
                    <a:pt x="170" y="79"/>
                    <a:pt x="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597095" y="2608363"/>
              <a:ext cx="32076" cy="13796"/>
            </a:xfrm>
            <a:custGeom>
              <a:avLst/>
              <a:gdLst/>
              <a:ahLst/>
              <a:cxnLst/>
              <a:rect l="l" t="t" r="r" b="b"/>
              <a:pathLst>
                <a:path w="658" h="283" extrusionOk="0">
                  <a:moveTo>
                    <a:pt x="64" y="0"/>
                  </a:moveTo>
                  <a:cubicBezTo>
                    <a:pt x="42" y="0"/>
                    <a:pt x="21" y="3"/>
                    <a:pt x="0" y="9"/>
                  </a:cubicBezTo>
                  <a:cubicBezTo>
                    <a:pt x="71" y="134"/>
                    <a:pt x="226" y="172"/>
                    <a:pt x="352" y="219"/>
                  </a:cubicBezTo>
                  <a:cubicBezTo>
                    <a:pt x="404" y="241"/>
                    <a:pt x="461" y="257"/>
                    <a:pt x="513" y="282"/>
                  </a:cubicBezTo>
                  <a:cubicBezTo>
                    <a:pt x="535" y="240"/>
                    <a:pt x="597" y="216"/>
                    <a:pt x="658" y="208"/>
                  </a:cubicBezTo>
                  <a:cubicBezTo>
                    <a:pt x="548" y="112"/>
                    <a:pt x="411" y="73"/>
                    <a:pt x="272" y="42"/>
                  </a:cubicBezTo>
                  <a:cubicBezTo>
                    <a:pt x="206" y="28"/>
                    <a:pt x="134" y="0"/>
                    <a:pt x="6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590757" y="2575263"/>
              <a:ext cx="80726" cy="173834"/>
            </a:xfrm>
            <a:custGeom>
              <a:avLst/>
              <a:gdLst/>
              <a:ahLst/>
              <a:cxnLst/>
              <a:rect l="l" t="t" r="r" b="b"/>
              <a:pathLst>
                <a:path w="1656" h="3566" extrusionOk="0">
                  <a:moveTo>
                    <a:pt x="911" y="93"/>
                  </a:moveTo>
                  <a:cubicBezTo>
                    <a:pt x="984" y="93"/>
                    <a:pt x="1027" y="200"/>
                    <a:pt x="1027" y="282"/>
                  </a:cubicBezTo>
                  <a:cubicBezTo>
                    <a:pt x="1017" y="298"/>
                    <a:pt x="1008" y="316"/>
                    <a:pt x="1001" y="336"/>
                  </a:cubicBezTo>
                  <a:cubicBezTo>
                    <a:pt x="997" y="302"/>
                    <a:pt x="988" y="267"/>
                    <a:pt x="971" y="236"/>
                  </a:cubicBezTo>
                  <a:cubicBezTo>
                    <a:pt x="950" y="204"/>
                    <a:pt x="924" y="191"/>
                    <a:pt x="897" y="191"/>
                  </a:cubicBezTo>
                  <a:cubicBezTo>
                    <a:pt x="849" y="191"/>
                    <a:pt x="799" y="232"/>
                    <a:pt x="778" y="283"/>
                  </a:cubicBezTo>
                  <a:cubicBezTo>
                    <a:pt x="769" y="280"/>
                    <a:pt x="760" y="279"/>
                    <a:pt x="749" y="279"/>
                  </a:cubicBezTo>
                  <a:cubicBezTo>
                    <a:pt x="746" y="279"/>
                    <a:pt x="742" y="279"/>
                    <a:pt x="739" y="279"/>
                  </a:cubicBezTo>
                  <a:cubicBezTo>
                    <a:pt x="764" y="220"/>
                    <a:pt x="791" y="161"/>
                    <a:pt x="844" y="120"/>
                  </a:cubicBezTo>
                  <a:cubicBezTo>
                    <a:pt x="868" y="101"/>
                    <a:pt x="891" y="93"/>
                    <a:pt x="911" y="93"/>
                  </a:cubicBezTo>
                  <a:close/>
                  <a:moveTo>
                    <a:pt x="528" y="236"/>
                  </a:moveTo>
                  <a:cubicBezTo>
                    <a:pt x="529" y="236"/>
                    <a:pt x="530" y="236"/>
                    <a:pt x="531" y="236"/>
                  </a:cubicBezTo>
                  <a:cubicBezTo>
                    <a:pt x="576" y="238"/>
                    <a:pt x="614" y="267"/>
                    <a:pt x="644" y="297"/>
                  </a:cubicBezTo>
                  <a:cubicBezTo>
                    <a:pt x="631" y="302"/>
                    <a:pt x="622" y="307"/>
                    <a:pt x="614" y="310"/>
                  </a:cubicBezTo>
                  <a:cubicBezTo>
                    <a:pt x="570" y="333"/>
                    <a:pt x="534" y="370"/>
                    <a:pt x="512" y="414"/>
                  </a:cubicBezTo>
                  <a:cubicBezTo>
                    <a:pt x="510" y="417"/>
                    <a:pt x="507" y="421"/>
                    <a:pt x="505" y="427"/>
                  </a:cubicBezTo>
                  <a:cubicBezTo>
                    <a:pt x="498" y="424"/>
                    <a:pt x="490" y="422"/>
                    <a:pt x="482" y="421"/>
                  </a:cubicBezTo>
                  <a:lnTo>
                    <a:pt x="481" y="421"/>
                  </a:lnTo>
                  <a:cubicBezTo>
                    <a:pt x="476" y="416"/>
                    <a:pt x="470" y="412"/>
                    <a:pt x="464" y="409"/>
                  </a:cubicBezTo>
                  <a:cubicBezTo>
                    <a:pt x="463" y="405"/>
                    <a:pt x="463" y="403"/>
                    <a:pt x="463" y="401"/>
                  </a:cubicBezTo>
                  <a:cubicBezTo>
                    <a:pt x="456" y="345"/>
                    <a:pt x="448" y="236"/>
                    <a:pt x="528" y="236"/>
                  </a:cubicBezTo>
                  <a:close/>
                  <a:moveTo>
                    <a:pt x="273" y="403"/>
                  </a:moveTo>
                  <a:cubicBezTo>
                    <a:pt x="308" y="407"/>
                    <a:pt x="338" y="421"/>
                    <a:pt x="369" y="438"/>
                  </a:cubicBezTo>
                  <a:cubicBezTo>
                    <a:pt x="362" y="441"/>
                    <a:pt x="356" y="445"/>
                    <a:pt x="351" y="450"/>
                  </a:cubicBezTo>
                  <a:cubicBezTo>
                    <a:pt x="308" y="488"/>
                    <a:pt x="304" y="548"/>
                    <a:pt x="324" y="600"/>
                  </a:cubicBezTo>
                  <a:cubicBezTo>
                    <a:pt x="290" y="591"/>
                    <a:pt x="255" y="583"/>
                    <a:pt x="220" y="580"/>
                  </a:cubicBezTo>
                  <a:cubicBezTo>
                    <a:pt x="186" y="517"/>
                    <a:pt x="179" y="403"/>
                    <a:pt x="273" y="403"/>
                  </a:cubicBezTo>
                  <a:close/>
                  <a:moveTo>
                    <a:pt x="719" y="373"/>
                  </a:moveTo>
                  <a:cubicBezTo>
                    <a:pt x="730" y="373"/>
                    <a:pt x="741" y="375"/>
                    <a:pt x="752" y="376"/>
                  </a:cubicBezTo>
                  <a:cubicBezTo>
                    <a:pt x="740" y="452"/>
                    <a:pt x="745" y="533"/>
                    <a:pt x="763" y="611"/>
                  </a:cubicBezTo>
                  <a:cubicBezTo>
                    <a:pt x="707" y="556"/>
                    <a:pt x="630" y="481"/>
                    <a:pt x="548" y="443"/>
                  </a:cubicBezTo>
                  <a:cubicBezTo>
                    <a:pt x="588" y="405"/>
                    <a:pt x="642" y="382"/>
                    <a:pt x="697" y="376"/>
                  </a:cubicBezTo>
                  <a:cubicBezTo>
                    <a:pt x="704" y="374"/>
                    <a:pt x="711" y="373"/>
                    <a:pt x="719" y="373"/>
                  </a:cubicBezTo>
                  <a:close/>
                  <a:moveTo>
                    <a:pt x="1137" y="291"/>
                  </a:moveTo>
                  <a:cubicBezTo>
                    <a:pt x="1150" y="291"/>
                    <a:pt x="1158" y="314"/>
                    <a:pt x="1157" y="378"/>
                  </a:cubicBezTo>
                  <a:cubicBezTo>
                    <a:pt x="1148" y="499"/>
                    <a:pt x="1118" y="618"/>
                    <a:pt x="1084" y="734"/>
                  </a:cubicBezTo>
                  <a:cubicBezTo>
                    <a:pt x="1077" y="732"/>
                    <a:pt x="1069" y="731"/>
                    <a:pt x="1061" y="731"/>
                  </a:cubicBezTo>
                  <a:cubicBezTo>
                    <a:pt x="1051" y="731"/>
                    <a:pt x="1041" y="733"/>
                    <a:pt x="1031" y="737"/>
                  </a:cubicBezTo>
                  <a:cubicBezTo>
                    <a:pt x="1006" y="748"/>
                    <a:pt x="986" y="764"/>
                    <a:pt x="967" y="782"/>
                  </a:cubicBezTo>
                  <a:cubicBezTo>
                    <a:pt x="978" y="741"/>
                    <a:pt x="985" y="700"/>
                    <a:pt x="991" y="658"/>
                  </a:cubicBezTo>
                  <a:cubicBezTo>
                    <a:pt x="995" y="641"/>
                    <a:pt x="998" y="627"/>
                    <a:pt x="999" y="624"/>
                  </a:cubicBezTo>
                  <a:lnTo>
                    <a:pt x="999" y="624"/>
                  </a:lnTo>
                  <a:cubicBezTo>
                    <a:pt x="997" y="628"/>
                    <a:pt x="995" y="632"/>
                    <a:pt x="994" y="636"/>
                  </a:cubicBezTo>
                  <a:cubicBezTo>
                    <a:pt x="996" y="617"/>
                    <a:pt x="998" y="598"/>
                    <a:pt x="999" y="579"/>
                  </a:cubicBezTo>
                  <a:cubicBezTo>
                    <a:pt x="1028" y="492"/>
                    <a:pt x="1042" y="442"/>
                    <a:pt x="1063" y="395"/>
                  </a:cubicBezTo>
                  <a:cubicBezTo>
                    <a:pt x="1087" y="347"/>
                    <a:pt x="1117" y="291"/>
                    <a:pt x="1137" y="291"/>
                  </a:cubicBezTo>
                  <a:close/>
                  <a:moveTo>
                    <a:pt x="906" y="292"/>
                  </a:moveTo>
                  <a:lnTo>
                    <a:pt x="906" y="292"/>
                  </a:lnTo>
                  <a:cubicBezTo>
                    <a:pt x="987" y="436"/>
                    <a:pt x="910" y="643"/>
                    <a:pt x="882" y="801"/>
                  </a:cubicBezTo>
                  <a:cubicBezTo>
                    <a:pt x="881" y="798"/>
                    <a:pt x="880" y="794"/>
                    <a:pt x="879" y="792"/>
                  </a:cubicBezTo>
                  <a:cubicBezTo>
                    <a:pt x="875" y="782"/>
                    <a:pt x="871" y="772"/>
                    <a:pt x="867" y="763"/>
                  </a:cubicBezTo>
                  <a:cubicBezTo>
                    <a:pt x="837" y="617"/>
                    <a:pt x="809" y="328"/>
                    <a:pt x="906" y="292"/>
                  </a:cubicBezTo>
                  <a:close/>
                  <a:moveTo>
                    <a:pt x="452" y="509"/>
                  </a:moveTo>
                  <a:cubicBezTo>
                    <a:pt x="515" y="509"/>
                    <a:pt x="579" y="563"/>
                    <a:pt x="628" y="598"/>
                  </a:cubicBezTo>
                  <a:cubicBezTo>
                    <a:pt x="707" y="663"/>
                    <a:pt x="772" y="744"/>
                    <a:pt x="824" y="833"/>
                  </a:cubicBezTo>
                  <a:cubicBezTo>
                    <a:pt x="756" y="791"/>
                    <a:pt x="681" y="761"/>
                    <a:pt x="612" y="722"/>
                  </a:cubicBezTo>
                  <a:cubicBezTo>
                    <a:pt x="547" y="687"/>
                    <a:pt x="481" y="657"/>
                    <a:pt x="413" y="630"/>
                  </a:cubicBezTo>
                  <a:cubicBezTo>
                    <a:pt x="396" y="594"/>
                    <a:pt x="388" y="546"/>
                    <a:pt x="414" y="516"/>
                  </a:cubicBezTo>
                  <a:cubicBezTo>
                    <a:pt x="426" y="511"/>
                    <a:pt x="439" y="509"/>
                    <a:pt x="452" y="509"/>
                  </a:cubicBezTo>
                  <a:close/>
                  <a:moveTo>
                    <a:pt x="194" y="679"/>
                  </a:moveTo>
                  <a:cubicBezTo>
                    <a:pt x="264" y="679"/>
                    <a:pt x="335" y="707"/>
                    <a:pt x="402" y="721"/>
                  </a:cubicBezTo>
                  <a:cubicBezTo>
                    <a:pt x="541" y="752"/>
                    <a:pt x="677" y="791"/>
                    <a:pt x="788" y="885"/>
                  </a:cubicBezTo>
                  <a:cubicBezTo>
                    <a:pt x="727" y="895"/>
                    <a:pt x="665" y="919"/>
                    <a:pt x="643" y="961"/>
                  </a:cubicBezTo>
                  <a:cubicBezTo>
                    <a:pt x="591" y="935"/>
                    <a:pt x="534" y="920"/>
                    <a:pt x="482" y="898"/>
                  </a:cubicBezTo>
                  <a:cubicBezTo>
                    <a:pt x="357" y="851"/>
                    <a:pt x="201" y="813"/>
                    <a:pt x="130" y="688"/>
                  </a:cubicBezTo>
                  <a:cubicBezTo>
                    <a:pt x="151" y="682"/>
                    <a:pt x="172" y="679"/>
                    <a:pt x="194" y="679"/>
                  </a:cubicBezTo>
                  <a:close/>
                  <a:moveTo>
                    <a:pt x="1036" y="788"/>
                  </a:moveTo>
                  <a:cubicBezTo>
                    <a:pt x="1051" y="788"/>
                    <a:pt x="1064" y="799"/>
                    <a:pt x="1068" y="822"/>
                  </a:cubicBezTo>
                  <a:cubicBezTo>
                    <a:pt x="1077" y="917"/>
                    <a:pt x="1003" y="998"/>
                    <a:pt x="999" y="1091"/>
                  </a:cubicBezTo>
                  <a:cubicBezTo>
                    <a:pt x="996" y="1090"/>
                    <a:pt x="993" y="1089"/>
                    <a:pt x="991" y="1088"/>
                  </a:cubicBezTo>
                  <a:cubicBezTo>
                    <a:pt x="971" y="1082"/>
                    <a:pt x="951" y="1078"/>
                    <a:pt x="932" y="1072"/>
                  </a:cubicBezTo>
                  <a:cubicBezTo>
                    <a:pt x="854" y="1049"/>
                    <a:pt x="758" y="1042"/>
                    <a:pt x="703" y="977"/>
                  </a:cubicBezTo>
                  <a:cubicBezTo>
                    <a:pt x="722" y="965"/>
                    <a:pt x="743" y="962"/>
                    <a:pt x="765" y="962"/>
                  </a:cubicBezTo>
                  <a:cubicBezTo>
                    <a:pt x="793" y="962"/>
                    <a:pt x="823" y="967"/>
                    <a:pt x="851" y="967"/>
                  </a:cubicBezTo>
                  <a:cubicBezTo>
                    <a:pt x="870" y="967"/>
                    <a:pt x="888" y="965"/>
                    <a:pt x="906" y="958"/>
                  </a:cubicBezTo>
                  <a:cubicBezTo>
                    <a:pt x="953" y="919"/>
                    <a:pt x="953" y="845"/>
                    <a:pt x="1002" y="805"/>
                  </a:cubicBezTo>
                  <a:cubicBezTo>
                    <a:pt x="1013" y="793"/>
                    <a:pt x="1025" y="788"/>
                    <a:pt x="1036" y="788"/>
                  </a:cubicBezTo>
                  <a:close/>
                  <a:moveTo>
                    <a:pt x="1494" y="875"/>
                  </a:moveTo>
                  <a:cubicBezTo>
                    <a:pt x="1616" y="1361"/>
                    <a:pt x="1525" y="1582"/>
                    <a:pt x="1444" y="1798"/>
                  </a:cubicBezTo>
                  <a:cubicBezTo>
                    <a:pt x="1411" y="1888"/>
                    <a:pt x="1378" y="1977"/>
                    <a:pt x="1363" y="2082"/>
                  </a:cubicBezTo>
                  <a:cubicBezTo>
                    <a:pt x="1345" y="2011"/>
                    <a:pt x="1326" y="1940"/>
                    <a:pt x="1305" y="1870"/>
                  </a:cubicBezTo>
                  <a:cubicBezTo>
                    <a:pt x="1275" y="1527"/>
                    <a:pt x="1286" y="1275"/>
                    <a:pt x="1444" y="965"/>
                  </a:cubicBezTo>
                  <a:cubicBezTo>
                    <a:pt x="1459" y="936"/>
                    <a:pt x="1476" y="905"/>
                    <a:pt x="1494" y="875"/>
                  </a:cubicBezTo>
                  <a:close/>
                  <a:moveTo>
                    <a:pt x="669" y="1480"/>
                  </a:moveTo>
                  <a:lnTo>
                    <a:pt x="669" y="1480"/>
                  </a:lnTo>
                  <a:cubicBezTo>
                    <a:pt x="775" y="1558"/>
                    <a:pt x="860" y="1660"/>
                    <a:pt x="946" y="1758"/>
                  </a:cubicBezTo>
                  <a:cubicBezTo>
                    <a:pt x="1124" y="1959"/>
                    <a:pt x="1248" y="2194"/>
                    <a:pt x="1306" y="2458"/>
                  </a:cubicBezTo>
                  <a:cubicBezTo>
                    <a:pt x="1332" y="2581"/>
                    <a:pt x="1362" y="2707"/>
                    <a:pt x="1388" y="2834"/>
                  </a:cubicBezTo>
                  <a:cubicBezTo>
                    <a:pt x="1318" y="2742"/>
                    <a:pt x="1240" y="2660"/>
                    <a:pt x="1180" y="2560"/>
                  </a:cubicBezTo>
                  <a:cubicBezTo>
                    <a:pt x="1055" y="2371"/>
                    <a:pt x="991" y="2151"/>
                    <a:pt x="885" y="1953"/>
                  </a:cubicBezTo>
                  <a:cubicBezTo>
                    <a:pt x="878" y="1942"/>
                    <a:pt x="874" y="1930"/>
                    <a:pt x="867" y="1920"/>
                  </a:cubicBezTo>
                  <a:cubicBezTo>
                    <a:pt x="865" y="1918"/>
                    <a:pt x="863" y="1918"/>
                    <a:pt x="861" y="1918"/>
                  </a:cubicBezTo>
                  <a:cubicBezTo>
                    <a:pt x="855" y="1918"/>
                    <a:pt x="852" y="1926"/>
                    <a:pt x="858" y="1931"/>
                  </a:cubicBezTo>
                  <a:cubicBezTo>
                    <a:pt x="965" y="2153"/>
                    <a:pt x="1018" y="2401"/>
                    <a:pt x="1136" y="2621"/>
                  </a:cubicBezTo>
                  <a:cubicBezTo>
                    <a:pt x="1213" y="2790"/>
                    <a:pt x="1367" y="2911"/>
                    <a:pt x="1444" y="3076"/>
                  </a:cubicBezTo>
                  <a:cubicBezTo>
                    <a:pt x="1445" y="3081"/>
                    <a:pt x="1447" y="3084"/>
                    <a:pt x="1449" y="3088"/>
                  </a:cubicBezTo>
                  <a:cubicBezTo>
                    <a:pt x="1465" y="3217"/>
                    <a:pt x="1483" y="3347"/>
                    <a:pt x="1502" y="3476"/>
                  </a:cubicBezTo>
                  <a:cubicBezTo>
                    <a:pt x="1482" y="3464"/>
                    <a:pt x="1463" y="3451"/>
                    <a:pt x="1443" y="3438"/>
                  </a:cubicBezTo>
                  <a:cubicBezTo>
                    <a:pt x="1247" y="3305"/>
                    <a:pt x="1071" y="3126"/>
                    <a:pt x="982" y="2903"/>
                  </a:cubicBezTo>
                  <a:cubicBezTo>
                    <a:pt x="923" y="2768"/>
                    <a:pt x="937" y="2621"/>
                    <a:pt x="925" y="2478"/>
                  </a:cubicBezTo>
                  <a:cubicBezTo>
                    <a:pt x="906" y="2428"/>
                    <a:pt x="857" y="2396"/>
                    <a:pt x="830" y="2350"/>
                  </a:cubicBezTo>
                  <a:cubicBezTo>
                    <a:pt x="652" y="2101"/>
                    <a:pt x="605" y="1776"/>
                    <a:pt x="669" y="1480"/>
                  </a:cubicBezTo>
                  <a:close/>
                  <a:moveTo>
                    <a:pt x="913" y="1"/>
                  </a:moveTo>
                  <a:cubicBezTo>
                    <a:pt x="906" y="1"/>
                    <a:pt x="898" y="1"/>
                    <a:pt x="891" y="2"/>
                  </a:cubicBezTo>
                  <a:cubicBezTo>
                    <a:pt x="815" y="16"/>
                    <a:pt x="750" y="71"/>
                    <a:pt x="720" y="143"/>
                  </a:cubicBezTo>
                  <a:cubicBezTo>
                    <a:pt x="713" y="152"/>
                    <a:pt x="700" y="195"/>
                    <a:pt x="693" y="236"/>
                  </a:cubicBezTo>
                  <a:cubicBezTo>
                    <a:pt x="686" y="229"/>
                    <a:pt x="679" y="223"/>
                    <a:pt x="673" y="217"/>
                  </a:cubicBezTo>
                  <a:cubicBezTo>
                    <a:pt x="622" y="176"/>
                    <a:pt x="572" y="158"/>
                    <a:pt x="529" y="158"/>
                  </a:cubicBezTo>
                  <a:cubicBezTo>
                    <a:pt x="428" y="158"/>
                    <a:pt x="362" y="254"/>
                    <a:pt x="396" y="368"/>
                  </a:cubicBezTo>
                  <a:cubicBezTo>
                    <a:pt x="359" y="346"/>
                    <a:pt x="319" y="329"/>
                    <a:pt x="276" y="329"/>
                  </a:cubicBezTo>
                  <a:cubicBezTo>
                    <a:pt x="268" y="329"/>
                    <a:pt x="260" y="330"/>
                    <a:pt x="252" y="331"/>
                  </a:cubicBezTo>
                  <a:cubicBezTo>
                    <a:pt x="132" y="349"/>
                    <a:pt x="84" y="494"/>
                    <a:pt x="144" y="583"/>
                  </a:cubicBezTo>
                  <a:cubicBezTo>
                    <a:pt x="116" y="588"/>
                    <a:pt x="88" y="600"/>
                    <a:pt x="64" y="620"/>
                  </a:cubicBezTo>
                  <a:cubicBezTo>
                    <a:pt x="0" y="687"/>
                    <a:pt x="66" y="772"/>
                    <a:pt x="121" y="820"/>
                  </a:cubicBezTo>
                  <a:cubicBezTo>
                    <a:pt x="267" y="949"/>
                    <a:pt x="464" y="988"/>
                    <a:pt x="648" y="1039"/>
                  </a:cubicBezTo>
                  <a:cubicBezTo>
                    <a:pt x="651" y="1046"/>
                    <a:pt x="656" y="1052"/>
                    <a:pt x="661" y="1060"/>
                  </a:cubicBezTo>
                  <a:cubicBezTo>
                    <a:pt x="722" y="1125"/>
                    <a:pt x="841" y="1159"/>
                    <a:pt x="939" y="1159"/>
                  </a:cubicBezTo>
                  <a:cubicBezTo>
                    <a:pt x="946" y="1159"/>
                    <a:pt x="952" y="1159"/>
                    <a:pt x="959" y="1159"/>
                  </a:cubicBezTo>
                  <a:cubicBezTo>
                    <a:pt x="978" y="1176"/>
                    <a:pt x="995" y="1197"/>
                    <a:pt x="1011" y="1218"/>
                  </a:cubicBezTo>
                  <a:cubicBezTo>
                    <a:pt x="1020" y="1260"/>
                    <a:pt x="1032" y="1300"/>
                    <a:pt x="1034" y="1313"/>
                  </a:cubicBezTo>
                  <a:cubicBezTo>
                    <a:pt x="1099" y="1525"/>
                    <a:pt x="1173" y="1735"/>
                    <a:pt x="1227" y="1952"/>
                  </a:cubicBezTo>
                  <a:cubicBezTo>
                    <a:pt x="1115" y="1759"/>
                    <a:pt x="948" y="1611"/>
                    <a:pt x="772" y="1479"/>
                  </a:cubicBezTo>
                  <a:cubicBezTo>
                    <a:pt x="730" y="1448"/>
                    <a:pt x="700" y="1403"/>
                    <a:pt x="654" y="1378"/>
                  </a:cubicBezTo>
                  <a:cubicBezTo>
                    <a:pt x="647" y="1376"/>
                    <a:pt x="641" y="1375"/>
                    <a:pt x="635" y="1375"/>
                  </a:cubicBezTo>
                  <a:cubicBezTo>
                    <a:pt x="552" y="1375"/>
                    <a:pt x="557" y="1541"/>
                    <a:pt x="542" y="1602"/>
                  </a:cubicBezTo>
                  <a:cubicBezTo>
                    <a:pt x="512" y="1902"/>
                    <a:pt x="646" y="2185"/>
                    <a:pt x="798" y="2434"/>
                  </a:cubicBezTo>
                  <a:cubicBezTo>
                    <a:pt x="831" y="2477"/>
                    <a:pt x="815" y="2527"/>
                    <a:pt x="819" y="2577"/>
                  </a:cubicBezTo>
                  <a:cubicBezTo>
                    <a:pt x="824" y="2685"/>
                    <a:pt x="844" y="2793"/>
                    <a:pt x="879" y="2896"/>
                  </a:cubicBezTo>
                  <a:cubicBezTo>
                    <a:pt x="962" y="3152"/>
                    <a:pt x="1186" y="3435"/>
                    <a:pt x="1444" y="3542"/>
                  </a:cubicBezTo>
                  <a:cubicBezTo>
                    <a:pt x="1465" y="3551"/>
                    <a:pt x="1486" y="3559"/>
                    <a:pt x="1507" y="3565"/>
                  </a:cubicBezTo>
                  <a:cubicBezTo>
                    <a:pt x="1510" y="3565"/>
                    <a:pt x="1512" y="3565"/>
                    <a:pt x="1515" y="3565"/>
                  </a:cubicBezTo>
                  <a:cubicBezTo>
                    <a:pt x="1568" y="3565"/>
                    <a:pt x="1577" y="3521"/>
                    <a:pt x="1567" y="3476"/>
                  </a:cubicBezTo>
                  <a:cubicBezTo>
                    <a:pt x="1563" y="3434"/>
                    <a:pt x="1563" y="3387"/>
                    <a:pt x="1561" y="3341"/>
                  </a:cubicBezTo>
                  <a:cubicBezTo>
                    <a:pt x="1554" y="3037"/>
                    <a:pt x="1506" y="2735"/>
                    <a:pt x="1444" y="2438"/>
                  </a:cubicBezTo>
                  <a:cubicBezTo>
                    <a:pt x="1436" y="2400"/>
                    <a:pt x="1428" y="2363"/>
                    <a:pt x="1420" y="2325"/>
                  </a:cubicBezTo>
                  <a:cubicBezTo>
                    <a:pt x="1421" y="2264"/>
                    <a:pt x="1425" y="2199"/>
                    <a:pt x="1437" y="2139"/>
                  </a:cubicBezTo>
                  <a:cubicBezTo>
                    <a:pt x="1439" y="2127"/>
                    <a:pt x="1441" y="2114"/>
                    <a:pt x="1444" y="2102"/>
                  </a:cubicBezTo>
                  <a:cubicBezTo>
                    <a:pt x="1466" y="1999"/>
                    <a:pt x="1513" y="1899"/>
                    <a:pt x="1557" y="1802"/>
                  </a:cubicBezTo>
                  <a:cubicBezTo>
                    <a:pt x="1630" y="1646"/>
                    <a:pt x="1655" y="1471"/>
                    <a:pt x="1641" y="1299"/>
                  </a:cubicBezTo>
                  <a:cubicBezTo>
                    <a:pt x="1628" y="1130"/>
                    <a:pt x="1595" y="963"/>
                    <a:pt x="1561" y="798"/>
                  </a:cubicBezTo>
                  <a:cubicBezTo>
                    <a:pt x="1556" y="762"/>
                    <a:pt x="1529" y="732"/>
                    <a:pt x="1497" y="732"/>
                  </a:cubicBezTo>
                  <a:cubicBezTo>
                    <a:pt x="1485" y="732"/>
                    <a:pt x="1472" y="736"/>
                    <a:pt x="1460" y="746"/>
                  </a:cubicBezTo>
                  <a:cubicBezTo>
                    <a:pt x="1455" y="752"/>
                    <a:pt x="1450" y="759"/>
                    <a:pt x="1444" y="766"/>
                  </a:cubicBezTo>
                  <a:cubicBezTo>
                    <a:pt x="1380" y="848"/>
                    <a:pt x="1338" y="947"/>
                    <a:pt x="1294" y="1041"/>
                  </a:cubicBezTo>
                  <a:cubicBezTo>
                    <a:pt x="1220" y="1207"/>
                    <a:pt x="1201" y="1385"/>
                    <a:pt x="1208" y="1564"/>
                  </a:cubicBezTo>
                  <a:cubicBezTo>
                    <a:pt x="1198" y="1537"/>
                    <a:pt x="1187" y="1508"/>
                    <a:pt x="1177" y="1481"/>
                  </a:cubicBezTo>
                  <a:cubicBezTo>
                    <a:pt x="1148" y="1411"/>
                    <a:pt x="1120" y="1341"/>
                    <a:pt x="1091" y="1271"/>
                  </a:cubicBezTo>
                  <a:cubicBezTo>
                    <a:pt x="1082" y="1210"/>
                    <a:pt x="1077" y="1148"/>
                    <a:pt x="1081" y="1086"/>
                  </a:cubicBezTo>
                  <a:cubicBezTo>
                    <a:pt x="1108" y="995"/>
                    <a:pt x="1195" y="902"/>
                    <a:pt x="1154" y="800"/>
                  </a:cubicBezTo>
                  <a:cubicBezTo>
                    <a:pt x="1153" y="796"/>
                    <a:pt x="1151" y="791"/>
                    <a:pt x="1148" y="786"/>
                  </a:cubicBezTo>
                  <a:cubicBezTo>
                    <a:pt x="1175" y="722"/>
                    <a:pt x="1200" y="657"/>
                    <a:pt x="1217" y="588"/>
                  </a:cubicBezTo>
                  <a:cubicBezTo>
                    <a:pt x="1246" y="478"/>
                    <a:pt x="1310" y="196"/>
                    <a:pt x="1140" y="196"/>
                  </a:cubicBezTo>
                  <a:cubicBezTo>
                    <a:pt x="1131" y="196"/>
                    <a:pt x="1122" y="197"/>
                    <a:pt x="1111" y="199"/>
                  </a:cubicBezTo>
                  <a:cubicBezTo>
                    <a:pt x="1108" y="200"/>
                    <a:pt x="1105" y="202"/>
                    <a:pt x="1102" y="204"/>
                  </a:cubicBezTo>
                  <a:cubicBezTo>
                    <a:pt x="1089" y="100"/>
                    <a:pt x="1019" y="1"/>
                    <a:pt x="91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20250" y="2647458"/>
              <a:ext cx="43775" cy="97300"/>
            </a:xfrm>
            <a:custGeom>
              <a:avLst/>
              <a:gdLst/>
              <a:ahLst/>
              <a:cxnLst/>
              <a:rect l="l" t="t" r="r" b="b"/>
              <a:pathLst>
                <a:path w="898" h="1996" extrusionOk="0">
                  <a:moveTo>
                    <a:pt x="64" y="0"/>
                  </a:moveTo>
                  <a:cubicBezTo>
                    <a:pt x="0" y="295"/>
                    <a:pt x="48" y="620"/>
                    <a:pt x="225" y="869"/>
                  </a:cubicBezTo>
                  <a:cubicBezTo>
                    <a:pt x="252" y="915"/>
                    <a:pt x="301" y="946"/>
                    <a:pt x="322" y="997"/>
                  </a:cubicBezTo>
                  <a:cubicBezTo>
                    <a:pt x="333" y="1140"/>
                    <a:pt x="318" y="1287"/>
                    <a:pt x="377" y="1423"/>
                  </a:cubicBezTo>
                  <a:cubicBezTo>
                    <a:pt x="466" y="1645"/>
                    <a:pt x="642" y="1824"/>
                    <a:pt x="839" y="1957"/>
                  </a:cubicBezTo>
                  <a:cubicBezTo>
                    <a:pt x="858" y="1970"/>
                    <a:pt x="878" y="1983"/>
                    <a:pt x="897" y="1996"/>
                  </a:cubicBezTo>
                  <a:cubicBezTo>
                    <a:pt x="886" y="1920"/>
                    <a:pt x="875" y="1843"/>
                    <a:pt x="866" y="1768"/>
                  </a:cubicBezTo>
                  <a:cubicBezTo>
                    <a:pt x="829" y="1755"/>
                    <a:pt x="794" y="1734"/>
                    <a:pt x="765" y="1710"/>
                  </a:cubicBezTo>
                  <a:cubicBezTo>
                    <a:pt x="586" y="1566"/>
                    <a:pt x="480" y="1342"/>
                    <a:pt x="456" y="1114"/>
                  </a:cubicBezTo>
                  <a:cubicBezTo>
                    <a:pt x="445" y="1021"/>
                    <a:pt x="447" y="921"/>
                    <a:pt x="394" y="842"/>
                  </a:cubicBezTo>
                  <a:cubicBezTo>
                    <a:pt x="369" y="804"/>
                    <a:pt x="331" y="773"/>
                    <a:pt x="297" y="739"/>
                  </a:cubicBezTo>
                  <a:cubicBezTo>
                    <a:pt x="111" y="550"/>
                    <a:pt x="63" y="267"/>
                    <a:pt x="6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53934" y="2617868"/>
              <a:ext cx="15599" cy="58887"/>
            </a:xfrm>
            <a:custGeom>
              <a:avLst/>
              <a:gdLst/>
              <a:ahLst/>
              <a:cxnLst/>
              <a:rect l="l" t="t" r="r" b="b"/>
              <a:pathLst>
                <a:path w="320" h="1208" extrusionOk="0">
                  <a:moveTo>
                    <a:pt x="198" y="1"/>
                  </a:moveTo>
                  <a:cubicBezTo>
                    <a:pt x="180" y="31"/>
                    <a:pt x="163" y="62"/>
                    <a:pt x="148" y="91"/>
                  </a:cubicBezTo>
                  <a:cubicBezTo>
                    <a:pt x="138" y="110"/>
                    <a:pt x="128" y="130"/>
                    <a:pt x="120" y="149"/>
                  </a:cubicBezTo>
                  <a:cubicBezTo>
                    <a:pt x="126" y="352"/>
                    <a:pt x="112" y="553"/>
                    <a:pt x="45" y="744"/>
                  </a:cubicBezTo>
                  <a:cubicBezTo>
                    <a:pt x="32" y="785"/>
                    <a:pt x="15" y="826"/>
                    <a:pt x="0" y="868"/>
                  </a:cubicBezTo>
                  <a:cubicBezTo>
                    <a:pt x="2" y="910"/>
                    <a:pt x="5" y="952"/>
                    <a:pt x="10" y="996"/>
                  </a:cubicBezTo>
                  <a:cubicBezTo>
                    <a:pt x="30" y="1066"/>
                    <a:pt x="49" y="1137"/>
                    <a:pt x="67" y="1208"/>
                  </a:cubicBezTo>
                  <a:cubicBezTo>
                    <a:pt x="82" y="1102"/>
                    <a:pt x="115" y="1014"/>
                    <a:pt x="148" y="924"/>
                  </a:cubicBezTo>
                  <a:cubicBezTo>
                    <a:pt x="229" y="708"/>
                    <a:pt x="320" y="487"/>
                    <a:pt x="19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4"/>
          <p:cNvGrpSpPr/>
          <p:nvPr/>
        </p:nvGrpSpPr>
        <p:grpSpPr>
          <a:xfrm>
            <a:off x="3337867" y="281934"/>
            <a:ext cx="163125" cy="85159"/>
            <a:chOff x="-2263058" y="3724621"/>
            <a:chExt cx="163125" cy="85159"/>
          </a:xfrm>
        </p:grpSpPr>
        <p:sp>
          <p:nvSpPr>
            <p:cNvPr id="800" name="Google Shape;800;p14"/>
            <p:cNvSpPr/>
            <p:nvPr/>
          </p:nvSpPr>
          <p:spPr>
            <a:xfrm>
              <a:off x="-2232592" y="3752688"/>
              <a:ext cx="98835" cy="33584"/>
            </a:xfrm>
            <a:custGeom>
              <a:avLst/>
              <a:gdLst/>
              <a:ahLst/>
              <a:cxnLst/>
              <a:rect l="l" t="t" r="r" b="b"/>
              <a:pathLst>
                <a:path w="412" h="140" extrusionOk="0">
                  <a:moveTo>
                    <a:pt x="0" y="0"/>
                  </a:moveTo>
                  <a:cubicBezTo>
                    <a:pt x="14" y="90"/>
                    <a:pt x="94" y="140"/>
                    <a:pt x="178" y="140"/>
                  </a:cubicBezTo>
                  <a:cubicBezTo>
                    <a:pt x="190" y="140"/>
                    <a:pt x="202" y="139"/>
                    <a:pt x="213" y="137"/>
                  </a:cubicBezTo>
                  <a:cubicBezTo>
                    <a:pt x="267" y="132"/>
                    <a:pt x="321" y="125"/>
                    <a:pt x="375" y="125"/>
                  </a:cubicBezTo>
                  <a:cubicBezTo>
                    <a:pt x="387" y="125"/>
                    <a:pt x="400" y="126"/>
                    <a:pt x="412" y="126"/>
                  </a:cubicBezTo>
                  <a:cubicBezTo>
                    <a:pt x="294" y="35"/>
                    <a:pt x="141" y="1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2263058" y="3724621"/>
              <a:ext cx="163125" cy="85159"/>
            </a:xfrm>
            <a:custGeom>
              <a:avLst/>
              <a:gdLst/>
              <a:ahLst/>
              <a:cxnLst/>
              <a:rect l="l" t="t" r="r" b="b"/>
              <a:pathLst>
                <a:path w="680" h="355" extrusionOk="0">
                  <a:moveTo>
                    <a:pt x="127" y="117"/>
                  </a:moveTo>
                  <a:lnTo>
                    <a:pt x="127" y="117"/>
                  </a:lnTo>
                  <a:cubicBezTo>
                    <a:pt x="268" y="136"/>
                    <a:pt x="421" y="152"/>
                    <a:pt x="539" y="243"/>
                  </a:cubicBezTo>
                  <a:cubicBezTo>
                    <a:pt x="527" y="243"/>
                    <a:pt x="514" y="242"/>
                    <a:pt x="502" y="242"/>
                  </a:cubicBezTo>
                  <a:cubicBezTo>
                    <a:pt x="448" y="242"/>
                    <a:pt x="394" y="249"/>
                    <a:pt x="340" y="254"/>
                  </a:cubicBezTo>
                  <a:cubicBezTo>
                    <a:pt x="329" y="256"/>
                    <a:pt x="317" y="257"/>
                    <a:pt x="305" y="257"/>
                  </a:cubicBezTo>
                  <a:cubicBezTo>
                    <a:pt x="221" y="257"/>
                    <a:pt x="141" y="207"/>
                    <a:pt x="127" y="117"/>
                  </a:cubicBezTo>
                  <a:close/>
                  <a:moveTo>
                    <a:pt x="131" y="0"/>
                  </a:moveTo>
                  <a:cubicBezTo>
                    <a:pt x="111" y="0"/>
                    <a:pt x="92" y="3"/>
                    <a:pt x="74" y="11"/>
                  </a:cubicBezTo>
                  <a:cubicBezTo>
                    <a:pt x="0" y="48"/>
                    <a:pt x="45" y="144"/>
                    <a:pt x="76" y="195"/>
                  </a:cubicBezTo>
                  <a:cubicBezTo>
                    <a:pt x="121" y="270"/>
                    <a:pt x="198" y="322"/>
                    <a:pt x="281" y="343"/>
                  </a:cubicBezTo>
                  <a:cubicBezTo>
                    <a:pt x="309" y="352"/>
                    <a:pt x="338" y="355"/>
                    <a:pt x="367" y="355"/>
                  </a:cubicBezTo>
                  <a:cubicBezTo>
                    <a:pt x="437" y="355"/>
                    <a:pt x="507" y="337"/>
                    <a:pt x="577" y="337"/>
                  </a:cubicBezTo>
                  <a:cubicBezTo>
                    <a:pt x="580" y="337"/>
                    <a:pt x="582" y="337"/>
                    <a:pt x="585" y="337"/>
                  </a:cubicBezTo>
                  <a:cubicBezTo>
                    <a:pt x="593" y="338"/>
                    <a:pt x="608" y="341"/>
                    <a:pt x="621" y="341"/>
                  </a:cubicBezTo>
                  <a:cubicBezTo>
                    <a:pt x="624" y="341"/>
                    <a:pt x="627" y="341"/>
                    <a:pt x="630" y="340"/>
                  </a:cubicBezTo>
                  <a:cubicBezTo>
                    <a:pt x="666" y="336"/>
                    <a:pt x="680" y="289"/>
                    <a:pt x="651" y="266"/>
                  </a:cubicBezTo>
                  <a:cubicBezTo>
                    <a:pt x="611" y="87"/>
                    <a:pt x="399" y="38"/>
                    <a:pt x="243" y="13"/>
                  </a:cubicBezTo>
                  <a:cubicBezTo>
                    <a:pt x="206" y="11"/>
                    <a:pt x="168" y="0"/>
                    <a:pt x="13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4"/>
          <p:cNvGrpSpPr/>
          <p:nvPr/>
        </p:nvGrpSpPr>
        <p:grpSpPr>
          <a:xfrm>
            <a:off x="366999" y="2000862"/>
            <a:ext cx="285709" cy="254998"/>
            <a:chOff x="-1916176" y="2003200"/>
            <a:chExt cx="285709" cy="254998"/>
          </a:xfrm>
        </p:grpSpPr>
        <p:sp>
          <p:nvSpPr>
            <p:cNvPr id="803" name="Google Shape;803;p14"/>
            <p:cNvSpPr/>
            <p:nvPr/>
          </p:nvSpPr>
          <p:spPr>
            <a:xfrm>
              <a:off x="-1881151" y="2036784"/>
              <a:ext cx="220699" cy="200304"/>
            </a:xfrm>
            <a:custGeom>
              <a:avLst/>
              <a:gdLst/>
              <a:ahLst/>
              <a:cxnLst/>
              <a:rect l="l" t="t" r="r" b="b"/>
              <a:pathLst>
                <a:path w="920" h="835" extrusionOk="0">
                  <a:moveTo>
                    <a:pt x="742" y="0"/>
                  </a:moveTo>
                  <a:cubicBezTo>
                    <a:pt x="697" y="0"/>
                    <a:pt x="647" y="29"/>
                    <a:pt x="619" y="61"/>
                  </a:cubicBezTo>
                  <a:cubicBezTo>
                    <a:pt x="548" y="148"/>
                    <a:pt x="558" y="269"/>
                    <a:pt x="585" y="371"/>
                  </a:cubicBezTo>
                  <a:cubicBezTo>
                    <a:pt x="610" y="439"/>
                    <a:pt x="574" y="480"/>
                    <a:pt x="522" y="480"/>
                  </a:cubicBezTo>
                  <a:cubicBezTo>
                    <a:pt x="504" y="480"/>
                    <a:pt x="484" y="476"/>
                    <a:pt x="464" y="465"/>
                  </a:cubicBezTo>
                  <a:cubicBezTo>
                    <a:pt x="383" y="433"/>
                    <a:pt x="299" y="389"/>
                    <a:pt x="211" y="389"/>
                  </a:cubicBezTo>
                  <a:cubicBezTo>
                    <a:pt x="198" y="389"/>
                    <a:pt x="186" y="389"/>
                    <a:pt x="173" y="391"/>
                  </a:cubicBezTo>
                  <a:cubicBezTo>
                    <a:pt x="0" y="419"/>
                    <a:pt x="154" y="599"/>
                    <a:pt x="230" y="651"/>
                  </a:cubicBezTo>
                  <a:cubicBezTo>
                    <a:pt x="379" y="752"/>
                    <a:pt x="555" y="804"/>
                    <a:pt x="727" y="835"/>
                  </a:cubicBezTo>
                  <a:cubicBezTo>
                    <a:pt x="797" y="624"/>
                    <a:pt x="919" y="243"/>
                    <a:pt x="812" y="40"/>
                  </a:cubicBezTo>
                  <a:cubicBezTo>
                    <a:pt x="795" y="11"/>
                    <a:pt x="770" y="0"/>
                    <a:pt x="742"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1916176" y="2003200"/>
              <a:ext cx="285709" cy="254998"/>
            </a:xfrm>
            <a:custGeom>
              <a:avLst/>
              <a:gdLst/>
              <a:ahLst/>
              <a:cxnLst/>
              <a:rect l="l" t="t" r="r" b="b"/>
              <a:pathLst>
                <a:path w="1191" h="1063" extrusionOk="0">
                  <a:moveTo>
                    <a:pt x="888" y="141"/>
                  </a:moveTo>
                  <a:cubicBezTo>
                    <a:pt x="915" y="141"/>
                    <a:pt x="941" y="152"/>
                    <a:pt x="958" y="181"/>
                  </a:cubicBezTo>
                  <a:cubicBezTo>
                    <a:pt x="1065" y="383"/>
                    <a:pt x="943" y="765"/>
                    <a:pt x="873" y="975"/>
                  </a:cubicBezTo>
                  <a:cubicBezTo>
                    <a:pt x="701" y="944"/>
                    <a:pt x="525" y="892"/>
                    <a:pt x="376" y="791"/>
                  </a:cubicBezTo>
                  <a:cubicBezTo>
                    <a:pt x="300" y="739"/>
                    <a:pt x="146" y="560"/>
                    <a:pt x="320" y="531"/>
                  </a:cubicBezTo>
                  <a:cubicBezTo>
                    <a:pt x="332" y="529"/>
                    <a:pt x="345" y="529"/>
                    <a:pt x="358" y="529"/>
                  </a:cubicBezTo>
                  <a:cubicBezTo>
                    <a:pt x="445" y="529"/>
                    <a:pt x="529" y="573"/>
                    <a:pt x="610" y="605"/>
                  </a:cubicBezTo>
                  <a:cubicBezTo>
                    <a:pt x="630" y="616"/>
                    <a:pt x="650" y="620"/>
                    <a:pt x="668" y="620"/>
                  </a:cubicBezTo>
                  <a:cubicBezTo>
                    <a:pt x="720" y="620"/>
                    <a:pt x="756" y="579"/>
                    <a:pt x="731" y="511"/>
                  </a:cubicBezTo>
                  <a:cubicBezTo>
                    <a:pt x="705" y="410"/>
                    <a:pt x="694" y="288"/>
                    <a:pt x="765" y="201"/>
                  </a:cubicBezTo>
                  <a:cubicBezTo>
                    <a:pt x="793" y="169"/>
                    <a:pt x="843" y="141"/>
                    <a:pt x="888" y="141"/>
                  </a:cubicBezTo>
                  <a:close/>
                  <a:moveTo>
                    <a:pt x="899" y="1"/>
                  </a:moveTo>
                  <a:cubicBezTo>
                    <a:pt x="830" y="1"/>
                    <a:pt x="759" y="30"/>
                    <a:pt x="704" y="87"/>
                  </a:cubicBezTo>
                  <a:cubicBezTo>
                    <a:pt x="612" y="183"/>
                    <a:pt x="596" y="327"/>
                    <a:pt x="610" y="454"/>
                  </a:cubicBezTo>
                  <a:cubicBezTo>
                    <a:pt x="541" y="423"/>
                    <a:pt x="457" y="400"/>
                    <a:pt x="376" y="400"/>
                  </a:cubicBezTo>
                  <a:cubicBezTo>
                    <a:pt x="290" y="400"/>
                    <a:pt x="207" y="426"/>
                    <a:pt x="151" y="495"/>
                  </a:cubicBezTo>
                  <a:cubicBezTo>
                    <a:pt x="0" y="789"/>
                    <a:pt x="507" y="1062"/>
                    <a:pt x="758" y="1062"/>
                  </a:cubicBezTo>
                  <a:cubicBezTo>
                    <a:pt x="762" y="1062"/>
                    <a:pt x="765" y="1062"/>
                    <a:pt x="768" y="1062"/>
                  </a:cubicBezTo>
                  <a:cubicBezTo>
                    <a:pt x="780" y="1062"/>
                    <a:pt x="791" y="1062"/>
                    <a:pt x="802" y="1062"/>
                  </a:cubicBezTo>
                  <a:cubicBezTo>
                    <a:pt x="836" y="1062"/>
                    <a:pt x="871" y="1060"/>
                    <a:pt x="904" y="1048"/>
                  </a:cubicBezTo>
                  <a:cubicBezTo>
                    <a:pt x="909" y="1050"/>
                    <a:pt x="915" y="1051"/>
                    <a:pt x="920" y="1051"/>
                  </a:cubicBezTo>
                  <a:cubicBezTo>
                    <a:pt x="1000" y="1051"/>
                    <a:pt x="1032" y="852"/>
                    <a:pt x="1059" y="793"/>
                  </a:cubicBezTo>
                  <a:cubicBezTo>
                    <a:pt x="1124" y="591"/>
                    <a:pt x="1190" y="364"/>
                    <a:pt x="1114" y="156"/>
                  </a:cubicBezTo>
                  <a:cubicBezTo>
                    <a:pt x="1077" y="52"/>
                    <a:pt x="991" y="1"/>
                    <a:pt x="89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4"/>
          <p:cNvGrpSpPr/>
          <p:nvPr/>
        </p:nvGrpSpPr>
        <p:grpSpPr>
          <a:xfrm rot="-5008617">
            <a:off x="5604888" y="136448"/>
            <a:ext cx="253797" cy="376130"/>
            <a:chOff x="-1372822" y="1501838"/>
            <a:chExt cx="253804" cy="376140"/>
          </a:xfrm>
        </p:grpSpPr>
        <p:sp>
          <p:nvSpPr>
            <p:cNvPr id="806" name="Google Shape;806;p14"/>
            <p:cNvSpPr/>
            <p:nvPr/>
          </p:nvSpPr>
          <p:spPr>
            <a:xfrm>
              <a:off x="-1343316" y="1685591"/>
              <a:ext cx="199349" cy="172237"/>
            </a:xfrm>
            <a:custGeom>
              <a:avLst/>
              <a:gdLst/>
              <a:ahLst/>
              <a:cxnLst/>
              <a:rect l="l" t="t" r="r" b="b"/>
              <a:pathLst>
                <a:path w="831" h="718" extrusionOk="0">
                  <a:moveTo>
                    <a:pt x="302" y="0"/>
                  </a:moveTo>
                  <a:cubicBezTo>
                    <a:pt x="236" y="0"/>
                    <a:pt x="212" y="168"/>
                    <a:pt x="328" y="202"/>
                  </a:cubicBezTo>
                  <a:cubicBezTo>
                    <a:pt x="358" y="213"/>
                    <a:pt x="352" y="261"/>
                    <a:pt x="319" y="262"/>
                  </a:cubicBezTo>
                  <a:cubicBezTo>
                    <a:pt x="316" y="262"/>
                    <a:pt x="313" y="262"/>
                    <a:pt x="310" y="262"/>
                  </a:cubicBezTo>
                  <a:cubicBezTo>
                    <a:pt x="290" y="262"/>
                    <a:pt x="271" y="260"/>
                    <a:pt x="252" y="260"/>
                  </a:cubicBezTo>
                  <a:cubicBezTo>
                    <a:pt x="249" y="260"/>
                    <a:pt x="246" y="260"/>
                    <a:pt x="244" y="260"/>
                  </a:cubicBezTo>
                  <a:cubicBezTo>
                    <a:pt x="153" y="260"/>
                    <a:pt x="0" y="293"/>
                    <a:pt x="41" y="411"/>
                  </a:cubicBezTo>
                  <a:cubicBezTo>
                    <a:pt x="60" y="451"/>
                    <a:pt x="101" y="466"/>
                    <a:pt x="143" y="466"/>
                  </a:cubicBezTo>
                  <a:cubicBezTo>
                    <a:pt x="160" y="466"/>
                    <a:pt x="178" y="463"/>
                    <a:pt x="194" y="458"/>
                  </a:cubicBezTo>
                  <a:cubicBezTo>
                    <a:pt x="208" y="454"/>
                    <a:pt x="223" y="447"/>
                    <a:pt x="238" y="447"/>
                  </a:cubicBezTo>
                  <a:cubicBezTo>
                    <a:pt x="244" y="447"/>
                    <a:pt x="250" y="448"/>
                    <a:pt x="256" y="451"/>
                  </a:cubicBezTo>
                  <a:cubicBezTo>
                    <a:pt x="310" y="487"/>
                    <a:pt x="255" y="559"/>
                    <a:pt x="255" y="610"/>
                  </a:cubicBezTo>
                  <a:cubicBezTo>
                    <a:pt x="247" y="658"/>
                    <a:pt x="278" y="717"/>
                    <a:pt x="332" y="718"/>
                  </a:cubicBezTo>
                  <a:cubicBezTo>
                    <a:pt x="408" y="718"/>
                    <a:pt x="447" y="636"/>
                    <a:pt x="434" y="568"/>
                  </a:cubicBezTo>
                  <a:cubicBezTo>
                    <a:pt x="421" y="532"/>
                    <a:pt x="443" y="498"/>
                    <a:pt x="476" y="498"/>
                  </a:cubicBezTo>
                  <a:cubicBezTo>
                    <a:pt x="483" y="498"/>
                    <a:pt x="491" y="499"/>
                    <a:pt x="499" y="503"/>
                  </a:cubicBezTo>
                  <a:cubicBezTo>
                    <a:pt x="548" y="523"/>
                    <a:pt x="605" y="550"/>
                    <a:pt x="658" y="550"/>
                  </a:cubicBezTo>
                  <a:cubicBezTo>
                    <a:pt x="686" y="550"/>
                    <a:pt x="713" y="543"/>
                    <a:pt x="738" y="524"/>
                  </a:cubicBezTo>
                  <a:cubicBezTo>
                    <a:pt x="831" y="434"/>
                    <a:pt x="727" y="329"/>
                    <a:pt x="630" y="310"/>
                  </a:cubicBezTo>
                  <a:cubicBezTo>
                    <a:pt x="553" y="242"/>
                    <a:pt x="723" y="172"/>
                    <a:pt x="729" y="97"/>
                  </a:cubicBezTo>
                  <a:cubicBezTo>
                    <a:pt x="735" y="63"/>
                    <a:pt x="700" y="42"/>
                    <a:pt x="669" y="40"/>
                  </a:cubicBezTo>
                  <a:cubicBezTo>
                    <a:pt x="585" y="40"/>
                    <a:pt x="526" y="112"/>
                    <a:pt x="476" y="170"/>
                  </a:cubicBezTo>
                  <a:cubicBezTo>
                    <a:pt x="468" y="176"/>
                    <a:pt x="460" y="179"/>
                    <a:pt x="452" y="179"/>
                  </a:cubicBezTo>
                  <a:cubicBezTo>
                    <a:pt x="430" y="179"/>
                    <a:pt x="411" y="155"/>
                    <a:pt x="407" y="134"/>
                  </a:cubicBezTo>
                  <a:cubicBezTo>
                    <a:pt x="370" y="35"/>
                    <a:pt x="331"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1372822" y="1664721"/>
              <a:ext cx="253804" cy="213258"/>
            </a:xfrm>
            <a:custGeom>
              <a:avLst/>
              <a:gdLst/>
              <a:ahLst/>
              <a:cxnLst/>
              <a:rect l="l" t="t" r="r" b="b"/>
              <a:pathLst>
                <a:path w="1058" h="889" extrusionOk="0">
                  <a:moveTo>
                    <a:pt x="425" y="87"/>
                  </a:moveTo>
                  <a:cubicBezTo>
                    <a:pt x="455" y="87"/>
                    <a:pt x="493" y="122"/>
                    <a:pt x="530" y="220"/>
                  </a:cubicBezTo>
                  <a:cubicBezTo>
                    <a:pt x="534" y="242"/>
                    <a:pt x="554" y="266"/>
                    <a:pt x="576" y="266"/>
                  </a:cubicBezTo>
                  <a:cubicBezTo>
                    <a:pt x="583" y="266"/>
                    <a:pt x="591" y="263"/>
                    <a:pt x="599" y="257"/>
                  </a:cubicBezTo>
                  <a:cubicBezTo>
                    <a:pt x="649" y="198"/>
                    <a:pt x="708" y="127"/>
                    <a:pt x="792" y="127"/>
                  </a:cubicBezTo>
                  <a:cubicBezTo>
                    <a:pt x="823" y="129"/>
                    <a:pt x="858" y="150"/>
                    <a:pt x="852" y="184"/>
                  </a:cubicBezTo>
                  <a:cubicBezTo>
                    <a:pt x="846" y="259"/>
                    <a:pt x="676" y="329"/>
                    <a:pt x="753" y="397"/>
                  </a:cubicBezTo>
                  <a:cubicBezTo>
                    <a:pt x="850" y="416"/>
                    <a:pt x="954" y="521"/>
                    <a:pt x="861" y="611"/>
                  </a:cubicBezTo>
                  <a:cubicBezTo>
                    <a:pt x="836" y="630"/>
                    <a:pt x="809" y="637"/>
                    <a:pt x="781" y="637"/>
                  </a:cubicBezTo>
                  <a:cubicBezTo>
                    <a:pt x="728" y="637"/>
                    <a:pt x="671" y="610"/>
                    <a:pt x="622" y="590"/>
                  </a:cubicBezTo>
                  <a:cubicBezTo>
                    <a:pt x="614" y="586"/>
                    <a:pt x="606" y="585"/>
                    <a:pt x="599" y="585"/>
                  </a:cubicBezTo>
                  <a:cubicBezTo>
                    <a:pt x="566" y="585"/>
                    <a:pt x="544" y="619"/>
                    <a:pt x="557" y="655"/>
                  </a:cubicBezTo>
                  <a:cubicBezTo>
                    <a:pt x="570" y="722"/>
                    <a:pt x="532" y="804"/>
                    <a:pt x="456" y="804"/>
                  </a:cubicBezTo>
                  <a:cubicBezTo>
                    <a:pt x="456" y="804"/>
                    <a:pt x="455" y="804"/>
                    <a:pt x="455" y="804"/>
                  </a:cubicBezTo>
                  <a:cubicBezTo>
                    <a:pt x="401" y="804"/>
                    <a:pt x="370" y="744"/>
                    <a:pt x="378" y="697"/>
                  </a:cubicBezTo>
                  <a:cubicBezTo>
                    <a:pt x="378" y="646"/>
                    <a:pt x="433" y="574"/>
                    <a:pt x="379" y="538"/>
                  </a:cubicBezTo>
                  <a:cubicBezTo>
                    <a:pt x="373" y="535"/>
                    <a:pt x="367" y="534"/>
                    <a:pt x="361" y="534"/>
                  </a:cubicBezTo>
                  <a:cubicBezTo>
                    <a:pt x="346" y="534"/>
                    <a:pt x="331" y="541"/>
                    <a:pt x="317" y="545"/>
                  </a:cubicBezTo>
                  <a:cubicBezTo>
                    <a:pt x="301" y="550"/>
                    <a:pt x="283" y="553"/>
                    <a:pt x="266" y="553"/>
                  </a:cubicBezTo>
                  <a:cubicBezTo>
                    <a:pt x="224" y="553"/>
                    <a:pt x="183" y="538"/>
                    <a:pt x="164" y="498"/>
                  </a:cubicBezTo>
                  <a:cubicBezTo>
                    <a:pt x="123" y="380"/>
                    <a:pt x="276" y="347"/>
                    <a:pt x="367" y="347"/>
                  </a:cubicBezTo>
                  <a:cubicBezTo>
                    <a:pt x="369" y="347"/>
                    <a:pt x="372" y="347"/>
                    <a:pt x="375" y="347"/>
                  </a:cubicBezTo>
                  <a:cubicBezTo>
                    <a:pt x="394" y="347"/>
                    <a:pt x="413" y="349"/>
                    <a:pt x="433" y="349"/>
                  </a:cubicBezTo>
                  <a:cubicBezTo>
                    <a:pt x="436" y="349"/>
                    <a:pt x="439" y="349"/>
                    <a:pt x="442" y="349"/>
                  </a:cubicBezTo>
                  <a:cubicBezTo>
                    <a:pt x="475" y="348"/>
                    <a:pt x="481" y="300"/>
                    <a:pt x="451" y="289"/>
                  </a:cubicBezTo>
                  <a:cubicBezTo>
                    <a:pt x="335" y="255"/>
                    <a:pt x="359" y="87"/>
                    <a:pt x="425" y="87"/>
                  </a:cubicBezTo>
                  <a:close/>
                  <a:moveTo>
                    <a:pt x="426" y="0"/>
                  </a:moveTo>
                  <a:cubicBezTo>
                    <a:pt x="329" y="0"/>
                    <a:pt x="247" y="119"/>
                    <a:pt x="335" y="272"/>
                  </a:cubicBezTo>
                  <a:cubicBezTo>
                    <a:pt x="330" y="272"/>
                    <a:pt x="324" y="272"/>
                    <a:pt x="319" y="272"/>
                  </a:cubicBezTo>
                  <a:cubicBezTo>
                    <a:pt x="50" y="272"/>
                    <a:pt x="1" y="610"/>
                    <a:pt x="302" y="615"/>
                  </a:cubicBezTo>
                  <a:cubicBezTo>
                    <a:pt x="266" y="713"/>
                    <a:pt x="294" y="837"/>
                    <a:pt x="399" y="877"/>
                  </a:cubicBezTo>
                  <a:cubicBezTo>
                    <a:pt x="418" y="885"/>
                    <a:pt x="438" y="889"/>
                    <a:pt x="456" y="889"/>
                  </a:cubicBezTo>
                  <a:cubicBezTo>
                    <a:pt x="551" y="889"/>
                    <a:pt x="632" y="796"/>
                    <a:pt x="633" y="698"/>
                  </a:cubicBezTo>
                  <a:cubicBezTo>
                    <a:pt x="681" y="725"/>
                    <a:pt x="726" y="737"/>
                    <a:pt x="767" y="737"/>
                  </a:cubicBezTo>
                  <a:cubicBezTo>
                    <a:pt x="956" y="737"/>
                    <a:pt x="1057" y="490"/>
                    <a:pt x="854" y="351"/>
                  </a:cubicBezTo>
                  <a:cubicBezTo>
                    <a:pt x="927" y="283"/>
                    <a:pt x="964" y="147"/>
                    <a:pt x="866" y="83"/>
                  </a:cubicBezTo>
                  <a:cubicBezTo>
                    <a:pt x="842" y="69"/>
                    <a:pt x="816" y="62"/>
                    <a:pt x="790" y="62"/>
                  </a:cubicBezTo>
                  <a:cubicBezTo>
                    <a:pt x="715" y="62"/>
                    <a:pt x="640" y="114"/>
                    <a:pt x="589" y="166"/>
                  </a:cubicBezTo>
                  <a:cubicBezTo>
                    <a:pt x="555" y="48"/>
                    <a:pt x="487" y="0"/>
                    <a:pt x="4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1279745" y="1515272"/>
              <a:ext cx="51097" cy="37662"/>
            </a:xfrm>
            <a:custGeom>
              <a:avLst/>
              <a:gdLst/>
              <a:ahLst/>
              <a:cxnLst/>
              <a:rect l="l" t="t" r="r" b="b"/>
              <a:pathLst>
                <a:path w="213" h="157" extrusionOk="0">
                  <a:moveTo>
                    <a:pt x="67" y="1"/>
                  </a:moveTo>
                  <a:lnTo>
                    <a:pt x="67" y="1"/>
                  </a:lnTo>
                  <a:cubicBezTo>
                    <a:pt x="1" y="47"/>
                    <a:pt x="1" y="142"/>
                    <a:pt x="90" y="156"/>
                  </a:cubicBezTo>
                  <a:cubicBezTo>
                    <a:pt x="91" y="156"/>
                    <a:pt x="92" y="156"/>
                    <a:pt x="93" y="156"/>
                  </a:cubicBezTo>
                  <a:cubicBezTo>
                    <a:pt x="156" y="156"/>
                    <a:pt x="213" y="63"/>
                    <a:pt x="150" y="22"/>
                  </a:cubicBezTo>
                  <a:cubicBezTo>
                    <a:pt x="126" y="3"/>
                    <a:pt x="90" y="19"/>
                    <a:pt x="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1307572" y="1501838"/>
              <a:ext cx="108190" cy="69567"/>
            </a:xfrm>
            <a:custGeom>
              <a:avLst/>
              <a:gdLst/>
              <a:ahLst/>
              <a:cxnLst/>
              <a:rect l="l" t="t" r="r" b="b"/>
              <a:pathLst>
                <a:path w="451" h="290" extrusionOk="0">
                  <a:moveTo>
                    <a:pt x="183" y="57"/>
                  </a:moveTo>
                  <a:lnTo>
                    <a:pt x="183" y="57"/>
                  </a:lnTo>
                  <a:cubicBezTo>
                    <a:pt x="206" y="75"/>
                    <a:pt x="242" y="59"/>
                    <a:pt x="266" y="78"/>
                  </a:cubicBezTo>
                  <a:cubicBezTo>
                    <a:pt x="329" y="119"/>
                    <a:pt x="272" y="212"/>
                    <a:pt x="209" y="212"/>
                  </a:cubicBezTo>
                  <a:cubicBezTo>
                    <a:pt x="208" y="212"/>
                    <a:pt x="207" y="212"/>
                    <a:pt x="206" y="212"/>
                  </a:cubicBezTo>
                  <a:cubicBezTo>
                    <a:pt x="117" y="198"/>
                    <a:pt x="117" y="102"/>
                    <a:pt x="183" y="57"/>
                  </a:cubicBezTo>
                  <a:close/>
                  <a:moveTo>
                    <a:pt x="223" y="0"/>
                  </a:moveTo>
                  <a:cubicBezTo>
                    <a:pt x="74" y="0"/>
                    <a:pt x="0" y="199"/>
                    <a:pt x="162" y="279"/>
                  </a:cubicBezTo>
                  <a:cubicBezTo>
                    <a:pt x="180" y="286"/>
                    <a:pt x="198" y="289"/>
                    <a:pt x="216" y="289"/>
                  </a:cubicBezTo>
                  <a:cubicBezTo>
                    <a:pt x="359" y="289"/>
                    <a:pt x="450" y="75"/>
                    <a:pt x="283" y="10"/>
                  </a:cubicBezTo>
                  <a:cubicBezTo>
                    <a:pt x="262" y="3"/>
                    <a:pt x="242" y="0"/>
                    <a:pt x="22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14"/>
          <p:cNvGrpSpPr/>
          <p:nvPr/>
        </p:nvGrpSpPr>
        <p:grpSpPr>
          <a:xfrm flipH="1">
            <a:off x="-94490" y="3794752"/>
            <a:ext cx="1208683" cy="1514771"/>
            <a:chOff x="489948" y="2575263"/>
            <a:chExt cx="181536" cy="227505"/>
          </a:xfrm>
        </p:grpSpPr>
        <p:sp>
          <p:nvSpPr>
            <p:cNvPr id="811" name="Google Shape;811;p14"/>
            <p:cNvSpPr/>
            <p:nvPr/>
          </p:nvSpPr>
          <p:spPr>
            <a:xfrm>
              <a:off x="626879" y="2782635"/>
              <a:ext cx="19596" cy="5801"/>
            </a:xfrm>
            <a:custGeom>
              <a:avLst/>
              <a:gdLst/>
              <a:ahLst/>
              <a:cxnLst/>
              <a:rect l="l" t="t" r="r" b="b"/>
              <a:pathLst>
                <a:path w="402" h="119" extrusionOk="0">
                  <a:moveTo>
                    <a:pt x="366" y="0"/>
                  </a:moveTo>
                  <a:cubicBezTo>
                    <a:pt x="339" y="0"/>
                    <a:pt x="311" y="9"/>
                    <a:pt x="284" y="11"/>
                  </a:cubicBezTo>
                  <a:cubicBezTo>
                    <a:pt x="200" y="29"/>
                    <a:pt x="119" y="60"/>
                    <a:pt x="42" y="98"/>
                  </a:cubicBezTo>
                  <a:cubicBezTo>
                    <a:pt x="28" y="105"/>
                    <a:pt x="14" y="111"/>
                    <a:pt x="1" y="119"/>
                  </a:cubicBezTo>
                  <a:cubicBezTo>
                    <a:pt x="64" y="111"/>
                    <a:pt x="131" y="108"/>
                    <a:pt x="197" y="98"/>
                  </a:cubicBezTo>
                  <a:cubicBezTo>
                    <a:pt x="273" y="85"/>
                    <a:pt x="345" y="61"/>
                    <a:pt x="402" y="6"/>
                  </a:cubicBezTo>
                  <a:cubicBezTo>
                    <a:pt x="390" y="2"/>
                    <a:pt x="378" y="0"/>
                    <a:pt x="36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634143" y="2735545"/>
              <a:ext cx="15745" cy="30418"/>
            </a:xfrm>
            <a:custGeom>
              <a:avLst/>
              <a:gdLst/>
              <a:ahLst/>
              <a:cxnLst/>
              <a:rect l="l" t="t" r="r" b="b"/>
              <a:pathLst>
                <a:path w="323" h="624" extrusionOk="0">
                  <a:moveTo>
                    <a:pt x="285" y="1"/>
                  </a:moveTo>
                  <a:lnTo>
                    <a:pt x="285" y="1"/>
                  </a:lnTo>
                  <a:cubicBezTo>
                    <a:pt x="174" y="122"/>
                    <a:pt x="107" y="277"/>
                    <a:pt x="49" y="430"/>
                  </a:cubicBezTo>
                  <a:cubicBezTo>
                    <a:pt x="31" y="494"/>
                    <a:pt x="19" y="559"/>
                    <a:pt x="1" y="623"/>
                  </a:cubicBezTo>
                  <a:cubicBezTo>
                    <a:pt x="22" y="591"/>
                    <a:pt x="42" y="558"/>
                    <a:pt x="64" y="528"/>
                  </a:cubicBezTo>
                  <a:cubicBezTo>
                    <a:pt x="156" y="384"/>
                    <a:pt x="322" y="177"/>
                    <a:pt x="28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614400" y="2772496"/>
              <a:ext cx="6093" cy="16769"/>
            </a:xfrm>
            <a:custGeom>
              <a:avLst/>
              <a:gdLst/>
              <a:ahLst/>
              <a:cxnLst/>
              <a:rect l="l" t="t" r="r" b="b"/>
              <a:pathLst>
                <a:path w="125" h="344" extrusionOk="0">
                  <a:moveTo>
                    <a:pt x="41" y="1"/>
                  </a:moveTo>
                  <a:cubicBezTo>
                    <a:pt x="0" y="69"/>
                    <a:pt x="42" y="154"/>
                    <a:pt x="62" y="224"/>
                  </a:cubicBezTo>
                  <a:cubicBezTo>
                    <a:pt x="71" y="252"/>
                    <a:pt x="83" y="279"/>
                    <a:pt x="93" y="306"/>
                  </a:cubicBezTo>
                  <a:cubicBezTo>
                    <a:pt x="98" y="318"/>
                    <a:pt x="102" y="331"/>
                    <a:pt x="105" y="343"/>
                  </a:cubicBezTo>
                  <a:cubicBezTo>
                    <a:pt x="112" y="334"/>
                    <a:pt x="118" y="324"/>
                    <a:pt x="124" y="315"/>
                  </a:cubicBezTo>
                  <a:cubicBezTo>
                    <a:pt x="124" y="312"/>
                    <a:pt x="124" y="309"/>
                    <a:pt x="124" y="306"/>
                  </a:cubicBezTo>
                  <a:cubicBezTo>
                    <a:pt x="122" y="198"/>
                    <a:pt x="119" y="79"/>
                    <a:pt x="4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630145" y="2718922"/>
              <a:ext cx="6678" cy="30808"/>
            </a:xfrm>
            <a:custGeom>
              <a:avLst/>
              <a:gdLst/>
              <a:ahLst/>
              <a:cxnLst/>
              <a:rect l="l" t="t" r="r" b="b"/>
              <a:pathLst>
                <a:path w="137" h="632" extrusionOk="0">
                  <a:moveTo>
                    <a:pt x="74" y="0"/>
                  </a:moveTo>
                  <a:cubicBezTo>
                    <a:pt x="20" y="154"/>
                    <a:pt x="1" y="324"/>
                    <a:pt x="59" y="479"/>
                  </a:cubicBezTo>
                  <a:cubicBezTo>
                    <a:pt x="67" y="507"/>
                    <a:pt x="75" y="533"/>
                    <a:pt x="83" y="559"/>
                  </a:cubicBezTo>
                  <a:cubicBezTo>
                    <a:pt x="89" y="583"/>
                    <a:pt x="94" y="607"/>
                    <a:pt x="100" y="632"/>
                  </a:cubicBezTo>
                  <a:cubicBezTo>
                    <a:pt x="133" y="423"/>
                    <a:pt x="136" y="204"/>
                    <a:pt x="7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619518" y="2748707"/>
              <a:ext cx="10383" cy="26567"/>
            </a:xfrm>
            <a:custGeom>
              <a:avLst/>
              <a:gdLst/>
              <a:ahLst/>
              <a:cxnLst/>
              <a:rect l="l" t="t" r="r" b="b"/>
              <a:pathLst>
                <a:path w="213" h="545" extrusionOk="0">
                  <a:moveTo>
                    <a:pt x="88" y="1"/>
                  </a:moveTo>
                  <a:lnTo>
                    <a:pt x="88" y="1"/>
                  </a:lnTo>
                  <a:cubicBezTo>
                    <a:pt x="0" y="122"/>
                    <a:pt x="162" y="360"/>
                    <a:pt x="154" y="511"/>
                  </a:cubicBezTo>
                  <a:cubicBezTo>
                    <a:pt x="154" y="523"/>
                    <a:pt x="154" y="534"/>
                    <a:pt x="155" y="545"/>
                  </a:cubicBezTo>
                  <a:cubicBezTo>
                    <a:pt x="172" y="505"/>
                    <a:pt x="188" y="465"/>
                    <a:pt x="205" y="424"/>
                  </a:cubicBezTo>
                  <a:cubicBezTo>
                    <a:pt x="206" y="422"/>
                    <a:pt x="206" y="421"/>
                    <a:pt x="207" y="419"/>
                  </a:cubicBezTo>
                  <a:cubicBezTo>
                    <a:pt x="213" y="314"/>
                    <a:pt x="188" y="209"/>
                    <a:pt x="151" y="110"/>
                  </a:cubicBezTo>
                  <a:cubicBezTo>
                    <a:pt x="136" y="71"/>
                    <a:pt x="120" y="28"/>
                    <a:pt x="8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629317" y="2761625"/>
              <a:ext cx="26421" cy="17013"/>
            </a:xfrm>
            <a:custGeom>
              <a:avLst/>
              <a:gdLst/>
              <a:ahLst/>
              <a:cxnLst/>
              <a:rect l="l" t="t" r="r" b="b"/>
              <a:pathLst>
                <a:path w="542" h="349" extrusionOk="0">
                  <a:moveTo>
                    <a:pt x="464" y="0"/>
                  </a:moveTo>
                  <a:cubicBezTo>
                    <a:pt x="303" y="1"/>
                    <a:pt x="132" y="194"/>
                    <a:pt x="33" y="309"/>
                  </a:cubicBezTo>
                  <a:cubicBezTo>
                    <a:pt x="21" y="322"/>
                    <a:pt x="11" y="335"/>
                    <a:pt x="0" y="349"/>
                  </a:cubicBezTo>
                  <a:cubicBezTo>
                    <a:pt x="101" y="286"/>
                    <a:pt x="223" y="270"/>
                    <a:pt x="322" y="217"/>
                  </a:cubicBezTo>
                  <a:cubicBezTo>
                    <a:pt x="387" y="187"/>
                    <a:pt x="542" y="75"/>
                    <a:pt x="46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609282" y="2712195"/>
              <a:ext cx="48016" cy="81213"/>
            </a:xfrm>
            <a:custGeom>
              <a:avLst/>
              <a:gdLst/>
              <a:ahLst/>
              <a:cxnLst/>
              <a:rect l="l" t="t" r="r" b="b"/>
              <a:pathLst>
                <a:path w="985" h="1666" extrusionOk="0">
                  <a:moveTo>
                    <a:pt x="502" y="138"/>
                  </a:moveTo>
                  <a:cubicBezTo>
                    <a:pt x="564" y="342"/>
                    <a:pt x="561" y="561"/>
                    <a:pt x="527" y="770"/>
                  </a:cubicBezTo>
                  <a:cubicBezTo>
                    <a:pt x="522" y="745"/>
                    <a:pt x="517" y="721"/>
                    <a:pt x="511" y="697"/>
                  </a:cubicBezTo>
                  <a:cubicBezTo>
                    <a:pt x="503" y="671"/>
                    <a:pt x="495" y="645"/>
                    <a:pt x="487" y="617"/>
                  </a:cubicBezTo>
                  <a:cubicBezTo>
                    <a:pt x="429" y="463"/>
                    <a:pt x="448" y="292"/>
                    <a:pt x="502" y="138"/>
                  </a:cubicBezTo>
                  <a:close/>
                  <a:moveTo>
                    <a:pt x="795" y="480"/>
                  </a:moveTo>
                  <a:lnTo>
                    <a:pt x="795" y="480"/>
                  </a:lnTo>
                  <a:cubicBezTo>
                    <a:pt x="832" y="656"/>
                    <a:pt x="666" y="863"/>
                    <a:pt x="574" y="1007"/>
                  </a:cubicBezTo>
                  <a:cubicBezTo>
                    <a:pt x="552" y="1037"/>
                    <a:pt x="531" y="1069"/>
                    <a:pt x="511" y="1101"/>
                  </a:cubicBezTo>
                  <a:cubicBezTo>
                    <a:pt x="529" y="1038"/>
                    <a:pt x="541" y="973"/>
                    <a:pt x="558" y="909"/>
                  </a:cubicBezTo>
                  <a:cubicBezTo>
                    <a:pt x="617" y="755"/>
                    <a:pt x="684" y="601"/>
                    <a:pt x="795" y="480"/>
                  </a:cubicBezTo>
                  <a:close/>
                  <a:moveTo>
                    <a:pt x="298" y="750"/>
                  </a:moveTo>
                  <a:lnTo>
                    <a:pt x="298" y="750"/>
                  </a:lnTo>
                  <a:cubicBezTo>
                    <a:pt x="330" y="777"/>
                    <a:pt x="346" y="820"/>
                    <a:pt x="361" y="859"/>
                  </a:cubicBezTo>
                  <a:cubicBezTo>
                    <a:pt x="398" y="958"/>
                    <a:pt x="423" y="1063"/>
                    <a:pt x="417" y="1167"/>
                  </a:cubicBezTo>
                  <a:cubicBezTo>
                    <a:pt x="416" y="1169"/>
                    <a:pt x="416" y="1171"/>
                    <a:pt x="415" y="1173"/>
                  </a:cubicBezTo>
                  <a:cubicBezTo>
                    <a:pt x="398" y="1214"/>
                    <a:pt x="382" y="1254"/>
                    <a:pt x="365" y="1294"/>
                  </a:cubicBezTo>
                  <a:cubicBezTo>
                    <a:pt x="364" y="1283"/>
                    <a:pt x="364" y="1272"/>
                    <a:pt x="364" y="1260"/>
                  </a:cubicBezTo>
                  <a:cubicBezTo>
                    <a:pt x="372" y="1109"/>
                    <a:pt x="210" y="871"/>
                    <a:pt x="298" y="750"/>
                  </a:cubicBezTo>
                  <a:close/>
                  <a:moveTo>
                    <a:pt x="875" y="1014"/>
                  </a:moveTo>
                  <a:lnTo>
                    <a:pt x="875" y="1014"/>
                  </a:lnTo>
                  <a:cubicBezTo>
                    <a:pt x="953" y="1089"/>
                    <a:pt x="798" y="1201"/>
                    <a:pt x="733" y="1231"/>
                  </a:cubicBezTo>
                  <a:cubicBezTo>
                    <a:pt x="634" y="1284"/>
                    <a:pt x="512" y="1300"/>
                    <a:pt x="411" y="1363"/>
                  </a:cubicBezTo>
                  <a:cubicBezTo>
                    <a:pt x="422" y="1349"/>
                    <a:pt x="432" y="1336"/>
                    <a:pt x="444" y="1323"/>
                  </a:cubicBezTo>
                  <a:cubicBezTo>
                    <a:pt x="543" y="1208"/>
                    <a:pt x="714" y="1015"/>
                    <a:pt x="875" y="1014"/>
                  </a:cubicBezTo>
                  <a:close/>
                  <a:moveTo>
                    <a:pt x="727" y="1445"/>
                  </a:moveTo>
                  <a:cubicBezTo>
                    <a:pt x="739" y="1445"/>
                    <a:pt x="751" y="1447"/>
                    <a:pt x="763" y="1451"/>
                  </a:cubicBezTo>
                  <a:cubicBezTo>
                    <a:pt x="706" y="1507"/>
                    <a:pt x="634" y="1530"/>
                    <a:pt x="558" y="1543"/>
                  </a:cubicBezTo>
                  <a:cubicBezTo>
                    <a:pt x="492" y="1553"/>
                    <a:pt x="425" y="1556"/>
                    <a:pt x="362" y="1564"/>
                  </a:cubicBezTo>
                  <a:cubicBezTo>
                    <a:pt x="375" y="1556"/>
                    <a:pt x="389" y="1550"/>
                    <a:pt x="403" y="1543"/>
                  </a:cubicBezTo>
                  <a:cubicBezTo>
                    <a:pt x="480" y="1505"/>
                    <a:pt x="561" y="1474"/>
                    <a:pt x="645" y="1456"/>
                  </a:cubicBezTo>
                  <a:cubicBezTo>
                    <a:pt x="672" y="1454"/>
                    <a:pt x="700" y="1445"/>
                    <a:pt x="727" y="1445"/>
                  </a:cubicBezTo>
                  <a:close/>
                  <a:moveTo>
                    <a:pt x="146" y="1238"/>
                  </a:moveTo>
                  <a:cubicBezTo>
                    <a:pt x="224" y="1316"/>
                    <a:pt x="227" y="1435"/>
                    <a:pt x="228" y="1543"/>
                  </a:cubicBezTo>
                  <a:cubicBezTo>
                    <a:pt x="228" y="1546"/>
                    <a:pt x="228" y="1549"/>
                    <a:pt x="228" y="1552"/>
                  </a:cubicBezTo>
                  <a:cubicBezTo>
                    <a:pt x="223" y="1561"/>
                    <a:pt x="217" y="1571"/>
                    <a:pt x="209" y="1580"/>
                  </a:cubicBezTo>
                  <a:cubicBezTo>
                    <a:pt x="207" y="1568"/>
                    <a:pt x="203" y="1555"/>
                    <a:pt x="198" y="1543"/>
                  </a:cubicBezTo>
                  <a:cubicBezTo>
                    <a:pt x="188" y="1516"/>
                    <a:pt x="176" y="1489"/>
                    <a:pt x="167" y="1461"/>
                  </a:cubicBezTo>
                  <a:cubicBezTo>
                    <a:pt x="147" y="1391"/>
                    <a:pt x="105" y="1306"/>
                    <a:pt x="146" y="1238"/>
                  </a:cubicBezTo>
                  <a:close/>
                  <a:moveTo>
                    <a:pt x="500" y="0"/>
                  </a:moveTo>
                  <a:cubicBezTo>
                    <a:pt x="497" y="0"/>
                    <a:pt x="495" y="0"/>
                    <a:pt x="492" y="1"/>
                  </a:cubicBezTo>
                  <a:cubicBezTo>
                    <a:pt x="443" y="22"/>
                    <a:pt x="441" y="92"/>
                    <a:pt x="423" y="136"/>
                  </a:cubicBezTo>
                  <a:cubicBezTo>
                    <a:pt x="351" y="342"/>
                    <a:pt x="355" y="527"/>
                    <a:pt x="433" y="730"/>
                  </a:cubicBezTo>
                  <a:cubicBezTo>
                    <a:pt x="451" y="786"/>
                    <a:pt x="460" y="846"/>
                    <a:pt x="461" y="905"/>
                  </a:cubicBezTo>
                  <a:cubicBezTo>
                    <a:pt x="438" y="801"/>
                    <a:pt x="391" y="663"/>
                    <a:pt x="300" y="663"/>
                  </a:cubicBezTo>
                  <a:cubicBezTo>
                    <a:pt x="287" y="663"/>
                    <a:pt x="273" y="665"/>
                    <a:pt x="258" y="672"/>
                  </a:cubicBezTo>
                  <a:cubicBezTo>
                    <a:pt x="206" y="702"/>
                    <a:pt x="189" y="768"/>
                    <a:pt x="187" y="824"/>
                  </a:cubicBezTo>
                  <a:cubicBezTo>
                    <a:pt x="179" y="950"/>
                    <a:pt x="248" y="1058"/>
                    <a:pt x="292" y="1172"/>
                  </a:cubicBezTo>
                  <a:cubicBezTo>
                    <a:pt x="322" y="1256"/>
                    <a:pt x="322" y="1347"/>
                    <a:pt x="299" y="1433"/>
                  </a:cubicBezTo>
                  <a:cubicBezTo>
                    <a:pt x="297" y="1438"/>
                    <a:pt x="293" y="1442"/>
                    <a:pt x="291" y="1446"/>
                  </a:cubicBezTo>
                  <a:cubicBezTo>
                    <a:pt x="296" y="1239"/>
                    <a:pt x="211" y="1148"/>
                    <a:pt x="141" y="1148"/>
                  </a:cubicBezTo>
                  <a:cubicBezTo>
                    <a:pt x="62" y="1148"/>
                    <a:pt x="1" y="1265"/>
                    <a:pt x="110" y="1461"/>
                  </a:cubicBezTo>
                  <a:cubicBezTo>
                    <a:pt x="123" y="1486"/>
                    <a:pt x="133" y="1514"/>
                    <a:pt x="140" y="1543"/>
                  </a:cubicBezTo>
                  <a:cubicBezTo>
                    <a:pt x="146" y="1567"/>
                    <a:pt x="151" y="1591"/>
                    <a:pt x="155" y="1615"/>
                  </a:cubicBezTo>
                  <a:cubicBezTo>
                    <a:pt x="146" y="1627"/>
                    <a:pt x="145" y="1641"/>
                    <a:pt x="158" y="1656"/>
                  </a:cubicBezTo>
                  <a:cubicBezTo>
                    <a:pt x="164" y="1663"/>
                    <a:pt x="172" y="1665"/>
                    <a:pt x="180" y="1665"/>
                  </a:cubicBezTo>
                  <a:cubicBezTo>
                    <a:pt x="188" y="1665"/>
                    <a:pt x="196" y="1663"/>
                    <a:pt x="202" y="1659"/>
                  </a:cubicBezTo>
                  <a:cubicBezTo>
                    <a:pt x="292" y="1635"/>
                    <a:pt x="388" y="1651"/>
                    <a:pt x="479" y="1639"/>
                  </a:cubicBezTo>
                  <a:cubicBezTo>
                    <a:pt x="617" y="1629"/>
                    <a:pt x="714" y="1588"/>
                    <a:pt x="769" y="1543"/>
                  </a:cubicBezTo>
                  <a:cubicBezTo>
                    <a:pt x="855" y="1470"/>
                    <a:pt x="838" y="1385"/>
                    <a:pt x="716" y="1385"/>
                  </a:cubicBezTo>
                  <a:cubicBezTo>
                    <a:pt x="632" y="1385"/>
                    <a:pt x="499" y="1425"/>
                    <a:pt x="317" y="1535"/>
                  </a:cubicBezTo>
                  <a:cubicBezTo>
                    <a:pt x="361" y="1490"/>
                    <a:pt x="403" y="1450"/>
                    <a:pt x="460" y="1421"/>
                  </a:cubicBezTo>
                  <a:cubicBezTo>
                    <a:pt x="516" y="1394"/>
                    <a:pt x="578" y="1385"/>
                    <a:pt x="636" y="1366"/>
                  </a:cubicBezTo>
                  <a:cubicBezTo>
                    <a:pt x="759" y="1331"/>
                    <a:pt x="884" y="1267"/>
                    <a:pt x="946" y="1151"/>
                  </a:cubicBezTo>
                  <a:cubicBezTo>
                    <a:pt x="980" y="1090"/>
                    <a:pt x="985" y="993"/>
                    <a:pt x="919" y="950"/>
                  </a:cubicBezTo>
                  <a:cubicBezTo>
                    <a:pt x="898" y="938"/>
                    <a:pt x="875" y="933"/>
                    <a:pt x="852" y="933"/>
                  </a:cubicBezTo>
                  <a:cubicBezTo>
                    <a:pt x="766" y="933"/>
                    <a:pt x="675" y="1003"/>
                    <a:pt x="614" y="1053"/>
                  </a:cubicBezTo>
                  <a:cubicBezTo>
                    <a:pt x="687" y="935"/>
                    <a:pt x="757" y="814"/>
                    <a:pt x="815" y="688"/>
                  </a:cubicBezTo>
                  <a:cubicBezTo>
                    <a:pt x="843" y="626"/>
                    <a:pt x="868" y="559"/>
                    <a:pt x="863" y="490"/>
                  </a:cubicBezTo>
                  <a:cubicBezTo>
                    <a:pt x="864" y="447"/>
                    <a:pt x="829" y="407"/>
                    <a:pt x="789" y="407"/>
                  </a:cubicBezTo>
                  <a:cubicBezTo>
                    <a:pt x="779" y="407"/>
                    <a:pt x="767" y="410"/>
                    <a:pt x="757" y="417"/>
                  </a:cubicBezTo>
                  <a:cubicBezTo>
                    <a:pt x="690" y="462"/>
                    <a:pt x="649" y="528"/>
                    <a:pt x="618" y="600"/>
                  </a:cubicBezTo>
                  <a:cubicBezTo>
                    <a:pt x="625" y="532"/>
                    <a:pt x="626" y="463"/>
                    <a:pt x="619" y="394"/>
                  </a:cubicBezTo>
                  <a:cubicBezTo>
                    <a:pt x="610" y="307"/>
                    <a:pt x="593" y="222"/>
                    <a:pt x="573" y="139"/>
                  </a:cubicBezTo>
                  <a:cubicBezTo>
                    <a:pt x="556" y="95"/>
                    <a:pt x="562" y="0"/>
                    <a:pt x="50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570917" y="2617527"/>
              <a:ext cx="57766" cy="180073"/>
            </a:xfrm>
            <a:custGeom>
              <a:avLst/>
              <a:gdLst/>
              <a:ahLst/>
              <a:cxnLst/>
              <a:rect l="l" t="t" r="r" b="b"/>
              <a:pathLst>
                <a:path w="1185" h="3694" extrusionOk="0">
                  <a:moveTo>
                    <a:pt x="295" y="1"/>
                  </a:moveTo>
                  <a:cubicBezTo>
                    <a:pt x="291" y="43"/>
                    <a:pt x="283" y="84"/>
                    <a:pt x="273" y="125"/>
                  </a:cubicBezTo>
                  <a:cubicBezTo>
                    <a:pt x="231" y="305"/>
                    <a:pt x="147" y="476"/>
                    <a:pt x="122" y="661"/>
                  </a:cubicBezTo>
                  <a:cubicBezTo>
                    <a:pt x="110" y="764"/>
                    <a:pt x="194" y="838"/>
                    <a:pt x="230" y="925"/>
                  </a:cubicBezTo>
                  <a:cubicBezTo>
                    <a:pt x="243" y="961"/>
                    <a:pt x="257" y="997"/>
                    <a:pt x="261" y="1035"/>
                  </a:cubicBezTo>
                  <a:cubicBezTo>
                    <a:pt x="264" y="1039"/>
                    <a:pt x="268" y="1044"/>
                    <a:pt x="272" y="1047"/>
                  </a:cubicBezTo>
                  <a:cubicBezTo>
                    <a:pt x="298" y="1080"/>
                    <a:pt x="268" y="1122"/>
                    <a:pt x="234" y="1122"/>
                  </a:cubicBezTo>
                  <a:cubicBezTo>
                    <a:pt x="225" y="1122"/>
                    <a:pt x="215" y="1119"/>
                    <a:pt x="207" y="1112"/>
                  </a:cubicBezTo>
                  <a:cubicBezTo>
                    <a:pt x="152" y="1064"/>
                    <a:pt x="88" y="1015"/>
                    <a:pt x="12" y="1015"/>
                  </a:cubicBezTo>
                  <a:cubicBezTo>
                    <a:pt x="8" y="1015"/>
                    <a:pt x="4" y="1015"/>
                    <a:pt x="1" y="1015"/>
                  </a:cubicBezTo>
                  <a:cubicBezTo>
                    <a:pt x="7" y="1079"/>
                    <a:pt x="10" y="1143"/>
                    <a:pt x="11" y="1207"/>
                  </a:cubicBezTo>
                  <a:cubicBezTo>
                    <a:pt x="137" y="1385"/>
                    <a:pt x="281" y="1550"/>
                    <a:pt x="418" y="1720"/>
                  </a:cubicBezTo>
                  <a:cubicBezTo>
                    <a:pt x="429" y="1732"/>
                    <a:pt x="530" y="1865"/>
                    <a:pt x="571" y="1944"/>
                  </a:cubicBezTo>
                  <a:cubicBezTo>
                    <a:pt x="605" y="1615"/>
                    <a:pt x="605" y="1283"/>
                    <a:pt x="591" y="954"/>
                  </a:cubicBezTo>
                  <a:cubicBezTo>
                    <a:pt x="583" y="825"/>
                    <a:pt x="568" y="696"/>
                    <a:pt x="542" y="569"/>
                  </a:cubicBezTo>
                  <a:cubicBezTo>
                    <a:pt x="536" y="547"/>
                    <a:pt x="531" y="523"/>
                    <a:pt x="526" y="500"/>
                  </a:cubicBezTo>
                  <a:cubicBezTo>
                    <a:pt x="524" y="495"/>
                    <a:pt x="525" y="490"/>
                    <a:pt x="529" y="487"/>
                  </a:cubicBezTo>
                  <a:cubicBezTo>
                    <a:pt x="531" y="486"/>
                    <a:pt x="533" y="485"/>
                    <a:pt x="535" y="485"/>
                  </a:cubicBezTo>
                  <a:cubicBezTo>
                    <a:pt x="544" y="485"/>
                    <a:pt x="549" y="501"/>
                    <a:pt x="552" y="510"/>
                  </a:cubicBezTo>
                  <a:cubicBezTo>
                    <a:pt x="597" y="631"/>
                    <a:pt x="631" y="757"/>
                    <a:pt x="650" y="885"/>
                  </a:cubicBezTo>
                  <a:cubicBezTo>
                    <a:pt x="676" y="1081"/>
                    <a:pt x="685" y="1281"/>
                    <a:pt x="684" y="1481"/>
                  </a:cubicBezTo>
                  <a:cubicBezTo>
                    <a:pt x="692" y="1471"/>
                    <a:pt x="700" y="1463"/>
                    <a:pt x="708" y="1455"/>
                  </a:cubicBezTo>
                  <a:cubicBezTo>
                    <a:pt x="769" y="1383"/>
                    <a:pt x="823" y="1304"/>
                    <a:pt x="879" y="1226"/>
                  </a:cubicBezTo>
                  <a:cubicBezTo>
                    <a:pt x="910" y="1181"/>
                    <a:pt x="944" y="1138"/>
                    <a:pt x="980" y="1096"/>
                  </a:cubicBezTo>
                  <a:cubicBezTo>
                    <a:pt x="984" y="1091"/>
                    <a:pt x="990" y="1089"/>
                    <a:pt x="995" y="1089"/>
                  </a:cubicBezTo>
                  <a:cubicBezTo>
                    <a:pt x="1012" y="1089"/>
                    <a:pt x="1027" y="1108"/>
                    <a:pt x="1016" y="1126"/>
                  </a:cubicBezTo>
                  <a:cubicBezTo>
                    <a:pt x="985" y="1176"/>
                    <a:pt x="949" y="1224"/>
                    <a:pt x="910" y="1270"/>
                  </a:cubicBezTo>
                  <a:cubicBezTo>
                    <a:pt x="889" y="1297"/>
                    <a:pt x="867" y="1323"/>
                    <a:pt x="844" y="1348"/>
                  </a:cubicBezTo>
                  <a:cubicBezTo>
                    <a:pt x="793" y="1407"/>
                    <a:pt x="739" y="1465"/>
                    <a:pt x="684" y="1519"/>
                  </a:cubicBezTo>
                  <a:cubicBezTo>
                    <a:pt x="683" y="1639"/>
                    <a:pt x="679" y="1759"/>
                    <a:pt x="673" y="1878"/>
                  </a:cubicBezTo>
                  <a:cubicBezTo>
                    <a:pt x="651" y="2119"/>
                    <a:pt x="610" y="2361"/>
                    <a:pt x="548" y="2597"/>
                  </a:cubicBezTo>
                  <a:cubicBezTo>
                    <a:pt x="546" y="2604"/>
                    <a:pt x="544" y="2612"/>
                    <a:pt x="542" y="2620"/>
                  </a:cubicBezTo>
                  <a:cubicBezTo>
                    <a:pt x="497" y="2787"/>
                    <a:pt x="442" y="2952"/>
                    <a:pt x="377" y="3113"/>
                  </a:cubicBezTo>
                  <a:cubicBezTo>
                    <a:pt x="386" y="3104"/>
                    <a:pt x="397" y="3096"/>
                    <a:pt x="406" y="3089"/>
                  </a:cubicBezTo>
                  <a:cubicBezTo>
                    <a:pt x="481" y="3027"/>
                    <a:pt x="555" y="2963"/>
                    <a:pt x="628" y="2897"/>
                  </a:cubicBezTo>
                  <a:cubicBezTo>
                    <a:pt x="677" y="2852"/>
                    <a:pt x="726" y="2806"/>
                    <a:pt x="775" y="2759"/>
                  </a:cubicBezTo>
                  <a:cubicBezTo>
                    <a:pt x="801" y="2731"/>
                    <a:pt x="828" y="2704"/>
                    <a:pt x="851" y="2674"/>
                  </a:cubicBezTo>
                  <a:cubicBezTo>
                    <a:pt x="853" y="2671"/>
                    <a:pt x="857" y="2669"/>
                    <a:pt x="860" y="2669"/>
                  </a:cubicBezTo>
                  <a:cubicBezTo>
                    <a:pt x="862" y="2669"/>
                    <a:pt x="863" y="2669"/>
                    <a:pt x="864" y="2670"/>
                  </a:cubicBezTo>
                  <a:cubicBezTo>
                    <a:pt x="868" y="2673"/>
                    <a:pt x="869" y="2679"/>
                    <a:pt x="866" y="2683"/>
                  </a:cubicBezTo>
                  <a:cubicBezTo>
                    <a:pt x="800" y="2771"/>
                    <a:pt x="733" y="2858"/>
                    <a:pt x="659" y="2939"/>
                  </a:cubicBezTo>
                  <a:cubicBezTo>
                    <a:pt x="645" y="2956"/>
                    <a:pt x="629" y="2972"/>
                    <a:pt x="614" y="2988"/>
                  </a:cubicBezTo>
                  <a:cubicBezTo>
                    <a:pt x="542" y="3062"/>
                    <a:pt x="464" y="3132"/>
                    <a:pt x="382" y="3196"/>
                  </a:cubicBezTo>
                  <a:cubicBezTo>
                    <a:pt x="365" y="3205"/>
                    <a:pt x="345" y="3226"/>
                    <a:pt x="325" y="3230"/>
                  </a:cubicBezTo>
                  <a:cubicBezTo>
                    <a:pt x="284" y="3318"/>
                    <a:pt x="240" y="3403"/>
                    <a:pt x="190" y="3485"/>
                  </a:cubicBezTo>
                  <a:cubicBezTo>
                    <a:pt x="145" y="3558"/>
                    <a:pt x="94" y="3628"/>
                    <a:pt x="37" y="3694"/>
                  </a:cubicBezTo>
                  <a:cubicBezTo>
                    <a:pt x="74" y="3684"/>
                    <a:pt x="112" y="3675"/>
                    <a:pt x="150" y="3664"/>
                  </a:cubicBezTo>
                  <a:cubicBezTo>
                    <a:pt x="225" y="3644"/>
                    <a:pt x="300" y="3622"/>
                    <a:pt x="371" y="3589"/>
                  </a:cubicBezTo>
                  <a:cubicBezTo>
                    <a:pt x="429" y="3562"/>
                    <a:pt x="480" y="3527"/>
                    <a:pt x="525" y="3485"/>
                  </a:cubicBezTo>
                  <a:cubicBezTo>
                    <a:pt x="591" y="3424"/>
                    <a:pt x="648" y="3350"/>
                    <a:pt x="701" y="3276"/>
                  </a:cubicBezTo>
                  <a:cubicBezTo>
                    <a:pt x="705" y="3249"/>
                    <a:pt x="723" y="3221"/>
                    <a:pt x="737" y="3199"/>
                  </a:cubicBezTo>
                  <a:cubicBezTo>
                    <a:pt x="772" y="3138"/>
                    <a:pt x="810" y="3076"/>
                    <a:pt x="843" y="3014"/>
                  </a:cubicBezTo>
                  <a:cubicBezTo>
                    <a:pt x="930" y="2837"/>
                    <a:pt x="1001" y="2647"/>
                    <a:pt x="1037" y="2453"/>
                  </a:cubicBezTo>
                  <a:lnTo>
                    <a:pt x="1037" y="2453"/>
                  </a:lnTo>
                  <a:cubicBezTo>
                    <a:pt x="995" y="2480"/>
                    <a:pt x="884" y="2592"/>
                    <a:pt x="818" y="2592"/>
                  </a:cubicBezTo>
                  <a:cubicBezTo>
                    <a:pt x="804" y="2592"/>
                    <a:pt x="792" y="2587"/>
                    <a:pt x="783" y="2575"/>
                  </a:cubicBezTo>
                  <a:cubicBezTo>
                    <a:pt x="771" y="2557"/>
                    <a:pt x="773" y="2533"/>
                    <a:pt x="783" y="2515"/>
                  </a:cubicBezTo>
                  <a:cubicBezTo>
                    <a:pt x="889" y="2372"/>
                    <a:pt x="1012" y="2239"/>
                    <a:pt x="1063" y="2065"/>
                  </a:cubicBezTo>
                  <a:cubicBezTo>
                    <a:pt x="1184" y="1701"/>
                    <a:pt x="1086" y="1323"/>
                    <a:pt x="1056" y="954"/>
                  </a:cubicBezTo>
                  <a:cubicBezTo>
                    <a:pt x="1030" y="977"/>
                    <a:pt x="906" y="1065"/>
                    <a:pt x="849" y="1065"/>
                  </a:cubicBezTo>
                  <a:cubicBezTo>
                    <a:pt x="838" y="1065"/>
                    <a:pt x="829" y="1062"/>
                    <a:pt x="824" y="1054"/>
                  </a:cubicBezTo>
                  <a:cubicBezTo>
                    <a:pt x="819" y="1044"/>
                    <a:pt x="824" y="1034"/>
                    <a:pt x="831" y="1025"/>
                  </a:cubicBezTo>
                  <a:cubicBezTo>
                    <a:pt x="840" y="975"/>
                    <a:pt x="850" y="925"/>
                    <a:pt x="863" y="876"/>
                  </a:cubicBezTo>
                  <a:cubicBezTo>
                    <a:pt x="887" y="789"/>
                    <a:pt x="928" y="715"/>
                    <a:pt x="923" y="626"/>
                  </a:cubicBezTo>
                  <a:cubicBezTo>
                    <a:pt x="919" y="472"/>
                    <a:pt x="769" y="398"/>
                    <a:pt x="662" y="317"/>
                  </a:cubicBezTo>
                  <a:cubicBezTo>
                    <a:pt x="530" y="222"/>
                    <a:pt x="401" y="122"/>
                    <a:pt x="29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558877" y="2680850"/>
              <a:ext cx="39583" cy="117481"/>
            </a:xfrm>
            <a:custGeom>
              <a:avLst/>
              <a:gdLst/>
              <a:ahLst/>
              <a:cxnLst/>
              <a:rect l="l" t="t" r="r" b="b"/>
              <a:pathLst>
                <a:path w="812" h="2410" extrusionOk="0">
                  <a:moveTo>
                    <a:pt x="259" y="1"/>
                  </a:moveTo>
                  <a:cubicBezTo>
                    <a:pt x="258" y="158"/>
                    <a:pt x="247" y="315"/>
                    <a:pt x="229" y="472"/>
                  </a:cubicBezTo>
                  <a:cubicBezTo>
                    <a:pt x="220" y="627"/>
                    <a:pt x="184" y="782"/>
                    <a:pt x="202" y="937"/>
                  </a:cubicBezTo>
                  <a:cubicBezTo>
                    <a:pt x="219" y="1042"/>
                    <a:pt x="318" y="1110"/>
                    <a:pt x="331" y="1215"/>
                  </a:cubicBezTo>
                  <a:cubicBezTo>
                    <a:pt x="332" y="1222"/>
                    <a:pt x="332" y="1231"/>
                    <a:pt x="331" y="1239"/>
                  </a:cubicBezTo>
                  <a:cubicBezTo>
                    <a:pt x="344" y="1256"/>
                    <a:pt x="350" y="1274"/>
                    <a:pt x="339" y="1295"/>
                  </a:cubicBezTo>
                  <a:cubicBezTo>
                    <a:pt x="330" y="1311"/>
                    <a:pt x="317" y="1316"/>
                    <a:pt x="304" y="1316"/>
                  </a:cubicBezTo>
                  <a:cubicBezTo>
                    <a:pt x="282" y="1316"/>
                    <a:pt x="258" y="1302"/>
                    <a:pt x="240" y="1289"/>
                  </a:cubicBezTo>
                  <a:cubicBezTo>
                    <a:pt x="198" y="1263"/>
                    <a:pt x="158" y="1234"/>
                    <a:pt x="113" y="1215"/>
                  </a:cubicBezTo>
                  <a:lnTo>
                    <a:pt x="113" y="1215"/>
                  </a:lnTo>
                  <a:cubicBezTo>
                    <a:pt x="124" y="1319"/>
                    <a:pt x="127" y="1424"/>
                    <a:pt x="107" y="1527"/>
                  </a:cubicBezTo>
                  <a:cubicBezTo>
                    <a:pt x="106" y="1528"/>
                    <a:pt x="106" y="1529"/>
                    <a:pt x="106" y="1530"/>
                  </a:cubicBezTo>
                  <a:cubicBezTo>
                    <a:pt x="184" y="1607"/>
                    <a:pt x="241" y="1706"/>
                    <a:pt x="306" y="1792"/>
                  </a:cubicBezTo>
                  <a:cubicBezTo>
                    <a:pt x="318" y="1810"/>
                    <a:pt x="330" y="1826"/>
                    <a:pt x="340" y="1844"/>
                  </a:cubicBezTo>
                  <a:cubicBezTo>
                    <a:pt x="344" y="1849"/>
                    <a:pt x="342" y="1858"/>
                    <a:pt x="337" y="1862"/>
                  </a:cubicBezTo>
                  <a:cubicBezTo>
                    <a:pt x="334" y="1864"/>
                    <a:pt x="332" y="1865"/>
                    <a:pt x="329" y="1865"/>
                  </a:cubicBezTo>
                  <a:cubicBezTo>
                    <a:pt x="325" y="1865"/>
                    <a:pt x="321" y="1863"/>
                    <a:pt x="318" y="1859"/>
                  </a:cubicBezTo>
                  <a:cubicBezTo>
                    <a:pt x="254" y="1777"/>
                    <a:pt x="195" y="1690"/>
                    <a:pt x="125" y="1613"/>
                  </a:cubicBezTo>
                  <a:cubicBezTo>
                    <a:pt x="116" y="1602"/>
                    <a:pt x="107" y="1592"/>
                    <a:pt x="96" y="1581"/>
                  </a:cubicBezTo>
                  <a:cubicBezTo>
                    <a:pt x="64" y="1738"/>
                    <a:pt x="1" y="1890"/>
                    <a:pt x="11" y="2053"/>
                  </a:cubicBezTo>
                  <a:cubicBezTo>
                    <a:pt x="11" y="2102"/>
                    <a:pt x="24" y="2145"/>
                    <a:pt x="43" y="2186"/>
                  </a:cubicBezTo>
                  <a:cubicBezTo>
                    <a:pt x="69" y="2245"/>
                    <a:pt x="110" y="2300"/>
                    <a:pt x="143" y="2358"/>
                  </a:cubicBezTo>
                  <a:cubicBezTo>
                    <a:pt x="147" y="2368"/>
                    <a:pt x="157" y="2388"/>
                    <a:pt x="165" y="2409"/>
                  </a:cubicBezTo>
                  <a:cubicBezTo>
                    <a:pt x="176" y="2396"/>
                    <a:pt x="189" y="2382"/>
                    <a:pt x="196" y="2369"/>
                  </a:cubicBezTo>
                  <a:cubicBezTo>
                    <a:pt x="239" y="2311"/>
                    <a:pt x="279" y="2249"/>
                    <a:pt x="318" y="2186"/>
                  </a:cubicBezTo>
                  <a:cubicBezTo>
                    <a:pt x="366" y="2106"/>
                    <a:pt x="412" y="2025"/>
                    <a:pt x="454" y="1943"/>
                  </a:cubicBezTo>
                  <a:cubicBezTo>
                    <a:pt x="591" y="1677"/>
                    <a:pt x="676" y="1392"/>
                    <a:pt x="738" y="1102"/>
                  </a:cubicBezTo>
                  <a:cubicBezTo>
                    <a:pt x="621" y="825"/>
                    <a:pt x="469" y="557"/>
                    <a:pt x="263" y="337"/>
                  </a:cubicBezTo>
                  <a:cubicBezTo>
                    <a:pt x="257" y="335"/>
                    <a:pt x="259" y="324"/>
                    <a:pt x="266" y="324"/>
                  </a:cubicBezTo>
                  <a:cubicBezTo>
                    <a:pt x="266" y="324"/>
                    <a:pt x="267" y="324"/>
                    <a:pt x="268" y="324"/>
                  </a:cubicBezTo>
                  <a:cubicBezTo>
                    <a:pt x="272" y="325"/>
                    <a:pt x="275" y="331"/>
                    <a:pt x="278" y="333"/>
                  </a:cubicBezTo>
                  <a:cubicBezTo>
                    <a:pt x="430" y="498"/>
                    <a:pt x="570" y="676"/>
                    <a:pt x="690" y="865"/>
                  </a:cubicBezTo>
                  <a:cubicBezTo>
                    <a:pt x="701" y="882"/>
                    <a:pt x="734" y="941"/>
                    <a:pt x="760" y="1001"/>
                  </a:cubicBezTo>
                  <a:cubicBezTo>
                    <a:pt x="776" y="918"/>
                    <a:pt x="792" y="835"/>
                    <a:pt x="805" y="753"/>
                  </a:cubicBezTo>
                  <a:cubicBezTo>
                    <a:pt x="807" y="734"/>
                    <a:pt x="810" y="715"/>
                    <a:pt x="812" y="697"/>
                  </a:cubicBezTo>
                  <a:cubicBezTo>
                    <a:pt x="811" y="696"/>
                    <a:pt x="809" y="695"/>
                    <a:pt x="806" y="694"/>
                  </a:cubicBezTo>
                  <a:cubicBezTo>
                    <a:pt x="688" y="463"/>
                    <a:pt x="489" y="291"/>
                    <a:pt x="327" y="92"/>
                  </a:cubicBezTo>
                  <a:cubicBezTo>
                    <a:pt x="316" y="79"/>
                    <a:pt x="287" y="42"/>
                    <a:pt x="25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554392" y="2610069"/>
              <a:ext cx="77899" cy="192699"/>
            </a:xfrm>
            <a:custGeom>
              <a:avLst/>
              <a:gdLst/>
              <a:ahLst/>
              <a:cxnLst/>
              <a:rect l="l" t="t" r="r" b="b"/>
              <a:pathLst>
                <a:path w="1598" h="3953" extrusionOk="0">
                  <a:moveTo>
                    <a:pt x="633" y="155"/>
                  </a:moveTo>
                  <a:cubicBezTo>
                    <a:pt x="740" y="277"/>
                    <a:pt x="869" y="376"/>
                    <a:pt x="1000" y="470"/>
                  </a:cubicBezTo>
                  <a:cubicBezTo>
                    <a:pt x="1107" y="552"/>
                    <a:pt x="1258" y="626"/>
                    <a:pt x="1262" y="779"/>
                  </a:cubicBezTo>
                  <a:cubicBezTo>
                    <a:pt x="1267" y="869"/>
                    <a:pt x="1226" y="942"/>
                    <a:pt x="1201" y="1029"/>
                  </a:cubicBezTo>
                  <a:cubicBezTo>
                    <a:pt x="1188" y="1078"/>
                    <a:pt x="1178" y="1128"/>
                    <a:pt x="1169" y="1179"/>
                  </a:cubicBezTo>
                  <a:cubicBezTo>
                    <a:pt x="1163" y="1187"/>
                    <a:pt x="1158" y="1198"/>
                    <a:pt x="1163" y="1208"/>
                  </a:cubicBezTo>
                  <a:cubicBezTo>
                    <a:pt x="1168" y="1216"/>
                    <a:pt x="1176" y="1219"/>
                    <a:pt x="1187" y="1219"/>
                  </a:cubicBezTo>
                  <a:cubicBezTo>
                    <a:pt x="1244" y="1219"/>
                    <a:pt x="1368" y="1130"/>
                    <a:pt x="1395" y="1107"/>
                  </a:cubicBezTo>
                  <a:cubicBezTo>
                    <a:pt x="1425" y="1476"/>
                    <a:pt x="1523" y="1854"/>
                    <a:pt x="1402" y="2218"/>
                  </a:cubicBezTo>
                  <a:cubicBezTo>
                    <a:pt x="1351" y="2392"/>
                    <a:pt x="1228" y="2525"/>
                    <a:pt x="1122" y="2668"/>
                  </a:cubicBezTo>
                  <a:cubicBezTo>
                    <a:pt x="1112" y="2686"/>
                    <a:pt x="1110" y="2710"/>
                    <a:pt x="1122" y="2728"/>
                  </a:cubicBezTo>
                  <a:cubicBezTo>
                    <a:pt x="1131" y="2740"/>
                    <a:pt x="1143" y="2745"/>
                    <a:pt x="1157" y="2745"/>
                  </a:cubicBezTo>
                  <a:cubicBezTo>
                    <a:pt x="1223" y="2745"/>
                    <a:pt x="1334" y="2633"/>
                    <a:pt x="1376" y="2606"/>
                  </a:cubicBezTo>
                  <a:lnTo>
                    <a:pt x="1376" y="2606"/>
                  </a:lnTo>
                  <a:cubicBezTo>
                    <a:pt x="1340" y="2800"/>
                    <a:pt x="1269" y="2990"/>
                    <a:pt x="1181" y="3166"/>
                  </a:cubicBezTo>
                  <a:cubicBezTo>
                    <a:pt x="1149" y="3229"/>
                    <a:pt x="1111" y="3291"/>
                    <a:pt x="1075" y="3352"/>
                  </a:cubicBezTo>
                  <a:cubicBezTo>
                    <a:pt x="1062" y="3374"/>
                    <a:pt x="1044" y="3402"/>
                    <a:pt x="1040" y="3429"/>
                  </a:cubicBezTo>
                  <a:cubicBezTo>
                    <a:pt x="987" y="3503"/>
                    <a:pt x="930" y="3577"/>
                    <a:pt x="864" y="3638"/>
                  </a:cubicBezTo>
                  <a:cubicBezTo>
                    <a:pt x="819" y="3680"/>
                    <a:pt x="768" y="3715"/>
                    <a:pt x="710" y="3742"/>
                  </a:cubicBezTo>
                  <a:cubicBezTo>
                    <a:pt x="604" y="3792"/>
                    <a:pt x="489" y="3817"/>
                    <a:pt x="376" y="3847"/>
                  </a:cubicBezTo>
                  <a:cubicBezTo>
                    <a:pt x="433" y="3781"/>
                    <a:pt x="484" y="3711"/>
                    <a:pt x="529" y="3638"/>
                  </a:cubicBezTo>
                  <a:cubicBezTo>
                    <a:pt x="579" y="3557"/>
                    <a:pt x="623" y="3471"/>
                    <a:pt x="664" y="3383"/>
                  </a:cubicBezTo>
                  <a:cubicBezTo>
                    <a:pt x="684" y="3379"/>
                    <a:pt x="704" y="3358"/>
                    <a:pt x="721" y="3349"/>
                  </a:cubicBezTo>
                  <a:cubicBezTo>
                    <a:pt x="820" y="3272"/>
                    <a:pt x="913" y="3186"/>
                    <a:pt x="998" y="3094"/>
                  </a:cubicBezTo>
                  <a:cubicBezTo>
                    <a:pt x="1071" y="3011"/>
                    <a:pt x="1139" y="2924"/>
                    <a:pt x="1205" y="2836"/>
                  </a:cubicBezTo>
                  <a:cubicBezTo>
                    <a:pt x="1208" y="2832"/>
                    <a:pt x="1207" y="2826"/>
                    <a:pt x="1203" y="2824"/>
                  </a:cubicBezTo>
                  <a:cubicBezTo>
                    <a:pt x="1202" y="2823"/>
                    <a:pt x="1200" y="2822"/>
                    <a:pt x="1199" y="2822"/>
                  </a:cubicBezTo>
                  <a:cubicBezTo>
                    <a:pt x="1195" y="2822"/>
                    <a:pt x="1192" y="2824"/>
                    <a:pt x="1190" y="2828"/>
                  </a:cubicBezTo>
                  <a:cubicBezTo>
                    <a:pt x="1167" y="2857"/>
                    <a:pt x="1140" y="2884"/>
                    <a:pt x="1114" y="2913"/>
                  </a:cubicBezTo>
                  <a:cubicBezTo>
                    <a:pt x="996" y="3028"/>
                    <a:pt x="871" y="3137"/>
                    <a:pt x="745" y="3242"/>
                  </a:cubicBezTo>
                  <a:cubicBezTo>
                    <a:pt x="735" y="3250"/>
                    <a:pt x="725" y="3257"/>
                    <a:pt x="716" y="3266"/>
                  </a:cubicBezTo>
                  <a:cubicBezTo>
                    <a:pt x="875" y="2873"/>
                    <a:pt x="974" y="2453"/>
                    <a:pt x="1012" y="2031"/>
                  </a:cubicBezTo>
                  <a:cubicBezTo>
                    <a:pt x="1018" y="1912"/>
                    <a:pt x="1022" y="1793"/>
                    <a:pt x="1023" y="1672"/>
                  </a:cubicBezTo>
                  <a:cubicBezTo>
                    <a:pt x="1078" y="1618"/>
                    <a:pt x="1132" y="1560"/>
                    <a:pt x="1183" y="1501"/>
                  </a:cubicBezTo>
                  <a:cubicBezTo>
                    <a:pt x="1245" y="1431"/>
                    <a:pt x="1305" y="1357"/>
                    <a:pt x="1355" y="1279"/>
                  </a:cubicBezTo>
                  <a:cubicBezTo>
                    <a:pt x="1366" y="1261"/>
                    <a:pt x="1350" y="1243"/>
                    <a:pt x="1334" y="1243"/>
                  </a:cubicBezTo>
                  <a:cubicBezTo>
                    <a:pt x="1328" y="1243"/>
                    <a:pt x="1323" y="1244"/>
                    <a:pt x="1319" y="1249"/>
                  </a:cubicBezTo>
                  <a:cubicBezTo>
                    <a:pt x="1220" y="1363"/>
                    <a:pt x="1144" y="1495"/>
                    <a:pt x="1047" y="1608"/>
                  </a:cubicBezTo>
                  <a:cubicBezTo>
                    <a:pt x="1038" y="1617"/>
                    <a:pt x="1031" y="1625"/>
                    <a:pt x="1023" y="1634"/>
                  </a:cubicBezTo>
                  <a:cubicBezTo>
                    <a:pt x="1023" y="1434"/>
                    <a:pt x="1015" y="1234"/>
                    <a:pt x="989" y="1038"/>
                  </a:cubicBezTo>
                  <a:cubicBezTo>
                    <a:pt x="970" y="910"/>
                    <a:pt x="936" y="784"/>
                    <a:pt x="891" y="663"/>
                  </a:cubicBezTo>
                  <a:cubicBezTo>
                    <a:pt x="888" y="654"/>
                    <a:pt x="883" y="638"/>
                    <a:pt x="873" y="638"/>
                  </a:cubicBezTo>
                  <a:cubicBezTo>
                    <a:pt x="871" y="638"/>
                    <a:pt x="869" y="639"/>
                    <a:pt x="867" y="640"/>
                  </a:cubicBezTo>
                  <a:cubicBezTo>
                    <a:pt x="864" y="643"/>
                    <a:pt x="863" y="649"/>
                    <a:pt x="865" y="654"/>
                  </a:cubicBezTo>
                  <a:cubicBezTo>
                    <a:pt x="870" y="676"/>
                    <a:pt x="875" y="700"/>
                    <a:pt x="880" y="723"/>
                  </a:cubicBezTo>
                  <a:cubicBezTo>
                    <a:pt x="907" y="849"/>
                    <a:pt x="922" y="978"/>
                    <a:pt x="930" y="1107"/>
                  </a:cubicBezTo>
                  <a:cubicBezTo>
                    <a:pt x="944" y="1437"/>
                    <a:pt x="943" y="1768"/>
                    <a:pt x="910" y="2097"/>
                  </a:cubicBezTo>
                  <a:cubicBezTo>
                    <a:pt x="869" y="2019"/>
                    <a:pt x="768" y="1886"/>
                    <a:pt x="757" y="1873"/>
                  </a:cubicBezTo>
                  <a:cubicBezTo>
                    <a:pt x="620" y="1703"/>
                    <a:pt x="476" y="1539"/>
                    <a:pt x="350" y="1360"/>
                  </a:cubicBezTo>
                  <a:cubicBezTo>
                    <a:pt x="348" y="1297"/>
                    <a:pt x="345" y="1233"/>
                    <a:pt x="340" y="1169"/>
                  </a:cubicBezTo>
                  <a:cubicBezTo>
                    <a:pt x="344" y="1169"/>
                    <a:pt x="348" y="1169"/>
                    <a:pt x="353" y="1169"/>
                  </a:cubicBezTo>
                  <a:cubicBezTo>
                    <a:pt x="427" y="1169"/>
                    <a:pt x="492" y="1218"/>
                    <a:pt x="546" y="1266"/>
                  </a:cubicBezTo>
                  <a:cubicBezTo>
                    <a:pt x="554" y="1273"/>
                    <a:pt x="563" y="1276"/>
                    <a:pt x="572" y="1276"/>
                  </a:cubicBezTo>
                  <a:cubicBezTo>
                    <a:pt x="606" y="1276"/>
                    <a:pt x="636" y="1233"/>
                    <a:pt x="611" y="1201"/>
                  </a:cubicBezTo>
                  <a:cubicBezTo>
                    <a:pt x="606" y="1197"/>
                    <a:pt x="603" y="1192"/>
                    <a:pt x="599" y="1189"/>
                  </a:cubicBezTo>
                  <a:cubicBezTo>
                    <a:pt x="596" y="1151"/>
                    <a:pt x="581" y="1114"/>
                    <a:pt x="569" y="1079"/>
                  </a:cubicBezTo>
                  <a:cubicBezTo>
                    <a:pt x="532" y="991"/>
                    <a:pt x="448" y="917"/>
                    <a:pt x="460" y="815"/>
                  </a:cubicBezTo>
                  <a:cubicBezTo>
                    <a:pt x="491" y="588"/>
                    <a:pt x="610" y="384"/>
                    <a:pt x="633" y="155"/>
                  </a:cubicBezTo>
                  <a:close/>
                  <a:moveTo>
                    <a:pt x="351" y="1453"/>
                  </a:moveTo>
                  <a:cubicBezTo>
                    <a:pt x="379" y="1494"/>
                    <a:pt x="408" y="1531"/>
                    <a:pt x="419" y="1544"/>
                  </a:cubicBezTo>
                  <a:cubicBezTo>
                    <a:pt x="581" y="1744"/>
                    <a:pt x="780" y="1915"/>
                    <a:pt x="898" y="2146"/>
                  </a:cubicBezTo>
                  <a:cubicBezTo>
                    <a:pt x="901" y="2147"/>
                    <a:pt x="903" y="2148"/>
                    <a:pt x="904" y="2149"/>
                  </a:cubicBezTo>
                  <a:cubicBezTo>
                    <a:pt x="903" y="2167"/>
                    <a:pt x="899" y="2186"/>
                    <a:pt x="897" y="2205"/>
                  </a:cubicBezTo>
                  <a:cubicBezTo>
                    <a:pt x="884" y="2287"/>
                    <a:pt x="868" y="2370"/>
                    <a:pt x="852" y="2453"/>
                  </a:cubicBezTo>
                  <a:cubicBezTo>
                    <a:pt x="826" y="2393"/>
                    <a:pt x="793" y="2334"/>
                    <a:pt x="783" y="2317"/>
                  </a:cubicBezTo>
                  <a:cubicBezTo>
                    <a:pt x="662" y="2128"/>
                    <a:pt x="522" y="1950"/>
                    <a:pt x="370" y="1786"/>
                  </a:cubicBezTo>
                  <a:cubicBezTo>
                    <a:pt x="367" y="1783"/>
                    <a:pt x="364" y="1777"/>
                    <a:pt x="360" y="1776"/>
                  </a:cubicBezTo>
                  <a:cubicBezTo>
                    <a:pt x="359" y="1776"/>
                    <a:pt x="358" y="1776"/>
                    <a:pt x="358" y="1776"/>
                  </a:cubicBezTo>
                  <a:cubicBezTo>
                    <a:pt x="351" y="1776"/>
                    <a:pt x="349" y="1787"/>
                    <a:pt x="355" y="1789"/>
                  </a:cubicBezTo>
                  <a:cubicBezTo>
                    <a:pt x="561" y="2009"/>
                    <a:pt x="713" y="2278"/>
                    <a:pt x="831" y="2554"/>
                  </a:cubicBezTo>
                  <a:cubicBezTo>
                    <a:pt x="768" y="2845"/>
                    <a:pt x="683" y="3129"/>
                    <a:pt x="546" y="3395"/>
                  </a:cubicBezTo>
                  <a:cubicBezTo>
                    <a:pt x="504" y="3477"/>
                    <a:pt x="458" y="3559"/>
                    <a:pt x="410" y="3638"/>
                  </a:cubicBezTo>
                  <a:cubicBezTo>
                    <a:pt x="372" y="3701"/>
                    <a:pt x="331" y="3763"/>
                    <a:pt x="288" y="3822"/>
                  </a:cubicBezTo>
                  <a:cubicBezTo>
                    <a:pt x="281" y="3834"/>
                    <a:pt x="269" y="3848"/>
                    <a:pt x="257" y="3861"/>
                  </a:cubicBezTo>
                  <a:cubicBezTo>
                    <a:pt x="249" y="3840"/>
                    <a:pt x="240" y="3821"/>
                    <a:pt x="235" y="3810"/>
                  </a:cubicBezTo>
                  <a:cubicBezTo>
                    <a:pt x="202" y="3752"/>
                    <a:pt x="162" y="3697"/>
                    <a:pt x="135" y="3638"/>
                  </a:cubicBezTo>
                  <a:cubicBezTo>
                    <a:pt x="116" y="3597"/>
                    <a:pt x="103" y="3554"/>
                    <a:pt x="103" y="3505"/>
                  </a:cubicBezTo>
                  <a:cubicBezTo>
                    <a:pt x="93" y="3342"/>
                    <a:pt x="156" y="3190"/>
                    <a:pt x="188" y="3034"/>
                  </a:cubicBezTo>
                  <a:cubicBezTo>
                    <a:pt x="199" y="3044"/>
                    <a:pt x="209" y="3055"/>
                    <a:pt x="217" y="3065"/>
                  </a:cubicBezTo>
                  <a:cubicBezTo>
                    <a:pt x="287" y="3142"/>
                    <a:pt x="346" y="3229"/>
                    <a:pt x="410" y="3311"/>
                  </a:cubicBezTo>
                  <a:cubicBezTo>
                    <a:pt x="413" y="3315"/>
                    <a:pt x="417" y="3317"/>
                    <a:pt x="421" y="3317"/>
                  </a:cubicBezTo>
                  <a:cubicBezTo>
                    <a:pt x="424" y="3317"/>
                    <a:pt x="426" y="3316"/>
                    <a:pt x="429" y="3314"/>
                  </a:cubicBezTo>
                  <a:cubicBezTo>
                    <a:pt x="434" y="3310"/>
                    <a:pt x="436" y="3301"/>
                    <a:pt x="432" y="3296"/>
                  </a:cubicBezTo>
                  <a:cubicBezTo>
                    <a:pt x="422" y="3278"/>
                    <a:pt x="410" y="3262"/>
                    <a:pt x="398" y="3245"/>
                  </a:cubicBezTo>
                  <a:cubicBezTo>
                    <a:pt x="333" y="3158"/>
                    <a:pt x="276" y="3060"/>
                    <a:pt x="198" y="2982"/>
                  </a:cubicBezTo>
                  <a:cubicBezTo>
                    <a:pt x="199" y="2981"/>
                    <a:pt x="199" y="2980"/>
                    <a:pt x="199" y="2979"/>
                  </a:cubicBezTo>
                  <a:cubicBezTo>
                    <a:pt x="219" y="2876"/>
                    <a:pt x="216" y="2771"/>
                    <a:pt x="205" y="2667"/>
                  </a:cubicBezTo>
                  <a:lnTo>
                    <a:pt x="205" y="2667"/>
                  </a:lnTo>
                  <a:cubicBezTo>
                    <a:pt x="250" y="2686"/>
                    <a:pt x="290" y="2715"/>
                    <a:pt x="332" y="2741"/>
                  </a:cubicBezTo>
                  <a:cubicBezTo>
                    <a:pt x="350" y="2754"/>
                    <a:pt x="374" y="2769"/>
                    <a:pt x="396" y="2769"/>
                  </a:cubicBezTo>
                  <a:cubicBezTo>
                    <a:pt x="409" y="2769"/>
                    <a:pt x="422" y="2763"/>
                    <a:pt x="432" y="2747"/>
                  </a:cubicBezTo>
                  <a:cubicBezTo>
                    <a:pt x="442" y="2726"/>
                    <a:pt x="436" y="2708"/>
                    <a:pt x="423" y="2692"/>
                  </a:cubicBezTo>
                  <a:cubicBezTo>
                    <a:pt x="424" y="2683"/>
                    <a:pt x="424" y="2674"/>
                    <a:pt x="423" y="2667"/>
                  </a:cubicBezTo>
                  <a:cubicBezTo>
                    <a:pt x="410" y="2562"/>
                    <a:pt x="311" y="2494"/>
                    <a:pt x="296" y="2390"/>
                  </a:cubicBezTo>
                  <a:cubicBezTo>
                    <a:pt x="276" y="2235"/>
                    <a:pt x="313" y="2079"/>
                    <a:pt x="321" y="1924"/>
                  </a:cubicBezTo>
                  <a:cubicBezTo>
                    <a:pt x="340" y="1767"/>
                    <a:pt x="350" y="1610"/>
                    <a:pt x="351" y="1453"/>
                  </a:cubicBezTo>
                  <a:close/>
                  <a:moveTo>
                    <a:pt x="266" y="3950"/>
                  </a:moveTo>
                  <a:lnTo>
                    <a:pt x="268" y="3951"/>
                  </a:lnTo>
                  <a:cubicBezTo>
                    <a:pt x="267" y="3950"/>
                    <a:pt x="266" y="3950"/>
                    <a:pt x="266" y="3950"/>
                  </a:cubicBezTo>
                  <a:close/>
                  <a:moveTo>
                    <a:pt x="601" y="0"/>
                  </a:moveTo>
                  <a:cubicBezTo>
                    <a:pt x="532" y="0"/>
                    <a:pt x="546" y="123"/>
                    <a:pt x="532" y="174"/>
                  </a:cubicBezTo>
                  <a:cubicBezTo>
                    <a:pt x="517" y="324"/>
                    <a:pt x="491" y="468"/>
                    <a:pt x="438" y="611"/>
                  </a:cubicBezTo>
                  <a:cubicBezTo>
                    <a:pt x="411" y="694"/>
                    <a:pt x="369" y="776"/>
                    <a:pt x="366" y="866"/>
                  </a:cubicBezTo>
                  <a:cubicBezTo>
                    <a:pt x="366" y="945"/>
                    <a:pt x="402" y="1018"/>
                    <a:pt x="453" y="1075"/>
                  </a:cubicBezTo>
                  <a:cubicBezTo>
                    <a:pt x="470" y="1093"/>
                    <a:pt x="485" y="1113"/>
                    <a:pt x="498" y="1131"/>
                  </a:cubicBezTo>
                  <a:cubicBezTo>
                    <a:pt x="449" y="1117"/>
                    <a:pt x="394" y="1110"/>
                    <a:pt x="345" y="1099"/>
                  </a:cubicBezTo>
                  <a:cubicBezTo>
                    <a:pt x="331" y="1095"/>
                    <a:pt x="319" y="1094"/>
                    <a:pt x="308" y="1094"/>
                  </a:cubicBezTo>
                  <a:cubicBezTo>
                    <a:pt x="248" y="1094"/>
                    <a:pt x="235" y="1146"/>
                    <a:pt x="240" y="1212"/>
                  </a:cubicBezTo>
                  <a:cubicBezTo>
                    <a:pt x="242" y="1497"/>
                    <a:pt x="269" y="1782"/>
                    <a:pt x="251" y="2066"/>
                  </a:cubicBezTo>
                  <a:cubicBezTo>
                    <a:pt x="247" y="2122"/>
                    <a:pt x="239" y="2182"/>
                    <a:pt x="227" y="2240"/>
                  </a:cubicBezTo>
                  <a:cubicBezTo>
                    <a:pt x="210" y="2311"/>
                    <a:pt x="186" y="2386"/>
                    <a:pt x="215" y="2457"/>
                  </a:cubicBezTo>
                  <a:cubicBezTo>
                    <a:pt x="236" y="2525"/>
                    <a:pt x="284" y="2580"/>
                    <a:pt x="325" y="2637"/>
                  </a:cubicBezTo>
                  <a:cubicBezTo>
                    <a:pt x="325" y="2637"/>
                    <a:pt x="325" y="2638"/>
                    <a:pt x="325" y="2638"/>
                  </a:cubicBezTo>
                  <a:cubicBezTo>
                    <a:pt x="289" y="2625"/>
                    <a:pt x="254" y="2618"/>
                    <a:pt x="234" y="2615"/>
                  </a:cubicBezTo>
                  <a:cubicBezTo>
                    <a:pt x="220" y="2612"/>
                    <a:pt x="203" y="2609"/>
                    <a:pt x="188" y="2609"/>
                  </a:cubicBezTo>
                  <a:cubicBezTo>
                    <a:pt x="165" y="2609"/>
                    <a:pt x="145" y="2615"/>
                    <a:pt x="139" y="2641"/>
                  </a:cubicBezTo>
                  <a:cubicBezTo>
                    <a:pt x="113" y="2790"/>
                    <a:pt x="102" y="2941"/>
                    <a:pt x="70" y="3088"/>
                  </a:cubicBezTo>
                  <a:cubicBezTo>
                    <a:pt x="53" y="3171"/>
                    <a:pt x="32" y="3261"/>
                    <a:pt x="18" y="3351"/>
                  </a:cubicBezTo>
                  <a:cubicBezTo>
                    <a:pt x="3" y="3445"/>
                    <a:pt x="0" y="3546"/>
                    <a:pt x="27" y="3638"/>
                  </a:cubicBezTo>
                  <a:cubicBezTo>
                    <a:pt x="41" y="3690"/>
                    <a:pt x="64" y="3741"/>
                    <a:pt x="99" y="3785"/>
                  </a:cubicBezTo>
                  <a:cubicBezTo>
                    <a:pt x="136" y="3832"/>
                    <a:pt x="173" y="3908"/>
                    <a:pt x="230" y="3939"/>
                  </a:cubicBezTo>
                  <a:cubicBezTo>
                    <a:pt x="233" y="3947"/>
                    <a:pt x="241" y="3953"/>
                    <a:pt x="249" y="3953"/>
                  </a:cubicBezTo>
                  <a:cubicBezTo>
                    <a:pt x="253" y="3953"/>
                    <a:pt x="256" y="3952"/>
                    <a:pt x="260" y="3950"/>
                  </a:cubicBezTo>
                  <a:cubicBezTo>
                    <a:pt x="261" y="3950"/>
                    <a:pt x="263" y="3950"/>
                    <a:pt x="266" y="3950"/>
                  </a:cubicBezTo>
                  <a:lnTo>
                    <a:pt x="266" y="3950"/>
                  </a:lnTo>
                  <a:lnTo>
                    <a:pt x="264" y="3950"/>
                  </a:lnTo>
                  <a:lnTo>
                    <a:pt x="264" y="3950"/>
                  </a:lnTo>
                  <a:cubicBezTo>
                    <a:pt x="284" y="3951"/>
                    <a:pt x="303" y="3951"/>
                    <a:pt x="323" y="3951"/>
                  </a:cubicBezTo>
                  <a:cubicBezTo>
                    <a:pt x="528" y="3951"/>
                    <a:pt x="740" y="3891"/>
                    <a:pt x="905" y="3769"/>
                  </a:cubicBezTo>
                  <a:cubicBezTo>
                    <a:pt x="951" y="3729"/>
                    <a:pt x="995" y="3685"/>
                    <a:pt x="1035" y="3638"/>
                  </a:cubicBezTo>
                  <a:cubicBezTo>
                    <a:pt x="1075" y="3589"/>
                    <a:pt x="1111" y="3537"/>
                    <a:pt x="1140" y="3480"/>
                  </a:cubicBezTo>
                  <a:cubicBezTo>
                    <a:pt x="1149" y="3473"/>
                    <a:pt x="1157" y="3463"/>
                    <a:pt x="1163" y="3453"/>
                  </a:cubicBezTo>
                  <a:cubicBezTo>
                    <a:pt x="1211" y="3383"/>
                    <a:pt x="1253" y="3309"/>
                    <a:pt x="1291" y="3233"/>
                  </a:cubicBezTo>
                  <a:cubicBezTo>
                    <a:pt x="1384" y="3042"/>
                    <a:pt x="1443" y="2834"/>
                    <a:pt x="1446" y="2621"/>
                  </a:cubicBezTo>
                  <a:cubicBezTo>
                    <a:pt x="1446" y="2599"/>
                    <a:pt x="1448" y="2576"/>
                    <a:pt x="1439" y="2556"/>
                  </a:cubicBezTo>
                  <a:cubicBezTo>
                    <a:pt x="1434" y="2540"/>
                    <a:pt x="1420" y="2532"/>
                    <a:pt x="1406" y="2532"/>
                  </a:cubicBezTo>
                  <a:cubicBezTo>
                    <a:pt x="1395" y="2532"/>
                    <a:pt x="1384" y="2537"/>
                    <a:pt x="1377" y="2548"/>
                  </a:cubicBezTo>
                  <a:cubicBezTo>
                    <a:pt x="1342" y="2585"/>
                    <a:pt x="1299" y="2617"/>
                    <a:pt x="1254" y="2647"/>
                  </a:cubicBezTo>
                  <a:cubicBezTo>
                    <a:pt x="1355" y="2502"/>
                    <a:pt x="1457" y="2354"/>
                    <a:pt x="1524" y="2191"/>
                  </a:cubicBezTo>
                  <a:cubicBezTo>
                    <a:pt x="1598" y="1983"/>
                    <a:pt x="1586" y="1755"/>
                    <a:pt x="1544" y="1542"/>
                  </a:cubicBezTo>
                  <a:cubicBezTo>
                    <a:pt x="1506" y="1368"/>
                    <a:pt x="1451" y="1192"/>
                    <a:pt x="1474" y="1011"/>
                  </a:cubicBezTo>
                  <a:cubicBezTo>
                    <a:pt x="1472" y="979"/>
                    <a:pt x="1450" y="963"/>
                    <a:pt x="1426" y="963"/>
                  </a:cubicBezTo>
                  <a:cubicBezTo>
                    <a:pt x="1408" y="963"/>
                    <a:pt x="1389" y="972"/>
                    <a:pt x="1376" y="990"/>
                  </a:cubicBezTo>
                  <a:cubicBezTo>
                    <a:pt x="1343" y="1020"/>
                    <a:pt x="1310" y="1052"/>
                    <a:pt x="1278" y="1082"/>
                  </a:cubicBezTo>
                  <a:cubicBezTo>
                    <a:pt x="1282" y="1071"/>
                    <a:pt x="1287" y="1058"/>
                    <a:pt x="1291" y="1045"/>
                  </a:cubicBezTo>
                  <a:cubicBezTo>
                    <a:pt x="1333" y="876"/>
                    <a:pt x="1392" y="624"/>
                    <a:pt x="1231" y="501"/>
                  </a:cubicBezTo>
                  <a:cubicBezTo>
                    <a:pt x="1095" y="404"/>
                    <a:pt x="933" y="343"/>
                    <a:pt x="810" y="223"/>
                  </a:cubicBezTo>
                  <a:cubicBezTo>
                    <a:pt x="757" y="175"/>
                    <a:pt x="709" y="120"/>
                    <a:pt x="668" y="60"/>
                  </a:cubicBezTo>
                  <a:cubicBezTo>
                    <a:pt x="654" y="40"/>
                    <a:pt x="645" y="14"/>
                    <a:pt x="621" y="3"/>
                  </a:cubicBezTo>
                  <a:cubicBezTo>
                    <a:pt x="614" y="1"/>
                    <a:pt x="607" y="0"/>
                    <a:pt x="6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578181" y="2617527"/>
              <a:ext cx="50502" cy="178660"/>
            </a:xfrm>
            <a:custGeom>
              <a:avLst/>
              <a:gdLst/>
              <a:ahLst/>
              <a:cxnLst/>
              <a:rect l="l" t="t" r="r" b="b"/>
              <a:pathLst>
                <a:path w="1036" h="3665" extrusionOk="0">
                  <a:moveTo>
                    <a:pt x="146" y="1"/>
                  </a:moveTo>
                  <a:cubicBezTo>
                    <a:pt x="142" y="43"/>
                    <a:pt x="134" y="84"/>
                    <a:pt x="124" y="125"/>
                  </a:cubicBezTo>
                  <a:cubicBezTo>
                    <a:pt x="435" y="363"/>
                    <a:pt x="617" y="766"/>
                    <a:pt x="580" y="1158"/>
                  </a:cubicBezTo>
                  <a:cubicBezTo>
                    <a:pt x="583" y="1158"/>
                    <a:pt x="587" y="1158"/>
                    <a:pt x="591" y="1158"/>
                  </a:cubicBezTo>
                  <a:cubicBezTo>
                    <a:pt x="643" y="1158"/>
                    <a:pt x="693" y="1185"/>
                    <a:pt x="730" y="1226"/>
                  </a:cubicBezTo>
                  <a:cubicBezTo>
                    <a:pt x="761" y="1181"/>
                    <a:pt x="795" y="1138"/>
                    <a:pt x="831" y="1096"/>
                  </a:cubicBezTo>
                  <a:cubicBezTo>
                    <a:pt x="835" y="1091"/>
                    <a:pt x="841" y="1089"/>
                    <a:pt x="846" y="1089"/>
                  </a:cubicBezTo>
                  <a:cubicBezTo>
                    <a:pt x="863" y="1089"/>
                    <a:pt x="878" y="1108"/>
                    <a:pt x="867" y="1126"/>
                  </a:cubicBezTo>
                  <a:cubicBezTo>
                    <a:pt x="836" y="1176"/>
                    <a:pt x="800" y="1224"/>
                    <a:pt x="761" y="1270"/>
                  </a:cubicBezTo>
                  <a:cubicBezTo>
                    <a:pt x="765" y="1278"/>
                    <a:pt x="769" y="1284"/>
                    <a:pt x="772" y="1291"/>
                  </a:cubicBezTo>
                  <a:cubicBezTo>
                    <a:pt x="805" y="1368"/>
                    <a:pt x="804" y="1454"/>
                    <a:pt x="798" y="1537"/>
                  </a:cubicBezTo>
                  <a:cubicBezTo>
                    <a:pt x="768" y="1919"/>
                    <a:pt x="627" y="2290"/>
                    <a:pt x="399" y="2597"/>
                  </a:cubicBezTo>
                  <a:cubicBezTo>
                    <a:pt x="397" y="2604"/>
                    <a:pt x="395" y="2612"/>
                    <a:pt x="393" y="2619"/>
                  </a:cubicBezTo>
                  <a:cubicBezTo>
                    <a:pt x="466" y="2689"/>
                    <a:pt x="487" y="2792"/>
                    <a:pt x="479" y="2897"/>
                  </a:cubicBezTo>
                  <a:cubicBezTo>
                    <a:pt x="528" y="2852"/>
                    <a:pt x="577" y="2806"/>
                    <a:pt x="626" y="2759"/>
                  </a:cubicBezTo>
                  <a:cubicBezTo>
                    <a:pt x="652" y="2731"/>
                    <a:pt x="679" y="2704"/>
                    <a:pt x="702" y="2674"/>
                  </a:cubicBezTo>
                  <a:cubicBezTo>
                    <a:pt x="703" y="2671"/>
                    <a:pt x="707" y="2669"/>
                    <a:pt x="711" y="2669"/>
                  </a:cubicBezTo>
                  <a:cubicBezTo>
                    <a:pt x="713" y="2669"/>
                    <a:pt x="714" y="2669"/>
                    <a:pt x="715" y="2670"/>
                  </a:cubicBezTo>
                  <a:cubicBezTo>
                    <a:pt x="719" y="2673"/>
                    <a:pt x="720" y="2679"/>
                    <a:pt x="717" y="2683"/>
                  </a:cubicBezTo>
                  <a:cubicBezTo>
                    <a:pt x="651" y="2770"/>
                    <a:pt x="583" y="2858"/>
                    <a:pt x="510" y="2939"/>
                  </a:cubicBezTo>
                  <a:cubicBezTo>
                    <a:pt x="494" y="2956"/>
                    <a:pt x="480" y="2972"/>
                    <a:pt x="465" y="2988"/>
                  </a:cubicBezTo>
                  <a:cubicBezTo>
                    <a:pt x="459" y="3016"/>
                    <a:pt x="450" y="3043"/>
                    <a:pt x="441" y="3070"/>
                  </a:cubicBezTo>
                  <a:cubicBezTo>
                    <a:pt x="358" y="3306"/>
                    <a:pt x="201" y="3515"/>
                    <a:pt x="1" y="3664"/>
                  </a:cubicBezTo>
                  <a:cubicBezTo>
                    <a:pt x="76" y="3644"/>
                    <a:pt x="151" y="3622"/>
                    <a:pt x="222" y="3589"/>
                  </a:cubicBezTo>
                  <a:cubicBezTo>
                    <a:pt x="280" y="3562"/>
                    <a:pt x="331" y="3527"/>
                    <a:pt x="376" y="3485"/>
                  </a:cubicBezTo>
                  <a:cubicBezTo>
                    <a:pt x="442" y="3424"/>
                    <a:pt x="499" y="3350"/>
                    <a:pt x="552" y="3276"/>
                  </a:cubicBezTo>
                  <a:cubicBezTo>
                    <a:pt x="556" y="3249"/>
                    <a:pt x="574" y="3221"/>
                    <a:pt x="588" y="3199"/>
                  </a:cubicBezTo>
                  <a:cubicBezTo>
                    <a:pt x="623" y="3138"/>
                    <a:pt x="661" y="3076"/>
                    <a:pt x="694" y="3014"/>
                  </a:cubicBezTo>
                  <a:cubicBezTo>
                    <a:pt x="781" y="2837"/>
                    <a:pt x="852" y="2647"/>
                    <a:pt x="888" y="2453"/>
                  </a:cubicBezTo>
                  <a:lnTo>
                    <a:pt x="888" y="2453"/>
                  </a:lnTo>
                  <a:cubicBezTo>
                    <a:pt x="846" y="2480"/>
                    <a:pt x="735" y="2592"/>
                    <a:pt x="669" y="2592"/>
                  </a:cubicBezTo>
                  <a:cubicBezTo>
                    <a:pt x="655" y="2592"/>
                    <a:pt x="643" y="2587"/>
                    <a:pt x="634" y="2575"/>
                  </a:cubicBezTo>
                  <a:cubicBezTo>
                    <a:pt x="622" y="2557"/>
                    <a:pt x="624" y="2533"/>
                    <a:pt x="634" y="2515"/>
                  </a:cubicBezTo>
                  <a:cubicBezTo>
                    <a:pt x="740" y="2372"/>
                    <a:pt x="863" y="2239"/>
                    <a:pt x="914" y="2065"/>
                  </a:cubicBezTo>
                  <a:cubicBezTo>
                    <a:pt x="1035" y="1701"/>
                    <a:pt x="937" y="1323"/>
                    <a:pt x="907" y="954"/>
                  </a:cubicBezTo>
                  <a:cubicBezTo>
                    <a:pt x="881" y="977"/>
                    <a:pt x="757" y="1065"/>
                    <a:pt x="700" y="1065"/>
                  </a:cubicBezTo>
                  <a:cubicBezTo>
                    <a:pt x="689" y="1065"/>
                    <a:pt x="680" y="1062"/>
                    <a:pt x="675" y="1054"/>
                  </a:cubicBezTo>
                  <a:cubicBezTo>
                    <a:pt x="670" y="1044"/>
                    <a:pt x="675" y="1034"/>
                    <a:pt x="682" y="1025"/>
                  </a:cubicBezTo>
                  <a:cubicBezTo>
                    <a:pt x="691" y="975"/>
                    <a:pt x="701" y="925"/>
                    <a:pt x="714" y="876"/>
                  </a:cubicBezTo>
                  <a:cubicBezTo>
                    <a:pt x="738" y="789"/>
                    <a:pt x="780" y="715"/>
                    <a:pt x="774" y="626"/>
                  </a:cubicBezTo>
                  <a:cubicBezTo>
                    <a:pt x="770" y="472"/>
                    <a:pt x="620" y="398"/>
                    <a:pt x="513" y="317"/>
                  </a:cubicBezTo>
                  <a:cubicBezTo>
                    <a:pt x="381" y="222"/>
                    <a:pt x="252" y="122"/>
                    <a:pt x="14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530067" y="2708003"/>
              <a:ext cx="28469" cy="29297"/>
            </a:xfrm>
            <a:custGeom>
              <a:avLst/>
              <a:gdLst/>
              <a:ahLst/>
              <a:cxnLst/>
              <a:rect l="l" t="t" r="r" b="b"/>
              <a:pathLst>
                <a:path w="584" h="601" extrusionOk="0">
                  <a:moveTo>
                    <a:pt x="143" y="1"/>
                  </a:moveTo>
                  <a:cubicBezTo>
                    <a:pt x="0" y="111"/>
                    <a:pt x="17" y="276"/>
                    <a:pt x="72" y="428"/>
                  </a:cubicBezTo>
                  <a:cubicBezTo>
                    <a:pt x="88" y="476"/>
                    <a:pt x="112" y="523"/>
                    <a:pt x="117" y="573"/>
                  </a:cubicBezTo>
                  <a:cubicBezTo>
                    <a:pt x="119" y="575"/>
                    <a:pt x="120" y="577"/>
                    <a:pt x="120" y="580"/>
                  </a:cubicBezTo>
                  <a:cubicBezTo>
                    <a:pt x="121" y="587"/>
                    <a:pt x="122" y="594"/>
                    <a:pt x="122" y="600"/>
                  </a:cubicBezTo>
                  <a:cubicBezTo>
                    <a:pt x="191" y="551"/>
                    <a:pt x="307" y="510"/>
                    <a:pt x="343" y="490"/>
                  </a:cubicBezTo>
                  <a:cubicBezTo>
                    <a:pt x="427" y="447"/>
                    <a:pt x="509" y="390"/>
                    <a:pt x="555" y="306"/>
                  </a:cubicBezTo>
                  <a:cubicBezTo>
                    <a:pt x="584" y="240"/>
                    <a:pt x="555" y="212"/>
                    <a:pt x="512" y="212"/>
                  </a:cubicBezTo>
                  <a:cubicBezTo>
                    <a:pt x="485" y="212"/>
                    <a:pt x="453" y="224"/>
                    <a:pt x="427" y="244"/>
                  </a:cubicBezTo>
                  <a:cubicBezTo>
                    <a:pt x="416" y="252"/>
                    <a:pt x="407" y="259"/>
                    <a:pt x="398" y="267"/>
                  </a:cubicBezTo>
                  <a:cubicBezTo>
                    <a:pt x="391" y="272"/>
                    <a:pt x="384" y="274"/>
                    <a:pt x="378" y="274"/>
                  </a:cubicBezTo>
                  <a:cubicBezTo>
                    <a:pt x="354" y="274"/>
                    <a:pt x="339" y="244"/>
                    <a:pt x="345" y="219"/>
                  </a:cubicBezTo>
                  <a:cubicBezTo>
                    <a:pt x="346" y="178"/>
                    <a:pt x="360" y="73"/>
                    <a:pt x="325" y="73"/>
                  </a:cubicBezTo>
                  <a:cubicBezTo>
                    <a:pt x="314" y="73"/>
                    <a:pt x="300" y="82"/>
                    <a:pt x="279" y="105"/>
                  </a:cubicBezTo>
                  <a:cubicBezTo>
                    <a:pt x="257" y="130"/>
                    <a:pt x="240" y="162"/>
                    <a:pt x="228" y="194"/>
                  </a:cubicBezTo>
                  <a:cubicBezTo>
                    <a:pt x="226" y="212"/>
                    <a:pt x="212" y="229"/>
                    <a:pt x="195" y="229"/>
                  </a:cubicBezTo>
                  <a:cubicBezTo>
                    <a:pt x="191" y="229"/>
                    <a:pt x="186" y="228"/>
                    <a:pt x="181" y="225"/>
                  </a:cubicBezTo>
                  <a:cubicBezTo>
                    <a:pt x="163" y="215"/>
                    <a:pt x="164" y="194"/>
                    <a:pt x="163" y="176"/>
                  </a:cubicBezTo>
                  <a:cubicBezTo>
                    <a:pt x="154" y="118"/>
                    <a:pt x="177" y="52"/>
                    <a:pt x="1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536453" y="2696401"/>
              <a:ext cx="15843" cy="15697"/>
            </a:xfrm>
            <a:custGeom>
              <a:avLst/>
              <a:gdLst/>
              <a:ahLst/>
              <a:cxnLst/>
              <a:rect l="l" t="t" r="r" b="b"/>
              <a:pathLst>
                <a:path w="325" h="322" extrusionOk="0">
                  <a:moveTo>
                    <a:pt x="214" y="0"/>
                  </a:moveTo>
                  <a:cubicBezTo>
                    <a:pt x="145" y="0"/>
                    <a:pt x="52" y="97"/>
                    <a:pt x="1" y="160"/>
                  </a:cubicBezTo>
                  <a:cubicBezTo>
                    <a:pt x="3" y="160"/>
                    <a:pt x="5" y="160"/>
                    <a:pt x="8" y="160"/>
                  </a:cubicBezTo>
                  <a:cubicBezTo>
                    <a:pt x="31" y="160"/>
                    <a:pt x="51" y="170"/>
                    <a:pt x="64" y="197"/>
                  </a:cubicBezTo>
                  <a:cubicBezTo>
                    <a:pt x="77" y="238"/>
                    <a:pt x="90" y="280"/>
                    <a:pt x="94" y="322"/>
                  </a:cubicBezTo>
                  <a:cubicBezTo>
                    <a:pt x="131" y="269"/>
                    <a:pt x="177" y="246"/>
                    <a:pt x="217" y="246"/>
                  </a:cubicBezTo>
                  <a:cubicBezTo>
                    <a:pt x="250" y="246"/>
                    <a:pt x="279" y="262"/>
                    <a:pt x="297" y="291"/>
                  </a:cubicBezTo>
                  <a:cubicBezTo>
                    <a:pt x="324" y="198"/>
                    <a:pt x="324" y="86"/>
                    <a:pt x="253" y="14"/>
                  </a:cubicBezTo>
                  <a:cubicBezTo>
                    <a:pt x="241" y="4"/>
                    <a:pt x="228" y="0"/>
                    <a:pt x="214"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552491" y="2699082"/>
              <a:ext cx="10237" cy="17842"/>
            </a:xfrm>
            <a:custGeom>
              <a:avLst/>
              <a:gdLst/>
              <a:ahLst/>
              <a:cxnLst/>
              <a:rect l="l" t="t" r="r" b="b"/>
              <a:pathLst>
                <a:path w="210" h="366" extrusionOk="0">
                  <a:moveTo>
                    <a:pt x="56" y="1"/>
                  </a:moveTo>
                  <a:cubicBezTo>
                    <a:pt x="69" y="69"/>
                    <a:pt x="56" y="142"/>
                    <a:pt x="42" y="209"/>
                  </a:cubicBezTo>
                  <a:cubicBezTo>
                    <a:pt x="32" y="259"/>
                    <a:pt x="14" y="308"/>
                    <a:pt x="1" y="357"/>
                  </a:cubicBezTo>
                  <a:cubicBezTo>
                    <a:pt x="30" y="346"/>
                    <a:pt x="57" y="341"/>
                    <a:pt x="81" y="341"/>
                  </a:cubicBezTo>
                  <a:cubicBezTo>
                    <a:pt x="113" y="341"/>
                    <a:pt x="139" y="350"/>
                    <a:pt x="158" y="365"/>
                  </a:cubicBezTo>
                  <a:cubicBezTo>
                    <a:pt x="177" y="276"/>
                    <a:pt x="210" y="180"/>
                    <a:pt x="164" y="95"/>
                  </a:cubicBezTo>
                  <a:cubicBezTo>
                    <a:pt x="144" y="47"/>
                    <a:pt x="96" y="28"/>
                    <a:pt x="5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92580" y="2722481"/>
              <a:ext cx="30370" cy="61129"/>
            </a:xfrm>
            <a:custGeom>
              <a:avLst/>
              <a:gdLst/>
              <a:ahLst/>
              <a:cxnLst/>
              <a:rect l="l" t="t" r="r" b="b"/>
              <a:pathLst>
                <a:path w="623" h="1254" extrusionOk="0">
                  <a:moveTo>
                    <a:pt x="117" y="1"/>
                  </a:moveTo>
                  <a:cubicBezTo>
                    <a:pt x="113" y="10"/>
                    <a:pt x="110" y="19"/>
                    <a:pt x="107" y="28"/>
                  </a:cubicBezTo>
                  <a:cubicBezTo>
                    <a:pt x="1" y="300"/>
                    <a:pt x="11" y="618"/>
                    <a:pt x="170" y="865"/>
                  </a:cubicBezTo>
                  <a:cubicBezTo>
                    <a:pt x="267" y="1002"/>
                    <a:pt x="404" y="1103"/>
                    <a:pt x="480" y="1254"/>
                  </a:cubicBezTo>
                  <a:cubicBezTo>
                    <a:pt x="485" y="1229"/>
                    <a:pt x="491" y="1203"/>
                    <a:pt x="499" y="1178"/>
                  </a:cubicBezTo>
                  <a:cubicBezTo>
                    <a:pt x="473" y="934"/>
                    <a:pt x="396" y="701"/>
                    <a:pt x="358" y="460"/>
                  </a:cubicBezTo>
                  <a:cubicBezTo>
                    <a:pt x="353" y="445"/>
                    <a:pt x="366" y="434"/>
                    <a:pt x="378" y="434"/>
                  </a:cubicBezTo>
                  <a:cubicBezTo>
                    <a:pt x="385" y="434"/>
                    <a:pt x="392" y="438"/>
                    <a:pt x="396" y="446"/>
                  </a:cubicBezTo>
                  <a:cubicBezTo>
                    <a:pt x="448" y="562"/>
                    <a:pt x="496" y="680"/>
                    <a:pt x="523" y="804"/>
                  </a:cubicBezTo>
                  <a:cubicBezTo>
                    <a:pt x="542" y="887"/>
                    <a:pt x="549" y="972"/>
                    <a:pt x="547" y="1057"/>
                  </a:cubicBezTo>
                  <a:cubicBezTo>
                    <a:pt x="560" y="1029"/>
                    <a:pt x="576" y="1002"/>
                    <a:pt x="593" y="976"/>
                  </a:cubicBezTo>
                  <a:cubicBezTo>
                    <a:pt x="599" y="942"/>
                    <a:pt x="604" y="908"/>
                    <a:pt x="606" y="874"/>
                  </a:cubicBezTo>
                  <a:cubicBezTo>
                    <a:pt x="622" y="643"/>
                    <a:pt x="556" y="404"/>
                    <a:pt x="405" y="227"/>
                  </a:cubicBezTo>
                  <a:cubicBezTo>
                    <a:pt x="321" y="137"/>
                    <a:pt x="216" y="70"/>
                    <a:pt x="11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518270" y="2749779"/>
              <a:ext cx="41240" cy="38316"/>
            </a:xfrm>
            <a:custGeom>
              <a:avLst/>
              <a:gdLst/>
              <a:ahLst/>
              <a:cxnLst/>
              <a:rect l="l" t="t" r="r" b="b"/>
              <a:pathLst>
                <a:path w="846" h="786" extrusionOk="0">
                  <a:moveTo>
                    <a:pt x="845" y="1"/>
                  </a:moveTo>
                  <a:lnTo>
                    <a:pt x="845" y="1"/>
                  </a:lnTo>
                  <a:cubicBezTo>
                    <a:pt x="720" y="70"/>
                    <a:pt x="586" y="117"/>
                    <a:pt x="462" y="188"/>
                  </a:cubicBezTo>
                  <a:cubicBezTo>
                    <a:pt x="313" y="274"/>
                    <a:pt x="192" y="399"/>
                    <a:pt x="106" y="544"/>
                  </a:cubicBezTo>
                  <a:cubicBezTo>
                    <a:pt x="275" y="438"/>
                    <a:pt x="483" y="389"/>
                    <a:pt x="628" y="246"/>
                  </a:cubicBezTo>
                  <a:cubicBezTo>
                    <a:pt x="631" y="242"/>
                    <a:pt x="636" y="241"/>
                    <a:pt x="641" y="241"/>
                  </a:cubicBezTo>
                  <a:cubicBezTo>
                    <a:pt x="645" y="241"/>
                    <a:pt x="649" y="242"/>
                    <a:pt x="652" y="244"/>
                  </a:cubicBezTo>
                  <a:cubicBezTo>
                    <a:pt x="654" y="245"/>
                    <a:pt x="655" y="247"/>
                    <a:pt x="656" y="249"/>
                  </a:cubicBezTo>
                  <a:cubicBezTo>
                    <a:pt x="671" y="274"/>
                    <a:pt x="607" y="320"/>
                    <a:pt x="593" y="338"/>
                  </a:cubicBezTo>
                  <a:cubicBezTo>
                    <a:pt x="524" y="401"/>
                    <a:pt x="443" y="449"/>
                    <a:pt x="362" y="494"/>
                  </a:cubicBezTo>
                  <a:cubicBezTo>
                    <a:pt x="266" y="549"/>
                    <a:pt x="165" y="596"/>
                    <a:pt x="69" y="654"/>
                  </a:cubicBezTo>
                  <a:cubicBezTo>
                    <a:pt x="59" y="661"/>
                    <a:pt x="48" y="670"/>
                    <a:pt x="39" y="679"/>
                  </a:cubicBezTo>
                  <a:cubicBezTo>
                    <a:pt x="25" y="710"/>
                    <a:pt x="15" y="740"/>
                    <a:pt x="5" y="772"/>
                  </a:cubicBezTo>
                  <a:cubicBezTo>
                    <a:pt x="3" y="776"/>
                    <a:pt x="2" y="781"/>
                    <a:pt x="1" y="785"/>
                  </a:cubicBezTo>
                  <a:cubicBezTo>
                    <a:pt x="11" y="781"/>
                    <a:pt x="23" y="776"/>
                    <a:pt x="35" y="772"/>
                  </a:cubicBezTo>
                  <a:cubicBezTo>
                    <a:pt x="156" y="723"/>
                    <a:pt x="292" y="705"/>
                    <a:pt x="411" y="652"/>
                  </a:cubicBezTo>
                  <a:cubicBezTo>
                    <a:pt x="648" y="523"/>
                    <a:pt x="729" y="306"/>
                    <a:pt x="817" y="75"/>
                  </a:cubicBezTo>
                  <a:cubicBezTo>
                    <a:pt x="826" y="50"/>
                    <a:pt x="836" y="26"/>
                    <a:pt x="84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89948" y="2679632"/>
              <a:ext cx="76972" cy="113825"/>
            </a:xfrm>
            <a:custGeom>
              <a:avLst/>
              <a:gdLst/>
              <a:ahLst/>
              <a:cxnLst/>
              <a:rect l="l" t="t" r="r" b="b"/>
              <a:pathLst>
                <a:path w="1579" h="2335" extrusionOk="0">
                  <a:moveTo>
                    <a:pt x="1168" y="344"/>
                  </a:moveTo>
                  <a:cubicBezTo>
                    <a:pt x="1182" y="344"/>
                    <a:pt x="1195" y="348"/>
                    <a:pt x="1207" y="358"/>
                  </a:cubicBezTo>
                  <a:cubicBezTo>
                    <a:pt x="1278" y="430"/>
                    <a:pt x="1278" y="542"/>
                    <a:pt x="1251" y="635"/>
                  </a:cubicBezTo>
                  <a:cubicBezTo>
                    <a:pt x="1233" y="606"/>
                    <a:pt x="1204" y="590"/>
                    <a:pt x="1171" y="590"/>
                  </a:cubicBezTo>
                  <a:cubicBezTo>
                    <a:pt x="1131" y="590"/>
                    <a:pt x="1085" y="613"/>
                    <a:pt x="1048" y="666"/>
                  </a:cubicBezTo>
                  <a:cubicBezTo>
                    <a:pt x="1044" y="624"/>
                    <a:pt x="1031" y="582"/>
                    <a:pt x="1018" y="541"/>
                  </a:cubicBezTo>
                  <a:cubicBezTo>
                    <a:pt x="1005" y="514"/>
                    <a:pt x="985" y="504"/>
                    <a:pt x="962" y="504"/>
                  </a:cubicBezTo>
                  <a:cubicBezTo>
                    <a:pt x="959" y="504"/>
                    <a:pt x="957" y="504"/>
                    <a:pt x="955" y="504"/>
                  </a:cubicBezTo>
                  <a:cubicBezTo>
                    <a:pt x="1006" y="441"/>
                    <a:pt x="1099" y="344"/>
                    <a:pt x="1168" y="344"/>
                  </a:cubicBezTo>
                  <a:close/>
                  <a:moveTo>
                    <a:pt x="1339" y="400"/>
                  </a:moveTo>
                  <a:cubicBezTo>
                    <a:pt x="1379" y="427"/>
                    <a:pt x="1427" y="446"/>
                    <a:pt x="1447" y="494"/>
                  </a:cubicBezTo>
                  <a:cubicBezTo>
                    <a:pt x="1493" y="579"/>
                    <a:pt x="1460" y="675"/>
                    <a:pt x="1441" y="764"/>
                  </a:cubicBezTo>
                  <a:cubicBezTo>
                    <a:pt x="1422" y="749"/>
                    <a:pt x="1396" y="740"/>
                    <a:pt x="1364" y="740"/>
                  </a:cubicBezTo>
                  <a:cubicBezTo>
                    <a:pt x="1341" y="740"/>
                    <a:pt x="1314" y="745"/>
                    <a:pt x="1285" y="756"/>
                  </a:cubicBezTo>
                  <a:cubicBezTo>
                    <a:pt x="1297" y="707"/>
                    <a:pt x="1315" y="658"/>
                    <a:pt x="1325" y="608"/>
                  </a:cubicBezTo>
                  <a:cubicBezTo>
                    <a:pt x="1339" y="541"/>
                    <a:pt x="1352" y="468"/>
                    <a:pt x="1339" y="400"/>
                  </a:cubicBezTo>
                  <a:close/>
                  <a:moveTo>
                    <a:pt x="966" y="583"/>
                  </a:moveTo>
                  <a:cubicBezTo>
                    <a:pt x="1000" y="634"/>
                    <a:pt x="977" y="700"/>
                    <a:pt x="985" y="758"/>
                  </a:cubicBezTo>
                  <a:cubicBezTo>
                    <a:pt x="987" y="776"/>
                    <a:pt x="986" y="797"/>
                    <a:pt x="1004" y="807"/>
                  </a:cubicBezTo>
                  <a:cubicBezTo>
                    <a:pt x="1009" y="810"/>
                    <a:pt x="1014" y="812"/>
                    <a:pt x="1018" y="812"/>
                  </a:cubicBezTo>
                  <a:cubicBezTo>
                    <a:pt x="1035" y="812"/>
                    <a:pt x="1049" y="794"/>
                    <a:pt x="1051" y="776"/>
                  </a:cubicBezTo>
                  <a:cubicBezTo>
                    <a:pt x="1063" y="744"/>
                    <a:pt x="1080" y="712"/>
                    <a:pt x="1102" y="687"/>
                  </a:cubicBezTo>
                  <a:cubicBezTo>
                    <a:pt x="1122" y="664"/>
                    <a:pt x="1137" y="655"/>
                    <a:pt x="1147" y="655"/>
                  </a:cubicBezTo>
                  <a:cubicBezTo>
                    <a:pt x="1183" y="655"/>
                    <a:pt x="1169" y="759"/>
                    <a:pt x="1168" y="800"/>
                  </a:cubicBezTo>
                  <a:cubicBezTo>
                    <a:pt x="1162" y="826"/>
                    <a:pt x="1177" y="856"/>
                    <a:pt x="1201" y="856"/>
                  </a:cubicBezTo>
                  <a:cubicBezTo>
                    <a:pt x="1207" y="856"/>
                    <a:pt x="1214" y="854"/>
                    <a:pt x="1221" y="849"/>
                  </a:cubicBezTo>
                  <a:cubicBezTo>
                    <a:pt x="1230" y="841"/>
                    <a:pt x="1239" y="834"/>
                    <a:pt x="1250" y="826"/>
                  </a:cubicBezTo>
                  <a:cubicBezTo>
                    <a:pt x="1276" y="805"/>
                    <a:pt x="1308" y="794"/>
                    <a:pt x="1335" y="794"/>
                  </a:cubicBezTo>
                  <a:cubicBezTo>
                    <a:pt x="1377" y="794"/>
                    <a:pt x="1407" y="822"/>
                    <a:pt x="1378" y="888"/>
                  </a:cubicBezTo>
                  <a:cubicBezTo>
                    <a:pt x="1332" y="972"/>
                    <a:pt x="1250" y="1029"/>
                    <a:pt x="1166" y="1071"/>
                  </a:cubicBezTo>
                  <a:cubicBezTo>
                    <a:pt x="1130" y="1092"/>
                    <a:pt x="1014" y="1133"/>
                    <a:pt x="945" y="1182"/>
                  </a:cubicBezTo>
                  <a:cubicBezTo>
                    <a:pt x="945" y="1176"/>
                    <a:pt x="944" y="1169"/>
                    <a:pt x="943" y="1162"/>
                  </a:cubicBezTo>
                  <a:cubicBezTo>
                    <a:pt x="943" y="1159"/>
                    <a:pt x="942" y="1157"/>
                    <a:pt x="940" y="1155"/>
                  </a:cubicBezTo>
                  <a:cubicBezTo>
                    <a:pt x="935" y="1105"/>
                    <a:pt x="911" y="1057"/>
                    <a:pt x="895" y="1010"/>
                  </a:cubicBezTo>
                  <a:cubicBezTo>
                    <a:pt x="840" y="858"/>
                    <a:pt x="823" y="693"/>
                    <a:pt x="966" y="583"/>
                  </a:cubicBezTo>
                  <a:close/>
                  <a:moveTo>
                    <a:pt x="171" y="881"/>
                  </a:moveTo>
                  <a:lnTo>
                    <a:pt x="171" y="881"/>
                  </a:lnTo>
                  <a:cubicBezTo>
                    <a:pt x="270" y="949"/>
                    <a:pt x="375" y="1016"/>
                    <a:pt x="459" y="1107"/>
                  </a:cubicBezTo>
                  <a:cubicBezTo>
                    <a:pt x="611" y="1283"/>
                    <a:pt x="678" y="1522"/>
                    <a:pt x="660" y="1753"/>
                  </a:cubicBezTo>
                  <a:cubicBezTo>
                    <a:pt x="658" y="1787"/>
                    <a:pt x="653" y="1821"/>
                    <a:pt x="647" y="1855"/>
                  </a:cubicBezTo>
                  <a:cubicBezTo>
                    <a:pt x="630" y="1881"/>
                    <a:pt x="614" y="1908"/>
                    <a:pt x="601" y="1935"/>
                  </a:cubicBezTo>
                  <a:cubicBezTo>
                    <a:pt x="603" y="1851"/>
                    <a:pt x="596" y="1766"/>
                    <a:pt x="577" y="1683"/>
                  </a:cubicBezTo>
                  <a:cubicBezTo>
                    <a:pt x="551" y="1559"/>
                    <a:pt x="502" y="1441"/>
                    <a:pt x="450" y="1325"/>
                  </a:cubicBezTo>
                  <a:cubicBezTo>
                    <a:pt x="446" y="1317"/>
                    <a:pt x="439" y="1313"/>
                    <a:pt x="432" y="1313"/>
                  </a:cubicBezTo>
                  <a:cubicBezTo>
                    <a:pt x="420" y="1313"/>
                    <a:pt x="407" y="1324"/>
                    <a:pt x="411" y="1339"/>
                  </a:cubicBezTo>
                  <a:cubicBezTo>
                    <a:pt x="450" y="1580"/>
                    <a:pt x="527" y="1813"/>
                    <a:pt x="553" y="2057"/>
                  </a:cubicBezTo>
                  <a:cubicBezTo>
                    <a:pt x="545" y="2082"/>
                    <a:pt x="538" y="2108"/>
                    <a:pt x="534" y="2133"/>
                  </a:cubicBezTo>
                  <a:cubicBezTo>
                    <a:pt x="458" y="1982"/>
                    <a:pt x="321" y="1882"/>
                    <a:pt x="224" y="1744"/>
                  </a:cubicBezTo>
                  <a:cubicBezTo>
                    <a:pt x="60" y="1489"/>
                    <a:pt x="55" y="1158"/>
                    <a:pt x="171" y="881"/>
                  </a:cubicBezTo>
                  <a:close/>
                  <a:moveTo>
                    <a:pt x="1426" y="1440"/>
                  </a:moveTo>
                  <a:lnTo>
                    <a:pt x="1426" y="1440"/>
                  </a:lnTo>
                  <a:cubicBezTo>
                    <a:pt x="1326" y="1697"/>
                    <a:pt x="1254" y="1948"/>
                    <a:pt x="992" y="2091"/>
                  </a:cubicBezTo>
                  <a:cubicBezTo>
                    <a:pt x="873" y="2144"/>
                    <a:pt x="737" y="2162"/>
                    <a:pt x="616" y="2211"/>
                  </a:cubicBezTo>
                  <a:cubicBezTo>
                    <a:pt x="604" y="2215"/>
                    <a:pt x="592" y="2220"/>
                    <a:pt x="582" y="2224"/>
                  </a:cubicBezTo>
                  <a:cubicBezTo>
                    <a:pt x="583" y="2220"/>
                    <a:pt x="584" y="2215"/>
                    <a:pt x="586" y="2211"/>
                  </a:cubicBezTo>
                  <a:cubicBezTo>
                    <a:pt x="596" y="2179"/>
                    <a:pt x="607" y="2149"/>
                    <a:pt x="620" y="2118"/>
                  </a:cubicBezTo>
                  <a:cubicBezTo>
                    <a:pt x="629" y="2109"/>
                    <a:pt x="640" y="2100"/>
                    <a:pt x="650" y="2093"/>
                  </a:cubicBezTo>
                  <a:cubicBezTo>
                    <a:pt x="746" y="2035"/>
                    <a:pt x="847" y="1988"/>
                    <a:pt x="943" y="1933"/>
                  </a:cubicBezTo>
                  <a:cubicBezTo>
                    <a:pt x="1024" y="1889"/>
                    <a:pt x="1105" y="1840"/>
                    <a:pt x="1174" y="1778"/>
                  </a:cubicBezTo>
                  <a:cubicBezTo>
                    <a:pt x="1188" y="1758"/>
                    <a:pt x="1260" y="1706"/>
                    <a:pt x="1233" y="1683"/>
                  </a:cubicBezTo>
                  <a:cubicBezTo>
                    <a:pt x="1230" y="1681"/>
                    <a:pt x="1226" y="1680"/>
                    <a:pt x="1221" y="1680"/>
                  </a:cubicBezTo>
                  <a:cubicBezTo>
                    <a:pt x="1216" y="1680"/>
                    <a:pt x="1211" y="1681"/>
                    <a:pt x="1208" y="1685"/>
                  </a:cubicBezTo>
                  <a:cubicBezTo>
                    <a:pt x="1064" y="1829"/>
                    <a:pt x="856" y="1877"/>
                    <a:pt x="687" y="1984"/>
                  </a:cubicBezTo>
                  <a:cubicBezTo>
                    <a:pt x="773" y="1838"/>
                    <a:pt x="894" y="1713"/>
                    <a:pt x="1043" y="1627"/>
                  </a:cubicBezTo>
                  <a:cubicBezTo>
                    <a:pt x="1167" y="1556"/>
                    <a:pt x="1302" y="1509"/>
                    <a:pt x="1426" y="1440"/>
                  </a:cubicBezTo>
                  <a:close/>
                  <a:moveTo>
                    <a:pt x="1302" y="1"/>
                  </a:moveTo>
                  <a:cubicBezTo>
                    <a:pt x="1298" y="1"/>
                    <a:pt x="1294" y="2"/>
                    <a:pt x="1290" y="3"/>
                  </a:cubicBezTo>
                  <a:cubicBezTo>
                    <a:pt x="1256" y="11"/>
                    <a:pt x="1249" y="58"/>
                    <a:pt x="1278" y="76"/>
                  </a:cubicBezTo>
                  <a:cubicBezTo>
                    <a:pt x="1297" y="150"/>
                    <a:pt x="1302" y="227"/>
                    <a:pt x="1300" y="302"/>
                  </a:cubicBezTo>
                  <a:cubicBezTo>
                    <a:pt x="1269" y="255"/>
                    <a:pt x="1215" y="230"/>
                    <a:pt x="1161" y="230"/>
                  </a:cubicBezTo>
                  <a:cubicBezTo>
                    <a:pt x="1125" y="230"/>
                    <a:pt x="1088" y="241"/>
                    <a:pt x="1058" y="264"/>
                  </a:cubicBezTo>
                  <a:cubicBezTo>
                    <a:pt x="942" y="334"/>
                    <a:pt x="859" y="454"/>
                    <a:pt x="829" y="586"/>
                  </a:cubicBezTo>
                  <a:cubicBezTo>
                    <a:pt x="759" y="667"/>
                    <a:pt x="739" y="779"/>
                    <a:pt x="763" y="883"/>
                  </a:cubicBezTo>
                  <a:cubicBezTo>
                    <a:pt x="776" y="961"/>
                    <a:pt x="806" y="1036"/>
                    <a:pt x="848" y="1102"/>
                  </a:cubicBezTo>
                  <a:cubicBezTo>
                    <a:pt x="855" y="1113"/>
                    <a:pt x="876" y="1150"/>
                    <a:pt x="896" y="1174"/>
                  </a:cubicBezTo>
                  <a:cubicBezTo>
                    <a:pt x="889" y="1200"/>
                    <a:pt x="884" y="1227"/>
                    <a:pt x="876" y="1253"/>
                  </a:cubicBezTo>
                  <a:cubicBezTo>
                    <a:pt x="825" y="1376"/>
                    <a:pt x="789" y="1504"/>
                    <a:pt x="751" y="1631"/>
                  </a:cubicBezTo>
                  <a:cubicBezTo>
                    <a:pt x="752" y="1618"/>
                    <a:pt x="752" y="1606"/>
                    <a:pt x="751" y="1592"/>
                  </a:cubicBezTo>
                  <a:cubicBezTo>
                    <a:pt x="750" y="1331"/>
                    <a:pt x="627" y="1065"/>
                    <a:pt x="416" y="909"/>
                  </a:cubicBezTo>
                  <a:cubicBezTo>
                    <a:pt x="351" y="859"/>
                    <a:pt x="283" y="812"/>
                    <a:pt x="213" y="766"/>
                  </a:cubicBezTo>
                  <a:cubicBezTo>
                    <a:pt x="195" y="756"/>
                    <a:pt x="176" y="746"/>
                    <a:pt x="155" y="746"/>
                  </a:cubicBezTo>
                  <a:cubicBezTo>
                    <a:pt x="95" y="746"/>
                    <a:pt x="78" y="816"/>
                    <a:pt x="64" y="864"/>
                  </a:cubicBezTo>
                  <a:cubicBezTo>
                    <a:pt x="30" y="989"/>
                    <a:pt x="9" y="1117"/>
                    <a:pt x="5" y="1246"/>
                  </a:cubicBezTo>
                  <a:cubicBezTo>
                    <a:pt x="0" y="1422"/>
                    <a:pt x="23" y="1605"/>
                    <a:pt x="103" y="1763"/>
                  </a:cubicBezTo>
                  <a:cubicBezTo>
                    <a:pt x="181" y="1909"/>
                    <a:pt x="316" y="2012"/>
                    <a:pt x="424" y="2135"/>
                  </a:cubicBezTo>
                  <a:cubicBezTo>
                    <a:pt x="445" y="2158"/>
                    <a:pt x="466" y="2183"/>
                    <a:pt x="482" y="2211"/>
                  </a:cubicBezTo>
                  <a:cubicBezTo>
                    <a:pt x="495" y="2231"/>
                    <a:pt x="504" y="2253"/>
                    <a:pt x="509" y="2276"/>
                  </a:cubicBezTo>
                  <a:cubicBezTo>
                    <a:pt x="508" y="2279"/>
                    <a:pt x="506" y="2281"/>
                    <a:pt x="505" y="2284"/>
                  </a:cubicBezTo>
                  <a:cubicBezTo>
                    <a:pt x="499" y="2300"/>
                    <a:pt x="503" y="2318"/>
                    <a:pt x="517" y="2327"/>
                  </a:cubicBezTo>
                  <a:cubicBezTo>
                    <a:pt x="523" y="2332"/>
                    <a:pt x="531" y="2335"/>
                    <a:pt x="539" y="2335"/>
                  </a:cubicBezTo>
                  <a:cubicBezTo>
                    <a:pt x="549" y="2335"/>
                    <a:pt x="559" y="2331"/>
                    <a:pt x="566" y="2324"/>
                  </a:cubicBezTo>
                  <a:cubicBezTo>
                    <a:pt x="609" y="2293"/>
                    <a:pt x="668" y="2291"/>
                    <a:pt x="721" y="2285"/>
                  </a:cubicBezTo>
                  <a:cubicBezTo>
                    <a:pt x="809" y="2274"/>
                    <a:pt x="896" y="2253"/>
                    <a:pt x="981" y="2224"/>
                  </a:cubicBezTo>
                  <a:cubicBezTo>
                    <a:pt x="992" y="2220"/>
                    <a:pt x="1002" y="2215"/>
                    <a:pt x="1013" y="2211"/>
                  </a:cubicBezTo>
                  <a:cubicBezTo>
                    <a:pt x="1186" y="2131"/>
                    <a:pt x="1322" y="1967"/>
                    <a:pt x="1394" y="1791"/>
                  </a:cubicBezTo>
                  <a:cubicBezTo>
                    <a:pt x="1437" y="1679"/>
                    <a:pt x="1455" y="1559"/>
                    <a:pt x="1483" y="1443"/>
                  </a:cubicBezTo>
                  <a:cubicBezTo>
                    <a:pt x="1496" y="1409"/>
                    <a:pt x="1492" y="1372"/>
                    <a:pt x="1462" y="1372"/>
                  </a:cubicBezTo>
                  <a:cubicBezTo>
                    <a:pt x="1455" y="1372"/>
                    <a:pt x="1447" y="1374"/>
                    <a:pt x="1437" y="1379"/>
                  </a:cubicBezTo>
                  <a:cubicBezTo>
                    <a:pt x="1276" y="1432"/>
                    <a:pt x="1109" y="1472"/>
                    <a:pt x="960" y="1554"/>
                  </a:cubicBezTo>
                  <a:cubicBezTo>
                    <a:pt x="909" y="1585"/>
                    <a:pt x="859" y="1620"/>
                    <a:pt x="814" y="1660"/>
                  </a:cubicBezTo>
                  <a:cubicBezTo>
                    <a:pt x="845" y="1591"/>
                    <a:pt x="871" y="1516"/>
                    <a:pt x="881" y="1491"/>
                  </a:cubicBezTo>
                  <a:cubicBezTo>
                    <a:pt x="906" y="1426"/>
                    <a:pt x="930" y="1358"/>
                    <a:pt x="940" y="1288"/>
                  </a:cubicBezTo>
                  <a:cubicBezTo>
                    <a:pt x="959" y="1281"/>
                    <a:pt x="976" y="1259"/>
                    <a:pt x="993" y="1248"/>
                  </a:cubicBezTo>
                  <a:cubicBezTo>
                    <a:pt x="1123" y="1175"/>
                    <a:pt x="1285" y="1157"/>
                    <a:pt x="1393" y="1046"/>
                  </a:cubicBezTo>
                  <a:cubicBezTo>
                    <a:pt x="1451" y="994"/>
                    <a:pt x="1481" y="931"/>
                    <a:pt x="1484" y="876"/>
                  </a:cubicBezTo>
                  <a:cubicBezTo>
                    <a:pt x="1486" y="874"/>
                    <a:pt x="1488" y="870"/>
                    <a:pt x="1489" y="869"/>
                  </a:cubicBezTo>
                  <a:cubicBezTo>
                    <a:pt x="1578" y="748"/>
                    <a:pt x="1544" y="323"/>
                    <a:pt x="1355" y="323"/>
                  </a:cubicBezTo>
                  <a:cubicBezTo>
                    <a:pt x="1354" y="323"/>
                    <a:pt x="1353" y="323"/>
                    <a:pt x="1352" y="323"/>
                  </a:cubicBezTo>
                  <a:cubicBezTo>
                    <a:pt x="1379" y="282"/>
                    <a:pt x="1414" y="245"/>
                    <a:pt x="1455" y="218"/>
                  </a:cubicBezTo>
                  <a:cubicBezTo>
                    <a:pt x="1460" y="220"/>
                    <a:pt x="1465" y="221"/>
                    <a:pt x="1470" y="221"/>
                  </a:cubicBezTo>
                  <a:cubicBezTo>
                    <a:pt x="1521" y="221"/>
                    <a:pt x="1534" y="138"/>
                    <a:pt x="1475" y="129"/>
                  </a:cubicBezTo>
                  <a:cubicBezTo>
                    <a:pt x="1472" y="128"/>
                    <a:pt x="1470" y="128"/>
                    <a:pt x="1467" y="128"/>
                  </a:cubicBezTo>
                  <a:cubicBezTo>
                    <a:pt x="1439" y="128"/>
                    <a:pt x="1425" y="156"/>
                    <a:pt x="1416" y="180"/>
                  </a:cubicBezTo>
                  <a:cubicBezTo>
                    <a:pt x="1409" y="192"/>
                    <a:pt x="1381" y="222"/>
                    <a:pt x="1355" y="256"/>
                  </a:cubicBezTo>
                  <a:cubicBezTo>
                    <a:pt x="1357" y="192"/>
                    <a:pt x="1342" y="129"/>
                    <a:pt x="1333" y="66"/>
                  </a:cubicBezTo>
                  <a:cubicBezTo>
                    <a:pt x="1353" y="39"/>
                    <a:pt x="1332" y="1"/>
                    <a:pt x="130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492580" y="2723846"/>
              <a:ext cx="24325" cy="59764"/>
            </a:xfrm>
            <a:custGeom>
              <a:avLst/>
              <a:gdLst/>
              <a:ahLst/>
              <a:cxnLst/>
              <a:rect l="l" t="t" r="r" b="b"/>
              <a:pathLst>
                <a:path w="499" h="1226" extrusionOk="0">
                  <a:moveTo>
                    <a:pt x="106" y="0"/>
                  </a:moveTo>
                  <a:lnTo>
                    <a:pt x="106" y="0"/>
                  </a:lnTo>
                  <a:cubicBezTo>
                    <a:pt x="1" y="272"/>
                    <a:pt x="11" y="590"/>
                    <a:pt x="170" y="837"/>
                  </a:cubicBezTo>
                  <a:cubicBezTo>
                    <a:pt x="267" y="975"/>
                    <a:pt x="404" y="1075"/>
                    <a:pt x="480" y="1226"/>
                  </a:cubicBezTo>
                  <a:cubicBezTo>
                    <a:pt x="485" y="1201"/>
                    <a:pt x="491" y="1175"/>
                    <a:pt x="499" y="1150"/>
                  </a:cubicBezTo>
                  <a:cubicBezTo>
                    <a:pt x="486" y="1046"/>
                    <a:pt x="438" y="946"/>
                    <a:pt x="383" y="855"/>
                  </a:cubicBezTo>
                  <a:cubicBezTo>
                    <a:pt x="311" y="735"/>
                    <a:pt x="223" y="623"/>
                    <a:pt x="176" y="491"/>
                  </a:cubicBezTo>
                  <a:cubicBezTo>
                    <a:pt x="146" y="408"/>
                    <a:pt x="132" y="318"/>
                    <a:pt x="122" y="230"/>
                  </a:cubicBezTo>
                  <a:cubicBezTo>
                    <a:pt x="114" y="153"/>
                    <a:pt x="109" y="77"/>
                    <a:pt x="10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518270" y="2753435"/>
              <a:ext cx="39875" cy="34659"/>
            </a:xfrm>
            <a:custGeom>
              <a:avLst/>
              <a:gdLst/>
              <a:ahLst/>
              <a:cxnLst/>
              <a:rect l="l" t="t" r="r" b="b"/>
              <a:pathLst>
                <a:path w="818" h="711" extrusionOk="0">
                  <a:moveTo>
                    <a:pt x="817" y="0"/>
                  </a:moveTo>
                  <a:cubicBezTo>
                    <a:pt x="770" y="63"/>
                    <a:pt x="716" y="122"/>
                    <a:pt x="656" y="174"/>
                  </a:cubicBezTo>
                  <a:cubicBezTo>
                    <a:pt x="671" y="199"/>
                    <a:pt x="607" y="246"/>
                    <a:pt x="593" y="264"/>
                  </a:cubicBezTo>
                  <a:cubicBezTo>
                    <a:pt x="524" y="326"/>
                    <a:pt x="443" y="374"/>
                    <a:pt x="362" y="419"/>
                  </a:cubicBezTo>
                  <a:cubicBezTo>
                    <a:pt x="266" y="474"/>
                    <a:pt x="165" y="521"/>
                    <a:pt x="69" y="579"/>
                  </a:cubicBezTo>
                  <a:cubicBezTo>
                    <a:pt x="59" y="586"/>
                    <a:pt x="48" y="595"/>
                    <a:pt x="39" y="604"/>
                  </a:cubicBezTo>
                  <a:cubicBezTo>
                    <a:pt x="25" y="635"/>
                    <a:pt x="15" y="665"/>
                    <a:pt x="5" y="697"/>
                  </a:cubicBezTo>
                  <a:cubicBezTo>
                    <a:pt x="3" y="701"/>
                    <a:pt x="2" y="706"/>
                    <a:pt x="1" y="710"/>
                  </a:cubicBezTo>
                  <a:cubicBezTo>
                    <a:pt x="11" y="706"/>
                    <a:pt x="23" y="701"/>
                    <a:pt x="35" y="697"/>
                  </a:cubicBezTo>
                  <a:cubicBezTo>
                    <a:pt x="156" y="648"/>
                    <a:pt x="292" y="630"/>
                    <a:pt x="411" y="577"/>
                  </a:cubicBezTo>
                  <a:cubicBezTo>
                    <a:pt x="648" y="448"/>
                    <a:pt x="729" y="231"/>
                    <a:pt x="81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609623" y="2600027"/>
              <a:ext cx="21303" cy="15843"/>
            </a:xfrm>
            <a:custGeom>
              <a:avLst/>
              <a:gdLst/>
              <a:ahLst/>
              <a:cxnLst/>
              <a:rect l="l" t="t" r="r" b="b"/>
              <a:pathLst>
                <a:path w="437" h="325" extrusionOk="0">
                  <a:moveTo>
                    <a:pt x="65" y="1"/>
                  </a:moveTo>
                  <a:cubicBezTo>
                    <a:pt x="52" y="1"/>
                    <a:pt x="39" y="3"/>
                    <a:pt x="27" y="8"/>
                  </a:cubicBezTo>
                  <a:cubicBezTo>
                    <a:pt x="1" y="38"/>
                    <a:pt x="9" y="86"/>
                    <a:pt x="26" y="122"/>
                  </a:cubicBezTo>
                  <a:cubicBezTo>
                    <a:pt x="94" y="149"/>
                    <a:pt x="160" y="179"/>
                    <a:pt x="225" y="214"/>
                  </a:cubicBezTo>
                  <a:cubicBezTo>
                    <a:pt x="294" y="253"/>
                    <a:pt x="369" y="284"/>
                    <a:pt x="437" y="325"/>
                  </a:cubicBezTo>
                  <a:cubicBezTo>
                    <a:pt x="385" y="236"/>
                    <a:pt x="320" y="155"/>
                    <a:pt x="241" y="90"/>
                  </a:cubicBezTo>
                  <a:cubicBezTo>
                    <a:pt x="192" y="55"/>
                    <a:pt x="128" y="1"/>
                    <a:pt x="6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617471" y="2593446"/>
              <a:ext cx="10481" cy="11651"/>
            </a:xfrm>
            <a:custGeom>
              <a:avLst/>
              <a:gdLst/>
              <a:ahLst/>
              <a:cxnLst/>
              <a:rect l="l" t="t" r="r" b="b"/>
              <a:pathLst>
                <a:path w="215" h="239" extrusionOk="0">
                  <a:moveTo>
                    <a:pt x="171" y="0"/>
                  </a:moveTo>
                  <a:cubicBezTo>
                    <a:pt x="163" y="0"/>
                    <a:pt x="156" y="1"/>
                    <a:pt x="149" y="3"/>
                  </a:cubicBezTo>
                  <a:cubicBezTo>
                    <a:pt x="94" y="10"/>
                    <a:pt x="40" y="32"/>
                    <a:pt x="0" y="70"/>
                  </a:cubicBezTo>
                  <a:cubicBezTo>
                    <a:pt x="81" y="108"/>
                    <a:pt x="159" y="183"/>
                    <a:pt x="215" y="238"/>
                  </a:cubicBezTo>
                  <a:cubicBezTo>
                    <a:pt x="197" y="160"/>
                    <a:pt x="192" y="79"/>
                    <a:pt x="204" y="3"/>
                  </a:cubicBezTo>
                  <a:cubicBezTo>
                    <a:pt x="193" y="2"/>
                    <a:pt x="182" y="0"/>
                    <a:pt x="17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612548" y="2586768"/>
              <a:ext cx="9603" cy="9360"/>
            </a:xfrm>
            <a:custGeom>
              <a:avLst/>
              <a:gdLst/>
              <a:ahLst/>
              <a:cxnLst/>
              <a:rect l="l" t="t" r="r" b="b"/>
              <a:pathLst>
                <a:path w="197" h="192" extrusionOk="0">
                  <a:moveTo>
                    <a:pt x="81" y="0"/>
                  </a:moveTo>
                  <a:cubicBezTo>
                    <a:pt x="1" y="0"/>
                    <a:pt x="9" y="109"/>
                    <a:pt x="16" y="166"/>
                  </a:cubicBezTo>
                  <a:cubicBezTo>
                    <a:pt x="16" y="167"/>
                    <a:pt x="16" y="171"/>
                    <a:pt x="17" y="173"/>
                  </a:cubicBezTo>
                  <a:cubicBezTo>
                    <a:pt x="24" y="177"/>
                    <a:pt x="29" y="180"/>
                    <a:pt x="35" y="185"/>
                  </a:cubicBezTo>
                  <a:cubicBezTo>
                    <a:pt x="43" y="186"/>
                    <a:pt x="51" y="188"/>
                    <a:pt x="58" y="192"/>
                  </a:cubicBezTo>
                  <a:cubicBezTo>
                    <a:pt x="60" y="186"/>
                    <a:pt x="63" y="181"/>
                    <a:pt x="65" y="178"/>
                  </a:cubicBezTo>
                  <a:cubicBezTo>
                    <a:pt x="87" y="134"/>
                    <a:pt x="123" y="97"/>
                    <a:pt x="167" y="75"/>
                  </a:cubicBezTo>
                  <a:cubicBezTo>
                    <a:pt x="175" y="71"/>
                    <a:pt x="185" y="67"/>
                    <a:pt x="197" y="62"/>
                  </a:cubicBezTo>
                  <a:cubicBezTo>
                    <a:pt x="167" y="31"/>
                    <a:pt x="129" y="2"/>
                    <a:pt x="84" y="0"/>
                  </a:cubicBezTo>
                  <a:cubicBezTo>
                    <a:pt x="83" y="0"/>
                    <a:pt x="82" y="0"/>
                    <a:pt x="8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630145" y="2589497"/>
              <a:ext cx="8775" cy="24861"/>
            </a:xfrm>
            <a:custGeom>
              <a:avLst/>
              <a:gdLst/>
              <a:ahLst/>
              <a:cxnLst/>
              <a:rect l="l" t="t" r="r" b="b"/>
              <a:pathLst>
                <a:path w="180" h="510" extrusionOk="0">
                  <a:moveTo>
                    <a:pt x="98" y="0"/>
                  </a:moveTo>
                  <a:lnTo>
                    <a:pt x="98" y="0"/>
                  </a:lnTo>
                  <a:cubicBezTo>
                    <a:pt x="1" y="36"/>
                    <a:pt x="29" y="325"/>
                    <a:pt x="59" y="471"/>
                  </a:cubicBezTo>
                  <a:cubicBezTo>
                    <a:pt x="63" y="480"/>
                    <a:pt x="67" y="490"/>
                    <a:pt x="71" y="500"/>
                  </a:cubicBezTo>
                  <a:cubicBezTo>
                    <a:pt x="72" y="502"/>
                    <a:pt x="73" y="506"/>
                    <a:pt x="74" y="509"/>
                  </a:cubicBezTo>
                  <a:cubicBezTo>
                    <a:pt x="102" y="351"/>
                    <a:pt x="179" y="144"/>
                    <a:pt x="9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637945" y="2589400"/>
              <a:ext cx="9262" cy="23984"/>
            </a:xfrm>
            <a:custGeom>
              <a:avLst/>
              <a:gdLst/>
              <a:ahLst/>
              <a:cxnLst/>
              <a:rect l="l" t="t" r="r" b="b"/>
              <a:pathLst>
                <a:path w="190" h="492" extrusionOk="0">
                  <a:moveTo>
                    <a:pt x="169" y="1"/>
                  </a:moveTo>
                  <a:cubicBezTo>
                    <a:pt x="149" y="1"/>
                    <a:pt x="119" y="56"/>
                    <a:pt x="95" y="105"/>
                  </a:cubicBezTo>
                  <a:cubicBezTo>
                    <a:pt x="74" y="152"/>
                    <a:pt x="60" y="202"/>
                    <a:pt x="31" y="289"/>
                  </a:cubicBezTo>
                  <a:cubicBezTo>
                    <a:pt x="30" y="308"/>
                    <a:pt x="28" y="327"/>
                    <a:pt x="26" y="346"/>
                  </a:cubicBezTo>
                  <a:cubicBezTo>
                    <a:pt x="28" y="341"/>
                    <a:pt x="29" y="338"/>
                    <a:pt x="31" y="334"/>
                  </a:cubicBezTo>
                  <a:lnTo>
                    <a:pt x="31" y="334"/>
                  </a:lnTo>
                  <a:cubicBezTo>
                    <a:pt x="30" y="337"/>
                    <a:pt x="27" y="351"/>
                    <a:pt x="23" y="368"/>
                  </a:cubicBezTo>
                  <a:cubicBezTo>
                    <a:pt x="17" y="409"/>
                    <a:pt x="10" y="451"/>
                    <a:pt x="1" y="492"/>
                  </a:cubicBezTo>
                  <a:cubicBezTo>
                    <a:pt x="18" y="474"/>
                    <a:pt x="38" y="458"/>
                    <a:pt x="63" y="447"/>
                  </a:cubicBezTo>
                  <a:cubicBezTo>
                    <a:pt x="73" y="443"/>
                    <a:pt x="83" y="441"/>
                    <a:pt x="93" y="441"/>
                  </a:cubicBezTo>
                  <a:cubicBezTo>
                    <a:pt x="101" y="441"/>
                    <a:pt x="109" y="442"/>
                    <a:pt x="116" y="444"/>
                  </a:cubicBezTo>
                  <a:cubicBezTo>
                    <a:pt x="150" y="328"/>
                    <a:pt x="180" y="208"/>
                    <a:pt x="189" y="87"/>
                  </a:cubicBezTo>
                  <a:cubicBezTo>
                    <a:pt x="190" y="24"/>
                    <a:pt x="182" y="1"/>
                    <a:pt x="16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599435" y="2594908"/>
              <a:ext cx="9262" cy="9603"/>
            </a:xfrm>
            <a:custGeom>
              <a:avLst/>
              <a:gdLst/>
              <a:ahLst/>
              <a:cxnLst/>
              <a:rect l="l" t="t" r="r" b="b"/>
              <a:pathLst>
                <a:path w="190" h="197" extrusionOk="0">
                  <a:moveTo>
                    <a:pt x="95" y="0"/>
                  </a:moveTo>
                  <a:cubicBezTo>
                    <a:pt x="1" y="0"/>
                    <a:pt x="8" y="114"/>
                    <a:pt x="41" y="177"/>
                  </a:cubicBezTo>
                  <a:cubicBezTo>
                    <a:pt x="76" y="180"/>
                    <a:pt x="112" y="188"/>
                    <a:pt x="145" y="197"/>
                  </a:cubicBezTo>
                  <a:cubicBezTo>
                    <a:pt x="125" y="145"/>
                    <a:pt x="130" y="85"/>
                    <a:pt x="173" y="47"/>
                  </a:cubicBezTo>
                  <a:cubicBezTo>
                    <a:pt x="178" y="42"/>
                    <a:pt x="184" y="38"/>
                    <a:pt x="190" y="35"/>
                  </a:cubicBezTo>
                  <a:cubicBezTo>
                    <a:pt x="160" y="18"/>
                    <a:pt x="129" y="4"/>
                    <a:pt x="9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626733" y="2579797"/>
              <a:ext cx="14137" cy="11894"/>
            </a:xfrm>
            <a:custGeom>
              <a:avLst/>
              <a:gdLst/>
              <a:ahLst/>
              <a:cxnLst/>
              <a:rect l="l" t="t" r="r" b="b"/>
              <a:pathLst>
                <a:path w="290" h="244" extrusionOk="0">
                  <a:moveTo>
                    <a:pt x="173" y="0"/>
                  </a:moveTo>
                  <a:cubicBezTo>
                    <a:pt x="153" y="0"/>
                    <a:pt x="130" y="8"/>
                    <a:pt x="106" y="27"/>
                  </a:cubicBezTo>
                  <a:cubicBezTo>
                    <a:pt x="53" y="68"/>
                    <a:pt x="27" y="127"/>
                    <a:pt x="1" y="186"/>
                  </a:cubicBezTo>
                  <a:cubicBezTo>
                    <a:pt x="4" y="186"/>
                    <a:pt x="8" y="186"/>
                    <a:pt x="11" y="186"/>
                  </a:cubicBezTo>
                  <a:cubicBezTo>
                    <a:pt x="22" y="186"/>
                    <a:pt x="31" y="187"/>
                    <a:pt x="40" y="190"/>
                  </a:cubicBezTo>
                  <a:cubicBezTo>
                    <a:pt x="61" y="139"/>
                    <a:pt x="111" y="98"/>
                    <a:pt x="159" y="98"/>
                  </a:cubicBezTo>
                  <a:cubicBezTo>
                    <a:pt x="186" y="98"/>
                    <a:pt x="212" y="111"/>
                    <a:pt x="233" y="143"/>
                  </a:cubicBezTo>
                  <a:cubicBezTo>
                    <a:pt x="250" y="174"/>
                    <a:pt x="259" y="209"/>
                    <a:pt x="263" y="243"/>
                  </a:cubicBezTo>
                  <a:cubicBezTo>
                    <a:pt x="270" y="224"/>
                    <a:pt x="280" y="205"/>
                    <a:pt x="289" y="189"/>
                  </a:cubicBezTo>
                  <a:cubicBezTo>
                    <a:pt x="289" y="107"/>
                    <a:pt x="246" y="0"/>
                    <a:pt x="173"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653203" y="2617868"/>
              <a:ext cx="16330" cy="58887"/>
            </a:xfrm>
            <a:custGeom>
              <a:avLst/>
              <a:gdLst/>
              <a:ahLst/>
              <a:cxnLst/>
              <a:rect l="l" t="t" r="r" b="b"/>
              <a:pathLst>
                <a:path w="335" h="1208" extrusionOk="0">
                  <a:moveTo>
                    <a:pt x="213" y="1"/>
                  </a:moveTo>
                  <a:cubicBezTo>
                    <a:pt x="195" y="31"/>
                    <a:pt x="178" y="62"/>
                    <a:pt x="163" y="91"/>
                  </a:cubicBezTo>
                  <a:cubicBezTo>
                    <a:pt x="153" y="110"/>
                    <a:pt x="143" y="129"/>
                    <a:pt x="135" y="148"/>
                  </a:cubicBezTo>
                  <a:cubicBezTo>
                    <a:pt x="22" y="394"/>
                    <a:pt x="1" y="608"/>
                    <a:pt x="15" y="868"/>
                  </a:cubicBezTo>
                  <a:cubicBezTo>
                    <a:pt x="17" y="910"/>
                    <a:pt x="20" y="952"/>
                    <a:pt x="25" y="996"/>
                  </a:cubicBezTo>
                  <a:cubicBezTo>
                    <a:pt x="45" y="1066"/>
                    <a:pt x="64" y="1137"/>
                    <a:pt x="82" y="1208"/>
                  </a:cubicBezTo>
                  <a:cubicBezTo>
                    <a:pt x="97" y="1102"/>
                    <a:pt x="130" y="1014"/>
                    <a:pt x="163" y="924"/>
                  </a:cubicBezTo>
                  <a:cubicBezTo>
                    <a:pt x="244" y="708"/>
                    <a:pt x="335" y="487"/>
                    <a:pt x="21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624978" y="2613627"/>
              <a:ext cx="18280" cy="14868"/>
            </a:xfrm>
            <a:custGeom>
              <a:avLst/>
              <a:gdLst/>
              <a:ahLst/>
              <a:cxnLst/>
              <a:rect l="l" t="t" r="r" b="b"/>
              <a:pathLst>
                <a:path w="375" h="305" extrusionOk="0">
                  <a:moveTo>
                    <a:pt x="334" y="1"/>
                  </a:moveTo>
                  <a:cubicBezTo>
                    <a:pt x="323" y="1"/>
                    <a:pt x="311" y="6"/>
                    <a:pt x="300" y="18"/>
                  </a:cubicBezTo>
                  <a:cubicBezTo>
                    <a:pt x="251" y="58"/>
                    <a:pt x="251" y="132"/>
                    <a:pt x="204" y="171"/>
                  </a:cubicBezTo>
                  <a:cubicBezTo>
                    <a:pt x="186" y="178"/>
                    <a:pt x="168" y="180"/>
                    <a:pt x="149" y="180"/>
                  </a:cubicBezTo>
                  <a:cubicBezTo>
                    <a:pt x="121" y="180"/>
                    <a:pt x="91" y="175"/>
                    <a:pt x="63" y="175"/>
                  </a:cubicBezTo>
                  <a:cubicBezTo>
                    <a:pt x="41" y="175"/>
                    <a:pt x="20" y="178"/>
                    <a:pt x="1" y="190"/>
                  </a:cubicBezTo>
                  <a:cubicBezTo>
                    <a:pt x="56" y="255"/>
                    <a:pt x="152" y="262"/>
                    <a:pt x="230" y="285"/>
                  </a:cubicBezTo>
                  <a:cubicBezTo>
                    <a:pt x="249" y="291"/>
                    <a:pt x="269" y="295"/>
                    <a:pt x="289" y="301"/>
                  </a:cubicBezTo>
                  <a:cubicBezTo>
                    <a:pt x="291" y="302"/>
                    <a:pt x="294" y="303"/>
                    <a:pt x="297" y="304"/>
                  </a:cubicBezTo>
                  <a:cubicBezTo>
                    <a:pt x="301" y="211"/>
                    <a:pt x="375" y="130"/>
                    <a:pt x="366" y="35"/>
                  </a:cubicBezTo>
                  <a:cubicBezTo>
                    <a:pt x="362" y="12"/>
                    <a:pt x="349" y="1"/>
                    <a:pt x="3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620250" y="2647361"/>
              <a:ext cx="43775" cy="97398"/>
            </a:xfrm>
            <a:custGeom>
              <a:avLst/>
              <a:gdLst/>
              <a:ahLst/>
              <a:cxnLst/>
              <a:rect l="l" t="t" r="r" b="b"/>
              <a:pathLst>
                <a:path w="898" h="1998" extrusionOk="0">
                  <a:moveTo>
                    <a:pt x="64" y="1"/>
                  </a:moveTo>
                  <a:cubicBezTo>
                    <a:pt x="64" y="1"/>
                    <a:pt x="64" y="2"/>
                    <a:pt x="64" y="2"/>
                  </a:cubicBezTo>
                  <a:cubicBezTo>
                    <a:pt x="0" y="297"/>
                    <a:pt x="48" y="622"/>
                    <a:pt x="225" y="871"/>
                  </a:cubicBezTo>
                  <a:cubicBezTo>
                    <a:pt x="252" y="917"/>
                    <a:pt x="301" y="948"/>
                    <a:pt x="322" y="999"/>
                  </a:cubicBezTo>
                  <a:cubicBezTo>
                    <a:pt x="333" y="1142"/>
                    <a:pt x="318" y="1289"/>
                    <a:pt x="377" y="1425"/>
                  </a:cubicBezTo>
                  <a:cubicBezTo>
                    <a:pt x="466" y="1647"/>
                    <a:pt x="642" y="1826"/>
                    <a:pt x="839" y="1959"/>
                  </a:cubicBezTo>
                  <a:cubicBezTo>
                    <a:pt x="858" y="1972"/>
                    <a:pt x="878" y="1985"/>
                    <a:pt x="897" y="1998"/>
                  </a:cubicBezTo>
                  <a:cubicBezTo>
                    <a:pt x="886" y="1922"/>
                    <a:pt x="875" y="1845"/>
                    <a:pt x="865" y="1770"/>
                  </a:cubicBezTo>
                  <a:cubicBezTo>
                    <a:pt x="857" y="1716"/>
                    <a:pt x="851" y="1663"/>
                    <a:pt x="844" y="1608"/>
                  </a:cubicBezTo>
                  <a:cubicBezTo>
                    <a:pt x="842" y="1605"/>
                    <a:pt x="840" y="1602"/>
                    <a:pt x="838" y="1597"/>
                  </a:cubicBezTo>
                  <a:cubicBezTo>
                    <a:pt x="762" y="1430"/>
                    <a:pt x="608" y="1311"/>
                    <a:pt x="531" y="1142"/>
                  </a:cubicBezTo>
                  <a:cubicBezTo>
                    <a:pt x="414" y="922"/>
                    <a:pt x="361" y="674"/>
                    <a:pt x="253" y="452"/>
                  </a:cubicBezTo>
                  <a:cubicBezTo>
                    <a:pt x="247" y="447"/>
                    <a:pt x="251" y="439"/>
                    <a:pt x="257" y="439"/>
                  </a:cubicBezTo>
                  <a:cubicBezTo>
                    <a:pt x="258" y="439"/>
                    <a:pt x="260" y="439"/>
                    <a:pt x="262" y="441"/>
                  </a:cubicBezTo>
                  <a:cubicBezTo>
                    <a:pt x="269" y="452"/>
                    <a:pt x="274" y="463"/>
                    <a:pt x="280" y="474"/>
                  </a:cubicBezTo>
                  <a:cubicBezTo>
                    <a:pt x="386" y="672"/>
                    <a:pt x="451" y="892"/>
                    <a:pt x="575" y="1081"/>
                  </a:cubicBezTo>
                  <a:cubicBezTo>
                    <a:pt x="635" y="1181"/>
                    <a:pt x="713" y="1263"/>
                    <a:pt x="783" y="1355"/>
                  </a:cubicBezTo>
                  <a:cubicBezTo>
                    <a:pt x="757" y="1228"/>
                    <a:pt x="728" y="1101"/>
                    <a:pt x="701" y="979"/>
                  </a:cubicBezTo>
                  <a:cubicBezTo>
                    <a:pt x="643" y="715"/>
                    <a:pt x="519" y="480"/>
                    <a:pt x="341" y="279"/>
                  </a:cubicBezTo>
                  <a:cubicBezTo>
                    <a:pt x="255" y="181"/>
                    <a:pt x="170" y="79"/>
                    <a:pt x="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597095" y="2608363"/>
              <a:ext cx="32076" cy="13796"/>
            </a:xfrm>
            <a:custGeom>
              <a:avLst/>
              <a:gdLst/>
              <a:ahLst/>
              <a:cxnLst/>
              <a:rect l="l" t="t" r="r" b="b"/>
              <a:pathLst>
                <a:path w="658" h="283" extrusionOk="0">
                  <a:moveTo>
                    <a:pt x="64" y="0"/>
                  </a:moveTo>
                  <a:cubicBezTo>
                    <a:pt x="42" y="0"/>
                    <a:pt x="21" y="3"/>
                    <a:pt x="0" y="9"/>
                  </a:cubicBezTo>
                  <a:cubicBezTo>
                    <a:pt x="71" y="134"/>
                    <a:pt x="226" y="172"/>
                    <a:pt x="352" y="219"/>
                  </a:cubicBezTo>
                  <a:cubicBezTo>
                    <a:pt x="404" y="241"/>
                    <a:pt x="461" y="257"/>
                    <a:pt x="513" y="282"/>
                  </a:cubicBezTo>
                  <a:cubicBezTo>
                    <a:pt x="535" y="240"/>
                    <a:pt x="597" y="216"/>
                    <a:pt x="658" y="208"/>
                  </a:cubicBezTo>
                  <a:cubicBezTo>
                    <a:pt x="548" y="112"/>
                    <a:pt x="411" y="73"/>
                    <a:pt x="272" y="42"/>
                  </a:cubicBezTo>
                  <a:cubicBezTo>
                    <a:pt x="206" y="28"/>
                    <a:pt x="134" y="0"/>
                    <a:pt x="6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590757" y="2575263"/>
              <a:ext cx="80726" cy="173834"/>
            </a:xfrm>
            <a:custGeom>
              <a:avLst/>
              <a:gdLst/>
              <a:ahLst/>
              <a:cxnLst/>
              <a:rect l="l" t="t" r="r" b="b"/>
              <a:pathLst>
                <a:path w="1656" h="3566" extrusionOk="0">
                  <a:moveTo>
                    <a:pt x="911" y="93"/>
                  </a:moveTo>
                  <a:cubicBezTo>
                    <a:pt x="984" y="93"/>
                    <a:pt x="1027" y="200"/>
                    <a:pt x="1027" y="282"/>
                  </a:cubicBezTo>
                  <a:cubicBezTo>
                    <a:pt x="1017" y="298"/>
                    <a:pt x="1008" y="316"/>
                    <a:pt x="1001" y="336"/>
                  </a:cubicBezTo>
                  <a:cubicBezTo>
                    <a:pt x="997" y="302"/>
                    <a:pt x="988" y="267"/>
                    <a:pt x="971" y="236"/>
                  </a:cubicBezTo>
                  <a:cubicBezTo>
                    <a:pt x="950" y="204"/>
                    <a:pt x="924" y="191"/>
                    <a:pt x="897" y="191"/>
                  </a:cubicBezTo>
                  <a:cubicBezTo>
                    <a:pt x="849" y="191"/>
                    <a:pt x="799" y="232"/>
                    <a:pt x="778" y="283"/>
                  </a:cubicBezTo>
                  <a:cubicBezTo>
                    <a:pt x="769" y="280"/>
                    <a:pt x="760" y="279"/>
                    <a:pt x="749" y="279"/>
                  </a:cubicBezTo>
                  <a:cubicBezTo>
                    <a:pt x="746" y="279"/>
                    <a:pt x="742" y="279"/>
                    <a:pt x="739" y="279"/>
                  </a:cubicBezTo>
                  <a:cubicBezTo>
                    <a:pt x="764" y="220"/>
                    <a:pt x="791" y="161"/>
                    <a:pt x="844" y="120"/>
                  </a:cubicBezTo>
                  <a:cubicBezTo>
                    <a:pt x="868" y="101"/>
                    <a:pt x="891" y="93"/>
                    <a:pt x="911" y="93"/>
                  </a:cubicBezTo>
                  <a:close/>
                  <a:moveTo>
                    <a:pt x="528" y="236"/>
                  </a:moveTo>
                  <a:cubicBezTo>
                    <a:pt x="529" y="236"/>
                    <a:pt x="530" y="236"/>
                    <a:pt x="531" y="236"/>
                  </a:cubicBezTo>
                  <a:cubicBezTo>
                    <a:pt x="576" y="238"/>
                    <a:pt x="614" y="267"/>
                    <a:pt x="644" y="297"/>
                  </a:cubicBezTo>
                  <a:cubicBezTo>
                    <a:pt x="631" y="302"/>
                    <a:pt x="622" y="307"/>
                    <a:pt x="614" y="310"/>
                  </a:cubicBezTo>
                  <a:cubicBezTo>
                    <a:pt x="570" y="333"/>
                    <a:pt x="534" y="370"/>
                    <a:pt x="512" y="414"/>
                  </a:cubicBezTo>
                  <a:cubicBezTo>
                    <a:pt x="510" y="417"/>
                    <a:pt x="507" y="421"/>
                    <a:pt x="505" y="427"/>
                  </a:cubicBezTo>
                  <a:cubicBezTo>
                    <a:pt x="498" y="424"/>
                    <a:pt x="490" y="422"/>
                    <a:pt x="482" y="421"/>
                  </a:cubicBezTo>
                  <a:lnTo>
                    <a:pt x="481" y="421"/>
                  </a:lnTo>
                  <a:cubicBezTo>
                    <a:pt x="476" y="416"/>
                    <a:pt x="470" y="412"/>
                    <a:pt x="464" y="409"/>
                  </a:cubicBezTo>
                  <a:cubicBezTo>
                    <a:pt x="463" y="405"/>
                    <a:pt x="463" y="403"/>
                    <a:pt x="463" y="401"/>
                  </a:cubicBezTo>
                  <a:cubicBezTo>
                    <a:pt x="456" y="345"/>
                    <a:pt x="448" y="236"/>
                    <a:pt x="528" y="236"/>
                  </a:cubicBezTo>
                  <a:close/>
                  <a:moveTo>
                    <a:pt x="273" y="403"/>
                  </a:moveTo>
                  <a:cubicBezTo>
                    <a:pt x="308" y="407"/>
                    <a:pt x="338" y="421"/>
                    <a:pt x="369" y="438"/>
                  </a:cubicBezTo>
                  <a:cubicBezTo>
                    <a:pt x="362" y="441"/>
                    <a:pt x="356" y="445"/>
                    <a:pt x="351" y="450"/>
                  </a:cubicBezTo>
                  <a:cubicBezTo>
                    <a:pt x="308" y="488"/>
                    <a:pt x="304" y="548"/>
                    <a:pt x="324" y="600"/>
                  </a:cubicBezTo>
                  <a:cubicBezTo>
                    <a:pt x="290" y="591"/>
                    <a:pt x="255" y="583"/>
                    <a:pt x="220" y="580"/>
                  </a:cubicBezTo>
                  <a:cubicBezTo>
                    <a:pt x="186" y="517"/>
                    <a:pt x="179" y="403"/>
                    <a:pt x="273" y="403"/>
                  </a:cubicBezTo>
                  <a:close/>
                  <a:moveTo>
                    <a:pt x="719" y="373"/>
                  </a:moveTo>
                  <a:cubicBezTo>
                    <a:pt x="730" y="373"/>
                    <a:pt x="741" y="375"/>
                    <a:pt x="752" y="376"/>
                  </a:cubicBezTo>
                  <a:cubicBezTo>
                    <a:pt x="740" y="452"/>
                    <a:pt x="745" y="533"/>
                    <a:pt x="763" y="611"/>
                  </a:cubicBezTo>
                  <a:cubicBezTo>
                    <a:pt x="707" y="556"/>
                    <a:pt x="630" y="481"/>
                    <a:pt x="548" y="443"/>
                  </a:cubicBezTo>
                  <a:cubicBezTo>
                    <a:pt x="588" y="405"/>
                    <a:pt x="642" y="382"/>
                    <a:pt x="697" y="376"/>
                  </a:cubicBezTo>
                  <a:cubicBezTo>
                    <a:pt x="704" y="374"/>
                    <a:pt x="711" y="373"/>
                    <a:pt x="719" y="373"/>
                  </a:cubicBezTo>
                  <a:close/>
                  <a:moveTo>
                    <a:pt x="1137" y="291"/>
                  </a:moveTo>
                  <a:cubicBezTo>
                    <a:pt x="1150" y="291"/>
                    <a:pt x="1158" y="314"/>
                    <a:pt x="1157" y="378"/>
                  </a:cubicBezTo>
                  <a:cubicBezTo>
                    <a:pt x="1148" y="499"/>
                    <a:pt x="1118" y="618"/>
                    <a:pt x="1084" y="734"/>
                  </a:cubicBezTo>
                  <a:cubicBezTo>
                    <a:pt x="1077" y="732"/>
                    <a:pt x="1069" y="731"/>
                    <a:pt x="1061" y="731"/>
                  </a:cubicBezTo>
                  <a:cubicBezTo>
                    <a:pt x="1051" y="731"/>
                    <a:pt x="1041" y="733"/>
                    <a:pt x="1031" y="737"/>
                  </a:cubicBezTo>
                  <a:cubicBezTo>
                    <a:pt x="1006" y="748"/>
                    <a:pt x="986" y="764"/>
                    <a:pt x="967" y="782"/>
                  </a:cubicBezTo>
                  <a:cubicBezTo>
                    <a:pt x="978" y="741"/>
                    <a:pt x="985" y="700"/>
                    <a:pt x="991" y="658"/>
                  </a:cubicBezTo>
                  <a:cubicBezTo>
                    <a:pt x="995" y="641"/>
                    <a:pt x="998" y="627"/>
                    <a:pt x="999" y="624"/>
                  </a:cubicBezTo>
                  <a:lnTo>
                    <a:pt x="999" y="624"/>
                  </a:lnTo>
                  <a:cubicBezTo>
                    <a:pt x="997" y="628"/>
                    <a:pt x="995" y="632"/>
                    <a:pt x="994" y="636"/>
                  </a:cubicBezTo>
                  <a:cubicBezTo>
                    <a:pt x="996" y="617"/>
                    <a:pt x="998" y="598"/>
                    <a:pt x="999" y="579"/>
                  </a:cubicBezTo>
                  <a:cubicBezTo>
                    <a:pt x="1028" y="492"/>
                    <a:pt x="1042" y="442"/>
                    <a:pt x="1063" y="395"/>
                  </a:cubicBezTo>
                  <a:cubicBezTo>
                    <a:pt x="1087" y="347"/>
                    <a:pt x="1117" y="291"/>
                    <a:pt x="1137" y="291"/>
                  </a:cubicBezTo>
                  <a:close/>
                  <a:moveTo>
                    <a:pt x="906" y="292"/>
                  </a:moveTo>
                  <a:lnTo>
                    <a:pt x="906" y="292"/>
                  </a:lnTo>
                  <a:cubicBezTo>
                    <a:pt x="987" y="436"/>
                    <a:pt x="910" y="643"/>
                    <a:pt x="882" y="801"/>
                  </a:cubicBezTo>
                  <a:cubicBezTo>
                    <a:pt x="881" y="798"/>
                    <a:pt x="880" y="794"/>
                    <a:pt x="879" y="792"/>
                  </a:cubicBezTo>
                  <a:cubicBezTo>
                    <a:pt x="875" y="782"/>
                    <a:pt x="871" y="772"/>
                    <a:pt x="867" y="763"/>
                  </a:cubicBezTo>
                  <a:cubicBezTo>
                    <a:pt x="837" y="617"/>
                    <a:pt x="809" y="328"/>
                    <a:pt x="906" y="292"/>
                  </a:cubicBezTo>
                  <a:close/>
                  <a:moveTo>
                    <a:pt x="452" y="509"/>
                  </a:moveTo>
                  <a:cubicBezTo>
                    <a:pt x="515" y="509"/>
                    <a:pt x="579" y="563"/>
                    <a:pt x="628" y="598"/>
                  </a:cubicBezTo>
                  <a:cubicBezTo>
                    <a:pt x="707" y="663"/>
                    <a:pt x="772" y="744"/>
                    <a:pt x="824" y="833"/>
                  </a:cubicBezTo>
                  <a:cubicBezTo>
                    <a:pt x="756" y="791"/>
                    <a:pt x="681" y="761"/>
                    <a:pt x="612" y="722"/>
                  </a:cubicBezTo>
                  <a:cubicBezTo>
                    <a:pt x="547" y="687"/>
                    <a:pt x="481" y="657"/>
                    <a:pt x="413" y="630"/>
                  </a:cubicBezTo>
                  <a:cubicBezTo>
                    <a:pt x="396" y="594"/>
                    <a:pt x="388" y="546"/>
                    <a:pt x="414" y="516"/>
                  </a:cubicBezTo>
                  <a:cubicBezTo>
                    <a:pt x="426" y="511"/>
                    <a:pt x="439" y="509"/>
                    <a:pt x="452" y="509"/>
                  </a:cubicBezTo>
                  <a:close/>
                  <a:moveTo>
                    <a:pt x="194" y="679"/>
                  </a:moveTo>
                  <a:cubicBezTo>
                    <a:pt x="264" y="679"/>
                    <a:pt x="335" y="707"/>
                    <a:pt x="402" y="721"/>
                  </a:cubicBezTo>
                  <a:cubicBezTo>
                    <a:pt x="541" y="752"/>
                    <a:pt x="677" y="791"/>
                    <a:pt x="788" y="885"/>
                  </a:cubicBezTo>
                  <a:cubicBezTo>
                    <a:pt x="727" y="895"/>
                    <a:pt x="665" y="919"/>
                    <a:pt x="643" y="961"/>
                  </a:cubicBezTo>
                  <a:cubicBezTo>
                    <a:pt x="591" y="935"/>
                    <a:pt x="534" y="920"/>
                    <a:pt x="482" y="898"/>
                  </a:cubicBezTo>
                  <a:cubicBezTo>
                    <a:pt x="357" y="851"/>
                    <a:pt x="201" y="813"/>
                    <a:pt x="130" y="688"/>
                  </a:cubicBezTo>
                  <a:cubicBezTo>
                    <a:pt x="151" y="682"/>
                    <a:pt x="172" y="679"/>
                    <a:pt x="194" y="679"/>
                  </a:cubicBezTo>
                  <a:close/>
                  <a:moveTo>
                    <a:pt x="1036" y="788"/>
                  </a:moveTo>
                  <a:cubicBezTo>
                    <a:pt x="1051" y="788"/>
                    <a:pt x="1064" y="799"/>
                    <a:pt x="1068" y="822"/>
                  </a:cubicBezTo>
                  <a:cubicBezTo>
                    <a:pt x="1077" y="917"/>
                    <a:pt x="1003" y="998"/>
                    <a:pt x="999" y="1091"/>
                  </a:cubicBezTo>
                  <a:cubicBezTo>
                    <a:pt x="996" y="1090"/>
                    <a:pt x="993" y="1089"/>
                    <a:pt x="991" y="1088"/>
                  </a:cubicBezTo>
                  <a:cubicBezTo>
                    <a:pt x="971" y="1082"/>
                    <a:pt x="951" y="1078"/>
                    <a:pt x="932" y="1072"/>
                  </a:cubicBezTo>
                  <a:cubicBezTo>
                    <a:pt x="854" y="1049"/>
                    <a:pt x="758" y="1042"/>
                    <a:pt x="703" y="977"/>
                  </a:cubicBezTo>
                  <a:cubicBezTo>
                    <a:pt x="722" y="965"/>
                    <a:pt x="743" y="962"/>
                    <a:pt x="765" y="962"/>
                  </a:cubicBezTo>
                  <a:cubicBezTo>
                    <a:pt x="793" y="962"/>
                    <a:pt x="823" y="967"/>
                    <a:pt x="851" y="967"/>
                  </a:cubicBezTo>
                  <a:cubicBezTo>
                    <a:pt x="870" y="967"/>
                    <a:pt x="888" y="965"/>
                    <a:pt x="906" y="958"/>
                  </a:cubicBezTo>
                  <a:cubicBezTo>
                    <a:pt x="953" y="919"/>
                    <a:pt x="953" y="845"/>
                    <a:pt x="1002" y="805"/>
                  </a:cubicBezTo>
                  <a:cubicBezTo>
                    <a:pt x="1013" y="793"/>
                    <a:pt x="1025" y="788"/>
                    <a:pt x="1036" y="788"/>
                  </a:cubicBezTo>
                  <a:close/>
                  <a:moveTo>
                    <a:pt x="1494" y="875"/>
                  </a:moveTo>
                  <a:cubicBezTo>
                    <a:pt x="1616" y="1361"/>
                    <a:pt x="1525" y="1582"/>
                    <a:pt x="1444" y="1798"/>
                  </a:cubicBezTo>
                  <a:cubicBezTo>
                    <a:pt x="1411" y="1888"/>
                    <a:pt x="1378" y="1977"/>
                    <a:pt x="1363" y="2082"/>
                  </a:cubicBezTo>
                  <a:cubicBezTo>
                    <a:pt x="1345" y="2011"/>
                    <a:pt x="1326" y="1940"/>
                    <a:pt x="1305" y="1870"/>
                  </a:cubicBezTo>
                  <a:cubicBezTo>
                    <a:pt x="1275" y="1527"/>
                    <a:pt x="1286" y="1275"/>
                    <a:pt x="1444" y="965"/>
                  </a:cubicBezTo>
                  <a:cubicBezTo>
                    <a:pt x="1459" y="936"/>
                    <a:pt x="1476" y="905"/>
                    <a:pt x="1494" y="875"/>
                  </a:cubicBezTo>
                  <a:close/>
                  <a:moveTo>
                    <a:pt x="669" y="1480"/>
                  </a:moveTo>
                  <a:lnTo>
                    <a:pt x="669" y="1480"/>
                  </a:lnTo>
                  <a:cubicBezTo>
                    <a:pt x="775" y="1558"/>
                    <a:pt x="860" y="1660"/>
                    <a:pt x="946" y="1758"/>
                  </a:cubicBezTo>
                  <a:cubicBezTo>
                    <a:pt x="1124" y="1959"/>
                    <a:pt x="1248" y="2194"/>
                    <a:pt x="1306" y="2458"/>
                  </a:cubicBezTo>
                  <a:cubicBezTo>
                    <a:pt x="1332" y="2581"/>
                    <a:pt x="1362" y="2707"/>
                    <a:pt x="1388" y="2834"/>
                  </a:cubicBezTo>
                  <a:cubicBezTo>
                    <a:pt x="1318" y="2742"/>
                    <a:pt x="1240" y="2660"/>
                    <a:pt x="1180" y="2560"/>
                  </a:cubicBezTo>
                  <a:cubicBezTo>
                    <a:pt x="1055" y="2371"/>
                    <a:pt x="991" y="2151"/>
                    <a:pt x="885" y="1953"/>
                  </a:cubicBezTo>
                  <a:cubicBezTo>
                    <a:pt x="878" y="1942"/>
                    <a:pt x="874" y="1930"/>
                    <a:pt x="867" y="1920"/>
                  </a:cubicBezTo>
                  <a:cubicBezTo>
                    <a:pt x="865" y="1918"/>
                    <a:pt x="863" y="1918"/>
                    <a:pt x="861" y="1918"/>
                  </a:cubicBezTo>
                  <a:cubicBezTo>
                    <a:pt x="855" y="1918"/>
                    <a:pt x="852" y="1926"/>
                    <a:pt x="858" y="1931"/>
                  </a:cubicBezTo>
                  <a:cubicBezTo>
                    <a:pt x="965" y="2153"/>
                    <a:pt x="1018" y="2401"/>
                    <a:pt x="1136" y="2621"/>
                  </a:cubicBezTo>
                  <a:cubicBezTo>
                    <a:pt x="1213" y="2790"/>
                    <a:pt x="1367" y="2911"/>
                    <a:pt x="1444" y="3076"/>
                  </a:cubicBezTo>
                  <a:cubicBezTo>
                    <a:pt x="1445" y="3081"/>
                    <a:pt x="1447" y="3084"/>
                    <a:pt x="1449" y="3088"/>
                  </a:cubicBezTo>
                  <a:cubicBezTo>
                    <a:pt x="1465" y="3217"/>
                    <a:pt x="1483" y="3347"/>
                    <a:pt x="1502" y="3476"/>
                  </a:cubicBezTo>
                  <a:cubicBezTo>
                    <a:pt x="1482" y="3464"/>
                    <a:pt x="1463" y="3451"/>
                    <a:pt x="1443" y="3438"/>
                  </a:cubicBezTo>
                  <a:cubicBezTo>
                    <a:pt x="1247" y="3305"/>
                    <a:pt x="1071" y="3126"/>
                    <a:pt x="982" y="2903"/>
                  </a:cubicBezTo>
                  <a:cubicBezTo>
                    <a:pt x="923" y="2768"/>
                    <a:pt x="937" y="2621"/>
                    <a:pt x="925" y="2478"/>
                  </a:cubicBezTo>
                  <a:cubicBezTo>
                    <a:pt x="906" y="2428"/>
                    <a:pt x="857" y="2396"/>
                    <a:pt x="830" y="2350"/>
                  </a:cubicBezTo>
                  <a:cubicBezTo>
                    <a:pt x="652" y="2101"/>
                    <a:pt x="605" y="1776"/>
                    <a:pt x="669" y="1480"/>
                  </a:cubicBezTo>
                  <a:close/>
                  <a:moveTo>
                    <a:pt x="913" y="1"/>
                  </a:moveTo>
                  <a:cubicBezTo>
                    <a:pt x="906" y="1"/>
                    <a:pt x="898" y="1"/>
                    <a:pt x="891" y="2"/>
                  </a:cubicBezTo>
                  <a:cubicBezTo>
                    <a:pt x="815" y="16"/>
                    <a:pt x="750" y="71"/>
                    <a:pt x="720" y="143"/>
                  </a:cubicBezTo>
                  <a:cubicBezTo>
                    <a:pt x="713" y="152"/>
                    <a:pt x="700" y="195"/>
                    <a:pt x="693" y="236"/>
                  </a:cubicBezTo>
                  <a:cubicBezTo>
                    <a:pt x="686" y="229"/>
                    <a:pt x="679" y="223"/>
                    <a:pt x="673" y="217"/>
                  </a:cubicBezTo>
                  <a:cubicBezTo>
                    <a:pt x="622" y="176"/>
                    <a:pt x="572" y="158"/>
                    <a:pt x="529" y="158"/>
                  </a:cubicBezTo>
                  <a:cubicBezTo>
                    <a:pt x="428" y="158"/>
                    <a:pt x="362" y="254"/>
                    <a:pt x="396" y="368"/>
                  </a:cubicBezTo>
                  <a:cubicBezTo>
                    <a:pt x="359" y="346"/>
                    <a:pt x="319" y="329"/>
                    <a:pt x="276" y="329"/>
                  </a:cubicBezTo>
                  <a:cubicBezTo>
                    <a:pt x="268" y="329"/>
                    <a:pt x="260" y="330"/>
                    <a:pt x="252" y="331"/>
                  </a:cubicBezTo>
                  <a:cubicBezTo>
                    <a:pt x="132" y="349"/>
                    <a:pt x="84" y="494"/>
                    <a:pt x="144" y="583"/>
                  </a:cubicBezTo>
                  <a:cubicBezTo>
                    <a:pt x="116" y="588"/>
                    <a:pt x="88" y="600"/>
                    <a:pt x="64" y="620"/>
                  </a:cubicBezTo>
                  <a:cubicBezTo>
                    <a:pt x="0" y="687"/>
                    <a:pt x="66" y="772"/>
                    <a:pt x="121" y="820"/>
                  </a:cubicBezTo>
                  <a:cubicBezTo>
                    <a:pt x="267" y="949"/>
                    <a:pt x="464" y="988"/>
                    <a:pt x="648" y="1039"/>
                  </a:cubicBezTo>
                  <a:cubicBezTo>
                    <a:pt x="651" y="1046"/>
                    <a:pt x="656" y="1052"/>
                    <a:pt x="661" y="1060"/>
                  </a:cubicBezTo>
                  <a:cubicBezTo>
                    <a:pt x="722" y="1125"/>
                    <a:pt x="841" y="1159"/>
                    <a:pt x="939" y="1159"/>
                  </a:cubicBezTo>
                  <a:cubicBezTo>
                    <a:pt x="946" y="1159"/>
                    <a:pt x="952" y="1159"/>
                    <a:pt x="959" y="1159"/>
                  </a:cubicBezTo>
                  <a:cubicBezTo>
                    <a:pt x="978" y="1176"/>
                    <a:pt x="995" y="1197"/>
                    <a:pt x="1011" y="1218"/>
                  </a:cubicBezTo>
                  <a:cubicBezTo>
                    <a:pt x="1020" y="1260"/>
                    <a:pt x="1032" y="1300"/>
                    <a:pt x="1034" y="1313"/>
                  </a:cubicBezTo>
                  <a:cubicBezTo>
                    <a:pt x="1099" y="1525"/>
                    <a:pt x="1173" y="1735"/>
                    <a:pt x="1227" y="1952"/>
                  </a:cubicBezTo>
                  <a:cubicBezTo>
                    <a:pt x="1115" y="1759"/>
                    <a:pt x="948" y="1611"/>
                    <a:pt x="772" y="1479"/>
                  </a:cubicBezTo>
                  <a:cubicBezTo>
                    <a:pt x="730" y="1448"/>
                    <a:pt x="700" y="1403"/>
                    <a:pt x="654" y="1378"/>
                  </a:cubicBezTo>
                  <a:cubicBezTo>
                    <a:pt x="647" y="1376"/>
                    <a:pt x="641" y="1375"/>
                    <a:pt x="635" y="1375"/>
                  </a:cubicBezTo>
                  <a:cubicBezTo>
                    <a:pt x="552" y="1375"/>
                    <a:pt x="557" y="1541"/>
                    <a:pt x="542" y="1602"/>
                  </a:cubicBezTo>
                  <a:cubicBezTo>
                    <a:pt x="512" y="1902"/>
                    <a:pt x="646" y="2185"/>
                    <a:pt x="798" y="2434"/>
                  </a:cubicBezTo>
                  <a:cubicBezTo>
                    <a:pt x="831" y="2477"/>
                    <a:pt x="815" y="2527"/>
                    <a:pt x="819" y="2577"/>
                  </a:cubicBezTo>
                  <a:cubicBezTo>
                    <a:pt x="824" y="2685"/>
                    <a:pt x="844" y="2793"/>
                    <a:pt x="879" y="2896"/>
                  </a:cubicBezTo>
                  <a:cubicBezTo>
                    <a:pt x="962" y="3152"/>
                    <a:pt x="1186" y="3435"/>
                    <a:pt x="1444" y="3542"/>
                  </a:cubicBezTo>
                  <a:cubicBezTo>
                    <a:pt x="1465" y="3551"/>
                    <a:pt x="1486" y="3559"/>
                    <a:pt x="1507" y="3565"/>
                  </a:cubicBezTo>
                  <a:cubicBezTo>
                    <a:pt x="1510" y="3565"/>
                    <a:pt x="1512" y="3565"/>
                    <a:pt x="1515" y="3565"/>
                  </a:cubicBezTo>
                  <a:cubicBezTo>
                    <a:pt x="1568" y="3565"/>
                    <a:pt x="1577" y="3521"/>
                    <a:pt x="1567" y="3476"/>
                  </a:cubicBezTo>
                  <a:cubicBezTo>
                    <a:pt x="1563" y="3434"/>
                    <a:pt x="1563" y="3387"/>
                    <a:pt x="1561" y="3341"/>
                  </a:cubicBezTo>
                  <a:cubicBezTo>
                    <a:pt x="1554" y="3037"/>
                    <a:pt x="1506" y="2735"/>
                    <a:pt x="1444" y="2438"/>
                  </a:cubicBezTo>
                  <a:cubicBezTo>
                    <a:pt x="1436" y="2400"/>
                    <a:pt x="1428" y="2363"/>
                    <a:pt x="1420" y="2325"/>
                  </a:cubicBezTo>
                  <a:cubicBezTo>
                    <a:pt x="1421" y="2264"/>
                    <a:pt x="1425" y="2199"/>
                    <a:pt x="1437" y="2139"/>
                  </a:cubicBezTo>
                  <a:cubicBezTo>
                    <a:pt x="1439" y="2127"/>
                    <a:pt x="1441" y="2114"/>
                    <a:pt x="1444" y="2102"/>
                  </a:cubicBezTo>
                  <a:cubicBezTo>
                    <a:pt x="1466" y="1999"/>
                    <a:pt x="1513" y="1899"/>
                    <a:pt x="1557" y="1802"/>
                  </a:cubicBezTo>
                  <a:cubicBezTo>
                    <a:pt x="1630" y="1646"/>
                    <a:pt x="1655" y="1471"/>
                    <a:pt x="1641" y="1299"/>
                  </a:cubicBezTo>
                  <a:cubicBezTo>
                    <a:pt x="1628" y="1130"/>
                    <a:pt x="1595" y="963"/>
                    <a:pt x="1561" y="798"/>
                  </a:cubicBezTo>
                  <a:cubicBezTo>
                    <a:pt x="1556" y="762"/>
                    <a:pt x="1529" y="732"/>
                    <a:pt x="1497" y="732"/>
                  </a:cubicBezTo>
                  <a:cubicBezTo>
                    <a:pt x="1485" y="732"/>
                    <a:pt x="1472" y="736"/>
                    <a:pt x="1460" y="746"/>
                  </a:cubicBezTo>
                  <a:cubicBezTo>
                    <a:pt x="1455" y="752"/>
                    <a:pt x="1450" y="759"/>
                    <a:pt x="1444" y="766"/>
                  </a:cubicBezTo>
                  <a:cubicBezTo>
                    <a:pt x="1380" y="848"/>
                    <a:pt x="1338" y="947"/>
                    <a:pt x="1294" y="1041"/>
                  </a:cubicBezTo>
                  <a:cubicBezTo>
                    <a:pt x="1220" y="1207"/>
                    <a:pt x="1201" y="1385"/>
                    <a:pt x="1208" y="1564"/>
                  </a:cubicBezTo>
                  <a:cubicBezTo>
                    <a:pt x="1198" y="1537"/>
                    <a:pt x="1187" y="1508"/>
                    <a:pt x="1177" y="1481"/>
                  </a:cubicBezTo>
                  <a:cubicBezTo>
                    <a:pt x="1148" y="1411"/>
                    <a:pt x="1120" y="1341"/>
                    <a:pt x="1091" y="1271"/>
                  </a:cubicBezTo>
                  <a:cubicBezTo>
                    <a:pt x="1082" y="1210"/>
                    <a:pt x="1077" y="1148"/>
                    <a:pt x="1081" y="1086"/>
                  </a:cubicBezTo>
                  <a:cubicBezTo>
                    <a:pt x="1108" y="995"/>
                    <a:pt x="1195" y="902"/>
                    <a:pt x="1154" y="800"/>
                  </a:cubicBezTo>
                  <a:cubicBezTo>
                    <a:pt x="1153" y="796"/>
                    <a:pt x="1151" y="791"/>
                    <a:pt x="1148" y="786"/>
                  </a:cubicBezTo>
                  <a:cubicBezTo>
                    <a:pt x="1175" y="722"/>
                    <a:pt x="1200" y="657"/>
                    <a:pt x="1217" y="588"/>
                  </a:cubicBezTo>
                  <a:cubicBezTo>
                    <a:pt x="1246" y="478"/>
                    <a:pt x="1310" y="196"/>
                    <a:pt x="1140" y="196"/>
                  </a:cubicBezTo>
                  <a:cubicBezTo>
                    <a:pt x="1131" y="196"/>
                    <a:pt x="1122" y="197"/>
                    <a:pt x="1111" y="199"/>
                  </a:cubicBezTo>
                  <a:cubicBezTo>
                    <a:pt x="1108" y="200"/>
                    <a:pt x="1105" y="202"/>
                    <a:pt x="1102" y="204"/>
                  </a:cubicBezTo>
                  <a:cubicBezTo>
                    <a:pt x="1089" y="100"/>
                    <a:pt x="1019" y="1"/>
                    <a:pt x="91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620250" y="2647458"/>
              <a:ext cx="43775" cy="97300"/>
            </a:xfrm>
            <a:custGeom>
              <a:avLst/>
              <a:gdLst/>
              <a:ahLst/>
              <a:cxnLst/>
              <a:rect l="l" t="t" r="r" b="b"/>
              <a:pathLst>
                <a:path w="898" h="1996" extrusionOk="0">
                  <a:moveTo>
                    <a:pt x="64" y="0"/>
                  </a:moveTo>
                  <a:cubicBezTo>
                    <a:pt x="0" y="295"/>
                    <a:pt x="48" y="620"/>
                    <a:pt x="225" y="869"/>
                  </a:cubicBezTo>
                  <a:cubicBezTo>
                    <a:pt x="252" y="915"/>
                    <a:pt x="301" y="946"/>
                    <a:pt x="322" y="997"/>
                  </a:cubicBezTo>
                  <a:cubicBezTo>
                    <a:pt x="333" y="1140"/>
                    <a:pt x="318" y="1287"/>
                    <a:pt x="377" y="1423"/>
                  </a:cubicBezTo>
                  <a:cubicBezTo>
                    <a:pt x="466" y="1645"/>
                    <a:pt x="642" y="1824"/>
                    <a:pt x="839" y="1957"/>
                  </a:cubicBezTo>
                  <a:cubicBezTo>
                    <a:pt x="858" y="1970"/>
                    <a:pt x="878" y="1983"/>
                    <a:pt x="897" y="1996"/>
                  </a:cubicBezTo>
                  <a:cubicBezTo>
                    <a:pt x="886" y="1920"/>
                    <a:pt x="875" y="1843"/>
                    <a:pt x="866" y="1768"/>
                  </a:cubicBezTo>
                  <a:cubicBezTo>
                    <a:pt x="829" y="1755"/>
                    <a:pt x="794" y="1734"/>
                    <a:pt x="765" y="1710"/>
                  </a:cubicBezTo>
                  <a:cubicBezTo>
                    <a:pt x="586" y="1566"/>
                    <a:pt x="480" y="1342"/>
                    <a:pt x="456" y="1114"/>
                  </a:cubicBezTo>
                  <a:cubicBezTo>
                    <a:pt x="445" y="1021"/>
                    <a:pt x="447" y="921"/>
                    <a:pt x="394" y="842"/>
                  </a:cubicBezTo>
                  <a:cubicBezTo>
                    <a:pt x="369" y="804"/>
                    <a:pt x="331" y="773"/>
                    <a:pt x="297" y="739"/>
                  </a:cubicBezTo>
                  <a:cubicBezTo>
                    <a:pt x="111" y="550"/>
                    <a:pt x="63" y="267"/>
                    <a:pt x="6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653934" y="2617868"/>
              <a:ext cx="15599" cy="58887"/>
            </a:xfrm>
            <a:custGeom>
              <a:avLst/>
              <a:gdLst/>
              <a:ahLst/>
              <a:cxnLst/>
              <a:rect l="l" t="t" r="r" b="b"/>
              <a:pathLst>
                <a:path w="320" h="1208" extrusionOk="0">
                  <a:moveTo>
                    <a:pt x="198" y="1"/>
                  </a:moveTo>
                  <a:cubicBezTo>
                    <a:pt x="180" y="31"/>
                    <a:pt x="163" y="62"/>
                    <a:pt x="148" y="91"/>
                  </a:cubicBezTo>
                  <a:cubicBezTo>
                    <a:pt x="138" y="110"/>
                    <a:pt x="128" y="130"/>
                    <a:pt x="120" y="149"/>
                  </a:cubicBezTo>
                  <a:cubicBezTo>
                    <a:pt x="126" y="352"/>
                    <a:pt x="112" y="553"/>
                    <a:pt x="45" y="744"/>
                  </a:cubicBezTo>
                  <a:cubicBezTo>
                    <a:pt x="32" y="785"/>
                    <a:pt x="15" y="826"/>
                    <a:pt x="0" y="868"/>
                  </a:cubicBezTo>
                  <a:cubicBezTo>
                    <a:pt x="2" y="910"/>
                    <a:pt x="5" y="952"/>
                    <a:pt x="10" y="996"/>
                  </a:cubicBezTo>
                  <a:cubicBezTo>
                    <a:pt x="30" y="1066"/>
                    <a:pt x="49" y="1137"/>
                    <a:pt x="67" y="1208"/>
                  </a:cubicBezTo>
                  <a:cubicBezTo>
                    <a:pt x="82" y="1102"/>
                    <a:pt x="115" y="1014"/>
                    <a:pt x="148" y="924"/>
                  </a:cubicBezTo>
                  <a:cubicBezTo>
                    <a:pt x="229" y="708"/>
                    <a:pt x="320" y="487"/>
                    <a:pt x="19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14"/>
          <p:cNvGrpSpPr/>
          <p:nvPr/>
        </p:nvGrpSpPr>
        <p:grpSpPr>
          <a:xfrm>
            <a:off x="8608890" y="2140226"/>
            <a:ext cx="253804" cy="376140"/>
            <a:chOff x="-1372822" y="1501838"/>
            <a:chExt cx="253804" cy="376140"/>
          </a:xfrm>
        </p:grpSpPr>
        <p:sp>
          <p:nvSpPr>
            <p:cNvPr id="845" name="Google Shape;845;p14"/>
            <p:cNvSpPr/>
            <p:nvPr/>
          </p:nvSpPr>
          <p:spPr>
            <a:xfrm>
              <a:off x="-1343316" y="1685591"/>
              <a:ext cx="199349" cy="172237"/>
            </a:xfrm>
            <a:custGeom>
              <a:avLst/>
              <a:gdLst/>
              <a:ahLst/>
              <a:cxnLst/>
              <a:rect l="l" t="t" r="r" b="b"/>
              <a:pathLst>
                <a:path w="831" h="718" extrusionOk="0">
                  <a:moveTo>
                    <a:pt x="302" y="0"/>
                  </a:moveTo>
                  <a:cubicBezTo>
                    <a:pt x="236" y="0"/>
                    <a:pt x="212" y="168"/>
                    <a:pt x="328" y="202"/>
                  </a:cubicBezTo>
                  <a:cubicBezTo>
                    <a:pt x="358" y="213"/>
                    <a:pt x="352" y="261"/>
                    <a:pt x="319" y="262"/>
                  </a:cubicBezTo>
                  <a:cubicBezTo>
                    <a:pt x="316" y="262"/>
                    <a:pt x="313" y="262"/>
                    <a:pt x="310" y="262"/>
                  </a:cubicBezTo>
                  <a:cubicBezTo>
                    <a:pt x="290" y="262"/>
                    <a:pt x="271" y="260"/>
                    <a:pt x="252" y="260"/>
                  </a:cubicBezTo>
                  <a:cubicBezTo>
                    <a:pt x="249" y="260"/>
                    <a:pt x="246" y="260"/>
                    <a:pt x="244" y="260"/>
                  </a:cubicBezTo>
                  <a:cubicBezTo>
                    <a:pt x="153" y="260"/>
                    <a:pt x="0" y="293"/>
                    <a:pt x="41" y="411"/>
                  </a:cubicBezTo>
                  <a:cubicBezTo>
                    <a:pt x="60" y="451"/>
                    <a:pt x="101" y="466"/>
                    <a:pt x="143" y="466"/>
                  </a:cubicBezTo>
                  <a:cubicBezTo>
                    <a:pt x="160" y="466"/>
                    <a:pt x="178" y="463"/>
                    <a:pt x="194" y="458"/>
                  </a:cubicBezTo>
                  <a:cubicBezTo>
                    <a:pt x="208" y="454"/>
                    <a:pt x="223" y="447"/>
                    <a:pt x="238" y="447"/>
                  </a:cubicBezTo>
                  <a:cubicBezTo>
                    <a:pt x="244" y="447"/>
                    <a:pt x="250" y="448"/>
                    <a:pt x="256" y="451"/>
                  </a:cubicBezTo>
                  <a:cubicBezTo>
                    <a:pt x="310" y="487"/>
                    <a:pt x="255" y="559"/>
                    <a:pt x="255" y="610"/>
                  </a:cubicBezTo>
                  <a:cubicBezTo>
                    <a:pt x="247" y="658"/>
                    <a:pt x="278" y="717"/>
                    <a:pt x="332" y="718"/>
                  </a:cubicBezTo>
                  <a:cubicBezTo>
                    <a:pt x="408" y="718"/>
                    <a:pt x="447" y="636"/>
                    <a:pt x="434" y="568"/>
                  </a:cubicBezTo>
                  <a:cubicBezTo>
                    <a:pt x="421" y="532"/>
                    <a:pt x="443" y="498"/>
                    <a:pt x="476" y="498"/>
                  </a:cubicBezTo>
                  <a:cubicBezTo>
                    <a:pt x="483" y="498"/>
                    <a:pt x="491" y="499"/>
                    <a:pt x="499" y="503"/>
                  </a:cubicBezTo>
                  <a:cubicBezTo>
                    <a:pt x="548" y="523"/>
                    <a:pt x="605" y="550"/>
                    <a:pt x="658" y="550"/>
                  </a:cubicBezTo>
                  <a:cubicBezTo>
                    <a:pt x="686" y="550"/>
                    <a:pt x="713" y="543"/>
                    <a:pt x="738" y="524"/>
                  </a:cubicBezTo>
                  <a:cubicBezTo>
                    <a:pt x="831" y="434"/>
                    <a:pt x="727" y="329"/>
                    <a:pt x="630" y="310"/>
                  </a:cubicBezTo>
                  <a:cubicBezTo>
                    <a:pt x="553" y="242"/>
                    <a:pt x="723" y="172"/>
                    <a:pt x="729" y="97"/>
                  </a:cubicBezTo>
                  <a:cubicBezTo>
                    <a:pt x="735" y="63"/>
                    <a:pt x="700" y="42"/>
                    <a:pt x="669" y="40"/>
                  </a:cubicBezTo>
                  <a:cubicBezTo>
                    <a:pt x="585" y="40"/>
                    <a:pt x="526" y="112"/>
                    <a:pt x="476" y="170"/>
                  </a:cubicBezTo>
                  <a:cubicBezTo>
                    <a:pt x="468" y="176"/>
                    <a:pt x="460" y="179"/>
                    <a:pt x="452" y="179"/>
                  </a:cubicBezTo>
                  <a:cubicBezTo>
                    <a:pt x="430" y="179"/>
                    <a:pt x="411" y="155"/>
                    <a:pt x="407" y="134"/>
                  </a:cubicBezTo>
                  <a:cubicBezTo>
                    <a:pt x="370" y="35"/>
                    <a:pt x="331"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1372822" y="1664721"/>
              <a:ext cx="253804" cy="213258"/>
            </a:xfrm>
            <a:custGeom>
              <a:avLst/>
              <a:gdLst/>
              <a:ahLst/>
              <a:cxnLst/>
              <a:rect l="l" t="t" r="r" b="b"/>
              <a:pathLst>
                <a:path w="1058" h="889" extrusionOk="0">
                  <a:moveTo>
                    <a:pt x="425" y="87"/>
                  </a:moveTo>
                  <a:cubicBezTo>
                    <a:pt x="455" y="87"/>
                    <a:pt x="493" y="122"/>
                    <a:pt x="530" y="220"/>
                  </a:cubicBezTo>
                  <a:cubicBezTo>
                    <a:pt x="534" y="242"/>
                    <a:pt x="554" y="266"/>
                    <a:pt x="576" y="266"/>
                  </a:cubicBezTo>
                  <a:cubicBezTo>
                    <a:pt x="583" y="266"/>
                    <a:pt x="591" y="263"/>
                    <a:pt x="599" y="257"/>
                  </a:cubicBezTo>
                  <a:cubicBezTo>
                    <a:pt x="649" y="198"/>
                    <a:pt x="708" y="127"/>
                    <a:pt x="792" y="127"/>
                  </a:cubicBezTo>
                  <a:cubicBezTo>
                    <a:pt x="823" y="129"/>
                    <a:pt x="858" y="150"/>
                    <a:pt x="852" y="184"/>
                  </a:cubicBezTo>
                  <a:cubicBezTo>
                    <a:pt x="846" y="259"/>
                    <a:pt x="676" y="329"/>
                    <a:pt x="753" y="397"/>
                  </a:cubicBezTo>
                  <a:cubicBezTo>
                    <a:pt x="850" y="416"/>
                    <a:pt x="954" y="521"/>
                    <a:pt x="861" y="611"/>
                  </a:cubicBezTo>
                  <a:cubicBezTo>
                    <a:pt x="836" y="630"/>
                    <a:pt x="809" y="637"/>
                    <a:pt x="781" y="637"/>
                  </a:cubicBezTo>
                  <a:cubicBezTo>
                    <a:pt x="728" y="637"/>
                    <a:pt x="671" y="610"/>
                    <a:pt x="622" y="590"/>
                  </a:cubicBezTo>
                  <a:cubicBezTo>
                    <a:pt x="614" y="586"/>
                    <a:pt x="606" y="585"/>
                    <a:pt x="599" y="585"/>
                  </a:cubicBezTo>
                  <a:cubicBezTo>
                    <a:pt x="566" y="585"/>
                    <a:pt x="544" y="619"/>
                    <a:pt x="557" y="655"/>
                  </a:cubicBezTo>
                  <a:cubicBezTo>
                    <a:pt x="570" y="722"/>
                    <a:pt x="532" y="804"/>
                    <a:pt x="456" y="804"/>
                  </a:cubicBezTo>
                  <a:cubicBezTo>
                    <a:pt x="456" y="804"/>
                    <a:pt x="455" y="804"/>
                    <a:pt x="455" y="804"/>
                  </a:cubicBezTo>
                  <a:cubicBezTo>
                    <a:pt x="401" y="804"/>
                    <a:pt x="370" y="744"/>
                    <a:pt x="378" y="697"/>
                  </a:cubicBezTo>
                  <a:cubicBezTo>
                    <a:pt x="378" y="646"/>
                    <a:pt x="433" y="574"/>
                    <a:pt x="379" y="538"/>
                  </a:cubicBezTo>
                  <a:cubicBezTo>
                    <a:pt x="373" y="535"/>
                    <a:pt x="367" y="534"/>
                    <a:pt x="361" y="534"/>
                  </a:cubicBezTo>
                  <a:cubicBezTo>
                    <a:pt x="346" y="534"/>
                    <a:pt x="331" y="541"/>
                    <a:pt x="317" y="545"/>
                  </a:cubicBezTo>
                  <a:cubicBezTo>
                    <a:pt x="301" y="550"/>
                    <a:pt x="283" y="553"/>
                    <a:pt x="266" y="553"/>
                  </a:cubicBezTo>
                  <a:cubicBezTo>
                    <a:pt x="224" y="553"/>
                    <a:pt x="183" y="538"/>
                    <a:pt x="164" y="498"/>
                  </a:cubicBezTo>
                  <a:cubicBezTo>
                    <a:pt x="123" y="380"/>
                    <a:pt x="276" y="347"/>
                    <a:pt x="367" y="347"/>
                  </a:cubicBezTo>
                  <a:cubicBezTo>
                    <a:pt x="369" y="347"/>
                    <a:pt x="372" y="347"/>
                    <a:pt x="375" y="347"/>
                  </a:cubicBezTo>
                  <a:cubicBezTo>
                    <a:pt x="394" y="347"/>
                    <a:pt x="413" y="349"/>
                    <a:pt x="433" y="349"/>
                  </a:cubicBezTo>
                  <a:cubicBezTo>
                    <a:pt x="436" y="349"/>
                    <a:pt x="439" y="349"/>
                    <a:pt x="442" y="349"/>
                  </a:cubicBezTo>
                  <a:cubicBezTo>
                    <a:pt x="475" y="348"/>
                    <a:pt x="481" y="300"/>
                    <a:pt x="451" y="289"/>
                  </a:cubicBezTo>
                  <a:cubicBezTo>
                    <a:pt x="335" y="255"/>
                    <a:pt x="359" y="87"/>
                    <a:pt x="425" y="87"/>
                  </a:cubicBezTo>
                  <a:close/>
                  <a:moveTo>
                    <a:pt x="426" y="0"/>
                  </a:moveTo>
                  <a:cubicBezTo>
                    <a:pt x="329" y="0"/>
                    <a:pt x="247" y="119"/>
                    <a:pt x="335" y="272"/>
                  </a:cubicBezTo>
                  <a:cubicBezTo>
                    <a:pt x="330" y="272"/>
                    <a:pt x="324" y="272"/>
                    <a:pt x="319" y="272"/>
                  </a:cubicBezTo>
                  <a:cubicBezTo>
                    <a:pt x="50" y="272"/>
                    <a:pt x="1" y="610"/>
                    <a:pt x="302" y="615"/>
                  </a:cubicBezTo>
                  <a:cubicBezTo>
                    <a:pt x="266" y="713"/>
                    <a:pt x="294" y="837"/>
                    <a:pt x="399" y="877"/>
                  </a:cubicBezTo>
                  <a:cubicBezTo>
                    <a:pt x="418" y="885"/>
                    <a:pt x="438" y="889"/>
                    <a:pt x="456" y="889"/>
                  </a:cubicBezTo>
                  <a:cubicBezTo>
                    <a:pt x="551" y="889"/>
                    <a:pt x="632" y="796"/>
                    <a:pt x="633" y="698"/>
                  </a:cubicBezTo>
                  <a:cubicBezTo>
                    <a:pt x="681" y="725"/>
                    <a:pt x="726" y="737"/>
                    <a:pt x="767" y="737"/>
                  </a:cubicBezTo>
                  <a:cubicBezTo>
                    <a:pt x="956" y="737"/>
                    <a:pt x="1057" y="490"/>
                    <a:pt x="854" y="351"/>
                  </a:cubicBezTo>
                  <a:cubicBezTo>
                    <a:pt x="927" y="283"/>
                    <a:pt x="964" y="147"/>
                    <a:pt x="866" y="83"/>
                  </a:cubicBezTo>
                  <a:cubicBezTo>
                    <a:pt x="842" y="69"/>
                    <a:pt x="816" y="62"/>
                    <a:pt x="790" y="62"/>
                  </a:cubicBezTo>
                  <a:cubicBezTo>
                    <a:pt x="715" y="62"/>
                    <a:pt x="640" y="114"/>
                    <a:pt x="589" y="166"/>
                  </a:cubicBezTo>
                  <a:cubicBezTo>
                    <a:pt x="555" y="48"/>
                    <a:pt x="487" y="0"/>
                    <a:pt x="4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1279745" y="1515272"/>
              <a:ext cx="51097" cy="37662"/>
            </a:xfrm>
            <a:custGeom>
              <a:avLst/>
              <a:gdLst/>
              <a:ahLst/>
              <a:cxnLst/>
              <a:rect l="l" t="t" r="r" b="b"/>
              <a:pathLst>
                <a:path w="213" h="157" extrusionOk="0">
                  <a:moveTo>
                    <a:pt x="67" y="1"/>
                  </a:moveTo>
                  <a:lnTo>
                    <a:pt x="67" y="1"/>
                  </a:lnTo>
                  <a:cubicBezTo>
                    <a:pt x="1" y="47"/>
                    <a:pt x="1" y="142"/>
                    <a:pt x="90" y="156"/>
                  </a:cubicBezTo>
                  <a:cubicBezTo>
                    <a:pt x="91" y="156"/>
                    <a:pt x="92" y="156"/>
                    <a:pt x="93" y="156"/>
                  </a:cubicBezTo>
                  <a:cubicBezTo>
                    <a:pt x="156" y="156"/>
                    <a:pt x="213" y="63"/>
                    <a:pt x="150" y="22"/>
                  </a:cubicBezTo>
                  <a:cubicBezTo>
                    <a:pt x="126" y="3"/>
                    <a:pt x="90" y="19"/>
                    <a:pt x="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1307572" y="1501838"/>
              <a:ext cx="108190" cy="69567"/>
            </a:xfrm>
            <a:custGeom>
              <a:avLst/>
              <a:gdLst/>
              <a:ahLst/>
              <a:cxnLst/>
              <a:rect l="l" t="t" r="r" b="b"/>
              <a:pathLst>
                <a:path w="451" h="290" extrusionOk="0">
                  <a:moveTo>
                    <a:pt x="183" y="57"/>
                  </a:moveTo>
                  <a:lnTo>
                    <a:pt x="183" y="57"/>
                  </a:lnTo>
                  <a:cubicBezTo>
                    <a:pt x="206" y="75"/>
                    <a:pt x="242" y="59"/>
                    <a:pt x="266" y="78"/>
                  </a:cubicBezTo>
                  <a:cubicBezTo>
                    <a:pt x="329" y="119"/>
                    <a:pt x="272" y="212"/>
                    <a:pt x="209" y="212"/>
                  </a:cubicBezTo>
                  <a:cubicBezTo>
                    <a:pt x="208" y="212"/>
                    <a:pt x="207" y="212"/>
                    <a:pt x="206" y="212"/>
                  </a:cubicBezTo>
                  <a:cubicBezTo>
                    <a:pt x="117" y="198"/>
                    <a:pt x="117" y="102"/>
                    <a:pt x="183" y="57"/>
                  </a:cubicBezTo>
                  <a:close/>
                  <a:moveTo>
                    <a:pt x="223" y="0"/>
                  </a:moveTo>
                  <a:cubicBezTo>
                    <a:pt x="74" y="0"/>
                    <a:pt x="0" y="199"/>
                    <a:pt x="162" y="279"/>
                  </a:cubicBezTo>
                  <a:cubicBezTo>
                    <a:pt x="180" y="286"/>
                    <a:pt x="198" y="289"/>
                    <a:pt x="216" y="289"/>
                  </a:cubicBezTo>
                  <a:cubicBezTo>
                    <a:pt x="359" y="289"/>
                    <a:pt x="450" y="75"/>
                    <a:pt x="283" y="10"/>
                  </a:cubicBezTo>
                  <a:cubicBezTo>
                    <a:pt x="262" y="3"/>
                    <a:pt x="242" y="0"/>
                    <a:pt x="22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49"/>
        <p:cNvGrpSpPr/>
        <p:nvPr/>
      </p:nvGrpSpPr>
      <p:grpSpPr>
        <a:xfrm>
          <a:off x="0" y="0"/>
          <a:ext cx="0" cy="0"/>
          <a:chOff x="0" y="0"/>
          <a:chExt cx="0" cy="0"/>
        </a:xfrm>
      </p:grpSpPr>
      <p:sp>
        <p:nvSpPr>
          <p:cNvPr id="850" name="Google Shape;850;p15"/>
          <p:cNvSpPr txBox="1">
            <a:spLocks noGrp="1"/>
          </p:cNvSpPr>
          <p:nvPr>
            <p:ph type="title"/>
          </p:nvPr>
        </p:nvSpPr>
        <p:spPr>
          <a:xfrm>
            <a:off x="2504927" y="1509525"/>
            <a:ext cx="4134300" cy="976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1" name="Google Shape;851;p15"/>
          <p:cNvSpPr txBox="1">
            <a:spLocks noGrp="1"/>
          </p:cNvSpPr>
          <p:nvPr>
            <p:ph type="title" idx="2" hasCustomPrompt="1"/>
          </p:nvPr>
        </p:nvSpPr>
        <p:spPr>
          <a:xfrm>
            <a:off x="4100738" y="735075"/>
            <a:ext cx="952800" cy="77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52" name="Google Shape;852;p15"/>
          <p:cNvSpPr txBox="1">
            <a:spLocks noGrp="1"/>
          </p:cNvSpPr>
          <p:nvPr>
            <p:ph type="subTitle" idx="1"/>
          </p:nvPr>
        </p:nvSpPr>
        <p:spPr>
          <a:xfrm rot="249">
            <a:off x="2504775" y="2486325"/>
            <a:ext cx="4134300" cy="3999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53" name="Google Shape;853;p15"/>
          <p:cNvGrpSpPr/>
          <p:nvPr/>
        </p:nvGrpSpPr>
        <p:grpSpPr>
          <a:xfrm>
            <a:off x="-7100" y="2433724"/>
            <a:ext cx="9166032" cy="3491168"/>
            <a:chOff x="-7100" y="2433724"/>
            <a:chExt cx="9166032" cy="3491168"/>
          </a:xfrm>
        </p:grpSpPr>
        <p:sp>
          <p:nvSpPr>
            <p:cNvPr id="854" name="Google Shape;854;p15"/>
            <p:cNvSpPr/>
            <p:nvPr/>
          </p:nvSpPr>
          <p:spPr>
            <a:xfrm>
              <a:off x="-5075" y="2433724"/>
              <a:ext cx="9164007" cy="3490793"/>
            </a:xfrm>
            <a:custGeom>
              <a:avLst/>
              <a:gdLst/>
              <a:ahLst/>
              <a:cxnLst/>
              <a:rect l="l" t="t" r="r" b="b"/>
              <a:pathLst>
                <a:path w="18652" h="7105" extrusionOk="0">
                  <a:moveTo>
                    <a:pt x="18273" y="1"/>
                  </a:moveTo>
                  <a:cubicBezTo>
                    <a:pt x="18249" y="1"/>
                    <a:pt x="18226" y="1"/>
                    <a:pt x="18202" y="3"/>
                  </a:cubicBezTo>
                  <a:cubicBezTo>
                    <a:pt x="17907" y="9"/>
                    <a:pt x="17620" y="124"/>
                    <a:pt x="17403" y="324"/>
                  </a:cubicBezTo>
                  <a:cubicBezTo>
                    <a:pt x="17189" y="504"/>
                    <a:pt x="17026" y="740"/>
                    <a:pt x="16936" y="1005"/>
                  </a:cubicBezTo>
                  <a:cubicBezTo>
                    <a:pt x="16884" y="1156"/>
                    <a:pt x="16850" y="1316"/>
                    <a:pt x="16840" y="1474"/>
                  </a:cubicBezTo>
                  <a:cubicBezTo>
                    <a:pt x="16834" y="1508"/>
                    <a:pt x="16844" y="1547"/>
                    <a:pt x="16835" y="1579"/>
                  </a:cubicBezTo>
                  <a:cubicBezTo>
                    <a:pt x="16859" y="1577"/>
                    <a:pt x="16883" y="1575"/>
                    <a:pt x="16907" y="1574"/>
                  </a:cubicBezTo>
                  <a:cubicBezTo>
                    <a:pt x="16914" y="1574"/>
                    <a:pt x="16921" y="1574"/>
                    <a:pt x="16928" y="1574"/>
                  </a:cubicBezTo>
                  <a:cubicBezTo>
                    <a:pt x="17067" y="1574"/>
                    <a:pt x="17207" y="1594"/>
                    <a:pt x="17341" y="1634"/>
                  </a:cubicBezTo>
                  <a:cubicBezTo>
                    <a:pt x="17379" y="1644"/>
                    <a:pt x="17416" y="1661"/>
                    <a:pt x="17455" y="1672"/>
                  </a:cubicBezTo>
                  <a:cubicBezTo>
                    <a:pt x="17474" y="1678"/>
                    <a:pt x="17487" y="1699"/>
                    <a:pt x="17482" y="1719"/>
                  </a:cubicBezTo>
                  <a:cubicBezTo>
                    <a:pt x="17476" y="1736"/>
                    <a:pt x="17461" y="1748"/>
                    <a:pt x="17444" y="1748"/>
                  </a:cubicBezTo>
                  <a:cubicBezTo>
                    <a:pt x="17441" y="1748"/>
                    <a:pt x="17438" y="1747"/>
                    <a:pt x="17435" y="1746"/>
                  </a:cubicBezTo>
                  <a:cubicBezTo>
                    <a:pt x="17391" y="1734"/>
                    <a:pt x="17346" y="1731"/>
                    <a:pt x="17303" y="1719"/>
                  </a:cubicBezTo>
                  <a:cubicBezTo>
                    <a:pt x="17207" y="1696"/>
                    <a:pt x="17108" y="1678"/>
                    <a:pt x="17008" y="1673"/>
                  </a:cubicBezTo>
                  <a:cubicBezTo>
                    <a:pt x="16987" y="1672"/>
                    <a:pt x="16965" y="1672"/>
                    <a:pt x="16944" y="1672"/>
                  </a:cubicBezTo>
                  <a:cubicBezTo>
                    <a:pt x="16725" y="1672"/>
                    <a:pt x="16502" y="1716"/>
                    <a:pt x="16311" y="1822"/>
                  </a:cubicBezTo>
                  <a:cubicBezTo>
                    <a:pt x="16130" y="1935"/>
                    <a:pt x="15984" y="2106"/>
                    <a:pt x="15878" y="2288"/>
                  </a:cubicBezTo>
                  <a:cubicBezTo>
                    <a:pt x="15870" y="2300"/>
                    <a:pt x="15872" y="2322"/>
                    <a:pt x="15857" y="2322"/>
                  </a:cubicBezTo>
                  <a:cubicBezTo>
                    <a:pt x="15851" y="2322"/>
                    <a:pt x="15845" y="2317"/>
                    <a:pt x="15845" y="2310"/>
                  </a:cubicBezTo>
                  <a:cubicBezTo>
                    <a:pt x="15893" y="2119"/>
                    <a:pt x="16027" y="1955"/>
                    <a:pt x="16167" y="1822"/>
                  </a:cubicBezTo>
                  <a:cubicBezTo>
                    <a:pt x="16269" y="1735"/>
                    <a:pt x="16388" y="1676"/>
                    <a:pt x="16517" y="1638"/>
                  </a:cubicBezTo>
                  <a:cubicBezTo>
                    <a:pt x="16489" y="1624"/>
                    <a:pt x="16461" y="1606"/>
                    <a:pt x="16440" y="1600"/>
                  </a:cubicBezTo>
                  <a:cubicBezTo>
                    <a:pt x="16329" y="1547"/>
                    <a:pt x="16204" y="1510"/>
                    <a:pt x="16080" y="1504"/>
                  </a:cubicBezTo>
                  <a:cubicBezTo>
                    <a:pt x="16061" y="1503"/>
                    <a:pt x="16042" y="1502"/>
                    <a:pt x="16023" y="1502"/>
                  </a:cubicBezTo>
                  <a:cubicBezTo>
                    <a:pt x="15570" y="1502"/>
                    <a:pt x="15137" y="1764"/>
                    <a:pt x="14883" y="2133"/>
                  </a:cubicBezTo>
                  <a:cubicBezTo>
                    <a:pt x="14828" y="2225"/>
                    <a:pt x="14770" y="2321"/>
                    <a:pt x="14735" y="2424"/>
                  </a:cubicBezTo>
                  <a:cubicBezTo>
                    <a:pt x="14749" y="2449"/>
                    <a:pt x="14730" y="2483"/>
                    <a:pt x="14701" y="2483"/>
                  </a:cubicBezTo>
                  <a:cubicBezTo>
                    <a:pt x="14696" y="2483"/>
                    <a:pt x="14691" y="2482"/>
                    <a:pt x="14686" y="2479"/>
                  </a:cubicBezTo>
                  <a:cubicBezTo>
                    <a:pt x="14614" y="2450"/>
                    <a:pt x="14550" y="2411"/>
                    <a:pt x="14477" y="2388"/>
                  </a:cubicBezTo>
                  <a:cubicBezTo>
                    <a:pt x="14385" y="2358"/>
                    <a:pt x="14288" y="2344"/>
                    <a:pt x="14190" y="2344"/>
                  </a:cubicBezTo>
                  <a:cubicBezTo>
                    <a:pt x="13894" y="2344"/>
                    <a:pt x="13591" y="2473"/>
                    <a:pt x="13399" y="2691"/>
                  </a:cubicBezTo>
                  <a:cubicBezTo>
                    <a:pt x="13299" y="2807"/>
                    <a:pt x="13236" y="2949"/>
                    <a:pt x="13187" y="3094"/>
                  </a:cubicBezTo>
                  <a:cubicBezTo>
                    <a:pt x="13169" y="3149"/>
                    <a:pt x="13150" y="3203"/>
                    <a:pt x="13133" y="3258"/>
                  </a:cubicBezTo>
                  <a:cubicBezTo>
                    <a:pt x="13266" y="3285"/>
                    <a:pt x="13399" y="3335"/>
                    <a:pt x="13528" y="3404"/>
                  </a:cubicBezTo>
                  <a:cubicBezTo>
                    <a:pt x="13583" y="3432"/>
                    <a:pt x="13636" y="3465"/>
                    <a:pt x="13688" y="3496"/>
                  </a:cubicBezTo>
                  <a:cubicBezTo>
                    <a:pt x="13713" y="3508"/>
                    <a:pt x="13747" y="3531"/>
                    <a:pt x="13728" y="3563"/>
                  </a:cubicBezTo>
                  <a:cubicBezTo>
                    <a:pt x="13721" y="3575"/>
                    <a:pt x="13709" y="3581"/>
                    <a:pt x="13696" y="3581"/>
                  </a:cubicBezTo>
                  <a:cubicBezTo>
                    <a:pt x="13689" y="3581"/>
                    <a:pt x="13683" y="3580"/>
                    <a:pt x="13676" y="3576"/>
                  </a:cubicBezTo>
                  <a:cubicBezTo>
                    <a:pt x="13408" y="3430"/>
                    <a:pt x="13152" y="3315"/>
                    <a:pt x="12882" y="3315"/>
                  </a:cubicBezTo>
                  <a:cubicBezTo>
                    <a:pt x="12734" y="3315"/>
                    <a:pt x="12582" y="3350"/>
                    <a:pt x="12422" y="3432"/>
                  </a:cubicBezTo>
                  <a:cubicBezTo>
                    <a:pt x="12379" y="3453"/>
                    <a:pt x="12337" y="3477"/>
                    <a:pt x="12296" y="3501"/>
                  </a:cubicBezTo>
                  <a:cubicBezTo>
                    <a:pt x="12293" y="3506"/>
                    <a:pt x="12288" y="3508"/>
                    <a:pt x="12284" y="3508"/>
                  </a:cubicBezTo>
                  <a:cubicBezTo>
                    <a:pt x="12279" y="3508"/>
                    <a:pt x="12274" y="3506"/>
                    <a:pt x="12271" y="3501"/>
                  </a:cubicBezTo>
                  <a:cubicBezTo>
                    <a:pt x="12264" y="3493"/>
                    <a:pt x="12268" y="3483"/>
                    <a:pt x="12277" y="3478"/>
                  </a:cubicBezTo>
                  <a:cubicBezTo>
                    <a:pt x="12416" y="3354"/>
                    <a:pt x="12566" y="3282"/>
                    <a:pt x="12722" y="3250"/>
                  </a:cubicBezTo>
                  <a:cubicBezTo>
                    <a:pt x="12695" y="3205"/>
                    <a:pt x="12678" y="3155"/>
                    <a:pt x="12649" y="3111"/>
                  </a:cubicBezTo>
                  <a:cubicBezTo>
                    <a:pt x="12591" y="3009"/>
                    <a:pt x="12527" y="2920"/>
                    <a:pt x="12447" y="2836"/>
                  </a:cubicBezTo>
                  <a:cubicBezTo>
                    <a:pt x="12200" y="2601"/>
                    <a:pt x="11856" y="2462"/>
                    <a:pt x="11515" y="2462"/>
                  </a:cubicBezTo>
                  <a:cubicBezTo>
                    <a:pt x="11488" y="2462"/>
                    <a:pt x="11461" y="2463"/>
                    <a:pt x="11434" y="2465"/>
                  </a:cubicBezTo>
                  <a:cubicBezTo>
                    <a:pt x="11283" y="2480"/>
                    <a:pt x="11081" y="2510"/>
                    <a:pt x="10959" y="2609"/>
                  </a:cubicBezTo>
                  <a:cubicBezTo>
                    <a:pt x="10973" y="2635"/>
                    <a:pt x="10984" y="2662"/>
                    <a:pt x="10995" y="2690"/>
                  </a:cubicBezTo>
                  <a:cubicBezTo>
                    <a:pt x="11003" y="2710"/>
                    <a:pt x="10986" y="2727"/>
                    <a:pt x="10968" y="2727"/>
                  </a:cubicBezTo>
                  <a:cubicBezTo>
                    <a:pt x="10960" y="2727"/>
                    <a:pt x="10952" y="2723"/>
                    <a:pt x="10947" y="2714"/>
                  </a:cubicBezTo>
                  <a:cubicBezTo>
                    <a:pt x="10723" y="2354"/>
                    <a:pt x="10318" y="2107"/>
                    <a:pt x="9895" y="2107"/>
                  </a:cubicBezTo>
                  <a:cubicBezTo>
                    <a:pt x="9837" y="2107"/>
                    <a:pt x="9779" y="2112"/>
                    <a:pt x="9721" y="2121"/>
                  </a:cubicBezTo>
                  <a:cubicBezTo>
                    <a:pt x="9569" y="2142"/>
                    <a:pt x="9415" y="2182"/>
                    <a:pt x="9280" y="2252"/>
                  </a:cubicBezTo>
                  <a:cubicBezTo>
                    <a:pt x="9203" y="2292"/>
                    <a:pt x="9134" y="2334"/>
                    <a:pt x="9067" y="2386"/>
                  </a:cubicBezTo>
                  <a:cubicBezTo>
                    <a:pt x="9073" y="2398"/>
                    <a:pt x="9073" y="2411"/>
                    <a:pt x="9067" y="2423"/>
                  </a:cubicBezTo>
                  <a:cubicBezTo>
                    <a:pt x="9058" y="2436"/>
                    <a:pt x="9049" y="2440"/>
                    <a:pt x="9038" y="2440"/>
                  </a:cubicBezTo>
                  <a:cubicBezTo>
                    <a:pt x="9016" y="2440"/>
                    <a:pt x="8990" y="2417"/>
                    <a:pt x="8969" y="2408"/>
                  </a:cubicBezTo>
                  <a:cubicBezTo>
                    <a:pt x="8890" y="2368"/>
                    <a:pt x="8813" y="2323"/>
                    <a:pt x="8728" y="2301"/>
                  </a:cubicBezTo>
                  <a:cubicBezTo>
                    <a:pt x="8655" y="2281"/>
                    <a:pt x="8579" y="2272"/>
                    <a:pt x="8504" y="2272"/>
                  </a:cubicBezTo>
                  <a:cubicBezTo>
                    <a:pt x="8297" y="2272"/>
                    <a:pt x="8090" y="2341"/>
                    <a:pt x="7921" y="2455"/>
                  </a:cubicBezTo>
                  <a:cubicBezTo>
                    <a:pt x="7828" y="2519"/>
                    <a:pt x="7752" y="2589"/>
                    <a:pt x="7679" y="2673"/>
                  </a:cubicBezTo>
                  <a:cubicBezTo>
                    <a:pt x="7668" y="2686"/>
                    <a:pt x="7655" y="2699"/>
                    <a:pt x="7643" y="2712"/>
                  </a:cubicBezTo>
                  <a:cubicBezTo>
                    <a:pt x="7641" y="2717"/>
                    <a:pt x="7636" y="2721"/>
                    <a:pt x="7630" y="2721"/>
                  </a:cubicBezTo>
                  <a:cubicBezTo>
                    <a:pt x="7629" y="2721"/>
                    <a:pt x="7628" y="2721"/>
                    <a:pt x="7628" y="2721"/>
                  </a:cubicBezTo>
                  <a:cubicBezTo>
                    <a:pt x="7601" y="2713"/>
                    <a:pt x="7626" y="2681"/>
                    <a:pt x="7631" y="2665"/>
                  </a:cubicBezTo>
                  <a:cubicBezTo>
                    <a:pt x="7636" y="2652"/>
                    <a:pt x="7643" y="2638"/>
                    <a:pt x="7650" y="2625"/>
                  </a:cubicBezTo>
                  <a:cubicBezTo>
                    <a:pt x="7612" y="2617"/>
                    <a:pt x="7566" y="2589"/>
                    <a:pt x="7539" y="2583"/>
                  </a:cubicBezTo>
                  <a:cubicBezTo>
                    <a:pt x="7443" y="2549"/>
                    <a:pt x="7342" y="2531"/>
                    <a:pt x="7239" y="2523"/>
                  </a:cubicBezTo>
                  <a:cubicBezTo>
                    <a:pt x="7208" y="2520"/>
                    <a:pt x="7176" y="2519"/>
                    <a:pt x="7143" y="2519"/>
                  </a:cubicBezTo>
                  <a:cubicBezTo>
                    <a:pt x="6796" y="2519"/>
                    <a:pt x="6336" y="2634"/>
                    <a:pt x="6096" y="2861"/>
                  </a:cubicBezTo>
                  <a:cubicBezTo>
                    <a:pt x="5994" y="2959"/>
                    <a:pt x="5925" y="3085"/>
                    <a:pt x="5870" y="3215"/>
                  </a:cubicBezTo>
                  <a:cubicBezTo>
                    <a:pt x="6012" y="3233"/>
                    <a:pt x="6152" y="3284"/>
                    <a:pt x="6280" y="3379"/>
                  </a:cubicBezTo>
                  <a:cubicBezTo>
                    <a:pt x="6323" y="3409"/>
                    <a:pt x="6364" y="3450"/>
                    <a:pt x="6402" y="3485"/>
                  </a:cubicBezTo>
                  <a:cubicBezTo>
                    <a:pt x="6412" y="3494"/>
                    <a:pt x="6422" y="3504"/>
                    <a:pt x="6424" y="3517"/>
                  </a:cubicBezTo>
                  <a:cubicBezTo>
                    <a:pt x="6428" y="3542"/>
                    <a:pt x="6406" y="3562"/>
                    <a:pt x="6383" y="3562"/>
                  </a:cubicBezTo>
                  <a:cubicBezTo>
                    <a:pt x="6375" y="3562"/>
                    <a:pt x="6367" y="3560"/>
                    <a:pt x="6360" y="3554"/>
                  </a:cubicBezTo>
                  <a:cubicBezTo>
                    <a:pt x="6304" y="3513"/>
                    <a:pt x="6250" y="3474"/>
                    <a:pt x="6194" y="3433"/>
                  </a:cubicBezTo>
                  <a:cubicBezTo>
                    <a:pt x="6052" y="3338"/>
                    <a:pt x="5885" y="3295"/>
                    <a:pt x="5717" y="3295"/>
                  </a:cubicBezTo>
                  <a:cubicBezTo>
                    <a:pt x="5592" y="3295"/>
                    <a:pt x="5467" y="3318"/>
                    <a:pt x="5351" y="3363"/>
                  </a:cubicBezTo>
                  <a:cubicBezTo>
                    <a:pt x="5265" y="3393"/>
                    <a:pt x="5180" y="3429"/>
                    <a:pt x="5104" y="3477"/>
                  </a:cubicBezTo>
                  <a:cubicBezTo>
                    <a:pt x="5080" y="3492"/>
                    <a:pt x="5056" y="3509"/>
                    <a:pt x="5032" y="3523"/>
                  </a:cubicBezTo>
                  <a:cubicBezTo>
                    <a:pt x="5030" y="3525"/>
                    <a:pt x="5027" y="3526"/>
                    <a:pt x="5024" y="3526"/>
                  </a:cubicBezTo>
                  <a:cubicBezTo>
                    <a:pt x="5020" y="3526"/>
                    <a:pt x="5015" y="3523"/>
                    <a:pt x="5012" y="3519"/>
                  </a:cubicBezTo>
                  <a:cubicBezTo>
                    <a:pt x="5008" y="3512"/>
                    <a:pt x="5011" y="3501"/>
                    <a:pt x="5020" y="3499"/>
                  </a:cubicBezTo>
                  <a:cubicBezTo>
                    <a:pt x="5148" y="3391"/>
                    <a:pt x="5294" y="3308"/>
                    <a:pt x="5447" y="3259"/>
                  </a:cubicBezTo>
                  <a:cubicBezTo>
                    <a:pt x="5428" y="2944"/>
                    <a:pt x="5319" y="2608"/>
                    <a:pt x="5048" y="2424"/>
                  </a:cubicBezTo>
                  <a:cubicBezTo>
                    <a:pt x="4885" y="2318"/>
                    <a:pt x="4671" y="2255"/>
                    <a:pt x="4461" y="2255"/>
                  </a:cubicBezTo>
                  <a:cubicBezTo>
                    <a:pt x="4289" y="2255"/>
                    <a:pt x="4121" y="2297"/>
                    <a:pt x="3986" y="2393"/>
                  </a:cubicBezTo>
                  <a:cubicBezTo>
                    <a:pt x="3992" y="2446"/>
                    <a:pt x="3988" y="2485"/>
                    <a:pt x="3962" y="2490"/>
                  </a:cubicBezTo>
                  <a:cubicBezTo>
                    <a:pt x="3959" y="2491"/>
                    <a:pt x="3956" y="2491"/>
                    <a:pt x="3953" y="2491"/>
                  </a:cubicBezTo>
                  <a:cubicBezTo>
                    <a:pt x="3936" y="2491"/>
                    <a:pt x="3920" y="2480"/>
                    <a:pt x="3916" y="2464"/>
                  </a:cubicBezTo>
                  <a:cubicBezTo>
                    <a:pt x="3871" y="2278"/>
                    <a:pt x="3827" y="2092"/>
                    <a:pt x="3716" y="1933"/>
                  </a:cubicBezTo>
                  <a:cubicBezTo>
                    <a:pt x="3558" y="1702"/>
                    <a:pt x="3297" y="1545"/>
                    <a:pt x="3018" y="1515"/>
                  </a:cubicBezTo>
                  <a:cubicBezTo>
                    <a:pt x="2952" y="1506"/>
                    <a:pt x="2885" y="1501"/>
                    <a:pt x="2818" y="1501"/>
                  </a:cubicBezTo>
                  <a:cubicBezTo>
                    <a:pt x="2619" y="1501"/>
                    <a:pt x="2419" y="1545"/>
                    <a:pt x="2245" y="1643"/>
                  </a:cubicBezTo>
                  <a:cubicBezTo>
                    <a:pt x="2404" y="1728"/>
                    <a:pt x="2544" y="1852"/>
                    <a:pt x="2646" y="1997"/>
                  </a:cubicBezTo>
                  <a:cubicBezTo>
                    <a:pt x="2678" y="2045"/>
                    <a:pt x="2706" y="2097"/>
                    <a:pt x="2729" y="2150"/>
                  </a:cubicBezTo>
                  <a:cubicBezTo>
                    <a:pt x="2736" y="2164"/>
                    <a:pt x="2729" y="2184"/>
                    <a:pt x="2715" y="2192"/>
                  </a:cubicBezTo>
                  <a:cubicBezTo>
                    <a:pt x="2710" y="2195"/>
                    <a:pt x="2704" y="2196"/>
                    <a:pt x="2698" y="2196"/>
                  </a:cubicBezTo>
                  <a:cubicBezTo>
                    <a:pt x="2687" y="2196"/>
                    <a:pt x="2676" y="2191"/>
                    <a:pt x="2669" y="2180"/>
                  </a:cubicBezTo>
                  <a:cubicBezTo>
                    <a:pt x="2604" y="2093"/>
                    <a:pt x="2544" y="2003"/>
                    <a:pt x="2466" y="1925"/>
                  </a:cubicBezTo>
                  <a:cubicBezTo>
                    <a:pt x="2375" y="1832"/>
                    <a:pt x="2273" y="1763"/>
                    <a:pt x="2160" y="1705"/>
                  </a:cubicBezTo>
                  <a:cubicBezTo>
                    <a:pt x="2047" y="1651"/>
                    <a:pt x="1924" y="1614"/>
                    <a:pt x="1798" y="1614"/>
                  </a:cubicBezTo>
                  <a:cubicBezTo>
                    <a:pt x="1783" y="1614"/>
                    <a:pt x="1768" y="1615"/>
                    <a:pt x="1752" y="1616"/>
                  </a:cubicBezTo>
                  <a:cubicBezTo>
                    <a:pt x="1633" y="1629"/>
                    <a:pt x="1512" y="1643"/>
                    <a:pt x="1402" y="1691"/>
                  </a:cubicBezTo>
                  <a:cubicBezTo>
                    <a:pt x="1386" y="1694"/>
                    <a:pt x="1373" y="1716"/>
                    <a:pt x="1357" y="1716"/>
                  </a:cubicBezTo>
                  <a:cubicBezTo>
                    <a:pt x="1354" y="1716"/>
                    <a:pt x="1350" y="1714"/>
                    <a:pt x="1347" y="1712"/>
                  </a:cubicBezTo>
                  <a:cubicBezTo>
                    <a:pt x="1316" y="1682"/>
                    <a:pt x="1480" y="1611"/>
                    <a:pt x="1504" y="1601"/>
                  </a:cubicBezTo>
                  <a:cubicBezTo>
                    <a:pt x="1597" y="1565"/>
                    <a:pt x="1692" y="1539"/>
                    <a:pt x="1789" y="1532"/>
                  </a:cubicBezTo>
                  <a:cubicBezTo>
                    <a:pt x="1789" y="1530"/>
                    <a:pt x="1789" y="1529"/>
                    <a:pt x="1789" y="1527"/>
                  </a:cubicBezTo>
                  <a:cubicBezTo>
                    <a:pt x="1792" y="1002"/>
                    <a:pt x="1605" y="401"/>
                    <a:pt x="1100" y="160"/>
                  </a:cubicBezTo>
                  <a:cubicBezTo>
                    <a:pt x="901" y="56"/>
                    <a:pt x="674" y="19"/>
                    <a:pt x="452" y="19"/>
                  </a:cubicBezTo>
                  <a:cubicBezTo>
                    <a:pt x="422" y="19"/>
                    <a:pt x="393" y="19"/>
                    <a:pt x="365" y="21"/>
                  </a:cubicBezTo>
                  <a:cubicBezTo>
                    <a:pt x="275" y="26"/>
                    <a:pt x="190" y="43"/>
                    <a:pt x="105" y="61"/>
                  </a:cubicBezTo>
                  <a:cubicBezTo>
                    <a:pt x="71" y="68"/>
                    <a:pt x="35" y="76"/>
                    <a:pt x="0" y="84"/>
                  </a:cubicBezTo>
                  <a:cubicBezTo>
                    <a:pt x="3" y="276"/>
                    <a:pt x="5" y="467"/>
                    <a:pt x="8" y="659"/>
                  </a:cubicBezTo>
                  <a:cubicBezTo>
                    <a:pt x="33" y="2807"/>
                    <a:pt x="21" y="4955"/>
                    <a:pt x="27" y="7103"/>
                  </a:cubicBezTo>
                  <a:cubicBezTo>
                    <a:pt x="1666" y="7104"/>
                    <a:pt x="3305" y="7104"/>
                    <a:pt x="4944" y="7104"/>
                  </a:cubicBezTo>
                  <a:cubicBezTo>
                    <a:pt x="9511" y="7104"/>
                    <a:pt x="14077" y="7102"/>
                    <a:pt x="18643" y="7101"/>
                  </a:cubicBezTo>
                  <a:cubicBezTo>
                    <a:pt x="18652" y="4939"/>
                    <a:pt x="18645" y="2778"/>
                    <a:pt x="18647" y="615"/>
                  </a:cubicBezTo>
                  <a:cubicBezTo>
                    <a:pt x="18647" y="432"/>
                    <a:pt x="18647" y="249"/>
                    <a:pt x="18648" y="66"/>
                  </a:cubicBezTo>
                  <a:cubicBezTo>
                    <a:pt x="18647" y="58"/>
                    <a:pt x="18647" y="51"/>
                    <a:pt x="18648" y="45"/>
                  </a:cubicBezTo>
                  <a:cubicBezTo>
                    <a:pt x="18631" y="41"/>
                    <a:pt x="18614" y="36"/>
                    <a:pt x="18597" y="33"/>
                  </a:cubicBezTo>
                  <a:cubicBezTo>
                    <a:pt x="18588" y="31"/>
                    <a:pt x="18579" y="30"/>
                    <a:pt x="18571" y="28"/>
                  </a:cubicBezTo>
                  <a:cubicBezTo>
                    <a:pt x="18474" y="12"/>
                    <a:pt x="18371" y="1"/>
                    <a:pt x="18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7100" y="2735581"/>
              <a:ext cx="9164018" cy="3189311"/>
            </a:xfrm>
            <a:custGeom>
              <a:avLst/>
              <a:gdLst/>
              <a:ahLst/>
              <a:cxnLst/>
              <a:rect l="l" t="t" r="r" b="b"/>
              <a:pathLst>
                <a:path w="18645" h="6489" extrusionOk="0">
                  <a:moveTo>
                    <a:pt x="18640" y="0"/>
                  </a:moveTo>
                  <a:cubicBezTo>
                    <a:pt x="18288" y="128"/>
                    <a:pt x="17979" y="373"/>
                    <a:pt x="17774" y="686"/>
                  </a:cubicBezTo>
                  <a:cubicBezTo>
                    <a:pt x="17737" y="743"/>
                    <a:pt x="17703" y="807"/>
                    <a:pt x="17709" y="874"/>
                  </a:cubicBezTo>
                  <a:cubicBezTo>
                    <a:pt x="17717" y="979"/>
                    <a:pt x="17818" y="1047"/>
                    <a:pt x="17905" y="1107"/>
                  </a:cubicBezTo>
                  <a:cubicBezTo>
                    <a:pt x="17994" y="1166"/>
                    <a:pt x="18086" y="1254"/>
                    <a:pt x="18067" y="1357"/>
                  </a:cubicBezTo>
                  <a:cubicBezTo>
                    <a:pt x="18043" y="1495"/>
                    <a:pt x="17863" y="1522"/>
                    <a:pt x="17725" y="1528"/>
                  </a:cubicBezTo>
                  <a:cubicBezTo>
                    <a:pt x="17248" y="1547"/>
                    <a:pt x="16777" y="1686"/>
                    <a:pt x="16367" y="1928"/>
                  </a:cubicBezTo>
                  <a:cubicBezTo>
                    <a:pt x="16182" y="2037"/>
                    <a:pt x="16004" y="2170"/>
                    <a:pt x="15895" y="2355"/>
                  </a:cubicBezTo>
                  <a:cubicBezTo>
                    <a:pt x="15811" y="2296"/>
                    <a:pt x="15782" y="2173"/>
                    <a:pt x="15828" y="2083"/>
                  </a:cubicBezTo>
                  <a:cubicBezTo>
                    <a:pt x="15818" y="2082"/>
                    <a:pt x="15808" y="2082"/>
                    <a:pt x="15797" y="2082"/>
                  </a:cubicBezTo>
                  <a:cubicBezTo>
                    <a:pt x="15649" y="2082"/>
                    <a:pt x="15503" y="2166"/>
                    <a:pt x="15432" y="2297"/>
                  </a:cubicBezTo>
                  <a:cubicBezTo>
                    <a:pt x="15355" y="2436"/>
                    <a:pt x="15379" y="2615"/>
                    <a:pt x="15475" y="2743"/>
                  </a:cubicBezTo>
                  <a:cubicBezTo>
                    <a:pt x="15305" y="2710"/>
                    <a:pt x="15128" y="2688"/>
                    <a:pt x="14953" y="2688"/>
                  </a:cubicBezTo>
                  <a:cubicBezTo>
                    <a:pt x="14689" y="2688"/>
                    <a:pt x="14432" y="2739"/>
                    <a:pt x="14217" y="2886"/>
                  </a:cubicBezTo>
                  <a:cubicBezTo>
                    <a:pt x="14137" y="2940"/>
                    <a:pt x="14064" y="3009"/>
                    <a:pt x="14027" y="3099"/>
                  </a:cubicBezTo>
                  <a:cubicBezTo>
                    <a:pt x="13989" y="3187"/>
                    <a:pt x="13995" y="3298"/>
                    <a:pt x="14059" y="3371"/>
                  </a:cubicBezTo>
                  <a:cubicBezTo>
                    <a:pt x="14115" y="3432"/>
                    <a:pt x="14201" y="3455"/>
                    <a:pt x="14267" y="3504"/>
                  </a:cubicBezTo>
                  <a:cubicBezTo>
                    <a:pt x="14333" y="3553"/>
                    <a:pt x="14374" y="3663"/>
                    <a:pt x="14309" y="3715"/>
                  </a:cubicBezTo>
                  <a:cubicBezTo>
                    <a:pt x="14287" y="3734"/>
                    <a:pt x="14256" y="3739"/>
                    <a:pt x="14226" y="3741"/>
                  </a:cubicBezTo>
                  <a:cubicBezTo>
                    <a:pt x="14220" y="3742"/>
                    <a:pt x="14214" y="3742"/>
                    <a:pt x="14208" y="3742"/>
                  </a:cubicBezTo>
                  <a:cubicBezTo>
                    <a:pt x="14155" y="3742"/>
                    <a:pt x="14104" y="3731"/>
                    <a:pt x="14053" y="3719"/>
                  </a:cubicBezTo>
                  <a:cubicBezTo>
                    <a:pt x="13669" y="3634"/>
                    <a:pt x="13298" y="3506"/>
                    <a:pt x="12914" y="3427"/>
                  </a:cubicBezTo>
                  <a:cubicBezTo>
                    <a:pt x="12707" y="3384"/>
                    <a:pt x="12493" y="3355"/>
                    <a:pt x="12282" y="3355"/>
                  </a:cubicBezTo>
                  <a:cubicBezTo>
                    <a:pt x="12102" y="3355"/>
                    <a:pt x="11923" y="3376"/>
                    <a:pt x="11751" y="3426"/>
                  </a:cubicBezTo>
                  <a:cubicBezTo>
                    <a:pt x="11718" y="3436"/>
                    <a:pt x="11682" y="3446"/>
                    <a:pt x="11649" y="3446"/>
                  </a:cubicBezTo>
                  <a:cubicBezTo>
                    <a:pt x="11627" y="3446"/>
                    <a:pt x="11606" y="3442"/>
                    <a:pt x="11588" y="3431"/>
                  </a:cubicBezTo>
                  <a:cubicBezTo>
                    <a:pt x="11512" y="3383"/>
                    <a:pt x="11539" y="3266"/>
                    <a:pt x="11590" y="3192"/>
                  </a:cubicBezTo>
                  <a:cubicBezTo>
                    <a:pt x="11689" y="3049"/>
                    <a:pt x="11849" y="2917"/>
                    <a:pt x="11993" y="2820"/>
                  </a:cubicBezTo>
                  <a:cubicBezTo>
                    <a:pt x="11809" y="2594"/>
                    <a:pt x="11516" y="2480"/>
                    <a:pt x="11226" y="2457"/>
                  </a:cubicBezTo>
                  <a:cubicBezTo>
                    <a:pt x="11185" y="2454"/>
                    <a:pt x="11144" y="2452"/>
                    <a:pt x="11104" y="2452"/>
                  </a:cubicBezTo>
                  <a:cubicBezTo>
                    <a:pt x="10855" y="2452"/>
                    <a:pt x="10608" y="2506"/>
                    <a:pt x="10366" y="2569"/>
                  </a:cubicBezTo>
                  <a:cubicBezTo>
                    <a:pt x="10434" y="2461"/>
                    <a:pt x="10547" y="2381"/>
                    <a:pt x="10672" y="2353"/>
                  </a:cubicBezTo>
                  <a:cubicBezTo>
                    <a:pt x="10431" y="2243"/>
                    <a:pt x="10166" y="2188"/>
                    <a:pt x="9900" y="2188"/>
                  </a:cubicBezTo>
                  <a:cubicBezTo>
                    <a:pt x="9597" y="2188"/>
                    <a:pt x="9293" y="2259"/>
                    <a:pt x="9025" y="2401"/>
                  </a:cubicBezTo>
                  <a:cubicBezTo>
                    <a:pt x="8956" y="2438"/>
                    <a:pt x="8887" y="2479"/>
                    <a:pt x="8812" y="2497"/>
                  </a:cubicBezTo>
                  <a:cubicBezTo>
                    <a:pt x="8768" y="2413"/>
                    <a:pt x="8906" y="2329"/>
                    <a:pt x="8889" y="2235"/>
                  </a:cubicBezTo>
                  <a:cubicBezTo>
                    <a:pt x="8877" y="2168"/>
                    <a:pt x="8801" y="2148"/>
                    <a:pt x="8729" y="2148"/>
                  </a:cubicBezTo>
                  <a:cubicBezTo>
                    <a:pt x="8713" y="2148"/>
                    <a:pt x="8697" y="2149"/>
                    <a:pt x="8681" y="2151"/>
                  </a:cubicBezTo>
                  <a:cubicBezTo>
                    <a:pt x="8505" y="2170"/>
                    <a:pt x="8329" y="2194"/>
                    <a:pt x="8165" y="2260"/>
                  </a:cubicBezTo>
                  <a:cubicBezTo>
                    <a:pt x="8001" y="2327"/>
                    <a:pt x="7842" y="2457"/>
                    <a:pt x="7766" y="2615"/>
                  </a:cubicBezTo>
                  <a:cubicBezTo>
                    <a:pt x="7715" y="2533"/>
                    <a:pt x="7615" y="2485"/>
                    <a:pt x="7518" y="2481"/>
                  </a:cubicBezTo>
                  <a:cubicBezTo>
                    <a:pt x="7511" y="2481"/>
                    <a:pt x="7504" y="2480"/>
                    <a:pt x="7497" y="2480"/>
                  </a:cubicBezTo>
                  <a:cubicBezTo>
                    <a:pt x="7406" y="2480"/>
                    <a:pt x="7317" y="2511"/>
                    <a:pt x="7236" y="2552"/>
                  </a:cubicBezTo>
                  <a:cubicBezTo>
                    <a:pt x="7086" y="2629"/>
                    <a:pt x="6954" y="2746"/>
                    <a:pt x="6869" y="2892"/>
                  </a:cubicBezTo>
                  <a:cubicBezTo>
                    <a:pt x="6782" y="3038"/>
                    <a:pt x="6746" y="3214"/>
                    <a:pt x="6775" y="3381"/>
                  </a:cubicBezTo>
                  <a:cubicBezTo>
                    <a:pt x="6784" y="3428"/>
                    <a:pt x="6814" y="3485"/>
                    <a:pt x="6829" y="3531"/>
                  </a:cubicBezTo>
                  <a:cubicBezTo>
                    <a:pt x="6639" y="3391"/>
                    <a:pt x="6419" y="3289"/>
                    <a:pt x="6188" y="3236"/>
                  </a:cubicBezTo>
                  <a:cubicBezTo>
                    <a:pt x="6057" y="3205"/>
                    <a:pt x="5922" y="3190"/>
                    <a:pt x="5788" y="3176"/>
                  </a:cubicBezTo>
                  <a:cubicBezTo>
                    <a:pt x="5641" y="3162"/>
                    <a:pt x="5492" y="3149"/>
                    <a:pt x="5344" y="3149"/>
                  </a:cubicBezTo>
                  <a:cubicBezTo>
                    <a:pt x="5140" y="3149"/>
                    <a:pt x="4939" y="3173"/>
                    <a:pt x="4752" y="3251"/>
                  </a:cubicBezTo>
                  <a:cubicBezTo>
                    <a:pt x="4659" y="3289"/>
                    <a:pt x="4559" y="3340"/>
                    <a:pt x="4463" y="3340"/>
                  </a:cubicBezTo>
                  <a:cubicBezTo>
                    <a:pt x="4430" y="3340"/>
                    <a:pt x="4398" y="3334"/>
                    <a:pt x="4367" y="3319"/>
                  </a:cubicBezTo>
                  <a:cubicBezTo>
                    <a:pt x="4351" y="3312"/>
                    <a:pt x="4335" y="3301"/>
                    <a:pt x="4329" y="3285"/>
                  </a:cubicBezTo>
                  <a:cubicBezTo>
                    <a:pt x="4321" y="3265"/>
                    <a:pt x="4328" y="3243"/>
                    <a:pt x="4336" y="3223"/>
                  </a:cubicBezTo>
                  <a:cubicBezTo>
                    <a:pt x="4419" y="3029"/>
                    <a:pt x="4582" y="2873"/>
                    <a:pt x="4777" y="2796"/>
                  </a:cubicBezTo>
                  <a:cubicBezTo>
                    <a:pt x="4754" y="2611"/>
                    <a:pt x="4627" y="2443"/>
                    <a:pt x="4455" y="2370"/>
                  </a:cubicBezTo>
                  <a:cubicBezTo>
                    <a:pt x="4390" y="2342"/>
                    <a:pt x="4319" y="2329"/>
                    <a:pt x="4249" y="2329"/>
                  </a:cubicBezTo>
                  <a:cubicBezTo>
                    <a:pt x="4133" y="2329"/>
                    <a:pt x="4017" y="2365"/>
                    <a:pt x="3925" y="2434"/>
                  </a:cubicBezTo>
                  <a:cubicBezTo>
                    <a:pt x="3906" y="2447"/>
                    <a:pt x="3885" y="2464"/>
                    <a:pt x="3862" y="2465"/>
                  </a:cubicBezTo>
                  <a:cubicBezTo>
                    <a:pt x="3861" y="2465"/>
                    <a:pt x="3860" y="2465"/>
                    <a:pt x="3859" y="2465"/>
                  </a:cubicBezTo>
                  <a:cubicBezTo>
                    <a:pt x="3831" y="2465"/>
                    <a:pt x="3807" y="2445"/>
                    <a:pt x="3787" y="2424"/>
                  </a:cubicBezTo>
                  <a:cubicBezTo>
                    <a:pt x="3601" y="2249"/>
                    <a:pt x="3397" y="2083"/>
                    <a:pt x="3154" y="2007"/>
                  </a:cubicBezTo>
                  <a:cubicBezTo>
                    <a:pt x="3060" y="1978"/>
                    <a:pt x="2958" y="1960"/>
                    <a:pt x="2857" y="1960"/>
                  </a:cubicBezTo>
                  <a:cubicBezTo>
                    <a:pt x="2697" y="1960"/>
                    <a:pt x="2541" y="2005"/>
                    <a:pt x="2429" y="2114"/>
                  </a:cubicBezTo>
                  <a:cubicBezTo>
                    <a:pt x="2164" y="1675"/>
                    <a:pt x="1656" y="1402"/>
                    <a:pt x="1147" y="1402"/>
                  </a:cubicBezTo>
                  <a:cubicBezTo>
                    <a:pt x="1055" y="1402"/>
                    <a:pt x="964" y="1410"/>
                    <a:pt x="874" y="1429"/>
                  </a:cubicBezTo>
                  <a:cubicBezTo>
                    <a:pt x="758" y="1452"/>
                    <a:pt x="644" y="1488"/>
                    <a:pt x="528" y="1511"/>
                  </a:cubicBezTo>
                  <a:cubicBezTo>
                    <a:pt x="578" y="1298"/>
                    <a:pt x="753" y="1122"/>
                    <a:pt x="963" y="1068"/>
                  </a:cubicBezTo>
                  <a:cubicBezTo>
                    <a:pt x="988" y="1062"/>
                    <a:pt x="1016" y="1056"/>
                    <a:pt x="1031" y="1035"/>
                  </a:cubicBezTo>
                  <a:cubicBezTo>
                    <a:pt x="1049" y="1012"/>
                    <a:pt x="1043" y="978"/>
                    <a:pt x="1037" y="950"/>
                  </a:cubicBezTo>
                  <a:cubicBezTo>
                    <a:pt x="963" y="646"/>
                    <a:pt x="764" y="375"/>
                    <a:pt x="498" y="212"/>
                  </a:cubicBezTo>
                  <a:cubicBezTo>
                    <a:pt x="347" y="120"/>
                    <a:pt x="176" y="63"/>
                    <a:pt x="1" y="43"/>
                  </a:cubicBezTo>
                  <a:lnTo>
                    <a:pt x="1" y="43"/>
                  </a:lnTo>
                  <a:cubicBezTo>
                    <a:pt x="25" y="2191"/>
                    <a:pt x="14" y="4339"/>
                    <a:pt x="20" y="6487"/>
                  </a:cubicBezTo>
                  <a:cubicBezTo>
                    <a:pt x="1659" y="6488"/>
                    <a:pt x="3298" y="6488"/>
                    <a:pt x="4937" y="6488"/>
                  </a:cubicBezTo>
                  <a:cubicBezTo>
                    <a:pt x="9504" y="6488"/>
                    <a:pt x="14070" y="6486"/>
                    <a:pt x="18636" y="6485"/>
                  </a:cubicBezTo>
                  <a:cubicBezTo>
                    <a:pt x="18645" y="4323"/>
                    <a:pt x="18638" y="2162"/>
                    <a:pt x="18640"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15"/>
          <p:cNvGrpSpPr/>
          <p:nvPr/>
        </p:nvGrpSpPr>
        <p:grpSpPr>
          <a:xfrm>
            <a:off x="-40450" y="4603508"/>
            <a:ext cx="9235169" cy="670985"/>
            <a:chOff x="-3801348" y="3402671"/>
            <a:chExt cx="3112104" cy="304786"/>
          </a:xfrm>
        </p:grpSpPr>
        <p:sp>
          <p:nvSpPr>
            <p:cNvPr id="857" name="Google Shape;857;p15"/>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15"/>
          <p:cNvGrpSpPr/>
          <p:nvPr/>
        </p:nvGrpSpPr>
        <p:grpSpPr>
          <a:xfrm>
            <a:off x="-78883" y="-125790"/>
            <a:ext cx="2235167" cy="2381150"/>
            <a:chOff x="2760899" y="4698899"/>
            <a:chExt cx="719513" cy="766506"/>
          </a:xfrm>
        </p:grpSpPr>
        <p:sp>
          <p:nvSpPr>
            <p:cNvPr id="877" name="Google Shape;877;p15"/>
            <p:cNvSpPr/>
            <p:nvPr/>
          </p:nvSpPr>
          <p:spPr>
            <a:xfrm>
              <a:off x="2818567" y="5268465"/>
              <a:ext cx="49917" cy="164913"/>
            </a:xfrm>
            <a:custGeom>
              <a:avLst/>
              <a:gdLst/>
              <a:ahLst/>
              <a:cxnLst/>
              <a:rect l="l" t="t" r="r" b="b"/>
              <a:pathLst>
                <a:path w="1024" h="3383" extrusionOk="0">
                  <a:moveTo>
                    <a:pt x="1" y="0"/>
                  </a:moveTo>
                  <a:lnTo>
                    <a:pt x="1" y="0"/>
                  </a:lnTo>
                  <a:cubicBezTo>
                    <a:pt x="111" y="666"/>
                    <a:pt x="49" y="1352"/>
                    <a:pt x="171" y="2014"/>
                  </a:cubicBezTo>
                  <a:cubicBezTo>
                    <a:pt x="278" y="2546"/>
                    <a:pt x="551" y="3089"/>
                    <a:pt x="1024" y="3382"/>
                  </a:cubicBezTo>
                  <a:cubicBezTo>
                    <a:pt x="629" y="2565"/>
                    <a:pt x="529" y="1659"/>
                    <a:pt x="309" y="789"/>
                  </a:cubicBezTo>
                  <a:cubicBezTo>
                    <a:pt x="244" y="514"/>
                    <a:pt x="91" y="268"/>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826172" y="5264663"/>
              <a:ext cx="102467" cy="104368"/>
            </a:xfrm>
            <a:custGeom>
              <a:avLst/>
              <a:gdLst/>
              <a:ahLst/>
              <a:cxnLst/>
              <a:rect l="l" t="t" r="r" b="b"/>
              <a:pathLst>
                <a:path w="2102" h="2141" extrusionOk="0">
                  <a:moveTo>
                    <a:pt x="0" y="1"/>
                  </a:moveTo>
                  <a:lnTo>
                    <a:pt x="0" y="1"/>
                  </a:lnTo>
                  <a:cubicBezTo>
                    <a:pt x="153" y="475"/>
                    <a:pt x="455" y="883"/>
                    <a:pt x="796" y="1240"/>
                  </a:cubicBezTo>
                  <a:cubicBezTo>
                    <a:pt x="1095" y="1538"/>
                    <a:pt x="1462" y="1755"/>
                    <a:pt x="1822" y="1973"/>
                  </a:cubicBezTo>
                  <a:cubicBezTo>
                    <a:pt x="1886" y="2011"/>
                    <a:pt x="1949" y="2050"/>
                    <a:pt x="2013" y="2089"/>
                  </a:cubicBezTo>
                  <a:cubicBezTo>
                    <a:pt x="2042" y="2106"/>
                    <a:pt x="2072" y="2123"/>
                    <a:pt x="2101" y="2140"/>
                  </a:cubicBezTo>
                  <a:cubicBezTo>
                    <a:pt x="1388" y="743"/>
                    <a:pt x="751" y="1037"/>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2804089" y="5198025"/>
              <a:ext cx="72146" cy="76972"/>
            </a:xfrm>
            <a:custGeom>
              <a:avLst/>
              <a:gdLst/>
              <a:ahLst/>
              <a:cxnLst/>
              <a:rect l="l" t="t" r="r" b="b"/>
              <a:pathLst>
                <a:path w="1480" h="1579" extrusionOk="0">
                  <a:moveTo>
                    <a:pt x="1" y="0"/>
                  </a:moveTo>
                  <a:lnTo>
                    <a:pt x="1" y="0"/>
                  </a:lnTo>
                  <a:cubicBezTo>
                    <a:pt x="41" y="132"/>
                    <a:pt x="82" y="264"/>
                    <a:pt x="123" y="396"/>
                  </a:cubicBezTo>
                  <a:cubicBezTo>
                    <a:pt x="217" y="586"/>
                    <a:pt x="328" y="767"/>
                    <a:pt x="470" y="927"/>
                  </a:cubicBezTo>
                  <a:cubicBezTo>
                    <a:pt x="757" y="1208"/>
                    <a:pt x="1103" y="1437"/>
                    <a:pt x="1480" y="1579"/>
                  </a:cubicBezTo>
                  <a:cubicBezTo>
                    <a:pt x="1268" y="1261"/>
                    <a:pt x="1052" y="946"/>
                    <a:pt x="772" y="686"/>
                  </a:cubicBezTo>
                  <a:cubicBezTo>
                    <a:pt x="526" y="444"/>
                    <a:pt x="229" y="256"/>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2858589" y="5339734"/>
              <a:ext cx="87014" cy="116945"/>
            </a:xfrm>
            <a:custGeom>
              <a:avLst/>
              <a:gdLst/>
              <a:ahLst/>
              <a:cxnLst/>
              <a:rect l="l" t="t" r="r" b="b"/>
              <a:pathLst>
                <a:path w="1785" h="2399" extrusionOk="0">
                  <a:moveTo>
                    <a:pt x="0" y="0"/>
                  </a:moveTo>
                  <a:cubicBezTo>
                    <a:pt x="347" y="636"/>
                    <a:pt x="545" y="1373"/>
                    <a:pt x="1032" y="1922"/>
                  </a:cubicBezTo>
                  <a:cubicBezTo>
                    <a:pt x="1232" y="2137"/>
                    <a:pt x="1484" y="2353"/>
                    <a:pt x="1785" y="2398"/>
                  </a:cubicBezTo>
                  <a:cubicBezTo>
                    <a:pt x="1295" y="1218"/>
                    <a:pt x="834" y="87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2785272" y="5200999"/>
              <a:ext cx="16672" cy="100420"/>
            </a:xfrm>
            <a:custGeom>
              <a:avLst/>
              <a:gdLst/>
              <a:ahLst/>
              <a:cxnLst/>
              <a:rect l="l" t="t" r="r" b="b"/>
              <a:pathLst>
                <a:path w="342" h="2060" extrusionOk="0">
                  <a:moveTo>
                    <a:pt x="240" y="0"/>
                  </a:moveTo>
                  <a:cubicBezTo>
                    <a:pt x="200" y="278"/>
                    <a:pt x="105" y="544"/>
                    <a:pt x="52" y="820"/>
                  </a:cubicBezTo>
                  <a:cubicBezTo>
                    <a:pt x="2" y="1098"/>
                    <a:pt x="0" y="1380"/>
                    <a:pt x="34" y="1660"/>
                  </a:cubicBezTo>
                  <a:cubicBezTo>
                    <a:pt x="41" y="1730"/>
                    <a:pt x="52" y="1799"/>
                    <a:pt x="63" y="1869"/>
                  </a:cubicBezTo>
                  <a:cubicBezTo>
                    <a:pt x="74" y="1933"/>
                    <a:pt x="84" y="1996"/>
                    <a:pt x="95" y="2060"/>
                  </a:cubicBezTo>
                  <a:cubicBezTo>
                    <a:pt x="196" y="1797"/>
                    <a:pt x="273" y="1527"/>
                    <a:pt x="311" y="1253"/>
                  </a:cubicBezTo>
                  <a:cubicBezTo>
                    <a:pt x="333" y="1085"/>
                    <a:pt x="342" y="916"/>
                    <a:pt x="330" y="745"/>
                  </a:cubicBezTo>
                  <a:cubicBezTo>
                    <a:pt x="325" y="627"/>
                    <a:pt x="324" y="511"/>
                    <a:pt x="318" y="393"/>
                  </a:cubicBezTo>
                  <a:cubicBezTo>
                    <a:pt x="317" y="376"/>
                    <a:pt x="324" y="359"/>
                    <a:pt x="334" y="347"/>
                  </a:cubicBezTo>
                  <a:cubicBezTo>
                    <a:pt x="326" y="318"/>
                    <a:pt x="318" y="291"/>
                    <a:pt x="311" y="263"/>
                  </a:cubicBezTo>
                  <a:cubicBezTo>
                    <a:pt x="310" y="260"/>
                    <a:pt x="310" y="257"/>
                    <a:pt x="309" y="255"/>
                  </a:cubicBezTo>
                  <a:cubicBezTo>
                    <a:pt x="286" y="170"/>
                    <a:pt x="263" y="85"/>
                    <a:pt x="24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2775962" y="5141478"/>
              <a:ext cx="180317" cy="323927"/>
            </a:xfrm>
            <a:custGeom>
              <a:avLst/>
              <a:gdLst/>
              <a:ahLst/>
              <a:cxnLst/>
              <a:rect l="l" t="t" r="r" b="b"/>
              <a:pathLst>
                <a:path w="3699" h="6645" extrusionOk="0">
                  <a:moveTo>
                    <a:pt x="578" y="1160"/>
                  </a:moveTo>
                  <a:lnTo>
                    <a:pt x="578" y="1160"/>
                  </a:lnTo>
                  <a:cubicBezTo>
                    <a:pt x="806" y="1416"/>
                    <a:pt x="1103" y="1603"/>
                    <a:pt x="1349" y="1846"/>
                  </a:cubicBezTo>
                  <a:cubicBezTo>
                    <a:pt x="1629" y="2106"/>
                    <a:pt x="1845" y="2421"/>
                    <a:pt x="2057" y="2739"/>
                  </a:cubicBezTo>
                  <a:cubicBezTo>
                    <a:pt x="1680" y="2597"/>
                    <a:pt x="1334" y="2368"/>
                    <a:pt x="1047" y="2085"/>
                  </a:cubicBezTo>
                  <a:cubicBezTo>
                    <a:pt x="905" y="1927"/>
                    <a:pt x="794" y="1746"/>
                    <a:pt x="700" y="1556"/>
                  </a:cubicBezTo>
                  <a:cubicBezTo>
                    <a:pt x="659" y="1424"/>
                    <a:pt x="618" y="1292"/>
                    <a:pt x="578" y="1160"/>
                  </a:cubicBezTo>
                  <a:close/>
                  <a:moveTo>
                    <a:pt x="431" y="1221"/>
                  </a:moveTo>
                  <a:cubicBezTo>
                    <a:pt x="454" y="1306"/>
                    <a:pt x="477" y="1391"/>
                    <a:pt x="500" y="1476"/>
                  </a:cubicBezTo>
                  <a:cubicBezTo>
                    <a:pt x="501" y="1478"/>
                    <a:pt x="501" y="1482"/>
                    <a:pt x="502" y="1484"/>
                  </a:cubicBezTo>
                  <a:cubicBezTo>
                    <a:pt x="509" y="1512"/>
                    <a:pt x="517" y="1540"/>
                    <a:pt x="525" y="1568"/>
                  </a:cubicBezTo>
                  <a:cubicBezTo>
                    <a:pt x="514" y="1581"/>
                    <a:pt x="508" y="1597"/>
                    <a:pt x="509" y="1614"/>
                  </a:cubicBezTo>
                  <a:cubicBezTo>
                    <a:pt x="514" y="1732"/>
                    <a:pt x="516" y="1848"/>
                    <a:pt x="521" y="1966"/>
                  </a:cubicBezTo>
                  <a:cubicBezTo>
                    <a:pt x="533" y="2137"/>
                    <a:pt x="524" y="2306"/>
                    <a:pt x="502" y="2474"/>
                  </a:cubicBezTo>
                  <a:cubicBezTo>
                    <a:pt x="464" y="2748"/>
                    <a:pt x="387" y="3018"/>
                    <a:pt x="286" y="3281"/>
                  </a:cubicBezTo>
                  <a:cubicBezTo>
                    <a:pt x="275" y="3218"/>
                    <a:pt x="265" y="3154"/>
                    <a:pt x="254" y="3091"/>
                  </a:cubicBezTo>
                  <a:cubicBezTo>
                    <a:pt x="243" y="3021"/>
                    <a:pt x="232" y="2951"/>
                    <a:pt x="225" y="2881"/>
                  </a:cubicBezTo>
                  <a:cubicBezTo>
                    <a:pt x="191" y="2601"/>
                    <a:pt x="193" y="2319"/>
                    <a:pt x="243" y="2041"/>
                  </a:cubicBezTo>
                  <a:cubicBezTo>
                    <a:pt x="296" y="1765"/>
                    <a:pt x="391" y="1499"/>
                    <a:pt x="431" y="1221"/>
                  </a:cubicBezTo>
                  <a:close/>
                  <a:moveTo>
                    <a:pt x="1030" y="2528"/>
                  </a:moveTo>
                  <a:lnTo>
                    <a:pt x="1030" y="2528"/>
                  </a:lnTo>
                  <a:cubicBezTo>
                    <a:pt x="1781" y="3564"/>
                    <a:pt x="2419" y="3270"/>
                    <a:pt x="3132" y="4667"/>
                  </a:cubicBezTo>
                  <a:cubicBezTo>
                    <a:pt x="3102" y="4650"/>
                    <a:pt x="3072" y="4633"/>
                    <a:pt x="3043" y="4616"/>
                  </a:cubicBezTo>
                  <a:cubicBezTo>
                    <a:pt x="2979" y="4577"/>
                    <a:pt x="2916" y="4538"/>
                    <a:pt x="2852" y="4500"/>
                  </a:cubicBezTo>
                  <a:cubicBezTo>
                    <a:pt x="2492" y="4282"/>
                    <a:pt x="2125" y="4065"/>
                    <a:pt x="1826" y="3767"/>
                  </a:cubicBezTo>
                  <a:cubicBezTo>
                    <a:pt x="1485" y="3410"/>
                    <a:pt x="1183" y="3002"/>
                    <a:pt x="1030" y="2528"/>
                  </a:cubicBezTo>
                  <a:close/>
                  <a:moveTo>
                    <a:pt x="875" y="2605"/>
                  </a:moveTo>
                  <a:lnTo>
                    <a:pt x="875" y="2605"/>
                  </a:lnTo>
                  <a:cubicBezTo>
                    <a:pt x="965" y="2873"/>
                    <a:pt x="1118" y="3119"/>
                    <a:pt x="1183" y="3394"/>
                  </a:cubicBezTo>
                  <a:cubicBezTo>
                    <a:pt x="1403" y="4264"/>
                    <a:pt x="1503" y="5170"/>
                    <a:pt x="1898" y="5987"/>
                  </a:cubicBezTo>
                  <a:cubicBezTo>
                    <a:pt x="1425" y="5694"/>
                    <a:pt x="1152" y="5151"/>
                    <a:pt x="1045" y="4619"/>
                  </a:cubicBezTo>
                  <a:cubicBezTo>
                    <a:pt x="923" y="3957"/>
                    <a:pt x="985" y="3271"/>
                    <a:pt x="875" y="2605"/>
                  </a:cubicBezTo>
                  <a:close/>
                  <a:moveTo>
                    <a:pt x="1695" y="4067"/>
                  </a:moveTo>
                  <a:lnTo>
                    <a:pt x="1695" y="4067"/>
                  </a:lnTo>
                  <a:cubicBezTo>
                    <a:pt x="2529" y="4947"/>
                    <a:pt x="2990" y="5285"/>
                    <a:pt x="3480" y="6465"/>
                  </a:cubicBezTo>
                  <a:cubicBezTo>
                    <a:pt x="3179" y="6420"/>
                    <a:pt x="2927" y="6204"/>
                    <a:pt x="2727" y="5989"/>
                  </a:cubicBezTo>
                  <a:cubicBezTo>
                    <a:pt x="2240" y="5440"/>
                    <a:pt x="2042" y="4703"/>
                    <a:pt x="1695" y="4067"/>
                  </a:cubicBezTo>
                  <a:close/>
                  <a:moveTo>
                    <a:pt x="221" y="1"/>
                  </a:moveTo>
                  <a:cubicBezTo>
                    <a:pt x="220" y="1"/>
                    <a:pt x="219" y="1"/>
                    <a:pt x="217" y="1"/>
                  </a:cubicBezTo>
                  <a:cubicBezTo>
                    <a:pt x="147" y="21"/>
                    <a:pt x="199" y="107"/>
                    <a:pt x="196" y="161"/>
                  </a:cubicBezTo>
                  <a:cubicBezTo>
                    <a:pt x="222" y="342"/>
                    <a:pt x="257" y="519"/>
                    <a:pt x="298" y="697"/>
                  </a:cubicBezTo>
                  <a:cubicBezTo>
                    <a:pt x="296" y="707"/>
                    <a:pt x="298" y="718"/>
                    <a:pt x="305" y="726"/>
                  </a:cubicBezTo>
                  <a:cubicBezTo>
                    <a:pt x="324" y="805"/>
                    <a:pt x="342" y="884"/>
                    <a:pt x="363" y="963"/>
                  </a:cubicBezTo>
                  <a:cubicBezTo>
                    <a:pt x="349" y="978"/>
                    <a:pt x="340" y="1002"/>
                    <a:pt x="338" y="1020"/>
                  </a:cubicBezTo>
                  <a:cubicBezTo>
                    <a:pt x="313" y="1127"/>
                    <a:pt x="289" y="1232"/>
                    <a:pt x="259" y="1337"/>
                  </a:cubicBezTo>
                  <a:cubicBezTo>
                    <a:pt x="183" y="1617"/>
                    <a:pt x="74" y="1890"/>
                    <a:pt x="38" y="2179"/>
                  </a:cubicBezTo>
                  <a:cubicBezTo>
                    <a:pt x="0" y="2475"/>
                    <a:pt x="11" y="2776"/>
                    <a:pt x="58" y="3070"/>
                  </a:cubicBezTo>
                  <a:cubicBezTo>
                    <a:pt x="86" y="3231"/>
                    <a:pt x="111" y="3395"/>
                    <a:pt x="150" y="3555"/>
                  </a:cubicBezTo>
                  <a:cubicBezTo>
                    <a:pt x="160" y="3592"/>
                    <a:pt x="175" y="3633"/>
                    <a:pt x="210" y="3653"/>
                  </a:cubicBezTo>
                  <a:cubicBezTo>
                    <a:pt x="230" y="3661"/>
                    <a:pt x="248" y="3665"/>
                    <a:pt x="264" y="3665"/>
                  </a:cubicBezTo>
                  <a:cubicBezTo>
                    <a:pt x="392" y="3665"/>
                    <a:pt x="386" y="3411"/>
                    <a:pt x="423" y="3314"/>
                  </a:cubicBezTo>
                  <a:cubicBezTo>
                    <a:pt x="449" y="3203"/>
                    <a:pt x="476" y="3091"/>
                    <a:pt x="502" y="2978"/>
                  </a:cubicBezTo>
                  <a:cubicBezTo>
                    <a:pt x="576" y="2669"/>
                    <a:pt x="646" y="2360"/>
                    <a:pt x="669" y="2045"/>
                  </a:cubicBezTo>
                  <a:cubicBezTo>
                    <a:pt x="697" y="2154"/>
                    <a:pt x="720" y="2265"/>
                    <a:pt x="726" y="2380"/>
                  </a:cubicBezTo>
                  <a:cubicBezTo>
                    <a:pt x="845" y="3208"/>
                    <a:pt x="660" y="4069"/>
                    <a:pt x="916" y="4879"/>
                  </a:cubicBezTo>
                  <a:cubicBezTo>
                    <a:pt x="1042" y="5286"/>
                    <a:pt x="1274" y="5668"/>
                    <a:pt x="1594" y="5950"/>
                  </a:cubicBezTo>
                  <a:cubicBezTo>
                    <a:pt x="1669" y="6012"/>
                    <a:pt x="1835" y="6161"/>
                    <a:pt x="1957" y="6161"/>
                  </a:cubicBezTo>
                  <a:cubicBezTo>
                    <a:pt x="2002" y="6161"/>
                    <a:pt x="2042" y="6140"/>
                    <a:pt x="2068" y="6086"/>
                  </a:cubicBezTo>
                  <a:cubicBezTo>
                    <a:pt x="2093" y="5987"/>
                    <a:pt x="2031" y="5892"/>
                    <a:pt x="2002" y="5799"/>
                  </a:cubicBezTo>
                  <a:cubicBezTo>
                    <a:pt x="1938" y="5634"/>
                    <a:pt x="1873" y="5470"/>
                    <a:pt x="1815" y="5301"/>
                  </a:cubicBezTo>
                  <a:cubicBezTo>
                    <a:pt x="1645" y="4807"/>
                    <a:pt x="1562" y="4275"/>
                    <a:pt x="1426" y="3771"/>
                  </a:cubicBezTo>
                  <a:lnTo>
                    <a:pt x="1426" y="3771"/>
                  </a:lnTo>
                  <a:cubicBezTo>
                    <a:pt x="1731" y="4460"/>
                    <a:pt x="1932" y="5212"/>
                    <a:pt x="2392" y="5819"/>
                  </a:cubicBezTo>
                  <a:cubicBezTo>
                    <a:pt x="2679" y="6166"/>
                    <a:pt x="3037" y="6514"/>
                    <a:pt x="3480" y="6637"/>
                  </a:cubicBezTo>
                  <a:cubicBezTo>
                    <a:pt x="3498" y="6642"/>
                    <a:pt x="3517" y="6645"/>
                    <a:pt x="3537" y="6645"/>
                  </a:cubicBezTo>
                  <a:cubicBezTo>
                    <a:pt x="3618" y="6645"/>
                    <a:pt x="3699" y="6597"/>
                    <a:pt x="3695" y="6506"/>
                  </a:cubicBezTo>
                  <a:cubicBezTo>
                    <a:pt x="3693" y="6435"/>
                    <a:pt x="3655" y="6369"/>
                    <a:pt x="3628" y="6304"/>
                  </a:cubicBezTo>
                  <a:cubicBezTo>
                    <a:pt x="3472" y="5957"/>
                    <a:pt x="3304" y="5615"/>
                    <a:pt x="3078" y="5309"/>
                  </a:cubicBezTo>
                  <a:cubicBezTo>
                    <a:pt x="2751" y="4852"/>
                    <a:pt x="2318" y="4490"/>
                    <a:pt x="1931" y="4087"/>
                  </a:cubicBezTo>
                  <a:lnTo>
                    <a:pt x="1931" y="4087"/>
                  </a:lnTo>
                  <a:cubicBezTo>
                    <a:pt x="2247" y="4369"/>
                    <a:pt x="2624" y="4571"/>
                    <a:pt x="2989" y="4781"/>
                  </a:cubicBezTo>
                  <a:cubicBezTo>
                    <a:pt x="3084" y="4833"/>
                    <a:pt x="3176" y="4904"/>
                    <a:pt x="3284" y="4923"/>
                  </a:cubicBezTo>
                  <a:cubicBezTo>
                    <a:pt x="3286" y="4924"/>
                    <a:pt x="3287" y="4924"/>
                    <a:pt x="3289" y="4924"/>
                  </a:cubicBezTo>
                  <a:cubicBezTo>
                    <a:pt x="3433" y="4924"/>
                    <a:pt x="3418" y="4772"/>
                    <a:pt x="3359" y="4682"/>
                  </a:cubicBezTo>
                  <a:cubicBezTo>
                    <a:pt x="3091" y="4138"/>
                    <a:pt x="2727" y="3625"/>
                    <a:pt x="2191" y="3319"/>
                  </a:cubicBezTo>
                  <a:cubicBezTo>
                    <a:pt x="1877" y="3113"/>
                    <a:pt x="1537" y="2933"/>
                    <a:pt x="1291" y="2640"/>
                  </a:cubicBezTo>
                  <a:cubicBezTo>
                    <a:pt x="1143" y="2469"/>
                    <a:pt x="997" y="2300"/>
                    <a:pt x="893" y="2104"/>
                  </a:cubicBezTo>
                  <a:lnTo>
                    <a:pt x="893" y="2104"/>
                  </a:lnTo>
                  <a:cubicBezTo>
                    <a:pt x="1179" y="2504"/>
                    <a:pt x="1605" y="2802"/>
                    <a:pt x="2074" y="2947"/>
                  </a:cubicBezTo>
                  <a:cubicBezTo>
                    <a:pt x="2104" y="2955"/>
                    <a:pt x="2130" y="2958"/>
                    <a:pt x="2154" y="2958"/>
                  </a:cubicBezTo>
                  <a:cubicBezTo>
                    <a:pt x="2307" y="2958"/>
                    <a:pt x="2355" y="2809"/>
                    <a:pt x="2248" y="2666"/>
                  </a:cubicBezTo>
                  <a:cubicBezTo>
                    <a:pt x="2090" y="2423"/>
                    <a:pt x="1928" y="2180"/>
                    <a:pt x="1731" y="1966"/>
                  </a:cubicBezTo>
                  <a:cubicBezTo>
                    <a:pt x="1531" y="1747"/>
                    <a:pt x="1301" y="1558"/>
                    <a:pt x="1061" y="1387"/>
                  </a:cubicBezTo>
                  <a:cubicBezTo>
                    <a:pt x="863" y="1247"/>
                    <a:pt x="658" y="1104"/>
                    <a:pt x="504" y="916"/>
                  </a:cubicBezTo>
                  <a:cubicBezTo>
                    <a:pt x="503" y="914"/>
                    <a:pt x="503" y="911"/>
                    <a:pt x="502" y="910"/>
                  </a:cubicBezTo>
                  <a:cubicBezTo>
                    <a:pt x="419" y="633"/>
                    <a:pt x="340" y="356"/>
                    <a:pt x="270" y="75"/>
                  </a:cubicBezTo>
                  <a:cubicBezTo>
                    <a:pt x="266" y="40"/>
                    <a:pt x="264" y="1"/>
                    <a:pt x="2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3004246" y="4974079"/>
              <a:ext cx="134202" cy="68685"/>
            </a:xfrm>
            <a:custGeom>
              <a:avLst/>
              <a:gdLst/>
              <a:ahLst/>
              <a:cxnLst/>
              <a:rect l="l" t="t" r="r" b="b"/>
              <a:pathLst>
                <a:path w="2753" h="1409" extrusionOk="0">
                  <a:moveTo>
                    <a:pt x="0" y="0"/>
                  </a:moveTo>
                  <a:cubicBezTo>
                    <a:pt x="5" y="17"/>
                    <a:pt x="8" y="33"/>
                    <a:pt x="10" y="48"/>
                  </a:cubicBezTo>
                  <a:cubicBezTo>
                    <a:pt x="103" y="179"/>
                    <a:pt x="186" y="314"/>
                    <a:pt x="297" y="430"/>
                  </a:cubicBezTo>
                  <a:cubicBezTo>
                    <a:pt x="430" y="562"/>
                    <a:pt x="596" y="653"/>
                    <a:pt x="755" y="752"/>
                  </a:cubicBezTo>
                  <a:cubicBezTo>
                    <a:pt x="1077" y="939"/>
                    <a:pt x="1414" y="1109"/>
                    <a:pt x="1772" y="1217"/>
                  </a:cubicBezTo>
                  <a:cubicBezTo>
                    <a:pt x="2093" y="1311"/>
                    <a:pt x="2428" y="1335"/>
                    <a:pt x="2752" y="1409"/>
                  </a:cubicBezTo>
                  <a:cubicBezTo>
                    <a:pt x="2288" y="828"/>
                    <a:pt x="1789" y="45"/>
                    <a:pt x="963" y="35"/>
                  </a:cubicBezTo>
                  <a:cubicBezTo>
                    <a:pt x="946" y="34"/>
                    <a:pt x="930" y="34"/>
                    <a:pt x="913" y="34"/>
                  </a:cubicBezTo>
                  <a:cubicBezTo>
                    <a:pt x="730" y="34"/>
                    <a:pt x="546" y="58"/>
                    <a:pt x="364" y="58"/>
                  </a:cubicBezTo>
                  <a:cubicBezTo>
                    <a:pt x="275" y="58"/>
                    <a:pt x="187" y="52"/>
                    <a:pt x="99" y="36"/>
                  </a:cubicBezTo>
                  <a:cubicBezTo>
                    <a:pt x="69" y="34"/>
                    <a:pt x="30" y="21"/>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3127821" y="5108183"/>
              <a:ext cx="78678" cy="21888"/>
            </a:xfrm>
            <a:custGeom>
              <a:avLst/>
              <a:gdLst/>
              <a:ahLst/>
              <a:cxnLst/>
              <a:rect l="l" t="t" r="r" b="b"/>
              <a:pathLst>
                <a:path w="1614" h="449" extrusionOk="0">
                  <a:moveTo>
                    <a:pt x="841" y="1"/>
                  </a:moveTo>
                  <a:cubicBezTo>
                    <a:pt x="833" y="1"/>
                    <a:pt x="826" y="1"/>
                    <a:pt x="818" y="1"/>
                  </a:cubicBezTo>
                  <a:lnTo>
                    <a:pt x="643" y="1"/>
                  </a:lnTo>
                  <a:cubicBezTo>
                    <a:pt x="623" y="34"/>
                    <a:pt x="585" y="65"/>
                    <a:pt x="546" y="82"/>
                  </a:cubicBezTo>
                  <a:cubicBezTo>
                    <a:pt x="381" y="173"/>
                    <a:pt x="192" y="256"/>
                    <a:pt x="31" y="341"/>
                  </a:cubicBezTo>
                  <a:cubicBezTo>
                    <a:pt x="22" y="346"/>
                    <a:pt x="11" y="351"/>
                    <a:pt x="1" y="356"/>
                  </a:cubicBezTo>
                  <a:cubicBezTo>
                    <a:pt x="268" y="386"/>
                    <a:pt x="533" y="430"/>
                    <a:pt x="800" y="447"/>
                  </a:cubicBezTo>
                  <a:cubicBezTo>
                    <a:pt x="820" y="448"/>
                    <a:pt x="841" y="448"/>
                    <a:pt x="861" y="448"/>
                  </a:cubicBezTo>
                  <a:cubicBezTo>
                    <a:pt x="1121" y="448"/>
                    <a:pt x="1378" y="386"/>
                    <a:pt x="1613" y="276"/>
                  </a:cubicBezTo>
                  <a:cubicBezTo>
                    <a:pt x="1387" y="113"/>
                    <a:pt x="1121" y="1"/>
                    <a:pt x="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3092235" y="5108573"/>
              <a:ext cx="56498" cy="51770"/>
            </a:xfrm>
            <a:custGeom>
              <a:avLst/>
              <a:gdLst/>
              <a:ahLst/>
              <a:cxnLst/>
              <a:rect l="l" t="t" r="r" b="b"/>
              <a:pathLst>
                <a:path w="1159" h="1062" extrusionOk="0">
                  <a:moveTo>
                    <a:pt x="1099" y="1"/>
                  </a:moveTo>
                  <a:cubicBezTo>
                    <a:pt x="832" y="1"/>
                    <a:pt x="566" y="43"/>
                    <a:pt x="300" y="43"/>
                  </a:cubicBezTo>
                  <a:cubicBezTo>
                    <a:pt x="310" y="64"/>
                    <a:pt x="310" y="90"/>
                    <a:pt x="299" y="111"/>
                  </a:cubicBezTo>
                  <a:cubicBezTo>
                    <a:pt x="256" y="204"/>
                    <a:pt x="213" y="295"/>
                    <a:pt x="174" y="387"/>
                  </a:cubicBezTo>
                  <a:cubicBezTo>
                    <a:pt x="91" y="602"/>
                    <a:pt x="10" y="829"/>
                    <a:pt x="1" y="1061"/>
                  </a:cubicBezTo>
                  <a:cubicBezTo>
                    <a:pt x="192" y="723"/>
                    <a:pt x="329" y="286"/>
                    <a:pt x="738" y="158"/>
                  </a:cubicBezTo>
                  <a:cubicBezTo>
                    <a:pt x="876" y="100"/>
                    <a:pt x="1029" y="79"/>
                    <a:pt x="1158" y="1"/>
                  </a:cubicBezTo>
                  <a:cubicBezTo>
                    <a:pt x="1139" y="1"/>
                    <a:pt x="1119" y="1"/>
                    <a:pt x="109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3023550" y="5027506"/>
              <a:ext cx="39242" cy="134397"/>
            </a:xfrm>
            <a:custGeom>
              <a:avLst/>
              <a:gdLst/>
              <a:ahLst/>
              <a:cxnLst/>
              <a:rect l="l" t="t" r="r" b="b"/>
              <a:pathLst>
                <a:path w="805" h="2757" extrusionOk="0">
                  <a:moveTo>
                    <a:pt x="53" y="1"/>
                  </a:moveTo>
                  <a:lnTo>
                    <a:pt x="53" y="1"/>
                  </a:lnTo>
                  <a:cubicBezTo>
                    <a:pt x="54" y="148"/>
                    <a:pt x="29" y="298"/>
                    <a:pt x="15" y="444"/>
                  </a:cubicBezTo>
                  <a:cubicBezTo>
                    <a:pt x="1" y="620"/>
                    <a:pt x="0" y="798"/>
                    <a:pt x="20" y="974"/>
                  </a:cubicBezTo>
                  <a:cubicBezTo>
                    <a:pt x="100" y="1592"/>
                    <a:pt x="425" y="2144"/>
                    <a:pt x="529" y="2757"/>
                  </a:cubicBezTo>
                  <a:cubicBezTo>
                    <a:pt x="777" y="2192"/>
                    <a:pt x="805" y="1557"/>
                    <a:pt x="620" y="974"/>
                  </a:cubicBezTo>
                  <a:cubicBezTo>
                    <a:pt x="575" y="827"/>
                    <a:pt x="520" y="680"/>
                    <a:pt x="448" y="546"/>
                  </a:cubicBezTo>
                  <a:cubicBezTo>
                    <a:pt x="443" y="535"/>
                    <a:pt x="436" y="526"/>
                    <a:pt x="430" y="516"/>
                  </a:cubicBezTo>
                  <a:cubicBezTo>
                    <a:pt x="295" y="349"/>
                    <a:pt x="167" y="177"/>
                    <a:pt x="5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3148978" y="4939468"/>
              <a:ext cx="117140" cy="23935"/>
            </a:xfrm>
            <a:custGeom>
              <a:avLst/>
              <a:gdLst/>
              <a:ahLst/>
              <a:cxnLst/>
              <a:rect l="l" t="t" r="r" b="b"/>
              <a:pathLst>
                <a:path w="2403" h="491" extrusionOk="0">
                  <a:moveTo>
                    <a:pt x="1520" y="1"/>
                  </a:moveTo>
                  <a:cubicBezTo>
                    <a:pt x="1300" y="1"/>
                    <a:pt x="1084" y="27"/>
                    <a:pt x="876" y="106"/>
                  </a:cubicBezTo>
                  <a:cubicBezTo>
                    <a:pt x="597" y="230"/>
                    <a:pt x="311" y="350"/>
                    <a:pt x="1" y="351"/>
                  </a:cubicBezTo>
                  <a:cubicBezTo>
                    <a:pt x="122" y="405"/>
                    <a:pt x="243" y="457"/>
                    <a:pt x="379" y="457"/>
                  </a:cubicBezTo>
                  <a:cubicBezTo>
                    <a:pt x="380" y="457"/>
                    <a:pt x="382" y="457"/>
                    <a:pt x="383" y="457"/>
                  </a:cubicBezTo>
                  <a:cubicBezTo>
                    <a:pt x="591" y="476"/>
                    <a:pt x="800" y="490"/>
                    <a:pt x="1009" y="490"/>
                  </a:cubicBezTo>
                  <a:cubicBezTo>
                    <a:pt x="1041" y="490"/>
                    <a:pt x="1072" y="490"/>
                    <a:pt x="1104" y="489"/>
                  </a:cubicBezTo>
                  <a:cubicBezTo>
                    <a:pt x="1114" y="490"/>
                    <a:pt x="1125" y="490"/>
                    <a:pt x="1135" y="490"/>
                  </a:cubicBezTo>
                  <a:cubicBezTo>
                    <a:pt x="1592" y="490"/>
                    <a:pt x="2016" y="312"/>
                    <a:pt x="2403" y="82"/>
                  </a:cubicBezTo>
                  <a:cubicBezTo>
                    <a:pt x="2114" y="49"/>
                    <a:pt x="1814" y="1"/>
                    <a:pt x="152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3183588" y="4973786"/>
              <a:ext cx="83602" cy="42459"/>
            </a:xfrm>
            <a:custGeom>
              <a:avLst/>
              <a:gdLst/>
              <a:ahLst/>
              <a:cxnLst/>
              <a:rect l="l" t="t" r="r" b="b"/>
              <a:pathLst>
                <a:path w="1715" h="871" extrusionOk="0">
                  <a:moveTo>
                    <a:pt x="1" y="1"/>
                  </a:moveTo>
                  <a:lnTo>
                    <a:pt x="1" y="1"/>
                  </a:lnTo>
                  <a:cubicBezTo>
                    <a:pt x="375" y="361"/>
                    <a:pt x="626" y="707"/>
                    <a:pt x="1181" y="782"/>
                  </a:cubicBezTo>
                  <a:cubicBezTo>
                    <a:pt x="1251" y="796"/>
                    <a:pt x="1321" y="806"/>
                    <a:pt x="1391" y="817"/>
                  </a:cubicBezTo>
                  <a:cubicBezTo>
                    <a:pt x="1500" y="835"/>
                    <a:pt x="1608" y="852"/>
                    <a:pt x="1715" y="870"/>
                  </a:cubicBezTo>
                  <a:cubicBezTo>
                    <a:pt x="1294" y="348"/>
                    <a:pt x="623" y="160"/>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3089896" y="5144744"/>
              <a:ext cx="18280" cy="63615"/>
            </a:xfrm>
            <a:custGeom>
              <a:avLst/>
              <a:gdLst/>
              <a:ahLst/>
              <a:cxnLst/>
              <a:rect l="l" t="t" r="r" b="b"/>
              <a:pathLst>
                <a:path w="375" h="1305" extrusionOk="0">
                  <a:moveTo>
                    <a:pt x="332" y="1"/>
                  </a:moveTo>
                  <a:cubicBezTo>
                    <a:pt x="266" y="93"/>
                    <a:pt x="212" y="192"/>
                    <a:pt x="167" y="296"/>
                  </a:cubicBezTo>
                  <a:cubicBezTo>
                    <a:pt x="139" y="352"/>
                    <a:pt x="127" y="413"/>
                    <a:pt x="106" y="470"/>
                  </a:cubicBezTo>
                  <a:cubicBezTo>
                    <a:pt x="107" y="479"/>
                    <a:pt x="106" y="487"/>
                    <a:pt x="105" y="496"/>
                  </a:cubicBezTo>
                  <a:cubicBezTo>
                    <a:pt x="48" y="758"/>
                    <a:pt x="1" y="1037"/>
                    <a:pt x="64" y="1304"/>
                  </a:cubicBezTo>
                  <a:cubicBezTo>
                    <a:pt x="297" y="918"/>
                    <a:pt x="375" y="470"/>
                    <a:pt x="335" y="27"/>
                  </a:cubicBezTo>
                  <a:cubicBezTo>
                    <a:pt x="335" y="19"/>
                    <a:pt x="334" y="10"/>
                    <a:pt x="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3111003" y="5136067"/>
              <a:ext cx="26909" cy="74925"/>
            </a:xfrm>
            <a:custGeom>
              <a:avLst/>
              <a:gdLst/>
              <a:ahLst/>
              <a:cxnLst/>
              <a:rect l="l" t="t" r="r" b="b"/>
              <a:pathLst>
                <a:path w="552" h="1537" extrusionOk="0">
                  <a:moveTo>
                    <a:pt x="51" y="0"/>
                  </a:moveTo>
                  <a:cubicBezTo>
                    <a:pt x="33" y="17"/>
                    <a:pt x="17" y="35"/>
                    <a:pt x="0" y="53"/>
                  </a:cubicBezTo>
                  <a:cubicBezTo>
                    <a:pt x="30" y="135"/>
                    <a:pt x="25" y="278"/>
                    <a:pt x="35" y="328"/>
                  </a:cubicBezTo>
                  <a:cubicBezTo>
                    <a:pt x="142" y="749"/>
                    <a:pt x="257" y="1204"/>
                    <a:pt x="552" y="1537"/>
                  </a:cubicBezTo>
                  <a:cubicBezTo>
                    <a:pt x="526" y="1136"/>
                    <a:pt x="416" y="751"/>
                    <a:pt x="276" y="380"/>
                  </a:cubicBezTo>
                  <a:cubicBezTo>
                    <a:pt x="218" y="250"/>
                    <a:pt x="100" y="136"/>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3106372" y="5178721"/>
              <a:ext cx="14478" cy="43239"/>
            </a:xfrm>
            <a:custGeom>
              <a:avLst/>
              <a:gdLst/>
              <a:ahLst/>
              <a:cxnLst/>
              <a:rect l="l" t="t" r="r" b="b"/>
              <a:pathLst>
                <a:path w="297" h="887" extrusionOk="0">
                  <a:moveTo>
                    <a:pt x="111" y="0"/>
                  </a:moveTo>
                  <a:cubicBezTo>
                    <a:pt x="100" y="86"/>
                    <a:pt x="60" y="264"/>
                    <a:pt x="1" y="434"/>
                  </a:cubicBezTo>
                  <a:cubicBezTo>
                    <a:pt x="30" y="595"/>
                    <a:pt x="80" y="755"/>
                    <a:pt x="179" y="887"/>
                  </a:cubicBezTo>
                  <a:cubicBezTo>
                    <a:pt x="226" y="725"/>
                    <a:pt x="296" y="561"/>
                    <a:pt x="263" y="392"/>
                  </a:cubicBezTo>
                  <a:cubicBezTo>
                    <a:pt x="196" y="250"/>
                    <a:pt x="145" y="104"/>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3149270" y="5135433"/>
              <a:ext cx="54061" cy="20913"/>
            </a:xfrm>
            <a:custGeom>
              <a:avLst/>
              <a:gdLst/>
              <a:ahLst/>
              <a:cxnLst/>
              <a:rect l="l" t="t" r="r" b="b"/>
              <a:pathLst>
                <a:path w="1109" h="429" extrusionOk="0">
                  <a:moveTo>
                    <a:pt x="0" y="1"/>
                  </a:moveTo>
                  <a:lnTo>
                    <a:pt x="0" y="1"/>
                  </a:lnTo>
                  <a:cubicBezTo>
                    <a:pt x="159" y="105"/>
                    <a:pt x="305" y="230"/>
                    <a:pt x="429" y="374"/>
                  </a:cubicBezTo>
                  <a:lnTo>
                    <a:pt x="434" y="374"/>
                  </a:lnTo>
                  <a:cubicBezTo>
                    <a:pt x="578" y="393"/>
                    <a:pt x="727" y="429"/>
                    <a:pt x="874" y="429"/>
                  </a:cubicBezTo>
                  <a:cubicBezTo>
                    <a:pt x="953" y="429"/>
                    <a:pt x="1031" y="419"/>
                    <a:pt x="1108" y="390"/>
                  </a:cubicBezTo>
                  <a:cubicBezTo>
                    <a:pt x="936" y="239"/>
                    <a:pt x="758" y="66"/>
                    <a:pt x="534" y="2"/>
                  </a:cubicBezTo>
                  <a:cubicBezTo>
                    <a:pt x="454" y="7"/>
                    <a:pt x="373" y="9"/>
                    <a:pt x="293" y="9"/>
                  </a:cubicBezTo>
                  <a:cubicBezTo>
                    <a:pt x="195" y="9"/>
                    <a:pt x="97"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3116414" y="4950973"/>
              <a:ext cx="72098" cy="83553"/>
            </a:xfrm>
            <a:custGeom>
              <a:avLst/>
              <a:gdLst/>
              <a:ahLst/>
              <a:cxnLst/>
              <a:rect l="l" t="t" r="r" b="b"/>
              <a:pathLst>
                <a:path w="1479" h="1714" extrusionOk="0">
                  <a:moveTo>
                    <a:pt x="1" y="0"/>
                  </a:moveTo>
                  <a:lnTo>
                    <a:pt x="1" y="0"/>
                  </a:lnTo>
                  <a:cubicBezTo>
                    <a:pt x="122" y="184"/>
                    <a:pt x="200" y="393"/>
                    <a:pt x="316" y="580"/>
                  </a:cubicBezTo>
                  <a:cubicBezTo>
                    <a:pt x="614" y="1047"/>
                    <a:pt x="1069" y="1359"/>
                    <a:pt x="1479" y="1713"/>
                  </a:cubicBezTo>
                  <a:cubicBezTo>
                    <a:pt x="1368" y="1330"/>
                    <a:pt x="1139" y="994"/>
                    <a:pt x="867" y="706"/>
                  </a:cubicBezTo>
                  <a:cubicBezTo>
                    <a:pt x="595" y="452"/>
                    <a:pt x="341" y="161"/>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3120655" y="5128901"/>
              <a:ext cx="55767" cy="49284"/>
            </a:xfrm>
            <a:custGeom>
              <a:avLst/>
              <a:gdLst/>
              <a:ahLst/>
              <a:cxnLst/>
              <a:rect l="l" t="t" r="r" b="b"/>
              <a:pathLst>
                <a:path w="1144" h="1011" extrusionOk="0">
                  <a:moveTo>
                    <a:pt x="31" y="0"/>
                  </a:moveTo>
                  <a:cubicBezTo>
                    <a:pt x="21" y="7"/>
                    <a:pt x="10" y="14"/>
                    <a:pt x="1" y="21"/>
                  </a:cubicBezTo>
                  <a:cubicBezTo>
                    <a:pt x="70" y="115"/>
                    <a:pt x="130" y="276"/>
                    <a:pt x="155" y="328"/>
                  </a:cubicBezTo>
                  <a:cubicBezTo>
                    <a:pt x="406" y="644"/>
                    <a:pt x="742" y="923"/>
                    <a:pt x="1144" y="1011"/>
                  </a:cubicBezTo>
                  <a:cubicBezTo>
                    <a:pt x="932" y="561"/>
                    <a:pt x="530" y="204"/>
                    <a:pt x="60" y="51"/>
                  </a:cubicBezTo>
                  <a:cubicBezTo>
                    <a:pt x="41" y="38"/>
                    <a:pt x="32" y="19"/>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3135669" y="5164487"/>
              <a:ext cx="27932" cy="38364"/>
            </a:xfrm>
            <a:custGeom>
              <a:avLst/>
              <a:gdLst/>
              <a:ahLst/>
              <a:cxnLst/>
              <a:rect l="l" t="t" r="r" b="b"/>
              <a:pathLst>
                <a:path w="573" h="787" extrusionOk="0">
                  <a:moveTo>
                    <a:pt x="1" y="0"/>
                  </a:moveTo>
                  <a:cubicBezTo>
                    <a:pt x="48" y="143"/>
                    <a:pt x="91" y="288"/>
                    <a:pt x="125" y="434"/>
                  </a:cubicBezTo>
                  <a:cubicBezTo>
                    <a:pt x="126" y="435"/>
                    <a:pt x="127" y="435"/>
                    <a:pt x="127" y="436"/>
                  </a:cubicBezTo>
                  <a:cubicBezTo>
                    <a:pt x="260" y="571"/>
                    <a:pt x="404" y="700"/>
                    <a:pt x="572" y="787"/>
                  </a:cubicBezTo>
                  <a:cubicBezTo>
                    <a:pt x="544" y="611"/>
                    <a:pt x="517" y="418"/>
                    <a:pt x="411" y="271"/>
                  </a:cubicBezTo>
                  <a:cubicBezTo>
                    <a:pt x="224" y="170"/>
                    <a:pt x="52" y="5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3142884" y="4754471"/>
              <a:ext cx="76046" cy="71220"/>
            </a:xfrm>
            <a:custGeom>
              <a:avLst/>
              <a:gdLst/>
              <a:ahLst/>
              <a:cxnLst/>
              <a:rect l="l" t="t" r="r" b="b"/>
              <a:pathLst>
                <a:path w="1560" h="1461" extrusionOk="0">
                  <a:moveTo>
                    <a:pt x="1" y="0"/>
                  </a:moveTo>
                  <a:cubicBezTo>
                    <a:pt x="115" y="65"/>
                    <a:pt x="224" y="139"/>
                    <a:pt x="330" y="220"/>
                  </a:cubicBezTo>
                  <a:cubicBezTo>
                    <a:pt x="790" y="573"/>
                    <a:pt x="1160" y="1053"/>
                    <a:pt x="1559" y="1460"/>
                  </a:cubicBezTo>
                  <a:cubicBezTo>
                    <a:pt x="1474" y="977"/>
                    <a:pt x="1259" y="576"/>
                    <a:pt x="952" y="220"/>
                  </a:cubicBezTo>
                  <a:cubicBezTo>
                    <a:pt x="903" y="162"/>
                    <a:pt x="852" y="105"/>
                    <a:pt x="797" y="51"/>
                  </a:cubicBezTo>
                  <a:cubicBezTo>
                    <a:pt x="721" y="41"/>
                    <a:pt x="646" y="33"/>
                    <a:pt x="569" y="26"/>
                  </a:cubicBezTo>
                  <a:cubicBezTo>
                    <a:pt x="380" y="10"/>
                    <a:pt x="190" y="0"/>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2770258" y="4758907"/>
              <a:ext cx="242909" cy="561912"/>
            </a:xfrm>
            <a:custGeom>
              <a:avLst/>
              <a:gdLst/>
              <a:ahLst/>
              <a:cxnLst/>
              <a:rect l="l" t="t" r="r" b="b"/>
              <a:pathLst>
                <a:path w="4983" h="11527" extrusionOk="0">
                  <a:moveTo>
                    <a:pt x="316" y="1"/>
                  </a:moveTo>
                  <a:lnTo>
                    <a:pt x="316" y="1"/>
                  </a:lnTo>
                  <a:cubicBezTo>
                    <a:pt x="329" y="352"/>
                    <a:pt x="171" y="1092"/>
                    <a:pt x="161" y="1269"/>
                  </a:cubicBezTo>
                  <a:cubicBezTo>
                    <a:pt x="88" y="1888"/>
                    <a:pt x="0" y="2534"/>
                    <a:pt x="106" y="3152"/>
                  </a:cubicBezTo>
                  <a:cubicBezTo>
                    <a:pt x="152" y="3372"/>
                    <a:pt x="342" y="3550"/>
                    <a:pt x="327" y="3782"/>
                  </a:cubicBezTo>
                  <a:cubicBezTo>
                    <a:pt x="270" y="4568"/>
                    <a:pt x="238" y="5381"/>
                    <a:pt x="479" y="6142"/>
                  </a:cubicBezTo>
                  <a:cubicBezTo>
                    <a:pt x="514" y="6248"/>
                    <a:pt x="562" y="6351"/>
                    <a:pt x="619" y="6449"/>
                  </a:cubicBezTo>
                  <a:cubicBezTo>
                    <a:pt x="679" y="6550"/>
                    <a:pt x="747" y="6648"/>
                    <a:pt x="818" y="6739"/>
                  </a:cubicBezTo>
                  <a:cubicBezTo>
                    <a:pt x="941" y="6911"/>
                    <a:pt x="1113" y="7045"/>
                    <a:pt x="1216" y="7228"/>
                  </a:cubicBezTo>
                  <a:cubicBezTo>
                    <a:pt x="1319" y="7661"/>
                    <a:pt x="1228" y="8133"/>
                    <a:pt x="1424" y="8552"/>
                  </a:cubicBezTo>
                  <a:cubicBezTo>
                    <a:pt x="1600" y="9009"/>
                    <a:pt x="2089" y="9300"/>
                    <a:pt x="2558" y="9361"/>
                  </a:cubicBezTo>
                  <a:cubicBezTo>
                    <a:pt x="2559" y="9304"/>
                    <a:pt x="2606" y="9271"/>
                    <a:pt x="2654" y="9271"/>
                  </a:cubicBezTo>
                  <a:cubicBezTo>
                    <a:pt x="2690" y="9271"/>
                    <a:pt x="2727" y="9290"/>
                    <a:pt x="2741" y="9333"/>
                  </a:cubicBezTo>
                  <a:cubicBezTo>
                    <a:pt x="2804" y="9539"/>
                    <a:pt x="2883" y="9740"/>
                    <a:pt x="2963" y="9940"/>
                  </a:cubicBezTo>
                  <a:cubicBezTo>
                    <a:pt x="3165" y="10408"/>
                    <a:pt x="3306" y="10928"/>
                    <a:pt x="3657" y="11312"/>
                  </a:cubicBezTo>
                  <a:cubicBezTo>
                    <a:pt x="3709" y="11366"/>
                    <a:pt x="3768" y="11420"/>
                    <a:pt x="3832" y="11461"/>
                  </a:cubicBezTo>
                  <a:cubicBezTo>
                    <a:pt x="3895" y="11500"/>
                    <a:pt x="3962" y="11526"/>
                    <a:pt x="4031" y="11526"/>
                  </a:cubicBezTo>
                  <a:cubicBezTo>
                    <a:pt x="4097" y="11526"/>
                    <a:pt x="4165" y="11502"/>
                    <a:pt x="4231" y="11443"/>
                  </a:cubicBezTo>
                  <a:cubicBezTo>
                    <a:pt x="4489" y="11246"/>
                    <a:pt x="4558" y="10904"/>
                    <a:pt x="4607" y="10602"/>
                  </a:cubicBezTo>
                  <a:cubicBezTo>
                    <a:pt x="4670" y="10182"/>
                    <a:pt x="4624" y="9737"/>
                    <a:pt x="4573" y="9329"/>
                  </a:cubicBezTo>
                  <a:cubicBezTo>
                    <a:pt x="4555" y="9108"/>
                    <a:pt x="4478" y="8887"/>
                    <a:pt x="4499" y="8666"/>
                  </a:cubicBezTo>
                  <a:cubicBezTo>
                    <a:pt x="4686" y="8007"/>
                    <a:pt x="4982" y="7424"/>
                    <a:pt x="4720" y="6728"/>
                  </a:cubicBezTo>
                  <a:cubicBezTo>
                    <a:pt x="4630" y="6468"/>
                    <a:pt x="4494" y="6228"/>
                    <a:pt x="4383" y="5977"/>
                  </a:cubicBezTo>
                  <a:cubicBezTo>
                    <a:pt x="4324" y="5855"/>
                    <a:pt x="4372" y="5732"/>
                    <a:pt x="4412" y="5613"/>
                  </a:cubicBezTo>
                  <a:cubicBezTo>
                    <a:pt x="4691" y="4859"/>
                    <a:pt x="4733" y="4323"/>
                    <a:pt x="4225" y="3655"/>
                  </a:cubicBezTo>
                  <a:cubicBezTo>
                    <a:pt x="4040" y="3398"/>
                    <a:pt x="3776" y="3234"/>
                    <a:pt x="3607" y="2972"/>
                  </a:cubicBezTo>
                  <a:cubicBezTo>
                    <a:pt x="3504" y="2661"/>
                    <a:pt x="3593" y="2307"/>
                    <a:pt x="3438" y="2006"/>
                  </a:cubicBezTo>
                  <a:cubicBezTo>
                    <a:pt x="2990" y="986"/>
                    <a:pt x="1778" y="473"/>
                    <a:pt x="723" y="129"/>
                  </a:cubicBezTo>
                  <a:cubicBezTo>
                    <a:pt x="693" y="119"/>
                    <a:pt x="663" y="110"/>
                    <a:pt x="634" y="100"/>
                  </a:cubicBezTo>
                  <a:lnTo>
                    <a:pt x="634" y="100"/>
                  </a:lnTo>
                  <a:cubicBezTo>
                    <a:pt x="643" y="110"/>
                    <a:pt x="652" y="119"/>
                    <a:pt x="661" y="129"/>
                  </a:cubicBezTo>
                  <a:cubicBezTo>
                    <a:pt x="676" y="143"/>
                    <a:pt x="688" y="157"/>
                    <a:pt x="702" y="173"/>
                  </a:cubicBezTo>
                  <a:cubicBezTo>
                    <a:pt x="832" y="315"/>
                    <a:pt x="949" y="472"/>
                    <a:pt x="999" y="549"/>
                  </a:cubicBezTo>
                  <a:cubicBezTo>
                    <a:pt x="1589" y="1407"/>
                    <a:pt x="1999" y="2372"/>
                    <a:pt x="2395" y="3332"/>
                  </a:cubicBezTo>
                  <a:cubicBezTo>
                    <a:pt x="2407" y="3362"/>
                    <a:pt x="2419" y="3391"/>
                    <a:pt x="2430" y="3420"/>
                  </a:cubicBezTo>
                  <a:cubicBezTo>
                    <a:pt x="2841" y="3719"/>
                    <a:pt x="3181" y="4096"/>
                    <a:pt x="3479" y="4505"/>
                  </a:cubicBezTo>
                  <a:cubicBezTo>
                    <a:pt x="3662" y="4759"/>
                    <a:pt x="3829" y="5023"/>
                    <a:pt x="3986" y="5291"/>
                  </a:cubicBezTo>
                  <a:cubicBezTo>
                    <a:pt x="4013" y="5333"/>
                    <a:pt x="4038" y="5379"/>
                    <a:pt x="4072" y="5418"/>
                  </a:cubicBezTo>
                  <a:cubicBezTo>
                    <a:pt x="4084" y="5432"/>
                    <a:pt x="4082" y="5455"/>
                    <a:pt x="4068" y="5467"/>
                  </a:cubicBezTo>
                  <a:cubicBezTo>
                    <a:pt x="4062" y="5473"/>
                    <a:pt x="4053" y="5476"/>
                    <a:pt x="4045" y="5476"/>
                  </a:cubicBezTo>
                  <a:cubicBezTo>
                    <a:pt x="4034" y="5476"/>
                    <a:pt x="4023" y="5471"/>
                    <a:pt x="4016" y="5461"/>
                  </a:cubicBezTo>
                  <a:cubicBezTo>
                    <a:pt x="3848" y="5201"/>
                    <a:pt x="3672" y="4943"/>
                    <a:pt x="3482" y="4700"/>
                  </a:cubicBezTo>
                  <a:cubicBezTo>
                    <a:pt x="3396" y="4587"/>
                    <a:pt x="3306" y="4477"/>
                    <a:pt x="3211" y="4372"/>
                  </a:cubicBezTo>
                  <a:cubicBezTo>
                    <a:pt x="3009" y="4134"/>
                    <a:pt x="2779" y="3932"/>
                    <a:pt x="2549" y="3726"/>
                  </a:cubicBezTo>
                  <a:lnTo>
                    <a:pt x="2549" y="3726"/>
                  </a:lnTo>
                  <a:cubicBezTo>
                    <a:pt x="2914" y="4688"/>
                    <a:pt x="3206" y="5677"/>
                    <a:pt x="3433" y="6680"/>
                  </a:cubicBezTo>
                  <a:cubicBezTo>
                    <a:pt x="3541" y="6817"/>
                    <a:pt x="3640" y="6961"/>
                    <a:pt x="3747" y="7100"/>
                  </a:cubicBezTo>
                  <a:cubicBezTo>
                    <a:pt x="3849" y="7236"/>
                    <a:pt x="3950" y="7373"/>
                    <a:pt x="4055" y="7507"/>
                  </a:cubicBezTo>
                  <a:cubicBezTo>
                    <a:pt x="4117" y="7586"/>
                    <a:pt x="4180" y="7663"/>
                    <a:pt x="4245" y="7739"/>
                  </a:cubicBezTo>
                  <a:cubicBezTo>
                    <a:pt x="4318" y="7822"/>
                    <a:pt x="4393" y="7906"/>
                    <a:pt x="4471" y="7985"/>
                  </a:cubicBezTo>
                  <a:cubicBezTo>
                    <a:pt x="4490" y="8006"/>
                    <a:pt x="4470" y="8034"/>
                    <a:pt x="4448" y="8034"/>
                  </a:cubicBezTo>
                  <a:cubicBezTo>
                    <a:pt x="4441" y="8034"/>
                    <a:pt x="4435" y="8031"/>
                    <a:pt x="4429" y="8024"/>
                  </a:cubicBezTo>
                  <a:cubicBezTo>
                    <a:pt x="4298" y="7891"/>
                    <a:pt x="4170" y="7755"/>
                    <a:pt x="4046" y="7616"/>
                  </a:cubicBezTo>
                  <a:cubicBezTo>
                    <a:pt x="3861" y="7417"/>
                    <a:pt x="3681" y="7212"/>
                    <a:pt x="3505" y="7005"/>
                  </a:cubicBezTo>
                  <a:lnTo>
                    <a:pt x="3505" y="7005"/>
                  </a:lnTo>
                  <a:cubicBezTo>
                    <a:pt x="3621" y="7548"/>
                    <a:pt x="3719" y="8096"/>
                    <a:pt x="3798" y="8646"/>
                  </a:cubicBezTo>
                  <a:cubicBezTo>
                    <a:pt x="3816" y="8772"/>
                    <a:pt x="4075" y="10499"/>
                    <a:pt x="3931" y="10499"/>
                  </a:cubicBezTo>
                  <a:cubicBezTo>
                    <a:pt x="3918" y="10499"/>
                    <a:pt x="3901" y="10483"/>
                    <a:pt x="3879" y="10450"/>
                  </a:cubicBezTo>
                  <a:cubicBezTo>
                    <a:pt x="3687" y="9170"/>
                    <a:pt x="3498" y="7880"/>
                    <a:pt x="3199" y="6618"/>
                  </a:cubicBezTo>
                  <a:cubicBezTo>
                    <a:pt x="3186" y="6601"/>
                    <a:pt x="3176" y="6583"/>
                    <a:pt x="3164" y="6565"/>
                  </a:cubicBezTo>
                  <a:cubicBezTo>
                    <a:pt x="3147" y="6541"/>
                    <a:pt x="3149" y="6509"/>
                    <a:pt x="3167" y="6487"/>
                  </a:cubicBezTo>
                  <a:lnTo>
                    <a:pt x="3147" y="6405"/>
                  </a:lnTo>
                  <a:cubicBezTo>
                    <a:pt x="3144" y="6424"/>
                    <a:pt x="3141" y="6442"/>
                    <a:pt x="3138" y="6460"/>
                  </a:cubicBezTo>
                  <a:cubicBezTo>
                    <a:pt x="3039" y="7034"/>
                    <a:pt x="2889" y="7598"/>
                    <a:pt x="2759" y="8164"/>
                  </a:cubicBezTo>
                  <a:cubicBezTo>
                    <a:pt x="2722" y="8318"/>
                    <a:pt x="2682" y="8472"/>
                    <a:pt x="2659" y="8629"/>
                  </a:cubicBezTo>
                  <a:cubicBezTo>
                    <a:pt x="2657" y="8639"/>
                    <a:pt x="2648" y="8646"/>
                    <a:pt x="2638" y="8646"/>
                  </a:cubicBezTo>
                  <a:cubicBezTo>
                    <a:pt x="2636" y="8646"/>
                    <a:pt x="2634" y="8646"/>
                    <a:pt x="2633" y="8646"/>
                  </a:cubicBezTo>
                  <a:cubicBezTo>
                    <a:pt x="2620" y="8644"/>
                    <a:pt x="2612" y="8632"/>
                    <a:pt x="2615" y="8620"/>
                  </a:cubicBezTo>
                  <a:cubicBezTo>
                    <a:pt x="2661" y="8365"/>
                    <a:pt x="2720" y="8112"/>
                    <a:pt x="2765" y="7858"/>
                  </a:cubicBezTo>
                  <a:cubicBezTo>
                    <a:pt x="2854" y="7351"/>
                    <a:pt x="2906" y="6838"/>
                    <a:pt x="2997" y="6332"/>
                  </a:cubicBezTo>
                  <a:cubicBezTo>
                    <a:pt x="3009" y="6286"/>
                    <a:pt x="3009" y="6232"/>
                    <a:pt x="3042" y="6196"/>
                  </a:cubicBezTo>
                  <a:cubicBezTo>
                    <a:pt x="3056" y="6184"/>
                    <a:pt x="3073" y="6179"/>
                    <a:pt x="3089" y="6179"/>
                  </a:cubicBezTo>
                  <a:cubicBezTo>
                    <a:pt x="3066" y="6093"/>
                    <a:pt x="3044" y="6009"/>
                    <a:pt x="3021" y="5925"/>
                  </a:cubicBezTo>
                  <a:cubicBezTo>
                    <a:pt x="2795" y="5112"/>
                    <a:pt x="2534" y="4307"/>
                    <a:pt x="2230" y="3518"/>
                  </a:cubicBezTo>
                  <a:cubicBezTo>
                    <a:pt x="2072" y="4011"/>
                    <a:pt x="1867" y="4489"/>
                    <a:pt x="1738" y="4991"/>
                  </a:cubicBezTo>
                  <a:cubicBezTo>
                    <a:pt x="1610" y="5480"/>
                    <a:pt x="1500" y="5976"/>
                    <a:pt x="1428" y="6477"/>
                  </a:cubicBezTo>
                  <a:cubicBezTo>
                    <a:pt x="1415" y="6575"/>
                    <a:pt x="1401" y="6674"/>
                    <a:pt x="1400" y="6774"/>
                  </a:cubicBezTo>
                  <a:cubicBezTo>
                    <a:pt x="1400" y="6787"/>
                    <a:pt x="1388" y="6796"/>
                    <a:pt x="1376" y="6796"/>
                  </a:cubicBezTo>
                  <a:cubicBezTo>
                    <a:pt x="1376" y="6796"/>
                    <a:pt x="1375" y="6796"/>
                    <a:pt x="1374" y="6796"/>
                  </a:cubicBezTo>
                  <a:cubicBezTo>
                    <a:pt x="1361" y="6795"/>
                    <a:pt x="1351" y="6784"/>
                    <a:pt x="1351" y="6771"/>
                  </a:cubicBezTo>
                  <a:cubicBezTo>
                    <a:pt x="1360" y="6639"/>
                    <a:pt x="1375" y="6506"/>
                    <a:pt x="1392" y="6375"/>
                  </a:cubicBezTo>
                  <a:cubicBezTo>
                    <a:pt x="1444" y="5994"/>
                    <a:pt x="1514" y="5615"/>
                    <a:pt x="1591" y="5237"/>
                  </a:cubicBezTo>
                  <a:cubicBezTo>
                    <a:pt x="1736" y="4584"/>
                    <a:pt x="1878" y="3917"/>
                    <a:pt x="2145" y="3302"/>
                  </a:cubicBezTo>
                  <a:cubicBezTo>
                    <a:pt x="1809" y="2457"/>
                    <a:pt x="1424" y="1634"/>
                    <a:pt x="977" y="843"/>
                  </a:cubicBezTo>
                  <a:cubicBezTo>
                    <a:pt x="869" y="656"/>
                    <a:pt x="750" y="474"/>
                    <a:pt x="618" y="303"/>
                  </a:cubicBezTo>
                  <a:cubicBezTo>
                    <a:pt x="543" y="204"/>
                    <a:pt x="464" y="111"/>
                    <a:pt x="380" y="20"/>
                  </a:cubicBezTo>
                  <a:lnTo>
                    <a:pt x="316" y="1"/>
                  </a:ln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3223415" y="4764806"/>
              <a:ext cx="66248" cy="77362"/>
            </a:xfrm>
            <a:custGeom>
              <a:avLst/>
              <a:gdLst/>
              <a:ahLst/>
              <a:cxnLst/>
              <a:rect l="l" t="t" r="r" b="b"/>
              <a:pathLst>
                <a:path w="1359" h="1587" extrusionOk="0">
                  <a:moveTo>
                    <a:pt x="1" y="0"/>
                  </a:moveTo>
                  <a:cubicBezTo>
                    <a:pt x="4" y="2"/>
                    <a:pt x="8" y="6"/>
                    <a:pt x="11" y="8"/>
                  </a:cubicBezTo>
                  <a:cubicBezTo>
                    <a:pt x="253" y="160"/>
                    <a:pt x="456" y="364"/>
                    <a:pt x="595" y="637"/>
                  </a:cubicBezTo>
                  <a:cubicBezTo>
                    <a:pt x="800" y="990"/>
                    <a:pt x="1052" y="1325"/>
                    <a:pt x="1359" y="1586"/>
                  </a:cubicBezTo>
                  <a:cubicBezTo>
                    <a:pt x="1216" y="1230"/>
                    <a:pt x="1091" y="863"/>
                    <a:pt x="887" y="536"/>
                  </a:cubicBezTo>
                  <a:cubicBezTo>
                    <a:pt x="809" y="400"/>
                    <a:pt x="704" y="287"/>
                    <a:pt x="604" y="169"/>
                  </a:cubicBezTo>
                  <a:cubicBezTo>
                    <a:pt x="413" y="111"/>
                    <a:pt x="221" y="56"/>
                    <a:pt x="28" y="8"/>
                  </a:cubicBezTo>
                  <a:cubicBezTo>
                    <a:pt x="19" y="6"/>
                    <a:pt x="9" y="2"/>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3289907" y="4785426"/>
              <a:ext cx="78922" cy="98421"/>
            </a:xfrm>
            <a:custGeom>
              <a:avLst/>
              <a:gdLst/>
              <a:ahLst/>
              <a:cxnLst/>
              <a:rect l="l" t="t" r="r" b="b"/>
              <a:pathLst>
                <a:path w="1619" h="2019" extrusionOk="0">
                  <a:moveTo>
                    <a:pt x="0" y="1"/>
                  </a:moveTo>
                  <a:cubicBezTo>
                    <a:pt x="688" y="540"/>
                    <a:pt x="914" y="1494"/>
                    <a:pt x="1619" y="2018"/>
                  </a:cubicBezTo>
                  <a:cubicBezTo>
                    <a:pt x="1481" y="1282"/>
                    <a:pt x="1019" y="643"/>
                    <a:pt x="432" y="187"/>
                  </a:cubicBezTo>
                  <a:cubicBezTo>
                    <a:pt x="291" y="119"/>
                    <a:pt x="147" y="5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3369657" y="4828324"/>
              <a:ext cx="69806" cy="84528"/>
            </a:xfrm>
            <a:custGeom>
              <a:avLst/>
              <a:gdLst/>
              <a:ahLst/>
              <a:cxnLst/>
              <a:rect l="l" t="t" r="r" b="b"/>
              <a:pathLst>
                <a:path w="1432" h="1734" extrusionOk="0">
                  <a:moveTo>
                    <a:pt x="1" y="1"/>
                  </a:moveTo>
                  <a:lnTo>
                    <a:pt x="1" y="1"/>
                  </a:lnTo>
                  <a:cubicBezTo>
                    <a:pt x="496" y="632"/>
                    <a:pt x="564" y="1442"/>
                    <a:pt x="1431" y="1734"/>
                  </a:cubicBezTo>
                  <a:cubicBezTo>
                    <a:pt x="1269" y="1381"/>
                    <a:pt x="1098" y="1035"/>
                    <a:pt x="845" y="741"/>
                  </a:cubicBezTo>
                  <a:cubicBezTo>
                    <a:pt x="597" y="464"/>
                    <a:pt x="320" y="190"/>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3365173" y="4814626"/>
              <a:ext cx="94326" cy="25300"/>
            </a:xfrm>
            <a:custGeom>
              <a:avLst/>
              <a:gdLst/>
              <a:ahLst/>
              <a:cxnLst/>
              <a:rect l="l" t="t" r="r" b="b"/>
              <a:pathLst>
                <a:path w="1935" h="519" extrusionOk="0">
                  <a:moveTo>
                    <a:pt x="0" y="0"/>
                  </a:moveTo>
                  <a:cubicBezTo>
                    <a:pt x="488" y="303"/>
                    <a:pt x="1049" y="518"/>
                    <a:pt x="1625" y="518"/>
                  </a:cubicBezTo>
                  <a:cubicBezTo>
                    <a:pt x="1728" y="518"/>
                    <a:pt x="1831" y="512"/>
                    <a:pt x="1935" y="497"/>
                  </a:cubicBezTo>
                  <a:cubicBezTo>
                    <a:pt x="1628" y="246"/>
                    <a:pt x="1205" y="158"/>
                    <a:pt x="828" y="97"/>
                  </a:cubicBezTo>
                  <a:cubicBezTo>
                    <a:pt x="555" y="47"/>
                    <a:pt x="270" y="6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3300046" y="4769973"/>
              <a:ext cx="89452" cy="16672"/>
            </a:xfrm>
            <a:custGeom>
              <a:avLst/>
              <a:gdLst/>
              <a:ahLst/>
              <a:cxnLst/>
              <a:rect l="l" t="t" r="r" b="b"/>
              <a:pathLst>
                <a:path w="1835" h="342" extrusionOk="0">
                  <a:moveTo>
                    <a:pt x="854" y="1"/>
                  </a:moveTo>
                  <a:cubicBezTo>
                    <a:pt x="586" y="1"/>
                    <a:pt x="314" y="51"/>
                    <a:pt x="0" y="165"/>
                  </a:cubicBezTo>
                  <a:cubicBezTo>
                    <a:pt x="261" y="277"/>
                    <a:pt x="544" y="342"/>
                    <a:pt x="829" y="342"/>
                  </a:cubicBezTo>
                  <a:cubicBezTo>
                    <a:pt x="858" y="342"/>
                    <a:pt x="887" y="341"/>
                    <a:pt x="916" y="340"/>
                  </a:cubicBezTo>
                  <a:cubicBezTo>
                    <a:pt x="1228" y="328"/>
                    <a:pt x="1536" y="249"/>
                    <a:pt x="1834" y="175"/>
                  </a:cubicBezTo>
                  <a:cubicBezTo>
                    <a:pt x="1470" y="67"/>
                    <a:pt x="1164" y="1"/>
                    <a:pt x="8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2833191" y="4735704"/>
              <a:ext cx="452816" cy="148095"/>
            </a:xfrm>
            <a:custGeom>
              <a:avLst/>
              <a:gdLst/>
              <a:ahLst/>
              <a:cxnLst/>
              <a:rect l="l" t="t" r="r" b="b"/>
              <a:pathLst>
                <a:path w="9289" h="3038" extrusionOk="0">
                  <a:moveTo>
                    <a:pt x="2539" y="0"/>
                  </a:moveTo>
                  <a:cubicBezTo>
                    <a:pt x="2058" y="0"/>
                    <a:pt x="1578" y="103"/>
                    <a:pt x="1127" y="279"/>
                  </a:cubicBezTo>
                  <a:cubicBezTo>
                    <a:pt x="842" y="381"/>
                    <a:pt x="559" y="496"/>
                    <a:pt x="262" y="556"/>
                  </a:cubicBezTo>
                  <a:cubicBezTo>
                    <a:pt x="180" y="573"/>
                    <a:pt x="96" y="583"/>
                    <a:pt x="13" y="583"/>
                  </a:cubicBezTo>
                  <a:cubicBezTo>
                    <a:pt x="9" y="583"/>
                    <a:pt x="5" y="583"/>
                    <a:pt x="0" y="583"/>
                  </a:cubicBezTo>
                  <a:lnTo>
                    <a:pt x="0" y="583"/>
                  </a:lnTo>
                  <a:cubicBezTo>
                    <a:pt x="11" y="587"/>
                    <a:pt x="18" y="590"/>
                    <a:pt x="22" y="592"/>
                  </a:cubicBezTo>
                  <a:cubicBezTo>
                    <a:pt x="34" y="596"/>
                    <a:pt x="45" y="600"/>
                    <a:pt x="56" y="605"/>
                  </a:cubicBezTo>
                  <a:cubicBezTo>
                    <a:pt x="141" y="636"/>
                    <a:pt x="225" y="669"/>
                    <a:pt x="309" y="702"/>
                  </a:cubicBezTo>
                  <a:cubicBezTo>
                    <a:pt x="352" y="696"/>
                    <a:pt x="396" y="693"/>
                    <a:pt x="439" y="693"/>
                  </a:cubicBezTo>
                  <a:cubicBezTo>
                    <a:pt x="582" y="693"/>
                    <a:pt x="727" y="722"/>
                    <a:pt x="868" y="740"/>
                  </a:cubicBezTo>
                  <a:cubicBezTo>
                    <a:pt x="1509" y="837"/>
                    <a:pt x="2130" y="1023"/>
                    <a:pt x="2766" y="1142"/>
                  </a:cubicBezTo>
                  <a:cubicBezTo>
                    <a:pt x="3188" y="1219"/>
                    <a:pt x="3609" y="1313"/>
                    <a:pt x="4008" y="1473"/>
                  </a:cubicBezTo>
                  <a:cubicBezTo>
                    <a:pt x="4696" y="1737"/>
                    <a:pt x="5286" y="2199"/>
                    <a:pt x="5955" y="2499"/>
                  </a:cubicBezTo>
                  <a:cubicBezTo>
                    <a:pt x="6749" y="2841"/>
                    <a:pt x="7627" y="3038"/>
                    <a:pt x="8498" y="3038"/>
                  </a:cubicBezTo>
                  <a:cubicBezTo>
                    <a:pt x="8763" y="3038"/>
                    <a:pt x="9027" y="3020"/>
                    <a:pt x="9288" y="2982"/>
                  </a:cubicBezTo>
                  <a:cubicBezTo>
                    <a:pt x="8169" y="2902"/>
                    <a:pt x="7084" y="2456"/>
                    <a:pt x="6174" y="1809"/>
                  </a:cubicBezTo>
                  <a:cubicBezTo>
                    <a:pt x="5636" y="1411"/>
                    <a:pt x="5116" y="955"/>
                    <a:pt x="4541" y="605"/>
                  </a:cubicBezTo>
                  <a:cubicBezTo>
                    <a:pt x="4165" y="375"/>
                    <a:pt x="3766" y="191"/>
                    <a:pt x="3323" y="97"/>
                  </a:cubicBezTo>
                  <a:cubicBezTo>
                    <a:pt x="3065" y="31"/>
                    <a:pt x="2802" y="0"/>
                    <a:pt x="253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3213714" y="4735801"/>
              <a:ext cx="89890" cy="22229"/>
            </a:xfrm>
            <a:custGeom>
              <a:avLst/>
              <a:gdLst/>
              <a:ahLst/>
              <a:cxnLst/>
              <a:rect l="l" t="t" r="r" b="b"/>
              <a:pathLst>
                <a:path w="1844" h="456" extrusionOk="0">
                  <a:moveTo>
                    <a:pt x="1095" y="1"/>
                  </a:moveTo>
                  <a:cubicBezTo>
                    <a:pt x="747" y="1"/>
                    <a:pt x="525" y="124"/>
                    <a:pt x="0" y="331"/>
                  </a:cubicBezTo>
                  <a:cubicBezTo>
                    <a:pt x="163" y="365"/>
                    <a:pt x="324" y="405"/>
                    <a:pt x="485" y="449"/>
                  </a:cubicBezTo>
                  <a:cubicBezTo>
                    <a:pt x="547" y="453"/>
                    <a:pt x="610" y="456"/>
                    <a:pt x="672" y="456"/>
                  </a:cubicBezTo>
                  <a:cubicBezTo>
                    <a:pt x="722" y="456"/>
                    <a:pt x="771" y="454"/>
                    <a:pt x="821" y="451"/>
                  </a:cubicBezTo>
                  <a:cubicBezTo>
                    <a:pt x="1182" y="417"/>
                    <a:pt x="1512" y="252"/>
                    <a:pt x="1844" y="116"/>
                  </a:cubicBezTo>
                  <a:cubicBezTo>
                    <a:pt x="1511" y="37"/>
                    <a:pt x="1285" y="1"/>
                    <a:pt x="109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2864780" y="4777236"/>
              <a:ext cx="408894" cy="145024"/>
            </a:xfrm>
            <a:custGeom>
              <a:avLst/>
              <a:gdLst/>
              <a:ahLst/>
              <a:cxnLst/>
              <a:rect l="l" t="t" r="r" b="b"/>
              <a:pathLst>
                <a:path w="8388" h="2975" extrusionOk="0">
                  <a:moveTo>
                    <a:pt x="0" y="1"/>
                  </a:moveTo>
                  <a:lnTo>
                    <a:pt x="0" y="1"/>
                  </a:lnTo>
                  <a:cubicBezTo>
                    <a:pt x="250" y="119"/>
                    <a:pt x="492" y="254"/>
                    <a:pt x="720" y="411"/>
                  </a:cubicBezTo>
                  <a:cubicBezTo>
                    <a:pt x="1121" y="691"/>
                    <a:pt x="1491" y="1067"/>
                    <a:pt x="1683" y="1521"/>
                  </a:cubicBezTo>
                  <a:cubicBezTo>
                    <a:pt x="1702" y="1524"/>
                    <a:pt x="1719" y="1528"/>
                    <a:pt x="1738" y="1531"/>
                  </a:cubicBezTo>
                  <a:cubicBezTo>
                    <a:pt x="1819" y="1543"/>
                    <a:pt x="1900" y="1548"/>
                    <a:pt x="1982" y="1548"/>
                  </a:cubicBezTo>
                  <a:cubicBezTo>
                    <a:pt x="2252" y="1548"/>
                    <a:pt x="2521" y="1495"/>
                    <a:pt x="2789" y="1495"/>
                  </a:cubicBezTo>
                  <a:cubicBezTo>
                    <a:pt x="2923" y="1495"/>
                    <a:pt x="3056" y="1508"/>
                    <a:pt x="3189" y="1548"/>
                  </a:cubicBezTo>
                  <a:cubicBezTo>
                    <a:pt x="3817" y="1724"/>
                    <a:pt x="4299" y="2193"/>
                    <a:pt x="4838" y="2534"/>
                  </a:cubicBezTo>
                  <a:cubicBezTo>
                    <a:pt x="5308" y="2839"/>
                    <a:pt x="5788" y="2975"/>
                    <a:pt x="6278" y="2975"/>
                  </a:cubicBezTo>
                  <a:cubicBezTo>
                    <a:pt x="6694" y="2975"/>
                    <a:pt x="7117" y="2877"/>
                    <a:pt x="7547" y="2703"/>
                  </a:cubicBezTo>
                  <a:cubicBezTo>
                    <a:pt x="7840" y="2600"/>
                    <a:pt x="8110" y="2439"/>
                    <a:pt x="8387" y="2299"/>
                  </a:cubicBezTo>
                  <a:lnTo>
                    <a:pt x="8387" y="2299"/>
                  </a:lnTo>
                  <a:cubicBezTo>
                    <a:pt x="8142" y="2338"/>
                    <a:pt x="7894" y="2356"/>
                    <a:pt x="7645" y="2356"/>
                  </a:cubicBezTo>
                  <a:cubicBezTo>
                    <a:pt x="7259" y="2356"/>
                    <a:pt x="6873" y="2312"/>
                    <a:pt x="6495" y="2234"/>
                  </a:cubicBezTo>
                  <a:cubicBezTo>
                    <a:pt x="5973" y="2127"/>
                    <a:pt x="5462" y="1958"/>
                    <a:pt x="4988" y="1715"/>
                  </a:cubicBezTo>
                  <a:cubicBezTo>
                    <a:pt x="4444" y="1429"/>
                    <a:pt x="3946" y="1056"/>
                    <a:pt x="3378" y="819"/>
                  </a:cubicBezTo>
                  <a:cubicBezTo>
                    <a:pt x="2821" y="577"/>
                    <a:pt x="2220" y="512"/>
                    <a:pt x="1633" y="382"/>
                  </a:cubicBezTo>
                  <a:cubicBezTo>
                    <a:pt x="1090" y="253"/>
                    <a:pt x="549" y="108"/>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3137376" y="4709770"/>
              <a:ext cx="81165" cy="34903"/>
            </a:xfrm>
            <a:custGeom>
              <a:avLst/>
              <a:gdLst/>
              <a:ahLst/>
              <a:cxnLst/>
              <a:rect l="l" t="t" r="r" b="b"/>
              <a:pathLst>
                <a:path w="1665" h="716" extrusionOk="0">
                  <a:moveTo>
                    <a:pt x="1466" y="0"/>
                  </a:moveTo>
                  <a:cubicBezTo>
                    <a:pt x="892" y="0"/>
                    <a:pt x="359" y="260"/>
                    <a:pt x="0" y="715"/>
                  </a:cubicBezTo>
                  <a:cubicBezTo>
                    <a:pt x="55" y="714"/>
                    <a:pt x="109" y="713"/>
                    <a:pt x="162" y="713"/>
                  </a:cubicBezTo>
                  <a:cubicBezTo>
                    <a:pt x="409" y="654"/>
                    <a:pt x="652" y="591"/>
                    <a:pt x="884" y="484"/>
                  </a:cubicBezTo>
                  <a:cubicBezTo>
                    <a:pt x="1164" y="362"/>
                    <a:pt x="1413" y="183"/>
                    <a:pt x="1664" y="11"/>
                  </a:cubicBezTo>
                  <a:cubicBezTo>
                    <a:pt x="1598" y="4"/>
                    <a:pt x="1531" y="0"/>
                    <a:pt x="146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2760899" y="4698899"/>
              <a:ext cx="719513" cy="632109"/>
            </a:xfrm>
            <a:custGeom>
              <a:avLst/>
              <a:gdLst/>
              <a:ahLst/>
              <a:cxnLst/>
              <a:rect l="l" t="t" r="r" b="b"/>
              <a:pathLst>
                <a:path w="14760" h="12967" extrusionOk="0">
                  <a:moveTo>
                    <a:pt x="9189" y="223"/>
                  </a:moveTo>
                  <a:cubicBezTo>
                    <a:pt x="9254" y="223"/>
                    <a:pt x="9321" y="227"/>
                    <a:pt x="9387" y="234"/>
                  </a:cubicBezTo>
                  <a:cubicBezTo>
                    <a:pt x="9136" y="407"/>
                    <a:pt x="8887" y="585"/>
                    <a:pt x="8607" y="707"/>
                  </a:cubicBezTo>
                  <a:cubicBezTo>
                    <a:pt x="8375" y="815"/>
                    <a:pt x="8132" y="877"/>
                    <a:pt x="7885" y="936"/>
                  </a:cubicBezTo>
                  <a:cubicBezTo>
                    <a:pt x="7832" y="936"/>
                    <a:pt x="7778" y="937"/>
                    <a:pt x="7723" y="938"/>
                  </a:cubicBezTo>
                  <a:cubicBezTo>
                    <a:pt x="8082" y="483"/>
                    <a:pt x="8615" y="223"/>
                    <a:pt x="9189" y="223"/>
                  </a:cubicBezTo>
                  <a:close/>
                  <a:moveTo>
                    <a:pt x="10384" y="758"/>
                  </a:moveTo>
                  <a:cubicBezTo>
                    <a:pt x="10574" y="758"/>
                    <a:pt x="10800" y="794"/>
                    <a:pt x="11133" y="873"/>
                  </a:cubicBezTo>
                  <a:cubicBezTo>
                    <a:pt x="10801" y="1009"/>
                    <a:pt x="10471" y="1174"/>
                    <a:pt x="10110" y="1208"/>
                  </a:cubicBezTo>
                  <a:cubicBezTo>
                    <a:pt x="10060" y="1211"/>
                    <a:pt x="10010" y="1213"/>
                    <a:pt x="9961" y="1213"/>
                  </a:cubicBezTo>
                  <a:cubicBezTo>
                    <a:pt x="9899" y="1213"/>
                    <a:pt x="9836" y="1210"/>
                    <a:pt x="9774" y="1206"/>
                  </a:cubicBezTo>
                  <a:cubicBezTo>
                    <a:pt x="9613" y="1162"/>
                    <a:pt x="9452" y="1122"/>
                    <a:pt x="9289" y="1088"/>
                  </a:cubicBezTo>
                  <a:cubicBezTo>
                    <a:pt x="9814" y="881"/>
                    <a:pt x="10036" y="758"/>
                    <a:pt x="10384" y="758"/>
                  </a:cubicBezTo>
                  <a:close/>
                  <a:moveTo>
                    <a:pt x="11914" y="1459"/>
                  </a:moveTo>
                  <a:cubicBezTo>
                    <a:pt x="12224" y="1459"/>
                    <a:pt x="12530" y="1525"/>
                    <a:pt x="12894" y="1633"/>
                  </a:cubicBezTo>
                  <a:cubicBezTo>
                    <a:pt x="12596" y="1707"/>
                    <a:pt x="12288" y="1786"/>
                    <a:pt x="11976" y="1798"/>
                  </a:cubicBezTo>
                  <a:cubicBezTo>
                    <a:pt x="11947" y="1799"/>
                    <a:pt x="11918" y="1800"/>
                    <a:pt x="11889" y="1800"/>
                  </a:cubicBezTo>
                  <a:cubicBezTo>
                    <a:pt x="11604" y="1800"/>
                    <a:pt x="11321" y="1735"/>
                    <a:pt x="11060" y="1623"/>
                  </a:cubicBezTo>
                  <a:cubicBezTo>
                    <a:pt x="11374" y="1509"/>
                    <a:pt x="11646" y="1459"/>
                    <a:pt x="11914" y="1459"/>
                  </a:cubicBezTo>
                  <a:close/>
                  <a:moveTo>
                    <a:pt x="7837" y="1140"/>
                  </a:moveTo>
                  <a:cubicBezTo>
                    <a:pt x="8026" y="1140"/>
                    <a:pt x="8216" y="1150"/>
                    <a:pt x="8405" y="1166"/>
                  </a:cubicBezTo>
                  <a:cubicBezTo>
                    <a:pt x="8482" y="1173"/>
                    <a:pt x="8557" y="1181"/>
                    <a:pt x="8633" y="1191"/>
                  </a:cubicBezTo>
                  <a:cubicBezTo>
                    <a:pt x="8688" y="1245"/>
                    <a:pt x="8739" y="1302"/>
                    <a:pt x="8788" y="1360"/>
                  </a:cubicBezTo>
                  <a:cubicBezTo>
                    <a:pt x="9095" y="1716"/>
                    <a:pt x="9310" y="2117"/>
                    <a:pt x="9395" y="2600"/>
                  </a:cubicBezTo>
                  <a:cubicBezTo>
                    <a:pt x="8996" y="2193"/>
                    <a:pt x="8626" y="1713"/>
                    <a:pt x="8166" y="1360"/>
                  </a:cubicBezTo>
                  <a:cubicBezTo>
                    <a:pt x="8060" y="1279"/>
                    <a:pt x="7951" y="1205"/>
                    <a:pt x="7837" y="1140"/>
                  </a:cubicBezTo>
                  <a:close/>
                  <a:moveTo>
                    <a:pt x="12396" y="2374"/>
                  </a:moveTo>
                  <a:cubicBezTo>
                    <a:pt x="12666" y="2443"/>
                    <a:pt x="12951" y="2419"/>
                    <a:pt x="13224" y="2471"/>
                  </a:cubicBezTo>
                  <a:cubicBezTo>
                    <a:pt x="13601" y="2532"/>
                    <a:pt x="14024" y="2620"/>
                    <a:pt x="14331" y="2871"/>
                  </a:cubicBezTo>
                  <a:cubicBezTo>
                    <a:pt x="14227" y="2886"/>
                    <a:pt x="14124" y="2892"/>
                    <a:pt x="14021" y="2892"/>
                  </a:cubicBezTo>
                  <a:cubicBezTo>
                    <a:pt x="13445" y="2892"/>
                    <a:pt x="12884" y="2677"/>
                    <a:pt x="12396" y="2374"/>
                  </a:cubicBezTo>
                  <a:close/>
                  <a:moveTo>
                    <a:pt x="9489" y="1352"/>
                  </a:moveTo>
                  <a:cubicBezTo>
                    <a:pt x="9497" y="1354"/>
                    <a:pt x="9507" y="1358"/>
                    <a:pt x="9516" y="1360"/>
                  </a:cubicBezTo>
                  <a:cubicBezTo>
                    <a:pt x="9709" y="1408"/>
                    <a:pt x="9901" y="1463"/>
                    <a:pt x="10091" y="1521"/>
                  </a:cubicBezTo>
                  <a:cubicBezTo>
                    <a:pt x="10192" y="1639"/>
                    <a:pt x="10297" y="1752"/>
                    <a:pt x="10375" y="1888"/>
                  </a:cubicBezTo>
                  <a:cubicBezTo>
                    <a:pt x="10579" y="2215"/>
                    <a:pt x="10704" y="2582"/>
                    <a:pt x="10847" y="2938"/>
                  </a:cubicBezTo>
                  <a:cubicBezTo>
                    <a:pt x="10540" y="2677"/>
                    <a:pt x="10288" y="2342"/>
                    <a:pt x="10083" y="1989"/>
                  </a:cubicBezTo>
                  <a:cubicBezTo>
                    <a:pt x="9944" y="1716"/>
                    <a:pt x="9741" y="1512"/>
                    <a:pt x="9499" y="1360"/>
                  </a:cubicBezTo>
                  <a:cubicBezTo>
                    <a:pt x="9495" y="1358"/>
                    <a:pt x="9492" y="1354"/>
                    <a:pt x="9489" y="1352"/>
                  </a:cubicBezTo>
                  <a:close/>
                  <a:moveTo>
                    <a:pt x="4022" y="755"/>
                  </a:moveTo>
                  <a:cubicBezTo>
                    <a:pt x="4285" y="755"/>
                    <a:pt x="4548" y="786"/>
                    <a:pt x="4806" y="852"/>
                  </a:cubicBezTo>
                  <a:cubicBezTo>
                    <a:pt x="5248" y="946"/>
                    <a:pt x="5648" y="1130"/>
                    <a:pt x="6024" y="1360"/>
                  </a:cubicBezTo>
                  <a:cubicBezTo>
                    <a:pt x="6598" y="1710"/>
                    <a:pt x="7119" y="2166"/>
                    <a:pt x="7657" y="2564"/>
                  </a:cubicBezTo>
                  <a:cubicBezTo>
                    <a:pt x="8567" y="3211"/>
                    <a:pt x="9652" y="3657"/>
                    <a:pt x="10770" y="3737"/>
                  </a:cubicBezTo>
                  <a:cubicBezTo>
                    <a:pt x="10509" y="3775"/>
                    <a:pt x="10245" y="3793"/>
                    <a:pt x="9980" y="3793"/>
                  </a:cubicBezTo>
                  <a:cubicBezTo>
                    <a:pt x="9110" y="3793"/>
                    <a:pt x="8232" y="3596"/>
                    <a:pt x="7437" y="3254"/>
                  </a:cubicBezTo>
                  <a:cubicBezTo>
                    <a:pt x="6769" y="2954"/>
                    <a:pt x="6179" y="2492"/>
                    <a:pt x="5491" y="2228"/>
                  </a:cubicBezTo>
                  <a:cubicBezTo>
                    <a:pt x="5092" y="2068"/>
                    <a:pt x="4670" y="1975"/>
                    <a:pt x="4249" y="1897"/>
                  </a:cubicBezTo>
                  <a:cubicBezTo>
                    <a:pt x="3613" y="1778"/>
                    <a:pt x="2991" y="1592"/>
                    <a:pt x="2351" y="1495"/>
                  </a:cubicBezTo>
                  <a:cubicBezTo>
                    <a:pt x="2210" y="1477"/>
                    <a:pt x="2065" y="1448"/>
                    <a:pt x="1922" y="1448"/>
                  </a:cubicBezTo>
                  <a:cubicBezTo>
                    <a:pt x="1879" y="1448"/>
                    <a:pt x="1835" y="1451"/>
                    <a:pt x="1792" y="1457"/>
                  </a:cubicBezTo>
                  <a:cubicBezTo>
                    <a:pt x="1708" y="1424"/>
                    <a:pt x="1624" y="1391"/>
                    <a:pt x="1539" y="1360"/>
                  </a:cubicBezTo>
                  <a:cubicBezTo>
                    <a:pt x="1527" y="1355"/>
                    <a:pt x="1516" y="1351"/>
                    <a:pt x="1505" y="1347"/>
                  </a:cubicBezTo>
                  <a:cubicBezTo>
                    <a:pt x="1501" y="1345"/>
                    <a:pt x="1493" y="1342"/>
                    <a:pt x="1482" y="1338"/>
                  </a:cubicBezTo>
                  <a:lnTo>
                    <a:pt x="1482" y="1338"/>
                  </a:lnTo>
                  <a:cubicBezTo>
                    <a:pt x="1487" y="1338"/>
                    <a:pt x="1491" y="1338"/>
                    <a:pt x="1496" y="1338"/>
                  </a:cubicBezTo>
                  <a:cubicBezTo>
                    <a:pt x="1579" y="1338"/>
                    <a:pt x="1662" y="1328"/>
                    <a:pt x="1744" y="1311"/>
                  </a:cubicBezTo>
                  <a:cubicBezTo>
                    <a:pt x="2042" y="1250"/>
                    <a:pt x="2325" y="1136"/>
                    <a:pt x="2609" y="1034"/>
                  </a:cubicBezTo>
                  <a:cubicBezTo>
                    <a:pt x="3060" y="858"/>
                    <a:pt x="3541" y="755"/>
                    <a:pt x="4022" y="755"/>
                  </a:cubicBezTo>
                  <a:close/>
                  <a:moveTo>
                    <a:pt x="10852" y="1777"/>
                  </a:moveTo>
                  <a:lnTo>
                    <a:pt x="10852" y="1777"/>
                  </a:lnTo>
                  <a:cubicBezTo>
                    <a:pt x="10999" y="1832"/>
                    <a:pt x="11143" y="1894"/>
                    <a:pt x="11284" y="1963"/>
                  </a:cubicBezTo>
                  <a:cubicBezTo>
                    <a:pt x="11871" y="2418"/>
                    <a:pt x="12333" y="3057"/>
                    <a:pt x="12471" y="3793"/>
                  </a:cubicBezTo>
                  <a:cubicBezTo>
                    <a:pt x="11766" y="3269"/>
                    <a:pt x="11540" y="2315"/>
                    <a:pt x="10852" y="1777"/>
                  </a:cubicBezTo>
                  <a:close/>
                  <a:moveTo>
                    <a:pt x="12489" y="2656"/>
                  </a:moveTo>
                  <a:lnTo>
                    <a:pt x="12489" y="2656"/>
                  </a:lnTo>
                  <a:cubicBezTo>
                    <a:pt x="12808" y="2845"/>
                    <a:pt x="13085" y="3119"/>
                    <a:pt x="13333" y="3396"/>
                  </a:cubicBezTo>
                  <a:cubicBezTo>
                    <a:pt x="13586" y="3690"/>
                    <a:pt x="13757" y="4036"/>
                    <a:pt x="13919" y="4389"/>
                  </a:cubicBezTo>
                  <a:cubicBezTo>
                    <a:pt x="13052" y="4097"/>
                    <a:pt x="12984" y="3287"/>
                    <a:pt x="12489" y="2656"/>
                  </a:cubicBezTo>
                  <a:close/>
                  <a:moveTo>
                    <a:pt x="2131" y="1608"/>
                  </a:moveTo>
                  <a:cubicBezTo>
                    <a:pt x="2680" y="1715"/>
                    <a:pt x="3221" y="1860"/>
                    <a:pt x="3764" y="1989"/>
                  </a:cubicBezTo>
                  <a:cubicBezTo>
                    <a:pt x="4351" y="2119"/>
                    <a:pt x="4950" y="2184"/>
                    <a:pt x="5509" y="2426"/>
                  </a:cubicBezTo>
                  <a:cubicBezTo>
                    <a:pt x="6077" y="2663"/>
                    <a:pt x="6574" y="3036"/>
                    <a:pt x="7119" y="3322"/>
                  </a:cubicBezTo>
                  <a:cubicBezTo>
                    <a:pt x="7593" y="3565"/>
                    <a:pt x="8104" y="3733"/>
                    <a:pt x="8626" y="3841"/>
                  </a:cubicBezTo>
                  <a:cubicBezTo>
                    <a:pt x="9004" y="3919"/>
                    <a:pt x="9390" y="3963"/>
                    <a:pt x="9776" y="3963"/>
                  </a:cubicBezTo>
                  <a:cubicBezTo>
                    <a:pt x="10025" y="3963"/>
                    <a:pt x="10273" y="3945"/>
                    <a:pt x="10518" y="3906"/>
                  </a:cubicBezTo>
                  <a:lnTo>
                    <a:pt x="10518" y="3906"/>
                  </a:lnTo>
                  <a:cubicBezTo>
                    <a:pt x="10241" y="4046"/>
                    <a:pt x="9971" y="4207"/>
                    <a:pt x="9678" y="4310"/>
                  </a:cubicBezTo>
                  <a:cubicBezTo>
                    <a:pt x="9248" y="4484"/>
                    <a:pt x="8824" y="4582"/>
                    <a:pt x="8408" y="4582"/>
                  </a:cubicBezTo>
                  <a:cubicBezTo>
                    <a:pt x="7919" y="4582"/>
                    <a:pt x="7439" y="4446"/>
                    <a:pt x="6969" y="4141"/>
                  </a:cubicBezTo>
                  <a:cubicBezTo>
                    <a:pt x="6430" y="3800"/>
                    <a:pt x="5948" y="3331"/>
                    <a:pt x="5320" y="3155"/>
                  </a:cubicBezTo>
                  <a:cubicBezTo>
                    <a:pt x="5187" y="3115"/>
                    <a:pt x="5053" y="3102"/>
                    <a:pt x="4920" y="3102"/>
                  </a:cubicBezTo>
                  <a:cubicBezTo>
                    <a:pt x="4651" y="3102"/>
                    <a:pt x="4382" y="3155"/>
                    <a:pt x="4112" y="3155"/>
                  </a:cubicBezTo>
                  <a:cubicBezTo>
                    <a:pt x="4031" y="3155"/>
                    <a:pt x="3950" y="3150"/>
                    <a:pt x="3869" y="3138"/>
                  </a:cubicBezTo>
                  <a:cubicBezTo>
                    <a:pt x="3850" y="3136"/>
                    <a:pt x="3832" y="3131"/>
                    <a:pt x="3814" y="3128"/>
                  </a:cubicBezTo>
                  <a:cubicBezTo>
                    <a:pt x="3622" y="2674"/>
                    <a:pt x="3252" y="2298"/>
                    <a:pt x="2851" y="2018"/>
                  </a:cubicBezTo>
                  <a:cubicBezTo>
                    <a:pt x="2623" y="1861"/>
                    <a:pt x="2381" y="1726"/>
                    <a:pt x="2131" y="1608"/>
                  </a:cubicBezTo>
                  <a:close/>
                  <a:moveTo>
                    <a:pt x="9482" y="4936"/>
                  </a:moveTo>
                  <a:cubicBezTo>
                    <a:pt x="9776" y="4936"/>
                    <a:pt x="10075" y="4983"/>
                    <a:pt x="10364" y="5016"/>
                  </a:cubicBezTo>
                  <a:cubicBezTo>
                    <a:pt x="9976" y="5248"/>
                    <a:pt x="9550" y="5425"/>
                    <a:pt x="9092" y="5425"/>
                  </a:cubicBezTo>
                  <a:cubicBezTo>
                    <a:pt x="9083" y="5425"/>
                    <a:pt x="9074" y="5425"/>
                    <a:pt x="9065" y="5424"/>
                  </a:cubicBezTo>
                  <a:cubicBezTo>
                    <a:pt x="9033" y="5425"/>
                    <a:pt x="9002" y="5425"/>
                    <a:pt x="8970" y="5425"/>
                  </a:cubicBezTo>
                  <a:cubicBezTo>
                    <a:pt x="8761" y="5425"/>
                    <a:pt x="8552" y="5411"/>
                    <a:pt x="8344" y="5392"/>
                  </a:cubicBezTo>
                  <a:cubicBezTo>
                    <a:pt x="8343" y="5392"/>
                    <a:pt x="8341" y="5392"/>
                    <a:pt x="8340" y="5392"/>
                  </a:cubicBezTo>
                  <a:cubicBezTo>
                    <a:pt x="8204" y="5392"/>
                    <a:pt x="8083" y="5340"/>
                    <a:pt x="7961" y="5286"/>
                  </a:cubicBezTo>
                  <a:cubicBezTo>
                    <a:pt x="8272" y="5285"/>
                    <a:pt x="8557" y="5165"/>
                    <a:pt x="8837" y="5041"/>
                  </a:cubicBezTo>
                  <a:cubicBezTo>
                    <a:pt x="9045" y="4962"/>
                    <a:pt x="9262" y="4936"/>
                    <a:pt x="9482" y="4936"/>
                  </a:cubicBezTo>
                  <a:close/>
                  <a:moveTo>
                    <a:pt x="8672" y="5640"/>
                  </a:moveTo>
                  <a:cubicBezTo>
                    <a:pt x="9294" y="5799"/>
                    <a:pt x="9965" y="5987"/>
                    <a:pt x="10386" y="6509"/>
                  </a:cubicBezTo>
                  <a:cubicBezTo>
                    <a:pt x="10279" y="6491"/>
                    <a:pt x="10171" y="6474"/>
                    <a:pt x="10062" y="6456"/>
                  </a:cubicBezTo>
                  <a:cubicBezTo>
                    <a:pt x="9992" y="6445"/>
                    <a:pt x="9922" y="6435"/>
                    <a:pt x="9851" y="6421"/>
                  </a:cubicBezTo>
                  <a:cubicBezTo>
                    <a:pt x="9297" y="6346"/>
                    <a:pt x="9046" y="6000"/>
                    <a:pt x="8672" y="5640"/>
                  </a:cubicBezTo>
                  <a:close/>
                  <a:moveTo>
                    <a:pt x="7294" y="5171"/>
                  </a:moveTo>
                  <a:lnTo>
                    <a:pt x="7294" y="5171"/>
                  </a:lnTo>
                  <a:cubicBezTo>
                    <a:pt x="7634" y="5332"/>
                    <a:pt x="7888" y="5623"/>
                    <a:pt x="8160" y="5877"/>
                  </a:cubicBezTo>
                  <a:cubicBezTo>
                    <a:pt x="8432" y="6165"/>
                    <a:pt x="8661" y="6501"/>
                    <a:pt x="8772" y="6884"/>
                  </a:cubicBezTo>
                  <a:cubicBezTo>
                    <a:pt x="8362" y="6530"/>
                    <a:pt x="7907" y="6218"/>
                    <a:pt x="7609" y="5751"/>
                  </a:cubicBezTo>
                  <a:cubicBezTo>
                    <a:pt x="7493" y="5564"/>
                    <a:pt x="7415" y="5355"/>
                    <a:pt x="7294" y="5171"/>
                  </a:cubicBezTo>
                  <a:close/>
                  <a:moveTo>
                    <a:pt x="4994" y="5645"/>
                  </a:moveTo>
                  <a:lnTo>
                    <a:pt x="4994" y="5645"/>
                  </a:lnTo>
                  <a:cubicBezTo>
                    <a:pt x="5022" y="5665"/>
                    <a:pt x="5061" y="5679"/>
                    <a:pt x="5091" y="5680"/>
                  </a:cubicBezTo>
                  <a:cubicBezTo>
                    <a:pt x="5180" y="5697"/>
                    <a:pt x="5270" y="5702"/>
                    <a:pt x="5359" y="5702"/>
                  </a:cubicBezTo>
                  <a:cubicBezTo>
                    <a:pt x="5541" y="5702"/>
                    <a:pt x="5723" y="5679"/>
                    <a:pt x="5905" y="5679"/>
                  </a:cubicBezTo>
                  <a:cubicBezTo>
                    <a:pt x="5921" y="5679"/>
                    <a:pt x="5938" y="5679"/>
                    <a:pt x="5955" y="5680"/>
                  </a:cubicBezTo>
                  <a:cubicBezTo>
                    <a:pt x="6781" y="5690"/>
                    <a:pt x="7280" y="6473"/>
                    <a:pt x="7744" y="7054"/>
                  </a:cubicBezTo>
                  <a:cubicBezTo>
                    <a:pt x="7420" y="6980"/>
                    <a:pt x="7085" y="6956"/>
                    <a:pt x="6764" y="6862"/>
                  </a:cubicBezTo>
                  <a:cubicBezTo>
                    <a:pt x="6406" y="6753"/>
                    <a:pt x="6069" y="6584"/>
                    <a:pt x="5747" y="6397"/>
                  </a:cubicBezTo>
                  <a:cubicBezTo>
                    <a:pt x="5588" y="6298"/>
                    <a:pt x="5422" y="6207"/>
                    <a:pt x="5289" y="6074"/>
                  </a:cubicBezTo>
                  <a:cubicBezTo>
                    <a:pt x="5179" y="5959"/>
                    <a:pt x="5095" y="5824"/>
                    <a:pt x="5002" y="5693"/>
                  </a:cubicBezTo>
                  <a:cubicBezTo>
                    <a:pt x="5000" y="5677"/>
                    <a:pt x="4997" y="5661"/>
                    <a:pt x="4994" y="5645"/>
                  </a:cubicBezTo>
                  <a:close/>
                  <a:moveTo>
                    <a:pt x="8368" y="8397"/>
                  </a:moveTo>
                  <a:cubicBezTo>
                    <a:pt x="8648" y="8397"/>
                    <a:pt x="8915" y="8509"/>
                    <a:pt x="9140" y="8672"/>
                  </a:cubicBezTo>
                  <a:cubicBezTo>
                    <a:pt x="8905" y="8782"/>
                    <a:pt x="8648" y="8844"/>
                    <a:pt x="8388" y="8844"/>
                  </a:cubicBezTo>
                  <a:cubicBezTo>
                    <a:pt x="8368" y="8844"/>
                    <a:pt x="8347" y="8844"/>
                    <a:pt x="8327" y="8843"/>
                  </a:cubicBezTo>
                  <a:cubicBezTo>
                    <a:pt x="8060" y="8826"/>
                    <a:pt x="7795" y="8782"/>
                    <a:pt x="7529" y="8752"/>
                  </a:cubicBezTo>
                  <a:cubicBezTo>
                    <a:pt x="7538" y="8747"/>
                    <a:pt x="7549" y="8742"/>
                    <a:pt x="7559" y="8737"/>
                  </a:cubicBezTo>
                  <a:cubicBezTo>
                    <a:pt x="7719" y="8652"/>
                    <a:pt x="7908" y="8569"/>
                    <a:pt x="8073" y="8478"/>
                  </a:cubicBezTo>
                  <a:cubicBezTo>
                    <a:pt x="8112" y="8461"/>
                    <a:pt x="8150" y="8432"/>
                    <a:pt x="8171" y="8397"/>
                  </a:cubicBezTo>
                  <a:lnTo>
                    <a:pt x="8345" y="8397"/>
                  </a:lnTo>
                  <a:cubicBezTo>
                    <a:pt x="8353" y="8397"/>
                    <a:pt x="8360" y="8397"/>
                    <a:pt x="8368" y="8397"/>
                  </a:cubicBezTo>
                  <a:close/>
                  <a:moveTo>
                    <a:pt x="7967" y="8956"/>
                  </a:moveTo>
                  <a:cubicBezTo>
                    <a:pt x="8064" y="8961"/>
                    <a:pt x="8162" y="8964"/>
                    <a:pt x="8260" y="8964"/>
                  </a:cubicBezTo>
                  <a:cubicBezTo>
                    <a:pt x="8341" y="8964"/>
                    <a:pt x="8421" y="8962"/>
                    <a:pt x="8502" y="8957"/>
                  </a:cubicBezTo>
                  <a:cubicBezTo>
                    <a:pt x="8725" y="9021"/>
                    <a:pt x="8903" y="9194"/>
                    <a:pt x="9075" y="9345"/>
                  </a:cubicBezTo>
                  <a:cubicBezTo>
                    <a:pt x="8998" y="9374"/>
                    <a:pt x="8920" y="9384"/>
                    <a:pt x="8841" y="9384"/>
                  </a:cubicBezTo>
                  <a:cubicBezTo>
                    <a:pt x="8694" y="9384"/>
                    <a:pt x="8545" y="9348"/>
                    <a:pt x="8401" y="9329"/>
                  </a:cubicBezTo>
                  <a:lnTo>
                    <a:pt x="8396" y="9329"/>
                  </a:lnTo>
                  <a:cubicBezTo>
                    <a:pt x="8272" y="9185"/>
                    <a:pt x="8127" y="9060"/>
                    <a:pt x="7967" y="8956"/>
                  </a:cubicBezTo>
                  <a:close/>
                  <a:moveTo>
                    <a:pt x="7896" y="8405"/>
                  </a:moveTo>
                  <a:cubicBezTo>
                    <a:pt x="7916" y="8405"/>
                    <a:pt x="7936" y="8405"/>
                    <a:pt x="7955" y="8405"/>
                  </a:cubicBezTo>
                  <a:cubicBezTo>
                    <a:pt x="7826" y="8483"/>
                    <a:pt x="7673" y="8504"/>
                    <a:pt x="7535" y="8562"/>
                  </a:cubicBezTo>
                  <a:cubicBezTo>
                    <a:pt x="7126" y="8690"/>
                    <a:pt x="6989" y="9127"/>
                    <a:pt x="6798" y="9465"/>
                  </a:cubicBezTo>
                  <a:cubicBezTo>
                    <a:pt x="6807" y="9233"/>
                    <a:pt x="6888" y="9006"/>
                    <a:pt x="6971" y="8791"/>
                  </a:cubicBezTo>
                  <a:cubicBezTo>
                    <a:pt x="7010" y="8699"/>
                    <a:pt x="7053" y="8608"/>
                    <a:pt x="7096" y="8516"/>
                  </a:cubicBezTo>
                  <a:cubicBezTo>
                    <a:pt x="7107" y="8494"/>
                    <a:pt x="7107" y="8468"/>
                    <a:pt x="7097" y="8448"/>
                  </a:cubicBezTo>
                  <a:cubicBezTo>
                    <a:pt x="7363" y="8447"/>
                    <a:pt x="7629" y="8405"/>
                    <a:pt x="7896" y="8405"/>
                  </a:cubicBezTo>
                  <a:close/>
                  <a:moveTo>
                    <a:pt x="5441" y="6742"/>
                  </a:moveTo>
                  <a:cubicBezTo>
                    <a:pt x="5555" y="6918"/>
                    <a:pt x="5683" y="7090"/>
                    <a:pt x="5818" y="7257"/>
                  </a:cubicBezTo>
                  <a:cubicBezTo>
                    <a:pt x="5824" y="7267"/>
                    <a:pt x="5831" y="7277"/>
                    <a:pt x="5836" y="7287"/>
                  </a:cubicBezTo>
                  <a:cubicBezTo>
                    <a:pt x="5908" y="7421"/>
                    <a:pt x="5963" y="7568"/>
                    <a:pt x="6008" y="7715"/>
                  </a:cubicBezTo>
                  <a:cubicBezTo>
                    <a:pt x="6193" y="8298"/>
                    <a:pt x="6165" y="8933"/>
                    <a:pt x="5917" y="9498"/>
                  </a:cubicBezTo>
                  <a:cubicBezTo>
                    <a:pt x="5813" y="8885"/>
                    <a:pt x="5488" y="8333"/>
                    <a:pt x="5408" y="7715"/>
                  </a:cubicBezTo>
                  <a:cubicBezTo>
                    <a:pt x="5388" y="7539"/>
                    <a:pt x="5389" y="7361"/>
                    <a:pt x="5403" y="7185"/>
                  </a:cubicBezTo>
                  <a:cubicBezTo>
                    <a:pt x="5417" y="7039"/>
                    <a:pt x="5442" y="6890"/>
                    <a:pt x="5441" y="6742"/>
                  </a:cubicBezTo>
                  <a:close/>
                  <a:moveTo>
                    <a:pt x="7411" y="8821"/>
                  </a:moveTo>
                  <a:cubicBezTo>
                    <a:pt x="7412" y="8840"/>
                    <a:pt x="7421" y="8859"/>
                    <a:pt x="7440" y="8872"/>
                  </a:cubicBezTo>
                  <a:cubicBezTo>
                    <a:pt x="7911" y="9025"/>
                    <a:pt x="8313" y="9382"/>
                    <a:pt x="8524" y="9832"/>
                  </a:cubicBezTo>
                  <a:cubicBezTo>
                    <a:pt x="8122" y="9744"/>
                    <a:pt x="7786" y="9465"/>
                    <a:pt x="7535" y="9149"/>
                  </a:cubicBezTo>
                  <a:cubicBezTo>
                    <a:pt x="7510" y="9097"/>
                    <a:pt x="7450" y="8936"/>
                    <a:pt x="7381" y="8842"/>
                  </a:cubicBezTo>
                  <a:cubicBezTo>
                    <a:pt x="7390" y="8835"/>
                    <a:pt x="7401" y="8828"/>
                    <a:pt x="7411" y="8821"/>
                  </a:cubicBezTo>
                  <a:close/>
                  <a:moveTo>
                    <a:pt x="7689" y="9551"/>
                  </a:moveTo>
                  <a:cubicBezTo>
                    <a:pt x="7740" y="9602"/>
                    <a:pt x="7912" y="9721"/>
                    <a:pt x="8099" y="9822"/>
                  </a:cubicBezTo>
                  <a:cubicBezTo>
                    <a:pt x="8205" y="9969"/>
                    <a:pt x="8232" y="10161"/>
                    <a:pt x="8260" y="10338"/>
                  </a:cubicBezTo>
                  <a:cubicBezTo>
                    <a:pt x="8092" y="10251"/>
                    <a:pt x="7948" y="10122"/>
                    <a:pt x="7815" y="9987"/>
                  </a:cubicBezTo>
                  <a:cubicBezTo>
                    <a:pt x="7815" y="9987"/>
                    <a:pt x="7814" y="9986"/>
                    <a:pt x="7813" y="9985"/>
                  </a:cubicBezTo>
                  <a:cubicBezTo>
                    <a:pt x="7779" y="9839"/>
                    <a:pt x="7736" y="9694"/>
                    <a:pt x="7689" y="9551"/>
                  </a:cubicBezTo>
                  <a:close/>
                  <a:moveTo>
                    <a:pt x="7081" y="9147"/>
                  </a:moveTo>
                  <a:cubicBezTo>
                    <a:pt x="7083" y="9156"/>
                    <a:pt x="7084" y="9165"/>
                    <a:pt x="7084" y="9173"/>
                  </a:cubicBezTo>
                  <a:cubicBezTo>
                    <a:pt x="7124" y="9616"/>
                    <a:pt x="7046" y="10064"/>
                    <a:pt x="6813" y="10450"/>
                  </a:cubicBezTo>
                  <a:cubicBezTo>
                    <a:pt x="6750" y="10183"/>
                    <a:pt x="6797" y="9904"/>
                    <a:pt x="6854" y="9642"/>
                  </a:cubicBezTo>
                  <a:cubicBezTo>
                    <a:pt x="6855" y="9633"/>
                    <a:pt x="6856" y="9625"/>
                    <a:pt x="6855" y="9616"/>
                  </a:cubicBezTo>
                  <a:cubicBezTo>
                    <a:pt x="6876" y="9559"/>
                    <a:pt x="6888" y="9498"/>
                    <a:pt x="6916" y="9442"/>
                  </a:cubicBezTo>
                  <a:cubicBezTo>
                    <a:pt x="6961" y="9338"/>
                    <a:pt x="7015" y="9239"/>
                    <a:pt x="7081" y="9147"/>
                  </a:cubicBezTo>
                  <a:close/>
                  <a:moveTo>
                    <a:pt x="7233" y="8968"/>
                  </a:moveTo>
                  <a:cubicBezTo>
                    <a:pt x="7282" y="9104"/>
                    <a:pt x="7400" y="9218"/>
                    <a:pt x="7458" y="9348"/>
                  </a:cubicBezTo>
                  <a:cubicBezTo>
                    <a:pt x="7598" y="9719"/>
                    <a:pt x="7708" y="10104"/>
                    <a:pt x="7734" y="10505"/>
                  </a:cubicBezTo>
                  <a:cubicBezTo>
                    <a:pt x="7439" y="10172"/>
                    <a:pt x="7323" y="9718"/>
                    <a:pt x="7217" y="9296"/>
                  </a:cubicBezTo>
                  <a:cubicBezTo>
                    <a:pt x="7207" y="9244"/>
                    <a:pt x="7212" y="9103"/>
                    <a:pt x="7182" y="9021"/>
                  </a:cubicBezTo>
                  <a:cubicBezTo>
                    <a:pt x="7199" y="9003"/>
                    <a:pt x="7215" y="8985"/>
                    <a:pt x="7233" y="8968"/>
                  </a:cubicBezTo>
                  <a:close/>
                  <a:moveTo>
                    <a:pt x="7198" y="9843"/>
                  </a:moveTo>
                  <a:cubicBezTo>
                    <a:pt x="7232" y="9947"/>
                    <a:pt x="7283" y="10093"/>
                    <a:pt x="7350" y="10236"/>
                  </a:cubicBezTo>
                  <a:cubicBezTo>
                    <a:pt x="7383" y="10404"/>
                    <a:pt x="7313" y="10568"/>
                    <a:pt x="7266" y="10730"/>
                  </a:cubicBezTo>
                  <a:cubicBezTo>
                    <a:pt x="7167" y="10598"/>
                    <a:pt x="7117" y="10438"/>
                    <a:pt x="7088" y="10277"/>
                  </a:cubicBezTo>
                  <a:cubicBezTo>
                    <a:pt x="7147" y="10107"/>
                    <a:pt x="7187" y="9929"/>
                    <a:pt x="7198" y="9843"/>
                  </a:cubicBezTo>
                  <a:close/>
                  <a:moveTo>
                    <a:pt x="508" y="1232"/>
                  </a:moveTo>
                  <a:cubicBezTo>
                    <a:pt x="529" y="1238"/>
                    <a:pt x="551" y="1244"/>
                    <a:pt x="572" y="1251"/>
                  </a:cubicBezTo>
                  <a:cubicBezTo>
                    <a:pt x="657" y="1341"/>
                    <a:pt x="735" y="1435"/>
                    <a:pt x="811" y="1533"/>
                  </a:cubicBezTo>
                  <a:cubicBezTo>
                    <a:pt x="942" y="1704"/>
                    <a:pt x="1061" y="1886"/>
                    <a:pt x="1170" y="2074"/>
                  </a:cubicBezTo>
                  <a:cubicBezTo>
                    <a:pt x="1616" y="2864"/>
                    <a:pt x="2002" y="3688"/>
                    <a:pt x="2337" y="4533"/>
                  </a:cubicBezTo>
                  <a:cubicBezTo>
                    <a:pt x="2070" y="5148"/>
                    <a:pt x="1928" y="5814"/>
                    <a:pt x="1784" y="6468"/>
                  </a:cubicBezTo>
                  <a:cubicBezTo>
                    <a:pt x="1707" y="6846"/>
                    <a:pt x="1636" y="7225"/>
                    <a:pt x="1584" y="7605"/>
                  </a:cubicBezTo>
                  <a:cubicBezTo>
                    <a:pt x="1567" y="7737"/>
                    <a:pt x="1552" y="7869"/>
                    <a:pt x="1544" y="8002"/>
                  </a:cubicBezTo>
                  <a:cubicBezTo>
                    <a:pt x="1543" y="8015"/>
                    <a:pt x="1553" y="8026"/>
                    <a:pt x="1566" y="8027"/>
                  </a:cubicBezTo>
                  <a:cubicBezTo>
                    <a:pt x="1567" y="8027"/>
                    <a:pt x="1567" y="8027"/>
                    <a:pt x="1568" y="8027"/>
                  </a:cubicBezTo>
                  <a:cubicBezTo>
                    <a:pt x="1579" y="8027"/>
                    <a:pt x="1592" y="8017"/>
                    <a:pt x="1592" y="8005"/>
                  </a:cubicBezTo>
                  <a:cubicBezTo>
                    <a:pt x="1593" y="7905"/>
                    <a:pt x="1607" y="7806"/>
                    <a:pt x="1620" y="7707"/>
                  </a:cubicBezTo>
                  <a:cubicBezTo>
                    <a:pt x="1692" y="7206"/>
                    <a:pt x="1802" y="6711"/>
                    <a:pt x="1930" y="6222"/>
                  </a:cubicBezTo>
                  <a:cubicBezTo>
                    <a:pt x="2059" y="5720"/>
                    <a:pt x="2264" y="5242"/>
                    <a:pt x="2422" y="4749"/>
                  </a:cubicBezTo>
                  <a:cubicBezTo>
                    <a:pt x="2726" y="5537"/>
                    <a:pt x="2987" y="6343"/>
                    <a:pt x="3213" y="7155"/>
                  </a:cubicBezTo>
                  <a:cubicBezTo>
                    <a:pt x="3236" y="7240"/>
                    <a:pt x="3259" y="7324"/>
                    <a:pt x="3280" y="7410"/>
                  </a:cubicBezTo>
                  <a:cubicBezTo>
                    <a:pt x="3279" y="7409"/>
                    <a:pt x="3278" y="7409"/>
                    <a:pt x="3277" y="7409"/>
                  </a:cubicBezTo>
                  <a:cubicBezTo>
                    <a:pt x="3262" y="7409"/>
                    <a:pt x="3247" y="7416"/>
                    <a:pt x="3233" y="7427"/>
                  </a:cubicBezTo>
                  <a:cubicBezTo>
                    <a:pt x="3201" y="7463"/>
                    <a:pt x="3201" y="7517"/>
                    <a:pt x="3189" y="7562"/>
                  </a:cubicBezTo>
                  <a:cubicBezTo>
                    <a:pt x="3098" y="8069"/>
                    <a:pt x="3046" y="8581"/>
                    <a:pt x="2957" y="9088"/>
                  </a:cubicBezTo>
                  <a:cubicBezTo>
                    <a:pt x="2912" y="9343"/>
                    <a:pt x="2852" y="9595"/>
                    <a:pt x="2807" y="9851"/>
                  </a:cubicBezTo>
                  <a:cubicBezTo>
                    <a:pt x="2804" y="9862"/>
                    <a:pt x="2812" y="9875"/>
                    <a:pt x="2824" y="9877"/>
                  </a:cubicBezTo>
                  <a:cubicBezTo>
                    <a:pt x="2825" y="9877"/>
                    <a:pt x="2826" y="9877"/>
                    <a:pt x="2828" y="9877"/>
                  </a:cubicBezTo>
                  <a:cubicBezTo>
                    <a:pt x="2838" y="9877"/>
                    <a:pt x="2849" y="9870"/>
                    <a:pt x="2851" y="9859"/>
                  </a:cubicBezTo>
                  <a:cubicBezTo>
                    <a:pt x="2874" y="9702"/>
                    <a:pt x="2914" y="9549"/>
                    <a:pt x="2951" y="9395"/>
                  </a:cubicBezTo>
                  <a:cubicBezTo>
                    <a:pt x="3081" y="8828"/>
                    <a:pt x="3231" y="8265"/>
                    <a:pt x="3330" y="7691"/>
                  </a:cubicBezTo>
                  <a:cubicBezTo>
                    <a:pt x="3333" y="7673"/>
                    <a:pt x="3336" y="7654"/>
                    <a:pt x="3338" y="7635"/>
                  </a:cubicBezTo>
                  <a:lnTo>
                    <a:pt x="3359" y="7718"/>
                  </a:lnTo>
                  <a:cubicBezTo>
                    <a:pt x="3341" y="7739"/>
                    <a:pt x="3339" y="7772"/>
                    <a:pt x="3355" y="7795"/>
                  </a:cubicBezTo>
                  <a:cubicBezTo>
                    <a:pt x="3367" y="7813"/>
                    <a:pt x="3378" y="7831"/>
                    <a:pt x="3391" y="7848"/>
                  </a:cubicBezTo>
                  <a:cubicBezTo>
                    <a:pt x="3690" y="9110"/>
                    <a:pt x="3879" y="10400"/>
                    <a:pt x="4071" y="11681"/>
                  </a:cubicBezTo>
                  <a:cubicBezTo>
                    <a:pt x="4092" y="11714"/>
                    <a:pt x="4110" y="11729"/>
                    <a:pt x="4123" y="11729"/>
                  </a:cubicBezTo>
                  <a:cubicBezTo>
                    <a:pt x="4267" y="11729"/>
                    <a:pt x="4007" y="10002"/>
                    <a:pt x="3990" y="9876"/>
                  </a:cubicBezTo>
                  <a:cubicBezTo>
                    <a:pt x="3910" y="9326"/>
                    <a:pt x="3812" y="8779"/>
                    <a:pt x="3696" y="8236"/>
                  </a:cubicBezTo>
                  <a:lnTo>
                    <a:pt x="3696" y="8236"/>
                  </a:lnTo>
                  <a:cubicBezTo>
                    <a:pt x="3994" y="8585"/>
                    <a:pt x="4301" y="8925"/>
                    <a:pt x="4621" y="9254"/>
                  </a:cubicBezTo>
                  <a:cubicBezTo>
                    <a:pt x="4627" y="9261"/>
                    <a:pt x="4634" y="9264"/>
                    <a:pt x="4640" y="9264"/>
                  </a:cubicBezTo>
                  <a:cubicBezTo>
                    <a:pt x="4662" y="9264"/>
                    <a:pt x="4682" y="9236"/>
                    <a:pt x="4663" y="9216"/>
                  </a:cubicBezTo>
                  <a:cubicBezTo>
                    <a:pt x="4585" y="9136"/>
                    <a:pt x="4510" y="9053"/>
                    <a:pt x="4437" y="8969"/>
                  </a:cubicBezTo>
                  <a:cubicBezTo>
                    <a:pt x="4259" y="8764"/>
                    <a:pt x="4101" y="8547"/>
                    <a:pt x="3939" y="8331"/>
                  </a:cubicBezTo>
                  <a:cubicBezTo>
                    <a:pt x="3832" y="8192"/>
                    <a:pt x="3733" y="8047"/>
                    <a:pt x="3625" y="7910"/>
                  </a:cubicBezTo>
                  <a:cubicBezTo>
                    <a:pt x="3397" y="6906"/>
                    <a:pt x="3106" y="5918"/>
                    <a:pt x="2742" y="4957"/>
                  </a:cubicBezTo>
                  <a:lnTo>
                    <a:pt x="2742" y="4957"/>
                  </a:lnTo>
                  <a:cubicBezTo>
                    <a:pt x="2971" y="5162"/>
                    <a:pt x="3201" y="5365"/>
                    <a:pt x="3403" y="5602"/>
                  </a:cubicBezTo>
                  <a:cubicBezTo>
                    <a:pt x="3704" y="5939"/>
                    <a:pt x="3962" y="6312"/>
                    <a:pt x="4208" y="6691"/>
                  </a:cubicBezTo>
                  <a:cubicBezTo>
                    <a:pt x="4214" y="6701"/>
                    <a:pt x="4225" y="6706"/>
                    <a:pt x="4236" y="6706"/>
                  </a:cubicBezTo>
                  <a:cubicBezTo>
                    <a:pt x="4245" y="6706"/>
                    <a:pt x="4254" y="6703"/>
                    <a:pt x="4260" y="6697"/>
                  </a:cubicBezTo>
                  <a:cubicBezTo>
                    <a:pt x="4275" y="6685"/>
                    <a:pt x="4276" y="6663"/>
                    <a:pt x="4264" y="6648"/>
                  </a:cubicBezTo>
                  <a:cubicBezTo>
                    <a:pt x="4230" y="6609"/>
                    <a:pt x="4205" y="6564"/>
                    <a:pt x="4178" y="6521"/>
                  </a:cubicBezTo>
                  <a:cubicBezTo>
                    <a:pt x="3768" y="5820"/>
                    <a:pt x="3286" y="5134"/>
                    <a:pt x="2622" y="4650"/>
                  </a:cubicBezTo>
                  <a:cubicBezTo>
                    <a:pt x="2610" y="4621"/>
                    <a:pt x="2599" y="4592"/>
                    <a:pt x="2587" y="4562"/>
                  </a:cubicBezTo>
                  <a:cubicBezTo>
                    <a:pt x="2191" y="3603"/>
                    <a:pt x="1781" y="2637"/>
                    <a:pt x="1192" y="1778"/>
                  </a:cubicBezTo>
                  <a:cubicBezTo>
                    <a:pt x="1136" y="1695"/>
                    <a:pt x="999" y="1511"/>
                    <a:pt x="853" y="1359"/>
                  </a:cubicBezTo>
                  <a:cubicBezTo>
                    <a:pt x="845" y="1349"/>
                    <a:pt x="835" y="1340"/>
                    <a:pt x="826" y="1330"/>
                  </a:cubicBezTo>
                  <a:lnTo>
                    <a:pt x="826" y="1330"/>
                  </a:lnTo>
                  <a:cubicBezTo>
                    <a:pt x="855" y="1340"/>
                    <a:pt x="885" y="1349"/>
                    <a:pt x="915" y="1359"/>
                  </a:cubicBezTo>
                  <a:cubicBezTo>
                    <a:pt x="1970" y="1703"/>
                    <a:pt x="3182" y="2216"/>
                    <a:pt x="3630" y="3236"/>
                  </a:cubicBezTo>
                  <a:cubicBezTo>
                    <a:pt x="3785" y="3537"/>
                    <a:pt x="3696" y="3891"/>
                    <a:pt x="3799" y="4202"/>
                  </a:cubicBezTo>
                  <a:cubicBezTo>
                    <a:pt x="3968" y="4464"/>
                    <a:pt x="4232" y="4629"/>
                    <a:pt x="4417" y="4885"/>
                  </a:cubicBezTo>
                  <a:cubicBezTo>
                    <a:pt x="4926" y="5553"/>
                    <a:pt x="4883" y="6089"/>
                    <a:pt x="4605" y="6844"/>
                  </a:cubicBezTo>
                  <a:cubicBezTo>
                    <a:pt x="4564" y="6963"/>
                    <a:pt x="4516" y="7086"/>
                    <a:pt x="4575" y="7208"/>
                  </a:cubicBezTo>
                  <a:cubicBezTo>
                    <a:pt x="4686" y="7459"/>
                    <a:pt x="4822" y="7699"/>
                    <a:pt x="4912" y="7960"/>
                  </a:cubicBezTo>
                  <a:cubicBezTo>
                    <a:pt x="5174" y="8654"/>
                    <a:pt x="4878" y="9238"/>
                    <a:pt x="4691" y="9897"/>
                  </a:cubicBezTo>
                  <a:cubicBezTo>
                    <a:pt x="4670" y="10118"/>
                    <a:pt x="4747" y="10339"/>
                    <a:pt x="4765" y="10560"/>
                  </a:cubicBezTo>
                  <a:cubicBezTo>
                    <a:pt x="4816" y="10968"/>
                    <a:pt x="4862" y="11413"/>
                    <a:pt x="4799" y="11833"/>
                  </a:cubicBezTo>
                  <a:cubicBezTo>
                    <a:pt x="4750" y="12135"/>
                    <a:pt x="4681" y="12477"/>
                    <a:pt x="4423" y="12674"/>
                  </a:cubicBezTo>
                  <a:cubicBezTo>
                    <a:pt x="4357" y="12733"/>
                    <a:pt x="4290" y="12757"/>
                    <a:pt x="4224" y="12757"/>
                  </a:cubicBezTo>
                  <a:cubicBezTo>
                    <a:pt x="4086" y="12757"/>
                    <a:pt x="3954" y="12652"/>
                    <a:pt x="3849" y="12544"/>
                  </a:cubicBezTo>
                  <a:cubicBezTo>
                    <a:pt x="3498" y="12159"/>
                    <a:pt x="3357" y="11639"/>
                    <a:pt x="3155" y="11171"/>
                  </a:cubicBezTo>
                  <a:cubicBezTo>
                    <a:pt x="3075" y="10971"/>
                    <a:pt x="2996" y="10771"/>
                    <a:pt x="2933" y="10564"/>
                  </a:cubicBezTo>
                  <a:cubicBezTo>
                    <a:pt x="2918" y="10521"/>
                    <a:pt x="2882" y="10502"/>
                    <a:pt x="2845" y="10502"/>
                  </a:cubicBezTo>
                  <a:cubicBezTo>
                    <a:pt x="2798" y="10502"/>
                    <a:pt x="2750" y="10535"/>
                    <a:pt x="2750" y="10592"/>
                  </a:cubicBezTo>
                  <a:cubicBezTo>
                    <a:pt x="2281" y="10530"/>
                    <a:pt x="1792" y="10240"/>
                    <a:pt x="1616" y="9783"/>
                  </a:cubicBezTo>
                  <a:cubicBezTo>
                    <a:pt x="1420" y="9364"/>
                    <a:pt x="1511" y="8892"/>
                    <a:pt x="1408" y="8459"/>
                  </a:cubicBezTo>
                  <a:cubicBezTo>
                    <a:pt x="1305" y="8276"/>
                    <a:pt x="1133" y="8142"/>
                    <a:pt x="1010" y="7970"/>
                  </a:cubicBezTo>
                  <a:cubicBezTo>
                    <a:pt x="939" y="7879"/>
                    <a:pt x="870" y="7781"/>
                    <a:pt x="811" y="7678"/>
                  </a:cubicBezTo>
                  <a:cubicBezTo>
                    <a:pt x="754" y="7581"/>
                    <a:pt x="706" y="7479"/>
                    <a:pt x="671" y="7373"/>
                  </a:cubicBezTo>
                  <a:cubicBezTo>
                    <a:pt x="429" y="6612"/>
                    <a:pt x="462" y="5799"/>
                    <a:pt x="519" y="5013"/>
                  </a:cubicBezTo>
                  <a:cubicBezTo>
                    <a:pt x="534" y="4781"/>
                    <a:pt x="344" y="4603"/>
                    <a:pt x="298" y="4381"/>
                  </a:cubicBezTo>
                  <a:cubicBezTo>
                    <a:pt x="194" y="3765"/>
                    <a:pt x="280" y="3119"/>
                    <a:pt x="353" y="2500"/>
                  </a:cubicBezTo>
                  <a:cubicBezTo>
                    <a:pt x="363" y="2323"/>
                    <a:pt x="521" y="1583"/>
                    <a:pt x="508" y="1232"/>
                  </a:cubicBezTo>
                  <a:close/>
                  <a:moveTo>
                    <a:pt x="9261" y="30"/>
                  </a:moveTo>
                  <a:cubicBezTo>
                    <a:pt x="8889" y="30"/>
                    <a:pt x="8505" y="106"/>
                    <a:pt x="8193" y="318"/>
                  </a:cubicBezTo>
                  <a:cubicBezTo>
                    <a:pt x="7985" y="457"/>
                    <a:pt x="7803" y="634"/>
                    <a:pt x="7651" y="832"/>
                  </a:cubicBezTo>
                  <a:cubicBezTo>
                    <a:pt x="7627" y="861"/>
                    <a:pt x="7592" y="906"/>
                    <a:pt x="7588" y="944"/>
                  </a:cubicBezTo>
                  <a:cubicBezTo>
                    <a:pt x="7177" y="967"/>
                    <a:pt x="6769" y="1046"/>
                    <a:pt x="6410" y="1257"/>
                  </a:cubicBezTo>
                  <a:cubicBezTo>
                    <a:pt x="6388" y="1272"/>
                    <a:pt x="6364" y="1288"/>
                    <a:pt x="6346" y="1308"/>
                  </a:cubicBezTo>
                  <a:cubicBezTo>
                    <a:pt x="6140" y="1171"/>
                    <a:pt x="5927" y="1045"/>
                    <a:pt x="5704" y="935"/>
                  </a:cubicBezTo>
                  <a:cubicBezTo>
                    <a:pt x="5163" y="680"/>
                    <a:pt x="4565" y="529"/>
                    <a:pt x="3966" y="529"/>
                  </a:cubicBezTo>
                  <a:cubicBezTo>
                    <a:pt x="3795" y="529"/>
                    <a:pt x="3624" y="541"/>
                    <a:pt x="3455" y="567"/>
                  </a:cubicBezTo>
                  <a:cubicBezTo>
                    <a:pt x="2857" y="644"/>
                    <a:pt x="2314" y="915"/>
                    <a:pt x="1748" y="1101"/>
                  </a:cubicBezTo>
                  <a:cubicBezTo>
                    <a:pt x="1624" y="1135"/>
                    <a:pt x="1497" y="1188"/>
                    <a:pt x="1368" y="1188"/>
                  </a:cubicBezTo>
                  <a:cubicBezTo>
                    <a:pt x="1342" y="1188"/>
                    <a:pt x="1315" y="1186"/>
                    <a:pt x="1289" y="1181"/>
                  </a:cubicBezTo>
                  <a:cubicBezTo>
                    <a:pt x="1289" y="1181"/>
                    <a:pt x="1288" y="1181"/>
                    <a:pt x="1288" y="1181"/>
                  </a:cubicBezTo>
                  <a:cubicBezTo>
                    <a:pt x="1240" y="1181"/>
                    <a:pt x="1153" y="1139"/>
                    <a:pt x="1091" y="1139"/>
                  </a:cubicBezTo>
                  <a:cubicBezTo>
                    <a:pt x="1059" y="1139"/>
                    <a:pt x="1033" y="1151"/>
                    <a:pt x="1022" y="1185"/>
                  </a:cubicBezTo>
                  <a:cubicBezTo>
                    <a:pt x="1022" y="1188"/>
                    <a:pt x="1021" y="1193"/>
                    <a:pt x="1021" y="1196"/>
                  </a:cubicBezTo>
                  <a:cubicBezTo>
                    <a:pt x="834" y="1145"/>
                    <a:pt x="637" y="1101"/>
                    <a:pt x="520" y="1101"/>
                  </a:cubicBezTo>
                  <a:cubicBezTo>
                    <a:pt x="509" y="1101"/>
                    <a:pt x="498" y="1102"/>
                    <a:pt x="489" y="1102"/>
                  </a:cubicBezTo>
                  <a:cubicBezTo>
                    <a:pt x="479" y="1075"/>
                    <a:pt x="467" y="1056"/>
                    <a:pt x="450" y="1048"/>
                  </a:cubicBezTo>
                  <a:cubicBezTo>
                    <a:pt x="447" y="1047"/>
                    <a:pt x="445" y="1047"/>
                    <a:pt x="442" y="1047"/>
                  </a:cubicBezTo>
                  <a:cubicBezTo>
                    <a:pt x="427" y="1047"/>
                    <a:pt x="414" y="1057"/>
                    <a:pt x="410" y="1072"/>
                  </a:cubicBezTo>
                  <a:cubicBezTo>
                    <a:pt x="389" y="1104"/>
                    <a:pt x="387" y="1146"/>
                    <a:pt x="380" y="1183"/>
                  </a:cubicBezTo>
                  <a:cubicBezTo>
                    <a:pt x="300" y="1639"/>
                    <a:pt x="216" y="2093"/>
                    <a:pt x="147" y="2550"/>
                  </a:cubicBezTo>
                  <a:cubicBezTo>
                    <a:pt x="67" y="3153"/>
                    <a:pt x="0" y="3771"/>
                    <a:pt x="88" y="4376"/>
                  </a:cubicBezTo>
                  <a:cubicBezTo>
                    <a:pt x="120" y="4523"/>
                    <a:pt x="182" y="4662"/>
                    <a:pt x="253" y="4794"/>
                  </a:cubicBezTo>
                  <a:cubicBezTo>
                    <a:pt x="299" y="4875"/>
                    <a:pt x="371" y="4941"/>
                    <a:pt x="374" y="5040"/>
                  </a:cubicBezTo>
                  <a:cubicBezTo>
                    <a:pt x="417" y="5654"/>
                    <a:pt x="308" y="6272"/>
                    <a:pt x="392" y="6887"/>
                  </a:cubicBezTo>
                  <a:cubicBezTo>
                    <a:pt x="433" y="7392"/>
                    <a:pt x="576" y="7735"/>
                    <a:pt x="811" y="8067"/>
                  </a:cubicBezTo>
                  <a:cubicBezTo>
                    <a:pt x="930" y="8235"/>
                    <a:pt x="1073" y="8400"/>
                    <a:pt x="1239" y="8581"/>
                  </a:cubicBezTo>
                  <a:cubicBezTo>
                    <a:pt x="1338" y="8945"/>
                    <a:pt x="1300" y="9334"/>
                    <a:pt x="1405" y="9697"/>
                  </a:cubicBezTo>
                  <a:cubicBezTo>
                    <a:pt x="1534" y="10280"/>
                    <a:pt x="2051" y="10709"/>
                    <a:pt x="2643" y="10745"/>
                  </a:cubicBezTo>
                  <a:cubicBezTo>
                    <a:pt x="2662" y="10746"/>
                    <a:pt x="2682" y="10747"/>
                    <a:pt x="2701" y="10747"/>
                  </a:cubicBezTo>
                  <a:cubicBezTo>
                    <a:pt x="2729" y="10747"/>
                    <a:pt x="2757" y="10746"/>
                    <a:pt x="2785" y="10741"/>
                  </a:cubicBezTo>
                  <a:cubicBezTo>
                    <a:pt x="2856" y="11003"/>
                    <a:pt x="2968" y="11254"/>
                    <a:pt x="3066" y="11508"/>
                  </a:cubicBezTo>
                  <a:cubicBezTo>
                    <a:pt x="3300" y="12044"/>
                    <a:pt x="3526" y="12793"/>
                    <a:pt x="4154" y="12967"/>
                  </a:cubicBezTo>
                  <a:cubicBezTo>
                    <a:pt x="4159" y="12967"/>
                    <a:pt x="4164" y="12967"/>
                    <a:pt x="4169" y="12967"/>
                  </a:cubicBezTo>
                  <a:cubicBezTo>
                    <a:pt x="4868" y="12967"/>
                    <a:pt x="5020" y="12075"/>
                    <a:pt x="5040" y="11522"/>
                  </a:cubicBezTo>
                  <a:cubicBezTo>
                    <a:pt x="5052" y="11150"/>
                    <a:pt x="4995" y="10780"/>
                    <a:pt x="4941" y="10414"/>
                  </a:cubicBezTo>
                  <a:cubicBezTo>
                    <a:pt x="4923" y="10261"/>
                    <a:pt x="4874" y="10109"/>
                    <a:pt x="4882" y="9956"/>
                  </a:cubicBezTo>
                  <a:cubicBezTo>
                    <a:pt x="4928" y="9851"/>
                    <a:pt x="4974" y="9747"/>
                    <a:pt x="5006" y="9636"/>
                  </a:cubicBezTo>
                  <a:cubicBezTo>
                    <a:pt x="5291" y="8862"/>
                    <a:pt x="5305" y="8261"/>
                    <a:pt x="4914" y="7520"/>
                  </a:cubicBezTo>
                  <a:cubicBezTo>
                    <a:pt x="4854" y="7382"/>
                    <a:pt x="4765" y="7251"/>
                    <a:pt x="4732" y="7102"/>
                  </a:cubicBezTo>
                  <a:cubicBezTo>
                    <a:pt x="4729" y="7046"/>
                    <a:pt x="4781" y="7002"/>
                    <a:pt x="4800" y="6952"/>
                  </a:cubicBezTo>
                  <a:cubicBezTo>
                    <a:pt x="4921" y="6632"/>
                    <a:pt x="5029" y="6272"/>
                    <a:pt x="5024" y="5921"/>
                  </a:cubicBezTo>
                  <a:lnTo>
                    <a:pt x="5024" y="5921"/>
                  </a:lnTo>
                  <a:cubicBezTo>
                    <a:pt x="5026" y="5927"/>
                    <a:pt x="5029" y="5933"/>
                    <a:pt x="5032" y="5938"/>
                  </a:cubicBezTo>
                  <a:cubicBezTo>
                    <a:pt x="5101" y="6128"/>
                    <a:pt x="5190" y="6318"/>
                    <a:pt x="5296" y="6504"/>
                  </a:cubicBezTo>
                  <a:cubicBezTo>
                    <a:pt x="5302" y="6645"/>
                    <a:pt x="5280" y="6785"/>
                    <a:pt x="5250" y="6930"/>
                  </a:cubicBezTo>
                  <a:cubicBezTo>
                    <a:pt x="5183" y="7321"/>
                    <a:pt x="5215" y="7727"/>
                    <a:pt x="5332" y="8106"/>
                  </a:cubicBezTo>
                  <a:cubicBezTo>
                    <a:pt x="5463" y="8549"/>
                    <a:pt x="5651" y="8977"/>
                    <a:pt x="5726" y="9436"/>
                  </a:cubicBezTo>
                  <a:cubicBezTo>
                    <a:pt x="5742" y="9532"/>
                    <a:pt x="5752" y="9630"/>
                    <a:pt x="5761" y="9728"/>
                  </a:cubicBezTo>
                  <a:cubicBezTo>
                    <a:pt x="5766" y="9794"/>
                    <a:pt x="5779" y="9880"/>
                    <a:pt x="5856" y="9897"/>
                  </a:cubicBezTo>
                  <a:cubicBezTo>
                    <a:pt x="5865" y="9899"/>
                    <a:pt x="5873" y="9900"/>
                    <a:pt x="5882" y="9900"/>
                  </a:cubicBezTo>
                  <a:cubicBezTo>
                    <a:pt x="5940" y="9900"/>
                    <a:pt x="5984" y="9848"/>
                    <a:pt x="6006" y="9796"/>
                  </a:cubicBezTo>
                  <a:cubicBezTo>
                    <a:pt x="6065" y="9669"/>
                    <a:pt x="6114" y="9536"/>
                    <a:pt x="6161" y="9405"/>
                  </a:cubicBezTo>
                  <a:cubicBezTo>
                    <a:pt x="6367" y="8831"/>
                    <a:pt x="6363" y="8114"/>
                    <a:pt x="6079" y="7557"/>
                  </a:cubicBezTo>
                  <a:lnTo>
                    <a:pt x="6079" y="7557"/>
                  </a:lnTo>
                  <a:cubicBezTo>
                    <a:pt x="6373" y="7877"/>
                    <a:pt x="6690" y="8168"/>
                    <a:pt x="6994" y="8409"/>
                  </a:cubicBezTo>
                  <a:cubicBezTo>
                    <a:pt x="6790" y="8630"/>
                    <a:pt x="6446" y="9384"/>
                    <a:pt x="6661" y="9659"/>
                  </a:cubicBezTo>
                  <a:cubicBezTo>
                    <a:pt x="6638" y="9724"/>
                    <a:pt x="6626" y="9798"/>
                    <a:pt x="6612" y="9838"/>
                  </a:cubicBezTo>
                  <a:cubicBezTo>
                    <a:pt x="6580" y="10015"/>
                    <a:pt x="6577" y="10198"/>
                    <a:pt x="6609" y="10377"/>
                  </a:cubicBezTo>
                  <a:cubicBezTo>
                    <a:pt x="6634" y="10488"/>
                    <a:pt x="6660" y="10678"/>
                    <a:pt x="6806" y="10678"/>
                  </a:cubicBezTo>
                  <a:cubicBezTo>
                    <a:pt x="6807" y="10678"/>
                    <a:pt x="6809" y="10678"/>
                    <a:pt x="6811" y="10678"/>
                  </a:cubicBezTo>
                  <a:cubicBezTo>
                    <a:pt x="6884" y="10668"/>
                    <a:pt x="6951" y="10582"/>
                    <a:pt x="7008" y="10468"/>
                  </a:cubicBezTo>
                  <a:cubicBezTo>
                    <a:pt x="7037" y="10608"/>
                    <a:pt x="7102" y="10740"/>
                    <a:pt x="7170" y="10864"/>
                  </a:cubicBezTo>
                  <a:cubicBezTo>
                    <a:pt x="7199" y="10931"/>
                    <a:pt x="7260" y="10979"/>
                    <a:pt x="7318" y="10979"/>
                  </a:cubicBezTo>
                  <a:cubicBezTo>
                    <a:pt x="7358" y="10979"/>
                    <a:pt x="7396" y="10957"/>
                    <a:pt x="7423" y="10903"/>
                  </a:cubicBezTo>
                  <a:cubicBezTo>
                    <a:pt x="7464" y="10769"/>
                    <a:pt x="7492" y="10624"/>
                    <a:pt x="7490" y="10481"/>
                  </a:cubicBezTo>
                  <a:lnTo>
                    <a:pt x="7490" y="10481"/>
                  </a:lnTo>
                  <a:cubicBezTo>
                    <a:pt x="7566" y="10589"/>
                    <a:pt x="7653" y="10673"/>
                    <a:pt x="7751" y="10702"/>
                  </a:cubicBezTo>
                  <a:cubicBezTo>
                    <a:pt x="7757" y="10703"/>
                    <a:pt x="7763" y="10703"/>
                    <a:pt x="7769" y="10703"/>
                  </a:cubicBezTo>
                  <a:cubicBezTo>
                    <a:pt x="7905" y="10703"/>
                    <a:pt x="7915" y="10557"/>
                    <a:pt x="7891" y="10448"/>
                  </a:cubicBezTo>
                  <a:cubicBezTo>
                    <a:pt x="7883" y="10359"/>
                    <a:pt x="7869" y="10270"/>
                    <a:pt x="7854" y="10181"/>
                  </a:cubicBezTo>
                  <a:lnTo>
                    <a:pt x="7854" y="10181"/>
                  </a:lnTo>
                  <a:cubicBezTo>
                    <a:pt x="7965" y="10318"/>
                    <a:pt x="8102" y="10435"/>
                    <a:pt x="8258" y="10511"/>
                  </a:cubicBezTo>
                  <a:cubicBezTo>
                    <a:pt x="8285" y="10521"/>
                    <a:pt x="8309" y="10526"/>
                    <a:pt x="8330" y="10526"/>
                  </a:cubicBezTo>
                  <a:cubicBezTo>
                    <a:pt x="8445" y="10526"/>
                    <a:pt x="8477" y="10390"/>
                    <a:pt x="8427" y="10275"/>
                  </a:cubicBezTo>
                  <a:cubicBezTo>
                    <a:pt x="8392" y="10149"/>
                    <a:pt x="8347" y="10023"/>
                    <a:pt x="8279" y="9910"/>
                  </a:cubicBezTo>
                  <a:lnTo>
                    <a:pt x="8279" y="9910"/>
                  </a:lnTo>
                  <a:cubicBezTo>
                    <a:pt x="8381" y="9954"/>
                    <a:pt x="8477" y="9983"/>
                    <a:pt x="8551" y="9983"/>
                  </a:cubicBezTo>
                  <a:cubicBezTo>
                    <a:pt x="8650" y="9983"/>
                    <a:pt x="8709" y="9931"/>
                    <a:pt x="8688" y="9792"/>
                  </a:cubicBezTo>
                  <a:cubicBezTo>
                    <a:pt x="8643" y="9688"/>
                    <a:pt x="8589" y="9589"/>
                    <a:pt x="8525" y="9497"/>
                  </a:cubicBezTo>
                  <a:lnTo>
                    <a:pt x="8525" y="9497"/>
                  </a:lnTo>
                  <a:cubicBezTo>
                    <a:pt x="8539" y="9500"/>
                    <a:pt x="8553" y="9503"/>
                    <a:pt x="8564" y="9506"/>
                  </a:cubicBezTo>
                  <a:cubicBezTo>
                    <a:pt x="8613" y="9516"/>
                    <a:pt x="8707" y="9524"/>
                    <a:pt x="8813" y="9524"/>
                  </a:cubicBezTo>
                  <a:cubicBezTo>
                    <a:pt x="9017" y="9524"/>
                    <a:pt x="9262" y="9494"/>
                    <a:pt x="9298" y="9389"/>
                  </a:cubicBezTo>
                  <a:cubicBezTo>
                    <a:pt x="9329" y="9298"/>
                    <a:pt x="9233" y="9236"/>
                    <a:pt x="9170" y="9189"/>
                  </a:cubicBezTo>
                  <a:cubicBezTo>
                    <a:pt x="9059" y="9106"/>
                    <a:pt x="8948" y="9021"/>
                    <a:pt x="8824" y="8959"/>
                  </a:cubicBezTo>
                  <a:cubicBezTo>
                    <a:pt x="8811" y="8951"/>
                    <a:pt x="8789" y="8941"/>
                    <a:pt x="8760" y="8929"/>
                  </a:cubicBezTo>
                  <a:cubicBezTo>
                    <a:pt x="8806" y="8922"/>
                    <a:pt x="8852" y="8915"/>
                    <a:pt x="8898" y="8905"/>
                  </a:cubicBezTo>
                  <a:cubicBezTo>
                    <a:pt x="9034" y="8866"/>
                    <a:pt x="9331" y="8857"/>
                    <a:pt x="9360" y="8688"/>
                  </a:cubicBezTo>
                  <a:cubicBezTo>
                    <a:pt x="9362" y="8529"/>
                    <a:pt x="9126" y="8463"/>
                    <a:pt x="9013" y="8388"/>
                  </a:cubicBezTo>
                  <a:cubicBezTo>
                    <a:pt x="8838" y="8296"/>
                    <a:pt x="8642" y="8254"/>
                    <a:pt x="8444" y="8254"/>
                  </a:cubicBezTo>
                  <a:cubicBezTo>
                    <a:pt x="8362" y="8254"/>
                    <a:pt x="8280" y="8261"/>
                    <a:pt x="8199" y="8275"/>
                  </a:cubicBezTo>
                  <a:cubicBezTo>
                    <a:pt x="8189" y="8278"/>
                    <a:pt x="8176" y="8280"/>
                    <a:pt x="8163" y="8283"/>
                  </a:cubicBezTo>
                  <a:cubicBezTo>
                    <a:pt x="8157" y="8276"/>
                    <a:pt x="8150" y="8270"/>
                    <a:pt x="8141" y="8263"/>
                  </a:cubicBezTo>
                  <a:cubicBezTo>
                    <a:pt x="8069" y="8242"/>
                    <a:pt x="7994" y="8234"/>
                    <a:pt x="7919" y="8234"/>
                  </a:cubicBezTo>
                  <a:cubicBezTo>
                    <a:pt x="7717" y="8234"/>
                    <a:pt x="7510" y="8292"/>
                    <a:pt x="7313" y="8309"/>
                  </a:cubicBezTo>
                  <a:cubicBezTo>
                    <a:pt x="7279" y="8309"/>
                    <a:pt x="7239" y="8317"/>
                    <a:pt x="7201" y="8317"/>
                  </a:cubicBezTo>
                  <a:cubicBezTo>
                    <a:pt x="7171" y="8317"/>
                    <a:pt x="7142" y="8312"/>
                    <a:pt x="7119" y="8292"/>
                  </a:cubicBezTo>
                  <a:cubicBezTo>
                    <a:pt x="6763" y="7947"/>
                    <a:pt x="6383" y="7640"/>
                    <a:pt x="6061" y="7256"/>
                  </a:cubicBezTo>
                  <a:cubicBezTo>
                    <a:pt x="5819" y="6971"/>
                    <a:pt x="5575" y="6681"/>
                    <a:pt x="5371" y="6367"/>
                  </a:cubicBezTo>
                  <a:lnTo>
                    <a:pt x="5371" y="6367"/>
                  </a:lnTo>
                  <a:cubicBezTo>
                    <a:pt x="5546" y="6505"/>
                    <a:pt x="5749" y="6613"/>
                    <a:pt x="5942" y="6723"/>
                  </a:cubicBezTo>
                  <a:cubicBezTo>
                    <a:pt x="6206" y="6863"/>
                    <a:pt x="6482" y="6981"/>
                    <a:pt x="6772" y="7057"/>
                  </a:cubicBezTo>
                  <a:cubicBezTo>
                    <a:pt x="7124" y="7145"/>
                    <a:pt x="7488" y="7174"/>
                    <a:pt x="7842" y="7257"/>
                  </a:cubicBezTo>
                  <a:cubicBezTo>
                    <a:pt x="7859" y="7264"/>
                    <a:pt x="7878" y="7267"/>
                    <a:pt x="7896" y="7267"/>
                  </a:cubicBezTo>
                  <a:cubicBezTo>
                    <a:pt x="7955" y="7267"/>
                    <a:pt x="8010" y="7234"/>
                    <a:pt x="8008" y="7166"/>
                  </a:cubicBezTo>
                  <a:cubicBezTo>
                    <a:pt x="8004" y="7110"/>
                    <a:pt x="7963" y="7067"/>
                    <a:pt x="7933" y="7022"/>
                  </a:cubicBezTo>
                  <a:cubicBezTo>
                    <a:pt x="7847" y="6901"/>
                    <a:pt x="7755" y="6785"/>
                    <a:pt x="7665" y="6667"/>
                  </a:cubicBezTo>
                  <a:cubicBezTo>
                    <a:pt x="7303" y="6188"/>
                    <a:pt x="6889" y="5677"/>
                    <a:pt x="6286" y="5513"/>
                  </a:cubicBezTo>
                  <a:cubicBezTo>
                    <a:pt x="6144" y="5478"/>
                    <a:pt x="5998" y="5466"/>
                    <a:pt x="5852" y="5466"/>
                  </a:cubicBezTo>
                  <a:cubicBezTo>
                    <a:pt x="5699" y="5466"/>
                    <a:pt x="5545" y="5479"/>
                    <a:pt x="5394" y="5491"/>
                  </a:cubicBezTo>
                  <a:cubicBezTo>
                    <a:pt x="5259" y="5511"/>
                    <a:pt x="5116" y="5492"/>
                    <a:pt x="4987" y="5528"/>
                  </a:cubicBezTo>
                  <a:cubicBezTo>
                    <a:pt x="4979" y="5535"/>
                    <a:pt x="4973" y="5540"/>
                    <a:pt x="4966" y="5546"/>
                  </a:cubicBezTo>
                  <a:cubicBezTo>
                    <a:pt x="4964" y="5537"/>
                    <a:pt x="4961" y="5528"/>
                    <a:pt x="4959" y="5519"/>
                  </a:cubicBezTo>
                  <a:cubicBezTo>
                    <a:pt x="4876" y="5278"/>
                    <a:pt x="4758" y="5048"/>
                    <a:pt x="4593" y="4853"/>
                  </a:cubicBezTo>
                  <a:cubicBezTo>
                    <a:pt x="4417" y="4631"/>
                    <a:pt x="4190" y="4457"/>
                    <a:pt x="4002" y="4247"/>
                  </a:cubicBezTo>
                  <a:cubicBezTo>
                    <a:pt x="3917" y="4161"/>
                    <a:pt x="3942" y="4063"/>
                    <a:pt x="3953" y="3955"/>
                  </a:cubicBezTo>
                  <a:cubicBezTo>
                    <a:pt x="3954" y="3800"/>
                    <a:pt x="3946" y="3643"/>
                    <a:pt x="3924" y="3489"/>
                  </a:cubicBezTo>
                  <a:cubicBezTo>
                    <a:pt x="3913" y="3428"/>
                    <a:pt x="3898" y="3368"/>
                    <a:pt x="3879" y="3309"/>
                  </a:cubicBezTo>
                  <a:lnTo>
                    <a:pt x="3879" y="3309"/>
                  </a:lnTo>
                  <a:cubicBezTo>
                    <a:pt x="3980" y="3342"/>
                    <a:pt x="4089" y="3353"/>
                    <a:pt x="4193" y="3357"/>
                  </a:cubicBezTo>
                  <a:cubicBezTo>
                    <a:pt x="4203" y="3358"/>
                    <a:pt x="4214" y="3358"/>
                    <a:pt x="4224" y="3358"/>
                  </a:cubicBezTo>
                  <a:cubicBezTo>
                    <a:pt x="4445" y="3358"/>
                    <a:pt x="4668" y="3318"/>
                    <a:pt x="4888" y="3318"/>
                  </a:cubicBezTo>
                  <a:cubicBezTo>
                    <a:pt x="5015" y="3318"/>
                    <a:pt x="5140" y="3331"/>
                    <a:pt x="5265" y="3372"/>
                  </a:cubicBezTo>
                  <a:cubicBezTo>
                    <a:pt x="5440" y="3426"/>
                    <a:pt x="5604" y="3503"/>
                    <a:pt x="5761" y="3594"/>
                  </a:cubicBezTo>
                  <a:cubicBezTo>
                    <a:pt x="5774" y="3617"/>
                    <a:pt x="5788" y="3641"/>
                    <a:pt x="5799" y="3665"/>
                  </a:cubicBezTo>
                  <a:cubicBezTo>
                    <a:pt x="6001" y="4023"/>
                    <a:pt x="6260" y="4350"/>
                    <a:pt x="6561" y="4630"/>
                  </a:cubicBezTo>
                  <a:cubicBezTo>
                    <a:pt x="6701" y="4770"/>
                    <a:pt x="6881" y="4868"/>
                    <a:pt x="6988" y="5038"/>
                  </a:cubicBezTo>
                  <a:cubicBezTo>
                    <a:pt x="7177" y="5288"/>
                    <a:pt x="7263" y="5600"/>
                    <a:pt x="7449" y="5852"/>
                  </a:cubicBezTo>
                  <a:cubicBezTo>
                    <a:pt x="7734" y="6236"/>
                    <a:pt x="8127" y="6522"/>
                    <a:pt x="8488" y="6830"/>
                  </a:cubicBezTo>
                  <a:cubicBezTo>
                    <a:pt x="8616" y="6936"/>
                    <a:pt x="8723" y="7068"/>
                    <a:pt x="8858" y="7166"/>
                  </a:cubicBezTo>
                  <a:cubicBezTo>
                    <a:pt x="8883" y="7174"/>
                    <a:pt x="8905" y="7178"/>
                    <a:pt x="8924" y="7178"/>
                  </a:cubicBezTo>
                  <a:cubicBezTo>
                    <a:pt x="9173" y="7178"/>
                    <a:pt x="8845" y="6488"/>
                    <a:pt x="8777" y="6379"/>
                  </a:cubicBezTo>
                  <a:cubicBezTo>
                    <a:pt x="8561" y="6013"/>
                    <a:pt x="8260" y="5706"/>
                    <a:pt x="7926" y="5445"/>
                  </a:cubicBezTo>
                  <a:lnTo>
                    <a:pt x="7926" y="5445"/>
                  </a:lnTo>
                  <a:cubicBezTo>
                    <a:pt x="8099" y="5503"/>
                    <a:pt x="8280" y="5546"/>
                    <a:pt x="8444" y="5629"/>
                  </a:cubicBezTo>
                  <a:cubicBezTo>
                    <a:pt x="8744" y="5824"/>
                    <a:pt x="8900" y="6183"/>
                    <a:pt x="9205" y="6376"/>
                  </a:cubicBezTo>
                  <a:cubicBezTo>
                    <a:pt x="9550" y="6618"/>
                    <a:pt x="9983" y="6642"/>
                    <a:pt x="10384" y="6716"/>
                  </a:cubicBezTo>
                  <a:cubicBezTo>
                    <a:pt x="10420" y="6726"/>
                    <a:pt x="10466" y="6733"/>
                    <a:pt x="10510" y="6733"/>
                  </a:cubicBezTo>
                  <a:cubicBezTo>
                    <a:pt x="10597" y="6733"/>
                    <a:pt x="10676" y="6703"/>
                    <a:pt x="10663" y="6593"/>
                  </a:cubicBezTo>
                  <a:cubicBezTo>
                    <a:pt x="10605" y="6450"/>
                    <a:pt x="10464" y="6350"/>
                    <a:pt x="10363" y="6235"/>
                  </a:cubicBezTo>
                  <a:cubicBezTo>
                    <a:pt x="10027" y="5889"/>
                    <a:pt x="9585" y="5654"/>
                    <a:pt x="9101" y="5608"/>
                  </a:cubicBezTo>
                  <a:lnTo>
                    <a:pt x="9101" y="5608"/>
                  </a:lnTo>
                  <a:cubicBezTo>
                    <a:pt x="9111" y="5608"/>
                    <a:pt x="9120" y="5608"/>
                    <a:pt x="9129" y="5608"/>
                  </a:cubicBezTo>
                  <a:cubicBezTo>
                    <a:pt x="9643" y="5608"/>
                    <a:pt x="10112" y="5384"/>
                    <a:pt x="10550" y="5137"/>
                  </a:cubicBezTo>
                  <a:cubicBezTo>
                    <a:pt x="10656" y="5095"/>
                    <a:pt x="10770" y="4977"/>
                    <a:pt x="10635" y="4892"/>
                  </a:cubicBezTo>
                  <a:cubicBezTo>
                    <a:pt x="10387" y="4833"/>
                    <a:pt x="10124" y="4837"/>
                    <a:pt x="9871" y="4805"/>
                  </a:cubicBezTo>
                  <a:cubicBezTo>
                    <a:pt x="9701" y="4791"/>
                    <a:pt x="9527" y="4776"/>
                    <a:pt x="9355" y="4776"/>
                  </a:cubicBezTo>
                  <a:cubicBezTo>
                    <a:pt x="9181" y="4776"/>
                    <a:pt x="9008" y="4791"/>
                    <a:pt x="8840" y="4838"/>
                  </a:cubicBezTo>
                  <a:cubicBezTo>
                    <a:pt x="8497" y="4936"/>
                    <a:pt x="8172" y="5165"/>
                    <a:pt x="7810" y="5165"/>
                  </a:cubicBezTo>
                  <a:cubicBezTo>
                    <a:pt x="7765" y="5165"/>
                    <a:pt x="7720" y="5161"/>
                    <a:pt x="7674" y="5153"/>
                  </a:cubicBezTo>
                  <a:cubicBezTo>
                    <a:pt x="7173" y="4902"/>
                    <a:pt x="6723" y="4557"/>
                    <a:pt x="6334" y="4156"/>
                  </a:cubicBezTo>
                  <a:cubicBezTo>
                    <a:pt x="6194" y="4013"/>
                    <a:pt x="6066" y="3859"/>
                    <a:pt x="5941" y="3703"/>
                  </a:cubicBezTo>
                  <a:lnTo>
                    <a:pt x="5941" y="3703"/>
                  </a:lnTo>
                  <a:cubicBezTo>
                    <a:pt x="6202" y="3871"/>
                    <a:pt x="6449" y="4064"/>
                    <a:pt x="6707" y="4235"/>
                  </a:cubicBezTo>
                  <a:cubicBezTo>
                    <a:pt x="7179" y="4556"/>
                    <a:pt x="7732" y="4778"/>
                    <a:pt x="8307" y="4795"/>
                  </a:cubicBezTo>
                  <a:cubicBezTo>
                    <a:pt x="8328" y="4796"/>
                    <a:pt x="8349" y="4796"/>
                    <a:pt x="8369" y="4796"/>
                  </a:cubicBezTo>
                  <a:cubicBezTo>
                    <a:pt x="9344" y="4796"/>
                    <a:pt x="10205" y="4268"/>
                    <a:pt x="11026" y="3794"/>
                  </a:cubicBezTo>
                  <a:cubicBezTo>
                    <a:pt x="11055" y="3786"/>
                    <a:pt x="11084" y="3778"/>
                    <a:pt x="11114" y="3768"/>
                  </a:cubicBezTo>
                  <a:cubicBezTo>
                    <a:pt x="11143" y="3757"/>
                    <a:pt x="11163" y="3724"/>
                    <a:pt x="11151" y="3696"/>
                  </a:cubicBezTo>
                  <a:cubicBezTo>
                    <a:pt x="11132" y="3655"/>
                    <a:pt x="11079" y="3648"/>
                    <a:pt x="11040" y="3642"/>
                  </a:cubicBezTo>
                  <a:cubicBezTo>
                    <a:pt x="9791" y="3496"/>
                    <a:pt x="8566" y="3012"/>
                    <a:pt x="7572" y="2234"/>
                  </a:cubicBezTo>
                  <a:cubicBezTo>
                    <a:pt x="7198" y="1944"/>
                    <a:pt x="6831" y="1641"/>
                    <a:pt x="6441" y="1373"/>
                  </a:cubicBezTo>
                  <a:cubicBezTo>
                    <a:pt x="6452" y="1368"/>
                    <a:pt x="6464" y="1364"/>
                    <a:pt x="6476" y="1360"/>
                  </a:cubicBezTo>
                  <a:cubicBezTo>
                    <a:pt x="6826" y="1229"/>
                    <a:pt x="7194" y="1166"/>
                    <a:pt x="7566" y="1148"/>
                  </a:cubicBezTo>
                  <a:cubicBezTo>
                    <a:pt x="7582" y="1170"/>
                    <a:pt x="7608" y="1190"/>
                    <a:pt x="7644" y="1203"/>
                  </a:cubicBezTo>
                  <a:cubicBezTo>
                    <a:pt x="7730" y="1254"/>
                    <a:pt x="7817" y="1303"/>
                    <a:pt x="7900" y="1360"/>
                  </a:cubicBezTo>
                  <a:cubicBezTo>
                    <a:pt x="7927" y="1379"/>
                    <a:pt x="7954" y="1399"/>
                    <a:pt x="7981" y="1421"/>
                  </a:cubicBezTo>
                  <a:cubicBezTo>
                    <a:pt x="8347" y="1710"/>
                    <a:pt x="8646" y="2091"/>
                    <a:pt x="8965" y="2431"/>
                  </a:cubicBezTo>
                  <a:cubicBezTo>
                    <a:pt x="9073" y="2523"/>
                    <a:pt x="9339" y="2920"/>
                    <a:pt x="9514" y="2920"/>
                  </a:cubicBezTo>
                  <a:cubicBezTo>
                    <a:pt x="9538" y="2920"/>
                    <a:pt x="9561" y="2912"/>
                    <a:pt x="9581" y="2894"/>
                  </a:cubicBezTo>
                  <a:cubicBezTo>
                    <a:pt x="9665" y="2812"/>
                    <a:pt x="9611" y="2681"/>
                    <a:pt x="9593" y="2581"/>
                  </a:cubicBezTo>
                  <a:cubicBezTo>
                    <a:pt x="9502" y="2130"/>
                    <a:pt x="9297" y="1703"/>
                    <a:pt x="8989" y="1360"/>
                  </a:cubicBezTo>
                  <a:cubicBezTo>
                    <a:pt x="8947" y="1312"/>
                    <a:pt x="8903" y="1266"/>
                    <a:pt x="8857" y="1223"/>
                  </a:cubicBezTo>
                  <a:lnTo>
                    <a:pt x="8857" y="1223"/>
                  </a:lnTo>
                  <a:cubicBezTo>
                    <a:pt x="8910" y="1232"/>
                    <a:pt x="8964" y="1241"/>
                    <a:pt x="9017" y="1250"/>
                  </a:cubicBezTo>
                  <a:cubicBezTo>
                    <a:pt x="9101" y="1284"/>
                    <a:pt x="9177" y="1321"/>
                    <a:pt x="9244" y="1360"/>
                  </a:cubicBezTo>
                  <a:cubicBezTo>
                    <a:pt x="9777" y="1665"/>
                    <a:pt x="9855" y="2127"/>
                    <a:pt x="10310" y="2655"/>
                  </a:cubicBezTo>
                  <a:cubicBezTo>
                    <a:pt x="10431" y="2769"/>
                    <a:pt x="10739" y="3174"/>
                    <a:pt x="10949" y="3174"/>
                  </a:cubicBezTo>
                  <a:cubicBezTo>
                    <a:pt x="10982" y="3174"/>
                    <a:pt x="11012" y="3165"/>
                    <a:pt x="11038" y="3143"/>
                  </a:cubicBezTo>
                  <a:cubicBezTo>
                    <a:pt x="11110" y="3071"/>
                    <a:pt x="11058" y="2965"/>
                    <a:pt x="11030" y="2884"/>
                  </a:cubicBezTo>
                  <a:cubicBezTo>
                    <a:pt x="10978" y="2746"/>
                    <a:pt x="10925" y="2610"/>
                    <a:pt x="10866" y="2475"/>
                  </a:cubicBezTo>
                  <a:cubicBezTo>
                    <a:pt x="10734" y="2163"/>
                    <a:pt x="10578" y="1858"/>
                    <a:pt x="10350" y="1604"/>
                  </a:cubicBezTo>
                  <a:lnTo>
                    <a:pt x="10350" y="1604"/>
                  </a:lnTo>
                  <a:cubicBezTo>
                    <a:pt x="10399" y="1620"/>
                    <a:pt x="10446" y="1636"/>
                    <a:pt x="10494" y="1652"/>
                  </a:cubicBezTo>
                  <a:cubicBezTo>
                    <a:pt x="11017" y="1949"/>
                    <a:pt x="11141" y="2313"/>
                    <a:pt x="11455" y="2861"/>
                  </a:cubicBezTo>
                  <a:cubicBezTo>
                    <a:pt x="11715" y="3272"/>
                    <a:pt x="12007" y="3678"/>
                    <a:pt x="12397" y="3975"/>
                  </a:cubicBezTo>
                  <a:cubicBezTo>
                    <a:pt x="12445" y="4017"/>
                    <a:pt x="12512" y="4051"/>
                    <a:pt x="12571" y="4051"/>
                  </a:cubicBezTo>
                  <a:cubicBezTo>
                    <a:pt x="12623" y="4051"/>
                    <a:pt x="12668" y="4025"/>
                    <a:pt x="12688" y="3955"/>
                  </a:cubicBezTo>
                  <a:cubicBezTo>
                    <a:pt x="12705" y="3728"/>
                    <a:pt x="12609" y="3501"/>
                    <a:pt x="12543" y="3286"/>
                  </a:cubicBezTo>
                  <a:cubicBezTo>
                    <a:pt x="12373" y="2892"/>
                    <a:pt x="12115" y="2538"/>
                    <a:pt x="11801" y="2241"/>
                  </a:cubicBezTo>
                  <a:lnTo>
                    <a:pt x="11801" y="2241"/>
                  </a:lnTo>
                  <a:cubicBezTo>
                    <a:pt x="11926" y="2314"/>
                    <a:pt x="12048" y="2391"/>
                    <a:pt x="12168" y="2470"/>
                  </a:cubicBezTo>
                  <a:cubicBezTo>
                    <a:pt x="12850" y="3316"/>
                    <a:pt x="12725" y="4107"/>
                    <a:pt x="13941" y="4596"/>
                  </a:cubicBezTo>
                  <a:cubicBezTo>
                    <a:pt x="13976" y="4611"/>
                    <a:pt x="14009" y="4618"/>
                    <a:pt x="14038" y="4618"/>
                  </a:cubicBezTo>
                  <a:cubicBezTo>
                    <a:pt x="14150" y="4618"/>
                    <a:pt x="14208" y="4516"/>
                    <a:pt x="14144" y="4385"/>
                  </a:cubicBezTo>
                  <a:cubicBezTo>
                    <a:pt x="14036" y="4147"/>
                    <a:pt x="13911" y="3917"/>
                    <a:pt x="13769" y="3698"/>
                  </a:cubicBezTo>
                  <a:cubicBezTo>
                    <a:pt x="13567" y="3390"/>
                    <a:pt x="13310" y="3122"/>
                    <a:pt x="13026" y="2891"/>
                  </a:cubicBezTo>
                  <a:lnTo>
                    <a:pt x="13026" y="2891"/>
                  </a:lnTo>
                  <a:cubicBezTo>
                    <a:pt x="13350" y="3008"/>
                    <a:pt x="13692" y="3075"/>
                    <a:pt x="14036" y="3075"/>
                  </a:cubicBezTo>
                  <a:cubicBezTo>
                    <a:pt x="14085" y="3075"/>
                    <a:pt x="14134" y="3073"/>
                    <a:pt x="14183" y="3071"/>
                  </a:cubicBezTo>
                  <a:cubicBezTo>
                    <a:pt x="14208" y="3068"/>
                    <a:pt x="14234" y="3068"/>
                    <a:pt x="14261" y="3068"/>
                  </a:cubicBezTo>
                  <a:cubicBezTo>
                    <a:pt x="14275" y="3068"/>
                    <a:pt x="14289" y="3068"/>
                    <a:pt x="14304" y="3068"/>
                  </a:cubicBezTo>
                  <a:cubicBezTo>
                    <a:pt x="14380" y="3068"/>
                    <a:pt x="14457" y="3064"/>
                    <a:pt x="14517" y="3016"/>
                  </a:cubicBezTo>
                  <a:cubicBezTo>
                    <a:pt x="14759" y="2746"/>
                    <a:pt x="13831" y="2455"/>
                    <a:pt x="13639" y="2390"/>
                  </a:cubicBezTo>
                  <a:cubicBezTo>
                    <a:pt x="13147" y="2219"/>
                    <a:pt x="12627" y="2249"/>
                    <a:pt x="12118" y="2199"/>
                  </a:cubicBezTo>
                  <a:cubicBezTo>
                    <a:pt x="11974" y="2105"/>
                    <a:pt x="11828" y="2018"/>
                    <a:pt x="11678" y="1936"/>
                  </a:cubicBezTo>
                  <a:lnTo>
                    <a:pt x="11678" y="1936"/>
                  </a:lnTo>
                  <a:cubicBezTo>
                    <a:pt x="11698" y="1939"/>
                    <a:pt x="11718" y="1943"/>
                    <a:pt x="11738" y="1945"/>
                  </a:cubicBezTo>
                  <a:cubicBezTo>
                    <a:pt x="11829" y="1957"/>
                    <a:pt x="11919" y="1963"/>
                    <a:pt x="12010" y="1963"/>
                  </a:cubicBezTo>
                  <a:cubicBezTo>
                    <a:pt x="12383" y="1963"/>
                    <a:pt x="12753" y="1869"/>
                    <a:pt x="13117" y="1784"/>
                  </a:cubicBezTo>
                  <a:cubicBezTo>
                    <a:pt x="13196" y="1774"/>
                    <a:pt x="13277" y="1716"/>
                    <a:pt x="13263" y="1628"/>
                  </a:cubicBezTo>
                  <a:cubicBezTo>
                    <a:pt x="13231" y="1500"/>
                    <a:pt x="13074" y="1484"/>
                    <a:pt x="12970" y="1443"/>
                  </a:cubicBezTo>
                  <a:cubicBezTo>
                    <a:pt x="12874" y="1411"/>
                    <a:pt x="12776" y="1384"/>
                    <a:pt x="12679" y="1360"/>
                  </a:cubicBezTo>
                  <a:cubicBezTo>
                    <a:pt x="12613" y="1342"/>
                    <a:pt x="12546" y="1327"/>
                    <a:pt x="12479" y="1311"/>
                  </a:cubicBezTo>
                  <a:cubicBezTo>
                    <a:pt x="12277" y="1268"/>
                    <a:pt x="12068" y="1238"/>
                    <a:pt x="11861" y="1238"/>
                  </a:cubicBezTo>
                  <a:cubicBezTo>
                    <a:pt x="11733" y="1238"/>
                    <a:pt x="11606" y="1250"/>
                    <a:pt x="11480" y="1277"/>
                  </a:cubicBezTo>
                  <a:cubicBezTo>
                    <a:pt x="11385" y="1295"/>
                    <a:pt x="11294" y="1325"/>
                    <a:pt x="11205" y="1360"/>
                  </a:cubicBezTo>
                  <a:cubicBezTo>
                    <a:pt x="11091" y="1404"/>
                    <a:pt x="10978" y="1453"/>
                    <a:pt x="10860" y="1487"/>
                  </a:cubicBezTo>
                  <a:cubicBezTo>
                    <a:pt x="10829" y="1498"/>
                    <a:pt x="10812" y="1518"/>
                    <a:pt x="10806" y="1540"/>
                  </a:cubicBezTo>
                  <a:cubicBezTo>
                    <a:pt x="10640" y="1479"/>
                    <a:pt x="10472" y="1421"/>
                    <a:pt x="10304" y="1366"/>
                  </a:cubicBezTo>
                  <a:cubicBezTo>
                    <a:pt x="10319" y="1364"/>
                    <a:pt x="10333" y="1362"/>
                    <a:pt x="10349" y="1360"/>
                  </a:cubicBezTo>
                  <a:cubicBezTo>
                    <a:pt x="10655" y="1309"/>
                    <a:pt x="10948" y="1177"/>
                    <a:pt x="11234" y="1059"/>
                  </a:cubicBezTo>
                  <a:cubicBezTo>
                    <a:pt x="11334" y="1009"/>
                    <a:pt x="11528" y="976"/>
                    <a:pt x="11491" y="826"/>
                  </a:cubicBezTo>
                  <a:cubicBezTo>
                    <a:pt x="11453" y="725"/>
                    <a:pt x="11329" y="715"/>
                    <a:pt x="11239" y="687"/>
                  </a:cubicBezTo>
                  <a:cubicBezTo>
                    <a:pt x="11093" y="653"/>
                    <a:pt x="10945" y="625"/>
                    <a:pt x="10796" y="604"/>
                  </a:cubicBezTo>
                  <a:cubicBezTo>
                    <a:pt x="10673" y="581"/>
                    <a:pt x="10557" y="569"/>
                    <a:pt x="10445" y="569"/>
                  </a:cubicBezTo>
                  <a:cubicBezTo>
                    <a:pt x="10053" y="569"/>
                    <a:pt x="9719" y="709"/>
                    <a:pt x="9348" y="924"/>
                  </a:cubicBezTo>
                  <a:cubicBezTo>
                    <a:pt x="9289" y="962"/>
                    <a:pt x="9154" y="965"/>
                    <a:pt x="9174" y="1060"/>
                  </a:cubicBezTo>
                  <a:cubicBezTo>
                    <a:pt x="9174" y="1061"/>
                    <a:pt x="9174" y="1063"/>
                    <a:pt x="9175" y="1065"/>
                  </a:cubicBezTo>
                  <a:cubicBezTo>
                    <a:pt x="8936" y="1017"/>
                    <a:pt x="8696" y="982"/>
                    <a:pt x="8453" y="960"/>
                  </a:cubicBezTo>
                  <a:cubicBezTo>
                    <a:pt x="8794" y="841"/>
                    <a:pt x="9115" y="668"/>
                    <a:pt x="9408" y="451"/>
                  </a:cubicBezTo>
                  <a:cubicBezTo>
                    <a:pt x="9469" y="410"/>
                    <a:pt x="9530" y="369"/>
                    <a:pt x="9591" y="328"/>
                  </a:cubicBezTo>
                  <a:cubicBezTo>
                    <a:pt x="9646" y="290"/>
                    <a:pt x="9714" y="248"/>
                    <a:pt x="9711" y="173"/>
                  </a:cubicBezTo>
                  <a:cubicBezTo>
                    <a:pt x="9684" y="1"/>
                    <a:pt x="9414" y="48"/>
                    <a:pt x="9284" y="30"/>
                  </a:cubicBezTo>
                  <a:cubicBezTo>
                    <a:pt x="9276" y="30"/>
                    <a:pt x="9269" y="30"/>
                    <a:pt x="9261"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2801115" y="4763733"/>
              <a:ext cx="212052" cy="557086"/>
            </a:xfrm>
            <a:custGeom>
              <a:avLst/>
              <a:gdLst/>
              <a:ahLst/>
              <a:cxnLst/>
              <a:rect l="l" t="t" r="r" b="b"/>
              <a:pathLst>
                <a:path w="4350" h="11428" extrusionOk="0">
                  <a:moveTo>
                    <a:pt x="1" y="0"/>
                  </a:moveTo>
                  <a:cubicBezTo>
                    <a:pt x="10" y="10"/>
                    <a:pt x="20" y="20"/>
                    <a:pt x="29" y="30"/>
                  </a:cubicBezTo>
                  <a:cubicBezTo>
                    <a:pt x="43" y="43"/>
                    <a:pt x="55" y="58"/>
                    <a:pt x="69" y="73"/>
                  </a:cubicBezTo>
                  <a:cubicBezTo>
                    <a:pt x="690" y="505"/>
                    <a:pt x="1252" y="1016"/>
                    <a:pt x="1543" y="1702"/>
                  </a:cubicBezTo>
                  <a:cubicBezTo>
                    <a:pt x="1683" y="2032"/>
                    <a:pt x="1757" y="2396"/>
                    <a:pt x="1960" y="2692"/>
                  </a:cubicBezTo>
                  <a:cubicBezTo>
                    <a:pt x="2076" y="2863"/>
                    <a:pt x="2231" y="3005"/>
                    <a:pt x="2362" y="3165"/>
                  </a:cubicBezTo>
                  <a:cubicBezTo>
                    <a:pt x="2648" y="3514"/>
                    <a:pt x="2818" y="3956"/>
                    <a:pt x="2846" y="4405"/>
                  </a:cubicBezTo>
                  <a:cubicBezTo>
                    <a:pt x="3029" y="4658"/>
                    <a:pt x="3196" y="4924"/>
                    <a:pt x="3353" y="5191"/>
                  </a:cubicBezTo>
                  <a:cubicBezTo>
                    <a:pt x="3380" y="5234"/>
                    <a:pt x="3405" y="5279"/>
                    <a:pt x="3439" y="5318"/>
                  </a:cubicBezTo>
                  <a:cubicBezTo>
                    <a:pt x="3451" y="5333"/>
                    <a:pt x="3449" y="5355"/>
                    <a:pt x="3435" y="5367"/>
                  </a:cubicBezTo>
                  <a:cubicBezTo>
                    <a:pt x="3429" y="5374"/>
                    <a:pt x="3421" y="5377"/>
                    <a:pt x="3412" y="5377"/>
                  </a:cubicBezTo>
                  <a:cubicBezTo>
                    <a:pt x="3401" y="5377"/>
                    <a:pt x="3389" y="5371"/>
                    <a:pt x="3383" y="5361"/>
                  </a:cubicBezTo>
                  <a:cubicBezTo>
                    <a:pt x="3215" y="5102"/>
                    <a:pt x="3040" y="4844"/>
                    <a:pt x="2849" y="4600"/>
                  </a:cubicBezTo>
                  <a:cubicBezTo>
                    <a:pt x="2847" y="4667"/>
                    <a:pt x="2843" y="4733"/>
                    <a:pt x="2835" y="4799"/>
                  </a:cubicBezTo>
                  <a:cubicBezTo>
                    <a:pt x="2806" y="5022"/>
                    <a:pt x="2742" y="5245"/>
                    <a:pt x="2766" y="5468"/>
                  </a:cubicBezTo>
                  <a:cubicBezTo>
                    <a:pt x="2805" y="5851"/>
                    <a:pt x="3085" y="6159"/>
                    <a:pt x="3251" y="6508"/>
                  </a:cubicBezTo>
                  <a:cubicBezTo>
                    <a:pt x="3383" y="6786"/>
                    <a:pt x="3442" y="7099"/>
                    <a:pt x="3422" y="7407"/>
                  </a:cubicBezTo>
                  <a:cubicBezTo>
                    <a:pt x="3484" y="7486"/>
                    <a:pt x="3547" y="7564"/>
                    <a:pt x="3612" y="7639"/>
                  </a:cubicBezTo>
                  <a:cubicBezTo>
                    <a:pt x="3685" y="7723"/>
                    <a:pt x="3760" y="7806"/>
                    <a:pt x="3838" y="7886"/>
                  </a:cubicBezTo>
                  <a:cubicBezTo>
                    <a:pt x="3857" y="7906"/>
                    <a:pt x="3836" y="7934"/>
                    <a:pt x="3815" y="7934"/>
                  </a:cubicBezTo>
                  <a:cubicBezTo>
                    <a:pt x="3808" y="7934"/>
                    <a:pt x="3801" y="7931"/>
                    <a:pt x="3796" y="7924"/>
                  </a:cubicBezTo>
                  <a:cubicBezTo>
                    <a:pt x="3665" y="7791"/>
                    <a:pt x="3537" y="7655"/>
                    <a:pt x="3413" y="7517"/>
                  </a:cubicBezTo>
                  <a:cubicBezTo>
                    <a:pt x="3409" y="7546"/>
                    <a:pt x="3405" y="7575"/>
                    <a:pt x="3400" y="7604"/>
                  </a:cubicBezTo>
                  <a:cubicBezTo>
                    <a:pt x="3361" y="7828"/>
                    <a:pt x="3280" y="8045"/>
                    <a:pt x="3259" y="8273"/>
                  </a:cubicBezTo>
                  <a:cubicBezTo>
                    <a:pt x="3209" y="8828"/>
                    <a:pt x="3522" y="9352"/>
                    <a:pt x="3577" y="9908"/>
                  </a:cubicBezTo>
                  <a:cubicBezTo>
                    <a:pt x="3628" y="10421"/>
                    <a:pt x="3457" y="10908"/>
                    <a:pt x="3199" y="11362"/>
                  </a:cubicBezTo>
                  <a:cubicBezTo>
                    <a:pt x="3262" y="11401"/>
                    <a:pt x="3329" y="11427"/>
                    <a:pt x="3398" y="11427"/>
                  </a:cubicBezTo>
                  <a:cubicBezTo>
                    <a:pt x="3464" y="11427"/>
                    <a:pt x="3532" y="11403"/>
                    <a:pt x="3598" y="11344"/>
                  </a:cubicBezTo>
                  <a:cubicBezTo>
                    <a:pt x="3856" y="11147"/>
                    <a:pt x="3925" y="10805"/>
                    <a:pt x="3974" y="10503"/>
                  </a:cubicBezTo>
                  <a:cubicBezTo>
                    <a:pt x="4037" y="10083"/>
                    <a:pt x="3991" y="9638"/>
                    <a:pt x="3940" y="9230"/>
                  </a:cubicBezTo>
                  <a:cubicBezTo>
                    <a:pt x="3922" y="9009"/>
                    <a:pt x="3845" y="8788"/>
                    <a:pt x="3866" y="8567"/>
                  </a:cubicBezTo>
                  <a:cubicBezTo>
                    <a:pt x="4053" y="7908"/>
                    <a:pt x="4349" y="7324"/>
                    <a:pt x="4087" y="6629"/>
                  </a:cubicBezTo>
                  <a:cubicBezTo>
                    <a:pt x="3997" y="6369"/>
                    <a:pt x="3861" y="6129"/>
                    <a:pt x="3750" y="5877"/>
                  </a:cubicBezTo>
                  <a:cubicBezTo>
                    <a:pt x="3691" y="5756"/>
                    <a:pt x="3739" y="5632"/>
                    <a:pt x="3780" y="5514"/>
                  </a:cubicBezTo>
                  <a:cubicBezTo>
                    <a:pt x="4058" y="4759"/>
                    <a:pt x="4101" y="4223"/>
                    <a:pt x="3592" y="3555"/>
                  </a:cubicBezTo>
                  <a:cubicBezTo>
                    <a:pt x="3407" y="3299"/>
                    <a:pt x="3143" y="3134"/>
                    <a:pt x="2975" y="2873"/>
                  </a:cubicBezTo>
                  <a:cubicBezTo>
                    <a:pt x="2871" y="2562"/>
                    <a:pt x="2960" y="2208"/>
                    <a:pt x="2805" y="1906"/>
                  </a:cubicBezTo>
                  <a:cubicBezTo>
                    <a:pt x="2357" y="886"/>
                    <a:pt x="1146" y="373"/>
                    <a:pt x="90" y="30"/>
                  </a:cubicBezTo>
                  <a:cubicBezTo>
                    <a:pt x="60" y="20"/>
                    <a:pt x="30" y="10"/>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5"/>
          <p:cNvGrpSpPr/>
          <p:nvPr/>
        </p:nvGrpSpPr>
        <p:grpSpPr>
          <a:xfrm>
            <a:off x="7641134" y="2856410"/>
            <a:ext cx="1495563" cy="2418100"/>
            <a:chOff x="5196957" y="5781532"/>
            <a:chExt cx="481430" cy="778400"/>
          </a:xfrm>
        </p:grpSpPr>
        <p:sp>
          <p:nvSpPr>
            <p:cNvPr id="910" name="Google Shape;910;p15"/>
            <p:cNvSpPr/>
            <p:nvPr/>
          </p:nvSpPr>
          <p:spPr>
            <a:xfrm>
              <a:off x="5376592" y="6204368"/>
              <a:ext cx="88672" cy="73365"/>
            </a:xfrm>
            <a:custGeom>
              <a:avLst/>
              <a:gdLst/>
              <a:ahLst/>
              <a:cxnLst/>
              <a:rect l="l" t="t" r="r" b="b"/>
              <a:pathLst>
                <a:path w="1819" h="1505" extrusionOk="0">
                  <a:moveTo>
                    <a:pt x="0" y="0"/>
                  </a:moveTo>
                  <a:cubicBezTo>
                    <a:pt x="202" y="301"/>
                    <a:pt x="403" y="595"/>
                    <a:pt x="663" y="852"/>
                  </a:cubicBezTo>
                  <a:cubicBezTo>
                    <a:pt x="969" y="1127"/>
                    <a:pt x="1390" y="1230"/>
                    <a:pt x="1735" y="1446"/>
                  </a:cubicBezTo>
                  <a:cubicBezTo>
                    <a:pt x="1764" y="1463"/>
                    <a:pt x="1791" y="1483"/>
                    <a:pt x="1818" y="1504"/>
                  </a:cubicBezTo>
                  <a:cubicBezTo>
                    <a:pt x="1723" y="1354"/>
                    <a:pt x="1630" y="1203"/>
                    <a:pt x="1541" y="1050"/>
                  </a:cubicBezTo>
                  <a:cubicBezTo>
                    <a:pt x="1085" y="479"/>
                    <a:pt x="751" y="15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5482910" y="6213192"/>
              <a:ext cx="27932" cy="93303"/>
            </a:xfrm>
            <a:custGeom>
              <a:avLst/>
              <a:gdLst/>
              <a:ahLst/>
              <a:cxnLst/>
              <a:rect l="l" t="t" r="r" b="b"/>
              <a:pathLst>
                <a:path w="573" h="1914" extrusionOk="0">
                  <a:moveTo>
                    <a:pt x="247" y="0"/>
                  </a:moveTo>
                  <a:lnTo>
                    <a:pt x="247" y="0"/>
                  </a:lnTo>
                  <a:cubicBezTo>
                    <a:pt x="42" y="671"/>
                    <a:pt x="1" y="1220"/>
                    <a:pt x="255" y="1876"/>
                  </a:cubicBezTo>
                  <a:cubicBezTo>
                    <a:pt x="263" y="1889"/>
                    <a:pt x="272" y="1901"/>
                    <a:pt x="280" y="1914"/>
                  </a:cubicBezTo>
                  <a:cubicBezTo>
                    <a:pt x="280" y="1807"/>
                    <a:pt x="300" y="1698"/>
                    <a:pt x="324" y="1594"/>
                  </a:cubicBezTo>
                  <a:cubicBezTo>
                    <a:pt x="487" y="1036"/>
                    <a:pt x="572" y="527"/>
                    <a:pt x="24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5390583" y="5845050"/>
              <a:ext cx="49089" cy="40168"/>
            </a:xfrm>
            <a:custGeom>
              <a:avLst/>
              <a:gdLst/>
              <a:ahLst/>
              <a:cxnLst/>
              <a:rect l="l" t="t" r="r" b="b"/>
              <a:pathLst>
                <a:path w="1007" h="824" extrusionOk="0">
                  <a:moveTo>
                    <a:pt x="0" y="0"/>
                  </a:moveTo>
                  <a:cubicBezTo>
                    <a:pt x="142" y="504"/>
                    <a:pt x="495" y="760"/>
                    <a:pt x="1006" y="824"/>
                  </a:cubicBezTo>
                  <a:cubicBezTo>
                    <a:pt x="926" y="287"/>
                    <a:pt x="443" y="154"/>
                    <a:pt x="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5456002" y="5819799"/>
              <a:ext cx="38169" cy="57815"/>
            </a:xfrm>
            <a:custGeom>
              <a:avLst/>
              <a:gdLst/>
              <a:ahLst/>
              <a:cxnLst/>
              <a:rect l="l" t="t" r="r" b="b"/>
              <a:pathLst>
                <a:path w="783" h="1186" extrusionOk="0">
                  <a:moveTo>
                    <a:pt x="0" y="0"/>
                  </a:moveTo>
                  <a:lnTo>
                    <a:pt x="0" y="0"/>
                  </a:lnTo>
                  <a:cubicBezTo>
                    <a:pt x="29" y="593"/>
                    <a:pt x="175" y="795"/>
                    <a:pt x="610" y="1185"/>
                  </a:cubicBezTo>
                  <a:cubicBezTo>
                    <a:pt x="783" y="614"/>
                    <a:pt x="380" y="334"/>
                    <a:pt x="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5287920" y="5976035"/>
              <a:ext cx="88477" cy="106318"/>
            </a:xfrm>
            <a:custGeom>
              <a:avLst/>
              <a:gdLst/>
              <a:ahLst/>
              <a:cxnLst/>
              <a:rect l="l" t="t" r="r" b="b"/>
              <a:pathLst>
                <a:path w="1815" h="2181" extrusionOk="0">
                  <a:moveTo>
                    <a:pt x="0" y="1"/>
                  </a:moveTo>
                  <a:cubicBezTo>
                    <a:pt x="181" y="467"/>
                    <a:pt x="479" y="894"/>
                    <a:pt x="834" y="1249"/>
                  </a:cubicBezTo>
                  <a:cubicBezTo>
                    <a:pt x="1152" y="1564"/>
                    <a:pt x="1531" y="1827"/>
                    <a:pt x="1814" y="2180"/>
                  </a:cubicBezTo>
                  <a:cubicBezTo>
                    <a:pt x="1716" y="1822"/>
                    <a:pt x="1471" y="1530"/>
                    <a:pt x="1285" y="1215"/>
                  </a:cubicBezTo>
                  <a:cubicBezTo>
                    <a:pt x="948" y="672"/>
                    <a:pt x="587" y="27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5393702" y="6009817"/>
              <a:ext cx="33538" cy="134689"/>
            </a:xfrm>
            <a:custGeom>
              <a:avLst/>
              <a:gdLst/>
              <a:ahLst/>
              <a:cxnLst/>
              <a:rect l="l" t="t" r="r" b="b"/>
              <a:pathLst>
                <a:path w="688" h="2763" extrusionOk="0">
                  <a:moveTo>
                    <a:pt x="568" y="0"/>
                  </a:moveTo>
                  <a:cubicBezTo>
                    <a:pt x="419" y="252"/>
                    <a:pt x="240" y="490"/>
                    <a:pt x="155" y="774"/>
                  </a:cubicBezTo>
                  <a:cubicBezTo>
                    <a:pt x="0" y="1369"/>
                    <a:pt x="108" y="1985"/>
                    <a:pt x="265" y="2572"/>
                  </a:cubicBezTo>
                  <a:cubicBezTo>
                    <a:pt x="289" y="2636"/>
                    <a:pt x="313" y="2699"/>
                    <a:pt x="338" y="2762"/>
                  </a:cubicBezTo>
                  <a:cubicBezTo>
                    <a:pt x="334" y="2673"/>
                    <a:pt x="334" y="2582"/>
                    <a:pt x="336" y="2491"/>
                  </a:cubicBezTo>
                  <a:cubicBezTo>
                    <a:pt x="339" y="2349"/>
                    <a:pt x="356" y="2206"/>
                    <a:pt x="380" y="2064"/>
                  </a:cubicBezTo>
                  <a:cubicBezTo>
                    <a:pt x="428" y="1788"/>
                    <a:pt x="519" y="1522"/>
                    <a:pt x="582" y="1250"/>
                  </a:cubicBezTo>
                  <a:cubicBezTo>
                    <a:pt x="661" y="841"/>
                    <a:pt x="687" y="404"/>
                    <a:pt x="56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5351780" y="5923241"/>
              <a:ext cx="28274" cy="110316"/>
            </a:xfrm>
            <a:custGeom>
              <a:avLst/>
              <a:gdLst/>
              <a:ahLst/>
              <a:cxnLst/>
              <a:rect l="l" t="t" r="r" b="b"/>
              <a:pathLst>
                <a:path w="580" h="2263" extrusionOk="0">
                  <a:moveTo>
                    <a:pt x="341" y="0"/>
                  </a:moveTo>
                  <a:lnTo>
                    <a:pt x="341" y="0"/>
                  </a:lnTo>
                  <a:cubicBezTo>
                    <a:pt x="1" y="715"/>
                    <a:pt x="198" y="1535"/>
                    <a:pt x="406" y="2262"/>
                  </a:cubicBezTo>
                  <a:cubicBezTo>
                    <a:pt x="402" y="2140"/>
                    <a:pt x="405" y="2018"/>
                    <a:pt x="418" y="1896"/>
                  </a:cubicBezTo>
                  <a:cubicBezTo>
                    <a:pt x="428" y="1803"/>
                    <a:pt x="441" y="1711"/>
                    <a:pt x="455" y="1620"/>
                  </a:cubicBezTo>
                  <a:cubicBezTo>
                    <a:pt x="505" y="1213"/>
                    <a:pt x="580" y="334"/>
                    <a:pt x="34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5314390" y="6090787"/>
              <a:ext cx="100420" cy="92864"/>
            </a:xfrm>
            <a:custGeom>
              <a:avLst/>
              <a:gdLst/>
              <a:ahLst/>
              <a:cxnLst/>
              <a:rect l="l" t="t" r="r" b="b"/>
              <a:pathLst>
                <a:path w="2060" h="1905" extrusionOk="0">
                  <a:moveTo>
                    <a:pt x="0" y="1"/>
                  </a:moveTo>
                  <a:cubicBezTo>
                    <a:pt x="355" y="545"/>
                    <a:pt x="778" y="1058"/>
                    <a:pt x="1317" y="1431"/>
                  </a:cubicBezTo>
                  <a:cubicBezTo>
                    <a:pt x="1574" y="1598"/>
                    <a:pt x="1833" y="1733"/>
                    <a:pt x="2060" y="1905"/>
                  </a:cubicBezTo>
                  <a:cubicBezTo>
                    <a:pt x="2037" y="1851"/>
                    <a:pt x="2014" y="1799"/>
                    <a:pt x="1991" y="1746"/>
                  </a:cubicBezTo>
                  <a:cubicBezTo>
                    <a:pt x="1904" y="1612"/>
                    <a:pt x="1824" y="1474"/>
                    <a:pt x="1736" y="1342"/>
                  </a:cubicBezTo>
                  <a:cubicBezTo>
                    <a:pt x="1576" y="1096"/>
                    <a:pt x="1397" y="858"/>
                    <a:pt x="1187" y="653"/>
                  </a:cubicBezTo>
                  <a:cubicBezTo>
                    <a:pt x="857" y="329"/>
                    <a:pt x="450" y="11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5436600" y="6109018"/>
              <a:ext cx="49332" cy="137565"/>
            </a:xfrm>
            <a:custGeom>
              <a:avLst/>
              <a:gdLst/>
              <a:ahLst/>
              <a:cxnLst/>
              <a:rect l="l" t="t" r="r" b="b"/>
              <a:pathLst>
                <a:path w="1012" h="2822" extrusionOk="0">
                  <a:moveTo>
                    <a:pt x="388" y="1"/>
                  </a:moveTo>
                  <a:cubicBezTo>
                    <a:pt x="0" y="747"/>
                    <a:pt x="75" y="1585"/>
                    <a:pt x="289" y="2374"/>
                  </a:cubicBezTo>
                  <a:cubicBezTo>
                    <a:pt x="314" y="2469"/>
                    <a:pt x="343" y="2561"/>
                    <a:pt x="369" y="2654"/>
                  </a:cubicBezTo>
                  <a:cubicBezTo>
                    <a:pt x="401" y="2710"/>
                    <a:pt x="431" y="2766"/>
                    <a:pt x="462" y="2822"/>
                  </a:cubicBezTo>
                  <a:cubicBezTo>
                    <a:pt x="433" y="1815"/>
                    <a:pt x="1012" y="997"/>
                    <a:pt x="38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5522493" y="5845782"/>
              <a:ext cx="36707" cy="70830"/>
            </a:xfrm>
            <a:custGeom>
              <a:avLst/>
              <a:gdLst/>
              <a:ahLst/>
              <a:cxnLst/>
              <a:rect l="l" t="t" r="r" b="b"/>
              <a:pathLst>
                <a:path w="753" h="1453" extrusionOk="0">
                  <a:moveTo>
                    <a:pt x="33" y="1"/>
                  </a:moveTo>
                  <a:cubicBezTo>
                    <a:pt x="1" y="337"/>
                    <a:pt x="23" y="716"/>
                    <a:pt x="208" y="1011"/>
                  </a:cubicBezTo>
                  <a:cubicBezTo>
                    <a:pt x="321" y="1188"/>
                    <a:pt x="487" y="1306"/>
                    <a:pt x="637" y="1452"/>
                  </a:cubicBezTo>
                  <a:cubicBezTo>
                    <a:pt x="753" y="1239"/>
                    <a:pt x="733" y="975"/>
                    <a:pt x="639" y="755"/>
                  </a:cubicBezTo>
                  <a:cubicBezTo>
                    <a:pt x="497" y="462"/>
                    <a:pt x="229" y="260"/>
                    <a:pt x="3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5226255" y="6194619"/>
              <a:ext cx="377403" cy="353663"/>
            </a:xfrm>
            <a:custGeom>
              <a:avLst/>
              <a:gdLst/>
              <a:ahLst/>
              <a:cxnLst/>
              <a:rect l="l" t="t" r="r" b="b"/>
              <a:pathLst>
                <a:path w="7742" h="7255" extrusionOk="0">
                  <a:moveTo>
                    <a:pt x="1" y="1"/>
                  </a:moveTo>
                  <a:lnTo>
                    <a:pt x="1" y="1"/>
                  </a:lnTo>
                  <a:cubicBezTo>
                    <a:pt x="417" y="590"/>
                    <a:pt x="669" y="1285"/>
                    <a:pt x="1109" y="1860"/>
                  </a:cubicBezTo>
                  <a:cubicBezTo>
                    <a:pt x="1233" y="2025"/>
                    <a:pt x="1357" y="2166"/>
                    <a:pt x="1493" y="2326"/>
                  </a:cubicBezTo>
                  <a:cubicBezTo>
                    <a:pt x="1573" y="2425"/>
                    <a:pt x="1809" y="2657"/>
                    <a:pt x="1570" y="2712"/>
                  </a:cubicBezTo>
                  <a:cubicBezTo>
                    <a:pt x="1562" y="2712"/>
                    <a:pt x="1554" y="2712"/>
                    <a:pt x="1546" y="2712"/>
                  </a:cubicBezTo>
                  <a:cubicBezTo>
                    <a:pt x="1356" y="2712"/>
                    <a:pt x="1184" y="2631"/>
                    <a:pt x="991" y="2620"/>
                  </a:cubicBezTo>
                  <a:lnTo>
                    <a:pt x="991" y="2620"/>
                  </a:lnTo>
                  <a:cubicBezTo>
                    <a:pt x="1304" y="3275"/>
                    <a:pt x="1831" y="3776"/>
                    <a:pt x="2397" y="4219"/>
                  </a:cubicBezTo>
                  <a:cubicBezTo>
                    <a:pt x="2752" y="4497"/>
                    <a:pt x="3144" y="4723"/>
                    <a:pt x="3517" y="4977"/>
                  </a:cubicBezTo>
                  <a:cubicBezTo>
                    <a:pt x="3598" y="5029"/>
                    <a:pt x="3628" y="5151"/>
                    <a:pt x="3537" y="5206"/>
                  </a:cubicBezTo>
                  <a:cubicBezTo>
                    <a:pt x="3492" y="5230"/>
                    <a:pt x="3445" y="5238"/>
                    <a:pt x="3397" y="5238"/>
                  </a:cubicBezTo>
                  <a:cubicBezTo>
                    <a:pt x="3306" y="5238"/>
                    <a:pt x="3212" y="5210"/>
                    <a:pt x="3120" y="5210"/>
                  </a:cubicBezTo>
                  <a:cubicBezTo>
                    <a:pt x="3105" y="5210"/>
                    <a:pt x="3089" y="5211"/>
                    <a:pt x="3074" y="5213"/>
                  </a:cubicBezTo>
                  <a:cubicBezTo>
                    <a:pt x="3361" y="5791"/>
                    <a:pt x="3938" y="6290"/>
                    <a:pt x="4596" y="6650"/>
                  </a:cubicBezTo>
                  <a:cubicBezTo>
                    <a:pt x="5213" y="6988"/>
                    <a:pt x="5901" y="7203"/>
                    <a:pt x="6487" y="7246"/>
                  </a:cubicBezTo>
                  <a:lnTo>
                    <a:pt x="6487" y="7245"/>
                  </a:lnTo>
                  <a:cubicBezTo>
                    <a:pt x="6571" y="7251"/>
                    <a:pt x="6656" y="7254"/>
                    <a:pt x="6740" y="7254"/>
                  </a:cubicBezTo>
                  <a:cubicBezTo>
                    <a:pt x="6984" y="7254"/>
                    <a:pt x="7229" y="7227"/>
                    <a:pt x="7464" y="7156"/>
                  </a:cubicBezTo>
                  <a:cubicBezTo>
                    <a:pt x="7559" y="7125"/>
                    <a:pt x="7650" y="7088"/>
                    <a:pt x="7742" y="7050"/>
                  </a:cubicBezTo>
                  <a:cubicBezTo>
                    <a:pt x="7609" y="6992"/>
                    <a:pt x="7482" y="6911"/>
                    <a:pt x="7356" y="6847"/>
                  </a:cubicBezTo>
                  <a:cubicBezTo>
                    <a:pt x="7245" y="6784"/>
                    <a:pt x="7133" y="6719"/>
                    <a:pt x="7024" y="6650"/>
                  </a:cubicBezTo>
                  <a:cubicBezTo>
                    <a:pt x="6979" y="6622"/>
                    <a:pt x="6935" y="6594"/>
                    <a:pt x="6891" y="6564"/>
                  </a:cubicBezTo>
                  <a:cubicBezTo>
                    <a:pt x="5985" y="5981"/>
                    <a:pt x="5211" y="5228"/>
                    <a:pt x="4463" y="4460"/>
                  </a:cubicBezTo>
                  <a:cubicBezTo>
                    <a:pt x="3701" y="3692"/>
                    <a:pt x="2965" y="2897"/>
                    <a:pt x="2231" y="2100"/>
                  </a:cubicBezTo>
                  <a:cubicBezTo>
                    <a:pt x="1650" y="1478"/>
                    <a:pt x="1080" y="837"/>
                    <a:pt x="417" y="300"/>
                  </a:cubicBezTo>
                  <a:cubicBezTo>
                    <a:pt x="283" y="193"/>
                    <a:pt x="143" y="95"/>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5259744" y="6370646"/>
              <a:ext cx="186167" cy="158478"/>
            </a:xfrm>
            <a:custGeom>
              <a:avLst/>
              <a:gdLst/>
              <a:ahLst/>
              <a:cxnLst/>
              <a:rect l="l" t="t" r="r" b="b"/>
              <a:pathLst>
                <a:path w="3819" h="3251" extrusionOk="0">
                  <a:moveTo>
                    <a:pt x="1" y="1"/>
                  </a:moveTo>
                  <a:lnTo>
                    <a:pt x="1" y="1"/>
                  </a:lnTo>
                  <a:cubicBezTo>
                    <a:pt x="701" y="700"/>
                    <a:pt x="1200" y="1563"/>
                    <a:pt x="1880" y="2285"/>
                  </a:cubicBezTo>
                  <a:cubicBezTo>
                    <a:pt x="2159" y="2605"/>
                    <a:pt x="2506" y="2869"/>
                    <a:pt x="2891" y="3039"/>
                  </a:cubicBezTo>
                  <a:cubicBezTo>
                    <a:pt x="3165" y="3161"/>
                    <a:pt x="3460" y="3235"/>
                    <a:pt x="3766" y="3248"/>
                  </a:cubicBezTo>
                  <a:cubicBezTo>
                    <a:pt x="3775" y="3250"/>
                    <a:pt x="3785" y="3250"/>
                    <a:pt x="3796" y="3250"/>
                  </a:cubicBezTo>
                  <a:cubicBezTo>
                    <a:pt x="3803" y="3250"/>
                    <a:pt x="3811" y="3250"/>
                    <a:pt x="3818" y="3249"/>
                  </a:cubicBezTo>
                  <a:cubicBezTo>
                    <a:pt x="3701" y="3183"/>
                    <a:pt x="3585" y="3113"/>
                    <a:pt x="3473" y="3039"/>
                  </a:cubicBezTo>
                  <a:cubicBezTo>
                    <a:pt x="3436" y="3016"/>
                    <a:pt x="3399" y="2992"/>
                    <a:pt x="3364" y="2967"/>
                  </a:cubicBezTo>
                  <a:cubicBezTo>
                    <a:pt x="3007" y="2712"/>
                    <a:pt x="2615" y="2382"/>
                    <a:pt x="2379" y="1987"/>
                  </a:cubicBezTo>
                  <a:cubicBezTo>
                    <a:pt x="2304" y="1933"/>
                    <a:pt x="2228" y="1880"/>
                    <a:pt x="2155" y="1825"/>
                  </a:cubicBezTo>
                  <a:cubicBezTo>
                    <a:pt x="1730" y="1527"/>
                    <a:pt x="1411" y="1115"/>
                    <a:pt x="1031" y="767"/>
                  </a:cubicBezTo>
                  <a:cubicBezTo>
                    <a:pt x="853" y="605"/>
                    <a:pt x="658" y="460"/>
                    <a:pt x="463" y="317"/>
                  </a:cubicBezTo>
                  <a:cubicBezTo>
                    <a:pt x="441" y="300"/>
                    <a:pt x="458" y="271"/>
                    <a:pt x="480" y="271"/>
                  </a:cubicBezTo>
                  <a:cubicBezTo>
                    <a:pt x="485" y="271"/>
                    <a:pt x="490" y="272"/>
                    <a:pt x="495" y="276"/>
                  </a:cubicBezTo>
                  <a:cubicBezTo>
                    <a:pt x="727" y="436"/>
                    <a:pt x="949" y="609"/>
                    <a:pt x="1162" y="793"/>
                  </a:cubicBezTo>
                  <a:cubicBezTo>
                    <a:pt x="1560" y="1125"/>
                    <a:pt x="1933" y="1482"/>
                    <a:pt x="2301" y="1845"/>
                  </a:cubicBezTo>
                  <a:lnTo>
                    <a:pt x="2307" y="1850"/>
                  </a:lnTo>
                  <a:cubicBezTo>
                    <a:pt x="2274" y="1782"/>
                    <a:pt x="2246" y="1713"/>
                    <a:pt x="2224" y="1641"/>
                  </a:cubicBezTo>
                  <a:cubicBezTo>
                    <a:pt x="2211" y="1527"/>
                    <a:pt x="2283" y="1488"/>
                    <a:pt x="2371" y="1488"/>
                  </a:cubicBezTo>
                  <a:cubicBezTo>
                    <a:pt x="2396" y="1488"/>
                    <a:pt x="2423" y="1491"/>
                    <a:pt x="2449" y="1496"/>
                  </a:cubicBezTo>
                  <a:cubicBezTo>
                    <a:pt x="2459" y="1497"/>
                    <a:pt x="2469" y="1497"/>
                    <a:pt x="2480" y="1497"/>
                  </a:cubicBezTo>
                  <a:cubicBezTo>
                    <a:pt x="2533" y="1497"/>
                    <a:pt x="2591" y="1492"/>
                    <a:pt x="2643" y="1488"/>
                  </a:cubicBezTo>
                  <a:cubicBezTo>
                    <a:pt x="2098" y="1195"/>
                    <a:pt x="1596" y="820"/>
                    <a:pt x="1160" y="381"/>
                  </a:cubicBezTo>
                  <a:cubicBezTo>
                    <a:pt x="794" y="206"/>
                    <a:pt x="399" y="83"/>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5225231" y="6186868"/>
              <a:ext cx="384813" cy="350007"/>
            </a:xfrm>
            <a:custGeom>
              <a:avLst/>
              <a:gdLst/>
              <a:ahLst/>
              <a:cxnLst/>
              <a:rect l="l" t="t" r="r" b="b"/>
              <a:pathLst>
                <a:path w="7894" h="7180" extrusionOk="0">
                  <a:moveTo>
                    <a:pt x="1" y="0"/>
                  </a:moveTo>
                  <a:cubicBezTo>
                    <a:pt x="15" y="10"/>
                    <a:pt x="31" y="18"/>
                    <a:pt x="46" y="27"/>
                  </a:cubicBezTo>
                  <a:cubicBezTo>
                    <a:pt x="268" y="161"/>
                    <a:pt x="489" y="299"/>
                    <a:pt x="694" y="459"/>
                  </a:cubicBezTo>
                  <a:cubicBezTo>
                    <a:pt x="1817" y="1344"/>
                    <a:pt x="2710" y="2474"/>
                    <a:pt x="3705" y="3492"/>
                  </a:cubicBezTo>
                  <a:cubicBezTo>
                    <a:pt x="4698" y="4518"/>
                    <a:pt x="5653" y="5589"/>
                    <a:pt x="6787" y="6464"/>
                  </a:cubicBezTo>
                  <a:cubicBezTo>
                    <a:pt x="6943" y="6580"/>
                    <a:pt x="7101" y="6698"/>
                    <a:pt x="7261" y="6809"/>
                  </a:cubicBezTo>
                  <a:cubicBezTo>
                    <a:pt x="7453" y="6942"/>
                    <a:pt x="7648" y="7067"/>
                    <a:pt x="7854" y="7174"/>
                  </a:cubicBezTo>
                  <a:cubicBezTo>
                    <a:pt x="7857" y="7174"/>
                    <a:pt x="7860" y="7174"/>
                    <a:pt x="7863" y="7174"/>
                  </a:cubicBezTo>
                  <a:cubicBezTo>
                    <a:pt x="7874" y="7174"/>
                    <a:pt x="7884" y="7175"/>
                    <a:pt x="7894" y="7179"/>
                  </a:cubicBezTo>
                  <a:cubicBezTo>
                    <a:pt x="7882" y="7054"/>
                    <a:pt x="7864" y="6931"/>
                    <a:pt x="7840" y="6809"/>
                  </a:cubicBezTo>
                  <a:cubicBezTo>
                    <a:pt x="7724" y="6220"/>
                    <a:pt x="7469" y="5661"/>
                    <a:pt x="7177" y="5138"/>
                  </a:cubicBezTo>
                  <a:cubicBezTo>
                    <a:pt x="6813" y="4459"/>
                    <a:pt x="6314" y="3863"/>
                    <a:pt x="5793" y="3299"/>
                  </a:cubicBezTo>
                  <a:cubicBezTo>
                    <a:pt x="5687" y="3505"/>
                    <a:pt x="5742" y="3777"/>
                    <a:pt x="5683" y="3988"/>
                  </a:cubicBezTo>
                  <a:cubicBezTo>
                    <a:pt x="5664" y="4018"/>
                    <a:pt x="5634" y="4033"/>
                    <a:pt x="5600" y="4033"/>
                  </a:cubicBezTo>
                  <a:cubicBezTo>
                    <a:pt x="5597" y="4033"/>
                    <a:pt x="5594" y="4033"/>
                    <a:pt x="5590" y="4032"/>
                  </a:cubicBezTo>
                  <a:cubicBezTo>
                    <a:pt x="5486" y="4012"/>
                    <a:pt x="5481" y="3880"/>
                    <a:pt x="5435" y="3802"/>
                  </a:cubicBezTo>
                  <a:cubicBezTo>
                    <a:pt x="5291" y="3497"/>
                    <a:pt x="5102" y="3191"/>
                    <a:pt x="4902" y="2912"/>
                  </a:cubicBezTo>
                  <a:cubicBezTo>
                    <a:pt x="4358" y="2149"/>
                    <a:pt x="3572" y="1618"/>
                    <a:pt x="2805" y="1100"/>
                  </a:cubicBezTo>
                  <a:lnTo>
                    <a:pt x="2805" y="1100"/>
                  </a:lnTo>
                  <a:cubicBezTo>
                    <a:pt x="2809" y="1271"/>
                    <a:pt x="2886" y="1434"/>
                    <a:pt x="2919" y="1603"/>
                  </a:cubicBezTo>
                  <a:cubicBezTo>
                    <a:pt x="2919" y="1656"/>
                    <a:pt x="2871" y="1690"/>
                    <a:pt x="2824" y="1690"/>
                  </a:cubicBezTo>
                  <a:cubicBezTo>
                    <a:pt x="2803" y="1690"/>
                    <a:pt x="2783" y="1684"/>
                    <a:pt x="2766" y="1669"/>
                  </a:cubicBezTo>
                  <a:cubicBezTo>
                    <a:pt x="2672" y="1576"/>
                    <a:pt x="2591" y="1470"/>
                    <a:pt x="2498" y="1375"/>
                  </a:cubicBezTo>
                  <a:cubicBezTo>
                    <a:pt x="2343" y="1207"/>
                    <a:pt x="2171" y="1056"/>
                    <a:pt x="1993" y="911"/>
                  </a:cubicBezTo>
                  <a:cubicBezTo>
                    <a:pt x="1420" y="441"/>
                    <a:pt x="712" y="184"/>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5553155" y="5793329"/>
              <a:ext cx="38462" cy="63957"/>
            </a:xfrm>
            <a:custGeom>
              <a:avLst/>
              <a:gdLst/>
              <a:ahLst/>
              <a:cxnLst/>
              <a:rect l="l" t="t" r="r" b="b"/>
              <a:pathLst>
                <a:path w="789" h="1312" extrusionOk="0">
                  <a:moveTo>
                    <a:pt x="80" y="0"/>
                  </a:moveTo>
                  <a:cubicBezTo>
                    <a:pt x="67" y="69"/>
                    <a:pt x="59" y="138"/>
                    <a:pt x="51" y="207"/>
                  </a:cubicBezTo>
                  <a:cubicBezTo>
                    <a:pt x="1" y="668"/>
                    <a:pt x="220" y="1025"/>
                    <a:pt x="565" y="1311"/>
                  </a:cubicBezTo>
                  <a:cubicBezTo>
                    <a:pt x="571" y="1291"/>
                    <a:pt x="578" y="1271"/>
                    <a:pt x="585" y="1251"/>
                  </a:cubicBezTo>
                  <a:cubicBezTo>
                    <a:pt x="789" y="685"/>
                    <a:pt x="452" y="367"/>
                    <a:pt x="8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5509624" y="5978911"/>
              <a:ext cx="168764" cy="510776"/>
            </a:xfrm>
            <a:custGeom>
              <a:avLst/>
              <a:gdLst/>
              <a:ahLst/>
              <a:cxnLst/>
              <a:rect l="l" t="t" r="r" b="b"/>
              <a:pathLst>
                <a:path w="3462" h="10478" extrusionOk="0">
                  <a:moveTo>
                    <a:pt x="0" y="1"/>
                  </a:moveTo>
                  <a:lnTo>
                    <a:pt x="0" y="1"/>
                  </a:lnTo>
                  <a:cubicBezTo>
                    <a:pt x="26" y="326"/>
                    <a:pt x="81" y="650"/>
                    <a:pt x="183" y="961"/>
                  </a:cubicBezTo>
                  <a:cubicBezTo>
                    <a:pt x="382" y="1569"/>
                    <a:pt x="686" y="2146"/>
                    <a:pt x="1004" y="2701"/>
                  </a:cubicBezTo>
                  <a:cubicBezTo>
                    <a:pt x="1338" y="3298"/>
                    <a:pt x="1752" y="3885"/>
                    <a:pt x="1826" y="4582"/>
                  </a:cubicBezTo>
                  <a:cubicBezTo>
                    <a:pt x="1889" y="5039"/>
                    <a:pt x="1797" y="5500"/>
                    <a:pt x="1672" y="5938"/>
                  </a:cubicBezTo>
                  <a:cubicBezTo>
                    <a:pt x="1564" y="6343"/>
                    <a:pt x="1401" y="6752"/>
                    <a:pt x="1454" y="7178"/>
                  </a:cubicBezTo>
                  <a:cubicBezTo>
                    <a:pt x="1524" y="7649"/>
                    <a:pt x="1773" y="8070"/>
                    <a:pt x="1923" y="8518"/>
                  </a:cubicBezTo>
                  <a:cubicBezTo>
                    <a:pt x="2139" y="9081"/>
                    <a:pt x="2109" y="9702"/>
                    <a:pt x="1981" y="10281"/>
                  </a:cubicBezTo>
                  <a:cubicBezTo>
                    <a:pt x="2002" y="10347"/>
                    <a:pt x="2023" y="10412"/>
                    <a:pt x="2042" y="10478"/>
                  </a:cubicBezTo>
                  <a:cubicBezTo>
                    <a:pt x="2050" y="10429"/>
                    <a:pt x="2082" y="10371"/>
                    <a:pt x="2119" y="10316"/>
                  </a:cubicBezTo>
                  <a:cubicBezTo>
                    <a:pt x="2162" y="10251"/>
                    <a:pt x="2209" y="10191"/>
                    <a:pt x="2232" y="10156"/>
                  </a:cubicBezTo>
                  <a:cubicBezTo>
                    <a:pt x="3462" y="8951"/>
                    <a:pt x="2017" y="8116"/>
                    <a:pt x="2285" y="6823"/>
                  </a:cubicBezTo>
                  <a:cubicBezTo>
                    <a:pt x="2357" y="6422"/>
                    <a:pt x="2516" y="6045"/>
                    <a:pt x="2608" y="5649"/>
                  </a:cubicBezTo>
                  <a:cubicBezTo>
                    <a:pt x="2744" y="5061"/>
                    <a:pt x="2571" y="4454"/>
                    <a:pt x="2315" y="3922"/>
                  </a:cubicBezTo>
                  <a:cubicBezTo>
                    <a:pt x="2255" y="3794"/>
                    <a:pt x="2189" y="3670"/>
                    <a:pt x="2119" y="3549"/>
                  </a:cubicBezTo>
                  <a:cubicBezTo>
                    <a:pt x="1818" y="3035"/>
                    <a:pt x="1435" y="2571"/>
                    <a:pt x="1092" y="2086"/>
                  </a:cubicBezTo>
                  <a:cubicBezTo>
                    <a:pt x="638" y="1445"/>
                    <a:pt x="240" y="75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5492270" y="5969162"/>
              <a:ext cx="110559" cy="499516"/>
            </a:xfrm>
            <a:custGeom>
              <a:avLst/>
              <a:gdLst/>
              <a:ahLst/>
              <a:cxnLst/>
              <a:rect l="l" t="t" r="r" b="b"/>
              <a:pathLst>
                <a:path w="2268" h="10247" extrusionOk="0">
                  <a:moveTo>
                    <a:pt x="238" y="0"/>
                  </a:moveTo>
                  <a:lnTo>
                    <a:pt x="238" y="0"/>
                  </a:lnTo>
                  <a:cubicBezTo>
                    <a:pt x="0" y="809"/>
                    <a:pt x="82" y="1686"/>
                    <a:pt x="390" y="2466"/>
                  </a:cubicBezTo>
                  <a:cubicBezTo>
                    <a:pt x="606" y="3047"/>
                    <a:pt x="906" y="3602"/>
                    <a:pt x="1054" y="4208"/>
                  </a:cubicBezTo>
                  <a:cubicBezTo>
                    <a:pt x="1214" y="4862"/>
                    <a:pt x="1124" y="5553"/>
                    <a:pt x="905" y="6184"/>
                  </a:cubicBezTo>
                  <a:cubicBezTo>
                    <a:pt x="756" y="6600"/>
                    <a:pt x="587" y="7038"/>
                    <a:pt x="686" y="7486"/>
                  </a:cubicBezTo>
                  <a:cubicBezTo>
                    <a:pt x="724" y="7662"/>
                    <a:pt x="791" y="7862"/>
                    <a:pt x="863" y="8033"/>
                  </a:cubicBezTo>
                  <a:cubicBezTo>
                    <a:pt x="867" y="8037"/>
                    <a:pt x="869" y="8044"/>
                    <a:pt x="869" y="8049"/>
                  </a:cubicBezTo>
                  <a:cubicBezTo>
                    <a:pt x="1065" y="8269"/>
                    <a:pt x="1255" y="8495"/>
                    <a:pt x="1425" y="8736"/>
                  </a:cubicBezTo>
                  <a:cubicBezTo>
                    <a:pt x="1745" y="9207"/>
                    <a:pt x="2041" y="9711"/>
                    <a:pt x="2251" y="10246"/>
                  </a:cubicBezTo>
                  <a:cubicBezTo>
                    <a:pt x="2261" y="9838"/>
                    <a:pt x="2268" y="9430"/>
                    <a:pt x="2189" y="9026"/>
                  </a:cubicBezTo>
                  <a:cubicBezTo>
                    <a:pt x="2085" y="8287"/>
                    <a:pt x="1594" y="7621"/>
                    <a:pt x="1669" y="6859"/>
                  </a:cubicBezTo>
                  <a:cubicBezTo>
                    <a:pt x="1753" y="6144"/>
                    <a:pt x="2169" y="5468"/>
                    <a:pt x="2025" y="4732"/>
                  </a:cubicBezTo>
                  <a:cubicBezTo>
                    <a:pt x="1921" y="4117"/>
                    <a:pt x="1530" y="3609"/>
                    <a:pt x="1274" y="3052"/>
                  </a:cubicBezTo>
                  <a:cubicBezTo>
                    <a:pt x="977" y="2441"/>
                    <a:pt x="674" y="1830"/>
                    <a:pt x="450" y="1188"/>
                  </a:cubicBezTo>
                  <a:cubicBezTo>
                    <a:pt x="321" y="834"/>
                    <a:pt x="271" y="460"/>
                    <a:pt x="247" y="86"/>
                  </a:cubicBezTo>
                  <a:cubicBezTo>
                    <a:pt x="248" y="63"/>
                    <a:pt x="242" y="32"/>
                    <a:pt x="23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5196957" y="5781532"/>
              <a:ext cx="481430" cy="778400"/>
            </a:xfrm>
            <a:custGeom>
              <a:avLst/>
              <a:gdLst/>
              <a:ahLst/>
              <a:cxnLst/>
              <a:rect l="l" t="t" r="r" b="b"/>
              <a:pathLst>
                <a:path w="9876" h="15968" extrusionOk="0">
                  <a:moveTo>
                    <a:pt x="7387" y="242"/>
                  </a:moveTo>
                  <a:cubicBezTo>
                    <a:pt x="7759" y="609"/>
                    <a:pt x="8096" y="927"/>
                    <a:pt x="7892" y="1493"/>
                  </a:cubicBezTo>
                  <a:cubicBezTo>
                    <a:pt x="7885" y="1513"/>
                    <a:pt x="7878" y="1533"/>
                    <a:pt x="7872" y="1553"/>
                  </a:cubicBezTo>
                  <a:cubicBezTo>
                    <a:pt x="7527" y="1266"/>
                    <a:pt x="7308" y="910"/>
                    <a:pt x="7358" y="449"/>
                  </a:cubicBezTo>
                  <a:cubicBezTo>
                    <a:pt x="7366" y="380"/>
                    <a:pt x="7374" y="311"/>
                    <a:pt x="7387" y="242"/>
                  </a:cubicBezTo>
                  <a:close/>
                  <a:moveTo>
                    <a:pt x="5314" y="785"/>
                  </a:moveTo>
                  <a:cubicBezTo>
                    <a:pt x="5695" y="1119"/>
                    <a:pt x="6097" y="1399"/>
                    <a:pt x="5924" y="1970"/>
                  </a:cubicBezTo>
                  <a:cubicBezTo>
                    <a:pt x="5490" y="1580"/>
                    <a:pt x="5343" y="1378"/>
                    <a:pt x="5314" y="785"/>
                  </a:cubicBezTo>
                  <a:close/>
                  <a:moveTo>
                    <a:pt x="3972" y="1303"/>
                  </a:moveTo>
                  <a:lnTo>
                    <a:pt x="3972" y="1303"/>
                  </a:lnTo>
                  <a:cubicBezTo>
                    <a:pt x="4416" y="1457"/>
                    <a:pt x="4898" y="1590"/>
                    <a:pt x="4978" y="2127"/>
                  </a:cubicBezTo>
                  <a:cubicBezTo>
                    <a:pt x="4467" y="2063"/>
                    <a:pt x="4114" y="1807"/>
                    <a:pt x="3972" y="1303"/>
                  </a:cubicBezTo>
                  <a:close/>
                  <a:moveTo>
                    <a:pt x="6711" y="1319"/>
                  </a:moveTo>
                  <a:cubicBezTo>
                    <a:pt x="6907" y="1578"/>
                    <a:pt x="7175" y="1780"/>
                    <a:pt x="7317" y="2073"/>
                  </a:cubicBezTo>
                  <a:cubicBezTo>
                    <a:pt x="7411" y="2293"/>
                    <a:pt x="7431" y="2557"/>
                    <a:pt x="7315" y="2770"/>
                  </a:cubicBezTo>
                  <a:cubicBezTo>
                    <a:pt x="7165" y="2624"/>
                    <a:pt x="6999" y="2506"/>
                    <a:pt x="6886" y="2329"/>
                  </a:cubicBezTo>
                  <a:cubicBezTo>
                    <a:pt x="6701" y="2034"/>
                    <a:pt x="6679" y="1655"/>
                    <a:pt x="6711" y="1319"/>
                  </a:cubicBezTo>
                  <a:close/>
                  <a:moveTo>
                    <a:pt x="3517" y="2907"/>
                  </a:moveTo>
                  <a:cubicBezTo>
                    <a:pt x="3756" y="3241"/>
                    <a:pt x="3681" y="4120"/>
                    <a:pt x="3631" y="4527"/>
                  </a:cubicBezTo>
                  <a:cubicBezTo>
                    <a:pt x="3617" y="4618"/>
                    <a:pt x="3604" y="4710"/>
                    <a:pt x="3594" y="4803"/>
                  </a:cubicBezTo>
                  <a:cubicBezTo>
                    <a:pt x="3581" y="4925"/>
                    <a:pt x="3578" y="5047"/>
                    <a:pt x="3582" y="5169"/>
                  </a:cubicBezTo>
                  <a:cubicBezTo>
                    <a:pt x="3374" y="4442"/>
                    <a:pt x="3177" y="3622"/>
                    <a:pt x="3517" y="2907"/>
                  </a:cubicBezTo>
                  <a:close/>
                  <a:moveTo>
                    <a:pt x="1866" y="3991"/>
                  </a:moveTo>
                  <a:lnTo>
                    <a:pt x="1866" y="3991"/>
                  </a:lnTo>
                  <a:cubicBezTo>
                    <a:pt x="2453" y="4266"/>
                    <a:pt x="2814" y="4662"/>
                    <a:pt x="3151" y="5205"/>
                  </a:cubicBezTo>
                  <a:cubicBezTo>
                    <a:pt x="3337" y="5520"/>
                    <a:pt x="3582" y="5812"/>
                    <a:pt x="3680" y="6170"/>
                  </a:cubicBezTo>
                  <a:cubicBezTo>
                    <a:pt x="3397" y="5817"/>
                    <a:pt x="3018" y="5554"/>
                    <a:pt x="2700" y="5239"/>
                  </a:cubicBezTo>
                  <a:cubicBezTo>
                    <a:pt x="2345" y="4884"/>
                    <a:pt x="2047" y="4457"/>
                    <a:pt x="1866" y="3991"/>
                  </a:cubicBezTo>
                  <a:close/>
                  <a:moveTo>
                    <a:pt x="4604" y="4683"/>
                  </a:moveTo>
                  <a:cubicBezTo>
                    <a:pt x="4723" y="5087"/>
                    <a:pt x="4697" y="5524"/>
                    <a:pt x="4618" y="5933"/>
                  </a:cubicBezTo>
                  <a:cubicBezTo>
                    <a:pt x="4555" y="6205"/>
                    <a:pt x="4464" y="6471"/>
                    <a:pt x="4416" y="6747"/>
                  </a:cubicBezTo>
                  <a:cubicBezTo>
                    <a:pt x="4392" y="6889"/>
                    <a:pt x="4375" y="7032"/>
                    <a:pt x="4372" y="7174"/>
                  </a:cubicBezTo>
                  <a:cubicBezTo>
                    <a:pt x="4370" y="7265"/>
                    <a:pt x="4370" y="7356"/>
                    <a:pt x="4374" y="7445"/>
                  </a:cubicBezTo>
                  <a:cubicBezTo>
                    <a:pt x="4349" y="7382"/>
                    <a:pt x="4325" y="7319"/>
                    <a:pt x="4301" y="7255"/>
                  </a:cubicBezTo>
                  <a:cubicBezTo>
                    <a:pt x="4144" y="6668"/>
                    <a:pt x="4036" y="6052"/>
                    <a:pt x="4191" y="5457"/>
                  </a:cubicBezTo>
                  <a:cubicBezTo>
                    <a:pt x="4277" y="5173"/>
                    <a:pt x="4455" y="4935"/>
                    <a:pt x="4604" y="4683"/>
                  </a:cubicBezTo>
                  <a:close/>
                  <a:moveTo>
                    <a:pt x="2409" y="6345"/>
                  </a:moveTo>
                  <a:lnTo>
                    <a:pt x="2409" y="6345"/>
                  </a:lnTo>
                  <a:cubicBezTo>
                    <a:pt x="2859" y="6456"/>
                    <a:pt x="3266" y="6673"/>
                    <a:pt x="3596" y="6997"/>
                  </a:cubicBezTo>
                  <a:cubicBezTo>
                    <a:pt x="3806" y="7202"/>
                    <a:pt x="3985" y="7440"/>
                    <a:pt x="4145" y="7686"/>
                  </a:cubicBezTo>
                  <a:cubicBezTo>
                    <a:pt x="4233" y="7818"/>
                    <a:pt x="4313" y="7956"/>
                    <a:pt x="4400" y="8090"/>
                  </a:cubicBezTo>
                  <a:cubicBezTo>
                    <a:pt x="4423" y="8143"/>
                    <a:pt x="4446" y="8195"/>
                    <a:pt x="4469" y="8249"/>
                  </a:cubicBezTo>
                  <a:cubicBezTo>
                    <a:pt x="4242" y="8077"/>
                    <a:pt x="3983" y="7942"/>
                    <a:pt x="3726" y="7775"/>
                  </a:cubicBezTo>
                  <a:cubicBezTo>
                    <a:pt x="3187" y="7402"/>
                    <a:pt x="2764" y="6889"/>
                    <a:pt x="2409" y="6345"/>
                  </a:cubicBezTo>
                  <a:close/>
                  <a:moveTo>
                    <a:pt x="5304" y="6719"/>
                  </a:moveTo>
                  <a:cubicBezTo>
                    <a:pt x="5928" y="7715"/>
                    <a:pt x="5349" y="8533"/>
                    <a:pt x="5378" y="9540"/>
                  </a:cubicBezTo>
                  <a:cubicBezTo>
                    <a:pt x="5347" y="9484"/>
                    <a:pt x="5317" y="9428"/>
                    <a:pt x="5285" y="9372"/>
                  </a:cubicBezTo>
                  <a:cubicBezTo>
                    <a:pt x="5259" y="9279"/>
                    <a:pt x="5230" y="9187"/>
                    <a:pt x="5205" y="9092"/>
                  </a:cubicBezTo>
                  <a:cubicBezTo>
                    <a:pt x="4991" y="8303"/>
                    <a:pt x="4916" y="7465"/>
                    <a:pt x="5304" y="6719"/>
                  </a:cubicBezTo>
                  <a:close/>
                  <a:moveTo>
                    <a:pt x="3685" y="8674"/>
                  </a:moveTo>
                  <a:lnTo>
                    <a:pt x="3685" y="8674"/>
                  </a:lnTo>
                  <a:cubicBezTo>
                    <a:pt x="4436" y="8833"/>
                    <a:pt x="4770" y="9153"/>
                    <a:pt x="5226" y="9724"/>
                  </a:cubicBezTo>
                  <a:cubicBezTo>
                    <a:pt x="5315" y="9877"/>
                    <a:pt x="5408" y="10028"/>
                    <a:pt x="5503" y="10178"/>
                  </a:cubicBezTo>
                  <a:cubicBezTo>
                    <a:pt x="5476" y="10157"/>
                    <a:pt x="5449" y="10137"/>
                    <a:pt x="5420" y="10119"/>
                  </a:cubicBezTo>
                  <a:cubicBezTo>
                    <a:pt x="5075" y="9903"/>
                    <a:pt x="4654" y="9801"/>
                    <a:pt x="4348" y="9525"/>
                  </a:cubicBezTo>
                  <a:cubicBezTo>
                    <a:pt x="4088" y="9269"/>
                    <a:pt x="3887" y="8975"/>
                    <a:pt x="3685" y="8674"/>
                  </a:cubicBezTo>
                  <a:close/>
                  <a:moveTo>
                    <a:pt x="6114" y="8855"/>
                  </a:moveTo>
                  <a:lnTo>
                    <a:pt x="6114" y="8855"/>
                  </a:lnTo>
                  <a:cubicBezTo>
                    <a:pt x="6438" y="9382"/>
                    <a:pt x="6353" y="9891"/>
                    <a:pt x="6190" y="10449"/>
                  </a:cubicBezTo>
                  <a:cubicBezTo>
                    <a:pt x="6166" y="10553"/>
                    <a:pt x="6146" y="10662"/>
                    <a:pt x="6146" y="10769"/>
                  </a:cubicBezTo>
                  <a:cubicBezTo>
                    <a:pt x="6138" y="10756"/>
                    <a:pt x="6129" y="10744"/>
                    <a:pt x="6121" y="10731"/>
                  </a:cubicBezTo>
                  <a:cubicBezTo>
                    <a:pt x="5867" y="10075"/>
                    <a:pt x="5908" y="9526"/>
                    <a:pt x="6114" y="8855"/>
                  </a:cubicBezTo>
                  <a:close/>
                  <a:moveTo>
                    <a:pt x="6296" y="3849"/>
                  </a:moveTo>
                  <a:cubicBezTo>
                    <a:pt x="6300" y="3881"/>
                    <a:pt x="6306" y="3912"/>
                    <a:pt x="6305" y="3935"/>
                  </a:cubicBezTo>
                  <a:cubicBezTo>
                    <a:pt x="6329" y="4309"/>
                    <a:pt x="6379" y="4683"/>
                    <a:pt x="6508" y="5037"/>
                  </a:cubicBezTo>
                  <a:cubicBezTo>
                    <a:pt x="6732" y="5679"/>
                    <a:pt x="7035" y="6290"/>
                    <a:pt x="7332" y="6901"/>
                  </a:cubicBezTo>
                  <a:cubicBezTo>
                    <a:pt x="7588" y="7458"/>
                    <a:pt x="7979" y="7966"/>
                    <a:pt x="8083" y="8581"/>
                  </a:cubicBezTo>
                  <a:cubicBezTo>
                    <a:pt x="8227" y="9317"/>
                    <a:pt x="7811" y="9993"/>
                    <a:pt x="7728" y="10708"/>
                  </a:cubicBezTo>
                  <a:cubicBezTo>
                    <a:pt x="7653" y="11470"/>
                    <a:pt x="8143" y="12136"/>
                    <a:pt x="8247" y="12875"/>
                  </a:cubicBezTo>
                  <a:cubicBezTo>
                    <a:pt x="8326" y="13279"/>
                    <a:pt x="8319" y="13687"/>
                    <a:pt x="8309" y="14095"/>
                  </a:cubicBezTo>
                  <a:cubicBezTo>
                    <a:pt x="8099" y="13560"/>
                    <a:pt x="7803" y="13056"/>
                    <a:pt x="7483" y="12585"/>
                  </a:cubicBezTo>
                  <a:cubicBezTo>
                    <a:pt x="7313" y="12344"/>
                    <a:pt x="7123" y="12118"/>
                    <a:pt x="6927" y="11898"/>
                  </a:cubicBezTo>
                  <a:cubicBezTo>
                    <a:pt x="6927" y="11893"/>
                    <a:pt x="6925" y="11886"/>
                    <a:pt x="6921" y="11882"/>
                  </a:cubicBezTo>
                  <a:cubicBezTo>
                    <a:pt x="6849" y="11711"/>
                    <a:pt x="6782" y="11511"/>
                    <a:pt x="6744" y="11335"/>
                  </a:cubicBezTo>
                  <a:cubicBezTo>
                    <a:pt x="6645" y="10887"/>
                    <a:pt x="6814" y="10449"/>
                    <a:pt x="6963" y="10033"/>
                  </a:cubicBezTo>
                  <a:cubicBezTo>
                    <a:pt x="7182" y="9402"/>
                    <a:pt x="7272" y="8711"/>
                    <a:pt x="7112" y="8057"/>
                  </a:cubicBezTo>
                  <a:cubicBezTo>
                    <a:pt x="6964" y="7451"/>
                    <a:pt x="6665" y="6896"/>
                    <a:pt x="6448" y="6315"/>
                  </a:cubicBezTo>
                  <a:cubicBezTo>
                    <a:pt x="6140" y="5535"/>
                    <a:pt x="6058" y="4658"/>
                    <a:pt x="6296" y="3849"/>
                  </a:cubicBezTo>
                  <a:close/>
                  <a:moveTo>
                    <a:pt x="6414" y="4050"/>
                  </a:moveTo>
                  <a:cubicBezTo>
                    <a:pt x="6654" y="4800"/>
                    <a:pt x="7052" y="5494"/>
                    <a:pt x="7506" y="6135"/>
                  </a:cubicBezTo>
                  <a:cubicBezTo>
                    <a:pt x="7849" y="6620"/>
                    <a:pt x="8232" y="7084"/>
                    <a:pt x="8533" y="7598"/>
                  </a:cubicBezTo>
                  <a:cubicBezTo>
                    <a:pt x="8603" y="7719"/>
                    <a:pt x="8669" y="7843"/>
                    <a:pt x="8729" y="7971"/>
                  </a:cubicBezTo>
                  <a:cubicBezTo>
                    <a:pt x="8985" y="8503"/>
                    <a:pt x="9158" y="9110"/>
                    <a:pt x="9022" y="9698"/>
                  </a:cubicBezTo>
                  <a:cubicBezTo>
                    <a:pt x="8930" y="10094"/>
                    <a:pt x="8771" y="10471"/>
                    <a:pt x="8699" y="10872"/>
                  </a:cubicBezTo>
                  <a:cubicBezTo>
                    <a:pt x="8431" y="12165"/>
                    <a:pt x="9876" y="13000"/>
                    <a:pt x="8646" y="14205"/>
                  </a:cubicBezTo>
                  <a:cubicBezTo>
                    <a:pt x="8623" y="14240"/>
                    <a:pt x="8576" y="14300"/>
                    <a:pt x="8533" y="14365"/>
                  </a:cubicBezTo>
                  <a:cubicBezTo>
                    <a:pt x="8496" y="14420"/>
                    <a:pt x="8464" y="14478"/>
                    <a:pt x="8456" y="14527"/>
                  </a:cubicBezTo>
                  <a:cubicBezTo>
                    <a:pt x="8437" y="14461"/>
                    <a:pt x="8416" y="14396"/>
                    <a:pt x="8395" y="14330"/>
                  </a:cubicBezTo>
                  <a:cubicBezTo>
                    <a:pt x="8523" y="13751"/>
                    <a:pt x="8553" y="13130"/>
                    <a:pt x="8337" y="12567"/>
                  </a:cubicBezTo>
                  <a:cubicBezTo>
                    <a:pt x="8187" y="12119"/>
                    <a:pt x="7938" y="11698"/>
                    <a:pt x="7868" y="11227"/>
                  </a:cubicBezTo>
                  <a:cubicBezTo>
                    <a:pt x="7815" y="10801"/>
                    <a:pt x="7978" y="10392"/>
                    <a:pt x="8086" y="9987"/>
                  </a:cubicBezTo>
                  <a:cubicBezTo>
                    <a:pt x="8211" y="9549"/>
                    <a:pt x="8303" y="9088"/>
                    <a:pt x="8240" y="8631"/>
                  </a:cubicBezTo>
                  <a:cubicBezTo>
                    <a:pt x="8166" y="7934"/>
                    <a:pt x="7752" y="7347"/>
                    <a:pt x="7418" y="6750"/>
                  </a:cubicBezTo>
                  <a:cubicBezTo>
                    <a:pt x="7100" y="6195"/>
                    <a:pt x="6796" y="5618"/>
                    <a:pt x="6597" y="5010"/>
                  </a:cubicBezTo>
                  <a:cubicBezTo>
                    <a:pt x="6495" y="4699"/>
                    <a:pt x="6440" y="4375"/>
                    <a:pt x="6414" y="4050"/>
                  </a:cubicBezTo>
                  <a:close/>
                  <a:moveTo>
                    <a:pt x="1289" y="12086"/>
                  </a:moveTo>
                  <a:cubicBezTo>
                    <a:pt x="1687" y="12168"/>
                    <a:pt x="2082" y="12291"/>
                    <a:pt x="2448" y="12466"/>
                  </a:cubicBezTo>
                  <a:cubicBezTo>
                    <a:pt x="2884" y="12905"/>
                    <a:pt x="3386" y="13280"/>
                    <a:pt x="3931" y="13573"/>
                  </a:cubicBezTo>
                  <a:cubicBezTo>
                    <a:pt x="3879" y="13577"/>
                    <a:pt x="3821" y="13582"/>
                    <a:pt x="3768" y="13582"/>
                  </a:cubicBezTo>
                  <a:cubicBezTo>
                    <a:pt x="3757" y="13582"/>
                    <a:pt x="3747" y="13582"/>
                    <a:pt x="3737" y="13581"/>
                  </a:cubicBezTo>
                  <a:cubicBezTo>
                    <a:pt x="3711" y="13576"/>
                    <a:pt x="3684" y="13573"/>
                    <a:pt x="3659" y="13573"/>
                  </a:cubicBezTo>
                  <a:cubicBezTo>
                    <a:pt x="3571" y="13573"/>
                    <a:pt x="3499" y="13612"/>
                    <a:pt x="3512" y="13726"/>
                  </a:cubicBezTo>
                  <a:cubicBezTo>
                    <a:pt x="3534" y="13798"/>
                    <a:pt x="3562" y="13867"/>
                    <a:pt x="3595" y="13935"/>
                  </a:cubicBezTo>
                  <a:lnTo>
                    <a:pt x="3589" y="13930"/>
                  </a:lnTo>
                  <a:cubicBezTo>
                    <a:pt x="3221" y="13567"/>
                    <a:pt x="2848" y="13210"/>
                    <a:pt x="2450" y="12878"/>
                  </a:cubicBezTo>
                  <a:cubicBezTo>
                    <a:pt x="2237" y="12694"/>
                    <a:pt x="2015" y="12521"/>
                    <a:pt x="1783" y="12361"/>
                  </a:cubicBezTo>
                  <a:cubicBezTo>
                    <a:pt x="1778" y="12357"/>
                    <a:pt x="1773" y="12356"/>
                    <a:pt x="1768" y="12356"/>
                  </a:cubicBezTo>
                  <a:cubicBezTo>
                    <a:pt x="1746" y="12356"/>
                    <a:pt x="1729" y="12385"/>
                    <a:pt x="1751" y="12402"/>
                  </a:cubicBezTo>
                  <a:cubicBezTo>
                    <a:pt x="1946" y="12545"/>
                    <a:pt x="2141" y="12690"/>
                    <a:pt x="2319" y="12852"/>
                  </a:cubicBezTo>
                  <a:cubicBezTo>
                    <a:pt x="2699" y="13200"/>
                    <a:pt x="3018" y="13612"/>
                    <a:pt x="3443" y="13910"/>
                  </a:cubicBezTo>
                  <a:cubicBezTo>
                    <a:pt x="3516" y="13965"/>
                    <a:pt x="3592" y="14018"/>
                    <a:pt x="3667" y="14072"/>
                  </a:cubicBezTo>
                  <a:cubicBezTo>
                    <a:pt x="3903" y="14467"/>
                    <a:pt x="4295" y="14797"/>
                    <a:pt x="4652" y="15052"/>
                  </a:cubicBezTo>
                  <a:cubicBezTo>
                    <a:pt x="4687" y="15077"/>
                    <a:pt x="4724" y="15101"/>
                    <a:pt x="4761" y="15124"/>
                  </a:cubicBezTo>
                  <a:cubicBezTo>
                    <a:pt x="4873" y="15198"/>
                    <a:pt x="4989" y="15268"/>
                    <a:pt x="5106" y="15334"/>
                  </a:cubicBezTo>
                  <a:cubicBezTo>
                    <a:pt x="5099" y="15335"/>
                    <a:pt x="5091" y="15335"/>
                    <a:pt x="5084" y="15335"/>
                  </a:cubicBezTo>
                  <a:cubicBezTo>
                    <a:pt x="5073" y="15335"/>
                    <a:pt x="5063" y="15335"/>
                    <a:pt x="5054" y="15333"/>
                  </a:cubicBezTo>
                  <a:cubicBezTo>
                    <a:pt x="4748" y="15320"/>
                    <a:pt x="4453" y="15246"/>
                    <a:pt x="4179" y="15124"/>
                  </a:cubicBezTo>
                  <a:cubicBezTo>
                    <a:pt x="3794" y="14954"/>
                    <a:pt x="3447" y="14690"/>
                    <a:pt x="3168" y="14370"/>
                  </a:cubicBezTo>
                  <a:cubicBezTo>
                    <a:pt x="2488" y="13648"/>
                    <a:pt x="1989" y="12785"/>
                    <a:pt x="1289" y="12086"/>
                  </a:cubicBezTo>
                  <a:close/>
                  <a:moveTo>
                    <a:pt x="581" y="8315"/>
                  </a:moveTo>
                  <a:lnTo>
                    <a:pt x="581" y="8315"/>
                  </a:lnTo>
                  <a:cubicBezTo>
                    <a:pt x="1292" y="8499"/>
                    <a:pt x="2000" y="8756"/>
                    <a:pt x="2573" y="9226"/>
                  </a:cubicBezTo>
                  <a:cubicBezTo>
                    <a:pt x="2751" y="9371"/>
                    <a:pt x="2923" y="9522"/>
                    <a:pt x="3078" y="9690"/>
                  </a:cubicBezTo>
                  <a:cubicBezTo>
                    <a:pt x="3171" y="9785"/>
                    <a:pt x="3252" y="9891"/>
                    <a:pt x="3346" y="9984"/>
                  </a:cubicBezTo>
                  <a:cubicBezTo>
                    <a:pt x="3363" y="9999"/>
                    <a:pt x="3383" y="10005"/>
                    <a:pt x="3404" y="10005"/>
                  </a:cubicBezTo>
                  <a:cubicBezTo>
                    <a:pt x="3451" y="10005"/>
                    <a:pt x="3499" y="9971"/>
                    <a:pt x="3499" y="9918"/>
                  </a:cubicBezTo>
                  <a:cubicBezTo>
                    <a:pt x="3466" y="9749"/>
                    <a:pt x="3389" y="9586"/>
                    <a:pt x="3385" y="9415"/>
                  </a:cubicBezTo>
                  <a:lnTo>
                    <a:pt x="3385" y="9415"/>
                  </a:lnTo>
                  <a:cubicBezTo>
                    <a:pt x="4152" y="9933"/>
                    <a:pt x="4938" y="10464"/>
                    <a:pt x="5482" y="11227"/>
                  </a:cubicBezTo>
                  <a:cubicBezTo>
                    <a:pt x="5682" y="11506"/>
                    <a:pt x="5871" y="11812"/>
                    <a:pt x="6015" y="12117"/>
                  </a:cubicBezTo>
                  <a:cubicBezTo>
                    <a:pt x="6061" y="12195"/>
                    <a:pt x="6066" y="12327"/>
                    <a:pt x="6170" y="12347"/>
                  </a:cubicBezTo>
                  <a:cubicBezTo>
                    <a:pt x="6174" y="12348"/>
                    <a:pt x="6177" y="12348"/>
                    <a:pt x="6180" y="12348"/>
                  </a:cubicBezTo>
                  <a:cubicBezTo>
                    <a:pt x="6214" y="12348"/>
                    <a:pt x="6244" y="12333"/>
                    <a:pt x="6263" y="12303"/>
                  </a:cubicBezTo>
                  <a:cubicBezTo>
                    <a:pt x="6322" y="12092"/>
                    <a:pt x="6267" y="11820"/>
                    <a:pt x="6373" y="11614"/>
                  </a:cubicBezTo>
                  <a:cubicBezTo>
                    <a:pt x="6894" y="12178"/>
                    <a:pt x="7393" y="12774"/>
                    <a:pt x="7757" y="13453"/>
                  </a:cubicBezTo>
                  <a:cubicBezTo>
                    <a:pt x="8049" y="13976"/>
                    <a:pt x="8304" y="14535"/>
                    <a:pt x="8420" y="15124"/>
                  </a:cubicBezTo>
                  <a:cubicBezTo>
                    <a:pt x="8444" y="15246"/>
                    <a:pt x="8462" y="15369"/>
                    <a:pt x="8474" y="15494"/>
                  </a:cubicBezTo>
                  <a:cubicBezTo>
                    <a:pt x="8464" y="15490"/>
                    <a:pt x="8454" y="15489"/>
                    <a:pt x="8443" y="15489"/>
                  </a:cubicBezTo>
                  <a:cubicBezTo>
                    <a:pt x="8440" y="15489"/>
                    <a:pt x="8437" y="15489"/>
                    <a:pt x="8434" y="15489"/>
                  </a:cubicBezTo>
                  <a:cubicBezTo>
                    <a:pt x="8228" y="15382"/>
                    <a:pt x="8033" y="15257"/>
                    <a:pt x="7841" y="15124"/>
                  </a:cubicBezTo>
                  <a:cubicBezTo>
                    <a:pt x="7681" y="15013"/>
                    <a:pt x="7523" y="14895"/>
                    <a:pt x="7367" y="14779"/>
                  </a:cubicBezTo>
                  <a:cubicBezTo>
                    <a:pt x="6233" y="13904"/>
                    <a:pt x="5278" y="12833"/>
                    <a:pt x="4285" y="11807"/>
                  </a:cubicBezTo>
                  <a:cubicBezTo>
                    <a:pt x="3290" y="10789"/>
                    <a:pt x="2397" y="9659"/>
                    <a:pt x="1274" y="8774"/>
                  </a:cubicBezTo>
                  <a:cubicBezTo>
                    <a:pt x="1069" y="8614"/>
                    <a:pt x="848" y="8476"/>
                    <a:pt x="626" y="8342"/>
                  </a:cubicBezTo>
                  <a:cubicBezTo>
                    <a:pt x="611" y="8333"/>
                    <a:pt x="595" y="8325"/>
                    <a:pt x="581" y="8315"/>
                  </a:cubicBezTo>
                  <a:close/>
                  <a:moveTo>
                    <a:pt x="603" y="8475"/>
                  </a:moveTo>
                  <a:cubicBezTo>
                    <a:pt x="744" y="8569"/>
                    <a:pt x="884" y="8667"/>
                    <a:pt x="1018" y="8774"/>
                  </a:cubicBezTo>
                  <a:cubicBezTo>
                    <a:pt x="1681" y="9311"/>
                    <a:pt x="2251" y="9952"/>
                    <a:pt x="2832" y="10574"/>
                  </a:cubicBezTo>
                  <a:cubicBezTo>
                    <a:pt x="3566" y="11372"/>
                    <a:pt x="4302" y="12166"/>
                    <a:pt x="5064" y="12934"/>
                  </a:cubicBezTo>
                  <a:cubicBezTo>
                    <a:pt x="5812" y="13702"/>
                    <a:pt x="6586" y="14455"/>
                    <a:pt x="7491" y="15038"/>
                  </a:cubicBezTo>
                  <a:cubicBezTo>
                    <a:pt x="7536" y="15068"/>
                    <a:pt x="7580" y="15096"/>
                    <a:pt x="7625" y="15124"/>
                  </a:cubicBezTo>
                  <a:cubicBezTo>
                    <a:pt x="7734" y="15193"/>
                    <a:pt x="7845" y="15258"/>
                    <a:pt x="7956" y="15321"/>
                  </a:cubicBezTo>
                  <a:cubicBezTo>
                    <a:pt x="8083" y="15385"/>
                    <a:pt x="8210" y="15466"/>
                    <a:pt x="8343" y="15524"/>
                  </a:cubicBezTo>
                  <a:cubicBezTo>
                    <a:pt x="8251" y="15562"/>
                    <a:pt x="8160" y="15599"/>
                    <a:pt x="8065" y="15630"/>
                  </a:cubicBezTo>
                  <a:cubicBezTo>
                    <a:pt x="7831" y="15701"/>
                    <a:pt x="7588" y="15728"/>
                    <a:pt x="7345" y="15728"/>
                  </a:cubicBezTo>
                  <a:cubicBezTo>
                    <a:pt x="7259" y="15728"/>
                    <a:pt x="7174" y="15725"/>
                    <a:pt x="7088" y="15719"/>
                  </a:cubicBezTo>
                  <a:lnTo>
                    <a:pt x="7088" y="15720"/>
                  </a:lnTo>
                  <a:cubicBezTo>
                    <a:pt x="6502" y="15677"/>
                    <a:pt x="5814" y="15462"/>
                    <a:pt x="5197" y="15124"/>
                  </a:cubicBezTo>
                  <a:cubicBezTo>
                    <a:pt x="4538" y="14764"/>
                    <a:pt x="3962" y="14265"/>
                    <a:pt x="3675" y="13687"/>
                  </a:cubicBezTo>
                  <a:cubicBezTo>
                    <a:pt x="3690" y="13685"/>
                    <a:pt x="3706" y="13684"/>
                    <a:pt x="3721" y="13684"/>
                  </a:cubicBezTo>
                  <a:cubicBezTo>
                    <a:pt x="3813" y="13684"/>
                    <a:pt x="3907" y="13712"/>
                    <a:pt x="3998" y="13712"/>
                  </a:cubicBezTo>
                  <a:cubicBezTo>
                    <a:pt x="4046" y="13712"/>
                    <a:pt x="4093" y="13704"/>
                    <a:pt x="4138" y="13680"/>
                  </a:cubicBezTo>
                  <a:cubicBezTo>
                    <a:pt x="4228" y="13625"/>
                    <a:pt x="4199" y="13503"/>
                    <a:pt x="4118" y="13451"/>
                  </a:cubicBezTo>
                  <a:cubicBezTo>
                    <a:pt x="3745" y="13197"/>
                    <a:pt x="3353" y="12971"/>
                    <a:pt x="2998" y="12693"/>
                  </a:cubicBezTo>
                  <a:cubicBezTo>
                    <a:pt x="2432" y="12250"/>
                    <a:pt x="1905" y="11749"/>
                    <a:pt x="1592" y="11094"/>
                  </a:cubicBezTo>
                  <a:lnTo>
                    <a:pt x="1592" y="11094"/>
                  </a:lnTo>
                  <a:cubicBezTo>
                    <a:pt x="1785" y="11105"/>
                    <a:pt x="1957" y="11186"/>
                    <a:pt x="2147" y="11186"/>
                  </a:cubicBezTo>
                  <a:cubicBezTo>
                    <a:pt x="2155" y="11186"/>
                    <a:pt x="2163" y="11186"/>
                    <a:pt x="2171" y="11186"/>
                  </a:cubicBezTo>
                  <a:cubicBezTo>
                    <a:pt x="2410" y="11131"/>
                    <a:pt x="2173" y="10899"/>
                    <a:pt x="2093" y="10800"/>
                  </a:cubicBezTo>
                  <a:cubicBezTo>
                    <a:pt x="1957" y="10640"/>
                    <a:pt x="1834" y="10499"/>
                    <a:pt x="1709" y="10334"/>
                  </a:cubicBezTo>
                  <a:cubicBezTo>
                    <a:pt x="1270" y="9759"/>
                    <a:pt x="1018" y="9064"/>
                    <a:pt x="603" y="8475"/>
                  </a:cubicBezTo>
                  <a:close/>
                  <a:moveTo>
                    <a:pt x="7364" y="1"/>
                  </a:moveTo>
                  <a:cubicBezTo>
                    <a:pt x="7336" y="1"/>
                    <a:pt x="7308" y="11"/>
                    <a:pt x="7281" y="36"/>
                  </a:cubicBezTo>
                  <a:cubicBezTo>
                    <a:pt x="7247" y="77"/>
                    <a:pt x="7249" y="132"/>
                    <a:pt x="7247" y="181"/>
                  </a:cubicBezTo>
                  <a:cubicBezTo>
                    <a:pt x="7245" y="273"/>
                    <a:pt x="7230" y="353"/>
                    <a:pt x="7213" y="440"/>
                  </a:cubicBezTo>
                  <a:cubicBezTo>
                    <a:pt x="7098" y="992"/>
                    <a:pt x="7377" y="1483"/>
                    <a:pt x="7875" y="1719"/>
                  </a:cubicBezTo>
                  <a:cubicBezTo>
                    <a:pt x="8340" y="2483"/>
                    <a:pt x="8229" y="3345"/>
                    <a:pt x="7953" y="4154"/>
                  </a:cubicBezTo>
                  <a:cubicBezTo>
                    <a:pt x="7952" y="4157"/>
                    <a:pt x="7951" y="4162"/>
                    <a:pt x="7950" y="4167"/>
                  </a:cubicBezTo>
                  <a:cubicBezTo>
                    <a:pt x="7878" y="3692"/>
                    <a:pt x="7723" y="3233"/>
                    <a:pt x="7437" y="2841"/>
                  </a:cubicBezTo>
                  <a:cubicBezTo>
                    <a:pt x="7587" y="2320"/>
                    <a:pt x="7513" y="1908"/>
                    <a:pt x="7140" y="1499"/>
                  </a:cubicBezTo>
                  <a:cubicBezTo>
                    <a:pt x="7042" y="1382"/>
                    <a:pt x="6945" y="1263"/>
                    <a:pt x="6844" y="1149"/>
                  </a:cubicBezTo>
                  <a:cubicBezTo>
                    <a:pt x="6800" y="1097"/>
                    <a:pt x="6738" y="1019"/>
                    <a:pt x="6668" y="1019"/>
                  </a:cubicBezTo>
                  <a:cubicBezTo>
                    <a:pt x="6648" y="1019"/>
                    <a:pt x="6627" y="1025"/>
                    <a:pt x="6606" y="1041"/>
                  </a:cubicBezTo>
                  <a:cubicBezTo>
                    <a:pt x="6562" y="1074"/>
                    <a:pt x="6566" y="1134"/>
                    <a:pt x="6573" y="1183"/>
                  </a:cubicBezTo>
                  <a:cubicBezTo>
                    <a:pt x="6579" y="1268"/>
                    <a:pt x="6575" y="1355"/>
                    <a:pt x="6567" y="1440"/>
                  </a:cubicBezTo>
                  <a:cubicBezTo>
                    <a:pt x="6528" y="1826"/>
                    <a:pt x="6514" y="2264"/>
                    <a:pt x="6801" y="2565"/>
                  </a:cubicBezTo>
                  <a:cubicBezTo>
                    <a:pt x="6969" y="2784"/>
                    <a:pt x="7282" y="2851"/>
                    <a:pt x="7388" y="3112"/>
                  </a:cubicBezTo>
                  <a:cubicBezTo>
                    <a:pt x="7473" y="3256"/>
                    <a:pt x="7542" y="3406"/>
                    <a:pt x="7599" y="3560"/>
                  </a:cubicBezTo>
                  <a:cubicBezTo>
                    <a:pt x="7554" y="3536"/>
                    <a:pt x="7510" y="3515"/>
                    <a:pt x="7494" y="3506"/>
                  </a:cubicBezTo>
                  <a:cubicBezTo>
                    <a:pt x="7321" y="3415"/>
                    <a:pt x="7151" y="3313"/>
                    <a:pt x="6989" y="3204"/>
                  </a:cubicBezTo>
                  <a:cubicBezTo>
                    <a:pt x="6605" y="2909"/>
                    <a:pt x="6200" y="2546"/>
                    <a:pt x="6087" y="2056"/>
                  </a:cubicBezTo>
                  <a:cubicBezTo>
                    <a:pt x="6097" y="1826"/>
                    <a:pt x="6115" y="1591"/>
                    <a:pt x="6029" y="1371"/>
                  </a:cubicBezTo>
                  <a:cubicBezTo>
                    <a:pt x="5910" y="1022"/>
                    <a:pt x="5602" y="784"/>
                    <a:pt x="5345" y="537"/>
                  </a:cubicBezTo>
                  <a:cubicBezTo>
                    <a:pt x="5301" y="501"/>
                    <a:pt x="5257" y="448"/>
                    <a:pt x="5198" y="448"/>
                  </a:cubicBezTo>
                  <a:cubicBezTo>
                    <a:pt x="5194" y="448"/>
                    <a:pt x="5189" y="449"/>
                    <a:pt x="5184" y="449"/>
                  </a:cubicBezTo>
                  <a:cubicBezTo>
                    <a:pt x="5017" y="490"/>
                    <a:pt x="5159" y="681"/>
                    <a:pt x="5167" y="788"/>
                  </a:cubicBezTo>
                  <a:cubicBezTo>
                    <a:pt x="5195" y="1040"/>
                    <a:pt x="5173" y="1303"/>
                    <a:pt x="5298" y="1533"/>
                  </a:cubicBezTo>
                  <a:cubicBezTo>
                    <a:pt x="5398" y="1740"/>
                    <a:pt x="5565" y="1912"/>
                    <a:pt x="5753" y="2044"/>
                  </a:cubicBezTo>
                  <a:cubicBezTo>
                    <a:pt x="5806" y="2076"/>
                    <a:pt x="5862" y="2127"/>
                    <a:pt x="5927" y="2127"/>
                  </a:cubicBezTo>
                  <a:cubicBezTo>
                    <a:pt x="6027" y="2319"/>
                    <a:pt x="6137" y="2511"/>
                    <a:pt x="6264" y="2691"/>
                  </a:cubicBezTo>
                  <a:cubicBezTo>
                    <a:pt x="6159" y="2662"/>
                    <a:pt x="6055" y="2627"/>
                    <a:pt x="5953" y="2591"/>
                  </a:cubicBezTo>
                  <a:cubicBezTo>
                    <a:pt x="5657" y="2476"/>
                    <a:pt x="5389" y="2335"/>
                    <a:pt x="5151" y="2130"/>
                  </a:cubicBezTo>
                  <a:cubicBezTo>
                    <a:pt x="5014" y="1850"/>
                    <a:pt x="4882" y="1557"/>
                    <a:pt x="4609" y="1379"/>
                  </a:cubicBezTo>
                  <a:cubicBezTo>
                    <a:pt x="4422" y="1249"/>
                    <a:pt x="4201" y="1176"/>
                    <a:pt x="3990" y="1096"/>
                  </a:cubicBezTo>
                  <a:cubicBezTo>
                    <a:pt x="3948" y="1081"/>
                    <a:pt x="3896" y="1060"/>
                    <a:pt x="3849" y="1060"/>
                  </a:cubicBezTo>
                  <a:cubicBezTo>
                    <a:pt x="3813" y="1060"/>
                    <a:pt x="3780" y="1072"/>
                    <a:pt x="3758" y="1109"/>
                  </a:cubicBezTo>
                  <a:cubicBezTo>
                    <a:pt x="3733" y="1150"/>
                    <a:pt x="3745" y="1195"/>
                    <a:pt x="3761" y="1237"/>
                  </a:cubicBezTo>
                  <a:cubicBezTo>
                    <a:pt x="3786" y="1305"/>
                    <a:pt x="3812" y="1374"/>
                    <a:pt x="3836" y="1443"/>
                  </a:cubicBezTo>
                  <a:cubicBezTo>
                    <a:pt x="3946" y="1943"/>
                    <a:pt x="4420" y="2312"/>
                    <a:pt x="4925" y="2312"/>
                  </a:cubicBezTo>
                  <a:cubicBezTo>
                    <a:pt x="4969" y="2312"/>
                    <a:pt x="5014" y="2309"/>
                    <a:pt x="5058" y="2303"/>
                  </a:cubicBezTo>
                  <a:cubicBezTo>
                    <a:pt x="5432" y="2567"/>
                    <a:pt x="5877" y="2785"/>
                    <a:pt x="6342" y="2799"/>
                  </a:cubicBezTo>
                  <a:cubicBezTo>
                    <a:pt x="6410" y="2889"/>
                    <a:pt x="6483" y="2976"/>
                    <a:pt x="6561" y="3058"/>
                  </a:cubicBezTo>
                  <a:cubicBezTo>
                    <a:pt x="6850" y="3365"/>
                    <a:pt x="7231" y="3605"/>
                    <a:pt x="7645" y="3695"/>
                  </a:cubicBezTo>
                  <a:cubicBezTo>
                    <a:pt x="7823" y="4263"/>
                    <a:pt x="7837" y="4884"/>
                    <a:pt x="7791" y="5471"/>
                  </a:cubicBezTo>
                  <a:cubicBezTo>
                    <a:pt x="7768" y="5659"/>
                    <a:pt x="7746" y="5840"/>
                    <a:pt x="7699" y="6018"/>
                  </a:cubicBezTo>
                  <a:cubicBezTo>
                    <a:pt x="7586" y="5862"/>
                    <a:pt x="7476" y="5704"/>
                    <a:pt x="7373" y="5544"/>
                  </a:cubicBezTo>
                  <a:cubicBezTo>
                    <a:pt x="7027" y="5008"/>
                    <a:pt x="6741" y="4429"/>
                    <a:pt x="6533" y="3828"/>
                  </a:cubicBezTo>
                  <a:cubicBezTo>
                    <a:pt x="6482" y="3717"/>
                    <a:pt x="6474" y="3449"/>
                    <a:pt x="6329" y="3449"/>
                  </a:cubicBezTo>
                  <a:cubicBezTo>
                    <a:pt x="6322" y="3449"/>
                    <a:pt x="6314" y="3450"/>
                    <a:pt x="6306" y="3451"/>
                  </a:cubicBezTo>
                  <a:cubicBezTo>
                    <a:pt x="6196" y="3493"/>
                    <a:pt x="6174" y="3635"/>
                    <a:pt x="6128" y="3732"/>
                  </a:cubicBezTo>
                  <a:cubicBezTo>
                    <a:pt x="5874" y="4398"/>
                    <a:pt x="5893" y="5146"/>
                    <a:pt x="6057" y="5832"/>
                  </a:cubicBezTo>
                  <a:cubicBezTo>
                    <a:pt x="6265" y="6725"/>
                    <a:pt x="6820" y="7511"/>
                    <a:pt x="6940" y="8426"/>
                  </a:cubicBezTo>
                  <a:cubicBezTo>
                    <a:pt x="7002" y="8919"/>
                    <a:pt x="6914" y="9418"/>
                    <a:pt x="6764" y="9889"/>
                  </a:cubicBezTo>
                  <a:cubicBezTo>
                    <a:pt x="6653" y="10226"/>
                    <a:pt x="6510" y="10562"/>
                    <a:pt x="6498" y="10921"/>
                  </a:cubicBezTo>
                  <a:cubicBezTo>
                    <a:pt x="6492" y="11078"/>
                    <a:pt x="6514" y="11235"/>
                    <a:pt x="6560" y="11384"/>
                  </a:cubicBezTo>
                  <a:cubicBezTo>
                    <a:pt x="6460" y="11232"/>
                    <a:pt x="6354" y="11083"/>
                    <a:pt x="6253" y="10930"/>
                  </a:cubicBezTo>
                  <a:cubicBezTo>
                    <a:pt x="6301" y="10906"/>
                    <a:pt x="6295" y="10812"/>
                    <a:pt x="6310" y="10758"/>
                  </a:cubicBezTo>
                  <a:cubicBezTo>
                    <a:pt x="6376" y="10491"/>
                    <a:pt x="6465" y="10227"/>
                    <a:pt x="6492" y="9952"/>
                  </a:cubicBezTo>
                  <a:cubicBezTo>
                    <a:pt x="6518" y="9662"/>
                    <a:pt x="6477" y="9367"/>
                    <a:pt x="6403" y="9086"/>
                  </a:cubicBezTo>
                  <a:cubicBezTo>
                    <a:pt x="6350" y="8951"/>
                    <a:pt x="6263" y="8593"/>
                    <a:pt x="6089" y="8593"/>
                  </a:cubicBezTo>
                  <a:cubicBezTo>
                    <a:pt x="6059" y="8593"/>
                    <a:pt x="6027" y="8603"/>
                    <a:pt x="5992" y="8627"/>
                  </a:cubicBezTo>
                  <a:cubicBezTo>
                    <a:pt x="5894" y="8746"/>
                    <a:pt x="5894" y="8918"/>
                    <a:pt x="5844" y="9060"/>
                  </a:cubicBezTo>
                  <a:cubicBezTo>
                    <a:pt x="5733" y="9441"/>
                    <a:pt x="5708" y="9851"/>
                    <a:pt x="5797" y="10237"/>
                  </a:cubicBezTo>
                  <a:cubicBezTo>
                    <a:pt x="5718" y="10114"/>
                    <a:pt x="5640" y="9990"/>
                    <a:pt x="5565" y="9865"/>
                  </a:cubicBezTo>
                  <a:cubicBezTo>
                    <a:pt x="5547" y="9833"/>
                    <a:pt x="5529" y="9801"/>
                    <a:pt x="5510" y="9769"/>
                  </a:cubicBezTo>
                  <a:cubicBezTo>
                    <a:pt x="5507" y="9456"/>
                    <a:pt x="5549" y="9145"/>
                    <a:pt x="5621" y="8840"/>
                  </a:cubicBezTo>
                  <a:cubicBezTo>
                    <a:pt x="5770" y="8241"/>
                    <a:pt x="5886" y="7646"/>
                    <a:pt x="5662" y="7047"/>
                  </a:cubicBezTo>
                  <a:cubicBezTo>
                    <a:pt x="5591" y="6865"/>
                    <a:pt x="5499" y="6501"/>
                    <a:pt x="5284" y="6472"/>
                  </a:cubicBezTo>
                  <a:cubicBezTo>
                    <a:pt x="5171" y="6473"/>
                    <a:pt x="5133" y="6599"/>
                    <a:pt x="5097" y="6685"/>
                  </a:cubicBezTo>
                  <a:cubicBezTo>
                    <a:pt x="4787" y="7311"/>
                    <a:pt x="4755" y="8029"/>
                    <a:pt x="4932" y="8696"/>
                  </a:cubicBezTo>
                  <a:cubicBezTo>
                    <a:pt x="4786" y="8402"/>
                    <a:pt x="4649" y="8104"/>
                    <a:pt x="4520" y="7803"/>
                  </a:cubicBezTo>
                  <a:cubicBezTo>
                    <a:pt x="4492" y="7460"/>
                    <a:pt x="4521" y="7115"/>
                    <a:pt x="4598" y="6780"/>
                  </a:cubicBezTo>
                  <a:cubicBezTo>
                    <a:pt x="4699" y="6360"/>
                    <a:pt x="4858" y="5952"/>
                    <a:pt x="4864" y="5516"/>
                  </a:cubicBezTo>
                  <a:cubicBezTo>
                    <a:pt x="4872" y="5260"/>
                    <a:pt x="4894" y="4558"/>
                    <a:pt x="4659" y="4422"/>
                  </a:cubicBezTo>
                  <a:cubicBezTo>
                    <a:pt x="4642" y="4414"/>
                    <a:pt x="4625" y="4411"/>
                    <a:pt x="4609" y="4411"/>
                  </a:cubicBezTo>
                  <a:cubicBezTo>
                    <a:pt x="4525" y="4411"/>
                    <a:pt x="4464" y="4503"/>
                    <a:pt x="4424" y="4572"/>
                  </a:cubicBezTo>
                  <a:cubicBezTo>
                    <a:pt x="4331" y="4721"/>
                    <a:pt x="4238" y="4870"/>
                    <a:pt x="4152" y="5022"/>
                  </a:cubicBezTo>
                  <a:cubicBezTo>
                    <a:pt x="3941" y="5406"/>
                    <a:pt x="3889" y="5816"/>
                    <a:pt x="3926" y="6231"/>
                  </a:cubicBezTo>
                  <a:cubicBezTo>
                    <a:pt x="3856" y="6031"/>
                    <a:pt x="3786" y="5829"/>
                    <a:pt x="3720" y="5627"/>
                  </a:cubicBezTo>
                  <a:cubicBezTo>
                    <a:pt x="3698" y="5204"/>
                    <a:pt x="3791" y="4792"/>
                    <a:pt x="3854" y="4379"/>
                  </a:cubicBezTo>
                  <a:cubicBezTo>
                    <a:pt x="3885" y="4096"/>
                    <a:pt x="3885" y="3810"/>
                    <a:pt x="3852" y="3528"/>
                  </a:cubicBezTo>
                  <a:cubicBezTo>
                    <a:pt x="3791" y="2985"/>
                    <a:pt x="3638" y="2710"/>
                    <a:pt x="3485" y="2710"/>
                  </a:cubicBezTo>
                  <a:cubicBezTo>
                    <a:pt x="3334" y="2710"/>
                    <a:pt x="3183" y="2979"/>
                    <a:pt x="3121" y="3524"/>
                  </a:cubicBezTo>
                  <a:cubicBezTo>
                    <a:pt x="3063" y="4158"/>
                    <a:pt x="3245" y="4777"/>
                    <a:pt x="3426" y="5377"/>
                  </a:cubicBezTo>
                  <a:cubicBezTo>
                    <a:pt x="3179" y="4923"/>
                    <a:pt x="2920" y="4452"/>
                    <a:pt x="2501" y="4133"/>
                  </a:cubicBezTo>
                  <a:cubicBezTo>
                    <a:pt x="2350" y="4017"/>
                    <a:pt x="2184" y="3927"/>
                    <a:pt x="2016" y="3841"/>
                  </a:cubicBezTo>
                  <a:cubicBezTo>
                    <a:pt x="1952" y="3810"/>
                    <a:pt x="1882" y="3761"/>
                    <a:pt x="1809" y="3761"/>
                  </a:cubicBezTo>
                  <a:cubicBezTo>
                    <a:pt x="1790" y="3761"/>
                    <a:pt x="1772" y="3764"/>
                    <a:pt x="1753" y="3771"/>
                  </a:cubicBezTo>
                  <a:cubicBezTo>
                    <a:pt x="1407" y="3904"/>
                    <a:pt x="2240" y="5078"/>
                    <a:pt x="2408" y="5242"/>
                  </a:cubicBezTo>
                  <a:cubicBezTo>
                    <a:pt x="2662" y="5522"/>
                    <a:pt x="2956" y="5763"/>
                    <a:pt x="3254" y="5995"/>
                  </a:cubicBezTo>
                  <a:cubicBezTo>
                    <a:pt x="3536" y="6213"/>
                    <a:pt x="3822" y="6456"/>
                    <a:pt x="3904" y="6818"/>
                  </a:cubicBezTo>
                  <a:cubicBezTo>
                    <a:pt x="3972" y="7015"/>
                    <a:pt x="4044" y="7210"/>
                    <a:pt x="4118" y="7403"/>
                  </a:cubicBezTo>
                  <a:cubicBezTo>
                    <a:pt x="3812" y="6922"/>
                    <a:pt x="3411" y="6498"/>
                    <a:pt x="2877" y="6282"/>
                  </a:cubicBezTo>
                  <a:cubicBezTo>
                    <a:pt x="2761" y="6251"/>
                    <a:pt x="2495" y="6127"/>
                    <a:pt x="2321" y="6127"/>
                  </a:cubicBezTo>
                  <a:cubicBezTo>
                    <a:pt x="2260" y="6127"/>
                    <a:pt x="2210" y="6142"/>
                    <a:pt x="2182" y="6182"/>
                  </a:cubicBezTo>
                  <a:cubicBezTo>
                    <a:pt x="2115" y="6312"/>
                    <a:pt x="2251" y="6441"/>
                    <a:pt x="2309" y="6551"/>
                  </a:cubicBezTo>
                  <a:cubicBezTo>
                    <a:pt x="2510" y="6851"/>
                    <a:pt x="2722" y="7146"/>
                    <a:pt x="2974" y="7407"/>
                  </a:cubicBezTo>
                  <a:cubicBezTo>
                    <a:pt x="3242" y="7685"/>
                    <a:pt x="3549" y="7925"/>
                    <a:pt x="3885" y="8117"/>
                  </a:cubicBezTo>
                  <a:cubicBezTo>
                    <a:pt x="4133" y="8257"/>
                    <a:pt x="4396" y="8379"/>
                    <a:pt x="4615" y="8565"/>
                  </a:cubicBezTo>
                  <a:cubicBezTo>
                    <a:pt x="4696" y="8736"/>
                    <a:pt x="4780" y="8906"/>
                    <a:pt x="4867" y="9075"/>
                  </a:cubicBezTo>
                  <a:cubicBezTo>
                    <a:pt x="4671" y="8878"/>
                    <a:pt x="4446" y="8715"/>
                    <a:pt x="4181" y="8621"/>
                  </a:cubicBezTo>
                  <a:cubicBezTo>
                    <a:pt x="4046" y="8568"/>
                    <a:pt x="3906" y="8524"/>
                    <a:pt x="3767" y="8482"/>
                  </a:cubicBezTo>
                  <a:cubicBezTo>
                    <a:pt x="3699" y="8466"/>
                    <a:pt x="3628" y="8438"/>
                    <a:pt x="3557" y="8438"/>
                  </a:cubicBezTo>
                  <a:cubicBezTo>
                    <a:pt x="3533" y="8438"/>
                    <a:pt x="3509" y="8441"/>
                    <a:pt x="3485" y="8450"/>
                  </a:cubicBezTo>
                  <a:cubicBezTo>
                    <a:pt x="3340" y="8519"/>
                    <a:pt x="3439" y="8685"/>
                    <a:pt x="3508" y="8775"/>
                  </a:cubicBezTo>
                  <a:cubicBezTo>
                    <a:pt x="3632" y="8945"/>
                    <a:pt x="3764" y="9111"/>
                    <a:pt x="3901" y="9272"/>
                  </a:cubicBezTo>
                  <a:cubicBezTo>
                    <a:pt x="4087" y="9492"/>
                    <a:pt x="4286" y="9704"/>
                    <a:pt x="4530" y="9861"/>
                  </a:cubicBezTo>
                  <a:cubicBezTo>
                    <a:pt x="4856" y="10078"/>
                    <a:pt x="5245" y="10204"/>
                    <a:pt x="5558" y="10433"/>
                  </a:cubicBezTo>
                  <a:cubicBezTo>
                    <a:pt x="5657" y="10499"/>
                    <a:pt x="5747" y="10578"/>
                    <a:pt x="5830" y="10663"/>
                  </a:cubicBezTo>
                  <a:cubicBezTo>
                    <a:pt x="5993" y="10893"/>
                    <a:pt x="6224" y="11215"/>
                    <a:pt x="6405" y="11427"/>
                  </a:cubicBezTo>
                  <a:cubicBezTo>
                    <a:pt x="6399" y="11427"/>
                    <a:pt x="6393" y="11426"/>
                    <a:pt x="6387" y="11426"/>
                  </a:cubicBezTo>
                  <a:cubicBezTo>
                    <a:pt x="6358" y="11426"/>
                    <a:pt x="6328" y="11435"/>
                    <a:pt x="6299" y="11455"/>
                  </a:cubicBezTo>
                  <a:cubicBezTo>
                    <a:pt x="6181" y="11587"/>
                    <a:pt x="6200" y="11792"/>
                    <a:pt x="6156" y="11957"/>
                  </a:cubicBezTo>
                  <a:cubicBezTo>
                    <a:pt x="5881" y="11377"/>
                    <a:pt x="5508" y="10840"/>
                    <a:pt x="5042" y="10397"/>
                  </a:cubicBezTo>
                  <a:cubicBezTo>
                    <a:pt x="4645" y="10016"/>
                    <a:pt x="4194" y="9697"/>
                    <a:pt x="3736" y="9394"/>
                  </a:cubicBezTo>
                  <a:cubicBezTo>
                    <a:pt x="3610" y="9323"/>
                    <a:pt x="3494" y="9202"/>
                    <a:pt x="3346" y="9189"/>
                  </a:cubicBezTo>
                  <a:cubicBezTo>
                    <a:pt x="3117" y="9219"/>
                    <a:pt x="3244" y="9506"/>
                    <a:pt x="3275" y="9650"/>
                  </a:cubicBezTo>
                  <a:cubicBezTo>
                    <a:pt x="2715" y="9047"/>
                    <a:pt x="2014" y="8578"/>
                    <a:pt x="1237" y="8304"/>
                  </a:cubicBezTo>
                  <a:cubicBezTo>
                    <a:pt x="1007" y="8219"/>
                    <a:pt x="774" y="8144"/>
                    <a:pt x="535" y="8084"/>
                  </a:cubicBezTo>
                  <a:cubicBezTo>
                    <a:pt x="442" y="8069"/>
                    <a:pt x="341" y="8021"/>
                    <a:pt x="245" y="8021"/>
                  </a:cubicBezTo>
                  <a:cubicBezTo>
                    <a:pt x="216" y="8021"/>
                    <a:pt x="187" y="8025"/>
                    <a:pt x="159" y="8036"/>
                  </a:cubicBezTo>
                  <a:cubicBezTo>
                    <a:pt x="1" y="8155"/>
                    <a:pt x="230" y="8293"/>
                    <a:pt x="304" y="8388"/>
                  </a:cubicBezTo>
                  <a:cubicBezTo>
                    <a:pt x="442" y="8551"/>
                    <a:pt x="560" y="8737"/>
                    <a:pt x="676" y="8914"/>
                  </a:cubicBezTo>
                  <a:cubicBezTo>
                    <a:pt x="1138" y="9622"/>
                    <a:pt x="1499" y="10400"/>
                    <a:pt x="2046" y="11049"/>
                  </a:cubicBezTo>
                  <a:cubicBezTo>
                    <a:pt x="2038" y="11049"/>
                    <a:pt x="2029" y="11049"/>
                    <a:pt x="2021" y="11049"/>
                  </a:cubicBezTo>
                  <a:cubicBezTo>
                    <a:pt x="1854" y="11049"/>
                    <a:pt x="1690" y="11010"/>
                    <a:pt x="1535" y="10951"/>
                  </a:cubicBezTo>
                  <a:cubicBezTo>
                    <a:pt x="1523" y="10948"/>
                    <a:pt x="1511" y="10945"/>
                    <a:pt x="1499" y="10945"/>
                  </a:cubicBezTo>
                  <a:cubicBezTo>
                    <a:pt x="1472" y="10945"/>
                    <a:pt x="1447" y="10956"/>
                    <a:pt x="1429" y="10979"/>
                  </a:cubicBezTo>
                  <a:cubicBezTo>
                    <a:pt x="1362" y="11090"/>
                    <a:pt x="1542" y="11277"/>
                    <a:pt x="1591" y="11380"/>
                  </a:cubicBezTo>
                  <a:cubicBezTo>
                    <a:pt x="1767" y="11666"/>
                    <a:pt x="1968" y="11936"/>
                    <a:pt x="2189" y="12188"/>
                  </a:cubicBezTo>
                  <a:cubicBezTo>
                    <a:pt x="1917" y="12046"/>
                    <a:pt x="1626" y="11949"/>
                    <a:pt x="1328" y="11876"/>
                  </a:cubicBezTo>
                  <a:cubicBezTo>
                    <a:pt x="1267" y="11861"/>
                    <a:pt x="1166" y="11829"/>
                    <a:pt x="1085" y="11829"/>
                  </a:cubicBezTo>
                  <a:cubicBezTo>
                    <a:pt x="1007" y="11829"/>
                    <a:pt x="947" y="11858"/>
                    <a:pt x="956" y="11962"/>
                  </a:cubicBezTo>
                  <a:cubicBezTo>
                    <a:pt x="984" y="12044"/>
                    <a:pt x="1073" y="12086"/>
                    <a:pt x="1132" y="12145"/>
                  </a:cubicBezTo>
                  <a:cubicBezTo>
                    <a:pt x="1294" y="12282"/>
                    <a:pt x="1444" y="12432"/>
                    <a:pt x="1584" y="12593"/>
                  </a:cubicBezTo>
                  <a:cubicBezTo>
                    <a:pt x="2219" y="13405"/>
                    <a:pt x="2801" y="14534"/>
                    <a:pt x="3684" y="15124"/>
                  </a:cubicBezTo>
                  <a:cubicBezTo>
                    <a:pt x="4048" y="15366"/>
                    <a:pt x="4462" y="15517"/>
                    <a:pt x="4950" y="15518"/>
                  </a:cubicBezTo>
                  <a:cubicBezTo>
                    <a:pt x="5038" y="15506"/>
                    <a:pt x="5235" y="15528"/>
                    <a:pt x="5236" y="15405"/>
                  </a:cubicBezTo>
                  <a:cubicBezTo>
                    <a:pt x="5891" y="15751"/>
                    <a:pt x="6615" y="15968"/>
                    <a:pt x="7358" y="15968"/>
                  </a:cubicBezTo>
                  <a:cubicBezTo>
                    <a:pt x="7400" y="15968"/>
                    <a:pt x="7442" y="15967"/>
                    <a:pt x="7484" y="15966"/>
                  </a:cubicBezTo>
                  <a:cubicBezTo>
                    <a:pt x="7798" y="15953"/>
                    <a:pt x="8116" y="15884"/>
                    <a:pt x="8389" y="15724"/>
                  </a:cubicBezTo>
                  <a:cubicBezTo>
                    <a:pt x="8440" y="15691"/>
                    <a:pt x="8512" y="15661"/>
                    <a:pt x="8532" y="15598"/>
                  </a:cubicBezTo>
                  <a:cubicBezTo>
                    <a:pt x="8536" y="15595"/>
                    <a:pt x="8540" y="15592"/>
                    <a:pt x="8544" y="15588"/>
                  </a:cubicBezTo>
                  <a:cubicBezTo>
                    <a:pt x="8553" y="15589"/>
                    <a:pt x="8562" y="15591"/>
                    <a:pt x="8570" y="15592"/>
                  </a:cubicBezTo>
                  <a:cubicBezTo>
                    <a:pt x="8578" y="15590"/>
                    <a:pt x="8584" y="15582"/>
                    <a:pt x="8584" y="15574"/>
                  </a:cubicBezTo>
                  <a:cubicBezTo>
                    <a:pt x="8584" y="15560"/>
                    <a:pt x="8575" y="15556"/>
                    <a:pt x="8564" y="15553"/>
                  </a:cubicBezTo>
                  <a:cubicBezTo>
                    <a:pt x="8566" y="15547"/>
                    <a:pt x="8567" y="15541"/>
                    <a:pt x="8568" y="15535"/>
                  </a:cubicBezTo>
                  <a:cubicBezTo>
                    <a:pt x="8603" y="15383"/>
                    <a:pt x="8590" y="15224"/>
                    <a:pt x="8575" y="15071"/>
                  </a:cubicBezTo>
                  <a:cubicBezTo>
                    <a:pt x="8563" y="14991"/>
                    <a:pt x="8548" y="14912"/>
                    <a:pt x="8532" y="14833"/>
                  </a:cubicBezTo>
                  <a:cubicBezTo>
                    <a:pt x="8517" y="14758"/>
                    <a:pt x="8498" y="14683"/>
                    <a:pt x="8478" y="14609"/>
                  </a:cubicBezTo>
                  <a:lnTo>
                    <a:pt x="8478" y="14609"/>
                  </a:lnTo>
                  <a:cubicBezTo>
                    <a:pt x="8483" y="14613"/>
                    <a:pt x="8488" y="14617"/>
                    <a:pt x="8495" y="14620"/>
                  </a:cubicBezTo>
                  <a:cubicBezTo>
                    <a:pt x="8504" y="14625"/>
                    <a:pt x="8515" y="14627"/>
                    <a:pt x="8525" y="14627"/>
                  </a:cubicBezTo>
                  <a:cubicBezTo>
                    <a:pt x="8527" y="14627"/>
                    <a:pt x="8529" y="14627"/>
                    <a:pt x="8532" y="14627"/>
                  </a:cubicBezTo>
                  <a:cubicBezTo>
                    <a:pt x="8553" y="14624"/>
                    <a:pt x="8571" y="14615"/>
                    <a:pt x="8584" y="14599"/>
                  </a:cubicBezTo>
                  <a:cubicBezTo>
                    <a:pt x="8726" y="14351"/>
                    <a:pt x="8976" y="14188"/>
                    <a:pt x="9130" y="13948"/>
                  </a:cubicBezTo>
                  <a:cubicBezTo>
                    <a:pt x="9534" y="13314"/>
                    <a:pt x="9236" y="12562"/>
                    <a:pt x="9009" y="11920"/>
                  </a:cubicBezTo>
                  <a:cubicBezTo>
                    <a:pt x="8883" y="11565"/>
                    <a:pt x="8844" y="11176"/>
                    <a:pt x="8943" y="10811"/>
                  </a:cubicBezTo>
                  <a:cubicBezTo>
                    <a:pt x="9120" y="10103"/>
                    <a:pt x="9426" y="9477"/>
                    <a:pt x="9235" y="8728"/>
                  </a:cubicBezTo>
                  <a:cubicBezTo>
                    <a:pt x="9112" y="8157"/>
                    <a:pt x="8848" y="7652"/>
                    <a:pt x="8532" y="7174"/>
                  </a:cubicBezTo>
                  <a:cubicBezTo>
                    <a:pt x="8294" y="6813"/>
                    <a:pt x="8027" y="6468"/>
                    <a:pt x="7771" y="6118"/>
                  </a:cubicBezTo>
                  <a:cubicBezTo>
                    <a:pt x="7916" y="5872"/>
                    <a:pt x="7948" y="5567"/>
                    <a:pt x="7982" y="5289"/>
                  </a:cubicBezTo>
                  <a:cubicBezTo>
                    <a:pt x="8004" y="4985"/>
                    <a:pt x="8005" y="4672"/>
                    <a:pt x="7974" y="4362"/>
                  </a:cubicBezTo>
                  <a:cubicBezTo>
                    <a:pt x="8133" y="4204"/>
                    <a:pt x="8184" y="3935"/>
                    <a:pt x="8240" y="3727"/>
                  </a:cubicBezTo>
                  <a:cubicBezTo>
                    <a:pt x="8371" y="3120"/>
                    <a:pt x="8341" y="2472"/>
                    <a:pt x="8131" y="1887"/>
                  </a:cubicBezTo>
                  <a:cubicBezTo>
                    <a:pt x="8104" y="1781"/>
                    <a:pt x="8051" y="1682"/>
                    <a:pt x="8020" y="1579"/>
                  </a:cubicBezTo>
                  <a:cubicBezTo>
                    <a:pt x="8047" y="1307"/>
                    <a:pt x="8087" y="1027"/>
                    <a:pt x="7990" y="763"/>
                  </a:cubicBezTo>
                  <a:cubicBezTo>
                    <a:pt x="7930" y="569"/>
                    <a:pt x="7799" y="407"/>
                    <a:pt x="7668" y="256"/>
                  </a:cubicBezTo>
                  <a:cubicBezTo>
                    <a:pt x="7592" y="185"/>
                    <a:pt x="7479" y="1"/>
                    <a:pt x="736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15"/>
          <p:cNvGrpSpPr/>
          <p:nvPr/>
        </p:nvGrpSpPr>
        <p:grpSpPr>
          <a:xfrm>
            <a:off x="6973367" y="-125941"/>
            <a:ext cx="2235016" cy="2381301"/>
            <a:chOff x="4932941" y="4698851"/>
            <a:chExt cx="719464" cy="766554"/>
          </a:xfrm>
        </p:grpSpPr>
        <p:sp>
          <p:nvSpPr>
            <p:cNvPr id="928" name="Google Shape;928;p15"/>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1864"/>
        <p:cNvGrpSpPr/>
        <p:nvPr/>
      </p:nvGrpSpPr>
      <p:grpSpPr>
        <a:xfrm>
          <a:off x="0" y="0"/>
          <a:ext cx="0" cy="0"/>
          <a:chOff x="0" y="0"/>
          <a:chExt cx="0" cy="0"/>
        </a:xfrm>
      </p:grpSpPr>
      <p:sp>
        <p:nvSpPr>
          <p:cNvPr id="1865" name="Google Shape;1865;p33"/>
          <p:cNvSpPr txBox="1">
            <a:spLocks noGrp="1"/>
          </p:cNvSpPr>
          <p:nvPr>
            <p:ph type="subTitle" idx="1"/>
          </p:nvPr>
        </p:nvSpPr>
        <p:spPr>
          <a:xfrm>
            <a:off x="1041475" y="1875450"/>
            <a:ext cx="3351600" cy="1956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66" name="Google Shape;1866;p33"/>
          <p:cNvSpPr txBox="1">
            <a:spLocks noGrp="1"/>
          </p:cNvSpPr>
          <p:nvPr>
            <p:ph type="subTitle" idx="2"/>
          </p:nvPr>
        </p:nvSpPr>
        <p:spPr>
          <a:xfrm>
            <a:off x="4761227" y="1875450"/>
            <a:ext cx="3351600" cy="1956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67" name="Google Shape;1867;p3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68" name="Google Shape;1868;p33"/>
          <p:cNvGrpSpPr/>
          <p:nvPr/>
        </p:nvGrpSpPr>
        <p:grpSpPr>
          <a:xfrm>
            <a:off x="6447816" y="-196086"/>
            <a:ext cx="2088381" cy="642439"/>
            <a:chOff x="5936422" y="-92070"/>
            <a:chExt cx="2236673" cy="688057"/>
          </a:xfrm>
        </p:grpSpPr>
        <p:sp>
          <p:nvSpPr>
            <p:cNvPr id="1869" name="Google Shape;1869;p33"/>
            <p:cNvSpPr/>
            <p:nvPr/>
          </p:nvSpPr>
          <p:spPr>
            <a:xfrm>
              <a:off x="6004156" y="-56011"/>
              <a:ext cx="2141651" cy="613014"/>
            </a:xfrm>
            <a:custGeom>
              <a:avLst/>
              <a:gdLst/>
              <a:ahLst/>
              <a:cxnLst/>
              <a:rect l="l" t="t" r="r" b="b"/>
              <a:pathLst>
                <a:path w="4395" h="1258" extrusionOk="0">
                  <a:moveTo>
                    <a:pt x="3544" y="0"/>
                  </a:moveTo>
                  <a:cubicBezTo>
                    <a:pt x="3441" y="0"/>
                    <a:pt x="3339" y="3"/>
                    <a:pt x="3238" y="10"/>
                  </a:cubicBezTo>
                  <a:cubicBezTo>
                    <a:pt x="2922" y="38"/>
                    <a:pt x="2610" y="98"/>
                    <a:pt x="2297" y="149"/>
                  </a:cubicBezTo>
                  <a:cubicBezTo>
                    <a:pt x="2250" y="157"/>
                    <a:pt x="2206" y="167"/>
                    <a:pt x="2163" y="177"/>
                  </a:cubicBezTo>
                  <a:cubicBezTo>
                    <a:pt x="1862" y="254"/>
                    <a:pt x="1615" y="403"/>
                    <a:pt x="1392" y="634"/>
                  </a:cubicBezTo>
                  <a:cubicBezTo>
                    <a:pt x="1296" y="745"/>
                    <a:pt x="1151" y="780"/>
                    <a:pt x="1016" y="822"/>
                  </a:cubicBezTo>
                  <a:cubicBezTo>
                    <a:pt x="780" y="897"/>
                    <a:pt x="538" y="960"/>
                    <a:pt x="309" y="1057"/>
                  </a:cubicBezTo>
                  <a:cubicBezTo>
                    <a:pt x="230" y="1091"/>
                    <a:pt x="150" y="1129"/>
                    <a:pt x="76" y="1175"/>
                  </a:cubicBezTo>
                  <a:cubicBezTo>
                    <a:pt x="72" y="1177"/>
                    <a:pt x="69" y="1179"/>
                    <a:pt x="66" y="1182"/>
                  </a:cubicBezTo>
                  <a:cubicBezTo>
                    <a:pt x="42" y="1199"/>
                    <a:pt x="12" y="1215"/>
                    <a:pt x="1" y="1243"/>
                  </a:cubicBezTo>
                  <a:cubicBezTo>
                    <a:pt x="32" y="1255"/>
                    <a:pt x="65" y="1257"/>
                    <a:pt x="99" y="1257"/>
                  </a:cubicBezTo>
                  <a:cubicBezTo>
                    <a:pt x="110" y="1257"/>
                    <a:pt x="121" y="1257"/>
                    <a:pt x="132" y="1257"/>
                  </a:cubicBezTo>
                  <a:cubicBezTo>
                    <a:pt x="141" y="1257"/>
                    <a:pt x="149" y="1257"/>
                    <a:pt x="157" y="1257"/>
                  </a:cubicBezTo>
                  <a:cubicBezTo>
                    <a:pt x="341" y="1256"/>
                    <a:pt x="523" y="1221"/>
                    <a:pt x="701" y="1185"/>
                  </a:cubicBezTo>
                  <a:cubicBezTo>
                    <a:pt x="1171" y="1088"/>
                    <a:pt x="1635" y="968"/>
                    <a:pt x="2094" y="830"/>
                  </a:cubicBezTo>
                  <a:cubicBezTo>
                    <a:pt x="2278" y="776"/>
                    <a:pt x="2458" y="713"/>
                    <a:pt x="2640" y="651"/>
                  </a:cubicBezTo>
                  <a:cubicBezTo>
                    <a:pt x="2729" y="619"/>
                    <a:pt x="2820" y="592"/>
                    <a:pt x="2914" y="579"/>
                  </a:cubicBezTo>
                  <a:cubicBezTo>
                    <a:pt x="3228" y="532"/>
                    <a:pt x="3548" y="499"/>
                    <a:pt x="3849" y="395"/>
                  </a:cubicBezTo>
                  <a:cubicBezTo>
                    <a:pt x="4000" y="343"/>
                    <a:pt x="4141" y="266"/>
                    <a:pt x="4273" y="178"/>
                  </a:cubicBezTo>
                  <a:cubicBezTo>
                    <a:pt x="4283" y="172"/>
                    <a:pt x="4292" y="166"/>
                    <a:pt x="4302" y="160"/>
                  </a:cubicBezTo>
                  <a:cubicBezTo>
                    <a:pt x="4349" y="134"/>
                    <a:pt x="4394" y="83"/>
                    <a:pt x="4317" y="51"/>
                  </a:cubicBezTo>
                  <a:cubicBezTo>
                    <a:pt x="4206" y="25"/>
                    <a:pt x="4080" y="23"/>
                    <a:pt x="3969" y="13"/>
                  </a:cubicBezTo>
                  <a:cubicBezTo>
                    <a:pt x="3888" y="8"/>
                    <a:pt x="3807" y="5"/>
                    <a:pt x="3725" y="3"/>
                  </a:cubicBezTo>
                  <a:cubicBezTo>
                    <a:pt x="3665" y="1"/>
                    <a:pt x="3604" y="0"/>
                    <a:pt x="3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5936422" y="-92070"/>
              <a:ext cx="2236673" cy="688057"/>
            </a:xfrm>
            <a:custGeom>
              <a:avLst/>
              <a:gdLst/>
              <a:ahLst/>
              <a:cxnLst/>
              <a:rect l="l" t="t" r="r" b="b"/>
              <a:pathLst>
                <a:path w="4590" h="1412" extrusionOk="0">
                  <a:moveTo>
                    <a:pt x="3680" y="75"/>
                  </a:moveTo>
                  <a:cubicBezTo>
                    <a:pt x="3823" y="75"/>
                    <a:pt x="3967" y="80"/>
                    <a:pt x="4108" y="88"/>
                  </a:cubicBezTo>
                  <a:cubicBezTo>
                    <a:pt x="4219" y="97"/>
                    <a:pt x="4345" y="100"/>
                    <a:pt x="4455" y="126"/>
                  </a:cubicBezTo>
                  <a:cubicBezTo>
                    <a:pt x="4532" y="157"/>
                    <a:pt x="4488" y="208"/>
                    <a:pt x="4441" y="234"/>
                  </a:cubicBezTo>
                  <a:cubicBezTo>
                    <a:pt x="4431" y="240"/>
                    <a:pt x="4422" y="246"/>
                    <a:pt x="4412" y="252"/>
                  </a:cubicBezTo>
                  <a:cubicBezTo>
                    <a:pt x="4279" y="340"/>
                    <a:pt x="4139" y="418"/>
                    <a:pt x="3988" y="470"/>
                  </a:cubicBezTo>
                  <a:cubicBezTo>
                    <a:pt x="3687" y="573"/>
                    <a:pt x="3367" y="605"/>
                    <a:pt x="3053" y="653"/>
                  </a:cubicBezTo>
                  <a:cubicBezTo>
                    <a:pt x="2959" y="666"/>
                    <a:pt x="2867" y="693"/>
                    <a:pt x="2779" y="725"/>
                  </a:cubicBezTo>
                  <a:cubicBezTo>
                    <a:pt x="2597" y="788"/>
                    <a:pt x="2417" y="850"/>
                    <a:pt x="2233" y="905"/>
                  </a:cubicBezTo>
                  <a:cubicBezTo>
                    <a:pt x="1774" y="1042"/>
                    <a:pt x="1310" y="1162"/>
                    <a:pt x="840" y="1259"/>
                  </a:cubicBezTo>
                  <a:cubicBezTo>
                    <a:pt x="662" y="1295"/>
                    <a:pt x="480" y="1330"/>
                    <a:pt x="296" y="1332"/>
                  </a:cubicBezTo>
                  <a:cubicBezTo>
                    <a:pt x="245" y="1329"/>
                    <a:pt x="189" y="1336"/>
                    <a:pt x="139" y="1317"/>
                  </a:cubicBezTo>
                  <a:cubicBezTo>
                    <a:pt x="151" y="1289"/>
                    <a:pt x="181" y="1274"/>
                    <a:pt x="205" y="1256"/>
                  </a:cubicBezTo>
                  <a:cubicBezTo>
                    <a:pt x="281" y="1206"/>
                    <a:pt x="364" y="1167"/>
                    <a:pt x="448" y="1131"/>
                  </a:cubicBezTo>
                  <a:cubicBezTo>
                    <a:pt x="677" y="1035"/>
                    <a:pt x="919" y="972"/>
                    <a:pt x="1155" y="896"/>
                  </a:cubicBezTo>
                  <a:cubicBezTo>
                    <a:pt x="1290" y="854"/>
                    <a:pt x="1434" y="820"/>
                    <a:pt x="1531" y="708"/>
                  </a:cubicBezTo>
                  <a:cubicBezTo>
                    <a:pt x="1753" y="477"/>
                    <a:pt x="2001" y="328"/>
                    <a:pt x="2301" y="252"/>
                  </a:cubicBezTo>
                  <a:cubicBezTo>
                    <a:pt x="2345" y="241"/>
                    <a:pt x="2389" y="231"/>
                    <a:pt x="2436" y="223"/>
                  </a:cubicBezTo>
                  <a:cubicBezTo>
                    <a:pt x="2749" y="172"/>
                    <a:pt x="3061" y="112"/>
                    <a:pt x="3377" y="84"/>
                  </a:cubicBezTo>
                  <a:cubicBezTo>
                    <a:pt x="3477" y="77"/>
                    <a:pt x="3578" y="75"/>
                    <a:pt x="3680" y="75"/>
                  </a:cubicBezTo>
                  <a:close/>
                  <a:moveTo>
                    <a:pt x="3935" y="0"/>
                  </a:moveTo>
                  <a:cubicBezTo>
                    <a:pt x="3802" y="0"/>
                    <a:pt x="3669" y="5"/>
                    <a:pt x="3537" y="8"/>
                  </a:cubicBezTo>
                  <a:cubicBezTo>
                    <a:pt x="3255" y="17"/>
                    <a:pt x="2973" y="49"/>
                    <a:pt x="2694" y="90"/>
                  </a:cubicBezTo>
                  <a:cubicBezTo>
                    <a:pt x="2479" y="118"/>
                    <a:pt x="2261" y="165"/>
                    <a:pt x="2062" y="252"/>
                  </a:cubicBezTo>
                  <a:cubicBezTo>
                    <a:pt x="1956" y="299"/>
                    <a:pt x="1856" y="355"/>
                    <a:pt x="1762" y="427"/>
                  </a:cubicBezTo>
                  <a:cubicBezTo>
                    <a:pt x="1637" y="513"/>
                    <a:pt x="1533" y="627"/>
                    <a:pt x="1407" y="714"/>
                  </a:cubicBezTo>
                  <a:cubicBezTo>
                    <a:pt x="1084" y="852"/>
                    <a:pt x="724" y="920"/>
                    <a:pt x="403" y="1072"/>
                  </a:cubicBezTo>
                  <a:cubicBezTo>
                    <a:pt x="295" y="1126"/>
                    <a:pt x="176" y="1175"/>
                    <a:pt x="94" y="1265"/>
                  </a:cubicBezTo>
                  <a:cubicBezTo>
                    <a:pt x="1" y="1407"/>
                    <a:pt x="224" y="1409"/>
                    <a:pt x="313" y="1411"/>
                  </a:cubicBezTo>
                  <a:cubicBezTo>
                    <a:pt x="317" y="1411"/>
                    <a:pt x="322" y="1411"/>
                    <a:pt x="326" y="1411"/>
                  </a:cubicBezTo>
                  <a:cubicBezTo>
                    <a:pt x="562" y="1411"/>
                    <a:pt x="793" y="1355"/>
                    <a:pt x="1021" y="1303"/>
                  </a:cubicBezTo>
                  <a:cubicBezTo>
                    <a:pt x="1496" y="1197"/>
                    <a:pt x="1960" y="1052"/>
                    <a:pt x="2425" y="913"/>
                  </a:cubicBezTo>
                  <a:cubicBezTo>
                    <a:pt x="2603" y="861"/>
                    <a:pt x="2778" y="799"/>
                    <a:pt x="2958" y="759"/>
                  </a:cubicBezTo>
                  <a:cubicBezTo>
                    <a:pt x="3174" y="721"/>
                    <a:pt x="3392" y="698"/>
                    <a:pt x="3608" y="655"/>
                  </a:cubicBezTo>
                  <a:cubicBezTo>
                    <a:pt x="3910" y="597"/>
                    <a:pt x="4216" y="495"/>
                    <a:pt x="4449" y="287"/>
                  </a:cubicBezTo>
                  <a:cubicBezTo>
                    <a:pt x="4469" y="276"/>
                    <a:pt x="4492" y="266"/>
                    <a:pt x="4513" y="252"/>
                  </a:cubicBezTo>
                  <a:cubicBezTo>
                    <a:pt x="4532" y="240"/>
                    <a:pt x="4549" y="224"/>
                    <a:pt x="4559" y="203"/>
                  </a:cubicBezTo>
                  <a:cubicBezTo>
                    <a:pt x="4590" y="130"/>
                    <a:pt x="4524" y="58"/>
                    <a:pt x="4453" y="46"/>
                  </a:cubicBezTo>
                  <a:cubicBezTo>
                    <a:pt x="4284" y="9"/>
                    <a:pt x="4110" y="0"/>
                    <a:pt x="3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6004156" y="-54549"/>
              <a:ext cx="2141651" cy="611552"/>
            </a:xfrm>
            <a:custGeom>
              <a:avLst/>
              <a:gdLst/>
              <a:ahLst/>
              <a:cxnLst/>
              <a:rect l="l" t="t" r="r" b="b"/>
              <a:pathLst>
                <a:path w="4395" h="1255" extrusionOk="0">
                  <a:moveTo>
                    <a:pt x="3725" y="0"/>
                  </a:moveTo>
                  <a:cubicBezTo>
                    <a:pt x="3496" y="251"/>
                    <a:pt x="3136" y="370"/>
                    <a:pt x="2802" y="470"/>
                  </a:cubicBezTo>
                  <a:cubicBezTo>
                    <a:pt x="2613" y="525"/>
                    <a:pt x="2424" y="582"/>
                    <a:pt x="2235" y="639"/>
                  </a:cubicBezTo>
                  <a:lnTo>
                    <a:pt x="1540" y="846"/>
                  </a:lnTo>
                  <a:cubicBezTo>
                    <a:pt x="1061" y="988"/>
                    <a:pt x="573" y="1132"/>
                    <a:pt x="76" y="1172"/>
                  </a:cubicBezTo>
                  <a:cubicBezTo>
                    <a:pt x="72" y="1174"/>
                    <a:pt x="69" y="1176"/>
                    <a:pt x="66" y="1179"/>
                  </a:cubicBezTo>
                  <a:cubicBezTo>
                    <a:pt x="42" y="1196"/>
                    <a:pt x="12" y="1212"/>
                    <a:pt x="1" y="1240"/>
                  </a:cubicBezTo>
                  <a:cubicBezTo>
                    <a:pt x="32" y="1252"/>
                    <a:pt x="65" y="1254"/>
                    <a:pt x="99" y="1254"/>
                  </a:cubicBezTo>
                  <a:cubicBezTo>
                    <a:pt x="110" y="1254"/>
                    <a:pt x="121" y="1254"/>
                    <a:pt x="132" y="1254"/>
                  </a:cubicBezTo>
                  <a:cubicBezTo>
                    <a:pt x="141" y="1254"/>
                    <a:pt x="149" y="1254"/>
                    <a:pt x="157" y="1254"/>
                  </a:cubicBezTo>
                  <a:cubicBezTo>
                    <a:pt x="341" y="1253"/>
                    <a:pt x="523" y="1218"/>
                    <a:pt x="701" y="1182"/>
                  </a:cubicBezTo>
                  <a:cubicBezTo>
                    <a:pt x="1171" y="1085"/>
                    <a:pt x="1635" y="965"/>
                    <a:pt x="2094" y="827"/>
                  </a:cubicBezTo>
                  <a:cubicBezTo>
                    <a:pt x="2278" y="773"/>
                    <a:pt x="2458" y="710"/>
                    <a:pt x="2640" y="648"/>
                  </a:cubicBezTo>
                  <a:cubicBezTo>
                    <a:pt x="2729" y="616"/>
                    <a:pt x="2820" y="589"/>
                    <a:pt x="2914" y="576"/>
                  </a:cubicBezTo>
                  <a:cubicBezTo>
                    <a:pt x="3228" y="529"/>
                    <a:pt x="3548" y="496"/>
                    <a:pt x="3849" y="392"/>
                  </a:cubicBezTo>
                  <a:cubicBezTo>
                    <a:pt x="4000" y="340"/>
                    <a:pt x="4141" y="263"/>
                    <a:pt x="4273" y="175"/>
                  </a:cubicBezTo>
                  <a:cubicBezTo>
                    <a:pt x="4283" y="169"/>
                    <a:pt x="4292" y="163"/>
                    <a:pt x="4302" y="157"/>
                  </a:cubicBezTo>
                  <a:cubicBezTo>
                    <a:pt x="4349" y="131"/>
                    <a:pt x="4394" y="80"/>
                    <a:pt x="4317" y="49"/>
                  </a:cubicBezTo>
                  <a:cubicBezTo>
                    <a:pt x="4206" y="23"/>
                    <a:pt x="4080" y="20"/>
                    <a:pt x="3969" y="11"/>
                  </a:cubicBezTo>
                  <a:cubicBezTo>
                    <a:pt x="3888" y="6"/>
                    <a:pt x="3807" y="2"/>
                    <a:pt x="3725"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33"/>
          <p:cNvGrpSpPr/>
          <p:nvPr/>
        </p:nvGrpSpPr>
        <p:grpSpPr>
          <a:xfrm>
            <a:off x="7875560" y="-286720"/>
            <a:ext cx="1609737" cy="1093784"/>
            <a:chOff x="7465548" y="-189140"/>
            <a:chExt cx="1724041" cy="1171451"/>
          </a:xfrm>
        </p:grpSpPr>
        <p:sp>
          <p:nvSpPr>
            <p:cNvPr id="1873" name="Google Shape;1873;p33"/>
            <p:cNvSpPr/>
            <p:nvPr/>
          </p:nvSpPr>
          <p:spPr>
            <a:xfrm>
              <a:off x="7534743" y="-149669"/>
              <a:ext cx="1624633" cy="1094459"/>
            </a:xfrm>
            <a:custGeom>
              <a:avLst/>
              <a:gdLst/>
              <a:ahLst/>
              <a:cxnLst/>
              <a:rect l="l" t="t" r="r" b="b"/>
              <a:pathLst>
                <a:path w="3334" h="2246" extrusionOk="0">
                  <a:moveTo>
                    <a:pt x="3079" y="1"/>
                  </a:moveTo>
                  <a:cubicBezTo>
                    <a:pt x="3007" y="1"/>
                    <a:pt x="2939" y="33"/>
                    <a:pt x="2878" y="65"/>
                  </a:cubicBezTo>
                  <a:cubicBezTo>
                    <a:pt x="2871" y="68"/>
                    <a:pt x="2863" y="73"/>
                    <a:pt x="2855" y="77"/>
                  </a:cubicBezTo>
                  <a:cubicBezTo>
                    <a:pt x="2850" y="80"/>
                    <a:pt x="2845" y="81"/>
                    <a:pt x="2839" y="81"/>
                  </a:cubicBezTo>
                  <a:cubicBezTo>
                    <a:pt x="2835" y="81"/>
                    <a:pt x="2831" y="80"/>
                    <a:pt x="2827" y="77"/>
                  </a:cubicBezTo>
                  <a:cubicBezTo>
                    <a:pt x="2696" y="161"/>
                    <a:pt x="2590" y="277"/>
                    <a:pt x="2501" y="402"/>
                  </a:cubicBezTo>
                  <a:cubicBezTo>
                    <a:pt x="2455" y="458"/>
                    <a:pt x="2420" y="542"/>
                    <a:pt x="2341" y="555"/>
                  </a:cubicBezTo>
                  <a:cubicBezTo>
                    <a:pt x="2184" y="578"/>
                    <a:pt x="2026" y="630"/>
                    <a:pt x="1901" y="730"/>
                  </a:cubicBezTo>
                  <a:cubicBezTo>
                    <a:pt x="1791" y="810"/>
                    <a:pt x="1703" y="914"/>
                    <a:pt x="1625" y="1025"/>
                  </a:cubicBezTo>
                  <a:cubicBezTo>
                    <a:pt x="1588" y="1096"/>
                    <a:pt x="1522" y="1097"/>
                    <a:pt x="1452" y="1104"/>
                  </a:cubicBezTo>
                  <a:cubicBezTo>
                    <a:pt x="1212" y="1128"/>
                    <a:pt x="1024" y="1312"/>
                    <a:pt x="898" y="1506"/>
                  </a:cubicBezTo>
                  <a:cubicBezTo>
                    <a:pt x="857" y="1574"/>
                    <a:pt x="825" y="1648"/>
                    <a:pt x="785" y="1717"/>
                  </a:cubicBezTo>
                  <a:cubicBezTo>
                    <a:pt x="758" y="1758"/>
                    <a:pt x="714" y="1782"/>
                    <a:pt x="672" y="1803"/>
                  </a:cubicBezTo>
                  <a:cubicBezTo>
                    <a:pt x="538" y="1867"/>
                    <a:pt x="398" y="1918"/>
                    <a:pt x="269" y="1991"/>
                  </a:cubicBezTo>
                  <a:cubicBezTo>
                    <a:pt x="208" y="2025"/>
                    <a:pt x="149" y="2063"/>
                    <a:pt x="97" y="2106"/>
                  </a:cubicBezTo>
                  <a:cubicBezTo>
                    <a:pt x="82" y="2116"/>
                    <a:pt x="68" y="2128"/>
                    <a:pt x="56" y="2140"/>
                  </a:cubicBezTo>
                  <a:cubicBezTo>
                    <a:pt x="34" y="2163"/>
                    <a:pt x="6" y="2187"/>
                    <a:pt x="0" y="2219"/>
                  </a:cubicBezTo>
                  <a:cubicBezTo>
                    <a:pt x="23" y="2245"/>
                    <a:pt x="72" y="2237"/>
                    <a:pt x="104" y="2240"/>
                  </a:cubicBezTo>
                  <a:cubicBezTo>
                    <a:pt x="318" y="2227"/>
                    <a:pt x="528" y="2194"/>
                    <a:pt x="736" y="2141"/>
                  </a:cubicBezTo>
                  <a:cubicBezTo>
                    <a:pt x="941" y="2085"/>
                    <a:pt x="1139" y="2004"/>
                    <a:pt x="1340" y="1935"/>
                  </a:cubicBezTo>
                  <a:cubicBezTo>
                    <a:pt x="1380" y="1921"/>
                    <a:pt x="1418" y="1906"/>
                    <a:pt x="1457" y="1906"/>
                  </a:cubicBezTo>
                  <a:cubicBezTo>
                    <a:pt x="1483" y="1906"/>
                    <a:pt x="1509" y="1913"/>
                    <a:pt x="1535" y="1931"/>
                  </a:cubicBezTo>
                  <a:cubicBezTo>
                    <a:pt x="1607" y="1971"/>
                    <a:pt x="1693" y="1987"/>
                    <a:pt x="1785" y="1987"/>
                  </a:cubicBezTo>
                  <a:cubicBezTo>
                    <a:pt x="2014" y="1987"/>
                    <a:pt x="2279" y="1886"/>
                    <a:pt x="2452" y="1800"/>
                  </a:cubicBezTo>
                  <a:cubicBezTo>
                    <a:pt x="2537" y="1762"/>
                    <a:pt x="2618" y="1716"/>
                    <a:pt x="2705" y="1684"/>
                  </a:cubicBezTo>
                  <a:cubicBezTo>
                    <a:pt x="2803" y="1668"/>
                    <a:pt x="2906" y="1659"/>
                    <a:pt x="2995" y="1608"/>
                  </a:cubicBezTo>
                  <a:cubicBezTo>
                    <a:pt x="3027" y="1591"/>
                    <a:pt x="3058" y="1570"/>
                    <a:pt x="3086" y="1545"/>
                  </a:cubicBezTo>
                  <a:cubicBezTo>
                    <a:pt x="3168" y="1470"/>
                    <a:pt x="3226" y="1365"/>
                    <a:pt x="3226" y="1256"/>
                  </a:cubicBezTo>
                  <a:cubicBezTo>
                    <a:pt x="3226" y="1207"/>
                    <a:pt x="3227" y="1156"/>
                    <a:pt x="3228" y="1107"/>
                  </a:cubicBezTo>
                  <a:cubicBezTo>
                    <a:pt x="3231" y="1009"/>
                    <a:pt x="3238" y="912"/>
                    <a:pt x="3247" y="816"/>
                  </a:cubicBezTo>
                  <a:cubicBezTo>
                    <a:pt x="3259" y="625"/>
                    <a:pt x="3334" y="63"/>
                    <a:pt x="3100" y="2"/>
                  </a:cubicBezTo>
                  <a:cubicBezTo>
                    <a:pt x="3093" y="1"/>
                    <a:pt x="3086" y="1"/>
                    <a:pt x="3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7465548" y="-189140"/>
              <a:ext cx="1724041" cy="1171451"/>
            </a:xfrm>
            <a:custGeom>
              <a:avLst/>
              <a:gdLst/>
              <a:ahLst/>
              <a:cxnLst/>
              <a:rect l="l" t="t" r="r" b="b"/>
              <a:pathLst>
                <a:path w="3538" h="2404" extrusionOk="0">
                  <a:moveTo>
                    <a:pt x="3220" y="82"/>
                  </a:moveTo>
                  <a:cubicBezTo>
                    <a:pt x="3227" y="82"/>
                    <a:pt x="3234" y="82"/>
                    <a:pt x="3242" y="83"/>
                  </a:cubicBezTo>
                  <a:cubicBezTo>
                    <a:pt x="3476" y="144"/>
                    <a:pt x="3402" y="706"/>
                    <a:pt x="3390" y="897"/>
                  </a:cubicBezTo>
                  <a:cubicBezTo>
                    <a:pt x="3375" y="1043"/>
                    <a:pt x="3368" y="1190"/>
                    <a:pt x="3368" y="1338"/>
                  </a:cubicBezTo>
                  <a:cubicBezTo>
                    <a:pt x="3368" y="1446"/>
                    <a:pt x="3310" y="1552"/>
                    <a:pt x="3228" y="1626"/>
                  </a:cubicBezTo>
                  <a:cubicBezTo>
                    <a:pt x="3200" y="1651"/>
                    <a:pt x="3169" y="1672"/>
                    <a:pt x="3138" y="1689"/>
                  </a:cubicBezTo>
                  <a:cubicBezTo>
                    <a:pt x="3048" y="1741"/>
                    <a:pt x="2945" y="1749"/>
                    <a:pt x="2847" y="1765"/>
                  </a:cubicBezTo>
                  <a:cubicBezTo>
                    <a:pt x="2760" y="1797"/>
                    <a:pt x="2679" y="1843"/>
                    <a:pt x="2594" y="1881"/>
                  </a:cubicBezTo>
                  <a:cubicBezTo>
                    <a:pt x="2421" y="1967"/>
                    <a:pt x="2156" y="2068"/>
                    <a:pt x="1927" y="2068"/>
                  </a:cubicBezTo>
                  <a:cubicBezTo>
                    <a:pt x="1835" y="2068"/>
                    <a:pt x="1749" y="2052"/>
                    <a:pt x="1677" y="2012"/>
                  </a:cubicBezTo>
                  <a:cubicBezTo>
                    <a:pt x="1651" y="1994"/>
                    <a:pt x="1626" y="1987"/>
                    <a:pt x="1600" y="1987"/>
                  </a:cubicBezTo>
                  <a:cubicBezTo>
                    <a:pt x="1561" y="1987"/>
                    <a:pt x="1522" y="2002"/>
                    <a:pt x="1483" y="2018"/>
                  </a:cubicBezTo>
                  <a:cubicBezTo>
                    <a:pt x="1282" y="2085"/>
                    <a:pt x="1083" y="2166"/>
                    <a:pt x="878" y="2222"/>
                  </a:cubicBezTo>
                  <a:cubicBezTo>
                    <a:pt x="670" y="2275"/>
                    <a:pt x="460" y="2308"/>
                    <a:pt x="246" y="2321"/>
                  </a:cubicBezTo>
                  <a:cubicBezTo>
                    <a:pt x="241" y="2321"/>
                    <a:pt x="236" y="2321"/>
                    <a:pt x="231" y="2321"/>
                  </a:cubicBezTo>
                  <a:cubicBezTo>
                    <a:pt x="225" y="2321"/>
                    <a:pt x="219" y="2321"/>
                    <a:pt x="213" y="2321"/>
                  </a:cubicBezTo>
                  <a:cubicBezTo>
                    <a:pt x="187" y="2321"/>
                    <a:pt x="159" y="2319"/>
                    <a:pt x="143" y="2300"/>
                  </a:cubicBezTo>
                  <a:cubicBezTo>
                    <a:pt x="148" y="2268"/>
                    <a:pt x="177" y="2244"/>
                    <a:pt x="198" y="2221"/>
                  </a:cubicBezTo>
                  <a:cubicBezTo>
                    <a:pt x="261" y="2164"/>
                    <a:pt x="335" y="2114"/>
                    <a:pt x="411" y="2071"/>
                  </a:cubicBezTo>
                  <a:cubicBezTo>
                    <a:pt x="540" y="1999"/>
                    <a:pt x="680" y="1948"/>
                    <a:pt x="814" y="1884"/>
                  </a:cubicBezTo>
                  <a:cubicBezTo>
                    <a:pt x="856" y="1863"/>
                    <a:pt x="901" y="1839"/>
                    <a:pt x="928" y="1798"/>
                  </a:cubicBezTo>
                  <a:cubicBezTo>
                    <a:pt x="967" y="1729"/>
                    <a:pt x="1000" y="1655"/>
                    <a:pt x="1041" y="1587"/>
                  </a:cubicBezTo>
                  <a:cubicBezTo>
                    <a:pt x="1166" y="1393"/>
                    <a:pt x="1354" y="1209"/>
                    <a:pt x="1594" y="1185"/>
                  </a:cubicBezTo>
                  <a:cubicBezTo>
                    <a:pt x="1664" y="1178"/>
                    <a:pt x="1730" y="1177"/>
                    <a:pt x="1768" y="1106"/>
                  </a:cubicBezTo>
                  <a:cubicBezTo>
                    <a:pt x="1845" y="995"/>
                    <a:pt x="1933" y="891"/>
                    <a:pt x="2043" y="811"/>
                  </a:cubicBezTo>
                  <a:cubicBezTo>
                    <a:pt x="2168" y="710"/>
                    <a:pt x="2327" y="659"/>
                    <a:pt x="2484" y="636"/>
                  </a:cubicBezTo>
                  <a:cubicBezTo>
                    <a:pt x="2563" y="623"/>
                    <a:pt x="2597" y="539"/>
                    <a:pt x="2643" y="483"/>
                  </a:cubicBezTo>
                  <a:cubicBezTo>
                    <a:pt x="2732" y="357"/>
                    <a:pt x="2838" y="242"/>
                    <a:pt x="2969" y="158"/>
                  </a:cubicBezTo>
                  <a:cubicBezTo>
                    <a:pt x="2973" y="161"/>
                    <a:pt x="2977" y="162"/>
                    <a:pt x="2981" y="162"/>
                  </a:cubicBezTo>
                  <a:cubicBezTo>
                    <a:pt x="2987" y="162"/>
                    <a:pt x="2992" y="161"/>
                    <a:pt x="2997" y="158"/>
                  </a:cubicBezTo>
                  <a:cubicBezTo>
                    <a:pt x="3005" y="154"/>
                    <a:pt x="3013" y="149"/>
                    <a:pt x="3020" y="145"/>
                  </a:cubicBezTo>
                  <a:cubicBezTo>
                    <a:pt x="3081" y="113"/>
                    <a:pt x="3149" y="82"/>
                    <a:pt x="3220" y="82"/>
                  </a:cubicBezTo>
                  <a:close/>
                  <a:moveTo>
                    <a:pt x="3234" y="1"/>
                  </a:moveTo>
                  <a:cubicBezTo>
                    <a:pt x="3208" y="1"/>
                    <a:pt x="3180" y="5"/>
                    <a:pt x="3149" y="12"/>
                  </a:cubicBezTo>
                  <a:cubicBezTo>
                    <a:pt x="3100" y="26"/>
                    <a:pt x="3057" y="53"/>
                    <a:pt x="3016" y="84"/>
                  </a:cubicBezTo>
                  <a:cubicBezTo>
                    <a:pt x="2963" y="104"/>
                    <a:pt x="2912" y="128"/>
                    <a:pt x="2863" y="158"/>
                  </a:cubicBezTo>
                  <a:cubicBezTo>
                    <a:pt x="2830" y="178"/>
                    <a:pt x="2798" y="203"/>
                    <a:pt x="2768" y="228"/>
                  </a:cubicBezTo>
                  <a:cubicBezTo>
                    <a:pt x="2651" y="322"/>
                    <a:pt x="2573" y="450"/>
                    <a:pt x="2473" y="560"/>
                  </a:cubicBezTo>
                  <a:cubicBezTo>
                    <a:pt x="2369" y="591"/>
                    <a:pt x="2261" y="615"/>
                    <a:pt x="2162" y="663"/>
                  </a:cubicBezTo>
                  <a:cubicBezTo>
                    <a:pt x="1957" y="756"/>
                    <a:pt x="1794" y="917"/>
                    <a:pt x="1663" y="1095"/>
                  </a:cubicBezTo>
                  <a:cubicBezTo>
                    <a:pt x="1426" y="1167"/>
                    <a:pt x="1272" y="1208"/>
                    <a:pt x="1094" y="1397"/>
                  </a:cubicBezTo>
                  <a:cubicBezTo>
                    <a:pt x="1015" y="1473"/>
                    <a:pt x="956" y="1566"/>
                    <a:pt x="903" y="1661"/>
                  </a:cubicBezTo>
                  <a:cubicBezTo>
                    <a:pt x="882" y="1696"/>
                    <a:pt x="866" y="1733"/>
                    <a:pt x="844" y="1767"/>
                  </a:cubicBezTo>
                  <a:cubicBezTo>
                    <a:pt x="821" y="1794"/>
                    <a:pt x="788" y="1812"/>
                    <a:pt x="758" y="1831"/>
                  </a:cubicBezTo>
                  <a:cubicBezTo>
                    <a:pt x="543" y="1949"/>
                    <a:pt x="301" y="2029"/>
                    <a:pt x="119" y="2198"/>
                  </a:cubicBezTo>
                  <a:cubicBezTo>
                    <a:pt x="1" y="2319"/>
                    <a:pt x="95" y="2404"/>
                    <a:pt x="226" y="2404"/>
                  </a:cubicBezTo>
                  <a:cubicBezTo>
                    <a:pt x="232" y="2404"/>
                    <a:pt x="238" y="2403"/>
                    <a:pt x="244" y="2403"/>
                  </a:cubicBezTo>
                  <a:cubicBezTo>
                    <a:pt x="427" y="2398"/>
                    <a:pt x="608" y="2370"/>
                    <a:pt x="787" y="2335"/>
                  </a:cubicBezTo>
                  <a:cubicBezTo>
                    <a:pt x="1034" y="2283"/>
                    <a:pt x="1268" y="2186"/>
                    <a:pt x="1506" y="2106"/>
                  </a:cubicBezTo>
                  <a:cubicBezTo>
                    <a:pt x="1542" y="2095"/>
                    <a:pt x="1577" y="2076"/>
                    <a:pt x="1615" y="2071"/>
                  </a:cubicBezTo>
                  <a:cubicBezTo>
                    <a:pt x="1692" y="2095"/>
                    <a:pt x="1768" y="2127"/>
                    <a:pt x="1851" y="2132"/>
                  </a:cubicBezTo>
                  <a:cubicBezTo>
                    <a:pt x="1881" y="2134"/>
                    <a:pt x="1911" y="2136"/>
                    <a:pt x="1941" y="2136"/>
                  </a:cubicBezTo>
                  <a:cubicBezTo>
                    <a:pt x="2270" y="2136"/>
                    <a:pt x="2585" y="1997"/>
                    <a:pt x="2872" y="1843"/>
                  </a:cubicBezTo>
                  <a:cubicBezTo>
                    <a:pt x="2957" y="1812"/>
                    <a:pt x="3045" y="1806"/>
                    <a:pt x="3129" y="1765"/>
                  </a:cubicBezTo>
                  <a:cubicBezTo>
                    <a:pt x="3164" y="1752"/>
                    <a:pt x="3196" y="1735"/>
                    <a:pt x="3228" y="1714"/>
                  </a:cubicBezTo>
                  <a:cubicBezTo>
                    <a:pt x="3333" y="1645"/>
                    <a:pt x="3416" y="1541"/>
                    <a:pt x="3451" y="1419"/>
                  </a:cubicBezTo>
                  <a:cubicBezTo>
                    <a:pt x="3465" y="1330"/>
                    <a:pt x="3450" y="1238"/>
                    <a:pt x="3453" y="1149"/>
                  </a:cubicBezTo>
                  <a:cubicBezTo>
                    <a:pt x="3454" y="1014"/>
                    <a:pt x="3463" y="880"/>
                    <a:pt x="3472" y="747"/>
                  </a:cubicBezTo>
                  <a:cubicBezTo>
                    <a:pt x="3483" y="525"/>
                    <a:pt x="3538" y="1"/>
                    <a:pt x="32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7534743" y="389274"/>
              <a:ext cx="1572980" cy="555513"/>
            </a:xfrm>
            <a:custGeom>
              <a:avLst/>
              <a:gdLst/>
              <a:ahLst/>
              <a:cxnLst/>
              <a:rect l="l" t="t" r="r" b="b"/>
              <a:pathLst>
                <a:path w="3228" h="1140" extrusionOk="0">
                  <a:moveTo>
                    <a:pt x="3228" y="1"/>
                  </a:moveTo>
                  <a:lnTo>
                    <a:pt x="3228" y="1"/>
                  </a:lnTo>
                  <a:cubicBezTo>
                    <a:pt x="3127" y="52"/>
                    <a:pt x="3021" y="96"/>
                    <a:pt x="2913" y="132"/>
                  </a:cubicBezTo>
                  <a:cubicBezTo>
                    <a:pt x="2842" y="156"/>
                    <a:pt x="2770" y="176"/>
                    <a:pt x="2710" y="218"/>
                  </a:cubicBezTo>
                  <a:cubicBezTo>
                    <a:pt x="2663" y="251"/>
                    <a:pt x="2626" y="295"/>
                    <a:pt x="2584" y="333"/>
                  </a:cubicBezTo>
                  <a:cubicBezTo>
                    <a:pt x="2485" y="422"/>
                    <a:pt x="2359" y="481"/>
                    <a:pt x="2228" y="499"/>
                  </a:cubicBezTo>
                  <a:cubicBezTo>
                    <a:pt x="2175" y="506"/>
                    <a:pt x="2122" y="507"/>
                    <a:pt x="2072" y="525"/>
                  </a:cubicBezTo>
                  <a:cubicBezTo>
                    <a:pt x="2014" y="546"/>
                    <a:pt x="1966" y="589"/>
                    <a:pt x="1912" y="620"/>
                  </a:cubicBezTo>
                  <a:cubicBezTo>
                    <a:pt x="1840" y="663"/>
                    <a:pt x="1756" y="685"/>
                    <a:pt x="1673" y="685"/>
                  </a:cubicBezTo>
                  <a:cubicBezTo>
                    <a:pt x="1631" y="685"/>
                    <a:pt x="1589" y="680"/>
                    <a:pt x="1549" y="669"/>
                  </a:cubicBezTo>
                  <a:cubicBezTo>
                    <a:pt x="1472" y="648"/>
                    <a:pt x="1399" y="606"/>
                    <a:pt x="1319" y="606"/>
                  </a:cubicBezTo>
                  <a:cubicBezTo>
                    <a:pt x="1239" y="606"/>
                    <a:pt x="1167" y="645"/>
                    <a:pt x="1098" y="683"/>
                  </a:cubicBezTo>
                  <a:cubicBezTo>
                    <a:pt x="928" y="778"/>
                    <a:pt x="757" y="875"/>
                    <a:pt x="573" y="938"/>
                  </a:cubicBezTo>
                  <a:cubicBezTo>
                    <a:pt x="452" y="979"/>
                    <a:pt x="323" y="1005"/>
                    <a:pt x="196" y="1005"/>
                  </a:cubicBezTo>
                  <a:cubicBezTo>
                    <a:pt x="163" y="1005"/>
                    <a:pt x="130" y="1003"/>
                    <a:pt x="97" y="1000"/>
                  </a:cubicBezTo>
                  <a:cubicBezTo>
                    <a:pt x="82" y="1010"/>
                    <a:pt x="68" y="1022"/>
                    <a:pt x="56" y="1034"/>
                  </a:cubicBezTo>
                  <a:cubicBezTo>
                    <a:pt x="34" y="1057"/>
                    <a:pt x="6" y="1081"/>
                    <a:pt x="0" y="1113"/>
                  </a:cubicBezTo>
                  <a:cubicBezTo>
                    <a:pt x="23" y="1139"/>
                    <a:pt x="72" y="1131"/>
                    <a:pt x="104" y="1134"/>
                  </a:cubicBezTo>
                  <a:cubicBezTo>
                    <a:pt x="318" y="1121"/>
                    <a:pt x="528" y="1088"/>
                    <a:pt x="736" y="1035"/>
                  </a:cubicBezTo>
                  <a:cubicBezTo>
                    <a:pt x="941" y="979"/>
                    <a:pt x="1139" y="898"/>
                    <a:pt x="1340" y="829"/>
                  </a:cubicBezTo>
                  <a:cubicBezTo>
                    <a:pt x="1380" y="815"/>
                    <a:pt x="1419" y="800"/>
                    <a:pt x="1458" y="800"/>
                  </a:cubicBezTo>
                  <a:cubicBezTo>
                    <a:pt x="1483" y="800"/>
                    <a:pt x="1509" y="807"/>
                    <a:pt x="1535" y="824"/>
                  </a:cubicBezTo>
                  <a:cubicBezTo>
                    <a:pt x="1607" y="865"/>
                    <a:pt x="1694" y="881"/>
                    <a:pt x="1786" y="881"/>
                  </a:cubicBezTo>
                  <a:cubicBezTo>
                    <a:pt x="2015" y="881"/>
                    <a:pt x="2279" y="779"/>
                    <a:pt x="2452" y="694"/>
                  </a:cubicBezTo>
                  <a:cubicBezTo>
                    <a:pt x="2537" y="656"/>
                    <a:pt x="2618" y="610"/>
                    <a:pt x="2705" y="578"/>
                  </a:cubicBezTo>
                  <a:cubicBezTo>
                    <a:pt x="2803" y="562"/>
                    <a:pt x="2906" y="553"/>
                    <a:pt x="2995" y="502"/>
                  </a:cubicBezTo>
                  <a:cubicBezTo>
                    <a:pt x="3027" y="485"/>
                    <a:pt x="3058" y="464"/>
                    <a:pt x="3086" y="439"/>
                  </a:cubicBezTo>
                  <a:cubicBezTo>
                    <a:pt x="3168" y="364"/>
                    <a:pt x="3226" y="259"/>
                    <a:pt x="3226" y="150"/>
                  </a:cubicBezTo>
                  <a:cubicBezTo>
                    <a:pt x="3226" y="101"/>
                    <a:pt x="3227" y="50"/>
                    <a:pt x="3228"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33"/>
          <p:cNvGrpSpPr/>
          <p:nvPr/>
        </p:nvGrpSpPr>
        <p:grpSpPr>
          <a:xfrm>
            <a:off x="-40450" y="4603508"/>
            <a:ext cx="9235169" cy="670985"/>
            <a:chOff x="-3801348" y="3402671"/>
            <a:chExt cx="3112104" cy="304786"/>
          </a:xfrm>
        </p:grpSpPr>
        <p:sp>
          <p:nvSpPr>
            <p:cNvPr id="1877" name="Google Shape;1877;p33"/>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3"/>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3"/>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3"/>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3"/>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3"/>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3"/>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3"/>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3"/>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33"/>
          <p:cNvGrpSpPr/>
          <p:nvPr/>
        </p:nvGrpSpPr>
        <p:grpSpPr>
          <a:xfrm>
            <a:off x="6599086" y="4796400"/>
            <a:ext cx="317930" cy="285212"/>
            <a:chOff x="12246411" y="-901287"/>
            <a:chExt cx="317930" cy="285212"/>
          </a:xfrm>
        </p:grpSpPr>
        <p:sp>
          <p:nvSpPr>
            <p:cNvPr id="1897" name="Google Shape;1897;p33"/>
            <p:cNvSpPr/>
            <p:nvPr/>
          </p:nvSpPr>
          <p:spPr>
            <a:xfrm>
              <a:off x="12269366" y="-883032"/>
              <a:ext cx="261900" cy="250148"/>
            </a:xfrm>
            <a:custGeom>
              <a:avLst/>
              <a:gdLst/>
              <a:ahLst/>
              <a:cxnLst/>
              <a:rect l="l" t="t" r="r" b="b"/>
              <a:pathLst>
                <a:path w="1449" h="1384" extrusionOk="0">
                  <a:moveTo>
                    <a:pt x="419" y="1"/>
                  </a:moveTo>
                  <a:cubicBezTo>
                    <a:pt x="419" y="1"/>
                    <a:pt x="419" y="1"/>
                    <a:pt x="419" y="1"/>
                  </a:cubicBezTo>
                  <a:lnTo>
                    <a:pt x="419" y="1"/>
                  </a:lnTo>
                  <a:cubicBezTo>
                    <a:pt x="419" y="1"/>
                    <a:pt x="420" y="1"/>
                    <a:pt x="420" y="1"/>
                  </a:cubicBezTo>
                  <a:close/>
                  <a:moveTo>
                    <a:pt x="419" y="1"/>
                  </a:moveTo>
                  <a:cubicBezTo>
                    <a:pt x="322" y="10"/>
                    <a:pt x="336" y="141"/>
                    <a:pt x="343" y="211"/>
                  </a:cubicBezTo>
                  <a:cubicBezTo>
                    <a:pt x="360" y="332"/>
                    <a:pt x="439" y="430"/>
                    <a:pt x="517" y="520"/>
                  </a:cubicBezTo>
                  <a:cubicBezTo>
                    <a:pt x="560" y="529"/>
                    <a:pt x="575" y="592"/>
                    <a:pt x="532" y="612"/>
                  </a:cubicBezTo>
                  <a:cubicBezTo>
                    <a:pt x="523" y="616"/>
                    <a:pt x="514" y="618"/>
                    <a:pt x="505" y="618"/>
                  </a:cubicBezTo>
                  <a:cubicBezTo>
                    <a:pt x="491" y="618"/>
                    <a:pt x="476" y="614"/>
                    <a:pt x="461" y="612"/>
                  </a:cubicBezTo>
                  <a:cubicBezTo>
                    <a:pt x="399" y="602"/>
                    <a:pt x="325" y="589"/>
                    <a:pt x="253" y="589"/>
                  </a:cubicBezTo>
                  <a:cubicBezTo>
                    <a:pt x="151" y="589"/>
                    <a:pt x="55" y="616"/>
                    <a:pt x="14" y="716"/>
                  </a:cubicBezTo>
                  <a:cubicBezTo>
                    <a:pt x="1" y="828"/>
                    <a:pt x="117" y="882"/>
                    <a:pt x="217" y="882"/>
                  </a:cubicBezTo>
                  <a:cubicBezTo>
                    <a:pt x="239" y="882"/>
                    <a:pt x="260" y="880"/>
                    <a:pt x="279" y="875"/>
                  </a:cubicBezTo>
                  <a:cubicBezTo>
                    <a:pt x="322" y="871"/>
                    <a:pt x="392" y="830"/>
                    <a:pt x="441" y="830"/>
                  </a:cubicBezTo>
                  <a:cubicBezTo>
                    <a:pt x="470" y="830"/>
                    <a:pt x="493" y="844"/>
                    <a:pt x="497" y="888"/>
                  </a:cubicBezTo>
                  <a:cubicBezTo>
                    <a:pt x="496" y="915"/>
                    <a:pt x="477" y="934"/>
                    <a:pt x="465" y="955"/>
                  </a:cubicBezTo>
                  <a:cubicBezTo>
                    <a:pt x="424" y="1021"/>
                    <a:pt x="395" y="1083"/>
                    <a:pt x="374" y="1155"/>
                  </a:cubicBezTo>
                  <a:cubicBezTo>
                    <a:pt x="350" y="1233"/>
                    <a:pt x="354" y="1369"/>
                    <a:pt x="456" y="1383"/>
                  </a:cubicBezTo>
                  <a:cubicBezTo>
                    <a:pt x="604" y="1367"/>
                    <a:pt x="678" y="1211"/>
                    <a:pt x="670" y="1074"/>
                  </a:cubicBezTo>
                  <a:cubicBezTo>
                    <a:pt x="675" y="1028"/>
                    <a:pt x="638" y="969"/>
                    <a:pt x="677" y="933"/>
                  </a:cubicBezTo>
                  <a:cubicBezTo>
                    <a:pt x="688" y="923"/>
                    <a:pt x="702" y="918"/>
                    <a:pt x="716" y="918"/>
                  </a:cubicBezTo>
                  <a:cubicBezTo>
                    <a:pt x="724" y="918"/>
                    <a:pt x="732" y="920"/>
                    <a:pt x="739" y="924"/>
                  </a:cubicBezTo>
                  <a:cubicBezTo>
                    <a:pt x="754" y="932"/>
                    <a:pt x="765" y="943"/>
                    <a:pt x="771" y="958"/>
                  </a:cubicBezTo>
                  <a:cubicBezTo>
                    <a:pt x="821" y="1048"/>
                    <a:pt x="864" y="1146"/>
                    <a:pt x="937" y="1222"/>
                  </a:cubicBezTo>
                  <a:cubicBezTo>
                    <a:pt x="973" y="1262"/>
                    <a:pt x="1026" y="1290"/>
                    <a:pt x="1069" y="1290"/>
                  </a:cubicBezTo>
                  <a:cubicBezTo>
                    <a:pt x="1115" y="1290"/>
                    <a:pt x="1150" y="1260"/>
                    <a:pt x="1144" y="1180"/>
                  </a:cubicBezTo>
                  <a:cubicBezTo>
                    <a:pt x="1129" y="1088"/>
                    <a:pt x="1079" y="1006"/>
                    <a:pt x="1024" y="932"/>
                  </a:cubicBezTo>
                  <a:cubicBezTo>
                    <a:pt x="987" y="891"/>
                    <a:pt x="942" y="832"/>
                    <a:pt x="1009" y="794"/>
                  </a:cubicBezTo>
                  <a:cubicBezTo>
                    <a:pt x="1086" y="775"/>
                    <a:pt x="1169" y="781"/>
                    <a:pt x="1246" y="757"/>
                  </a:cubicBezTo>
                  <a:cubicBezTo>
                    <a:pt x="1448" y="699"/>
                    <a:pt x="1430" y="581"/>
                    <a:pt x="1229" y="552"/>
                  </a:cubicBezTo>
                  <a:cubicBezTo>
                    <a:pt x="1208" y="548"/>
                    <a:pt x="1188" y="547"/>
                    <a:pt x="1168" y="547"/>
                  </a:cubicBezTo>
                  <a:cubicBezTo>
                    <a:pt x="1109" y="547"/>
                    <a:pt x="1051" y="560"/>
                    <a:pt x="994" y="563"/>
                  </a:cubicBezTo>
                  <a:cubicBezTo>
                    <a:pt x="971" y="559"/>
                    <a:pt x="955" y="541"/>
                    <a:pt x="949" y="519"/>
                  </a:cubicBezTo>
                  <a:cubicBezTo>
                    <a:pt x="940" y="466"/>
                    <a:pt x="998" y="436"/>
                    <a:pt x="1025" y="397"/>
                  </a:cubicBezTo>
                  <a:cubicBezTo>
                    <a:pt x="1092" y="315"/>
                    <a:pt x="1188" y="229"/>
                    <a:pt x="1184" y="114"/>
                  </a:cubicBezTo>
                  <a:cubicBezTo>
                    <a:pt x="1170" y="67"/>
                    <a:pt x="1141" y="48"/>
                    <a:pt x="1107" y="48"/>
                  </a:cubicBezTo>
                  <a:cubicBezTo>
                    <a:pt x="1029" y="48"/>
                    <a:pt x="921" y="144"/>
                    <a:pt x="887" y="202"/>
                  </a:cubicBezTo>
                  <a:cubicBezTo>
                    <a:pt x="846" y="260"/>
                    <a:pt x="822" y="329"/>
                    <a:pt x="802" y="398"/>
                  </a:cubicBezTo>
                  <a:cubicBezTo>
                    <a:pt x="794" y="430"/>
                    <a:pt x="783" y="469"/>
                    <a:pt x="746" y="477"/>
                  </a:cubicBezTo>
                  <a:cubicBezTo>
                    <a:pt x="742" y="477"/>
                    <a:pt x="738" y="478"/>
                    <a:pt x="735" y="478"/>
                  </a:cubicBezTo>
                  <a:cubicBezTo>
                    <a:pt x="699" y="478"/>
                    <a:pt x="677" y="441"/>
                    <a:pt x="669" y="408"/>
                  </a:cubicBezTo>
                  <a:cubicBezTo>
                    <a:pt x="612" y="265"/>
                    <a:pt x="589" y="54"/>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3"/>
            <p:cNvSpPr/>
            <p:nvPr/>
          </p:nvSpPr>
          <p:spPr>
            <a:xfrm>
              <a:off x="12246411" y="-901287"/>
              <a:ext cx="317930" cy="285212"/>
            </a:xfrm>
            <a:custGeom>
              <a:avLst/>
              <a:gdLst/>
              <a:ahLst/>
              <a:cxnLst/>
              <a:rect l="l" t="t" r="r" b="b"/>
              <a:pathLst>
                <a:path w="1759" h="1578" extrusionOk="0">
                  <a:moveTo>
                    <a:pt x="547" y="102"/>
                  </a:moveTo>
                  <a:lnTo>
                    <a:pt x="546" y="103"/>
                  </a:lnTo>
                  <a:cubicBezTo>
                    <a:pt x="716" y="154"/>
                    <a:pt x="739" y="366"/>
                    <a:pt x="796" y="509"/>
                  </a:cubicBezTo>
                  <a:cubicBezTo>
                    <a:pt x="804" y="542"/>
                    <a:pt x="826" y="579"/>
                    <a:pt x="862" y="579"/>
                  </a:cubicBezTo>
                  <a:cubicBezTo>
                    <a:pt x="865" y="579"/>
                    <a:pt x="869" y="578"/>
                    <a:pt x="873" y="578"/>
                  </a:cubicBezTo>
                  <a:cubicBezTo>
                    <a:pt x="910" y="570"/>
                    <a:pt x="921" y="531"/>
                    <a:pt x="929" y="499"/>
                  </a:cubicBezTo>
                  <a:cubicBezTo>
                    <a:pt x="949" y="430"/>
                    <a:pt x="973" y="361"/>
                    <a:pt x="1014" y="303"/>
                  </a:cubicBezTo>
                  <a:cubicBezTo>
                    <a:pt x="1048" y="245"/>
                    <a:pt x="1156" y="149"/>
                    <a:pt x="1234" y="149"/>
                  </a:cubicBezTo>
                  <a:cubicBezTo>
                    <a:pt x="1268" y="149"/>
                    <a:pt x="1297" y="168"/>
                    <a:pt x="1311" y="215"/>
                  </a:cubicBezTo>
                  <a:cubicBezTo>
                    <a:pt x="1315" y="330"/>
                    <a:pt x="1219" y="416"/>
                    <a:pt x="1152" y="498"/>
                  </a:cubicBezTo>
                  <a:cubicBezTo>
                    <a:pt x="1125" y="537"/>
                    <a:pt x="1067" y="567"/>
                    <a:pt x="1076" y="620"/>
                  </a:cubicBezTo>
                  <a:cubicBezTo>
                    <a:pt x="1082" y="642"/>
                    <a:pt x="1098" y="660"/>
                    <a:pt x="1121" y="664"/>
                  </a:cubicBezTo>
                  <a:cubicBezTo>
                    <a:pt x="1178" y="661"/>
                    <a:pt x="1236" y="648"/>
                    <a:pt x="1294" y="648"/>
                  </a:cubicBezTo>
                  <a:cubicBezTo>
                    <a:pt x="1314" y="648"/>
                    <a:pt x="1334" y="649"/>
                    <a:pt x="1355" y="653"/>
                  </a:cubicBezTo>
                  <a:cubicBezTo>
                    <a:pt x="1557" y="682"/>
                    <a:pt x="1575" y="800"/>
                    <a:pt x="1373" y="858"/>
                  </a:cubicBezTo>
                  <a:cubicBezTo>
                    <a:pt x="1296" y="882"/>
                    <a:pt x="1213" y="876"/>
                    <a:pt x="1136" y="895"/>
                  </a:cubicBezTo>
                  <a:cubicBezTo>
                    <a:pt x="1069" y="933"/>
                    <a:pt x="1114" y="993"/>
                    <a:pt x="1151" y="1034"/>
                  </a:cubicBezTo>
                  <a:cubicBezTo>
                    <a:pt x="1206" y="1107"/>
                    <a:pt x="1256" y="1189"/>
                    <a:pt x="1271" y="1281"/>
                  </a:cubicBezTo>
                  <a:cubicBezTo>
                    <a:pt x="1277" y="1361"/>
                    <a:pt x="1242" y="1391"/>
                    <a:pt x="1196" y="1391"/>
                  </a:cubicBezTo>
                  <a:cubicBezTo>
                    <a:pt x="1153" y="1391"/>
                    <a:pt x="1100" y="1363"/>
                    <a:pt x="1064" y="1323"/>
                  </a:cubicBezTo>
                  <a:cubicBezTo>
                    <a:pt x="991" y="1247"/>
                    <a:pt x="948" y="1149"/>
                    <a:pt x="898" y="1059"/>
                  </a:cubicBezTo>
                  <a:cubicBezTo>
                    <a:pt x="892" y="1044"/>
                    <a:pt x="881" y="1033"/>
                    <a:pt x="866" y="1025"/>
                  </a:cubicBezTo>
                  <a:cubicBezTo>
                    <a:pt x="859" y="1021"/>
                    <a:pt x="851" y="1019"/>
                    <a:pt x="843" y="1019"/>
                  </a:cubicBezTo>
                  <a:cubicBezTo>
                    <a:pt x="829" y="1019"/>
                    <a:pt x="815" y="1024"/>
                    <a:pt x="804" y="1034"/>
                  </a:cubicBezTo>
                  <a:cubicBezTo>
                    <a:pt x="765" y="1071"/>
                    <a:pt x="802" y="1129"/>
                    <a:pt x="797" y="1175"/>
                  </a:cubicBezTo>
                  <a:cubicBezTo>
                    <a:pt x="805" y="1312"/>
                    <a:pt x="731" y="1468"/>
                    <a:pt x="583" y="1484"/>
                  </a:cubicBezTo>
                  <a:cubicBezTo>
                    <a:pt x="481" y="1470"/>
                    <a:pt x="477" y="1335"/>
                    <a:pt x="501" y="1256"/>
                  </a:cubicBezTo>
                  <a:cubicBezTo>
                    <a:pt x="522" y="1184"/>
                    <a:pt x="551" y="1122"/>
                    <a:pt x="592" y="1056"/>
                  </a:cubicBezTo>
                  <a:cubicBezTo>
                    <a:pt x="604" y="1035"/>
                    <a:pt x="623" y="1016"/>
                    <a:pt x="624" y="990"/>
                  </a:cubicBezTo>
                  <a:cubicBezTo>
                    <a:pt x="620" y="945"/>
                    <a:pt x="597" y="932"/>
                    <a:pt x="568" y="932"/>
                  </a:cubicBezTo>
                  <a:cubicBezTo>
                    <a:pt x="519" y="932"/>
                    <a:pt x="449" y="972"/>
                    <a:pt x="406" y="976"/>
                  </a:cubicBezTo>
                  <a:cubicBezTo>
                    <a:pt x="387" y="981"/>
                    <a:pt x="366" y="983"/>
                    <a:pt x="344" y="983"/>
                  </a:cubicBezTo>
                  <a:cubicBezTo>
                    <a:pt x="243" y="983"/>
                    <a:pt x="127" y="929"/>
                    <a:pt x="141" y="817"/>
                  </a:cubicBezTo>
                  <a:cubicBezTo>
                    <a:pt x="182" y="717"/>
                    <a:pt x="278" y="690"/>
                    <a:pt x="380" y="690"/>
                  </a:cubicBezTo>
                  <a:cubicBezTo>
                    <a:pt x="452" y="690"/>
                    <a:pt x="526" y="703"/>
                    <a:pt x="588" y="713"/>
                  </a:cubicBezTo>
                  <a:cubicBezTo>
                    <a:pt x="603" y="715"/>
                    <a:pt x="618" y="719"/>
                    <a:pt x="632" y="719"/>
                  </a:cubicBezTo>
                  <a:cubicBezTo>
                    <a:pt x="641" y="719"/>
                    <a:pt x="650" y="717"/>
                    <a:pt x="659" y="713"/>
                  </a:cubicBezTo>
                  <a:cubicBezTo>
                    <a:pt x="702" y="693"/>
                    <a:pt x="688" y="630"/>
                    <a:pt x="644" y="621"/>
                  </a:cubicBezTo>
                  <a:cubicBezTo>
                    <a:pt x="566" y="531"/>
                    <a:pt x="487" y="433"/>
                    <a:pt x="470" y="312"/>
                  </a:cubicBezTo>
                  <a:cubicBezTo>
                    <a:pt x="463" y="242"/>
                    <a:pt x="449" y="110"/>
                    <a:pt x="547" y="102"/>
                  </a:cubicBezTo>
                  <a:close/>
                  <a:moveTo>
                    <a:pt x="550" y="0"/>
                  </a:moveTo>
                  <a:cubicBezTo>
                    <a:pt x="521" y="0"/>
                    <a:pt x="489" y="8"/>
                    <a:pt x="457" y="25"/>
                  </a:cubicBezTo>
                  <a:cubicBezTo>
                    <a:pt x="283" y="165"/>
                    <a:pt x="395" y="460"/>
                    <a:pt x="527" y="592"/>
                  </a:cubicBezTo>
                  <a:cubicBezTo>
                    <a:pt x="468" y="579"/>
                    <a:pt x="405" y="567"/>
                    <a:pt x="344" y="567"/>
                  </a:cubicBezTo>
                  <a:cubicBezTo>
                    <a:pt x="296" y="567"/>
                    <a:pt x="248" y="575"/>
                    <a:pt x="203" y="596"/>
                  </a:cubicBezTo>
                  <a:cubicBezTo>
                    <a:pt x="99" y="640"/>
                    <a:pt x="1" y="736"/>
                    <a:pt x="23" y="858"/>
                  </a:cubicBezTo>
                  <a:cubicBezTo>
                    <a:pt x="46" y="1011"/>
                    <a:pt x="201" y="1086"/>
                    <a:pt x="347" y="1086"/>
                  </a:cubicBezTo>
                  <a:cubicBezTo>
                    <a:pt x="381" y="1086"/>
                    <a:pt x="413" y="1082"/>
                    <a:pt x="444" y="1075"/>
                  </a:cubicBezTo>
                  <a:lnTo>
                    <a:pt x="444" y="1075"/>
                  </a:lnTo>
                  <a:cubicBezTo>
                    <a:pt x="365" y="1228"/>
                    <a:pt x="328" y="1477"/>
                    <a:pt x="514" y="1566"/>
                  </a:cubicBezTo>
                  <a:cubicBezTo>
                    <a:pt x="538" y="1574"/>
                    <a:pt x="561" y="1578"/>
                    <a:pt x="584" y="1578"/>
                  </a:cubicBezTo>
                  <a:cubicBezTo>
                    <a:pt x="736" y="1578"/>
                    <a:pt x="866" y="1418"/>
                    <a:pt x="882" y="1271"/>
                  </a:cubicBezTo>
                  <a:cubicBezTo>
                    <a:pt x="981" y="1429"/>
                    <a:pt x="1096" y="1494"/>
                    <a:pt x="1188" y="1494"/>
                  </a:cubicBezTo>
                  <a:cubicBezTo>
                    <a:pt x="1359" y="1494"/>
                    <a:pt x="1456" y="1271"/>
                    <a:pt x="1245" y="1002"/>
                  </a:cubicBezTo>
                  <a:cubicBezTo>
                    <a:pt x="1710" y="993"/>
                    <a:pt x="1759" y="549"/>
                    <a:pt x="1266" y="549"/>
                  </a:cubicBezTo>
                  <a:cubicBezTo>
                    <a:pt x="1263" y="549"/>
                    <a:pt x="1260" y="549"/>
                    <a:pt x="1257" y="549"/>
                  </a:cubicBezTo>
                  <a:cubicBezTo>
                    <a:pt x="1521" y="250"/>
                    <a:pt x="1406" y="49"/>
                    <a:pt x="1224" y="49"/>
                  </a:cubicBezTo>
                  <a:cubicBezTo>
                    <a:pt x="1102" y="49"/>
                    <a:pt x="948" y="140"/>
                    <a:pt x="861" y="356"/>
                  </a:cubicBezTo>
                  <a:cubicBezTo>
                    <a:pt x="823" y="216"/>
                    <a:pt x="708" y="0"/>
                    <a:pt x="55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33"/>
          <p:cNvGrpSpPr/>
          <p:nvPr/>
        </p:nvGrpSpPr>
        <p:grpSpPr>
          <a:xfrm>
            <a:off x="1899340" y="225369"/>
            <a:ext cx="129052" cy="118748"/>
            <a:chOff x="10843290" y="-69506"/>
            <a:chExt cx="129052" cy="118748"/>
          </a:xfrm>
        </p:grpSpPr>
        <p:sp>
          <p:nvSpPr>
            <p:cNvPr id="1900" name="Google Shape;1900;p33"/>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3"/>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33"/>
          <p:cNvGrpSpPr/>
          <p:nvPr/>
        </p:nvGrpSpPr>
        <p:grpSpPr>
          <a:xfrm>
            <a:off x="218414" y="893549"/>
            <a:ext cx="236776" cy="210746"/>
            <a:chOff x="12185139" y="-1513826"/>
            <a:chExt cx="236776" cy="210746"/>
          </a:xfrm>
        </p:grpSpPr>
        <p:sp>
          <p:nvSpPr>
            <p:cNvPr id="1903" name="Google Shape;1903;p33"/>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3"/>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3"/>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3"/>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3"/>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3"/>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3"/>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0" name="Google Shape;1910;p33"/>
          <p:cNvGrpSpPr/>
          <p:nvPr/>
        </p:nvGrpSpPr>
        <p:grpSpPr>
          <a:xfrm flipH="1">
            <a:off x="291812" y="2895602"/>
            <a:ext cx="202254" cy="166645"/>
            <a:chOff x="11669474" y="-1035760"/>
            <a:chExt cx="202254" cy="166645"/>
          </a:xfrm>
        </p:grpSpPr>
        <p:sp>
          <p:nvSpPr>
            <p:cNvPr id="1911" name="Google Shape;1911;p33"/>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3"/>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19"/>
        <p:cNvGrpSpPr/>
        <p:nvPr/>
      </p:nvGrpSpPr>
      <p:grpSpPr>
        <a:xfrm>
          <a:off x="0" y="0"/>
          <a:ext cx="0" cy="0"/>
          <a:chOff x="0" y="0"/>
          <a:chExt cx="0" cy="0"/>
        </a:xfrm>
      </p:grpSpPr>
      <p:sp>
        <p:nvSpPr>
          <p:cNvPr id="2020" name="Google Shape;2020;p3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21" name="Google Shape;2021;p35"/>
          <p:cNvSpPr txBox="1">
            <a:spLocks noGrp="1"/>
          </p:cNvSpPr>
          <p:nvPr>
            <p:ph type="title" idx="2"/>
          </p:nvPr>
        </p:nvSpPr>
        <p:spPr>
          <a:xfrm>
            <a:off x="4549888" y="1580138"/>
            <a:ext cx="2668500" cy="603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22" name="Google Shape;2022;p35"/>
          <p:cNvSpPr txBox="1">
            <a:spLocks noGrp="1"/>
          </p:cNvSpPr>
          <p:nvPr>
            <p:ph type="subTitle" idx="1"/>
          </p:nvPr>
        </p:nvSpPr>
        <p:spPr>
          <a:xfrm>
            <a:off x="1285611" y="1580600"/>
            <a:ext cx="3264300" cy="602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23" name="Google Shape;2023;p35"/>
          <p:cNvSpPr txBox="1">
            <a:spLocks noGrp="1"/>
          </p:cNvSpPr>
          <p:nvPr>
            <p:ph type="title" idx="3"/>
          </p:nvPr>
        </p:nvSpPr>
        <p:spPr>
          <a:xfrm>
            <a:off x="4549888" y="2448563"/>
            <a:ext cx="2668500" cy="603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24" name="Google Shape;2024;p35"/>
          <p:cNvSpPr txBox="1">
            <a:spLocks noGrp="1"/>
          </p:cNvSpPr>
          <p:nvPr>
            <p:ph type="subTitle" idx="4"/>
          </p:nvPr>
        </p:nvSpPr>
        <p:spPr>
          <a:xfrm>
            <a:off x="1285611" y="2449018"/>
            <a:ext cx="3264300" cy="602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25" name="Google Shape;2025;p35"/>
          <p:cNvSpPr txBox="1">
            <a:spLocks noGrp="1"/>
          </p:cNvSpPr>
          <p:nvPr>
            <p:ph type="title" idx="5"/>
          </p:nvPr>
        </p:nvSpPr>
        <p:spPr>
          <a:xfrm>
            <a:off x="4549888" y="3442456"/>
            <a:ext cx="2668500" cy="603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26" name="Google Shape;2026;p35"/>
          <p:cNvSpPr txBox="1">
            <a:spLocks noGrp="1"/>
          </p:cNvSpPr>
          <p:nvPr>
            <p:ph type="subTitle" idx="6"/>
          </p:nvPr>
        </p:nvSpPr>
        <p:spPr>
          <a:xfrm>
            <a:off x="1285611" y="3442905"/>
            <a:ext cx="3264300" cy="602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027" name="Google Shape;2027;p35"/>
          <p:cNvGrpSpPr/>
          <p:nvPr/>
        </p:nvGrpSpPr>
        <p:grpSpPr>
          <a:xfrm>
            <a:off x="-40450" y="4603508"/>
            <a:ext cx="9235169" cy="670985"/>
            <a:chOff x="-3801348" y="3402671"/>
            <a:chExt cx="3112104" cy="304786"/>
          </a:xfrm>
        </p:grpSpPr>
        <p:sp>
          <p:nvSpPr>
            <p:cNvPr id="2028" name="Google Shape;2028;p35"/>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35"/>
          <p:cNvGrpSpPr/>
          <p:nvPr/>
        </p:nvGrpSpPr>
        <p:grpSpPr>
          <a:xfrm>
            <a:off x="7483287" y="427898"/>
            <a:ext cx="1141981" cy="355504"/>
            <a:chOff x="11233542" y="-106133"/>
            <a:chExt cx="853882" cy="265818"/>
          </a:xfrm>
        </p:grpSpPr>
        <p:sp>
          <p:nvSpPr>
            <p:cNvPr id="2048" name="Google Shape;2048;p35"/>
            <p:cNvSpPr/>
            <p:nvPr/>
          </p:nvSpPr>
          <p:spPr>
            <a:xfrm>
              <a:off x="11271258" y="-75659"/>
              <a:ext cx="774226" cy="200947"/>
            </a:xfrm>
            <a:custGeom>
              <a:avLst/>
              <a:gdLst/>
              <a:ahLst/>
              <a:cxnLst/>
              <a:rect l="l" t="t" r="r" b="b"/>
              <a:pathLst>
                <a:path w="2566" h="666" extrusionOk="0">
                  <a:moveTo>
                    <a:pt x="1670" y="0"/>
                  </a:moveTo>
                  <a:cubicBezTo>
                    <a:pt x="1575" y="0"/>
                    <a:pt x="1480" y="36"/>
                    <a:pt x="1408" y="99"/>
                  </a:cubicBezTo>
                  <a:cubicBezTo>
                    <a:pt x="1379" y="123"/>
                    <a:pt x="1361" y="154"/>
                    <a:pt x="1329" y="175"/>
                  </a:cubicBezTo>
                  <a:cubicBezTo>
                    <a:pt x="1319" y="182"/>
                    <a:pt x="1308" y="184"/>
                    <a:pt x="1297" y="184"/>
                  </a:cubicBezTo>
                  <a:cubicBezTo>
                    <a:pt x="1272" y="184"/>
                    <a:pt x="1246" y="171"/>
                    <a:pt x="1225" y="158"/>
                  </a:cubicBezTo>
                  <a:cubicBezTo>
                    <a:pt x="1178" y="129"/>
                    <a:pt x="1131" y="100"/>
                    <a:pt x="1080" y="75"/>
                  </a:cubicBezTo>
                  <a:cubicBezTo>
                    <a:pt x="1006" y="33"/>
                    <a:pt x="922" y="13"/>
                    <a:pt x="837" y="13"/>
                  </a:cubicBezTo>
                  <a:cubicBezTo>
                    <a:pt x="690" y="13"/>
                    <a:pt x="542" y="74"/>
                    <a:pt x="444" y="187"/>
                  </a:cubicBezTo>
                  <a:cubicBezTo>
                    <a:pt x="425" y="209"/>
                    <a:pt x="409" y="234"/>
                    <a:pt x="394" y="259"/>
                  </a:cubicBezTo>
                  <a:cubicBezTo>
                    <a:pt x="373" y="296"/>
                    <a:pt x="356" y="334"/>
                    <a:pt x="340" y="374"/>
                  </a:cubicBezTo>
                  <a:cubicBezTo>
                    <a:pt x="330" y="397"/>
                    <a:pt x="325" y="423"/>
                    <a:pt x="307" y="442"/>
                  </a:cubicBezTo>
                  <a:cubicBezTo>
                    <a:pt x="261" y="476"/>
                    <a:pt x="197" y="477"/>
                    <a:pt x="144" y="500"/>
                  </a:cubicBezTo>
                  <a:cubicBezTo>
                    <a:pt x="77" y="525"/>
                    <a:pt x="1" y="579"/>
                    <a:pt x="2" y="658"/>
                  </a:cubicBezTo>
                  <a:cubicBezTo>
                    <a:pt x="80" y="661"/>
                    <a:pt x="159" y="663"/>
                    <a:pt x="238" y="665"/>
                  </a:cubicBezTo>
                  <a:cubicBezTo>
                    <a:pt x="257" y="665"/>
                    <a:pt x="276" y="665"/>
                    <a:pt x="295" y="665"/>
                  </a:cubicBezTo>
                  <a:cubicBezTo>
                    <a:pt x="551" y="665"/>
                    <a:pt x="806" y="647"/>
                    <a:pt x="1061" y="644"/>
                  </a:cubicBezTo>
                  <a:cubicBezTo>
                    <a:pt x="1563" y="633"/>
                    <a:pt x="2064" y="623"/>
                    <a:pt x="2565" y="600"/>
                  </a:cubicBezTo>
                  <a:cubicBezTo>
                    <a:pt x="2551" y="511"/>
                    <a:pt x="2512" y="430"/>
                    <a:pt x="2445" y="370"/>
                  </a:cubicBezTo>
                  <a:cubicBezTo>
                    <a:pt x="2401" y="331"/>
                    <a:pt x="2339" y="304"/>
                    <a:pt x="2278" y="304"/>
                  </a:cubicBezTo>
                  <a:cubicBezTo>
                    <a:pt x="2240" y="304"/>
                    <a:pt x="2203" y="315"/>
                    <a:pt x="2172" y="340"/>
                  </a:cubicBezTo>
                  <a:cubicBezTo>
                    <a:pt x="2162" y="347"/>
                    <a:pt x="2151" y="349"/>
                    <a:pt x="2141" y="349"/>
                  </a:cubicBezTo>
                  <a:cubicBezTo>
                    <a:pt x="2113" y="349"/>
                    <a:pt x="2087" y="330"/>
                    <a:pt x="2073" y="305"/>
                  </a:cubicBezTo>
                  <a:cubicBezTo>
                    <a:pt x="2050" y="261"/>
                    <a:pt x="2022" y="217"/>
                    <a:pt x="1991" y="178"/>
                  </a:cubicBezTo>
                  <a:cubicBezTo>
                    <a:pt x="1918" y="83"/>
                    <a:pt x="1823" y="8"/>
                    <a:pt x="1697" y="1"/>
                  </a:cubicBezTo>
                  <a:cubicBezTo>
                    <a:pt x="1688" y="0"/>
                    <a:pt x="1679" y="0"/>
                    <a:pt x="1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11233542" y="-106133"/>
              <a:ext cx="853882" cy="265818"/>
            </a:xfrm>
            <a:custGeom>
              <a:avLst/>
              <a:gdLst/>
              <a:ahLst/>
              <a:cxnLst/>
              <a:rect l="l" t="t" r="r" b="b"/>
              <a:pathLst>
                <a:path w="2830" h="881" extrusionOk="0">
                  <a:moveTo>
                    <a:pt x="1795" y="101"/>
                  </a:moveTo>
                  <a:cubicBezTo>
                    <a:pt x="1804" y="101"/>
                    <a:pt x="1813" y="101"/>
                    <a:pt x="1822" y="102"/>
                  </a:cubicBezTo>
                  <a:cubicBezTo>
                    <a:pt x="2000" y="113"/>
                    <a:pt x="2119" y="260"/>
                    <a:pt x="2198" y="406"/>
                  </a:cubicBezTo>
                  <a:cubicBezTo>
                    <a:pt x="2211" y="431"/>
                    <a:pt x="2237" y="450"/>
                    <a:pt x="2265" y="450"/>
                  </a:cubicBezTo>
                  <a:cubicBezTo>
                    <a:pt x="2275" y="450"/>
                    <a:pt x="2286" y="448"/>
                    <a:pt x="2297" y="441"/>
                  </a:cubicBezTo>
                  <a:cubicBezTo>
                    <a:pt x="2327" y="415"/>
                    <a:pt x="2365" y="404"/>
                    <a:pt x="2404" y="404"/>
                  </a:cubicBezTo>
                  <a:cubicBezTo>
                    <a:pt x="2464" y="404"/>
                    <a:pt x="2526" y="431"/>
                    <a:pt x="2570" y="471"/>
                  </a:cubicBezTo>
                  <a:cubicBezTo>
                    <a:pt x="2637" y="531"/>
                    <a:pt x="2676" y="612"/>
                    <a:pt x="2690" y="701"/>
                  </a:cubicBezTo>
                  <a:cubicBezTo>
                    <a:pt x="2189" y="724"/>
                    <a:pt x="1688" y="734"/>
                    <a:pt x="1186" y="745"/>
                  </a:cubicBezTo>
                  <a:cubicBezTo>
                    <a:pt x="931" y="748"/>
                    <a:pt x="676" y="766"/>
                    <a:pt x="420" y="766"/>
                  </a:cubicBezTo>
                  <a:cubicBezTo>
                    <a:pt x="401" y="766"/>
                    <a:pt x="382" y="766"/>
                    <a:pt x="363" y="766"/>
                  </a:cubicBezTo>
                  <a:cubicBezTo>
                    <a:pt x="284" y="764"/>
                    <a:pt x="205" y="762"/>
                    <a:pt x="127" y="759"/>
                  </a:cubicBezTo>
                  <a:cubicBezTo>
                    <a:pt x="126" y="680"/>
                    <a:pt x="202" y="626"/>
                    <a:pt x="269" y="601"/>
                  </a:cubicBezTo>
                  <a:cubicBezTo>
                    <a:pt x="322" y="578"/>
                    <a:pt x="386" y="577"/>
                    <a:pt x="432" y="543"/>
                  </a:cubicBezTo>
                  <a:cubicBezTo>
                    <a:pt x="450" y="524"/>
                    <a:pt x="455" y="498"/>
                    <a:pt x="465" y="475"/>
                  </a:cubicBezTo>
                  <a:cubicBezTo>
                    <a:pt x="491" y="409"/>
                    <a:pt x="524" y="344"/>
                    <a:pt x="569" y="288"/>
                  </a:cubicBezTo>
                  <a:cubicBezTo>
                    <a:pt x="667" y="176"/>
                    <a:pt x="816" y="114"/>
                    <a:pt x="963" y="114"/>
                  </a:cubicBezTo>
                  <a:cubicBezTo>
                    <a:pt x="1047" y="114"/>
                    <a:pt x="1131" y="134"/>
                    <a:pt x="1205" y="176"/>
                  </a:cubicBezTo>
                  <a:cubicBezTo>
                    <a:pt x="1255" y="201"/>
                    <a:pt x="1303" y="230"/>
                    <a:pt x="1350" y="259"/>
                  </a:cubicBezTo>
                  <a:cubicBezTo>
                    <a:pt x="1371" y="272"/>
                    <a:pt x="1397" y="285"/>
                    <a:pt x="1422" y="285"/>
                  </a:cubicBezTo>
                  <a:cubicBezTo>
                    <a:pt x="1433" y="285"/>
                    <a:pt x="1444" y="283"/>
                    <a:pt x="1454" y="276"/>
                  </a:cubicBezTo>
                  <a:cubicBezTo>
                    <a:pt x="1486" y="255"/>
                    <a:pt x="1504" y="224"/>
                    <a:pt x="1533" y="200"/>
                  </a:cubicBezTo>
                  <a:cubicBezTo>
                    <a:pt x="1605" y="137"/>
                    <a:pt x="1699" y="101"/>
                    <a:pt x="1795" y="101"/>
                  </a:cubicBezTo>
                  <a:close/>
                  <a:moveTo>
                    <a:pt x="968" y="1"/>
                  </a:moveTo>
                  <a:cubicBezTo>
                    <a:pt x="841" y="1"/>
                    <a:pt x="714" y="38"/>
                    <a:pt x="604" y="120"/>
                  </a:cubicBezTo>
                  <a:cubicBezTo>
                    <a:pt x="487" y="200"/>
                    <a:pt x="427" y="332"/>
                    <a:pt x="376" y="459"/>
                  </a:cubicBezTo>
                  <a:cubicBezTo>
                    <a:pt x="203" y="481"/>
                    <a:pt x="1" y="629"/>
                    <a:pt x="40" y="822"/>
                  </a:cubicBezTo>
                  <a:cubicBezTo>
                    <a:pt x="57" y="873"/>
                    <a:pt x="115" y="874"/>
                    <a:pt x="160" y="875"/>
                  </a:cubicBezTo>
                  <a:cubicBezTo>
                    <a:pt x="203" y="877"/>
                    <a:pt x="246" y="878"/>
                    <a:pt x="289" y="879"/>
                  </a:cubicBezTo>
                  <a:cubicBezTo>
                    <a:pt x="313" y="880"/>
                    <a:pt x="336" y="880"/>
                    <a:pt x="359" y="880"/>
                  </a:cubicBezTo>
                  <a:cubicBezTo>
                    <a:pt x="517" y="880"/>
                    <a:pt x="675" y="869"/>
                    <a:pt x="833" y="860"/>
                  </a:cubicBezTo>
                  <a:cubicBezTo>
                    <a:pt x="1110" y="848"/>
                    <a:pt x="1387" y="845"/>
                    <a:pt x="1664" y="837"/>
                  </a:cubicBezTo>
                  <a:cubicBezTo>
                    <a:pt x="1948" y="829"/>
                    <a:pt x="2233" y="833"/>
                    <a:pt x="2516" y="816"/>
                  </a:cubicBezTo>
                  <a:cubicBezTo>
                    <a:pt x="2584" y="812"/>
                    <a:pt x="2654" y="808"/>
                    <a:pt x="2721" y="801"/>
                  </a:cubicBezTo>
                  <a:cubicBezTo>
                    <a:pt x="2745" y="797"/>
                    <a:pt x="2769" y="794"/>
                    <a:pt x="2788" y="777"/>
                  </a:cubicBezTo>
                  <a:cubicBezTo>
                    <a:pt x="2829" y="700"/>
                    <a:pt x="2787" y="602"/>
                    <a:pt x="2755" y="526"/>
                  </a:cubicBezTo>
                  <a:cubicBezTo>
                    <a:pt x="2695" y="402"/>
                    <a:pt x="2563" y="317"/>
                    <a:pt x="2429" y="317"/>
                  </a:cubicBezTo>
                  <a:cubicBezTo>
                    <a:pt x="2384" y="317"/>
                    <a:pt x="2339" y="326"/>
                    <a:pt x="2296" y="347"/>
                  </a:cubicBezTo>
                  <a:cubicBezTo>
                    <a:pt x="2198" y="126"/>
                    <a:pt x="2011" y="3"/>
                    <a:pt x="1815" y="3"/>
                  </a:cubicBezTo>
                  <a:cubicBezTo>
                    <a:pt x="1682" y="3"/>
                    <a:pt x="1545" y="60"/>
                    <a:pt x="1430" y="181"/>
                  </a:cubicBezTo>
                  <a:cubicBezTo>
                    <a:pt x="1300" y="65"/>
                    <a:pt x="1134" y="1"/>
                    <a:pt x="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p:nvPr/>
          </p:nvSpPr>
          <p:spPr>
            <a:xfrm>
              <a:off x="11271258" y="-22254"/>
              <a:ext cx="774226" cy="147542"/>
            </a:xfrm>
            <a:custGeom>
              <a:avLst/>
              <a:gdLst/>
              <a:ahLst/>
              <a:cxnLst/>
              <a:rect l="l" t="t" r="r" b="b"/>
              <a:pathLst>
                <a:path w="2566" h="489" extrusionOk="0">
                  <a:moveTo>
                    <a:pt x="1991" y="1"/>
                  </a:moveTo>
                  <a:cubicBezTo>
                    <a:pt x="2082" y="218"/>
                    <a:pt x="1893" y="269"/>
                    <a:pt x="1893" y="269"/>
                  </a:cubicBezTo>
                  <a:cubicBezTo>
                    <a:pt x="1893" y="269"/>
                    <a:pt x="987" y="311"/>
                    <a:pt x="627" y="320"/>
                  </a:cubicBezTo>
                  <a:cubicBezTo>
                    <a:pt x="623" y="320"/>
                    <a:pt x="620" y="320"/>
                    <a:pt x="617" y="320"/>
                  </a:cubicBezTo>
                  <a:cubicBezTo>
                    <a:pt x="400" y="320"/>
                    <a:pt x="380" y="185"/>
                    <a:pt x="394" y="82"/>
                  </a:cubicBezTo>
                  <a:lnTo>
                    <a:pt x="394" y="82"/>
                  </a:lnTo>
                  <a:cubicBezTo>
                    <a:pt x="373" y="119"/>
                    <a:pt x="356" y="157"/>
                    <a:pt x="340" y="197"/>
                  </a:cubicBezTo>
                  <a:cubicBezTo>
                    <a:pt x="330" y="220"/>
                    <a:pt x="325" y="246"/>
                    <a:pt x="307" y="265"/>
                  </a:cubicBezTo>
                  <a:cubicBezTo>
                    <a:pt x="261" y="299"/>
                    <a:pt x="197" y="300"/>
                    <a:pt x="144" y="323"/>
                  </a:cubicBezTo>
                  <a:cubicBezTo>
                    <a:pt x="77" y="348"/>
                    <a:pt x="1" y="402"/>
                    <a:pt x="2" y="481"/>
                  </a:cubicBezTo>
                  <a:cubicBezTo>
                    <a:pt x="80" y="484"/>
                    <a:pt x="159" y="486"/>
                    <a:pt x="238" y="488"/>
                  </a:cubicBezTo>
                  <a:cubicBezTo>
                    <a:pt x="257" y="488"/>
                    <a:pt x="276" y="488"/>
                    <a:pt x="295" y="488"/>
                  </a:cubicBezTo>
                  <a:cubicBezTo>
                    <a:pt x="551" y="488"/>
                    <a:pt x="806" y="470"/>
                    <a:pt x="1061" y="467"/>
                  </a:cubicBezTo>
                  <a:cubicBezTo>
                    <a:pt x="1563" y="456"/>
                    <a:pt x="2064" y="446"/>
                    <a:pt x="2565" y="423"/>
                  </a:cubicBezTo>
                  <a:cubicBezTo>
                    <a:pt x="2551" y="334"/>
                    <a:pt x="2512" y="253"/>
                    <a:pt x="2445" y="193"/>
                  </a:cubicBezTo>
                  <a:cubicBezTo>
                    <a:pt x="2401" y="153"/>
                    <a:pt x="2339" y="126"/>
                    <a:pt x="2279" y="126"/>
                  </a:cubicBezTo>
                  <a:cubicBezTo>
                    <a:pt x="2241" y="126"/>
                    <a:pt x="2203" y="137"/>
                    <a:pt x="2172" y="163"/>
                  </a:cubicBezTo>
                  <a:cubicBezTo>
                    <a:pt x="2162" y="170"/>
                    <a:pt x="2151" y="172"/>
                    <a:pt x="2141" y="172"/>
                  </a:cubicBezTo>
                  <a:cubicBezTo>
                    <a:pt x="2113" y="172"/>
                    <a:pt x="2087" y="153"/>
                    <a:pt x="2073" y="128"/>
                  </a:cubicBezTo>
                  <a:cubicBezTo>
                    <a:pt x="2049" y="84"/>
                    <a:pt x="2022" y="40"/>
                    <a:pt x="1991"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35"/>
          <p:cNvGrpSpPr/>
          <p:nvPr/>
        </p:nvGrpSpPr>
        <p:grpSpPr>
          <a:xfrm>
            <a:off x="3842131" y="75261"/>
            <a:ext cx="707765" cy="245738"/>
            <a:chOff x="11381806" y="1011261"/>
            <a:chExt cx="707765" cy="245738"/>
          </a:xfrm>
        </p:grpSpPr>
        <p:sp>
          <p:nvSpPr>
            <p:cNvPr id="2052" name="Google Shape;2052;p35"/>
            <p:cNvSpPr/>
            <p:nvPr/>
          </p:nvSpPr>
          <p:spPr>
            <a:xfrm>
              <a:off x="11422157" y="1052015"/>
              <a:ext cx="618185" cy="169071"/>
            </a:xfrm>
            <a:custGeom>
              <a:avLst/>
              <a:gdLst/>
              <a:ahLst/>
              <a:cxnLst/>
              <a:rect l="l" t="t" r="r" b="b"/>
              <a:pathLst>
                <a:path w="1532" h="419" extrusionOk="0">
                  <a:moveTo>
                    <a:pt x="517" y="0"/>
                  </a:moveTo>
                  <a:cubicBezTo>
                    <a:pt x="504" y="0"/>
                    <a:pt x="490" y="1"/>
                    <a:pt x="476" y="4"/>
                  </a:cubicBezTo>
                  <a:cubicBezTo>
                    <a:pt x="402" y="21"/>
                    <a:pt x="327" y="64"/>
                    <a:pt x="280" y="125"/>
                  </a:cubicBezTo>
                  <a:cubicBezTo>
                    <a:pt x="254" y="161"/>
                    <a:pt x="236" y="202"/>
                    <a:pt x="232" y="248"/>
                  </a:cubicBezTo>
                  <a:cubicBezTo>
                    <a:pt x="233" y="273"/>
                    <a:pt x="225" y="302"/>
                    <a:pt x="201" y="315"/>
                  </a:cubicBezTo>
                  <a:cubicBezTo>
                    <a:pt x="133" y="344"/>
                    <a:pt x="40" y="336"/>
                    <a:pt x="1" y="411"/>
                  </a:cubicBezTo>
                  <a:cubicBezTo>
                    <a:pt x="155" y="402"/>
                    <a:pt x="310" y="399"/>
                    <a:pt x="465" y="399"/>
                  </a:cubicBezTo>
                  <a:cubicBezTo>
                    <a:pt x="528" y="399"/>
                    <a:pt x="592" y="400"/>
                    <a:pt x="655" y="400"/>
                  </a:cubicBezTo>
                  <a:cubicBezTo>
                    <a:pt x="728" y="400"/>
                    <a:pt x="802" y="399"/>
                    <a:pt x="875" y="399"/>
                  </a:cubicBezTo>
                  <a:cubicBezTo>
                    <a:pt x="1022" y="399"/>
                    <a:pt x="1169" y="401"/>
                    <a:pt x="1316" y="410"/>
                  </a:cubicBezTo>
                  <a:cubicBezTo>
                    <a:pt x="1368" y="413"/>
                    <a:pt x="1421" y="417"/>
                    <a:pt x="1473" y="417"/>
                  </a:cubicBezTo>
                  <a:cubicBezTo>
                    <a:pt x="1490" y="418"/>
                    <a:pt x="1507" y="418"/>
                    <a:pt x="1523" y="418"/>
                  </a:cubicBezTo>
                  <a:cubicBezTo>
                    <a:pt x="1531" y="322"/>
                    <a:pt x="1445" y="226"/>
                    <a:pt x="1349" y="226"/>
                  </a:cubicBezTo>
                  <a:cubicBezTo>
                    <a:pt x="1343" y="226"/>
                    <a:pt x="1337" y="226"/>
                    <a:pt x="1331" y="227"/>
                  </a:cubicBezTo>
                  <a:cubicBezTo>
                    <a:pt x="1312" y="234"/>
                    <a:pt x="1295" y="246"/>
                    <a:pt x="1275" y="246"/>
                  </a:cubicBezTo>
                  <a:cubicBezTo>
                    <a:pt x="1270" y="246"/>
                    <a:pt x="1264" y="245"/>
                    <a:pt x="1259" y="243"/>
                  </a:cubicBezTo>
                  <a:cubicBezTo>
                    <a:pt x="1244" y="239"/>
                    <a:pt x="1233" y="228"/>
                    <a:pt x="1224" y="216"/>
                  </a:cubicBezTo>
                  <a:cubicBezTo>
                    <a:pt x="1221" y="212"/>
                    <a:pt x="1218" y="209"/>
                    <a:pt x="1216" y="205"/>
                  </a:cubicBezTo>
                  <a:cubicBezTo>
                    <a:pt x="1186" y="163"/>
                    <a:pt x="1156" y="121"/>
                    <a:pt x="1117" y="86"/>
                  </a:cubicBezTo>
                  <a:cubicBezTo>
                    <a:pt x="1081" y="57"/>
                    <a:pt x="1028" y="39"/>
                    <a:pt x="978" y="39"/>
                  </a:cubicBezTo>
                  <a:cubicBezTo>
                    <a:pt x="926" y="39"/>
                    <a:pt x="876" y="58"/>
                    <a:pt x="848" y="103"/>
                  </a:cubicBezTo>
                  <a:cubicBezTo>
                    <a:pt x="837" y="130"/>
                    <a:pt x="821" y="141"/>
                    <a:pt x="802" y="141"/>
                  </a:cubicBezTo>
                  <a:cubicBezTo>
                    <a:pt x="780" y="141"/>
                    <a:pt x="754" y="125"/>
                    <a:pt x="735" y="105"/>
                  </a:cubicBezTo>
                  <a:cubicBezTo>
                    <a:pt x="672" y="53"/>
                    <a:pt x="600"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11381806" y="1011261"/>
              <a:ext cx="707765" cy="245738"/>
            </a:xfrm>
            <a:custGeom>
              <a:avLst/>
              <a:gdLst/>
              <a:ahLst/>
              <a:cxnLst/>
              <a:rect l="l" t="t" r="r" b="b"/>
              <a:pathLst>
                <a:path w="1754" h="609" extrusionOk="0">
                  <a:moveTo>
                    <a:pt x="616" y="101"/>
                  </a:moveTo>
                  <a:cubicBezTo>
                    <a:pt x="699" y="101"/>
                    <a:pt x="772" y="154"/>
                    <a:pt x="834" y="206"/>
                  </a:cubicBezTo>
                  <a:cubicBezTo>
                    <a:pt x="853" y="226"/>
                    <a:pt x="879" y="242"/>
                    <a:pt x="902" y="242"/>
                  </a:cubicBezTo>
                  <a:cubicBezTo>
                    <a:pt x="920" y="242"/>
                    <a:pt x="937" y="232"/>
                    <a:pt x="947" y="204"/>
                  </a:cubicBezTo>
                  <a:cubicBezTo>
                    <a:pt x="976" y="159"/>
                    <a:pt x="1026" y="141"/>
                    <a:pt x="1077" y="141"/>
                  </a:cubicBezTo>
                  <a:cubicBezTo>
                    <a:pt x="1128" y="141"/>
                    <a:pt x="1181" y="159"/>
                    <a:pt x="1217" y="188"/>
                  </a:cubicBezTo>
                  <a:cubicBezTo>
                    <a:pt x="1256" y="222"/>
                    <a:pt x="1286" y="264"/>
                    <a:pt x="1316" y="306"/>
                  </a:cubicBezTo>
                  <a:cubicBezTo>
                    <a:pt x="1326" y="322"/>
                    <a:pt x="1339" y="337"/>
                    <a:pt x="1359" y="344"/>
                  </a:cubicBezTo>
                  <a:cubicBezTo>
                    <a:pt x="1364" y="346"/>
                    <a:pt x="1370" y="347"/>
                    <a:pt x="1375" y="347"/>
                  </a:cubicBezTo>
                  <a:cubicBezTo>
                    <a:pt x="1395" y="347"/>
                    <a:pt x="1412" y="335"/>
                    <a:pt x="1431" y="328"/>
                  </a:cubicBezTo>
                  <a:cubicBezTo>
                    <a:pt x="1437" y="327"/>
                    <a:pt x="1443" y="327"/>
                    <a:pt x="1449" y="327"/>
                  </a:cubicBezTo>
                  <a:cubicBezTo>
                    <a:pt x="1545" y="327"/>
                    <a:pt x="1631" y="423"/>
                    <a:pt x="1623" y="519"/>
                  </a:cubicBezTo>
                  <a:lnTo>
                    <a:pt x="1573" y="519"/>
                  </a:lnTo>
                  <a:cubicBezTo>
                    <a:pt x="1521" y="518"/>
                    <a:pt x="1468" y="514"/>
                    <a:pt x="1416" y="512"/>
                  </a:cubicBezTo>
                  <a:cubicBezTo>
                    <a:pt x="1267" y="503"/>
                    <a:pt x="1117" y="500"/>
                    <a:pt x="968" y="500"/>
                  </a:cubicBezTo>
                  <a:cubicBezTo>
                    <a:pt x="897" y="500"/>
                    <a:pt x="826" y="501"/>
                    <a:pt x="755" y="501"/>
                  </a:cubicBezTo>
                  <a:cubicBezTo>
                    <a:pt x="692" y="501"/>
                    <a:pt x="628" y="500"/>
                    <a:pt x="565" y="500"/>
                  </a:cubicBezTo>
                  <a:cubicBezTo>
                    <a:pt x="410" y="500"/>
                    <a:pt x="255" y="503"/>
                    <a:pt x="99" y="512"/>
                  </a:cubicBezTo>
                  <a:cubicBezTo>
                    <a:pt x="140" y="437"/>
                    <a:pt x="233" y="445"/>
                    <a:pt x="301" y="416"/>
                  </a:cubicBezTo>
                  <a:cubicBezTo>
                    <a:pt x="325" y="404"/>
                    <a:pt x="333" y="374"/>
                    <a:pt x="332" y="349"/>
                  </a:cubicBezTo>
                  <a:cubicBezTo>
                    <a:pt x="342" y="223"/>
                    <a:pt x="459" y="132"/>
                    <a:pt x="576" y="105"/>
                  </a:cubicBezTo>
                  <a:cubicBezTo>
                    <a:pt x="590" y="102"/>
                    <a:pt x="603" y="101"/>
                    <a:pt x="616" y="101"/>
                  </a:cubicBezTo>
                  <a:close/>
                  <a:moveTo>
                    <a:pt x="630" y="0"/>
                  </a:moveTo>
                  <a:cubicBezTo>
                    <a:pt x="449" y="0"/>
                    <a:pt x="284" y="151"/>
                    <a:pt x="254" y="328"/>
                  </a:cubicBezTo>
                  <a:cubicBezTo>
                    <a:pt x="167" y="343"/>
                    <a:pt x="80" y="385"/>
                    <a:pt x="35" y="465"/>
                  </a:cubicBezTo>
                  <a:cubicBezTo>
                    <a:pt x="1" y="520"/>
                    <a:pt x="13" y="603"/>
                    <a:pt x="90" y="608"/>
                  </a:cubicBezTo>
                  <a:cubicBezTo>
                    <a:pt x="489" y="598"/>
                    <a:pt x="888" y="595"/>
                    <a:pt x="1287" y="587"/>
                  </a:cubicBezTo>
                  <a:cubicBezTo>
                    <a:pt x="1371" y="585"/>
                    <a:pt x="1455" y="584"/>
                    <a:pt x="1539" y="584"/>
                  </a:cubicBezTo>
                  <a:cubicBezTo>
                    <a:pt x="1543" y="584"/>
                    <a:pt x="1548" y="584"/>
                    <a:pt x="1554" y="584"/>
                  </a:cubicBezTo>
                  <a:cubicBezTo>
                    <a:pt x="1569" y="584"/>
                    <a:pt x="1592" y="585"/>
                    <a:pt x="1616" y="585"/>
                  </a:cubicBezTo>
                  <a:cubicBezTo>
                    <a:pt x="1673" y="585"/>
                    <a:pt x="1735" y="578"/>
                    <a:pt x="1714" y="535"/>
                  </a:cubicBezTo>
                  <a:cubicBezTo>
                    <a:pt x="1754" y="380"/>
                    <a:pt x="1596" y="256"/>
                    <a:pt x="1450" y="256"/>
                  </a:cubicBezTo>
                  <a:cubicBezTo>
                    <a:pt x="1435" y="256"/>
                    <a:pt x="1420" y="257"/>
                    <a:pt x="1405" y="260"/>
                  </a:cubicBezTo>
                  <a:cubicBezTo>
                    <a:pt x="1345" y="134"/>
                    <a:pt x="1227" y="57"/>
                    <a:pt x="1106" y="57"/>
                  </a:cubicBezTo>
                  <a:cubicBezTo>
                    <a:pt x="1037" y="57"/>
                    <a:pt x="967" y="82"/>
                    <a:pt x="906" y="137"/>
                  </a:cubicBezTo>
                  <a:cubicBezTo>
                    <a:pt x="838" y="74"/>
                    <a:pt x="761" y="14"/>
                    <a:pt x="667" y="2"/>
                  </a:cubicBezTo>
                  <a:cubicBezTo>
                    <a:pt x="654" y="1"/>
                    <a:pt x="642" y="0"/>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11422157" y="1102454"/>
              <a:ext cx="618185" cy="118632"/>
            </a:xfrm>
            <a:custGeom>
              <a:avLst/>
              <a:gdLst/>
              <a:ahLst/>
              <a:cxnLst/>
              <a:rect l="l" t="t" r="r" b="b"/>
              <a:pathLst>
                <a:path w="1532" h="294" extrusionOk="0">
                  <a:moveTo>
                    <a:pt x="280" y="0"/>
                  </a:moveTo>
                  <a:cubicBezTo>
                    <a:pt x="254" y="36"/>
                    <a:pt x="236" y="77"/>
                    <a:pt x="232" y="123"/>
                  </a:cubicBezTo>
                  <a:cubicBezTo>
                    <a:pt x="233" y="148"/>
                    <a:pt x="225" y="177"/>
                    <a:pt x="201" y="190"/>
                  </a:cubicBezTo>
                  <a:cubicBezTo>
                    <a:pt x="133" y="219"/>
                    <a:pt x="40" y="211"/>
                    <a:pt x="1" y="286"/>
                  </a:cubicBezTo>
                  <a:cubicBezTo>
                    <a:pt x="155" y="277"/>
                    <a:pt x="310" y="274"/>
                    <a:pt x="465" y="274"/>
                  </a:cubicBezTo>
                  <a:cubicBezTo>
                    <a:pt x="528" y="274"/>
                    <a:pt x="592" y="275"/>
                    <a:pt x="655" y="275"/>
                  </a:cubicBezTo>
                  <a:cubicBezTo>
                    <a:pt x="728" y="275"/>
                    <a:pt x="802" y="274"/>
                    <a:pt x="875" y="274"/>
                  </a:cubicBezTo>
                  <a:cubicBezTo>
                    <a:pt x="1022" y="274"/>
                    <a:pt x="1169" y="276"/>
                    <a:pt x="1316" y="285"/>
                  </a:cubicBezTo>
                  <a:cubicBezTo>
                    <a:pt x="1368" y="288"/>
                    <a:pt x="1421" y="292"/>
                    <a:pt x="1473" y="292"/>
                  </a:cubicBezTo>
                  <a:cubicBezTo>
                    <a:pt x="1490" y="293"/>
                    <a:pt x="1507" y="293"/>
                    <a:pt x="1523" y="293"/>
                  </a:cubicBezTo>
                  <a:cubicBezTo>
                    <a:pt x="1531" y="197"/>
                    <a:pt x="1445" y="101"/>
                    <a:pt x="1349" y="101"/>
                  </a:cubicBezTo>
                  <a:cubicBezTo>
                    <a:pt x="1343" y="101"/>
                    <a:pt x="1337" y="101"/>
                    <a:pt x="1331" y="102"/>
                  </a:cubicBezTo>
                  <a:cubicBezTo>
                    <a:pt x="1313" y="109"/>
                    <a:pt x="1295" y="121"/>
                    <a:pt x="1276" y="121"/>
                  </a:cubicBezTo>
                  <a:cubicBezTo>
                    <a:pt x="1271" y="121"/>
                    <a:pt x="1265" y="120"/>
                    <a:pt x="1260" y="118"/>
                  </a:cubicBezTo>
                  <a:cubicBezTo>
                    <a:pt x="1244" y="114"/>
                    <a:pt x="1234" y="103"/>
                    <a:pt x="1224" y="91"/>
                  </a:cubicBezTo>
                  <a:cubicBezTo>
                    <a:pt x="1180" y="176"/>
                    <a:pt x="1049" y="192"/>
                    <a:pt x="880" y="192"/>
                  </a:cubicBezTo>
                  <a:cubicBezTo>
                    <a:pt x="778" y="192"/>
                    <a:pt x="662" y="186"/>
                    <a:pt x="544" y="186"/>
                  </a:cubicBezTo>
                  <a:cubicBezTo>
                    <a:pt x="328" y="186"/>
                    <a:pt x="282" y="84"/>
                    <a:pt x="280"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35"/>
          <p:cNvGrpSpPr/>
          <p:nvPr/>
        </p:nvGrpSpPr>
        <p:grpSpPr>
          <a:xfrm>
            <a:off x="-199795" y="1656128"/>
            <a:ext cx="989045" cy="308696"/>
            <a:chOff x="8510474" y="-586473"/>
            <a:chExt cx="739528" cy="230818"/>
          </a:xfrm>
        </p:grpSpPr>
        <p:sp>
          <p:nvSpPr>
            <p:cNvPr id="2056" name="Google Shape;2056;p35"/>
            <p:cNvSpPr/>
            <p:nvPr/>
          </p:nvSpPr>
          <p:spPr>
            <a:xfrm>
              <a:off x="8557543" y="-554189"/>
              <a:ext cx="653838" cy="171982"/>
            </a:xfrm>
            <a:custGeom>
              <a:avLst/>
              <a:gdLst/>
              <a:ahLst/>
              <a:cxnLst/>
              <a:rect l="l" t="t" r="r" b="b"/>
              <a:pathLst>
                <a:path w="2167" h="570" extrusionOk="0">
                  <a:moveTo>
                    <a:pt x="809" y="1"/>
                  </a:moveTo>
                  <a:cubicBezTo>
                    <a:pt x="756" y="1"/>
                    <a:pt x="695" y="11"/>
                    <a:pt x="623" y="37"/>
                  </a:cubicBezTo>
                  <a:cubicBezTo>
                    <a:pt x="538" y="67"/>
                    <a:pt x="484" y="105"/>
                    <a:pt x="448" y="143"/>
                  </a:cubicBezTo>
                  <a:cubicBezTo>
                    <a:pt x="337" y="261"/>
                    <a:pt x="401" y="391"/>
                    <a:pt x="267" y="403"/>
                  </a:cubicBezTo>
                  <a:cubicBezTo>
                    <a:pt x="167" y="419"/>
                    <a:pt x="66" y="450"/>
                    <a:pt x="1" y="533"/>
                  </a:cubicBezTo>
                  <a:cubicBezTo>
                    <a:pt x="180" y="538"/>
                    <a:pt x="360" y="540"/>
                    <a:pt x="539" y="540"/>
                  </a:cubicBezTo>
                  <a:cubicBezTo>
                    <a:pt x="761" y="540"/>
                    <a:pt x="983" y="537"/>
                    <a:pt x="1204" y="537"/>
                  </a:cubicBezTo>
                  <a:cubicBezTo>
                    <a:pt x="1526" y="542"/>
                    <a:pt x="1846" y="550"/>
                    <a:pt x="2166" y="569"/>
                  </a:cubicBezTo>
                  <a:cubicBezTo>
                    <a:pt x="2140" y="435"/>
                    <a:pt x="2015" y="306"/>
                    <a:pt x="1880" y="306"/>
                  </a:cubicBezTo>
                  <a:cubicBezTo>
                    <a:pt x="1846" y="306"/>
                    <a:pt x="1811" y="315"/>
                    <a:pt x="1777" y="333"/>
                  </a:cubicBezTo>
                  <a:cubicBezTo>
                    <a:pt x="1765" y="340"/>
                    <a:pt x="1752" y="349"/>
                    <a:pt x="1738" y="349"/>
                  </a:cubicBezTo>
                  <a:cubicBezTo>
                    <a:pt x="1737" y="349"/>
                    <a:pt x="1736" y="349"/>
                    <a:pt x="1736" y="349"/>
                  </a:cubicBezTo>
                  <a:cubicBezTo>
                    <a:pt x="1718" y="349"/>
                    <a:pt x="1702" y="341"/>
                    <a:pt x="1691" y="329"/>
                  </a:cubicBezTo>
                  <a:cubicBezTo>
                    <a:pt x="1650" y="281"/>
                    <a:pt x="1629" y="216"/>
                    <a:pt x="1580" y="173"/>
                  </a:cubicBezTo>
                  <a:cubicBezTo>
                    <a:pt x="1579" y="172"/>
                    <a:pt x="1579" y="171"/>
                    <a:pt x="1578" y="171"/>
                  </a:cubicBezTo>
                  <a:cubicBezTo>
                    <a:pt x="1539" y="140"/>
                    <a:pt x="1489" y="127"/>
                    <a:pt x="1439" y="127"/>
                  </a:cubicBezTo>
                  <a:cubicBezTo>
                    <a:pt x="1383" y="127"/>
                    <a:pt x="1326" y="144"/>
                    <a:pt x="1281" y="172"/>
                  </a:cubicBezTo>
                  <a:cubicBezTo>
                    <a:pt x="1258" y="190"/>
                    <a:pt x="1238" y="198"/>
                    <a:pt x="1218" y="198"/>
                  </a:cubicBezTo>
                  <a:cubicBezTo>
                    <a:pt x="1117" y="198"/>
                    <a:pt x="1040" y="1"/>
                    <a:pt x="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8557543" y="-511345"/>
              <a:ext cx="653838" cy="129137"/>
            </a:xfrm>
            <a:custGeom>
              <a:avLst/>
              <a:gdLst/>
              <a:ahLst/>
              <a:cxnLst/>
              <a:rect l="l" t="t" r="r" b="b"/>
              <a:pathLst>
                <a:path w="2167" h="428" extrusionOk="0">
                  <a:moveTo>
                    <a:pt x="448" y="1"/>
                  </a:moveTo>
                  <a:lnTo>
                    <a:pt x="448" y="1"/>
                  </a:lnTo>
                  <a:cubicBezTo>
                    <a:pt x="337" y="119"/>
                    <a:pt x="401" y="249"/>
                    <a:pt x="267" y="261"/>
                  </a:cubicBezTo>
                  <a:cubicBezTo>
                    <a:pt x="167" y="277"/>
                    <a:pt x="66" y="308"/>
                    <a:pt x="1" y="391"/>
                  </a:cubicBezTo>
                  <a:cubicBezTo>
                    <a:pt x="180" y="396"/>
                    <a:pt x="360" y="398"/>
                    <a:pt x="539" y="398"/>
                  </a:cubicBezTo>
                  <a:cubicBezTo>
                    <a:pt x="761" y="398"/>
                    <a:pt x="983" y="395"/>
                    <a:pt x="1204" y="395"/>
                  </a:cubicBezTo>
                  <a:cubicBezTo>
                    <a:pt x="1526" y="400"/>
                    <a:pt x="1846" y="408"/>
                    <a:pt x="2166" y="427"/>
                  </a:cubicBezTo>
                  <a:cubicBezTo>
                    <a:pt x="2140" y="293"/>
                    <a:pt x="2015" y="164"/>
                    <a:pt x="1880" y="164"/>
                  </a:cubicBezTo>
                  <a:cubicBezTo>
                    <a:pt x="1846" y="164"/>
                    <a:pt x="1811" y="173"/>
                    <a:pt x="1777" y="191"/>
                  </a:cubicBezTo>
                  <a:cubicBezTo>
                    <a:pt x="1765" y="198"/>
                    <a:pt x="1752" y="207"/>
                    <a:pt x="1738" y="207"/>
                  </a:cubicBezTo>
                  <a:cubicBezTo>
                    <a:pt x="1737" y="207"/>
                    <a:pt x="1736" y="207"/>
                    <a:pt x="1736" y="207"/>
                  </a:cubicBezTo>
                  <a:cubicBezTo>
                    <a:pt x="1718" y="207"/>
                    <a:pt x="1702" y="199"/>
                    <a:pt x="1691" y="187"/>
                  </a:cubicBezTo>
                  <a:cubicBezTo>
                    <a:pt x="1650" y="139"/>
                    <a:pt x="1629" y="74"/>
                    <a:pt x="1580" y="31"/>
                  </a:cubicBezTo>
                  <a:cubicBezTo>
                    <a:pt x="1579" y="30"/>
                    <a:pt x="1578" y="29"/>
                    <a:pt x="1578" y="29"/>
                  </a:cubicBezTo>
                  <a:lnTo>
                    <a:pt x="1578" y="29"/>
                  </a:lnTo>
                  <a:cubicBezTo>
                    <a:pt x="1654" y="263"/>
                    <a:pt x="1427" y="282"/>
                    <a:pt x="1351" y="282"/>
                  </a:cubicBezTo>
                  <a:cubicBezTo>
                    <a:pt x="1336" y="282"/>
                    <a:pt x="1327" y="281"/>
                    <a:pt x="1327" y="281"/>
                  </a:cubicBezTo>
                  <a:cubicBezTo>
                    <a:pt x="1327" y="281"/>
                    <a:pt x="915" y="266"/>
                    <a:pt x="615" y="260"/>
                  </a:cubicBezTo>
                  <a:cubicBezTo>
                    <a:pt x="430" y="257"/>
                    <a:pt x="425" y="112"/>
                    <a:pt x="448"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8510474" y="-586473"/>
              <a:ext cx="739528" cy="230818"/>
            </a:xfrm>
            <a:custGeom>
              <a:avLst/>
              <a:gdLst/>
              <a:ahLst/>
              <a:cxnLst/>
              <a:rect l="l" t="t" r="r" b="b"/>
              <a:pathLst>
                <a:path w="2451" h="765" extrusionOk="0">
                  <a:moveTo>
                    <a:pt x="965" y="108"/>
                  </a:moveTo>
                  <a:cubicBezTo>
                    <a:pt x="1196" y="108"/>
                    <a:pt x="1273" y="305"/>
                    <a:pt x="1374" y="305"/>
                  </a:cubicBezTo>
                  <a:cubicBezTo>
                    <a:pt x="1394" y="305"/>
                    <a:pt x="1414" y="297"/>
                    <a:pt x="1437" y="279"/>
                  </a:cubicBezTo>
                  <a:cubicBezTo>
                    <a:pt x="1482" y="251"/>
                    <a:pt x="1539" y="234"/>
                    <a:pt x="1595" y="234"/>
                  </a:cubicBezTo>
                  <a:cubicBezTo>
                    <a:pt x="1646" y="234"/>
                    <a:pt x="1697" y="248"/>
                    <a:pt x="1736" y="280"/>
                  </a:cubicBezTo>
                  <a:cubicBezTo>
                    <a:pt x="1785" y="323"/>
                    <a:pt x="1806" y="388"/>
                    <a:pt x="1847" y="437"/>
                  </a:cubicBezTo>
                  <a:cubicBezTo>
                    <a:pt x="1858" y="448"/>
                    <a:pt x="1874" y="456"/>
                    <a:pt x="1892" y="456"/>
                  </a:cubicBezTo>
                  <a:cubicBezTo>
                    <a:pt x="1892" y="456"/>
                    <a:pt x="1893" y="456"/>
                    <a:pt x="1894" y="456"/>
                  </a:cubicBezTo>
                  <a:cubicBezTo>
                    <a:pt x="1908" y="456"/>
                    <a:pt x="1921" y="447"/>
                    <a:pt x="1933" y="440"/>
                  </a:cubicBezTo>
                  <a:cubicBezTo>
                    <a:pt x="1967" y="422"/>
                    <a:pt x="2002" y="413"/>
                    <a:pt x="2036" y="413"/>
                  </a:cubicBezTo>
                  <a:cubicBezTo>
                    <a:pt x="2171" y="413"/>
                    <a:pt x="2296" y="542"/>
                    <a:pt x="2322" y="676"/>
                  </a:cubicBezTo>
                  <a:cubicBezTo>
                    <a:pt x="2002" y="657"/>
                    <a:pt x="1682" y="649"/>
                    <a:pt x="1360" y="644"/>
                  </a:cubicBezTo>
                  <a:cubicBezTo>
                    <a:pt x="1130" y="644"/>
                    <a:pt x="901" y="647"/>
                    <a:pt x="671" y="647"/>
                  </a:cubicBezTo>
                  <a:cubicBezTo>
                    <a:pt x="499" y="647"/>
                    <a:pt x="328" y="646"/>
                    <a:pt x="157" y="641"/>
                  </a:cubicBezTo>
                  <a:cubicBezTo>
                    <a:pt x="221" y="557"/>
                    <a:pt x="323" y="527"/>
                    <a:pt x="423" y="510"/>
                  </a:cubicBezTo>
                  <a:cubicBezTo>
                    <a:pt x="600" y="493"/>
                    <a:pt x="431" y="271"/>
                    <a:pt x="779" y="144"/>
                  </a:cubicBezTo>
                  <a:cubicBezTo>
                    <a:pt x="851" y="118"/>
                    <a:pt x="912" y="108"/>
                    <a:pt x="965" y="108"/>
                  </a:cubicBezTo>
                  <a:close/>
                  <a:moveTo>
                    <a:pt x="978" y="1"/>
                  </a:moveTo>
                  <a:cubicBezTo>
                    <a:pt x="960" y="1"/>
                    <a:pt x="942" y="2"/>
                    <a:pt x="924" y="4"/>
                  </a:cubicBezTo>
                  <a:cubicBezTo>
                    <a:pt x="688" y="30"/>
                    <a:pt x="485" y="160"/>
                    <a:pt x="435" y="403"/>
                  </a:cubicBezTo>
                  <a:cubicBezTo>
                    <a:pt x="325" y="415"/>
                    <a:pt x="213" y="448"/>
                    <a:pt x="129" y="524"/>
                  </a:cubicBezTo>
                  <a:cubicBezTo>
                    <a:pt x="32" y="607"/>
                    <a:pt x="0" y="744"/>
                    <a:pt x="155" y="744"/>
                  </a:cubicBezTo>
                  <a:cubicBezTo>
                    <a:pt x="161" y="744"/>
                    <a:pt x="168" y="744"/>
                    <a:pt x="174" y="744"/>
                  </a:cubicBezTo>
                  <a:cubicBezTo>
                    <a:pt x="254" y="747"/>
                    <a:pt x="333" y="748"/>
                    <a:pt x="412" y="748"/>
                  </a:cubicBezTo>
                  <a:cubicBezTo>
                    <a:pt x="659" y="748"/>
                    <a:pt x="905" y="736"/>
                    <a:pt x="1152" y="736"/>
                  </a:cubicBezTo>
                  <a:cubicBezTo>
                    <a:pt x="1160" y="736"/>
                    <a:pt x="1168" y="736"/>
                    <a:pt x="1175" y="736"/>
                  </a:cubicBezTo>
                  <a:cubicBezTo>
                    <a:pt x="1187" y="736"/>
                    <a:pt x="1198" y="736"/>
                    <a:pt x="1209" y="736"/>
                  </a:cubicBezTo>
                  <a:cubicBezTo>
                    <a:pt x="1531" y="736"/>
                    <a:pt x="1852" y="750"/>
                    <a:pt x="2173" y="764"/>
                  </a:cubicBezTo>
                  <a:cubicBezTo>
                    <a:pt x="2194" y="764"/>
                    <a:pt x="2216" y="764"/>
                    <a:pt x="2237" y="764"/>
                  </a:cubicBezTo>
                  <a:cubicBezTo>
                    <a:pt x="2284" y="764"/>
                    <a:pt x="2330" y="763"/>
                    <a:pt x="2376" y="756"/>
                  </a:cubicBezTo>
                  <a:cubicBezTo>
                    <a:pt x="2451" y="750"/>
                    <a:pt x="2431" y="654"/>
                    <a:pt x="2415" y="606"/>
                  </a:cubicBezTo>
                  <a:cubicBezTo>
                    <a:pt x="2374" y="446"/>
                    <a:pt x="2226" y="330"/>
                    <a:pt x="2070" y="330"/>
                  </a:cubicBezTo>
                  <a:cubicBezTo>
                    <a:pt x="2020" y="330"/>
                    <a:pt x="1969" y="342"/>
                    <a:pt x="1921" y="368"/>
                  </a:cubicBezTo>
                  <a:cubicBezTo>
                    <a:pt x="1868" y="217"/>
                    <a:pt x="1751" y="144"/>
                    <a:pt x="1623" y="144"/>
                  </a:cubicBezTo>
                  <a:cubicBezTo>
                    <a:pt x="1546" y="144"/>
                    <a:pt x="1464" y="171"/>
                    <a:pt x="1390" y="223"/>
                  </a:cubicBezTo>
                  <a:cubicBezTo>
                    <a:pt x="1293" y="96"/>
                    <a:pt x="1140" y="1"/>
                    <a:pt x="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35"/>
          <p:cNvGrpSpPr/>
          <p:nvPr/>
        </p:nvGrpSpPr>
        <p:grpSpPr>
          <a:xfrm>
            <a:off x="232464" y="546545"/>
            <a:ext cx="124533" cy="118206"/>
            <a:chOff x="10302863" y="240107"/>
            <a:chExt cx="124533" cy="118206"/>
          </a:xfrm>
        </p:grpSpPr>
        <p:sp>
          <p:nvSpPr>
            <p:cNvPr id="2060" name="Google Shape;2060;p35"/>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5"/>
          <p:cNvGrpSpPr/>
          <p:nvPr/>
        </p:nvGrpSpPr>
        <p:grpSpPr>
          <a:xfrm flipH="1">
            <a:off x="7663858" y="4241227"/>
            <a:ext cx="202254" cy="166645"/>
            <a:chOff x="11669474" y="-1035760"/>
            <a:chExt cx="202254" cy="166645"/>
          </a:xfrm>
        </p:grpSpPr>
        <p:sp>
          <p:nvSpPr>
            <p:cNvPr id="2063" name="Google Shape;2063;p35"/>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35"/>
          <p:cNvGrpSpPr/>
          <p:nvPr/>
        </p:nvGrpSpPr>
        <p:grpSpPr>
          <a:xfrm flipH="1">
            <a:off x="561021" y="217149"/>
            <a:ext cx="236776" cy="210746"/>
            <a:chOff x="12185139" y="-1513826"/>
            <a:chExt cx="236776" cy="210746"/>
          </a:xfrm>
        </p:grpSpPr>
        <p:sp>
          <p:nvSpPr>
            <p:cNvPr id="2066" name="Google Shape;2066;p35"/>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35"/>
          <p:cNvGrpSpPr/>
          <p:nvPr/>
        </p:nvGrpSpPr>
        <p:grpSpPr>
          <a:xfrm flipH="1">
            <a:off x="8575071" y="1104299"/>
            <a:ext cx="236776" cy="210746"/>
            <a:chOff x="12185139" y="-1513826"/>
            <a:chExt cx="236776" cy="210746"/>
          </a:xfrm>
        </p:grpSpPr>
        <p:sp>
          <p:nvSpPr>
            <p:cNvPr id="2074" name="Google Shape;2074;p35"/>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35"/>
          <p:cNvGrpSpPr/>
          <p:nvPr/>
        </p:nvGrpSpPr>
        <p:grpSpPr>
          <a:xfrm>
            <a:off x="8383808" y="2637402"/>
            <a:ext cx="202254" cy="166645"/>
            <a:chOff x="11669474" y="-1035760"/>
            <a:chExt cx="202254" cy="166645"/>
          </a:xfrm>
        </p:grpSpPr>
        <p:sp>
          <p:nvSpPr>
            <p:cNvPr id="2082" name="Google Shape;2082;p35"/>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4" name="Google Shape;2084;p35"/>
          <p:cNvGrpSpPr/>
          <p:nvPr/>
        </p:nvGrpSpPr>
        <p:grpSpPr>
          <a:xfrm flipH="1">
            <a:off x="402081" y="2976200"/>
            <a:ext cx="317930" cy="285212"/>
            <a:chOff x="12246411" y="-901287"/>
            <a:chExt cx="317930" cy="285212"/>
          </a:xfrm>
        </p:grpSpPr>
        <p:sp>
          <p:nvSpPr>
            <p:cNvPr id="2085" name="Google Shape;2085;p35"/>
            <p:cNvSpPr/>
            <p:nvPr/>
          </p:nvSpPr>
          <p:spPr>
            <a:xfrm>
              <a:off x="12269366" y="-883032"/>
              <a:ext cx="261900" cy="250148"/>
            </a:xfrm>
            <a:custGeom>
              <a:avLst/>
              <a:gdLst/>
              <a:ahLst/>
              <a:cxnLst/>
              <a:rect l="l" t="t" r="r" b="b"/>
              <a:pathLst>
                <a:path w="1449" h="1384" extrusionOk="0">
                  <a:moveTo>
                    <a:pt x="419" y="1"/>
                  </a:moveTo>
                  <a:cubicBezTo>
                    <a:pt x="419" y="1"/>
                    <a:pt x="419" y="1"/>
                    <a:pt x="419" y="1"/>
                  </a:cubicBezTo>
                  <a:lnTo>
                    <a:pt x="419" y="1"/>
                  </a:lnTo>
                  <a:cubicBezTo>
                    <a:pt x="419" y="1"/>
                    <a:pt x="420" y="1"/>
                    <a:pt x="420" y="1"/>
                  </a:cubicBezTo>
                  <a:close/>
                  <a:moveTo>
                    <a:pt x="419" y="1"/>
                  </a:moveTo>
                  <a:cubicBezTo>
                    <a:pt x="322" y="10"/>
                    <a:pt x="336" y="141"/>
                    <a:pt x="343" y="211"/>
                  </a:cubicBezTo>
                  <a:cubicBezTo>
                    <a:pt x="360" y="332"/>
                    <a:pt x="439" y="430"/>
                    <a:pt x="517" y="520"/>
                  </a:cubicBezTo>
                  <a:cubicBezTo>
                    <a:pt x="560" y="529"/>
                    <a:pt x="575" y="592"/>
                    <a:pt x="532" y="612"/>
                  </a:cubicBezTo>
                  <a:cubicBezTo>
                    <a:pt x="523" y="616"/>
                    <a:pt x="514" y="618"/>
                    <a:pt x="505" y="618"/>
                  </a:cubicBezTo>
                  <a:cubicBezTo>
                    <a:pt x="491" y="618"/>
                    <a:pt x="476" y="614"/>
                    <a:pt x="461" y="612"/>
                  </a:cubicBezTo>
                  <a:cubicBezTo>
                    <a:pt x="399" y="602"/>
                    <a:pt x="325" y="589"/>
                    <a:pt x="253" y="589"/>
                  </a:cubicBezTo>
                  <a:cubicBezTo>
                    <a:pt x="151" y="589"/>
                    <a:pt x="55" y="616"/>
                    <a:pt x="14" y="716"/>
                  </a:cubicBezTo>
                  <a:cubicBezTo>
                    <a:pt x="1" y="828"/>
                    <a:pt x="117" y="882"/>
                    <a:pt x="217" y="882"/>
                  </a:cubicBezTo>
                  <a:cubicBezTo>
                    <a:pt x="239" y="882"/>
                    <a:pt x="260" y="880"/>
                    <a:pt x="279" y="875"/>
                  </a:cubicBezTo>
                  <a:cubicBezTo>
                    <a:pt x="322" y="871"/>
                    <a:pt x="392" y="830"/>
                    <a:pt x="441" y="830"/>
                  </a:cubicBezTo>
                  <a:cubicBezTo>
                    <a:pt x="470" y="830"/>
                    <a:pt x="493" y="844"/>
                    <a:pt x="497" y="888"/>
                  </a:cubicBezTo>
                  <a:cubicBezTo>
                    <a:pt x="496" y="915"/>
                    <a:pt x="477" y="934"/>
                    <a:pt x="465" y="955"/>
                  </a:cubicBezTo>
                  <a:cubicBezTo>
                    <a:pt x="424" y="1021"/>
                    <a:pt x="395" y="1083"/>
                    <a:pt x="374" y="1155"/>
                  </a:cubicBezTo>
                  <a:cubicBezTo>
                    <a:pt x="350" y="1233"/>
                    <a:pt x="354" y="1369"/>
                    <a:pt x="456" y="1383"/>
                  </a:cubicBezTo>
                  <a:cubicBezTo>
                    <a:pt x="604" y="1367"/>
                    <a:pt x="678" y="1211"/>
                    <a:pt x="670" y="1074"/>
                  </a:cubicBezTo>
                  <a:cubicBezTo>
                    <a:pt x="675" y="1028"/>
                    <a:pt x="638" y="969"/>
                    <a:pt x="677" y="933"/>
                  </a:cubicBezTo>
                  <a:cubicBezTo>
                    <a:pt x="688" y="923"/>
                    <a:pt x="702" y="918"/>
                    <a:pt x="716" y="918"/>
                  </a:cubicBezTo>
                  <a:cubicBezTo>
                    <a:pt x="724" y="918"/>
                    <a:pt x="732" y="920"/>
                    <a:pt x="739" y="924"/>
                  </a:cubicBezTo>
                  <a:cubicBezTo>
                    <a:pt x="754" y="932"/>
                    <a:pt x="765" y="943"/>
                    <a:pt x="771" y="958"/>
                  </a:cubicBezTo>
                  <a:cubicBezTo>
                    <a:pt x="821" y="1048"/>
                    <a:pt x="864" y="1146"/>
                    <a:pt x="937" y="1222"/>
                  </a:cubicBezTo>
                  <a:cubicBezTo>
                    <a:pt x="973" y="1262"/>
                    <a:pt x="1026" y="1290"/>
                    <a:pt x="1069" y="1290"/>
                  </a:cubicBezTo>
                  <a:cubicBezTo>
                    <a:pt x="1115" y="1290"/>
                    <a:pt x="1150" y="1260"/>
                    <a:pt x="1144" y="1180"/>
                  </a:cubicBezTo>
                  <a:cubicBezTo>
                    <a:pt x="1129" y="1088"/>
                    <a:pt x="1079" y="1006"/>
                    <a:pt x="1024" y="932"/>
                  </a:cubicBezTo>
                  <a:cubicBezTo>
                    <a:pt x="987" y="891"/>
                    <a:pt x="942" y="832"/>
                    <a:pt x="1009" y="794"/>
                  </a:cubicBezTo>
                  <a:cubicBezTo>
                    <a:pt x="1086" y="775"/>
                    <a:pt x="1169" y="781"/>
                    <a:pt x="1246" y="757"/>
                  </a:cubicBezTo>
                  <a:cubicBezTo>
                    <a:pt x="1448" y="699"/>
                    <a:pt x="1430" y="581"/>
                    <a:pt x="1229" y="552"/>
                  </a:cubicBezTo>
                  <a:cubicBezTo>
                    <a:pt x="1208" y="548"/>
                    <a:pt x="1188" y="547"/>
                    <a:pt x="1168" y="547"/>
                  </a:cubicBezTo>
                  <a:cubicBezTo>
                    <a:pt x="1109" y="547"/>
                    <a:pt x="1051" y="560"/>
                    <a:pt x="994" y="563"/>
                  </a:cubicBezTo>
                  <a:cubicBezTo>
                    <a:pt x="971" y="559"/>
                    <a:pt x="955" y="541"/>
                    <a:pt x="949" y="519"/>
                  </a:cubicBezTo>
                  <a:cubicBezTo>
                    <a:pt x="940" y="466"/>
                    <a:pt x="998" y="436"/>
                    <a:pt x="1025" y="397"/>
                  </a:cubicBezTo>
                  <a:cubicBezTo>
                    <a:pt x="1092" y="315"/>
                    <a:pt x="1188" y="229"/>
                    <a:pt x="1184" y="114"/>
                  </a:cubicBezTo>
                  <a:cubicBezTo>
                    <a:pt x="1170" y="67"/>
                    <a:pt x="1141" y="48"/>
                    <a:pt x="1107" y="48"/>
                  </a:cubicBezTo>
                  <a:cubicBezTo>
                    <a:pt x="1029" y="48"/>
                    <a:pt x="921" y="144"/>
                    <a:pt x="887" y="202"/>
                  </a:cubicBezTo>
                  <a:cubicBezTo>
                    <a:pt x="846" y="260"/>
                    <a:pt x="822" y="329"/>
                    <a:pt x="802" y="398"/>
                  </a:cubicBezTo>
                  <a:cubicBezTo>
                    <a:pt x="794" y="430"/>
                    <a:pt x="783" y="469"/>
                    <a:pt x="746" y="477"/>
                  </a:cubicBezTo>
                  <a:cubicBezTo>
                    <a:pt x="742" y="477"/>
                    <a:pt x="738" y="478"/>
                    <a:pt x="735" y="478"/>
                  </a:cubicBezTo>
                  <a:cubicBezTo>
                    <a:pt x="699" y="478"/>
                    <a:pt x="677" y="441"/>
                    <a:pt x="669" y="408"/>
                  </a:cubicBezTo>
                  <a:cubicBezTo>
                    <a:pt x="612" y="265"/>
                    <a:pt x="589" y="54"/>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12246411" y="-901287"/>
              <a:ext cx="317930" cy="285212"/>
            </a:xfrm>
            <a:custGeom>
              <a:avLst/>
              <a:gdLst/>
              <a:ahLst/>
              <a:cxnLst/>
              <a:rect l="l" t="t" r="r" b="b"/>
              <a:pathLst>
                <a:path w="1759" h="1578" extrusionOk="0">
                  <a:moveTo>
                    <a:pt x="547" y="102"/>
                  </a:moveTo>
                  <a:lnTo>
                    <a:pt x="546" y="103"/>
                  </a:lnTo>
                  <a:cubicBezTo>
                    <a:pt x="716" y="154"/>
                    <a:pt x="739" y="366"/>
                    <a:pt x="796" y="509"/>
                  </a:cubicBezTo>
                  <a:cubicBezTo>
                    <a:pt x="804" y="542"/>
                    <a:pt x="826" y="579"/>
                    <a:pt x="862" y="579"/>
                  </a:cubicBezTo>
                  <a:cubicBezTo>
                    <a:pt x="865" y="579"/>
                    <a:pt x="869" y="578"/>
                    <a:pt x="873" y="578"/>
                  </a:cubicBezTo>
                  <a:cubicBezTo>
                    <a:pt x="910" y="570"/>
                    <a:pt x="921" y="531"/>
                    <a:pt x="929" y="499"/>
                  </a:cubicBezTo>
                  <a:cubicBezTo>
                    <a:pt x="949" y="430"/>
                    <a:pt x="973" y="361"/>
                    <a:pt x="1014" y="303"/>
                  </a:cubicBezTo>
                  <a:cubicBezTo>
                    <a:pt x="1048" y="245"/>
                    <a:pt x="1156" y="149"/>
                    <a:pt x="1234" y="149"/>
                  </a:cubicBezTo>
                  <a:cubicBezTo>
                    <a:pt x="1268" y="149"/>
                    <a:pt x="1297" y="168"/>
                    <a:pt x="1311" y="215"/>
                  </a:cubicBezTo>
                  <a:cubicBezTo>
                    <a:pt x="1315" y="330"/>
                    <a:pt x="1219" y="416"/>
                    <a:pt x="1152" y="498"/>
                  </a:cubicBezTo>
                  <a:cubicBezTo>
                    <a:pt x="1125" y="537"/>
                    <a:pt x="1067" y="567"/>
                    <a:pt x="1076" y="620"/>
                  </a:cubicBezTo>
                  <a:cubicBezTo>
                    <a:pt x="1082" y="642"/>
                    <a:pt x="1098" y="660"/>
                    <a:pt x="1121" y="664"/>
                  </a:cubicBezTo>
                  <a:cubicBezTo>
                    <a:pt x="1178" y="661"/>
                    <a:pt x="1236" y="648"/>
                    <a:pt x="1294" y="648"/>
                  </a:cubicBezTo>
                  <a:cubicBezTo>
                    <a:pt x="1314" y="648"/>
                    <a:pt x="1334" y="649"/>
                    <a:pt x="1355" y="653"/>
                  </a:cubicBezTo>
                  <a:cubicBezTo>
                    <a:pt x="1557" y="682"/>
                    <a:pt x="1575" y="800"/>
                    <a:pt x="1373" y="858"/>
                  </a:cubicBezTo>
                  <a:cubicBezTo>
                    <a:pt x="1296" y="882"/>
                    <a:pt x="1213" y="876"/>
                    <a:pt x="1136" y="895"/>
                  </a:cubicBezTo>
                  <a:cubicBezTo>
                    <a:pt x="1069" y="933"/>
                    <a:pt x="1114" y="993"/>
                    <a:pt x="1151" y="1034"/>
                  </a:cubicBezTo>
                  <a:cubicBezTo>
                    <a:pt x="1206" y="1107"/>
                    <a:pt x="1256" y="1189"/>
                    <a:pt x="1271" y="1281"/>
                  </a:cubicBezTo>
                  <a:cubicBezTo>
                    <a:pt x="1277" y="1361"/>
                    <a:pt x="1242" y="1391"/>
                    <a:pt x="1196" y="1391"/>
                  </a:cubicBezTo>
                  <a:cubicBezTo>
                    <a:pt x="1153" y="1391"/>
                    <a:pt x="1100" y="1363"/>
                    <a:pt x="1064" y="1323"/>
                  </a:cubicBezTo>
                  <a:cubicBezTo>
                    <a:pt x="991" y="1247"/>
                    <a:pt x="948" y="1149"/>
                    <a:pt x="898" y="1059"/>
                  </a:cubicBezTo>
                  <a:cubicBezTo>
                    <a:pt x="892" y="1044"/>
                    <a:pt x="881" y="1033"/>
                    <a:pt x="866" y="1025"/>
                  </a:cubicBezTo>
                  <a:cubicBezTo>
                    <a:pt x="859" y="1021"/>
                    <a:pt x="851" y="1019"/>
                    <a:pt x="843" y="1019"/>
                  </a:cubicBezTo>
                  <a:cubicBezTo>
                    <a:pt x="829" y="1019"/>
                    <a:pt x="815" y="1024"/>
                    <a:pt x="804" y="1034"/>
                  </a:cubicBezTo>
                  <a:cubicBezTo>
                    <a:pt x="765" y="1071"/>
                    <a:pt x="802" y="1129"/>
                    <a:pt x="797" y="1175"/>
                  </a:cubicBezTo>
                  <a:cubicBezTo>
                    <a:pt x="805" y="1312"/>
                    <a:pt x="731" y="1468"/>
                    <a:pt x="583" y="1484"/>
                  </a:cubicBezTo>
                  <a:cubicBezTo>
                    <a:pt x="481" y="1470"/>
                    <a:pt x="477" y="1335"/>
                    <a:pt x="501" y="1256"/>
                  </a:cubicBezTo>
                  <a:cubicBezTo>
                    <a:pt x="522" y="1184"/>
                    <a:pt x="551" y="1122"/>
                    <a:pt x="592" y="1056"/>
                  </a:cubicBezTo>
                  <a:cubicBezTo>
                    <a:pt x="604" y="1035"/>
                    <a:pt x="623" y="1016"/>
                    <a:pt x="624" y="990"/>
                  </a:cubicBezTo>
                  <a:cubicBezTo>
                    <a:pt x="620" y="945"/>
                    <a:pt x="597" y="932"/>
                    <a:pt x="568" y="932"/>
                  </a:cubicBezTo>
                  <a:cubicBezTo>
                    <a:pt x="519" y="932"/>
                    <a:pt x="449" y="972"/>
                    <a:pt x="406" y="976"/>
                  </a:cubicBezTo>
                  <a:cubicBezTo>
                    <a:pt x="387" y="981"/>
                    <a:pt x="366" y="983"/>
                    <a:pt x="344" y="983"/>
                  </a:cubicBezTo>
                  <a:cubicBezTo>
                    <a:pt x="243" y="983"/>
                    <a:pt x="127" y="929"/>
                    <a:pt x="141" y="817"/>
                  </a:cubicBezTo>
                  <a:cubicBezTo>
                    <a:pt x="182" y="717"/>
                    <a:pt x="278" y="690"/>
                    <a:pt x="380" y="690"/>
                  </a:cubicBezTo>
                  <a:cubicBezTo>
                    <a:pt x="452" y="690"/>
                    <a:pt x="526" y="703"/>
                    <a:pt x="588" y="713"/>
                  </a:cubicBezTo>
                  <a:cubicBezTo>
                    <a:pt x="603" y="715"/>
                    <a:pt x="618" y="719"/>
                    <a:pt x="632" y="719"/>
                  </a:cubicBezTo>
                  <a:cubicBezTo>
                    <a:pt x="641" y="719"/>
                    <a:pt x="650" y="717"/>
                    <a:pt x="659" y="713"/>
                  </a:cubicBezTo>
                  <a:cubicBezTo>
                    <a:pt x="702" y="693"/>
                    <a:pt x="688" y="630"/>
                    <a:pt x="644" y="621"/>
                  </a:cubicBezTo>
                  <a:cubicBezTo>
                    <a:pt x="566" y="531"/>
                    <a:pt x="487" y="433"/>
                    <a:pt x="470" y="312"/>
                  </a:cubicBezTo>
                  <a:cubicBezTo>
                    <a:pt x="463" y="242"/>
                    <a:pt x="449" y="110"/>
                    <a:pt x="547" y="102"/>
                  </a:cubicBezTo>
                  <a:close/>
                  <a:moveTo>
                    <a:pt x="550" y="0"/>
                  </a:moveTo>
                  <a:cubicBezTo>
                    <a:pt x="521" y="0"/>
                    <a:pt x="489" y="8"/>
                    <a:pt x="457" y="25"/>
                  </a:cubicBezTo>
                  <a:cubicBezTo>
                    <a:pt x="283" y="165"/>
                    <a:pt x="395" y="460"/>
                    <a:pt x="527" y="592"/>
                  </a:cubicBezTo>
                  <a:cubicBezTo>
                    <a:pt x="468" y="579"/>
                    <a:pt x="405" y="567"/>
                    <a:pt x="344" y="567"/>
                  </a:cubicBezTo>
                  <a:cubicBezTo>
                    <a:pt x="296" y="567"/>
                    <a:pt x="248" y="575"/>
                    <a:pt x="203" y="596"/>
                  </a:cubicBezTo>
                  <a:cubicBezTo>
                    <a:pt x="99" y="640"/>
                    <a:pt x="1" y="736"/>
                    <a:pt x="23" y="858"/>
                  </a:cubicBezTo>
                  <a:cubicBezTo>
                    <a:pt x="46" y="1011"/>
                    <a:pt x="201" y="1086"/>
                    <a:pt x="347" y="1086"/>
                  </a:cubicBezTo>
                  <a:cubicBezTo>
                    <a:pt x="381" y="1086"/>
                    <a:pt x="413" y="1082"/>
                    <a:pt x="444" y="1075"/>
                  </a:cubicBezTo>
                  <a:lnTo>
                    <a:pt x="444" y="1075"/>
                  </a:lnTo>
                  <a:cubicBezTo>
                    <a:pt x="365" y="1228"/>
                    <a:pt x="328" y="1477"/>
                    <a:pt x="514" y="1566"/>
                  </a:cubicBezTo>
                  <a:cubicBezTo>
                    <a:pt x="538" y="1574"/>
                    <a:pt x="561" y="1578"/>
                    <a:pt x="584" y="1578"/>
                  </a:cubicBezTo>
                  <a:cubicBezTo>
                    <a:pt x="736" y="1578"/>
                    <a:pt x="866" y="1418"/>
                    <a:pt x="882" y="1271"/>
                  </a:cubicBezTo>
                  <a:cubicBezTo>
                    <a:pt x="981" y="1429"/>
                    <a:pt x="1096" y="1494"/>
                    <a:pt x="1188" y="1494"/>
                  </a:cubicBezTo>
                  <a:cubicBezTo>
                    <a:pt x="1359" y="1494"/>
                    <a:pt x="1456" y="1271"/>
                    <a:pt x="1245" y="1002"/>
                  </a:cubicBezTo>
                  <a:cubicBezTo>
                    <a:pt x="1710" y="993"/>
                    <a:pt x="1759" y="549"/>
                    <a:pt x="1266" y="549"/>
                  </a:cubicBezTo>
                  <a:cubicBezTo>
                    <a:pt x="1263" y="549"/>
                    <a:pt x="1260" y="549"/>
                    <a:pt x="1257" y="549"/>
                  </a:cubicBezTo>
                  <a:cubicBezTo>
                    <a:pt x="1521" y="250"/>
                    <a:pt x="1406" y="49"/>
                    <a:pt x="1224" y="49"/>
                  </a:cubicBezTo>
                  <a:cubicBezTo>
                    <a:pt x="1102" y="49"/>
                    <a:pt x="948" y="140"/>
                    <a:pt x="861" y="356"/>
                  </a:cubicBezTo>
                  <a:cubicBezTo>
                    <a:pt x="823" y="216"/>
                    <a:pt x="708" y="0"/>
                    <a:pt x="55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65"/>
        <p:cNvGrpSpPr/>
        <p:nvPr/>
      </p:nvGrpSpPr>
      <p:grpSpPr>
        <a:xfrm>
          <a:off x="0" y="0"/>
          <a:ext cx="0" cy="0"/>
          <a:chOff x="0" y="0"/>
          <a:chExt cx="0" cy="0"/>
        </a:xfrm>
      </p:grpSpPr>
      <p:sp>
        <p:nvSpPr>
          <p:cNvPr id="2466" name="Google Shape;2466;p41"/>
          <p:cNvSpPr/>
          <p:nvPr/>
        </p:nvSpPr>
        <p:spPr>
          <a:xfrm>
            <a:off x="-47404" y="-1265200"/>
            <a:ext cx="9249092" cy="7250649"/>
          </a:xfrm>
          <a:custGeom>
            <a:avLst/>
            <a:gdLst/>
            <a:ahLst/>
            <a:cxnLst/>
            <a:rect l="l" t="t" r="r" b="b"/>
            <a:pathLst>
              <a:path w="26757" h="21651" extrusionOk="0">
                <a:moveTo>
                  <a:pt x="26467" y="1"/>
                </a:moveTo>
                <a:cubicBezTo>
                  <a:pt x="26299" y="1"/>
                  <a:pt x="26132" y="16"/>
                  <a:pt x="25968" y="48"/>
                </a:cubicBezTo>
                <a:cubicBezTo>
                  <a:pt x="24809" y="272"/>
                  <a:pt x="24056" y="1352"/>
                  <a:pt x="24128" y="2510"/>
                </a:cubicBezTo>
                <a:cubicBezTo>
                  <a:pt x="24135" y="2608"/>
                  <a:pt x="24153" y="2706"/>
                  <a:pt x="24172" y="2802"/>
                </a:cubicBezTo>
                <a:cubicBezTo>
                  <a:pt x="24176" y="2860"/>
                  <a:pt x="24212" y="2938"/>
                  <a:pt x="24215" y="3003"/>
                </a:cubicBezTo>
                <a:cubicBezTo>
                  <a:pt x="24399" y="3014"/>
                  <a:pt x="24579" y="3056"/>
                  <a:pt x="24748" y="3137"/>
                </a:cubicBezTo>
                <a:cubicBezTo>
                  <a:pt x="24885" y="2857"/>
                  <a:pt x="25082" y="2607"/>
                  <a:pt x="25343" y="2433"/>
                </a:cubicBezTo>
                <a:cubicBezTo>
                  <a:pt x="25449" y="2362"/>
                  <a:pt x="25826" y="2149"/>
                  <a:pt x="26007" y="2149"/>
                </a:cubicBezTo>
                <a:cubicBezTo>
                  <a:pt x="26037" y="2149"/>
                  <a:pt x="26061" y="2155"/>
                  <a:pt x="26078" y="2168"/>
                </a:cubicBezTo>
                <a:cubicBezTo>
                  <a:pt x="26096" y="2192"/>
                  <a:pt x="26077" y="2225"/>
                  <a:pt x="26050" y="2225"/>
                </a:cubicBezTo>
                <a:cubicBezTo>
                  <a:pt x="26046" y="2225"/>
                  <a:pt x="26042" y="2224"/>
                  <a:pt x="26038" y="2223"/>
                </a:cubicBezTo>
                <a:cubicBezTo>
                  <a:pt x="25445" y="2438"/>
                  <a:pt x="24967" y="2915"/>
                  <a:pt x="24807" y="3532"/>
                </a:cubicBezTo>
                <a:cubicBezTo>
                  <a:pt x="24773" y="3654"/>
                  <a:pt x="24747" y="3779"/>
                  <a:pt x="24718" y="3902"/>
                </a:cubicBezTo>
                <a:cubicBezTo>
                  <a:pt x="24703" y="3965"/>
                  <a:pt x="24685" y="4057"/>
                  <a:pt x="24607" y="4057"/>
                </a:cubicBezTo>
                <a:cubicBezTo>
                  <a:pt x="24602" y="4057"/>
                  <a:pt x="24597" y="4057"/>
                  <a:pt x="24592" y="4056"/>
                </a:cubicBezTo>
                <a:cubicBezTo>
                  <a:pt x="24419" y="4039"/>
                  <a:pt x="24587" y="3640"/>
                  <a:pt x="24601" y="3529"/>
                </a:cubicBezTo>
                <a:cubicBezTo>
                  <a:pt x="24627" y="3437"/>
                  <a:pt x="24658" y="3345"/>
                  <a:pt x="24695" y="3257"/>
                </a:cubicBezTo>
                <a:cubicBezTo>
                  <a:pt x="24650" y="3248"/>
                  <a:pt x="24605" y="3233"/>
                  <a:pt x="24561" y="3231"/>
                </a:cubicBezTo>
                <a:cubicBezTo>
                  <a:pt x="24431" y="3208"/>
                  <a:pt x="24298" y="3196"/>
                  <a:pt x="24163" y="3196"/>
                </a:cubicBezTo>
                <a:cubicBezTo>
                  <a:pt x="23638" y="3196"/>
                  <a:pt x="23103" y="3375"/>
                  <a:pt x="22743" y="3759"/>
                </a:cubicBezTo>
                <a:cubicBezTo>
                  <a:pt x="22638" y="3886"/>
                  <a:pt x="22571" y="4039"/>
                  <a:pt x="22488" y="4181"/>
                </a:cubicBezTo>
                <a:cubicBezTo>
                  <a:pt x="22487" y="4182"/>
                  <a:pt x="22486" y="4185"/>
                  <a:pt x="22485" y="4187"/>
                </a:cubicBezTo>
                <a:cubicBezTo>
                  <a:pt x="22484" y="4200"/>
                  <a:pt x="22480" y="4216"/>
                  <a:pt x="22473" y="4234"/>
                </a:cubicBezTo>
                <a:cubicBezTo>
                  <a:pt x="22448" y="4269"/>
                  <a:pt x="22401" y="4280"/>
                  <a:pt x="22363" y="4294"/>
                </a:cubicBezTo>
                <a:cubicBezTo>
                  <a:pt x="22256" y="4332"/>
                  <a:pt x="22153" y="4379"/>
                  <a:pt x="22052" y="4429"/>
                </a:cubicBezTo>
                <a:cubicBezTo>
                  <a:pt x="21616" y="4657"/>
                  <a:pt x="21238" y="4986"/>
                  <a:pt x="20963" y="5391"/>
                </a:cubicBezTo>
                <a:cubicBezTo>
                  <a:pt x="20733" y="5730"/>
                  <a:pt x="20578" y="6120"/>
                  <a:pt x="20559" y="6532"/>
                </a:cubicBezTo>
                <a:cubicBezTo>
                  <a:pt x="20543" y="6784"/>
                  <a:pt x="20571" y="7015"/>
                  <a:pt x="20625" y="7256"/>
                </a:cubicBezTo>
                <a:cubicBezTo>
                  <a:pt x="20642" y="7344"/>
                  <a:pt x="20695" y="7488"/>
                  <a:pt x="20568" y="7513"/>
                </a:cubicBezTo>
                <a:cubicBezTo>
                  <a:pt x="20484" y="7511"/>
                  <a:pt x="20402" y="7505"/>
                  <a:pt x="20321" y="7505"/>
                </a:cubicBezTo>
                <a:cubicBezTo>
                  <a:pt x="20245" y="7505"/>
                  <a:pt x="20170" y="7510"/>
                  <a:pt x="20093" y="7528"/>
                </a:cubicBezTo>
                <a:cubicBezTo>
                  <a:pt x="19750" y="7596"/>
                  <a:pt x="19457" y="7816"/>
                  <a:pt x="19266" y="8104"/>
                </a:cubicBezTo>
                <a:cubicBezTo>
                  <a:pt x="19192" y="8211"/>
                  <a:pt x="19143" y="8331"/>
                  <a:pt x="19084" y="8446"/>
                </a:cubicBezTo>
                <a:cubicBezTo>
                  <a:pt x="19068" y="8477"/>
                  <a:pt x="19033" y="8494"/>
                  <a:pt x="18999" y="8494"/>
                </a:cubicBezTo>
                <a:cubicBezTo>
                  <a:pt x="18986" y="8494"/>
                  <a:pt x="18973" y="8492"/>
                  <a:pt x="18961" y="8487"/>
                </a:cubicBezTo>
                <a:cubicBezTo>
                  <a:pt x="18956" y="8485"/>
                  <a:pt x="18951" y="8482"/>
                  <a:pt x="18946" y="8479"/>
                </a:cubicBezTo>
                <a:lnTo>
                  <a:pt x="18945" y="8479"/>
                </a:lnTo>
                <a:cubicBezTo>
                  <a:pt x="18919" y="8469"/>
                  <a:pt x="18893" y="8455"/>
                  <a:pt x="18873" y="8446"/>
                </a:cubicBezTo>
                <a:cubicBezTo>
                  <a:pt x="18580" y="8321"/>
                  <a:pt x="18263" y="8266"/>
                  <a:pt x="17945" y="8266"/>
                </a:cubicBezTo>
                <a:cubicBezTo>
                  <a:pt x="17644" y="8266"/>
                  <a:pt x="17342" y="8316"/>
                  <a:pt x="17058" y="8404"/>
                </a:cubicBezTo>
                <a:cubicBezTo>
                  <a:pt x="16553" y="8573"/>
                  <a:pt x="16145" y="8924"/>
                  <a:pt x="15742" y="9258"/>
                </a:cubicBezTo>
                <a:cubicBezTo>
                  <a:pt x="15674" y="9320"/>
                  <a:pt x="15602" y="9344"/>
                  <a:pt x="15528" y="9344"/>
                </a:cubicBezTo>
                <a:cubicBezTo>
                  <a:pt x="15347" y="9344"/>
                  <a:pt x="15156" y="9201"/>
                  <a:pt x="14996" y="9127"/>
                </a:cubicBezTo>
                <a:cubicBezTo>
                  <a:pt x="14738" y="8998"/>
                  <a:pt x="14475" y="8900"/>
                  <a:pt x="14193" y="8861"/>
                </a:cubicBezTo>
                <a:cubicBezTo>
                  <a:pt x="14122" y="8853"/>
                  <a:pt x="14051" y="8850"/>
                  <a:pt x="13981" y="8850"/>
                </a:cubicBezTo>
                <a:cubicBezTo>
                  <a:pt x="13065" y="8850"/>
                  <a:pt x="12200" y="9446"/>
                  <a:pt x="11773" y="10244"/>
                </a:cubicBezTo>
                <a:cubicBezTo>
                  <a:pt x="11715" y="10357"/>
                  <a:pt x="11671" y="10486"/>
                  <a:pt x="11629" y="10604"/>
                </a:cubicBezTo>
                <a:cubicBezTo>
                  <a:pt x="11605" y="10651"/>
                  <a:pt x="11595" y="10727"/>
                  <a:pt x="11572" y="10784"/>
                </a:cubicBezTo>
                <a:cubicBezTo>
                  <a:pt x="11819" y="10854"/>
                  <a:pt x="12035" y="11005"/>
                  <a:pt x="12170" y="11262"/>
                </a:cubicBezTo>
                <a:cubicBezTo>
                  <a:pt x="12190" y="11303"/>
                  <a:pt x="12258" y="11429"/>
                  <a:pt x="12185" y="11443"/>
                </a:cubicBezTo>
                <a:cubicBezTo>
                  <a:pt x="12171" y="11443"/>
                  <a:pt x="12158" y="11432"/>
                  <a:pt x="12155" y="11418"/>
                </a:cubicBezTo>
                <a:cubicBezTo>
                  <a:pt x="12079" y="11290"/>
                  <a:pt x="11963" y="11192"/>
                  <a:pt x="11844" y="11105"/>
                </a:cubicBezTo>
                <a:cubicBezTo>
                  <a:pt x="11670" y="10982"/>
                  <a:pt x="11467" y="10933"/>
                  <a:pt x="11259" y="10933"/>
                </a:cubicBezTo>
                <a:cubicBezTo>
                  <a:pt x="11024" y="10933"/>
                  <a:pt x="10783" y="10996"/>
                  <a:pt x="10573" y="11087"/>
                </a:cubicBezTo>
                <a:cubicBezTo>
                  <a:pt x="10212" y="11266"/>
                  <a:pt x="9975" y="11607"/>
                  <a:pt x="9765" y="11938"/>
                </a:cubicBezTo>
                <a:cubicBezTo>
                  <a:pt x="9722" y="12027"/>
                  <a:pt x="9624" y="12045"/>
                  <a:pt x="9533" y="12045"/>
                </a:cubicBezTo>
                <a:cubicBezTo>
                  <a:pt x="9521" y="12045"/>
                  <a:pt x="9509" y="12045"/>
                  <a:pt x="9498" y="12044"/>
                </a:cubicBezTo>
                <a:cubicBezTo>
                  <a:pt x="9484" y="12044"/>
                  <a:pt x="9469" y="12044"/>
                  <a:pt x="9455" y="12044"/>
                </a:cubicBezTo>
                <a:cubicBezTo>
                  <a:pt x="9376" y="12044"/>
                  <a:pt x="9296" y="12049"/>
                  <a:pt x="9217" y="12065"/>
                </a:cubicBezTo>
                <a:cubicBezTo>
                  <a:pt x="8928" y="12129"/>
                  <a:pt x="8682" y="12310"/>
                  <a:pt x="8474" y="12513"/>
                </a:cubicBezTo>
                <a:cubicBezTo>
                  <a:pt x="8097" y="12885"/>
                  <a:pt x="7924" y="13418"/>
                  <a:pt x="7902" y="13937"/>
                </a:cubicBezTo>
                <a:cubicBezTo>
                  <a:pt x="7896" y="14027"/>
                  <a:pt x="7895" y="14117"/>
                  <a:pt x="7895" y="14208"/>
                </a:cubicBezTo>
                <a:cubicBezTo>
                  <a:pt x="7892" y="14268"/>
                  <a:pt x="7911" y="14361"/>
                  <a:pt x="7830" y="14374"/>
                </a:cubicBezTo>
                <a:cubicBezTo>
                  <a:pt x="7826" y="14374"/>
                  <a:pt x="7823" y="14375"/>
                  <a:pt x="7820" y="14375"/>
                </a:cubicBezTo>
                <a:cubicBezTo>
                  <a:pt x="7789" y="14375"/>
                  <a:pt x="7760" y="14353"/>
                  <a:pt x="7751" y="14321"/>
                </a:cubicBezTo>
                <a:cubicBezTo>
                  <a:pt x="7709" y="14075"/>
                  <a:pt x="7707" y="13831"/>
                  <a:pt x="7739" y="13597"/>
                </a:cubicBezTo>
                <a:lnTo>
                  <a:pt x="7739" y="13597"/>
                </a:lnTo>
                <a:cubicBezTo>
                  <a:pt x="7590" y="13599"/>
                  <a:pt x="7436" y="13620"/>
                  <a:pt x="7300" y="13673"/>
                </a:cubicBezTo>
                <a:cubicBezTo>
                  <a:pt x="7301" y="13673"/>
                  <a:pt x="7302" y="13672"/>
                  <a:pt x="7304" y="13672"/>
                </a:cubicBezTo>
                <a:cubicBezTo>
                  <a:pt x="7304" y="13672"/>
                  <a:pt x="7304" y="13672"/>
                  <a:pt x="7304" y="13672"/>
                </a:cubicBezTo>
                <a:lnTo>
                  <a:pt x="7304" y="13672"/>
                </a:lnTo>
                <a:cubicBezTo>
                  <a:pt x="6776" y="13881"/>
                  <a:pt x="6361" y="14400"/>
                  <a:pt x="6352" y="14977"/>
                </a:cubicBezTo>
                <a:cubicBezTo>
                  <a:pt x="6339" y="15157"/>
                  <a:pt x="6375" y="15334"/>
                  <a:pt x="6412" y="15509"/>
                </a:cubicBezTo>
                <a:cubicBezTo>
                  <a:pt x="6607" y="15381"/>
                  <a:pt x="6833" y="15311"/>
                  <a:pt x="7080" y="15311"/>
                </a:cubicBezTo>
                <a:cubicBezTo>
                  <a:pt x="7225" y="15311"/>
                  <a:pt x="7377" y="15335"/>
                  <a:pt x="7534" y="15386"/>
                </a:cubicBezTo>
                <a:cubicBezTo>
                  <a:pt x="7589" y="15408"/>
                  <a:pt x="7766" y="15467"/>
                  <a:pt x="7684" y="15544"/>
                </a:cubicBezTo>
                <a:cubicBezTo>
                  <a:pt x="7677" y="15547"/>
                  <a:pt x="7669" y="15549"/>
                  <a:pt x="7662" y="15549"/>
                </a:cubicBezTo>
                <a:cubicBezTo>
                  <a:pt x="7631" y="15549"/>
                  <a:pt x="7599" y="15524"/>
                  <a:pt x="7567" y="15524"/>
                </a:cubicBezTo>
                <a:cubicBezTo>
                  <a:pt x="7442" y="15501"/>
                  <a:pt x="7325" y="15490"/>
                  <a:pt x="7215" y="15490"/>
                </a:cubicBezTo>
                <a:cubicBezTo>
                  <a:pt x="6452" y="15490"/>
                  <a:pt x="6049" y="16029"/>
                  <a:pt x="5886" y="16829"/>
                </a:cubicBezTo>
                <a:cubicBezTo>
                  <a:pt x="5869" y="16910"/>
                  <a:pt x="5854" y="16991"/>
                  <a:pt x="5838" y="17071"/>
                </a:cubicBezTo>
                <a:cubicBezTo>
                  <a:pt x="5838" y="17073"/>
                  <a:pt x="5837" y="17074"/>
                  <a:pt x="5837" y="17076"/>
                </a:cubicBezTo>
                <a:cubicBezTo>
                  <a:pt x="6161" y="17091"/>
                  <a:pt x="6482" y="17201"/>
                  <a:pt x="6736" y="17399"/>
                </a:cubicBezTo>
                <a:cubicBezTo>
                  <a:pt x="6806" y="17463"/>
                  <a:pt x="6753" y="17547"/>
                  <a:pt x="6680" y="17547"/>
                </a:cubicBezTo>
                <a:cubicBezTo>
                  <a:pt x="6662" y="17547"/>
                  <a:pt x="6642" y="17542"/>
                  <a:pt x="6623" y="17530"/>
                </a:cubicBezTo>
                <a:cubicBezTo>
                  <a:pt x="6309" y="17372"/>
                  <a:pt x="5993" y="17275"/>
                  <a:pt x="5674" y="17275"/>
                </a:cubicBezTo>
                <a:cubicBezTo>
                  <a:pt x="5435" y="17275"/>
                  <a:pt x="5193" y="17330"/>
                  <a:pt x="4949" y="17453"/>
                </a:cubicBezTo>
                <a:cubicBezTo>
                  <a:pt x="4870" y="17495"/>
                  <a:pt x="4794" y="17542"/>
                  <a:pt x="4721" y="17591"/>
                </a:cubicBezTo>
                <a:cubicBezTo>
                  <a:pt x="4716" y="17597"/>
                  <a:pt x="4708" y="17599"/>
                  <a:pt x="4701" y="17599"/>
                </a:cubicBezTo>
                <a:cubicBezTo>
                  <a:pt x="4692" y="17599"/>
                  <a:pt x="4682" y="17595"/>
                  <a:pt x="4677" y="17588"/>
                </a:cubicBezTo>
                <a:cubicBezTo>
                  <a:pt x="4666" y="17574"/>
                  <a:pt x="4670" y="17554"/>
                  <a:pt x="4684" y="17546"/>
                </a:cubicBezTo>
                <a:cubicBezTo>
                  <a:pt x="4732" y="17490"/>
                  <a:pt x="4781" y="17434"/>
                  <a:pt x="4838" y="17388"/>
                </a:cubicBezTo>
                <a:cubicBezTo>
                  <a:pt x="5064" y="17203"/>
                  <a:pt x="5346" y="17101"/>
                  <a:pt x="5636" y="17079"/>
                </a:cubicBezTo>
                <a:cubicBezTo>
                  <a:pt x="5640" y="17037"/>
                  <a:pt x="5648" y="16994"/>
                  <a:pt x="5650" y="16962"/>
                </a:cubicBezTo>
                <a:cubicBezTo>
                  <a:pt x="5683" y="16729"/>
                  <a:pt x="5737" y="16499"/>
                  <a:pt x="5828" y="16280"/>
                </a:cubicBezTo>
                <a:cubicBezTo>
                  <a:pt x="5881" y="16137"/>
                  <a:pt x="5949" y="16006"/>
                  <a:pt x="6029" y="15889"/>
                </a:cubicBezTo>
                <a:cubicBezTo>
                  <a:pt x="6006" y="15873"/>
                  <a:pt x="5981" y="15857"/>
                  <a:pt x="5956" y="15843"/>
                </a:cubicBezTo>
                <a:cubicBezTo>
                  <a:pt x="5822" y="15786"/>
                  <a:pt x="5677" y="15761"/>
                  <a:pt x="5530" y="15761"/>
                </a:cubicBezTo>
                <a:cubicBezTo>
                  <a:pt x="5159" y="15761"/>
                  <a:pt x="4774" y="15923"/>
                  <a:pt x="4510" y="16159"/>
                </a:cubicBezTo>
                <a:cubicBezTo>
                  <a:pt x="4414" y="16245"/>
                  <a:pt x="4309" y="16352"/>
                  <a:pt x="4237" y="16454"/>
                </a:cubicBezTo>
                <a:cubicBezTo>
                  <a:pt x="4190" y="16515"/>
                  <a:pt x="4129" y="16638"/>
                  <a:pt x="4046" y="16638"/>
                </a:cubicBezTo>
                <a:cubicBezTo>
                  <a:pt x="4032" y="16638"/>
                  <a:pt x="4018" y="16635"/>
                  <a:pt x="4003" y="16628"/>
                </a:cubicBezTo>
                <a:cubicBezTo>
                  <a:pt x="3865" y="16529"/>
                  <a:pt x="4122" y="16248"/>
                  <a:pt x="4236" y="16129"/>
                </a:cubicBezTo>
                <a:cubicBezTo>
                  <a:pt x="3898" y="15764"/>
                  <a:pt x="3427" y="15481"/>
                  <a:pt x="2925" y="15481"/>
                </a:cubicBezTo>
                <a:cubicBezTo>
                  <a:pt x="2875" y="15481"/>
                  <a:pt x="2825" y="15483"/>
                  <a:pt x="2775" y="15489"/>
                </a:cubicBezTo>
                <a:cubicBezTo>
                  <a:pt x="2702" y="15494"/>
                  <a:pt x="2631" y="15503"/>
                  <a:pt x="2559" y="15512"/>
                </a:cubicBezTo>
                <a:cubicBezTo>
                  <a:pt x="2561" y="15718"/>
                  <a:pt x="2535" y="15924"/>
                  <a:pt x="2485" y="16124"/>
                </a:cubicBezTo>
                <a:cubicBezTo>
                  <a:pt x="2453" y="16233"/>
                  <a:pt x="2424" y="16348"/>
                  <a:pt x="2370" y="16450"/>
                </a:cubicBezTo>
                <a:cubicBezTo>
                  <a:pt x="2441" y="16483"/>
                  <a:pt x="2509" y="16520"/>
                  <a:pt x="2574" y="16563"/>
                </a:cubicBezTo>
                <a:cubicBezTo>
                  <a:pt x="2673" y="16628"/>
                  <a:pt x="3106" y="16982"/>
                  <a:pt x="2957" y="17095"/>
                </a:cubicBezTo>
                <a:cubicBezTo>
                  <a:pt x="2942" y="17107"/>
                  <a:pt x="2922" y="17113"/>
                  <a:pt x="2903" y="17113"/>
                </a:cubicBezTo>
                <a:cubicBezTo>
                  <a:pt x="2880" y="17113"/>
                  <a:pt x="2857" y="17105"/>
                  <a:pt x="2841" y="17088"/>
                </a:cubicBezTo>
                <a:cubicBezTo>
                  <a:pt x="2430" y="16615"/>
                  <a:pt x="2057" y="16474"/>
                  <a:pt x="1442" y="16424"/>
                </a:cubicBezTo>
                <a:cubicBezTo>
                  <a:pt x="1395" y="16412"/>
                  <a:pt x="1329" y="16432"/>
                  <a:pt x="1298" y="16391"/>
                </a:cubicBezTo>
                <a:cubicBezTo>
                  <a:pt x="1283" y="16338"/>
                  <a:pt x="1359" y="16332"/>
                  <a:pt x="1394" y="16321"/>
                </a:cubicBezTo>
                <a:cubicBezTo>
                  <a:pt x="1483" y="16308"/>
                  <a:pt x="1573" y="16301"/>
                  <a:pt x="1664" y="16301"/>
                </a:cubicBezTo>
                <a:cubicBezTo>
                  <a:pt x="1869" y="16301"/>
                  <a:pt x="2074" y="16336"/>
                  <a:pt x="2266" y="16407"/>
                </a:cubicBezTo>
                <a:cubicBezTo>
                  <a:pt x="2347" y="16092"/>
                  <a:pt x="2393" y="15764"/>
                  <a:pt x="2374" y="15439"/>
                </a:cubicBezTo>
                <a:cubicBezTo>
                  <a:pt x="2341" y="14498"/>
                  <a:pt x="1581" y="13905"/>
                  <a:pt x="714" y="13725"/>
                </a:cubicBezTo>
                <a:cubicBezTo>
                  <a:pt x="564" y="13695"/>
                  <a:pt x="412" y="13675"/>
                  <a:pt x="260" y="13675"/>
                </a:cubicBezTo>
                <a:cubicBezTo>
                  <a:pt x="225" y="13675"/>
                  <a:pt x="190" y="13676"/>
                  <a:pt x="155" y="13678"/>
                </a:cubicBezTo>
                <a:cubicBezTo>
                  <a:pt x="151" y="13678"/>
                  <a:pt x="147" y="13678"/>
                  <a:pt x="142" y="13678"/>
                </a:cubicBezTo>
                <a:cubicBezTo>
                  <a:pt x="119" y="13678"/>
                  <a:pt x="92" y="13682"/>
                  <a:pt x="66" y="13687"/>
                </a:cubicBezTo>
                <a:cubicBezTo>
                  <a:pt x="45" y="13691"/>
                  <a:pt x="24" y="13694"/>
                  <a:pt x="3" y="13696"/>
                </a:cubicBezTo>
                <a:cubicBezTo>
                  <a:pt x="4" y="13717"/>
                  <a:pt x="2" y="13739"/>
                  <a:pt x="3" y="13760"/>
                </a:cubicBezTo>
                <a:cubicBezTo>
                  <a:pt x="10" y="14178"/>
                  <a:pt x="14" y="14597"/>
                  <a:pt x="17" y="15016"/>
                </a:cubicBezTo>
                <a:cubicBezTo>
                  <a:pt x="32" y="17226"/>
                  <a:pt x="1" y="19438"/>
                  <a:pt x="25" y="21649"/>
                </a:cubicBezTo>
                <a:cubicBezTo>
                  <a:pt x="3309" y="21650"/>
                  <a:pt x="6593" y="21650"/>
                  <a:pt x="9877" y="21650"/>
                </a:cubicBezTo>
                <a:cubicBezTo>
                  <a:pt x="13469" y="21650"/>
                  <a:pt x="17062" y="21650"/>
                  <a:pt x="20654" y="21650"/>
                </a:cubicBezTo>
                <a:cubicBezTo>
                  <a:pt x="22668" y="21650"/>
                  <a:pt x="24682" y="21650"/>
                  <a:pt x="26696" y="21650"/>
                </a:cubicBezTo>
                <a:cubicBezTo>
                  <a:pt x="26717" y="15705"/>
                  <a:pt x="26664" y="9759"/>
                  <a:pt x="26707" y="3813"/>
                </a:cubicBezTo>
                <a:cubicBezTo>
                  <a:pt x="26716" y="2581"/>
                  <a:pt x="26728" y="1348"/>
                  <a:pt x="26747" y="116"/>
                </a:cubicBezTo>
                <a:cubicBezTo>
                  <a:pt x="26753" y="84"/>
                  <a:pt x="26753" y="50"/>
                  <a:pt x="26757" y="18"/>
                </a:cubicBezTo>
                <a:cubicBezTo>
                  <a:pt x="26757" y="17"/>
                  <a:pt x="26756" y="17"/>
                  <a:pt x="26756" y="17"/>
                </a:cubicBezTo>
                <a:cubicBezTo>
                  <a:pt x="26722" y="13"/>
                  <a:pt x="26689" y="11"/>
                  <a:pt x="26656" y="7"/>
                </a:cubicBezTo>
                <a:cubicBezTo>
                  <a:pt x="26593" y="3"/>
                  <a:pt x="26530" y="1"/>
                  <a:pt x="26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40417" y="11730"/>
            <a:ext cx="9235265" cy="5973723"/>
          </a:xfrm>
          <a:custGeom>
            <a:avLst/>
            <a:gdLst/>
            <a:ahLst/>
            <a:cxnLst/>
            <a:rect l="l" t="t" r="r" b="b"/>
            <a:pathLst>
              <a:path w="26717" h="17838" extrusionOk="0">
                <a:moveTo>
                  <a:pt x="26707" y="1"/>
                </a:moveTo>
                <a:lnTo>
                  <a:pt x="26707" y="1"/>
                </a:lnTo>
                <a:cubicBezTo>
                  <a:pt x="26631" y="36"/>
                  <a:pt x="26549" y="63"/>
                  <a:pt x="26468" y="91"/>
                </a:cubicBezTo>
                <a:cubicBezTo>
                  <a:pt x="25553" y="403"/>
                  <a:pt x="24611" y="1033"/>
                  <a:pt x="24475" y="1990"/>
                </a:cubicBezTo>
                <a:cubicBezTo>
                  <a:pt x="24454" y="2138"/>
                  <a:pt x="24419" y="2330"/>
                  <a:pt x="24271" y="2350"/>
                </a:cubicBezTo>
                <a:cubicBezTo>
                  <a:pt x="24263" y="2351"/>
                  <a:pt x="24255" y="2352"/>
                  <a:pt x="24248" y="2352"/>
                </a:cubicBezTo>
                <a:cubicBezTo>
                  <a:pt x="24099" y="2352"/>
                  <a:pt x="24027" y="2146"/>
                  <a:pt x="24025" y="1989"/>
                </a:cubicBezTo>
                <a:cubicBezTo>
                  <a:pt x="24023" y="1749"/>
                  <a:pt x="24055" y="1509"/>
                  <a:pt x="24123" y="1279"/>
                </a:cubicBezTo>
                <a:lnTo>
                  <a:pt x="24123" y="1279"/>
                </a:lnTo>
                <a:cubicBezTo>
                  <a:pt x="23723" y="1549"/>
                  <a:pt x="23314" y="1827"/>
                  <a:pt x="23033" y="2220"/>
                </a:cubicBezTo>
                <a:cubicBezTo>
                  <a:pt x="22753" y="2613"/>
                  <a:pt x="22626" y="3152"/>
                  <a:pt x="22839" y="3584"/>
                </a:cubicBezTo>
                <a:cubicBezTo>
                  <a:pt x="22433" y="3658"/>
                  <a:pt x="22134" y="4098"/>
                  <a:pt x="22215" y="4502"/>
                </a:cubicBezTo>
                <a:cubicBezTo>
                  <a:pt x="21689" y="4561"/>
                  <a:pt x="21157" y="4688"/>
                  <a:pt x="20718" y="4984"/>
                </a:cubicBezTo>
                <a:cubicBezTo>
                  <a:pt x="20279" y="5279"/>
                  <a:pt x="19944" y="5767"/>
                  <a:pt x="19941" y="6296"/>
                </a:cubicBezTo>
                <a:cubicBezTo>
                  <a:pt x="19226" y="6499"/>
                  <a:pt x="18593" y="6981"/>
                  <a:pt x="18210" y="7619"/>
                </a:cubicBezTo>
                <a:cubicBezTo>
                  <a:pt x="18162" y="7155"/>
                  <a:pt x="18372" y="6671"/>
                  <a:pt x="18746" y="6391"/>
                </a:cubicBezTo>
                <a:cubicBezTo>
                  <a:pt x="18296" y="6116"/>
                  <a:pt x="17760" y="5980"/>
                  <a:pt x="17223" y="5980"/>
                </a:cubicBezTo>
                <a:cubicBezTo>
                  <a:pt x="16485" y="5980"/>
                  <a:pt x="15745" y="6236"/>
                  <a:pt x="15222" y="6738"/>
                </a:cubicBezTo>
                <a:cubicBezTo>
                  <a:pt x="15029" y="6636"/>
                  <a:pt x="14811" y="6586"/>
                  <a:pt x="14593" y="6586"/>
                </a:cubicBezTo>
                <a:cubicBezTo>
                  <a:pt x="14276" y="6586"/>
                  <a:pt x="13959" y="6691"/>
                  <a:pt x="13714" y="6892"/>
                </a:cubicBezTo>
                <a:cubicBezTo>
                  <a:pt x="13572" y="7007"/>
                  <a:pt x="13451" y="7160"/>
                  <a:pt x="13417" y="7339"/>
                </a:cubicBezTo>
                <a:cubicBezTo>
                  <a:pt x="13385" y="7519"/>
                  <a:pt x="13458" y="7726"/>
                  <a:pt x="13622" y="7807"/>
                </a:cubicBezTo>
                <a:cubicBezTo>
                  <a:pt x="13729" y="7859"/>
                  <a:pt x="13854" y="7853"/>
                  <a:pt x="13973" y="7859"/>
                </a:cubicBezTo>
                <a:cubicBezTo>
                  <a:pt x="14529" y="7890"/>
                  <a:pt x="15055" y="8245"/>
                  <a:pt x="15289" y="8749"/>
                </a:cubicBezTo>
                <a:cubicBezTo>
                  <a:pt x="14931" y="8634"/>
                  <a:pt x="14554" y="8576"/>
                  <a:pt x="14177" y="8576"/>
                </a:cubicBezTo>
                <a:cubicBezTo>
                  <a:pt x="13907" y="8576"/>
                  <a:pt x="13637" y="8606"/>
                  <a:pt x="13373" y="8666"/>
                </a:cubicBezTo>
                <a:cubicBezTo>
                  <a:pt x="13172" y="8712"/>
                  <a:pt x="12972" y="8776"/>
                  <a:pt x="12767" y="8776"/>
                </a:cubicBezTo>
                <a:cubicBezTo>
                  <a:pt x="12748" y="8776"/>
                  <a:pt x="12729" y="8775"/>
                  <a:pt x="12710" y="8774"/>
                </a:cubicBezTo>
                <a:cubicBezTo>
                  <a:pt x="12555" y="8766"/>
                  <a:pt x="12406" y="8716"/>
                  <a:pt x="12254" y="8689"/>
                </a:cubicBezTo>
                <a:cubicBezTo>
                  <a:pt x="12167" y="8674"/>
                  <a:pt x="12080" y="8667"/>
                  <a:pt x="11993" y="8667"/>
                </a:cubicBezTo>
                <a:cubicBezTo>
                  <a:pt x="11427" y="8667"/>
                  <a:pt x="10863" y="8975"/>
                  <a:pt x="10574" y="9465"/>
                </a:cubicBezTo>
                <a:cubicBezTo>
                  <a:pt x="9609" y="9547"/>
                  <a:pt x="8782" y="10441"/>
                  <a:pt x="8773" y="11410"/>
                </a:cubicBezTo>
                <a:cubicBezTo>
                  <a:pt x="8796" y="11409"/>
                  <a:pt x="8819" y="11408"/>
                  <a:pt x="8843" y="11408"/>
                </a:cubicBezTo>
                <a:cubicBezTo>
                  <a:pt x="9277" y="11408"/>
                  <a:pt x="9699" y="11666"/>
                  <a:pt x="9905" y="12049"/>
                </a:cubicBezTo>
                <a:cubicBezTo>
                  <a:pt x="9744" y="12020"/>
                  <a:pt x="9581" y="12005"/>
                  <a:pt x="9418" y="12005"/>
                </a:cubicBezTo>
                <a:cubicBezTo>
                  <a:pt x="8826" y="12005"/>
                  <a:pt x="8234" y="12194"/>
                  <a:pt x="7756" y="12544"/>
                </a:cubicBezTo>
                <a:cubicBezTo>
                  <a:pt x="7452" y="12767"/>
                  <a:pt x="7176" y="13094"/>
                  <a:pt x="7184" y="13472"/>
                </a:cubicBezTo>
                <a:cubicBezTo>
                  <a:pt x="7354" y="13410"/>
                  <a:pt x="7535" y="13380"/>
                  <a:pt x="7716" y="13380"/>
                </a:cubicBezTo>
                <a:cubicBezTo>
                  <a:pt x="8125" y="13380"/>
                  <a:pt x="8535" y="13533"/>
                  <a:pt x="8833" y="13814"/>
                </a:cubicBezTo>
                <a:cubicBezTo>
                  <a:pt x="8480" y="13818"/>
                  <a:pt x="8108" y="13827"/>
                  <a:pt x="7808" y="14011"/>
                </a:cubicBezTo>
                <a:cubicBezTo>
                  <a:pt x="7507" y="14196"/>
                  <a:pt x="7326" y="14621"/>
                  <a:pt x="7524" y="14912"/>
                </a:cubicBezTo>
                <a:cubicBezTo>
                  <a:pt x="6958" y="14774"/>
                  <a:pt x="6381" y="14653"/>
                  <a:pt x="5798" y="14653"/>
                </a:cubicBezTo>
                <a:cubicBezTo>
                  <a:pt x="5770" y="14653"/>
                  <a:pt x="5742" y="14653"/>
                  <a:pt x="5713" y="14654"/>
                </a:cubicBezTo>
                <a:cubicBezTo>
                  <a:pt x="5102" y="14666"/>
                  <a:pt x="4478" y="14829"/>
                  <a:pt x="3999" y="15208"/>
                </a:cubicBezTo>
                <a:cubicBezTo>
                  <a:pt x="3963" y="14874"/>
                  <a:pt x="4118" y="14527"/>
                  <a:pt x="4389" y="14328"/>
                </a:cubicBezTo>
                <a:cubicBezTo>
                  <a:pt x="4331" y="14305"/>
                  <a:pt x="4271" y="14296"/>
                  <a:pt x="4211" y="14296"/>
                </a:cubicBezTo>
                <a:cubicBezTo>
                  <a:pt x="4001" y="14296"/>
                  <a:pt x="3779" y="14405"/>
                  <a:pt x="3561" y="14405"/>
                </a:cubicBezTo>
                <a:cubicBezTo>
                  <a:pt x="3546" y="14405"/>
                  <a:pt x="3532" y="14405"/>
                  <a:pt x="3517" y="14404"/>
                </a:cubicBezTo>
                <a:cubicBezTo>
                  <a:pt x="3389" y="14394"/>
                  <a:pt x="3266" y="14342"/>
                  <a:pt x="3139" y="14323"/>
                </a:cubicBezTo>
                <a:cubicBezTo>
                  <a:pt x="3103" y="14317"/>
                  <a:pt x="3066" y="14315"/>
                  <a:pt x="3030" y="14315"/>
                </a:cubicBezTo>
                <a:cubicBezTo>
                  <a:pt x="2807" y="14315"/>
                  <a:pt x="2584" y="14417"/>
                  <a:pt x="2444" y="14590"/>
                </a:cubicBezTo>
                <a:cubicBezTo>
                  <a:pt x="2251" y="13518"/>
                  <a:pt x="1218" y="12666"/>
                  <a:pt x="132" y="12666"/>
                </a:cubicBezTo>
                <a:cubicBezTo>
                  <a:pt x="107" y="12666"/>
                  <a:pt x="82" y="12667"/>
                  <a:pt x="56" y="12668"/>
                </a:cubicBezTo>
                <a:cubicBezTo>
                  <a:pt x="331" y="12342"/>
                  <a:pt x="731" y="12125"/>
                  <a:pt x="1153" y="12070"/>
                </a:cubicBezTo>
                <a:cubicBezTo>
                  <a:pt x="928" y="11631"/>
                  <a:pt x="495" y="11316"/>
                  <a:pt x="17" y="11203"/>
                </a:cubicBezTo>
                <a:lnTo>
                  <a:pt x="17" y="11203"/>
                </a:lnTo>
                <a:cubicBezTo>
                  <a:pt x="32" y="13413"/>
                  <a:pt x="1" y="15625"/>
                  <a:pt x="25" y="17836"/>
                </a:cubicBezTo>
                <a:cubicBezTo>
                  <a:pt x="3309" y="17837"/>
                  <a:pt x="6593" y="17837"/>
                  <a:pt x="9877" y="17837"/>
                </a:cubicBezTo>
                <a:cubicBezTo>
                  <a:pt x="13469" y="17837"/>
                  <a:pt x="17062" y="17837"/>
                  <a:pt x="20654" y="17837"/>
                </a:cubicBezTo>
                <a:cubicBezTo>
                  <a:pt x="22668" y="17837"/>
                  <a:pt x="24682" y="17837"/>
                  <a:pt x="26696" y="17837"/>
                </a:cubicBezTo>
                <a:cubicBezTo>
                  <a:pt x="26717" y="11892"/>
                  <a:pt x="26664" y="5946"/>
                  <a:pt x="26707"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8" name="Google Shape;2468;p41"/>
          <p:cNvGrpSpPr/>
          <p:nvPr/>
        </p:nvGrpSpPr>
        <p:grpSpPr>
          <a:xfrm>
            <a:off x="-40450" y="4603508"/>
            <a:ext cx="9235169" cy="670985"/>
            <a:chOff x="-3801348" y="3402671"/>
            <a:chExt cx="3112104" cy="304786"/>
          </a:xfrm>
        </p:grpSpPr>
        <p:sp>
          <p:nvSpPr>
            <p:cNvPr id="2469" name="Google Shape;2469;p41"/>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41"/>
          <p:cNvGrpSpPr/>
          <p:nvPr/>
        </p:nvGrpSpPr>
        <p:grpSpPr>
          <a:xfrm>
            <a:off x="7191196" y="-168974"/>
            <a:ext cx="2060474" cy="2195412"/>
            <a:chOff x="4932941" y="4698851"/>
            <a:chExt cx="719464" cy="766554"/>
          </a:xfrm>
        </p:grpSpPr>
        <p:sp>
          <p:nvSpPr>
            <p:cNvPr id="2489" name="Google Shape;2489;p41"/>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1" name="Google Shape;2521;p41"/>
          <p:cNvGrpSpPr/>
          <p:nvPr/>
        </p:nvGrpSpPr>
        <p:grpSpPr>
          <a:xfrm>
            <a:off x="7290256" y="874920"/>
            <a:ext cx="236778" cy="195091"/>
            <a:chOff x="11669474" y="-1035760"/>
            <a:chExt cx="202254" cy="166645"/>
          </a:xfrm>
        </p:grpSpPr>
        <p:sp>
          <p:nvSpPr>
            <p:cNvPr id="2522" name="Google Shape;2522;p41"/>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41"/>
          <p:cNvGrpSpPr/>
          <p:nvPr/>
        </p:nvGrpSpPr>
        <p:grpSpPr>
          <a:xfrm>
            <a:off x="6545579" y="672734"/>
            <a:ext cx="299115" cy="298822"/>
            <a:chOff x="-479396" y="5584934"/>
            <a:chExt cx="299115" cy="298822"/>
          </a:xfrm>
        </p:grpSpPr>
        <p:sp>
          <p:nvSpPr>
            <p:cNvPr id="2525" name="Google Shape;2525;p41"/>
            <p:cNvSpPr/>
            <p:nvPr/>
          </p:nvSpPr>
          <p:spPr>
            <a:xfrm>
              <a:off x="-424458" y="5657665"/>
              <a:ext cx="92230" cy="71074"/>
            </a:xfrm>
            <a:custGeom>
              <a:avLst/>
              <a:gdLst/>
              <a:ahLst/>
              <a:cxnLst/>
              <a:rect l="l" t="t" r="r" b="b"/>
              <a:pathLst>
                <a:path w="1892" h="1458" extrusionOk="0">
                  <a:moveTo>
                    <a:pt x="350" y="1"/>
                  </a:moveTo>
                  <a:cubicBezTo>
                    <a:pt x="217" y="1"/>
                    <a:pt x="98" y="43"/>
                    <a:pt x="19" y="154"/>
                  </a:cubicBezTo>
                  <a:cubicBezTo>
                    <a:pt x="0" y="473"/>
                    <a:pt x="263" y="771"/>
                    <a:pt x="484" y="974"/>
                  </a:cubicBezTo>
                  <a:cubicBezTo>
                    <a:pt x="697" y="1148"/>
                    <a:pt x="934" y="1273"/>
                    <a:pt x="1187" y="1373"/>
                  </a:cubicBezTo>
                  <a:cubicBezTo>
                    <a:pt x="1284" y="1404"/>
                    <a:pt x="1448" y="1407"/>
                    <a:pt x="1557" y="1458"/>
                  </a:cubicBezTo>
                  <a:cubicBezTo>
                    <a:pt x="1629" y="1313"/>
                    <a:pt x="1749" y="1189"/>
                    <a:pt x="1892" y="1105"/>
                  </a:cubicBezTo>
                  <a:cubicBezTo>
                    <a:pt x="1881" y="1093"/>
                    <a:pt x="1873" y="1082"/>
                    <a:pt x="1867" y="1070"/>
                  </a:cubicBezTo>
                  <a:cubicBezTo>
                    <a:pt x="1818" y="998"/>
                    <a:pt x="1764" y="931"/>
                    <a:pt x="1706" y="864"/>
                  </a:cubicBezTo>
                  <a:cubicBezTo>
                    <a:pt x="1493" y="626"/>
                    <a:pt x="1295" y="425"/>
                    <a:pt x="1044" y="250"/>
                  </a:cubicBezTo>
                  <a:cubicBezTo>
                    <a:pt x="877" y="141"/>
                    <a:pt x="591"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291621" y="5658835"/>
              <a:ext cx="92766" cy="65127"/>
            </a:xfrm>
            <a:custGeom>
              <a:avLst/>
              <a:gdLst/>
              <a:ahLst/>
              <a:cxnLst/>
              <a:rect l="l" t="t" r="r" b="b"/>
              <a:pathLst>
                <a:path w="1903" h="1336" extrusionOk="0">
                  <a:moveTo>
                    <a:pt x="1378" y="0"/>
                  </a:moveTo>
                  <a:cubicBezTo>
                    <a:pt x="889" y="0"/>
                    <a:pt x="239" y="737"/>
                    <a:pt x="1" y="1105"/>
                  </a:cubicBezTo>
                  <a:cubicBezTo>
                    <a:pt x="80" y="1169"/>
                    <a:pt x="136" y="1248"/>
                    <a:pt x="175" y="1335"/>
                  </a:cubicBezTo>
                  <a:cubicBezTo>
                    <a:pt x="445" y="1234"/>
                    <a:pt x="709" y="1118"/>
                    <a:pt x="969" y="994"/>
                  </a:cubicBezTo>
                  <a:cubicBezTo>
                    <a:pt x="1291" y="838"/>
                    <a:pt x="1903" y="417"/>
                    <a:pt x="1543" y="33"/>
                  </a:cubicBezTo>
                  <a:cubicBezTo>
                    <a:pt x="1491" y="11"/>
                    <a:pt x="1436" y="0"/>
                    <a:pt x="1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330034" y="5600874"/>
              <a:ext cx="48991" cy="105441"/>
            </a:xfrm>
            <a:custGeom>
              <a:avLst/>
              <a:gdLst/>
              <a:ahLst/>
              <a:cxnLst/>
              <a:rect l="l" t="t" r="r" b="b"/>
              <a:pathLst>
                <a:path w="1005" h="2163" extrusionOk="0">
                  <a:moveTo>
                    <a:pt x="517" y="0"/>
                  </a:moveTo>
                  <a:cubicBezTo>
                    <a:pt x="233" y="0"/>
                    <a:pt x="10" y="685"/>
                    <a:pt x="19" y="955"/>
                  </a:cubicBezTo>
                  <a:cubicBezTo>
                    <a:pt x="0" y="1360"/>
                    <a:pt x="74" y="1780"/>
                    <a:pt x="245" y="2148"/>
                  </a:cubicBezTo>
                  <a:cubicBezTo>
                    <a:pt x="247" y="2151"/>
                    <a:pt x="248" y="2155"/>
                    <a:pt x="249" y="2159"/>
                  </a:cubicBezTo>
                  <a:cubicBezTo>
                    <a:pt x="294" y="2151"/>
                    <a:pt x="338" y="2146"/>
                    <a:pt x="383" y="2146"/>
                  </a:cubicBezTo>
                  <a:cubicBezTo>
                    <a:pt x="434" y="2146"/>
                    <a:pt x="484" y="2152"/>
                    <a:pt x="534" y="2163"/>
                  </a:cubicBezTo>
                  <a:cubicBezTo>
                    <a:pt x="545" y="2129"/>
                    <a:pt x="563" y="2099"/>
                    <a:pt x="581" y="2068"/>
                  </a:cubicBezTo>
                  <a:cubicBezTo>
                    <a:pt x="897" y="1519"/>
                    <a:pt x="1004" y="786"/>
                    <a:pt x="769" y="191"/>
                  </a:cubicBezTo>
                  <a:cubicBezTo>
                    <a:pt x="683" y="56"/>
                    <a:pt x="59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448296" y="5736929"/>
              <a:ext cx="98519" cy="36463"/>
            </a:xfrm>
            <a:custGeom>
              <a:avLst/>
              <a:gdLst/>
              <a:ahLst/>
              <a:cxnLst/>
              <a:rect l="l" t="t" r="r" b="b"/>
              <a:pathLst>
                <a:path w="2021" h="748" extrusionOk="0">
                  <a:moveTo>
                    <a:pt x="991" y="1"/>
                  </a:moveTo>
                  <a:cubicBezTo>
                    <a:pt x="954" y="1"/>
                    <a:pt x="917" y="2"/>
                    <a:pt x="880" y="4"/>
                  </a:cubicBezTo>
                  <a:cubicBezTo>
                    <a:pt x="614" y="15"/>
                    <a:pt x="1" y="172"/>
                    <a:pt x="248" y="534"/>
                  </a:cubicBezTo>
                  <a:cubicBezTo>
                    <a:pt x="418" y="696"/>
                    <a:pt x="648" y="748"/>
                    <a:pt x="881" y="748"/>
                  </a:cubicBezTo>
                  <a:cubicBezTo>
                    <a:pt x="1019" y="748"/>
                    <a:pt x="1158" y="730"/>
                    <a:pt x="1285" y="706"/>
                  </a:cubicBezTo>
                  <a:cubicBezTo>
                    <a:pt x="1546" y="659"/>
                    <a:pt x="1790" y="548"/>
                    <a:pt x="2021" y="439"/>
                  </a:cubicBezTo>
                  <a:cubicBezTo>
                    <a:pt x="1984" y="343"/>
                    <a:pt x="1965" y="240"/>
                    <a:pt x="1968" y="140"/>
                  </a:cubicBezTo>
                  <a:cubicBezTo>
                    <a:pt x="1903" y="135"/>
                    <a:pt x="1834" y="115"/>
                    <a:pt x="1780" y="101"/>
                  </a:cubicBezTo>
                  <a:cubicBezTo>
                    <a:pt x="1518" y="56"/>
                    <a:pt x="1257" y="1"/>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9" name="Google Shape;2529;p41"/>
            <p:cNvGrpSpPr/>
            <p:nvPr/>
          </p:nvGrpSpPr>
          <p:grpSpPr>
            <a:xfrm>
              <a:off x="-479396" y="5584934"/>
              <a:ext cx="299115" cy="298822"/>
              <a:chOff x="-479396" y="5584934"/>
              <a:chExt cx="299115" cy="298822"/>
            </a:xfrm>
          </p:grpSpPr>
          <p:sp>
            <p:nvSpPr>
              <p:cNvPr id="2530" name="Google Shape;2530;p41"/>
              <p:cNvSpPr/>
              <p:nvPr/>
            </p:nvSpPr>
            <p:spPr>
              <a:xfrm>
                <a:off x="-385996" y="5770759"/>
                <a:ext cx="61909" cy="91012"/>
              </a:xfrm>
              <a:custGeom>
                <a:avLst/>
                <a:gdLst/>
                <a:ahLst/>
                <a:cxnLst/>
                <a:rect l="l" t="t" r="r" b="b"/>
                <a:pathLst>
                  <a:path w="1270" h="1867" extrusionOk="0">
                    <a:moveTo>
                      <a:pt x="895" y="0"/>
                    </a:moveTo>
                    <a:cubicBezTo>
                      <a:pt x="875" y="20"/>
                      <a:pt x="855" y="39"/>
                      <a:pt x="838" y="59"/>
                    </a:cubicBezTo>
                    <a:cubicBezTo>
                      <a:pt x="635" y="286"/>
                      <a:pt x="447" y="500"/>
                      <a:pt x="274" y="748"/>
                    </a:cubicBezTo>
                    <a:cubicBezTo>
                      <a:pt x="132" y="965"/>
                      <a:pt x="0" y="1223"/>
                      <a:pt x="49" y="1489"/>
                    </a:cubicBezTo>
                    <a:cubicBezTo>
                      <a:pt x="86" y="1709"/>
                      <a:pt x="282" y="1866"/>
                      <a:pt x="488" y="1866"/>
                    </a:cubicBezTo>
                    <a:cubicBezTo>
                      <a:pt x="560" y="1866"/>
                      <a:pt x="633" y="1848"/>
                      <a:pt x="701" y="1806"/>
                    </a:cubicBezTo>
                    <a:cubicBezTo>
                      <a:pt x="1109" y="1586"/>
                      <a:pt x="1228" y="1069"/>
                      <a:pt x="1257" y="646"/>
                    </a:cubicBezTo>
                    <a:cubicBezTo>
                      <a:pt x="1265" y="531"/>
                      <a:pt x="1270" y="415"/>
                      <a:pt x="1263" y="299"/>
                    </a:cubicBezTo>
                    <a:cubicBezTo>
                      <a:pt x="1256" y="274"/>
                      <a:pt x="1256" y="248"/>
                      <a:pt x="1261" y="223"/>
                    </a:cubicBezTo>
                    <a:cubicBezTo>
                      <a:pt x="1254" y="222"/>
                      <a:pt x="1246" y="220"/>
                      <a:pt x="1237" y="219"/>
                    </a:cubicBezTo>
                    <a:cubicBezTo>
                      <a:pt x="1103" y="182"/>
                      <a:pt x="985" y="103"/>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282944" y="5738293"/>
                <a:ext cx="82725" cy="54987"/>
              </a:xfrm>
              <a:custGeom>
                <a:avLst/>
                <a:gdLst/>
                <a:ahLst/>
                <a:cxnLst/>
                <a:rect l="l" t="t" r="r" b="b"/>
                <a:pathLst>
                  <a:path w="1697" h="1128" extrusionOk="0">
                    <a:moveTo>
                      <a:pt x="257" y="0"/>
                    </a:moveTo>
                    <a:cubicBezTo>
                      <a:pt x="194" y="0"/>
                      <a:pt x="132" y="2"/>
                      <a:pt x="73" y="5"/>
                    </a:cubicBezTo>
                    <a:cubicBezTo>
                      <a:pt x="69" y="7"/>
                      <a:pt x="63" y="8"/>
                      <a:pt x="59" y="9"/>
                    </a:cubicBezTo>
                    <a:cubicBezTo>
                      <a:pt x="60" y="119"/>
                      <a:pt x="39" y="232"/>
                      <a:pt x="0" y="339"/>
                    </a:cubicBezTo>
                    <a:cubicBezTo>
                      <a:pt x="41" y="369"/>
                      <a:pt x="78" y="411"/>
                      <a:pt x="102" y="458"/>
                    </a:cubicBezTo>
                    <a:cubicBezTo>
                      <a:pt x="419" y="774"/>
                      <a:pt x="803" y="1128"/>
                      <a:pt x="1273" y="1128"/>
                    </a:cubicBezTo>
                    <a:cubicBezTo>
                      <a:pt x="1283" y="1128"/>
                      <a:pt x="1292" y="1128"/>
                      <a:pt x="1302" y="1127"/>
                    </a:cubicBezTo>
                    <a:cubicBezTo>
                      <a:pt x="1507" y="1116"/>
                      <a:pt x="1697" y="1003"/>
                      <a:pt x="1659" y="772"/>
                    </a:cubicBezTo>
                    <a:cubicBezTo>
                      <a:pt x="1537" y="150"/>
                      <a:pt x="826"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346511" y="5718161"/>
                <a:ext cx="61909" cy="49527"/>
              </a:xfrm>
              <a:custGeom>
                <a:avLst/>
                <a:gdLst/>
                <a:ahLst/>
                <a:cxnLst/>
                <a:rect l="l" t="t" r="r" b="b"/>
                <a:pathLst>
                  <a:path w="1270" h="1016" extrusionOk="0">
                    <a:moveTo>
                      <a:pt x="667" y="1"/>
                    </a:moveTo>
                    <a:cubicBezTo>
                      <a:pt x="651" y="1"/>
                      <a:pt x="636" y="1"/>
                      <a:pt x="620" y="3"/>
                    </a:cubicBezTo>
                    <a:cubicBezTo>
                      <a:pt x="13" y="17"/>
                      <a:pt x="1" y="993"/>
                      <a:pt x="604" y="1015"/>
                    </a:cubicBezTo>
                    <a:cubicBezTo>
                      <a:pt x="1163" y="988"/>
                      <a:pt x="1270" y="1"/>
                      <a:pt x="667"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310340" y="5768176"/>
                <a:ext cx="59813" cy="99786"/>
              </a:xfrm>
              <a:custGeom>
                <a:avLst/>
                <a:gdLst/>
                <a:ahLst/>
                <a:cxnLst/>
                <a:rect l="l" t="t" r="r" b="b"/>
                <a:pathLst>
                  <a:path w="1227" h="2047" extrusionOk="0">
                    <a:moveTo>
                      <a:pt x="410" y="1"/>
                    </a:moveTo>
                    <a:cubicBezTo>
                      <a:pt x="305" y="133"/>
                      <a:pt x="165" y="234"/>
                      <a:pt x="0" y="272"/>
                    </a:cubicBezTo>
                    <a:cubicBezTo>
                      <a:pt x="8" y="299"/>
                      <a:pt x="11" y="327"/>
                      <a:pt x="7" y="356"/>
                    </a:cubicBezTo>
                    <a:cubicBezTo>
                      <a:pt x="18" y="471"/>
                      <a:pt x="37" y="587"/>
                      <a:pt x="54" y="702"/>
                    </a:cubicBezTo>
                    <a:cubicBezTo>
                      <a:pt x="117" y="1122"/>
                      <a:pt x="213" y="1887"/>
                      <a:pt x="667" y="2047"/>
                    </a:cubicBezTo>
                    <a:cubicBezTo>
                      <a:pt x="1226" y="1749"/>
                      <a:pt x="813" y="807"/>
                      <a:pt x="624" y="371"/>
                    </a:cubicBezTo>
                    <a:cubicBezTo>
                      <a:pt x="554" y="235"/>
                      <a:pt x="490" y="115"/>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479396" y="5584934"/>
                <a:ext cx="299115" cy="298822"/>
              </a:xfrm>
              <a:custGeom>
                <a:avLst/>
                <a:gdLst/>
                <a:ahLst/>
                <a:cxnLst/>
                <a:rect l="l" t="t" r="r" b="b"/>
                <a:pathLst>
                  <a:path w="6136" h="6130" extrusionOk="0">
                    <a:moveTo>
                      <a:pt x="3582" y="327"/>
                    </a:moveTo>
                    <a:cubicBezTo>
                      <a:pt x="3662" y="327"/>
                      <a:pt x="3748" y="382"/>
                      <a:pt x="3834" y="517"/>
                    </a:cubicBezTo>
                    <a:cubicBezTo>
                      <a:pt x="4068" y="1113"/>
                      <a:pt x="3961" y="1846"/>
                      <a:pt x="3645" y="2395"/>
                    </a:cubicBezTo>
                    <a:cubicBezTo>
                      <a:pt x="3627" y="2426"/>
                      <a:pt x="3609" y="2456"/>
                      <a:pt x="3598" y="2490"/>
                    </a:cubicBezTo>
                    <a:cubicBezTo>
                      <a:pt x="3548" y="2479"/>
                      <a:pt x="3498" y="2473"/>
                      <a:pt x="3447" y="2473"/>
                    </a:cubicBezTo>
                    <a:cubicBezTo>
                      <a:pt x="3402" y="2473"/>
                      <a:pt x="3358" y="2478"/>
                      <a:pt x="3313" y="2486"/>
                    </a:cubicBezTo>
                    <a:cubicBezTo>
                      <a:pt x="3312" y="2482"/>
                      <a:pt x="3311" y="2478"/>
                      <a:pt x="3310" y="2475"/>
                    </a:cubicBezTo>
                    <a:cubicBezTo>
                      <a:pt x="3138" y="2107"/>
                      <a:pt x="3064" y="1686"/>
                      <a:pt x="3083" y="1282"/>
                    </a:cubicBezTo>
                    <a:cubicBezTo>
                      <a:pt x="3074" y="1012"/>
                      <a:pt x="3298" y="327"/>
                      <a:pt x="3582" y="327"/>
                    </a:cubicBezTo>
                    <a:close/>
                    <a:moveTo>
                      <a:pt x="5230" y="1516"/>
                    </a:moveTo>
                    <a:cubicBezTo>
                      <a:pt x="5288" y="1516"/>
                      <a:pt x="5343" y="1527"/>
                      <a:pt x="5395" y="1549"/>
                    </a:cubicBezTo>
                    <a:cubicBezTo>
                      <a:pt x="5755" y="1933"/>
                      <a:pt x="5143" y="2354"/>
                      <a:pt x="4821" y="2510"/>
                    </a:cubicBezTo>
                    <a:cubicBezTo>
                      <a:pt x="4561" y="2634"/>
                      <a:pt x="4297" y="2750"/>
                      <a:pt x="4027" y="2851"/>
                    </a:cubicBezTo>
                    <a:cubicBezTo>
                      <a:pt x="3988" y="2764"/>
                      <a:pt x="3932" y="2685"/>
                      <a:pt x="3853" y="2621"/>
                    </a:cubicBezTo>
                    <a:cubicBezTo>
                      <a:pt x="4091" y="2253"/>
                      <a:pt x="4741" y="1516"/>
                      <a:pt x="5230" y="1516"/>
                    </a:cubicBezTo>
                    <a:close/>
                    <a:moveTo>
                      <a:pt x="1476" y="1492"/>
                    </a:moveTo>
                    <a:cubicBezTo>
                      <a:pt x="1718" y="1492"/>
                      <a:pt x="2005" y="1633"/>
                      <a:pt x="2171" y="1742"/>
                    </a:cubicBezTo>
                    <a:cubicBezTo>
                      <a:pt x="2422" y="1917"/>
                      <a:pt x="2620" y="2118"/>
                      <a:pt x="2833" y="2356"/>
                    </a:cubicBezTo>
                    <a:cubicBezTo>
                      <a:pt x="2891" y="2423"/>
                      <a:pt x="2945" y="2490"/>
                      <a:pt x="2994" y="2562"/>
                    </a:cubicBezTo>
                    <a:cubicBezTo>
                      <a:pt x="3000" y="2574"/>
                      <a:pt x="3008" y="2585"/>
                      <a:pt x="3019" y="2597"/>
                    </a:cubicBezTo>
                    <a:cubicBezTo>
                      <a:pt x="2877" y="2681"/>
                      <a:pt x="2756" y="2805"/>
                      <a:pt x="2684" y="2949"/>
                    </a:cubicBezTo>
                    <a:cubicBezTo>
                      <a:pt x="2575" y="2899"/>
                      <a:pt x="2412" y="2896"/>
                      <a:pt x="2314" y="2865"/>
                    </a:cubicBezTo>
                    <a:cubicBezTo>
                      <a:pt x="2061" y="2764"/>
                      <a:pt x="1824" y="2640"/>
                      <a:pt x="1611" y="2465"/>
                    </a:cubicBezTo>
                    <a:cubicBezTo>
                      <a:pt x="1390" y="2262"/>
                      <a:pt x="1127" y="1965"/>
                      <a:pt x="1146" y="1645"/>
                    </a:cubicBezTo>
                    <a:cubicBezTo>
                      <a:pt x="1225" y="1534"/>
                      <a:pt x="1344" y="1492"/>
                      <a:pt x="1476" y="1492"/>
                    </a:cubicBezTo>
                    <a:close/>
                    <a:moveTo>
                      <a:pt x="3393" y="2734"/>
                    </a:moveTo>
                    <a:cubicBezTo>
                      <a:pt x="3996" y="2734"/>
                      <a:pt x="3889" y="3721"/>
                      <a:pt x="3330" y="3748"/>
                    </a:cubicBezTo>
                    <a:cubicBezTo>
                      <a:pt x="2727" y="3726"/>
                      <a:pt x="2739" y="2750"/>
                      <a:pt x="3346" y="2736"/>
                    </a:cubicBezTo>
                    <a:cubicBezTo>
                      <a:pt x="3362" y="2734"/>
                      <a:pt x="3377" y="2734"/>
                      <a:pt x="3393" y="2734"/>
                    </a:cubicBezTo>
                    <a:close/>
                    <a:moveTo>
                      <a:pt x="1628" y="3119"/>
                    </a:moveTo>
                    <a:cubicBezTo>
                      <a:pt x="1894" y="3119"/>
                      <a:pt x="2156" y="3174"/>
                      <a:pt x="2417" y="3219"/>
                    </a:cubicBezTo>
                    <a:cubicBezTo>
                      <a:pt x="2472" y="3233"/>
                      <a:pt x="2541" y="3253"/>
                      <a:pt x="2606" y="3258"/>
                    </a:cubicBezTo>
                    <a:cubicBezTo>
                      <a:pt x="2603" y="3358"/>
                      <a:pt x="2622" y="3461"/>
                      <a:pt x="2658" y="3557"/>
                    </a:cubicBezTo>
                    <a:cubicBezTo>
                      <a:pt x="2426" y="3666"/>
                      <a:pt x="2184" y="3777"/>
                      <a:pt x="1923" y="3824"/>
                    </a:cubicBezTo>
                    <a:cubicBezTo>
                      <a:pt x="1796" y="3848"/>
                      <a:pt x="1657" y="3866"/>
                      <a:pt x="1519" y="3866"/>
                    </a:cubicBezTo>
                    <a:cubicBezTo>
                      <a:pt x="1286" y="3866"/>
                      <a:pt x="1055" y="3814"/>
                      <a:pt x="885" y="3652"/>
                    </a:cubicBezTo>
                    <a:cubicBezTo>
                      <a:pt x="639" y="3290"/>
                      <a:pt x="1252" y="3133"/>
                      <a:pt x="1517" y="3122"/>
                    </a:cubicBezTo>
                    <a:cubicBezTo>
                      <a:pt x="1554" y="3120"/>
                      <a:pt x="1591" y="3119"/>
                      <a:pt x="1628" y="3119"/>
                    </a:cubicBezTo>
                    <a:close/>
                    <a:moveTo>
                      <a:pt x="4287" y="3146"/>
                    </a:moveTo>
                    <a:cubicBezTo>
                      <a:pt x="4856" y="3146"/>
                      <a:pt x="5567" y="3296"/>
                      <a:pt x="5689" y="3918"/>
                    </a:cubicBezTo>
                    <a:cubicBezTo>
                      <a:pt x="5728" y="4149"/>
                      <a:pt x="5538" y="4262"/>
                      <a:pt x="5332" y="4273"/>
                    </a:cubicBezTo>
                    <a:cubicBezTo>
                      <a:pt x="5322" y="4274"/>
                      <a:pt x="5313" y="4274"/>
                      <a:pt x="5303" y="4274"/>
                    </a:cubicBezTo>
                    <a:cubicBezTo>
                      <a:pt x="4833" y="4274"/>
                      <a:pt x="4449" y="3920"/>
                      <a:pt x="4132" y="3604"/>
                    </a:cubicBezTo>
                    <a:cubicBezTo>
                      <a:pt x="4108" y="3557"/>
                      <a:pt x="4071" y="3515"/>
                      <a:pt x="4030" y="3485"/>
                    </a:cubicBezTo>
                    <a:cubicBezTo>
                      <a:pt x="4069" y="3378"/>
                      <a:pt x="4090" y="3265"/>
                      <a:pt x="4089" y="3155"/>
                    </a:cubicBezTo>
                    <a:cubicBezTo>
                      <a:pt x="4093" y="3154"/>
                      <a:pt x="4099" y="3153"/>
                      <a:pt x="4103" y="3151"/>
                    </a:cubicBezTo>
                    <a:cubicBezTo>
                      <a:pt x="4162" y="3148"/>
                      <a:pt x="4224" y="3146"/>
                      <a:pt x="4287" y="3146"/>
                    </a:cubicBezTo>
                    <a:close/>
                    <a:moveTo>
                      <a:pt x="2811" y="3812"/>
                    </a:moveTo>
                    <a:cubicBezTo>
                      <a:pt x="2901" y="3915"/>
                      <a:pt x="3019" y="3994"/>
                      <a:pt x="3153" y="4031"/>
                    </a:cubicBezTo>
                    <a:cubicBezTo>
                      <a:pt x="3162" y="4032"/>
                      <a:pt x="3169" y="4034"/>
                      <a:pt x="3177" y="4035"/>
                    </a:cubicBezTo>
                    <a:cubicBezTo>
                      <a:pt x="3172" y="4060"/>
                      <a:pt x="3172" y="4086"/>
                      <a:pt x="3177" y="4111"/>
                    </a:cubicBezTo>
                    <a:cubicBezTo>
                      <a:pt x="3186" y="4227"/>
                      <a:pt x="3181" y="4343"/>
                      <a:pt x="3173" y="4458"/>
                    </a:cubicBezTo>
                    <a:cubicBezTo>
                      <a:pt x="3144" y="4881"/>
                      <a:pt x="3025" y="5398"/>
                      <a:pt x="2617" y="5618"/>
                    </a:cubicBezTo>
                    <a:cubicBezTo>
                      <a:pt x="2549" y="5660"/>
                      <a:pt x="2476" y="5678"/>
                      <a:pt x="2404" y="5678"/>
                    </a:cubicBezTo>
                    <a:cubicBezTo>
                      <a:pt x="2198" y="5678"/>
                      <a:pt x="2002" y="5521"/>
                      <a:pt x="1965" y="5301"/>
                    </a:cubicBezTo>
                    <a:cubicBezTo>
                      <a:pt x="1916" y="5035"/>
                      <a:pt x="2048" y="4777"/>
                      <a:pt x="2190" y="4560"/>
                    </a:cubicBezTo>
                    <a:cubicBezTo>
                      <a:pt x="2363" y="4312"/>
                      <a:pt x="2551" y="4098"/>
                      <a:pt x="2754" y="3871"/>
                    </a:cubicBezTo>
                    <a:cubicBezTo>
                      <a:pt x="2771" y="3851"/>
                      <a:pt x="2791" y="3832"/>
                      <a:pt x="2811" y="3812"/>
                    </a:cubicBezTo>
                    <a:close/>
                    <a:moveTo>
                      <a:pt x="3878" y="3760"/>
                    </a:moveTo>
                    <a:cubicBezTo>
                      <a:pt x="3958" y="3874"/>
                      <a:pt x="4022" y="3994"/>
                      <a:pt x="4092" y="4130"/>
                    </a:cubicBezTo>
                    <a:cubicBezTo>
                      <a:pt x="4281" y="4566"/>
                      <a:pt x="4694" y="5508"/>
                      <a:pt x="4135" y="5806"/>
                    </a:cubicBezTo>
                    <a:cubicBezTo>
                      <a:pt x="3681" y="5646"/>
                      <a:pt x="3585" y="4881"/>
                      <a:pt x="3522" y="4461"/>
                    </a:cubicBezTo>
                    <a:cubicBezTo>
                      <a:pt x="3505" y="4346"/>
                      <a:pt x="3486" y="4230"/>
                      <a:pt x="3475" y="4115"/>
                    </a:cubicBezTo>
                    <a:cubicBezTo>
                      <a:pt x="3479" y="4086"/>
                      <a:pt x="3477" y="4058"/>
                      <a:pt x="3468" y="4031"/>
                    </a:cubicBezTo>
                    <a:cubicBezTo>
                      <a:pt x="3633" y="3993"/>
                      <a:pt x="3773" y="3892"/>
                      <a:pt x="3878" y="3760"/>
                    </a:cubicBezTo>
                    <a:close/>
                    <a:moveTo>
                      <a:pt x="3594" y="0"/>
                    </a:moveTo>
                    <a:cubicBezTo>
                      <a:pt x="3119" y="0"/>
                      <a:pt x="2604" y="648"/>
                      <a:pt x="2800" y="1820"/>
                    </a:cubicBezTo>
                    <a:cubicBezTo>
                      <a:pt x="2379" y="1360"/>
                      <a:pt x="1895" y="1166"/>
                      <a:pt x="1513" y="1166"/>
                    </a:cubicBezTo>
                    <a:cubicBezTo>
                      <a:pt x="784" y="1166"/>
                      <a:pt x="424" y="1873"/>
                      <a:pt x="1561" y="2795"/>
                    </a:cubicBezTo>
                    <a:cubicBezTo>
                      <a:pt x="1" y="2928"/>
                      <a:pt x="308" y="4179"/>
                      <a:pt x="1528" y="4179"/>
                    </a:cubicBezTo>
                    <a:cubicBezTo>
                      <a:pt x="1706" y="4179"/>
                      <a:pt x="1904" y="4152"/>
                      <a:pt x="2118" y="4092"/>
                    </a:cubicBezTo>
                    <a:lnTo>
                      <a:pt x="2118" y="4092"/>
                    </a:lnTo>
                    <a:cubicBezTo>
                      <a:pt x="1174" y="5076"/>
                      <a:pt x="1721" y="6013"/>
                      <a:pt x="2391" y="6013"/>
                    </a:cubicBezTo>
                    <a:cubicBezTo>
                      <a:pt x="2731" y="6013"/>
                      <a:pt x="3103" y="5770"/>
                      <a:pt x="3326" y="5168"/>
                    </a:cubicBezTo>
                    <a:cubicBezTo>
                      <a:pt x="3442" y="5547"/>
                      <a:pt x="3638" y="6024"/>
                      <a:pt x="4064" y="6124"/>
                    </a:cubicBezTo>
                    <a:cubicBezTo>
                      <a:pt x="4085" y="6128"/>
                      <a:pt x="4107" y="6129"/>
                      <a:pt x="4128" y="6129"/>
                    </a:cubicBezTo>
                    <a:cubicBezTo>
                      <a:pt x="4276" y="6129"/>
                      <a:pt x="4419" y="6044"/>
                      <a:pt x="4516" y="5934"/>
                    </a:cubicBezTo>
                    <a:cubicBezTo>
                      <a:pt x="4885" y="5479"/>
                      <a:pt x="4725" y="4844"/>
                      <a:pt x="4528" y="4348"/>
                    </a:cubicBezTo>
                    <a:lnTo>
                      <a:pt x="4528" y="4348"/>
                    </a:lnTo>
                    <a:cubicBezTo>
                      <a:pt x="4749" y="4491"/>
                      <a:pt x="5026" y="4596"/>
                      <a:pt x="5294" y="4596"/>
                    </a:cubicBezTo>
                    <a:cubicBezTo>
                      <a:pt x="5464" y="4596"/>
                      <a:pt x="5631" y="4554"/>
                      <a:pt x="5778" y="4454"/>
                    </a:cubicBezTo>
                    <a:cubicBezTo>
                      <a:pt x="6135" y="4207"/>
                      <a:pt x="6049" y="3664"/>
                      <a:pt x="5788" y="3377"/>
                    </a:cubicBezTo>
                    <a:cubicBezTo>
                      <a:pt x="5553" y="3075"/>
                      <a:pt x="5183" y="2932"/>
                      <a:pt x="4814" y="2876"/>
                    </a:cubicBezTo>
                    <a:cubicBezTo>
                      <a:pt x="6099" y="2360"/>
                      <a:pt x="5993" y="1208"/>
                      <a:pt x="5233" y="1208"/>
                    </a:cubicBezTo>
                    <a:cubicBezTo>
                      <a:pt x="4967" y="1208"/>
                      <a:pt x="4620" y="1349"/>
                      <a:pt x="4226" y="1709"/>
                    </a:cubicBezTo>
                    <a:cubicBezTo>
                      <a:pt x="4428" y="539"/>
                      <a:pt x="4027" y="0"/>
                      <a:pt x="359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5" name="Google Shape;2535;p41"/>
          <p:cNvGrpSpPr/>
          <p:nvPr/>
        </p:nvGrpSpPr>
        <p:grpSpPr>
          <a:xfrm>
            <a:off x="311579" y="3328917"/>
            <a:ext cx="269281" cy="237693"/>
            <a:chOff x="-730446" y="5201242"/>
            <a:chExt cx="269281" cy="237693"/>
          </a:xfrm>
        </p:grpSpPr>
        <p:sp>
          <p:nvSpPr>
            <p:cNvPr id="2536" name="Google Shape;2536;p41"/>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41"/>
          <p:cNvGrpSpPr/>
          <p:nvPr/>
        </p:nvGrpSpPr>
        <p:grpSpPr>
          <a:xfrm>
            <a:off x="165287" y="3766230"/>
            <a:ext cx="146278" cy="118975"/>
            <a:chOff x="-563535" y="5555149"/>
            <a:chExt cx="64298" cy="52306"/>
          </a:xfrm>
        </p:grpSpPr>
        <p:sp>
          <p:nvSpPr>
            <p:cNvPr id="2539" name="Google Shape;2539;p41"/>
            <p:cNvSpPr/>
            <p:nvPr/>
          </p:nvSpPr>
          <p:spPr>
            <a:xfrm>
              <a:off x="-548179" y="5564996"/>
              <a:ext cx="42410" cy="34026"/>
            </a:xfrm>
            <a:custGeom>
              <a:avLst/>
              <a:gdLst/>
              <a:ahLst/>
              <a:cxnLst/>
              <a:rect l="l" t="t" r="r" b="b"/>
              <a:pathLst>
                <a:path w="870" h="698" extrusionOk="0">
                  <a:moveTo>
                    <a:pt x="421" y="1"/>
                  </a:moveTo>
                  <a:cubicBezTo>
                    <a:pt x="385" y="1"/>
                    <a:pt x="347" y="6"/>
                    <a:pt x="305" y="17"/>
                  </a:cubicBezTo>
                  <a:cubicBezTo>
                    <a:pt x="198" y="64"/>
                    <a:pt x="80" y="150"/>
                    <a:pt x="48" y="263"/>
                  </a:cubicBezTo>
                  <a:cubicBezTo>
                    <a:pt x="1" y="474"/>
                    <a:pt x="162" y="698"/>
                    <a:pt x="378" y="698"/>
                  </a:cubicBezTo>
                  <a:cubicBezTo>
                    <a:pt x="382" y="698"/>
                    <a:pt x="387" y="697"/>
                    <a:pt x="391" y="697"/>
                  </a:cubicBezTo>
                  <a:cubicBezTo>
                    <a:pt x="869" y="656"/>
                    <a:pt x="829" y="1"/>
                    <a:pt x="42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563535" y="5555149"/>
              <a:ext cx="64298" cy="52306"/>
            </a:xfrm>
            <a:custGeom>
              <a:avLst/>
              <a:gdLst/>
              <a:ahLst/>
              <a:cxnLst/>
              <a:rect l="l" t="t" r="r" b="b"/>
              <a:pathLst>
                <a:path w="1319" h="1073" extrusionOk="0">
                  <a:moveTo>
                    <a:pt x="736" y="203"/>
                  </a:moveTo>
                  <a:cubicBezTo>
                    <a:pt x="1144" y="203"/>
                    <a:pt x="1184" y="858"/>
                    <a:pt x="706" y="899"/>
                  </a:cubicBezTo>
                  <a:cubicBezTo>
                    <a:pt x="702" y="899"/>
                    <a:pt x="697" y="900"/>
                    <a:pt x="693" y="900"/>
                  </a:cubicBezTo>
                  <a:cubicBezTo>
                    <a:pt x="477" y="900"/>
                    <a:pt x="316" y="676"/>
                    <a:pt x="363" y="465"/>
                  </a:cubicBezTo>
                  <a:cubicBezTo>
                    <a:pt x="395" y="352"/>
                    <a:pt x="513" y="266"/>
                    <a:pt x="620" y="219"/>
                  </a:cubicBezTo>
                  <a:cubicBezTo>
                    <a:pt x="662" y="208"/>
                    <a:pt x="700" y="203"/>
                    <a:pt x="736" y="203"/>
                  </a:cubicBezTo>
                  <a:close/>
                  <a:moveTo>
                    <a:pt x="775" y="1"/>
                  </a:moveTo>
                  <a:cubicBezTo>
                    <a:pt x="762" y="1"/>
                    <a:pt x="750" y="1"/>
                    <a:pt x="738" y="2"/>
                  </a:cubicBezTo>
                  <a:cubicBezTo>
                    <a:pt x="156" y="103"/>
                    <a:pt x="1" y="872"/>
                    <a:pt x="609" y="1064"/>
                  </a:cubicBezTo>
                  <a:cubicBezTo>
                    <a:pt x="638" y="1070"/>
                    <a:pt x="667" y="1072"/>
                    <a:pt x="697" y="1072"/>
                  </a:cubicBezTo>
                  <a:cubicBezTo>
                    <a:pt x="959" y="1072"/>
                    <a:pt x="1224" y="866"/>
                    <a:pt x="1260" y="603"/>
                  </a:cubicBezTo>
                  <a:cubicBezTo>
                    <a:pt x="1318" y="313"/>
                    <a:pt x="1071" y="1"/>
                    <a:pt x="7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1" name="Google Shape;2541;p41"/>
          <p:cNvGrpSpPr/>
          <p:nvPr/>
        </p:nvGrpSpPr>
        <p:grpSpPr>
          <a:xfrm>
            <a:off x="6962710" y="483968"/>
            <a:ext cx="74827" cy="70928"/>
            <a:chOff x="-234440" y="5038718"/>
            <a:chExt cx="74827" cy="70928"/>
          </a:xfrm>
        </p:grpSpPr>
        <p:sp>
          <p:nvSpPr>
            <p:cNvPr id="2542" name="Google Shape;2542;p41"/>
            <p:cNvSpPr/>
            <p:nvPr/>
          </p:nvSpPr>
          <p:spPr>
            <a:xfrm>
              <a:off x="-227079" y="5045884"/>
              <a:ext cx="61909" cy="56791"/>
            </a:xfrm>
            <a:custGeom>
              <a:avLst/>
              <a:gdLst/>
              <a:ahLst/>
              <a:cxnLst/>
              <a:rect l="l" t="t" r="r" b="b"/>
              <a:pathLst>
                <a:path w="1270" h="1165" extrusionOk="0">
                  <a:moveTo>
                    <a:pt x="453" y="1"/>
                  </a:moveTo>
                  <a:cubicBezTo>
                    <a:pt x="220" y="69"/>
                    <a:pt x="71" y="310"/>
                    <a:pt x="43" y="540"/>
                  </a:cubicBezTo>
                  <a:cubicBezTo>
                    <a:pt x="0" y="879"/>
                    <a:pt x="333" y="1165"/>
                    <a:pt x="655" y="1165"/>
                  </a:cubicBezTo>
                  <a:cubicBezTo>
                    <a:pt x="661" y="1165"/>
                    <a:pt x="667" y="1165"/>
                    <a:pt x="674" y="1164"/>
                  </a:cubicBezTo>
                  <a:cubicBezTo>
                    <a:pt x="994" y="1133"/>
                    <a:pt x="1269" y="734"/>
                    <a:pt x="1109" y="432"/>
                  </a:cubicBezTo>
                  <a:cubicBezTo>
                    <a:pt x="1024" y="266"/>
                    <a:pt x="863" y="139"/>
                    <a:pt x="691" y="73"/>
                  </a:cubicBezTo>
                  <a:cubicBezTo>
                    <a:pt x="618" y="31"/>
                    <a:pt x="512" y="65"/>
                    <a:pt x="45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234440" y="5038718"/>
              <a:ext cx="74827" cy="70928"/>
            </a:xfrm>
            <a:custGeom>
              <a:avLst/>
              <a:gdLst/>
              <a:ahLst/>
              <a:cxnLst/>
              <a:rect l="l" t="t" r="r" b="b"/>
              <a:pathLst>
                <a:path w="1535" h="1455" extrusionOk="0">
                  <a:moveTo>
                    <a:pt x="604" y="148"/>
                  </a:moveTo>
                  <a:cubicBezTo>
                    <a:pt x="663" y="212"/>
                    <a:pt x="768" y="178"/>
                    <a:pt x="842" y="220"/>
                  </a:cubicBezTo>
                  <a:cubicBezTo>
                    <a:pt x="1014" y="286"/>
                    <a:pt x="1175" y="413"/>
                    <a:pt x="1260" y="579"/>
                  </a:cubicBezTo>
                  <a:cubicBezTo>
                    <a:pt x="1420" y="881"/>
                    <a:pt x="1145" y="1280"/>
                    <a:pt x="825" y="1311"/>
                  </a:cubicBezTo>
                  <a:cubicBezTo>
                    <a:pt x="818" y="1312"/>
                    <a:pt x="812" y="1312"/>
                    <a:pt x="806" y="1312"/>
                  </a:cubicBezTo>
                  <a:cubicBezTo>
                    <a:pt x="484" y="1312"/>
                    <a:pt x="151" y="1026"/>
                    <a:pt x="194" y="687"/>
                  </a:cubicBezTo>
                  <a:cubicBezTo>
                    <a:pt x="222" y="457"/>
                    <a:pt x="370" y="216"/>
                    <a:pt x="604" y="148"/>
                  </a:cubicBezTo>
                  <a:close/>
                  <a:moveTo>
                    <a:pt x="758" y="1"/>
                  </a:moveTo>
                  <a:cubicBezTo>
                    <a:pt x="708" y="1"/>
                    <a:pt x="659" y="8"/>
                    <a:pt x="610" y="24"/>
                  </a:cubicBezTo>
                  <a:cubicBezTo>
                    <a:pt x="605" y="24"/>
                    <a:pt x="600" y="23"/>
                    <a:pt x="594" y="23"/>
                  </a:cubicBezTo>
                  <a:cubicBezTo>
                    <a:pt x="247" y="23"/>
                    <a:pt x="0" y="398"/>
                    <a:pt x="19" y="724"/>
                  </a:cubicBezTo>
                  <a:cubicBezTo>
                    <a:pt x="28" y="1087"/>
                    <a:pt x="351" y="1377"/>
                    <a:pt x="692" y="1441"/>
                  </a:cubicBezTo>
                  <a:cubicBezTo>
                    <a:pt x="735" y="1450"/>
                    <a:pt x="778" y="1455"/>
                    <a:pt x="821" y="1455"/>
                  </a:cubicBezTo>
                  <a:cubicBezTo>
                    <a:pt x="1177" y="1455"/>
                    <a:pt x="1527" y="1143"/>
                    <a:pt x="1528" y="780"/>
                  </a:cubicBezTo>
                  <a:cubicBezTo>
                    <a:pt x="1535" y="408"/>
                    <a:pt x="1134" y="1"/>
                    <a:pt x="75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4" name="Google Shape;2544;p41"/>
          <p:cNvGrpSpPr/>
          <p:nvPr/>
        </p:nvGrpSpPr>
        <p:grpSpPr>
          <a:xfrm>
            <a:off x="8623543" y="3222106"/>
            <a:ext cx="146288" cy="106826"/>
            <a:chOff x="69842" y="5316530"/>
            <a:chExt cx="61081" cy="44604"/>
          </a:xfrm>
        </p:grpSpPr>
        <p:sp>
          <p:nvSpPr>
            <p:cNvPr id="2545" name="Google Shape;2545;p41"/>
            <p:cNvSpPr/>
            <p:nvPr/>
          </p:nvSpPr>
          <p:spPr>
            <a:xfrm>
              <a:off x="77690" y="5326036"/>
              <a:ext cx="33197" cy="26567"/>
            </a:xfrm>
            <a:custGeom>
              <a:avLst/>
              <a:gdLst/>
              <a:ahLst/>
              <a:cxnLst/>
              <a:rect l="l" t="t" r="r" b="b"/>
              <a:pathLst>
                <a:path w="681" h="545" extrusionOk="0">
                  <a:moveTo>
                    <a:pt x="417" y="1"/>
                  </a:moveTo>
                  <a:cubicBezTo>
                    <a:pt x="325" y="1"/>
                    <a:pt x="225" y="35"/>
                    <a:pt x="150" y="90"/>
                  </a:cubicBezTo>
                  <a:cubicBezTo>
                    <a:pt x="0" y="266"/>
                    <a:pt x="167" y="545"/>
                    <a:pt x="383" y="545"/>
                  </a:cubicBezTo>
                  <a:cubicBezTo>
                    <a:pt x="392" y="545"/>
                    <a:pt x="402" y="544"/>
                    <a:pt x="412" y="543"/>
                  </a:cubicBezTo>
                  <a:cubicBezTo>
                    <a:pt x="568" y="532"/>
                    <a:pt x="680" y="380"/>
                    <a:pt x="657" y="229"/>
                  </a:cubicBezTo>
                  <a:cubicBezTo>
                    <a:pt x="650" y="65"/>
                    <a:pt x="542" y="1"/>
                    <a:pt x="41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69842" y="5316530"/>
              <a:ext cx="61081" cy="44604"/>
            </a:xfrm>
            <a:custGeom>
              <a:avLst/>
              <a:gdLst/>
              <a:ahLst/>
              <a:cxnLst/>
              <a:rect l="l" t="t" r="r" b="b"/>
              <a:pathLst>
                <a:path w="1253" h="915" extrusionOk="0">
                  <a:moveTo>
                    <a:pt x="578" y="196"/>
                  </a:moveTo>
                  <a:cubicBezTo>
                    <a:pt x="703" y="196"/>
                    <a:pt x="811" y="260"/>
                    <a:pt x="818" y="424"/>
                  </a:cubicBezTo>
                  <a:cubicBezTo>
                    <a:pt x="841" y="575"/>
                    <a:pt x="729" y="727"/>
                    <a:pt x="573" y="738"/>
                  </a:cubicBezTo>
                  <a:cubicBezTo>
                    <a:pt x="563" y="739"/>
                    <a:pt x="553" y="740"/>
                    <a:pt x="544" y="740"/>
                  </a:cubicBezTo>
                  <a:cubicBezTo>
                    <a:pt x="328" y="740"/>
                    <a:pt x="161" y="461"/>
                    <a:pt x="312" y="285"/>
                  </a:cubicBezTo>
                  <a:cubicBezTo>
                    <a:pt x="387" y="230"/>
                    <a:pt x="487" y="196"/>
                    <a:pt x="578" y="196"/>
                  </a:cubicBezTo>
                  <a:close/>
                  <a:moveTo>
                    <a:pt x="621" y="1"/>
                  </a:moveTo>
                  <a:cubicBezTo>
                    <a:pt x="417" y="1"/>
                    <a:pt x="220" y="146"/>
                    <a:pt x="121" y="319"/>
                  </a:cubicBezTo>
                  <a:cubicBezTo>
                    <a:pt x="0" y="569"/>
                    <a:pt x="203" y="894"/>
                    <a:pt x="477" y="911"/>
                  </a:cubicBezTo>
                  <a:cubicBezTo>
                    <a:pt x="497" y="913"/>
                    <a:pt x="517" y="915"/>
                    <a:pt x="536" y="915"/>
                  </a:cubicBezTo>
                  <a:cubicBezTo>
                    <a:pt x="1060" y="915"/>
                    <a:pt x="1253" y="126"/>
                    <a:pt x="664" y="3"/>
                  </a:cubicBezTo>
                  <a:cubicBezTo>
                    <a:pt x="650" y="1"/>
                    <a:pt x="636" y="1"/>
                    <a:pt x="6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41"/>
          <p:cNvGrpSpPr/>
          <p:nvPr/>
        </p:nvGrpSpPr>
        <p:grpSpPr>
          <a:xfrm>
            <a:off x="5909365" y="554894"/>
            <a:ext cx="129052" cy="118748"/>
            <a:chOff x="10843290" y="-69506"/>
            <a:chExt cx="129052" cy="118748"/>
          </a:xfrm>
        </p:grpSpPr>
        <p:sp>
          <p:nvSpPr>
            <p:cNvPr id="2548" name="Google Shape;2548;p41"/>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550"/>
        <p:cNvGrpSpPr/>
        <p:nvPr/>
      </p:nvGrpSpPr>
      <p:grpSpPr>
        <a:xfrm>
          <a:off x="0" y="0"/>
          <a:ext cx="0" cy="0"/>
          <a:chOff x="0" y="0"/>
          <a:chExt cx="0" cy="0"/>
        </a:xfrm>
      </p:grpSpPr>
      <p:grpSp>
        <p:nvGrpSpPr>
          <p:cNvPr id="2551" name="Google Shape;2551;p42"/>
          <p:cNvGrpSpPr/>
          <p:nvPr/>
        </p:nvGrpSpPr>
        <p:grpSpPr>
          <a:xfrm>
            <a:off x="6447816" y="-196086"/>
            <a:ext cx="2088381" cy="642439"/>
            <a:chOff x="5936422" y="-92070"/>
            <a:chExt cx="2236673" cy="688057"/>
          </a:xfrm>
        </p:grpSpPr>
        <p:sp>
          <p:nvSpPr>
            <p:cNvPr id="2552" name="Google Shape;2552;p42"/>
            <p:cNvSpPr/>
            <p:nvPr/>
          </p:nvSpPr>
          <p:spPr>
            <a:xfrm>
              <a:off x="6004156" y="-56011"/>
              <a:ext cx="2141651" cy="613014"/>
            </a:xfrm>
            <a:custGeom>
              <a:avLst/>
              <a:gdLst/>
              <a:ahLst/>
              <a:cxnLst/>
              <a:rect l="l" t="t" r="r" b="b"/>
              <a:pathLst>
                <a:path w="4395" h="1258" extrusionOk="0">
                  <a:moveTo>
                    <a:pt x="3544" y="0"/>
                  </a:moveTo>
                  <a:cubicBezTo>
                    <a:pt x="3441" y="0"/>
                    <a:pt x="3339" y="3"/>
                    <a:pt x="3238" y="10"/>
                  </a:cubicBezTo>
                  <a:cubicBezTo>
                    <a:pt x="2922" y="38"/>
                    <a:pt x="2610" y="98"/>
                    <a:pt x="2297" y="149"/>
                  </a:cubicBezTo>
                  <a:cubicBezTo>
                    <a:pt x="2250" y="157"/>
                    <a:pt x="2206" y="167"/>
                    <a:pt x="2163" y="177"/>
                  </a:cubicBezTo>
                  <a:cubicBezTo>
                    <a:pt x="1862" y="254"/>
                    <a:pt x="1615" y="403"/>
                    <a:pt x="1392" y="634"/>
                  </a:cubicBezTo>
                  <a:cubicBezTo>
                    <a:pt x="1296" y="745"/>
                    <a:pt x="1151" y="780"/>
                    <a:pt x="1016" y="822"/>
                  </a:cubicBezTo>
                  <a:cubicBezTo>
                    <a:pt x="780" y="897"/>
                    <a:pt x="538" y="960"/>
                    <a:pt x="309" y="1057"/>
                  </a:cubicBezTo>
                  <a:cubicBezTo>
                    <a:pt x="230" y="1091"/>
                    <a:pt x="150" y="1129"/>
                    <a:pt x="76" y="1175"/>
                  </a:cubicBezTo>
                  <a:cubicBezTo>
                    <a:pt x="72" y="1177"/>
                    <a:pt x="69" y="1179"/>
                    <a:pt x="66" y="1182"/>
                  </a:cubicBezTo>
                  <a:cubicBezTo>
                    <a:pt x="42" y="1199"/>
                    <a:pt x="12" y="1215"/>
                    <a:pt x="1" y="1243"/>
                  </a:cubicBezTo>
                  <a:cubicBezTo>
                    <a:pt x="32" y="1255"/>
                    <a:pt x="65" y="1257"/>
                    <a:pt x="99" y="1257"/>
                  </a:cubicBezTo>
                  <a:cubicBezTo>
                    <a:pt x="110" y="1257"/>
                    <a:pt x="121" y="1257"/>
                    <a:pt x="132" y="1257"/>
                  </a:cubicBezTo>
                  <a:cubicBezTo>
                    <a:pt x="141" y="1257"/>
                    <a:pt x="149" y="1257"/>
                    <a:pt x="157" y="1257"/>
                  </a:cubicBezTo>
                  <a:cubicBezTo>
                    <a:pt x="341" y="1256"/>
                    <a:pt x="523" y="1221"/>
                    <a:pt x="701" y="1185"/>
                  </a:cubicBezTo>
                  <a:cubicBezTo>
                    <a:pt x="1171" y="1088"/>
                    <a:pt x="1635" y="968"/>
                    <a:pt x="2094" y="830"/>
                  </a:cubicBezTo>
                  <a:cubicBezTo>
                    <a:pt x="2278" y="776"/>
                    <a:pt x="2458" y="713"/>
                    <a:pt x="2640" y="651"/>
                  </a:cubicBezTo>
                  <a:cubicBezTo>
                    <a:pt x="2729" y="619"/>
                    <a:pt x="2820" y="592"/>
                    <a:pt x="2914" y="579"/>
                  </a:cubicBezTo>
                  <a:cubicBezTo>
                    <a:pt x="3228" y="532"/>
                    <a:pt x="3548" y="499"/>
                    <a:pt x="3849" y="395"/>
                  </a:cubicBezTo>
                  <a:cubicBezTo>
                    <a:pt x="4000" y="343"/>
                    <a:pt x="4141" y="266"/>
                    <a:pt x="4273" y="178"/>
                  </a:cubicBezTo>
                  <a:cubicBezTo>
                    <a:pt x="4283" y="172"/>
                    <a:pt x="4292" y="166"/>
                    <a:pt x="4302" y="160"/>
                  </a:cubicBezTo>
                  <a:cubicBezTo>
                    <a:pt x="4349" y="134"/>
                    <a:pt x="4394" y="83"/>
                    <a:pt x="4317" y="51"/>
                  </a:cubicBezTo>
                  <a:cubicBezTo>
                    <a:pt x="4206" y="25"/>
                    <a:pt x="4080" y="23"/>
                    <a:pt x="3969" y="13"/>
                  </a:cubicBezTo>
                  <a:cubicBezTo>
                    <a:pt x="3888" y="8"/>
                    <a:pt x="3807" y="5"/>
                    <a:pt x="3725" y="3"/>
                  </a:cubicBezTo>
                  <a:cubicBezTo>
                    <a:pt x="3665" y="1"/>
                    <a:pt x="3604" y="0"/>
                    <a:pt x="3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2"/>
            <p:cNvSpPr/>
            <p:nvPr/>
          </p:nvSpPr>
          <p:spPr>
            <a:xfrm>
              <a:off x="5936422" y="-92070"/>
              <a:ext cx="2236673" cy="688057"/>
            </a:xfrm>
            <a:custGeom>
              <a:avLst/>
              <a:gdLst/>
              <a:ahLst/>
              <a:cxnLst/>
              <a:rect l="l" t="t" r="r" b="b"/>
              <a:pathLst>
                <a:path w="4590" h="1412" extrusionOk="0">
                  <a:moveTo>
                    <a:pt x="3680" y="75"/>
                  </a:moveTo>
                  <a:cubicBezTo>
                    <a:pt x="3823" y="75"/>
                    <a:pt x="3967" y="80"/>
                    <a:pt x="4108" y="88"/>
                  </a:cubicBezTo>
                  <a:cubicBezTo>
                    <a:pt x="4219" y="97"/>
                    <a:pt x="4345" y="100"/>
                    <a:pt x="4455" y="126"/>
                  </a:cubicBezTo>
                  <a:cubicBezTo>
                    <a:pt x="4532" y="157"/>
                    <a:pt x="4488" y="208"/>
                    <a:pt x="4441" y="234"/>
                  </a:cubicBezTo>
                  <a:cubicBezTo>
                    <a:pt x="4431" y="240"/>
                    <a:pt x="4422" y="246"/>
                    <a:pt x="4412" y="252"/>
                  </a:cubicBezTo>
                  <a:cubicBezTo>
                    <a:pt x="4279" y="340"/>
                    <a:pt x="4139" y="418"/>
                    <a:pt x="3988" y="470"/>
                  </a:cubicBezTo>
                  <a:cubicBezTo>
                    <a:pt x="3687" y="573"/>
                    <a:pt x="3367" y="605"/>
                    <a:pt x="3053" y="653"/>
                  </a:cubicBezTo>
                  <a:cubicBezTo>
                    <a:pt x="2959" y="666"/>
                    <a:pt x="2867" y="693"/>
                    <a:pt x="2779" y="725"/>
                  </a:cubicBezTo>
                  <a:cubicBezTo>
                    <a:pt x="2597" y="788"/>
                    <a:pt x="2417" y="850"/>
                    <a:pt x="2233" y="905"/>
                  </a:cubicBezTo>
                  <a:cubicBezTo>
                    <a:pt x="1774" y="1042"/>
                    <a:pt x="1310" y="1162"/>
                    <a:pt x="840" y="1259"/>
                  </a:cubicBezTo>
                  <a:cubicBezTo>
                    <a:pt x="662" y="1295"/>
                    <a:pt x="480" y="1330"/>
                    <a:pt x="296" y="1332"/>
                  </a:cubicBezTo>
                  <a:cubicBezTo>
                    <a:pt x="245" y="1329"/>
                    <a:pt x="189" y="1336"/>
                    <a:pt x="139" y="1317"/>
                  </a:cubicBezTo>
                  <a:cubicBezTo>
                    <a:pt x="151" y="1289"/>
                    <a:pt x="181" y="1274"/>
                    <a:pt x="205" y="1256"/>
                  </a:cubicBezTo>
                  <a:cubicBezTo>
                    <a:pt x="281" y="1206"/>
                    <a:pt x="364" y="1167"/>
                    <a:pt x="448" y="1131"/>
                  </a:cubicBezTo>
                  <a:cubicBezTo>
                    <a:pt x="677" y="1035"/>
                    <a:pt x="919" y="972"/>
                    <a:pt x="1155" y="896"/>
                  </a:cubicBezTo>
                  <a:cubicBezTo>
                    <a:pt x="1290" y="854"/>
                    <a:pt x="1434" y="820"/>
                    <a:pt x="1531" y="708"/>
                  </a:cubicBezTo>
                  <a:cubicBezTo>
                    <a:pt x="1753" y="477"/>
                    <a:pt x="2001" y="328"/>
                    <a:pt x="2301" y="252"/>
                  </a:cubicBezTo>
                  <a:cubicBezTo>
                    <a:pt x="2345" y="241"/>
                    <a:pt x="2389" y="231"/>
                    <a:pt x="2436" y="223"/>
                  </a:cubicBezTo>
                  <a:cubicBezTo>
                    <a:pt x="2749" y="172"/>
                    <a:pt x="3061" y="112"/>
                    <a:pt x="3377" y="84"/>
                  </a:cubicBezTo>
                  <a:cubicBezTo>
                    <a:pt x="3477" y="77"/>
                    <a:pt x="3578" y="75"/>
                    <a:pt x="3680" y="75"/>
                  </a:cubicBezTo>
                  <a:close/>
                  <a:moveTo>
                    <a:pt x="3935" y="0"/>
                  </a:moveTo>
                  <a:cubicBezTo>
                    <a:pt x="3802" y="0"/>
                    <a:pt x="3669" y="5"/>
                    <a:pt x="3537" y="8"/>
                  </a:cubicBezTo>
                  <a:cubicBezTo>
                    <a:pt x="3255" y="17"/>
                    <a:pt x="2973" y="49"/>
                    <a:pt x="2694" y="90"/>
                  </a:cubicBezTo>
                  <a:cubicBezTo>
                    <a:pt x="2479" y="118"/>
                    <a:pt x="2261" y="165"/>
                    <a:pt x="2062" y="252"/>
                  </a:cubicBezTo>
                  <a:cubicBezTo>
                    <a:pt x="1956" y="299"/>
                    <a:pt x="1856" y="355"/>
                    <a:pt x="1762" y="427"/>
                  </a:cubicBezTo>
                  <a:cubicBezTo>
                    <a:pt x="1637" y="513"/>
                    <a:pt x="1533" y="627"/>
                    <a:pt x="1407" y="714"/>
                  </a:cubicBezTo>
                  <a:cubicBezTo>
                    <a:pt x="1084" y="852"/>
                    <a:pt x="724" y="920"/>
                    <a:pt x="403" y="1072"/>
                  </a:cubicBezTo>
                  <a:cubicBezTo>
                    <a:pt x="295" y="1126"/>
                    <a:pt x="176" y="1175"/>
                    <a:pt x="94" y="1265"/>
                  </a:cubicBezTo>
                  <a:cubicBezTo>
                    <a:pt x="1" y="1407"/>
                    <a:pt x="224" y="1409"/>
                    <a:pt x="313" y="1411"/>
                  </a:cubicBezTo>
                  <a:cubicBezTo>
                    <a:pt x="317" y="1411"/>
                    <a:pt x="322" y="1411"/>
                    <a:pt x="326" y="1411"/>
                  </a:cubicBezTo>
                  <a:cubicBezTo>
                    <a:pt x="562" y="1411"/>
                    <a:pt x="793" y="1355"/>
                    <a:pt x="1021" y="1303"/>
                  </a:cubicBezTo>
                  <a:cubicBezTo>
                    <a:pt x="1496" y="1197"/>
                    <a:pt x="1960" y="1052"/>
                    <a:pt x="2425" y="913"/>
                  </a:cubicBezTo>
                  <a:cubicBezTo>
                    <a:pt x="2603" y="861"/>
                    <a:pt x="2778" y="799"/>
                    <a:pt x="2958" y="759"/>
                  </a:cubicBezTo>
                  <a:cubicBezTo>
                    <a:pt x="3174" y="721"/>
                    <a:pt x="3392" y="698"/>
                    <a:pt x="3608" y="655"/>
                  </a:cubicBezTo>
                  <a:cubicBezTo>
                    <a:pt x="3910" y="597"/>
                    <a:pt x="4216" y="495"/>
                    <a:pt x="4449" y="287"/>
                  </a:cubicBezTo>
                  <a:cubicBezTo>
                    <a:pt x="4469" y="276"/>
                    <a:pt x="4492" y="266"/>
                    <a:pt x="4513" y="252"/>
                  </a:cubicBezTo>
                  <a:cubicBezTo>
                    <a:pt x="4532" y="240"/>
                    <a:pt x="4549" y="224"/>
                    <a:pt x="4559" y="203"/>
                  </a:cubicBezTo>
                  <a:cubicBezTo>
                    <a:pt x="4590" y="130"/>
                    <a:pt x="4524" y="58"/>
                    <a:pt x="4453" y="46"/>
                  </a:cubicBezTo>
                  <a:cubicBezTo>
                    <a:pt x="4284" y="9"/>
                    <a:pt x="4110" y="0"/>
                    <a:pt x="3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2"/>
            <p:cNvSpPr/>
            <p:nvPr/>
          </p:nvSpPr>
          <p:spPr>
            <a:xfrm>
              <a:off x="6004156" y="-54549"/>
              <a:ext cx="2141651" cy="611552"/>
            </a:xfrm>
            <a:custGeom>
              <a:avLst/>
              <a:gdLst/>
              <a:ahLst/>
              <a:cxnLst/>
              <a:rect l="l" t="t" r="r" b="b"/>
              <a:pathLst>
                <a:path w="4395" h="1255" extrusionOk="0">
                  <a:moveTo>
                    <a:pt x="3725" y="0"/>
                  </a:moveTo>
                  <a:cubicBezTo>
                    <a:pt x="3496" y="251"/>
                    <a:pt x="3136" y="370"/>
                    <a:pt x="2802" y="470"/>
                  </a:cubicBezTo>
                  <a:cubicBezTo>
                    <a:pt x="2613" y="525"/>
                    <a:pt x="2424" y="582"/>
                    <a:pt x="2235" y="639"/>
                  </a:cubicBezTo>
                  <a:lnTo>
                    <a:pt x="1540" y="846"/>
                  </a:lnTo>
                  <a:cubicBezTo>
                    <a:pt x="1061" y="988"/>
                    <a:pt x="573" y="1132"/>
                    <a:pt x="76" y="1172"/>
                  </a:cubicBezTo>
                  <a:cubicBezTo>
                    <a:pt x="72" y="1174"/>
                    <a:pt x="69" y="1176"/>
                    <a:pt x="66" y="1179"/>
                  </a:cubicBezTo>
                  <a:cubicBezTo>
                    <a:pt x="42" y="1196"/>
                    <a:pt x="12" y="1212"/>
                    <a:pt x="1" y="1240"/>
                  </a:cubicBezTo>
                  <a:cubicBezTo>
                    <a:pt x="32" y="1252"/>
                    <a:pt x="65" y="1254"/>
                    <a:pt x="99" y="1254"/>
                  </a:cubicBezTo>
                  <a:cubicBezTo>
                    <a:pt x="110" y="1254"/>
                    <a:pt x="121" y="1254"/>
                    <a:pt x="132" y="1254"/>
                  </a:cubicBezTo>
                  <a:cubicBezTo>
                    <a:pt x="141" y="1254"/>
                    <a:pt x="149" y="1254"/>
                    <a:pt x="157" y="1254"/>
                  </a:cubicBezTo>
                  <a:cubicBezTo>
                    <a:pt x="341" y="1253"/>
                    <a:pt x="523" y="1218"/>
                    <a:pt x="701" y="1182"/>
                  </a:cubicBezTo>
                  <a:cubicBezTo>
                    <a:pt x="1171" y="1085"/>
                    <a:pt x="1635" y="965"/>
                    <a:pt x="2094" y="827"/>
                  </a:cubicBezTo>
                  <a:cubicBezTo>
                    <a:pt x="2278" y="773"/>
                    <a:pt x="2458" y="710"/>
                    <a:pt x="2640" y="648"/>
                  </a:cubicBezTo>
                  <a:cubicBezTo>
                    <a:pt x="2729" y="616"/>
                    <a:pt x="2820" y="589"/>
                    <a:pt x="2914" y="576"/>
                  </a:cubicBezTo>
                  <a:cubicBezTo>
                    <a:pt x="3228" y="529"/>
                    <a:pt x="3548" y="496"/>
                    <a:pt x="3849" y="392"/>
                  </a:cubicBezTo>
                  <a:cubicBezTo>
                    <a:pt x="4000" y="340"/>
                    <a:pt x="4141" y="263"/>
                    <a:pt x="4273" y="175"/>
                  </a:cubicBezTo>
                  <a:cubicBezTo>
                    <a:pt x="4283" y="169"/>
                    <a:pt x="4292" y="163"/>
                    <a:pt x="4302" y="157"/>
                  </a:cubicBezTo>
                  <a:cubicBezTo>
                    <a:pt x="4349" y="131"/>
                    <a:pt x="4394" y="80"/>
                    <a:pt x="4317" y="49"/>
                  </a:cubicBezTo>
                  <a:cubicBezTo>
                    <a:pt x="4206" y="23"/>
                    <a:pt x="4080" y="20"/>
                    <a:pt x="3969" y="11"/>
                  </a:cubicBezTo>
                  <a:cubicBezTo>
                    <a:pt x="3888" y="6"/>
                    <a:pt x="3807" y="2"/>
                    <a:pt x="3725"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5" name="Google Shape;2555;p42"/>
          <p:cNvGrpSpPr/>
          <p:nvPr/>
        </p:nvGrpSpPr>
        <p:grpSpPr>
          <a:xfrm>
            <a:off x="7875560" y="-286720"/>
            <a:ext cx="1609737" cy="1093784"/>
            <a:chOff x="7465548" y="-189140"/>
            <a:chExt cx="1724041" cy="1171451"/>
          </a:xfrm>
        </p:grpSpPr>
        <p:sp>
          <p:nvSpPr>
            <p:cNvPr id="2556" name="Google Shape;2556;p42"/>
            <p:cNvSpPr/>
            <p:nvPr/>
          </p:nvSpPr>
          <p:spPr>
            <a:xfrm>
              <a:off x="7534743" y="-149669"/>
              <a:ext cx="1624633" cy="1094459"/>
            </a:xfrm>
            <a:custGeom>
              <a:avLst/>
              <a:gdLst/>
              <a:ahLst/>
              <a:cxnLst/>
              <a:rect l="l" t="t" r="r" b="b"/>
              <a:pathLst>
                <a:path w="3334" h="2246" extrusionOk="0">
                  <a:moveTo>
                    <a:pt x="3079" y="1"/>
                  </a:moveTo>
                  <a:cubicBezTo>
                    <a:pt x="3007" y="1"/>
                    <a:pt x="2939" y="33"/>
                    <a:pt x="2878" y="65"/>
                  </a:cubicBezTo>
                  <a:cubicBezTo>
                    <a:pt x="2871" y="68"/>
                    <a:pt x="2863" y="73"/>
                    <a:pt x="2855" y="77"/>
                  </a:cubicBezTo>
                  <a:cubicBezTo>
                    <a:pt x="2850" y="80"/>
                    <a:pt x="2845" y="81"/>
                    <a:pt x="2839" y="81"/>
                  </a:cubicBezTo>
                  <a:cubicBezTo>
                    <a:pt x="2835" y="81"/>
                    <a:pt x="2831" y="80"/>
                    <a:pt x="2827" y="77"/>
                  </a:cubicBezTo>
                  <a:cubicBezTo>
                    <a:pt x="2696" y="161"/>
                    <a:pt x="2590" y="277"/>
                    <a:pt x="2501" y="402"/>
                  </a:cubicBezTo>
                  <a:cubicBezTo>
                    <a:pt x="2455" y="458"/>
                    <a:pt x="2420" y="542"/>
                    <a:pt x="2341" y="555"/>
                  </a:cubicBezTo>
                  <a:cubicBezTo>
                    <a:pt x="2184" y="578"/>
                    <a:pt x="2026" y="630"/>
                    <a:pt x="1901" y="730"/>
                  </a:cubicBezTo>
                  <a:cubicBezTo>
                    <a:pt x="1791" y="810"/>
                    <a:pt x="1703" y="914"/>
                    <a:pt x="1625" y="1025"/>
                  </a:cubicBezTo>
                  <a:cubicBezTo>
                    <a:pt x="1588" y="1096"/>
                    <a:pt x="1522" y="1097"/>
                    <a:pt x="1452" y="1104"/>
                  </a:cubicBezTo>
                  <a:cubicBezTo>
                    <a:pt x="1212" y="1128"/>
                    <a:pt x="1024" y="1312"/>
                    <a:pt x="898" y="1506"/>
                  </a:cubicBezTo>
                  <a:cubicBezTo>
                    <a:pt x="857" y="1574"/>
                    <a:pt x="825" y="1648"/>
                    <a:pt x="785" y="1717"/>
                  </a:cubicBezTo>
                  <a:cubicBezTo>
                    <a:pt x="758" y="1758"/>
                    <a:pt x="714" y="1782"/>
                    <a:pt x="672" y="1803"/>
                  </a:cubicBezTo>
                  <a:cubicBezTo>
                    <a:pt x="538" y="1867"/>
                    <a:pt x="398" y="1918"/>
                    <a:pt x="269" y="1991"/>
                  </a:cubicBezTo>
                  <a:cubicBezTo>
                    <a:pt x="208" y="2025"/>
                    <a:pt x="149" y="2063"/>
                    <a:pt x="97" y="2106"/>
                  </a:cubicBezTo>
                  <a:cubicBezTo>
                    <a:pt x="82" y="2116"/>
                    <a:pt x="68" y="2128"/>
                    <a:pt x="56" y="2140"/>
                  </a:cubicBezTo>
                  <a:cubicBezTo>
                    <a:pt x="34" y="2163"/>
                    <a:pt x="6" y="2187"/>
                    <a:pt x="0" y="2219"/>
                  </a:cubicBezTo>
                  <a:cubicBezTo>
                    <a:pt x="23" y="2245"/>
                    <a:pt x="72" y="2237"/>
                    <a:pt x="104" y="2240"/>
                  </a:cubicBezTo>
                  <a:cubicBezTo>
                    <a:pt x="318" y="2227"/>
                    <a:pt x="528" y="2194"/>
                    <a:pt x="736" y="2141"/>
                  </a:cubicBezTo>
                  <a:cubicBezTo>
                    <a:pt x="941" y="2085"/>
                    <a:pt x="1139" y="2004"/>
                    <a:pt x="1340" y="1935"/>
                  </a:cubicBezTo>
                  <a:cubicBezTo>
                    <a:pt x="1380" y="1921"/>
                    <a:pt x="1418" y="1906"/>
                    <a:pt x="1457" y="1906"/>
                  </a:cubicBezTo>
                  <a:cubicBezTo>
                    <a:pt x="1483" y="1906"/>
                    <a:pt x="1509" y="1913"/>
                    <a:pt x="1535" y="1931"/>
                  </a:cubicBezTo>
                  <a:cubicBezTo>
                    <a:pt x="1607" y="1971"/>
                    <a:pt x="1693" y="1987"/>
                    <a:pt x="1785" y="1987"/>
                  </a:cubicBezTo>
                  <a:cubicBezTo>
                    <a:pt x="2014" y="1987"/>
                    <a:pt x="2279" y="1886"/>
                    <a:pt x="2452" y="1800"/>
                  </a:cubicBezTo>
                  <a:cubicBezTo>
                    <a:pt x="2537" y="1762"/>
                    <a:pt x="2618" y="1716"/>
                    <a:pt x="2705" y="1684"/>
                  </a:cubicBezTo>
                  <a:cubicBezTo>
                    <a:pt x="2803" y="1668"/>
                    <a:pt x="2906" y="1659"/>
                    <a:pt x="2995" y="1608"/>
                  </a:cubicBezTo>
                  <a:cubicBezTo>
                    <a:pt x="3027" y="1591"/>
                    <a:pt x="3058" y="1570"/>
                    <a:pt x="3086" y="1545"/>
                  </a:cubicBezTo>
                  <a:cubicBezTo>
                    <a:pt x="3168" y="1470"/>
                    <a:pt x="3226" y="1365"/>
                    <a:pt x="3226" y="1256"/>
                  </a:cubicBezTo>
                  <a:cubicBezTo>
                    <a:pt x="3226" y="1207"/>
                    <a:pt x="3227" y="1156"/>
                    <a:pt x="3228" y="1107"/>
                  </a:cubicBezTo>
                  <a:cubicBezTo>
                    <a:pt x="3231" y="1009"/>
                    <a:pt x="3238" y="912"/>
                    <a:pt x="3247" y="816"/>
                  </a:cubicBezTo>
                  <a:cubicBezTo>
                    <a:pt x="3259" y="625"/>
                    <a:pt x="3334" y="63"/>
                    <a:pt x="3100" y="2"/>
                  </a:cubicBezTo>
                  <a:cubicBezTo>
                    <a:pt x="3093" y="1"/>
                    <a:pt x="3086" y="1"/>
                    <a:pt x="3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2"/>
            <p:cNvSpPr/>
            <p:nvPr/>
          </p:nvSpPr>
          <p:spPr>
            <a:xfrm>
              <a:off x="7465548" y="-189140"/>
              <a:ext cx="1724041" cy="1171451"/>
            </a:xfrm>
            <a:custGeom>
              <a:avLst/>
              <a:gdLst/>
              <a:ahLst/>
              <a:cxnLst/>
              <a:rect l="l" t="t" r="r" b="b"/>
              <a:pathLst>
                <a:path w="3538" h="2404" extrusionOk="0">
                  <a:moveTo>
                    <a:pt x="3220" y="82"/>
                  </a:moveTo>
                  <a:cubicBezTo>
                    <a:pt x="3227" y="82"/>
                    <a:pt x="3234" y="82"/>
                    <a:pt x="3242" y="83"/>
                  </a:cubicBezTo>
                  <a:cubicBezTo>
                    <a:pt x="3476" y="144"/>
                    <a:pt x="3402" y="706"/>
                    <a:pt x="3390" y="897"/>
                  </a:cubicBezTo>
                  <a:cubicBezTo>
                    <a:pt x="3375" y="1043"/>
                    <a:pt x="3368" y="1190"/>
                    <a:pt x="3368" y="1338"/>
                  </a:cubicBezTo>
                  <a:cubicBezTo>
                    <a:pt x="3368" y="1446"/>
                    <a:pt x="3310" y="1552"/>
                    <a:pt x="3228" y="1626"/>
                  </a:cubicBezTo>
                  <a:cubicBezTo>
                    <a:pt x="3200" y="1651"/>
                    <a:pt x="3169" y="1672"/>
                    <a:pt x="3138" y="1689"/>
                  </a:cubicBezTo>
                  <a:cubicBezTo>
                    <a:pt x="3048" y="1741"/>
                    <a:pt x="2945" y="1749"/>
                    <a:pt x="2847" y="1765"/>
                  </a:cubicBezTo>
                  <a:cubicBezTo>
                    <a:pt x="2760" y="1797"/>
                    <a:pt x="2679" y="1843"/>
                    <a:pt x="2594" y="1881"/>
                  </a:cubicBezTo>
                  <a:cubicBezTo>
                    <a:pt x="2421" y="1967"/>
                    <a:pt x="2156" y="2068"/>
                    <a:pt x="1927" y="2068"/>
                  </a:cubicBezTo>
                  <a:cubicBezTo>
                    <a:pt x="1835" y="2068"/>
                    <a:pt x="1749" y="2052"/>
                    <a:pt x="1677" y="2012"/>
                  </a:cubicBezTo>
                  <a:cubicBezTo>
                    <a:pt x="1651" y="1994"/>
                    <a:pt x="1626" y="1987"/>
                    <a:pt x="1600" y="1987"/>
                  </a:cubicBezTo>
                  <a:cubicBezTo>
                    <a:pt x="1561" y="1987"/>
                    <a:pt x="1522" y="2002"/>
                    <a:pt x="1483" y="2018"/>
                  </a:cubicBezTo>
                  <a:cubicBezTo>
                    <a:pt x="1282" y="2085"/>
                    <a:pt x="1083" y="2166"/>
                    <a:pt x="878" y="2222"/>
                  </a:cubicBezTo>
                  <a:cubicBezTo>
                    <a:pt x="670" y="2275"/>
                    <a:pt x="460" y="2308"/>
                    <a:pt x="246" y="2321"/>
                  </a:cubicBezTo>
                  <a:cubicBezTo>
                    <a:pt x="241" y="2321"/>
                    <a:pt x="236" y="2321"/>
                    <a:pt x="231" y="2321"/>
                  </a:cubicBezTo>
                  <a:cubicBezTo>
                    <a:pt x="225" y="2321"/>
                    <a:pt x="219" y="2321"/>
                    <a:pt x="213" y="2321"/>
                  </a:cubicBezTo>
                  <a:cubicBezTo>
                    <a:pt x="187" y="2321"/>
                    <a:pt x="159" y="2319"/>
                    <a:pt x="143" y="2300"/>
                  </a:cubicBezTo>
                  <a:cubicBezTo>
                    <a:pt x="148" y="2268"/>
                    <a:pt x="177" y="2244"/>
                    <a:pt x="198" y="2221"/>
                  </a:cubicBezTo>
                  <a:cubicBezTo>
                    <a:pt x="261" y="2164"/>
                    <a:pt x="335" y="2114"/>
                    <a:pt x="411" y="2071"/>
                  </a:cubicBezTo>
                  <a:cubicBezTo>
                    <a:pt x="540" y="1999"/>
                    <a:pt x="680" y="1948"/>
                    <a:pt x="814" y="1884"/>
                  </a:cubicBezTo>
                  <a:cubicBezTo>
                    <a:pt x="856" y="1863"/>
                    <a:pt x="901" y="1839"/>
                    <a:pt x="928" y="1798"/>
                  </a:cubicBezTo>
                  <a:cubicBezTo>
                    <a:pt x="967" y="1729"/>
                    <a:pt x="1000" y="1655"/>
                    <a:pt x="1041" y="1587"/>
                  </a:cubicBezTo>
                  <a:cubicBezTo>
                    <a:pt x="1166" y="1393"/>
                    <a:pt x="1354" y="1209"/>
                    <a:pt x="1594" y="1185"/>
                  </a:cubicBezTo>
                  <a:cubicBezTo>
                    <a:pt x="1664" y="1178"/>
                    <a:pt x="1730" y="1177"/>
                    <a:pt x="1768" y="1106"/>
                  </a:cubicBezTo>
                  <a:cubicBezTo>
                    <a:pt x="1845" y="995"/>
                    <a:pt x="1933" y="891"/>
                    <a:pt x="2043" y="811"/>
                  </a:cubicBezTo>
                  <a:cubicBezTo>
                    <a:pt x="2168" y="710"/>
                    <a:pt x="2327" y="659"/>
                    <a:pt x="2484" y="636"/>
                  </a:cubicBezTo>
                  <a:cubicBezTo>
                    <a:pt x="2563" y="623"/>
                    <a:pt x="2597" y="539"/>
                    <a:pt x="2643" y="483"/>
                  </a:cubicBezTo>
                  <a:cubicBezTo>
                    <a:pt x="2732" y="357"/>
                    <a:pt x="2838" y="242"/>
                    <a:pt x="2969" y="158"/>
                  </a:cubicBezTo>
                  <a:cubicBezTo>
                    <a:pt x="2973" y="161"/>
                    <a:pt x="2977" y="162"/>
                    <a:pt x="2981" y="162"/>
                  </a:cubicBezTo>
                  <a:cubicBezTo>
                    <a:pt x="2987" y="162"/>
                    <a:pt x="2992" y="161"/>
                    <a:pt x="2997" y="158"/>
                  </a:cubicBezTo>
                  <a:cubicBezTo>
                    <a:pt x="3005" y="154"/>
                    <a:pt x="3013" y="149"/>
                    <a:pt x="3020" y="145"/>
                  </a:cubicBezTo>
                  <a:cubicBezTo>
                    <a:pt x="3081" y="113"/>
                    <a:pt x="3149" y="82"/>
                    <a:pt x="3220" y="82"/>
                  </a:cubicBezTo>
                  <a:close/>
                  <a:moveTo>
                    <a:pt x="3234" y="1"/>
                  </a:moveTo>
                  <a:cubicBezTo>
                    <a:pt x="3208" y="1"/>
                    <a:pt x="3180" y="5"/>
                    <a:pt x="3149" y="12"/>
                  </a:cubicBezTo>
                  <a:cubicBezTo>
                    <a:pt x="3100" y="26"/>
                    <a:pt x="3057" y="53"/>
                    <a:pt x="3016" y="84"/>
                  </a:cubicBezTo>
                  <a:cubicBezTo>
                    <a:pt x="2963" y="104"/>
                    <a:pt x="2912" y="128"/>
                    <a:pt x="2863" y="158"/>
                  </a:cubicBezTo>
                  <a:cubicBezTo>
                    <a:pt x="2830" y="178"/>
                    <a:pt x="2798" y="203"/>
                    <a:pt x="2768" y="228"/>
                  </a:cubicBezTo>
                  <a:cubicBezTo>
                    <a:pt x="2651" y="322"/>
                    <a:pt x="2573" y="450"/>
                    <a:pt x="2473" y="560"/>
                  </a:cubicBezTo>
                  <a:cubicBezTo>
                    <a:pt x="2369" y="591"/>
                    <a:pt x="2261" y="615"/>
                    <a:pt x="2162" y="663"/>
                  </a:cubicBezTo>
                  <a:cubicBezTo>
                    <a:pt x="1957" y="756"/>
                    <a:pt x="1794" y="917"/>
                    <a:pt x="1663" y="1095"/>
                  </a:cubicBezTo>
                  <a:cubicBezTo>
                    <a:pt x="1426" y="1167"/>
                    <a:pt x="1272" y="1208"/>
                    <a:pt x="1094" y="1397"/>
                  </a:cubicBezTo>
                  <a:cubicBezTo>
                    <a:pt x="1015" y="1473"/>
                    <a:pt x="956" y="1566"/>
                    <a:pt x="903" y="1661"/>
                  </a:cubicBezTo>
                  <a:cubicBezTo>
                    <a:pt x="882" y="1696"/>
                    <a:pt x="866" y="1733"/>
                    <a:pt x="844" y="1767"/>
                  </a:cubicBezTo>
                  <a:cubicBezTo>
                    <a:pt x="821" y="1794"/>
                    <a:pt x="788" y="1812"/>
                    <a:pt x="758" y="1831"/>
                  </a:cubicBezTo>
                  <a:cubicBezTo>
                    <a:pt x="543" y="1949"/>
                    <a:pt x="301" y="2029"/>
                    <a:pt x="119" y="2198"/>
                  </a:cubicBezTo>
                  <a:cubicBezTo>
                    <a:pt x="1" y="2319"/>
                    <a:pt x="95" y="2404"/>
                    <a:pt x="226" y="2404"/>
                  </a:cubicBezTo>
                  <a:cubicBezTo>
                    <a:pt x="232" y="2404"/>
                    <a:pt x="238" y="2403"/>
                    <a:pt x="244" y="2403"/>
                  </a:cubicBezTo>
                  <a:cubicBezTo>
                    <a:pt x="427" y="2398"/>
                    <a:pt x="608" y="2370"/>
                    <a:pt x="787" y="2335"/>
                  </a:cubicBezTo>
                  <a:cubicBezTo>
                    <a:pt x="1034" y="2283"/>
                    <a:pt x="1268" y="2186"/>
                    <a:pt x="1506" y="2106"/>
                  </a:cubicBezTo>
                  <a:cubicBezTo>
                    <a:pt x="1542" y="2095"/>
                    <a:pt x="1577" y="2076"/>
                    <a:pt x="1615" y="2071"/>
                  </a:cubicBezTo>
                  <a:cubicBezTo>
                    <a:pt x="1692" y="2095"/>
                    <a:pt x="1768" y="2127"/>
                    <a:pt x="1851" y="2132"/>
                  </a:cubicBezTo>
                  <a:cubicBezTo>
                    <a:pt x="1881" y="2134"/>
                    <a:pt x="1911" y="2136"/>
                    <a:pt x="1941" y="2136"/>
                  </a:cubicBezTo>
                  <a:cubicBezTo>
                    <a:pt x="2270" y="2136"/>
                    <a:pt x="2585" y="1997"/>
                    <a:pt x="2872" y="1843"/>
                  </a:cubicBezTo>
                  <a:cubicBezTo>
                    <a:pt x="2957" y="1812"/>
                    <a:pt x="3045" y="1806"/>
                    <a:pt x="3129" y="1765"/>
                  </a:cubicBezTo>
                  <a:cubicBezTo>
                    <a:pt x="3164" y="1752"/>
                    <a:pt x="3196" y="1735"/>
                    <a:pt x="3228" y="1714"/>
                  </a:cubicBezTo>
                  <a:cubicBezTo>
                    <a:pt x="3333" y="1645"/>
                    <a:pt x="3416" y="1541"/>
                    <a:pt x="3451" y="1419"/>
                  </a:cubicBezTo>
                  <a:cubicBezTo>
                    <a:pt x="3465" y="1330"/>
                    <a:pt x="3450" y="1238"/>
                    <a:pt x="3453" y="1149"/>
                  </a:cubicBezTo>
                  <a:cubicBezTo>
                    <a:pt x="3454" y="1014"/>
                    <a:pt x="3463" y="880"/>
                    <a:pt x="3472" y="747"/>
                  </a:cubicBezTo>
                  <a:cubicBezTo>
                    <a:pt x="3483" y="525"/>
                    <a:pt x="3538" y="1"/>
                    <a:pt x="32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2"/>
            <p:cNvSpPr/>
            <p:nvPr/>
          </p:nvSpPr>
          <p:spPr>
            <a:xfrm>
              <a:off x="7534743" y="389274"/>
              <a:ext cx="1572980" cy="555513"/>
            </a:xfrm>
            <a:custGeom>
              <a:avLst/>
              <a:gdLst/>
              <a:ahLst/>
              <a:cxnLst/>
              <a:rect l="l" t="t" r="r" b="b"/>
              <a:pathLst>
                <a:path w="3228" h="1140" extrusionOk="0">
                  <a:moveTo>
                    <a:pt x="3228" y="1"/>
                  </a:moveTo>
                  <a:lnTo>
                    <a:pt x="3228" y="1"/>
                  </a:lnTo>
                  <a:cubicBezTo>
                    <a:pt x="3127" y="52"/>
                    <a:pt x="3021" y="96"/>
                    <a:pt x="2913" y="132"/>
                  </a:cubicBezTo>
                  <a:cubicBezTo>
                    <a:pt x="2842" y="156"/>
                    <a:pt x="2770" y="176"/>
                    <a:pt x="2710" y="218"/>
                  </a:cubicBezTo>
                  <a:cubicBezTo>
                    <a:pt x="2663" y="251"/>
                    <a:pt x="2626" y="295"/>
                    <a:pt x="2584" y="333"/>
                  </a:cubicBezTo>
                  <a:cubicBezTo>
                    <a:pt x="2485" y="422"/>
                    <a:pt x="2359" y="481"/>
                    <a:pt x="2228" y="499"/>
                  </a:cubicBezTo>
                  <a:cubicBezTo>
                    <a:pt x="2175" y="506"/>
                    <a:pt x="2122" y="507"/>
                    <a:pt x="2072" y="525"/>
                  </a:cubicBezTo>
                  <a:cubicBezTo>
                    <a:pt x="2014" y="546"/>
                    <a:pt x="1966" y="589"/>
                    <a:pt x="1912" y="620"/>
                  </a:cubicBezTo>
                  <a:cubicBezTo>
                    <a:pt x="1840" y="663"/>
                    <a:pt x="1756" y="685"/>
                    <a:pt x="1673" y="685"/>
                  </a:cubicBezTo>
                  <a:cubicBezTo>
                    <a:pt x="1631" y="685"/>
                    <a:pt x="1589" y="680"/>
                    <a:pt x="1549" y="669"/>
                  </a:cubicBezTo>
                  <a:cubicBezTo>
                    <a:pt x="1472" y="648"/>
                    <a:pt x="1399" y="606"/>
                    <a:pt x="1319" y="606"/>
                  </a:cubicBezTo>
                  <a:cubicBezTo>
                    <a:pt x="1239" y="606"/>
                    <a:pt x="1167" y="645"/>
                    <a:pt x="1098" y="683"/>
                  </a:cubicBezTo>
                  <a:cubicBezTo>
                    <a:pt x="928" y="778"/>
                    <a:pt x="757" y="875"/>
                    <a:pt x="573" y="938"/>
                  </a:cubicBezTo>
                  <a:cubicBezTo>
                    <a:pt x="452" y="979"/>
                    <a:pt x="323" y="1005"/>
                    <a:pt x="196" y="1005"/>
                  </a:cubicBezTo>
                  <a:cubicBezTo>
                    <a:pt x="163" y="1005"/>
                    <a:pt x="130" y="1003"/>
                    <a:pt x="97" y="1000"/>
                  </a:cubicBezTo>
                  <a:cubicBezTo>
                    <a:pt x="82" y="1010"/>
                    <a:pt x="68" y="1022"/>
                    <a:pt x="56" y="1034"/>
                  </a:cubicBezTo>
                  <a:cubicBezTo>
                    <a:pt x="34" y="1057"/>
                    <a:pt x="6" y="1081"/>
                    <a:pt x="0" y="1113"/>
                  </a:cubicBezTo>
                  <a:cubicBezTo>
                    <a:pt x="23" y="1139"/>
                    <a:pt x="72" y="1131"/>
                    <a:pt x="104" y="1134"/>
                  </a:cubicBezTo>
                  <a:cubicBezTo>
                    <a:pt x="318" y="1121"/>
                    <a:pt x="528" y="1088"/>
                    <a:pt x="736" y="1035"/>
                  </a:cubicBezTo>
                  <a:cubicBezTo>
                    <a:pt x="941" y="979"/>
                    <a:pt x="1139" y="898"/>
                    <a:pt x="1340" y="829"/>
                  </a:cubicBezTo>
                  <a:cubicBezTo>
                    <a:pt x="1380" y="815"/>
                    <a:pt x="1419" y="800"/>
                    <a:pt x="1458" y="800"/>
                  </a:cubicBezTo>
                  <a:cubicBezTo>
                    <a:pt x="1483" y="800"/>
                    <a:pt x="1509" y="807"/>
                    <a:pt x="1535" y="824"/>
                  </a:cubicBezTo>
                  <a:cubicBezTo>
                    <a:pt x="1607" y="865"/>
                    <a:pt x="1694" y="881"/>
                    <a:pt x="1786" y="881"/>
                  </a:cubicBezTo>
                  <a:cubicBezTo>
                    <a:pt x="2015" y="881"/>
                    <a:pt x="2279" y="779"/>
                    <a:pt x="2452" y="694"/>
                  </a:cubicBezTo>
                  <a:cubicBezTo>
                    <a:pt x="2537" y="656"/>
                    <a:pt x="2618" y="610"/>
                    <a:pt x="2705" y="578"/>
                  </a:cubicBezTo>
                  <a:cubicBezTo>
                    <a:pt x="2803" y="562"/>
                    <a:pt x="2906" y="553"/>
                    <a:pt x="2995" y="502"/>
                  </a:cubicBezTo>
                  <a:cubicBezTo>
                    <a:pt x="3027" y="485"/>
                    <a:pt x="3058" y="464"/>
                    <a:pt x="3086" y="439"/>
                  </a:cubicBezTo>
                  <a:cubicBezTo>
                    <a:pt x="3168" y="364"/>
                    <a:pt x="3226" y="259"/>
                    <a:pt x="3226" y="150"/>
                  </a:cubicBezTo>
                  <a:cubicBezTo>
                    <a:pt x="3226" y="101"/>
                    <a:pt x="3227" y="50"/>
                    <a:pt x="3228"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42"/>
          <p:cNvGrpSpPr/>
          <p:nvPr/>
        </p:nvGrpSpPr>
        <p:grpSpPr>
          <a:xfrm>
            <a:off x="7150476" y="735087"/>
            <a:ext cx="2729508" cy="1514762"/>
            <a:chOff x="6341729" y="1170066"/>
            <a:chExt cx="2923324" cy="1622322"/>
          </a:xfrm>
        </p:grpSpPr>
        <p:sp>
          <p:nvSpPr>
            <p:cNvPr id="2560" name="Google Shape;2560;p42"/>
            <p:cNvSpPr/>
            <p:nvPr/>
          </p:nvSpPr>
          <p:spPr>
            <a:xfrm>
              <a:off x="6398722" y="1215266"/>
              <a:ext cx="2791652" cy="1534868"/>
            </a:xfrm>
            <a:custGeom>
              <a:avLst/>
              <a:gdLst/>
              <a:ahLst/>
              <a:cxnLst/>
              <a:rect l="l" t="t" r="r" b="b"/>
              <a:pathLst>
                <a:path w="5682" h="3124" extrusionOk="0">
                  <a:moveTo>
                    <a:pt x="5346" y="1"/>
                  </a:moveTo>
                  <a:cubicBezTo>
                    <a:pt x="5043" y="1"/>
                    <a:pt x="4742" y="194"/>
                    <a:pt x="4536" y="400"/>
                  </a:cubicBezTo>
                  <a:cubicBezTo>
                    <a:pt x="4430" y="512"/>
                    <a:pt x="4339" y="639"/>
                    <a:pt x="4258" y="772"/>
                  </a:cubicBezTo>
                  <a:cubicBezTo>
                    <a:pt x="4206" y="842"/>
                    <a:pt x="4180" y="952"/>
                    <a:pt x="4090" y="982"/>
                  </a:cubicBezTo>
                  <a:cubicBezTo>
                    <a:pt x="4068" y="984"/>
                    <a:pt x="4047" y="985"/>
                    <a:pt x="4025" y="985"/>
                  </a:cubicBezTo>
                  <a:cubicBezTo>
                    <a:pt x="3938" y="985"/>
                    <a:pt x="3850" y="971"/>
                    <a:pt x="3763" y="970"/>
                  </a:cubicBezTo>
                  <a:cubicBezTo>
                    <a:pt x="3747" y="970"/>
                    <a:pt x="3732" y="969"/>
                    <a:pt x="3716" y="969"/>
                  </a:cubicBezTo>
                  <a:cubicBezTo>
                    <a:pt x="3611" y="969"/>
                    <a:pt x="3507" y="982"/>
                    <a:pt x="3405" y="1001"/>
                  </a:cubicBezTo>
                  <a:cubicBezTo>
                    <a:pt x="3151" y="1050"/>
                    <a:pt x="2916" y="1203"/>
                    <a:pt x="2788" y="1430"/>
                  </a:cubicBezTo>
                  <a:cubicBezTo>
                    <a:pt x="2765" y="1471"/>
                    <a:pt x="2748" y="1515"/>
                    <a:pt x="2738" y="1561"/>
                  </a:cubicBezTo>
                  <a:cubicBezTo>
                    <a:pt x="2732" y="1589"/>
                    <a:pt x="2727" y="1619"/>
                    <a:pt x="2706" y="1640"/>
                  </a:cubicBezTo>
                  <a:cubicBezTo>
                    <a:pt x="2684" y="1663"/>
                    <a:pt x="2651" y="1668"/>
                    <a:pt x="2621" y="1668"/>
                  </a:cubicBezTo>
                  <a:cubicBezTo>
                    <a:pt x="2618" y="1668"/>
                    <a:pt x="2614" y="1668"/>
                    <a:pt x="2611" y="1668"/>
                  </a:cubicBezTo>
                  <a:cubicBezTo>
                    <a:pt x="2571" y="1666"/>
                    <a:pt x="2530" y="1666"/>
                    <a:pt x="2490" y="1666"/>
                  </a:cubicBezTo>
                  <a:cubicBezTo>
                    <a:pt x="2462" y="1666"/>
                    <a:pt x="2434" y="1666"/>
                    <a:pt x="2406" y="1667"/>
                  </a:cubicBezTo>
                  <a:cubicBezTo>
                    <a:pt x="2399" y="1667"/>
                    <a:pt x="2392" y="1666"/>
                    <a:pt x="2385" y="1666"/>
                  </a:cubicBezTo>
                  <a:cubicBezTo>
                    <a:pt x="2042" y="1666"/>
                    <a:pt x="1726" y="1815"/>
                    <a:pt x="1598" y="2152"/>
                  </a:cubicBezTo>
                  <a:cubicBezTo>
                    <a:pt x="1558" y="2282"/>
                    <a:pt x="1532" y="2306"/>
                    <a:pt x="1406" y="2358"/>
                  </a:cubicBezTo>
                  <a:cubicBezTo>
                    <a:pt x="1268" y="2422"/>
                    <a:pt x="1130" y="2483"/>
                    <a:pt x="991" y="2545"/>
                  </a:cubicBezTo>
                  <a:cubicBezTo>
                    <a:pt x="805" y="2641"/>
                    <a:pt x="202" y="2834"/>
                    <a:pt x="40" y="3013"/>
                  </a:cubicBezTo>
                  <a:cubicBezTo>
                    <a:pt x="20" y="3035"/>
                    <a:pt x="6" y="3057"/>
                    <a:pt x="1" y="3079"/>
                  </a:cubicBezTo>
                  <a:lnTo>
                    <a:pt x="1" y="3079"/>
                  </a:lnTo>
                  <a:cubicBezTo>
                    <a:pt x="1" y="3079"/>
                    <a:pt x="1" y="3079"/>
                    <a:pt x="1" y="3078"/>
                  </a:cubicBezTo>
                  <a:lnTo>
                    <a:pt x="1" y="3079"/>
                  </a:lnTo>
                  <a:cubicBezTo>
                    <a:pt x="1" y="3079"/>
                    <a:pt x="1" y="3079"/>
                    <a:pt x="1" y="3079"/>
                  </a:cubicBezTo>
                  <a:lnTo>
                    <a:pt x="1" y="3079"/>
                  </a:lnTo>
                  <a:cubicBezTo>
                    <a:pt x="4" y="3112"/>
                    <a:pt x="50" y="3123"/>
                    <a:pt x="113" y="3123"/>
                  </a:cubicBezTo>
                  <a:cubicBezTo>
                    <a:pt x="230" y="3123"/>
                    <a:pt x="404" y="3083"/>
                    <a:pt x="450" y="3075"/>
                  </a:cubicBezTo>
                  <a:cubicBezTo>
                    <a:pt x="757" y="3005"/>
                    <a:pt x="1054" y="2893"/>
                    <a:pt x="1344" y="2771"/>
                  </a:cubicBezTo>
                  <a:cubicBezTo>
                    <a:pt x="1466" y="2718"/>
                    <a:pt x="1585" y="2657"/>
                    <a:pt x="1711" y="2616"/>
                  </a:cubicBezTo>
                  <a:cubicBezTo>
                    <a:pt x="1857" y="2581"/>
                    <a:pt x="2010" y="2604"/>
                    <a:pt x="2158" y="2587"/>
                  </a:cubicBezTo>
                  <a:cubicBezTo>
                    <a:pt x="2312" y="2574"/>
                    <a:pt x="2465" y="2536"/>
                    <a:pt x="2614" y="2494"/>
                  </a:cubicBezTo>
                  <a:cubicBezTo>
                    <a:pt x="2891" y="2412"/>
                    <a:pt x="3165" y="2312"/>
                    <a:pt x="3425" y="2182"/>
                  </a:cubicBezTo>
                  <a:cubicBezTo>
                    <a:pt x="3569" y="2118"/>
                    <a:pt x="3713" y="2009"/>
                    <a:pt x="3873" y="2002"/>
                  </a:cubicBezTo>
                  <a:cubicBezTo>
                    <a:pt x="3946" y="2014"/>
                    <a:pt x="4019" y="2020"/>
                    <a:pt x="4091" y="2020"/>
                  </a:cubicBezTo>
                  <a:cubicBezTo>
                    <a:pt x="4549" y="2020"/>
                    <a:pt x="4980" y="1785"/>
                    <a:pt x="5356" y="1533"/>
                  </a:cubicBezTo>
                  <a:cubicBezTo>
                    <a:pt x="5415" y="1497"/>
                    <a:pt x="5474" y="1459"/>
                    <a:pt x="5536" y="1426"/>
                  </a:cubicBezTo>
                  <a:cubicBezTo>
                    <a:pt x="5554" y="1417"/>
                    <a:pt x="5572" y="1407"/>
                    <a:pt x="5590" y="1400"/>
                  </a:cubicBezTo>
                  <a:cubicBezTo>
                    <a:pt x="5591" y="1399"/>
                    <a:pt x="5592" y="1398"/>
                    <a:pt x="5593" y="1397"/>
                  </a:cubicBezTo>
                  <a:cubicBezTo>
                    <a:pt x="5586" y="1373"/>
                    <a:pt x="5611" y="1340"/>
                    <a:pt x="5619" y="1317"/>
                  </a:cubicBezTo>
                  <a:cubicBezTo>
                    <a:pt x="5649" y="1244"/>
                    <a:pt x="5663" y="1166"/>
                    <a:pt x="5670" y="1087"/>
                  </a:cubicBezTo>
                  <a:cubicBezTo>
                    <a:pt x="5677" y="1014"/>
                    <a:pt x="5677" y="942"/>
                    <a:pt x="5679" y="873"/>
                  </a:cubicBezTo>
                  <a:cubicBezTo>
                    <a:pt x="5682" y="605"/>
                    <a:pt x="5643" y="338"/>
                    <a:pt x="5623" y="70"/>
                  </a:cubicBezTo>
                  <a:cubicBezTo>
                    <a:pt x="5621" y="70"/>
                    <a:pt x="5619" y="71"/>
                    <a:pt x="5617" y="71"/>
                  </a:cubicBezTo>
                  <a:cubicBezTo>
                    <a:pt x="5606" y="71"/>
                    <a:pt x="5594" y="66"/>
                    <a:pt x="5585" y="58"/>
                  </a:cubicBezTo>
                  <a:cubicBezTo>
                    <a:pt x="5569" y="48"/>
                    <a:pt x="5553" y="40"/>
                    <a:pt x="5536" y="33"/>
                  </a:cubicBezTo>
                  <a:cubicBezTo>
                    <a:pt x="5517" y="25"/>
                    <a:pt x="5497" y="19"/>
                    <a:pt x="5477" y="13"/>
                  </a:cubicBezTo>
                  <a:cubicBezTo>
                    <a:pt x="5434" y="5"/>
                    <a:pt x="5390" y="1"/>
                    <a:pt x="5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2"/>
            <p:cNvSpPr/>
            <p:nvPr/>
          </p:nvSpPr>
          <p:spPr>
            <a:xfrm>
              <a:off x="6341729" y="1170066"/>
              <a:ext cx="2923324" cy="1622322"/>
            </a:xfrm>
            <a:custGeom>
              <a:avLst/>
              <a:gdLst/>
              <a:ahLst/>
              <a:cxnLst/>
              <a:rect l="l" t="t" r="r" b="b"/>
              <a:pathLst>
                <a:path w="5950" h="3302" extrusionOk="0">
                  <a:moveTo>
                    <a:pt x="5463" y="93"/>
                  </a:moveTo>
                  <a:cubicBezTo>
                    <a:pt x="5507" y="93"/>
                    <a:pt x="5551" y="97"/>
                    <a:pt x="5594" y="105"/>
                  </a:cubicBezTo>
                  <a:cubicBezTo>
                    <a:pt x="5614" y="111"/>
                    <a:pt x="5633" y="117"/>
                    <a:pt x="5652" y="125"/>
                  </a:cubicBezTo>
                  <a:cubicBezTo>
                    <a:pt x="5669" y="132"/>
                    <a:pt x="5686" y="140"/>
                    <a:pt x="5702" y="150"/>
                  </a:cubicBezTo>
                  <a:cubicBezTo>
                    <a:pt x="5710" y="158"/>
                    <a:pt x="5722" y="163"/>
                    <a:pt x="5733" y="163"/>
                  </a:cubicBezTo>
                  <a:cubicBezTo>
                    <a:pt x="5735" y="163"/>
                    <a:pt x="5737" y="162"/>
                    <a:pt x="5739" y="162"/>
                  </a:cubicBezTo>
                  <a:cubicBezTo>
                    <a:pt x="5760" y="430"/>
                    <a:pt x="5798" y="696"/>
                    <a:pt x="5796" y="965"/>
                  </a:cubicBezTo>
                  <a:cubicBezTo>
                    <a:pt x="5791" y="1111"/>
                    <a:pt x="5792" y="1270"/>
                    <a:pt x="5735" y="1408"/>
                  </a:cubicBezTo>
                  <a:cubicBezTo>
                    <a:pt x="5727" y="1432"/>
                    <a:pt x="5702" y="1464"/>
                    <a:pt x="5709" y="1489"/>
                  </a:cubicBezTo>
                  <a:cubicBezTo>
                    <a:pt x="5708" y="1490"/>
                    <a:pt x="5707" y="1491"/>
                    <a:pt x="5706" y="1491"/>
                  </a:cubicBezTo>
                  <a:cubicBezTo>
                    <a:pt x="5688" y="1499"/>
                    <a:pt x="5670" y="1509"/>
                    <a:pt x="5652" y="1518"/>
                  </a:cubicBezTo>
                  <a:cubicBezTo>
                    <a:pt x="5590" y="1551"/>
                    <a:pt x="5531" y="1589"/>
                    <a:pt x="5472" y="1625"/>
                  </a:cubicBezTo>
                  <a:cubicBezTo>
                    <a:pt x="5096" y="1877"/>
                    <a:pt x="4665" y="2112"/>
                    <a:pt x="4207" y="2112"/>
                  </a:cubicBezTo>
                  <a:cubicBezTo>
                    <a:pt x="4135" y="2112"/>
                    <a:pt x="4062" y="2106"/>
                    <a:pt x="3989" y="2094"/>
                  </a:cubicBezTo>
                  <a:cubicBezTo>
                    <a:pt x="3829" y="2101"/>
                    <a:pt x="3685" y="2210"/>
                    <a:pt x="3541" y="2274"/>
                  </a:cubicBezTo>
                  <a:cubicBezTo>
                    <a:pt x="3281" y="2404"/>
                    <a:pt x="3007" y="2504"/>
                    <a:pt x="2730" y="2586"/>
                  </a:cubicBezTo>
                  <a:cubicBezTo>
                    <a:pt x="2581" y="2628"/>
                    <a:pt x="2430" y="2666"/>
                    <a:pt x="2274" y="2679"/>
                  </a:cubicBezTo>
                  <a:cubicBezTo>
                    <a:pt x="2126" y="2696"/>
                    <a:pt x="1973" y="2673"/>
                    <a:pt x="1828" y="2708"/>
                  </a:cubicBezTo>
                  <a:cubicBezTo>
                    <a:pt x="1701" y="2749"/>
                    <a:pt x="1582" y="2810"/>
                    <a:pt x="1460" y="2863"/>
                  </a:cubicBezTo>
                  <a:cubicBezTo>
                    <a:pt x="1170" y="2985"/>
                    <a:pt x="873" y="3096"/>
                    <a:pt x="566" y="3167"/>
                  </a:cubicBezTo>
                  <a:cubicBezTo>
                    <a:pt x="520" y="3175"/>
                    <a:pt x="346" y="3215"/>
                    <a:pt x="228" y="3215"/>
                  </a:cubicBezTo>
                  <a:cubicBezTo>
                    <a:pt x="166" y="3215"/>
                    <a:pt x="120" y="3204"/>
                    <a:pt x="117" y="3171"/>
                  </a:cubicBezTo>
                  <a:lnTo>
                    <a:pt x="117" y="3171"/>
                  </a:lnTo>
                  <a:cubicBezTo>
                    <a:pt x="162" y="2975"/>
                    <a:pt x="898" y="2746"/>
                    <a:pt x="1107" y="2636"/>
                  </a:cubicBezTo>
                  <a:cubicBezTo>
                    <a:pt x="1246" y="2575"/>
                    <a:pt x="1384" y="2514"/>
                    <a:pt x="1523" y="2450"/>
                  </a:cubicBezTo>
                  <a:cubicBezTo>
                    <a:pt x="1649" y="2398"/>
                    <a:pt x="1675" y="2374"/>
                    <a:pt x="1714" y="2244"/>
                  </a:cubicBezTo>
                  <a:cubicBezTo>
                    <a:pt x="1842" y="1907"/>
                    <a:pt x="2159" y="1758"/>
                    <a:pt x="2502" y="1758"/>
                  </a:cubicBezTo>
                  <a:cubicBezTo>
                    <a:pt x="2509" y="1758"/>
                    <a:pt x="2516" y="1759"/>
                    <a:pt x="2523" y="1759"/>
                  </a:cubicBezTo>
                  <a:cubicBezTo>
                    <a:pt x="2550" y="1758"/>
                    <a:pt x="2579" y="1758"/>
                    <a:pt x="2607" y="1758"/>
                  </a:cubicBezTo>
                  <a:cubicBezTo>
                    <a:pt x="2647" y="1758"/>
                    <a:pt x="2687" y="1758"/>
                    <a:pt x="2727" y="1760"/>
                  </a:cubicBezTo>
                  <a:cubicBezTo>
                    <a:pt x="2730" y="1760"/>
                    <a:pt x="2734" y="1760"/>
                    <a:pt x="2737" y="1760"/>
                  </a:cubicBezTo>
                  <a:cubicBezTo>
                    <a:pt x="2768" y="1760"/>
                    <a:pt x="2801" y="1755"/>
                    <a:pt x="2822" y="1732"/>
                  </a:cubicBezTo>
                  <a:cubicBezTo>
                    <a:pt x="2844" y="1711"/>
                    <a:pt x="2848" y="1681"/>
                    <a:pt x="2855" y="1653"/>
                  </a:cubicBezTo>
                  <a:cubicBezTo>
                    <a:pt x="2865" y="1607"/>
                    <a:pt x="2882" y="1563"/>
                    <a:pt x="2904" y="1522"/>
                  </a:cubicBezTo>
                  <a:cubicBezTo>
                    <a:pt x="3033" y="1295"/>
                    <a:pt x="3267" y="1142"/>
                    <a:pt x="3522" y="1093"/>
                  </a:cubicBezTo>
                  <a:cubicBezTo>
                    <a:pt x="3624" y="1074"/>
                    <a:pt x="3728" y="1061"/>
                    <a:pt x="3833" y="1061"/>
                  </a:cubicBezTo>
                  <a:cubicBezTo>
                    <a:pt x="3848" y="1061"/>
                    <a:pt x="3864" y="1062"/>
                    <a:pt x="3879" y="1062"/>
                  </a:cubicBezTo>
                  <a:cubicBezTo>
                    <a:pt x="3966" y="1063"/>
                    <a:pt x="4054" y="1077"/>
                    <a:pt x="4141" y="1077"/>
                  </a:cubicBezTo>
                  <a:cubicBezTo>
                    <a:pt x="4163" y="1077"/>
                    <a:pt x="4185" y="1076"/>
                    <a:pt x="4207" y="1074"/>
                  </a:cubicBezTo>
                  <a:cubicBezTo>
                    <a:pt x="4297" y="1044"/>
                    <a:pt x="4322" y="934"/>
                    <a:pt x="4375" y="864"/>
                  </a:cubicBezTo>
                  <a:cubicBezTo>
                    <a:pt x="4456" y="731"/>
                    <a:pt x="4546" y="604"/>
                    <a:pt x="4653" y="492"/>
                  </a:cubicBezTo>
                  <a:cubicBezTo>
                    <a:pt x="4859" y="286"/>
                    <a:pt x="5160" y="93"/>
                    <a:pt x="5463" y="93"/>
                  </a:cubicBezTo>
                  <a:close/>
                  <a:moveTo>
                    <a:pt x="5480" y="1"/>
                  </a:moveTo>
                  <a:cubicBezTo>
                    <a:pt x="5167" y="1"/>
                    <a:pt x="4873" y="173"/>
                    <a:pt x="4650" y="382"/>
                  </a:cubicBezTo>
                  <a:cubicBezTo>
                    <a:pt x="4521" y="507"/>
                    <a:pt x="4415" y="653"/>
                    <a:pt x="4316" y="803"/>
                  </a:cubicBezTo>
                  <a:cubicBezTo>
                    <a:pt x="4275" y="862"/>
                    <a:pt x="4247" y="929"/>
                    <a:pt x="4194" y="979"/>
                  </a:cubicBezTo>
                  <a:cubicBezTo>
                    <a:pt x="4075" y="979"/>
                    <a:pt x="3954" y="969"/>
                    <a:pt x="3833" y="969"/>
                  </a:cubicBezTo>
                  <a:cubicBezTo>
                    <a:pt x="3746" y="969"/>
                    <a:pt x="3659" y="974"/>
                    <a:pt x="3572" y="993"/>
                  </a:cubicBezTo>
                  <a:cubicBezTo>
                    <a:pt x="3205" y="1048"/>
                    <a:pt x="2883" y="1310"/>
                    <a:pt x="2768" y="1665"/>
                  </a:cubicBezTo>
                  <a:cubicBezTo>
                    <a:pt x="2720" y="1663"/>
                    <a:pt x="2674" y="1662"/>
                    <a:pt x="2627" y="1662"/>
                  </a:cubicBezTo>
                  <a:cubicBezTo>
                    <a:pt x="2285" y="1662"/>
                    <a:pt x="1970" y="1731"/>
                    <a:pt x="1753" y="2037"/>
                  </a:cubicBezTo>
                  <a:cubicBezTo>
                    <a:pt x="1703" y="2108"/>
                    <a:pt x="1665" y="2188"/>
                    <a:pt x="1625" y="2266"/>
                  </a:cubicBezTo>
                  <a:cubicBezTo>
                    <a:pt x="1616" y="2282"/>
                    <a:pt x="1607" y="2302"/>
                    <a:pt x="1590" y="2312"/>
                  </a:cubicBezTo>
                  <a:cubicBezTo>
                    <a:pt x="1526" y="2345"/>
                    <a:pt x="1458" y="2372"/>
                    <a:pt x="1392" y="2403"/>
                  </a:cubicBezTo>
                  <a:cubicBezTo>
                    <a:pt x="1037" y="2573"/>
                    <a:pt x="667" y="2713"/>
                    <a:pt x="318" y="2897"/>
                  </a:cubicBezTo>
                  <a:cubicBezTo>
                    <a:pt x="225" y="2953"/>
                    <a:pt x="124" y="3011"/>
                    <a:pt x="67" y="3105"/>
                  </a:cubicBezTo>
                  <a:cubicBezTo>
                    <a:pt x="0" y="3213"/>
                    <a:pt x="86" y="3291"/>
                    <a:pt x="193" y="3299"/>
                  </a:cubicBezTo>
                  <a:cubicBezTo>
                    <a:pt x="216" y="3301"/>
                    <a:pt x="238" y="3302"/>
                    <a:pt x="260" y="3302"/>
                  </a:cubicBezTo>
                  <a:cubicBezTo>
                    <a:pt x="446" y="3302"/>
                    <a:pt x="630" y="3247"/>
                    <a:pt x="807" y="3197"/>
                  </a:cubicBezTo>
                  <a:cubicBezTo>
                    <a:pt x="1039" y="3122"/>
                    <a:pt x="1265" y="3034"/>
                    <a:pt x="1487" y="2936"/>
                  </a:cubicBezTo>
                  <a:cubicBezTo>
                    <a:pt x="1612" y="2884"/>
                    <a:pt x="1734" y="2819"/>
                    <a:pt x="1869" y="2792"/>
                  </a:cubicBezTo>
                  <a:cubicBezTo>
                    <a:pt x="1970" y="2786"/>
                    <a:pt x="2071" y="2788"/>
                    <a:pt x="2172" y="2782"/>
                  </a:cubicBezTo>
                  <a:cubicBezTo>
                    <a:pt x="2630" y="2764"/>
                    <a:pt x="3064" y="2575"/>
                    <a:pt x="3475" y="2384"/>
                  </a:cubicBezTo>
                  <a:cubicBezTo>
                    <a:pt x="3633" y="2312"/>
                    <a:pt x="3784" y="2203"/>
                    <a:pt x="3960" y="2180"/>
                  </a:cubicBezTo>
                  <a:cubicBezTo>
                    <a:pt x="4049" y="2198"/>
                    <a:pt x="4137" y="2207"/>
                    <a:pt x="4226" y="2207"/>
                  </a:cubicBezTo>
                  <a:cubicBezTo>
                    <a:pt x="4675" y="2207"/>
                    <a:pt x="5107" y="1983"/>
                    <a:pt x="5469" y="1726"/>
                  </a:cubicBezTo>
                  <a:cubicBezTo>
                    <a:pt x="5530" y="1683"/>
                    <a:pt x="5592" y="1641"/>
                    <a:pt x="5652" y="1596"/>
                  </a:cubicBezTo>
                  <a:cubicBezTo>
                    <a:pt x="5674" y="1579"/>
                    <a:pt x="5696" y="1561"/>
                    <a:pt x="5717" y="1543"/>
                  </a:cubicBezTo>
                  <a:cubicBezTo>
                    <a:pt x="5728" y="1535"/>
                    <a:pt x="5739" y="1525"/>
                    <a:pt x="5742" y="1515"/>
                  </a:cubicBezTo>
                  <a:cubicBezTo>
                    <a:pt x="5743" y="1515"/>
                    <a:pt x="5743" y="1515"/>
                    <a:pt x="5743" y="1515"/>
                  </a:cubicBezTo>
                  <a:cubicBezTo>
                    <a:pt x="5771" y="1515"/>
                    <a:pt x="5788" y="1478"/>
                    <a:pt x="5799" y="1454"/>
                  </a:cubicBezTo>
                  <a:cubicBezTo>
                    <a:pt x="5949" y="1209"/>
                    <a:pt x="5867" y="429"/>
                    <a:pt x="5796" y="143"/>
                  </a:cubicBezTo>
                  <a:cubicBezTo>
                    <a:pt x="5791" y="113"/>
                    <a:pt x="5775" y="97"/>
                    <a:pt x="5761" y="96"/>
                  </a:cubicBezTo>
                  <a:cubicBezTo>
                    <a:pt x="5742" y="68"/>
                    <a:pt x="5698" y="45"/>
                    <a:pt x="5652" y="29"/>
                  </a:cubicBezTo>
                  <a:cubicBezTo>
                    <a:pt x="5606" y="13"/>
                    <a:pt x="5556" y="4"/>
                    <a:pt x="5530" y="3"/>
                  </a:cubicBezTo>
                  <a:cubicBezTo>
                    <a:pt x="5513" y="1"/>
                    <a:pt x="5496" y="1"/>
                    <a:pt x="548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2"/>
            <p:cNvSpPr/>
            <p:nvPr/>
          </p:nvSpPr>
          <p:spPr>
            <a:xfrm>
              <a:off x="6398230" y="1748833"/>
              <a:ext cx="2786247" cy="1001300"/>
            </a:xfrm>
            <a:custGeom>
              <a:avLst/>
              <a:gdLst/>
              <a:ahLst/>
              <a:cxnLst/>
              <a:rect l="l" t="t" r="r" b="b"/>
              <a:pathLst>
                <a:path w="5671" h="2038" extrusionOk="0">
                  <a:moveTo>
                    <a:pt x="5670" y="1"/>
                  </a:moveTo>
                  <a:lnTo>
                    <a:pt x="5670" y="1"/>
                  </a:lnTo>
                  <a:cubicBezTo>
                    <a:pt x="5584" y="44"/>
                    <a:pt x="5497" y="88"/>
                    <a:pt x="5413" y="135"/>
                  </a:cubicBezTo>
                  <a:cubicBezTo>
                    <a:pt x="5101" y="309"/>
                    <a:pt x="4773" y="528"/>
                    <a:pt x="4426" y="528"/>
                  </a:cubicBezTo>
                  <a:cubicBezTo>
                    <a:pt x="4382" y="528"/>
                    <a:pt x="4338" y="524"/>
                    <a:pt x="4293" y="517"/>
                  </a:cubicBezTo>
                  <a:cubicBezTo>
                    <a:pt x="4248" y="508"/>
                    <a:pt x="4200" y="496"/>
                    <a:pt x="4154" y="496"/>
                  </a:cubicBezTo>
                  <a:cubicBezTo>
                    <a:pt x="4135" y="496"/>
                    <a:pt x="4116" y="498"/>
                    <a:pt x="4097" y="504"/>
                  </a:cubicBezTo>
                  <a:cubicBezTo>
                    <a:pt x="4044" y="521"/>
                    <a:pt x="4002" y="561"/>
                    <a:pt x="3958" y="594"/>
                  </a:cubicBezTo>
                  <a:cubicBezTo>
                    <a:pt x="3854" y="674"/>
                    <a:pt x="3724" y="719"/>
                    <a:pt x="3593" y="719"/>
                  </a:cubicBezTo>
                  <a:cubicBezTo>
                    <a:pt x="3592" y="719"/>
                    <a:pt x="3590" y="719"/>
                    <a:pt x="3589" y="719"/>
                  </a:cubicBezTo>
                  <a:cubicBezTo>
                    <a:pt x="3554" y="719"/>
                    <a:pt x="3520" y="716"/>
                    <a:pt x="3485" y="716"/>
                  </a:cubicBezTo>
                  <a:cubicBezTo>
                    <a:pt x="3461" y="716"/>
                    <a:pt x="3438" y="718"/>
                    <a:pt x="3414" y="722"/>
                  </a:cubicBezTo>
                  <a:cubicBezTo>
                    <a:pt x="3344" y="735"/>
                    <a:pt x="3281" y="776"/>
                    <a:pt x="3221" y="815"/>
                  </a:cubicBezTo>
                  <a:cubicBezTo>
                    <a:pt x="2934" y="1001"/>
                    <a:pt x="2613" y="1174"/>
                    <a:pt x="2275" y="1174"/>
                  </a:cubicBezTo>
                  <a:cubicBezTo>
                    <a:pt x="2241" y="1174"/>
                    <a:pt x="2206" y="1173"/>
                    <a:pt x="2172" y="1169"/>
                  </a:cubicBezTo>
                  <a:cubicBezTo>
                    <a:pt x="2122" y="1164"/>
                    <a:pt x="2072" y="1154"/>
                    <a:pt x="2021" y="1154"/>
                  </a:cubicBezTo>
                  <a:cubicBezTo>
                    <a:pt x="2011" y="1154"/>
                    <a:pt x="2001" y="1154"/>
                    <a:pt x="1991" y="1155"/>
                  </a:cubicBezTo>
                  <a:cubicBezTo>
                    <a:pt x="1914" y="1163"/>
                    <a:pt x="1844" y="1199"/>
                    <a:pt x="1776" y="1235"/>
                  </a:cubicBezTo>
                  <a:cubicBezTo>
                    <a:pt x="1220" y="1520"/>
                    <a:pt x="639" y="1751"/>
                    <a:pt x="41" y="1927"/>
                  </a:cubicBezTo>
                  <a:cubicBezTo>
                    <a:pt x="21" y="1949"/>
                    <a:pt x="7" y="1971"/>
                    <a:pt x="2" y="1993"/>
                  </a:cubicBezTo>
                  <a:lnTo>
                    <a:pt x="1" y="1992"/>
                  </a:lnTo>
                  <a:lnTo>
                    <a:pt x="1" y="1992"/>
                  </a:lnTo>
                  <a:cubicBezTo>
                    <a:pt x="4" y="2026"/>
                    <a:pt x="51" y="2037"/>
                    <a:pt x="113" y="2037"/>
                  </a:cubicBezTo>
                  <a:cubicBezTo>
                    <a:pt x="231" y="2037"/>
                    <a:pt x="405" y="1997"/>
                    <a:pt x="450" y="1989"/>
                  </a:cubicBezTo>
                  <a:cubicBezTo>
                    <a:pt x="758" y="1918"/>
                    <a:pt x="1054" y="1807"/>
                    <a:pt x="1345" y="1685"/>
                  </a:cubicBezTo>
                  <a:cubicBezTo>
                    <a:pt x="1467" y="1632"/>
                    <a:pt x="1586" y="1571"/>
                    <a:pt x="1712" y="1530"/>
                  </a:cubicBezTo>
                  <a:cubicBezTo>
                    <a:pt x="1858" y="1495"/>
                    <a:pt x="2011" y="1518"/>
                    <a:pt x="2159" y="1501"/>
                  </a:cubicBezTo>
                  <a:cubicBezTo>
                    <a:pt x="2313" y="1488"/>
                    <a:pt x="2466" y="1450"/>
                    <a:pt x="2615" y="1408"/>
                  </a:cubicBezTo>
                  <a:cubicBezTo>
                    <a:pt x="2892" y="1326"/>
                    <a:pt x="3166" y="1226"/>
                    <a:pt x="3426" y="1096"/>
                  </a:cubicBezTo>
                  <a:cubicBezTo>
                    <a:pt x="3570" y="1032"/>
                    <a:pt x="3714" y="923"/>
                    <a:pt x="3874" y="916"/>
                  </a:cubicBezTo>
                  <a:cubicBezTo>
                    <a:pt x="3947" y="928"/>
                    <a:pt x="4020" y="934"/>
                    <a:pt x="4092" y="934"/>
                  </a:cubicBezTo>
                  <a:cubicBezTo>
                    <a:pt x="4550" y="934"/>
                    <a:pt x="4981" y="699"/>
                    <a:pt x="5356" y="447"/>
                  </a:cubicBezTo>
                  <a:cubicBezTo>
                    <a:pt x="5416" y="409"/>
                    <a:pt x="5475" y="373"/>
                    <a:pt x="5537" y="340"/>
                  </a:cubicBezTo>
                  <a:cubicBezTo>
                    <a:pt x="5555" y="331"/>
                    <a:pt x="5573" y="321"/>
                    <a:pt x="5591" y="313"/>
                  </a:cubicBezTo>
                  <a:cubicBezTo>
                    <a:pt x="5592" y="312"/>
                    <a:pt x="5593" y="312"/>
                    <a:pt x="5594" y="311"/>
                  </a:cubicBezTo>
                  <a:cubicBezTo>
                    <a:pt x="5587" y="286"/>
                    <a:pt x="5612" y="253"/>
                    <a:pt x="5620" y="230"/>
                  </a:cubicBezTo>
                  <a:cubicBezTo>
                    <a:pt x="5650" y="158"/>
                    <a:pt x="5664" y="80"/>
                    <a:pt x="5670"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42"/>
          <p:cNvGrpSpPr/>
          <p:nvPr/>
        </p:nvGrpSpPr>
        <p:grpSpPr>
          <a:xfrm>
            <a:off x="-40450" y="4603508"/>
            <a:ext cx="9235169" cy="670985"/>
            <a:chOff x="-3801348" y="3402671"/>
            <a:chExt cx="3112104" cy="304786"/>
          </a:xfrm>
        </p:grpSpPr>
        <p:sp>
          <p:nvSpPr>
            <p:cNvPr id="2564" name="Google Shape;2564;p42"/>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2"/>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2"/>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2"/>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2"/>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2"/>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2"/>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2"/>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2"/>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2"/>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2"/>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2"/>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2"/>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2"/>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2"/>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2"/>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2"/>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2"/>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2"/>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3" name="Google Shape;2583;p42"/>
          <p:cNvGrpSpPr/>
          <p:nvPr/>
        </p:nvGrpSpPr>
        <p:grpSpPr>
          <a:xfrm>
            <a:off x="7087945" y="3114790"/>
            <a:ext cx="1892084" cy="2159982"/>
            <a:chOff x="7087945" y="3114790"/>
            <a:chExt cx="1892084" cy="2159982"/>
          </a:xfrm>
        </p:grpSpPr>
        <p:grpSp>
          <p:nvGrpSpPr>
            <p:cNvPr id="2584" name="Google Shape;2584;p42"/>
            <p:cNvGrpSpPr/>
            <p:nvPr/>
          </p:nvGrpSpPr>
          <p:grpSpPr>
            <a:xfrm>
              <a:off x="7681037" y="3114790"/>
              <a:ext cx="1298992" cy="2159982"/>
              <a:chOff x="4558365" y="5752918"/>
              <a:chExt cx="468122" cy="778400"/>
            </a:xfrm>
          </p:grpSpPr>
          <p:sp>
            <p:nvSpPr>
              <p:cNvPr id="2585" name="Google Shape;2585;p42"/>
              <p:cNvSpPr/>
              <p:nvPr/>
            </p:nvSpPr>
            <p:spPr>
              <a:xfrm>
                <a:off x="4609063" y="5828184"/>
                <a:ext cx="152336" cy="135957"/>
              </a:xfrm>
              <a:custGeom>
                <a:avLst/>
                <a:gdLst/>
                <a:ahLst/>
                <a:cxnLst/>
                <a:rect l="l" t="t" r="r" b="b"/>
                <a:pathLst>
                  <a:path w="3125" h="2789" extrusionOk="0">
                    <a:moveTo>
                      <a:pt x="1746" y="1"/>
                    </a:moveTo>
                    <a:cubicBezTo>
                      <a:pt x="1487" y="337"/>
                      <a:pt x="1284" y="719"/>
                      <a:pt x="1186" y="1137"/>
                    </a:cubicBezTo>
                    <a:cubicBezTo>
                      <a:pt x="1135" y="1352"/>
                      <a:pt x="1126" y="1574"/>
                      <a:pt x="1107" y="1794"/>
                    </a:cubicBezTo>
                    <a:cubicBezTo>
                      <a:pt x="1108" y="1844"/>
                      <a:pt x="1066" y="1875"/>
                      <a:pt x="1024" y="1875"/>
                    </a:cubicBezTo>
                    <a:cubicBezTo>
                      <a:pt x="997" y="1875"/>
                      <a:pt x="970" y="1862"/>
                      <a:pt x="955" y="1833"/>
                    </a:cubicBezTo>
                    <a:cubicBezTo>
                      <a:pt x="904" y="1512"/>
                      <a:pt x="844" y="1186"/>
                      <a:pt x="747" y="871"/>
                    </a:cubicBezTo>
                    <a:cubicBezTo>
                      <a:pt x="659" y="582"/>
                      <a:pt x="496" y="311"/>
                      <a:pt x="355" y="45"/>
                    </a:cubicBezTo>
                    <a:cubicBezTo>
                      <a:pt x="1" y="716"/>
                      <a:pt x="49" y="1537"/>
                      <a:pt x="301" y="2236"/>
                    </a:cubicBezTo>
                    <a:cubicBezTo>
                      <a:pt x="307" y="2254"/>
                      <a:pt x="314" y="2271"/>
                      <a:pt x="321" y="2289"/>
                    </a:cubicBezTo>
                    <a:cubicBezTo>
                      <a:pt x="321" y="2289"/>
                      <a:pt x="321" y="2288"/>
                      <a:pt x="322" y="2288"/>
                    </a:cubicBezTo>
                    <a:cubicBezTo>
                      <a:pt x="358" y="2269"/>
                      <a:pt x="395" y="2260"/>
                      <a:pt x="432" y="2260"/>
                    </a:cubicBezTo>
                    <a:cubicBezTo>
                      <a:pt x="479" y="2260"/>
                      <a:pt x="526" y="2273"/>
                      <a:pt x="572" y="2296"/>
                    </a:cubicBezTo>
                    <a:cubicBezTo>
                      <a:pt x="488" y="2099"/>
                      <a:pt x="490" y="1874"/>
                      <a:pt x="479" y="1664"/>
                    </a:cubicBezTo>
                    <a:cubicBezTo>
                      <a:pt x="477" y="1602"/>
                      <a:pt x="475" y="1541"/>
                      <a:pt x="468" y="1481"/>
                    </a:cubicBezTo>
                    <a:cubicBezTo>
                      <a:pt x="467" y="1467"/>
                      <a:pt x="478" y="1455"/>
                      <a:pt x="491" y="1455"/>
                    </a:cubicBezTo>
                    <a:cubicBezTo>
                      <a:pt x="491" y="1455"/>
                      <a:pt x="492" y="1455"/>
                      <a:pt x="492" y="1455"/>
                    </a:cubicBezTo>
                    <a:cubicBezTo>
                      <a:pt x="505" y="1455"/>
                      <a:pt x="515" y="1466"/>
                      <a:pt x="515" y="1478"/>
                    </a:cubicBezTo>
                    <a:cubicBezTo>
                      <a:pt x="520" y="1592"/>
                      <a:pt x="549" y="1703"/>
                      <a:pt x="581" y="1816"/>
                    </a:cubicBezTo>
                    <a:cubicBezTo>
                      <a:pt x="601" y="1905"/>
                      <a:pt x="774" y="2282"/>
                      <a:pt x="756" y="2423"/>
                    </a:cubicBezTo>
                    <a:cubicBezTo>
                      <a:pt x="857" y="2514"/>
                      <a:pt x="946" y="2623"/>
                      <a:pt x="1005" y="2697"/>
                    </a:cubicBezTo>
                    <a:cubicBezTo>
                      <a:pt x="1037" y="2542"/>
                      <a:pt x="1122" y="2311"/>
                      <a:pt x="1289" y="2289"/>
                    </a:cubicBezTo>
                    <a:cubicBezTo>
                      <a:pt x="1287" y="2269"/>
                      <a:pt x="1284" y="2248"/>
                      <a:pt x="1283" y="2227"/>
                    </a:cubicBezTo>
                    <a:cubicBezTo>
                      <a:pt x="1298" y="2006"/>
                      <a:pt x="1407" y="1800"/>
                      <a:pt x="1449" y="1581"/>
                    </a:cubicBezTo>
                    <a:cubicBezTo>
                      <a:pt x="1464" y="1527"/>
                      <a:pt x="1480" y="1472"/>
                      <a:pt x="1497" y="1419"/>
                    </a:cubicBezTo>
                    <a:cubicBezTo>
                      <a:pt x="1499" y="1411"/>
                      <a:pt x="1504" y="1408"/>
                      <a:pt x="1510" y="1408"/>
                    </a:cubicBezTo>
                    <a:cubicBezTo>
                      <a:pt x="1519" y="1408"/>
                      <a:pt x="1528" y="1415"/>
                      <a:pt x="1525" y="1427"/>
                    </a:cubicBezTo>
                    <a:cubicBezTo>
                      <a:pt x="1476" y="1584"/>
                      <a:pt x="1452" y="1745"/>
                      <a:pt x="1447" y="1912"/>
                    </a:cubicBezTo>
                    <a:cubicBezTo>
                      <a:pt x="1443" y="2045"/>
                      <a:pt x="1455" y="2182"/>
                      <a:pt x="1405" y="2307"/>
                    </a:cubicBezTo>
                    <a:cubicBezTo>
                      <a:pt x="1567" y="2401"/>
                      <a:pt x="1593" y="2613"/>
                      <a:pt x="1617" y="2788"/>
                    </a:cubicBezTo>
                    <a:cubicBezTo>
                      <a:pt x="1623" y="2783"/>
                      <a:pt x="1630" y="2779"/>
                      <a:pt x="1637" y="2776"/>
                    </a:cubicBezTo>
                    <a:cubicBezTo>
                      <a:pt x="1930" y="2515"/>
                      <a:pt x="2232" y="2262"/>
                      <a:pt x="2457" y="1936"/>
                    </a:cubicBezTo>
                    <a:cubicBezTo>
                      <a:pt x="2461" y="1930"/>
                      <a:pt x="2467" y="1928"/>
                      <a:pt x="2473" y="1928"/>
                    </a:cubicBezTo>
                    <a:cubicBezTo>
                      <a:pt x="2490" y="1928"/>
                      <a:pt x="2504" y="1952"/>
                      <a:pt x="2483" y="1966"/>
                    </a:cubicBezTo>
                    <a:cubicBezTo>
                      <a:pt x="2305" y="2224"/>
                      <a:pt x="2158" y="2517"/>
                      <a:pt x="1936" y="2740"/>
                    </a:cubicBezTo>
                    <a:cubicBezTo>
                      <a:pt x="1995" y="2726"/>
                      <a:pt x="2054" y="2718"/>
                      <a:pt x="2113" y="2718"/>
                    </a:cubicBezTo>
                    <a:cubicBezTo>
                      <a:pt x="2142" y="2718"/>
                      <a:pt x="2170" y="2720"/>
                      <a:pt x="2198" y="2724"/>
                    </a:cubicBezTo>
                    <a:cubicBezTo>
                      <a:pt x="2220" y="2727"/>
                      <a:pt x="2239" y="2734"/>
                      <a:pt x="2255" y="2742"/>
                    </a:cubicBezTo>
                    <a:cubicBezTo>
                      <a:pt x="2305" y="2709"/>
                      <a:pt x="2358" y="2678"/>
                      <a:pt x="2402" y="2636"/>
                    </a:cubicBezTo>
                    <a:cubicBezTo>
                      <a:pt x="2762" y="2295"/>
                      <a:pt x="2979" y="1813"/>
                      <a:pt x="3072" y="1330"/>
                    </a:cubicBezTo>
                    <a:cubicBezTo>
                      <a:pt x="3125" y="1058"/>
                      <a:pt x="3075" y="784"/>
                      <a:pt x="3037" y="514"/>
                    </a:cubicBezTo>
                    <a:cubicBezTo>
                      <a:pt x="2666" y="985"/>
                      <a:pt x="2361" y="1509"/>
                      <a:pt x="2028" y="2010"/>
                    </a:cubicBezTo>
                    <a:cubicBezTo>
                      <a:pt x="2013" y="2044"/>
                      <a:pt x="1978" y="2064"/>
                      <a:pt x="1943" y="2064"/>
                    </a:cubicBezTo>
                    <a:cubicBezTo>
                      <a:pt x="1924" y="2064"/>
                      <a:pt x="1905" y="2058"/>
                      <a:pt x="1889" y="2045"/>
                    </a:cubicBezTo>
                    <a:cubicBezTo>
                      <a:pt x="1836" y="2004"/>
                      <a:pt x="1860" y="1940"/>
                      <a:pt x="1886" y="1891"/>
                    </a:cubicBezTo>
                    <a:cubicBezTo>
                      <a:pt x="2123" y="1172"/>
                      <a:pt x="2055" y="681"/>
                      <a:pt x="174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2"/>
              <p:cNvSpPr/>
              <p:nvPr/>
            </p:nvSpPr>
            <p:spPr>
              <a:xfrm>
                <a:off x="4626563" y="5944739"/>
                <a:ext cx="88672" cy="49235"/>
              </a:xfrm>
              <a:custGeom>
                <a:avLst/>
                <a:gdLst/>
                <a:ahLst/>
                <a:cxnLst/>
                <a:rect l="l" t="t" r="r" b="b"/>
                <a:pathLst>
                  <a:path w="1819" h="1010" extrusionOk="0">
                    <a:moveTo>
                      <a:pt x="74" y="0"/>
                    </a:moveTo>
                    <a:cubicBezTo>
                      <a:pt x="62" y="2"/>
                      <a:pt x="55" y="10"/>
                      <a:pt x="48" y="19"/>
                    </a:cubicBezTo>
                    <a:cubicBezTo>
                      <a:pt x="0" y="423"/>
                      <a:pt x="562" y="751"/>
                      <a:pt x="837" y="1007"/>
                    </a:cubicBezTo>
                    <a:cubicBezTo>
                      <a:pt x="848" y="1003"/>
                      <a:pt x="858" y="1001"/>
                      <a:pt x="869" y="1001"/>
                    </a:cubicBezTo>
                    <a:cubicBezTo>
                      <a:pt x="881" y="1001"/>
                      <a:pt x="893" y="1004"/>
                      <a:pt x="904" y="1010"/>
                    </a:cubicBezTo>
                    <a:cubicBezTo>
                      <a:pt x="990" y="975"/>
                      <a:pt x="1080" y="954"/>
                      <a:pt x="1163" y="914"/>
                    </a:cubicBezTo>
                    <a:cubicBezTo>
                      <a:pt x="1398" y="797"/>
                      <a:pt x="1646" y="674"/>
                      <a:pt x="1818" y="471"/>
                    </a:cubicBezTo>
                    <a:cubicBezTo>
                      <a:pt x="1803" y="465"/>
                      <a:pt x="1787" y="463"/>
                      <a:pt x="1769" y="463"/>
                    </a:cubicBezTo>
                    <a:cubicBezTo>
                      <a:pt x="1617" y="463"/>
                      <a:pt x="1370" y="636"/>
                      <a:pt x="1227" y="636"/>
                    </a:cubicBezTo>
                    <a:cubicBezTo>
                      <a:pt x="1181" y="636"/>
                      <a:pt x="1146" y="618"/>
                      <a:pt x="1128" y="572"/>
                    </a:cubicBezTo>
                    <a:cubicBezTo>
                      <a:pt x="1100" y="406"/>
                      <a:pt x="1148" y="186"/>
                      <a:pt x="1009" y="58"/>
                    </a:cubicBezTo>
                    <a:cubicBezTo>
                      <a:pt x="1000" y="54"/>
                      <a:pt x="991" y="53"/>
                      <a:pt x="983" y="53"/>
                    </a:cubicBezTo>
                    <a:cubicBezTo>
                      <a:pt x="864" y="53"/>
                      <a:pt x="831" y="395"/>
                      <a:pt x="792" y="477"/>
                    </a:cubicBezTo>
                    <a:cubicBezTo>
                      <a:pt x="776" y="538"/>
                      <a:pt x="733" y="568"/>
                      <a:pt x="690" y="568"/>
                    </a:cubicBezTo>
                    <a:cubicBezTo>
                      <a:pt x="648" y="568"/>
                      <a:pt x="605" y="540"/>
                      <a:pt x="582" y="486"/>
                    </a:cubicBezTo>
                    <a:cubicBezTo>
                      <a:pt x="454" y="297"/>
                      <a:pt x="319" y="37"/>
                      <a:pt x="72" y="1"/>
                    </a:cubicBezTo>
                    <a:lnTo>
                      <a:pt x="74" y="0"/>
                    </a:ln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2"/>
              <p:cNvSpPr/>
              <p:nvPr/>
            </p:nvSpPr>
            <p:spPr>
              <a:xfrm>
                <a:off x="4722937" y="5837348"/>
                <a:ext cx="17939" cy="51721"/>
              </a:xfrm>
              <a:custGeom>
                <a:avLst/>
                <a:gdLst/>
                <a:ahLst/>
                <a:cxnLst/>
                <a:rect l="l" t="t" r="r" b="b"/>
                <a:pathLst>
                  <a:path w="368" h="1061" extrusionOk="0">
                    <a:moveTo>
                      <a:pt x="125" y="1"/>
                    </a:moveTo>
                    <a:lnTo>
                      <a:pt x="125" y="1"/>
                    </a:lnTo>
                    <a:cubicBezTo>
                      <a:pt x="140" y="356"/>
                      <a:pt x="105" y="721"/>
                      <a:pt x="1" y="1060"/>
                    </a:cubicBezTo>
                    <a:cubicBezTo>
                      <a:pt x="122" y="898"/>
                      <a:pt x="248" y="738"/>
                      <a:pt x="367" y="573"/>
                    </a:cubicBezTo>
                    <a:cubicBezTo>
                      <a:pt x="343" y="367"/>
                      <a:pt x="245" y="170"/>
                      <a:pt x="125"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2"/>
              <p:cNvSpPr/>
              <p:nvPr/>
            </p:nvSpPr>
            <p:spPr>
              <a:xfrm>
                <a:off x="4638360" y="5999580"/>
                <a:ext cx="135811" cy="137468"/>
              </a:xfrm>
              <a:custGeom>
                <a:avLst/>
                <a:gdLst/>
                <a:ahLst/>
                <a:cxnLst/>
                <a:rect l="l" t="t" r="r" b="b"/>
                <a:pathLst>
                  <a:path w="2786" h="2820" extrusionOk="0">
                    <a:moveTo>
                      <a:pt x="2785" y="0"/>
                    </a:moveTo>
                    <a:cubicBezTo>
                      <a:pt x="2096" y="245"/>
                      <a:pt x="1413" y="553"/>
                      <a:pt x="876" y="1059"/>
                    </a:cubicBezTo>
                    <a:cubicBezTo>
                      <a:pt x="716" y="1209"/>
                      <a:pt x="587" y="1374"/>
                      <a:pt x="453" y="1558"/>
                    </a:cubicBezTo>
                    <a:cubicBezTo>
                      <a:pt x="284" y="1794"/>
                      <a:pt x="119" y="2042"/>
                      <a:pt x="24" y="2318"/>
                    </a:cubicBezTo>
                    <a:cubicBezTo>
                      <a:pt x="21" y="2343"/>
                      <a:pt x="16" y="2370"/>
                      <a:pt x="13" y="2396"/>
                    </a:cubicBezTo>
                    <a:cubicBezTo>
                      <a:pt x="11" y="2407"/>
                      <a:pt x="10" y="2419"/>
                      <a:pt x="8" y="2429"/>
                    </a:cubicBezTo>
                    <a:cubicBezTo>
                      <a:pt x="33" y="2387"/>
                      <a:pt x="58" y="2349"/>
                      <a:pt x="87" y="2310"/>
                    </a:cubicBezTo>
                    <a:lnTo>
                      <a:pt x="87" y="2309"/>
                    </a:lnTo>
                    <a:cubicBezTo>
                      <a:pt x="499" y="1726"/>
                      <a:pt x="1226" y="1460"/>
                      <a:pt x="1804" y="1065"/>
                    </a:cubicBezTo>
                    <a:cubicBezTo>
                      <a:pt x="1811" y="1060"/>
                      <a:pt x="1817" y="1058"/>
                      <a:pt x="1823" y="1058"/>
                    </a:cubicBezTo>
                    <a:cubicBezTo>
                      <a:pt x="1834" y="1058"/>
                      <a:pt x="1843" y="1064"/>
                      <a:pt x="1849" y="1071"/>
                    </a:cubicBezTo>
                    <a:cubicBezTo>
                      <a:pt x="1861" y="1085"/>
                      <a:pt x="1863" y="1107"/>
                      <a:pt x="1844" y="1121"/>
                    </a:cubicBezTo>
                    <a:cubicBezTo>
                      <a:pt x="1159" y="1585"/>
                      <a:pt x="376" y="2051"/>
                      <a:pt x="1" y="2819"/>
                    </a:cubicBezTo>
                    <a:cubicBezTo>
                      <a:pt x="231" y="2651"/>
                      <a:pt x="512" y="2585"/>
                      <a:pt x="777" y="2486"/>
                    </a:cubicBezTo>
                    <a:cubicBezTo>
                      <a:pt x="1399" y="2267"/>
                      <a:pt x="1921" y="1810"/>
                      <a:pt x="2265" y="1251"/>
                    </a:cubicBezTo>
                    <a:cubicBezTo>
                      <a:pt x="2490" y="882"/>
                      <a:pt x="2624" y="474"/>
                      <a:pt x="2763" y="64"/>
                    </a:cubicBezTo>
                    <a:cubicBezTo>
                      <a:pt x="2770" y="43"/>
                      <a:pt x="2778" y="22"/>
                      <a:pt x="2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2"/>
              <p:cNvSpPr/>
              <p:nvPr/>
            </p:nvSpPr>
            <p:spPr>
              <a:xfrm>
                <a:off x="4642162" y="5828915"/>
                <a:ext cx="13162" cy="50356"/>
              </a:xfrm>
              <a:custGeom>
                <a:avLst/>
                <a:gdLst/>
                <a:ahLst/>
                <a:cxnLst/>
                <a:rect l="l" t="t" r="r" b="b"/>
                <a:pathLst>
                  <a:path w="270" h="1033" extrusionOk="0">
                    <a:moveTo>
                      <a:pt x="233" y="0"/>
                    </a:moveTo>
                    <a:cubicBezTo>
                      <a:pt x="142" y="63"/>
                      <a:pt x="70" y="155"/>
                      <a:pt x="0" y="238"/>
                    </a:cubicBezTo>
                    <a:cubicBezTo>
                      <a:pt x="113" y="494"/>
                      <a:pt x="206" y="759"/>
                      <a:pt x="269" y="1033"/>
                    </a:cubicBezTo>
                    <a:cubicBezTo>
                      <a:pt x="269" y="1026"/>
                      <a:pt x="268" y="1020"/>
                      <a:pt x="268" y="1015"/>
                    </a:cubicBezTo>
                    <a:cubicBezTo>
                      <a:pt x="244" y="678"/>
                      <a:pt x="219" y="337"/>
                      <a:pt x="23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2"/>
              <p:cNvSpPr/>
              <p:nvPr/>
            </p:nvSpPr>
            <p:spPr>
              <a:xfrm>
                <a:off x="4661905" y="5760864"/>
                <a:ext cx="14624" cy="21059"/>
              </a:xfrm>
              <a:custGeom>
                <a:avLst/>
                <a:gdLst/>
                <a:ahLst/>
                <a:cxnLst/>
                <a:rect l="l" t="t" r="r" b="b"/>
                <a:pathLst>
                  <a:path w="300" h="432" extrusionOk="0">
                    <a:moveTo>
                      <a:pt x="157" y="1"/>
                    </a:moveTo>
                    <a:cubicBezTo>
                      <a:pt x="154" y="1"/>
                      <a:pt x="151" y="1"/>
                      <a:pt x="148" y="1"/>
                    </a:cubicBezTo>
                    <a:cubicBezTo>
                      <a:pt x="134" y="5"/>
                      <a:pt x="122" y="10"/>
                      <a:pt x="112" y="18"/>
                    </a:cubicBezTo>
                    <a:cubicBezTo>
                      <a:pt x="1" y="124"/>
                      <a:pt x="17" y="298"/>
                      <a:pt x="63" y="431"/>
                    </a:cubicBezTo>
                    <a:cubicBezTo>
                      <a:pt x="66" y="430"/>
                      <a:pt x="69" y="429"/>
                      <a:pt x="72" y="428"/>
                    </a:cubicBezTo>
                    <a:cubicBezTo>
                      <a:pt x="215" y="414"/>
                      <a:pt x="299" y="241"/>
                      <a:pt x="259" y="112"/>
                    </a:cubicBezTo>
                    <a:cubicBezTo>
                      <a:pt x="244" y="64"/>
                      <a:pt x="210" y="1"/>
                      <a:pt x="15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2"/>
              <p:cNvSpPr/>
              <p:nvPr/>
            </p:nvSpPr>
            <p:spPr>
              <a:xfrm>
                <a:off x="4707240" y="5768517"/>
                <a:ext cx="15697" cy="22083"/>
              </a:xfrm>
              <a:custGeom>
                <a:avLst/>
                <a:gdLst/>
                <a:ahLst/>
                <a:cxnLst/>
                <a:rect l="l" t="t" r="r" b="b"/>
                <a:pathLst>
                  <a:path w="322" h="453" extrusionOk="0">
                    <a:moveTo>
                      <a:pt x="159" y="1"/>
                    </a:moveTo>
                    <a:cubicBezTo>
                      <a:pt x="110" y="1"/>
                      <a:pt x="79" y="49"/>
                      <a:pt x="62" y="90"/>
                    </a:cubicBezTo>
                    <a:cubicBezTo>
                      <a:pt x="0" y="219"/>
                      <a:pt x="71" y="352"/>
                      <a:pt x="154" y="453"/>
                    </a:cubicBezTo>
                    <a:cubicBezTo>
                      <a:pt x="162" y="439"/>
                      <a:pt x="172" y="425"/>
                      <a:pt x="180" y="412"/>
                    </a:cubicBezTo>
                    <a:cubicBezTo>
                      <a:pt x="252" y="303"/>
                      <a:pt x="322" y="64"/>
                      <a:pt x="165" y="1"/>
                    </a:cubicBezTo>
                    <a:cubicBezTo>
                      <a:pt x="163" y="1"/>
                      <a:pt x="161" y="1"/>
                      <a:pt x="15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2"/>
              <p:cNvSpPr/>
              <p:nvPr/>
            </p:nvSpPr>
            <p:spPr>
              <a:xfrm>
                <a:off x="4658444" y="5830085"/>
                <a:ext cx="12333" cy="46213"/>
              </a:xfrm>
              <a:custGeom>
                <a:avLst/>
                <a:gdLst/>
                <a:ahLst/>
                <a:cxnLst/>
                <a:rect l="l" t="t" r="r" b="b"/>
                <a:pathLst>
                  <a:path w="253" h="948" extrusionOk="0">
                    <a:moveTo>
                      <a:pt x="23" y="0"/>
                    </a:moveTo>
                    <a:cubicBezTo>
                      <a:pt x="13" y="82"/>
                      <a:pt x="7" y="166"/>
                      <a:pt x="8" y="250"/>
                    </a:cubicBezTo>
                    <a:cubicBezTo>
                      <a:pt x="3" y="484"/>
                      <a:pt x="0" y="716"/>
                      <a:pt x="6" y="948"/>
                    </a:cubicBezTo>
                    <a:cubicBezTo>
                      <a:pt x="66" y="754"/>
                      <a:pt x="153" y="569"/>
                      <a:pt x="253" y="391"/>
                    </a:cubicBezTo>
                    <a:cubicBezTo>
                      <a:pt x="204" y="248"/>
                      <a:pt x="100" y="131"/>
                      <a:pt x="2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2"/>
              <p:cNvSpPr/>
              <p:nvPr/>
            </p:nvSpPr>
            <p:spPr>
              <a:xfrm>
                <a:off x="4711432" y="5836666"/>
                <a:ext cx="12138" cy="65907"/>
              </a:xfrm>
              <a:custGeom>
                <a:avLst/>
                <a:gdLst/>
                <a:ahLst/>
                <a:cxnLst/>
                <a:rect l="l" t="t" r="r" b="b"/>
                <a:pathLst>
                  <a:path w="249" h="1352" extrusionOk="0">
                    <a:moveTo>
                      <a:pt x="243" y="1"/>
                    </a:moveTo>
                    <a:cubicBezTo>
                      <a:pt x="159" y="47"/>
                      <a:pt x="101" y="141"/>
                      <a:pt x="52" y="220"/>
                    </a:cubicBezTo>
                    <a:cubicBezTo>
                      <a:pt x="33" y="244"/>
                      <a:pt x="19" y="275"/>
                      <a:pt x="1" y="300"/>
                    </a:cubicBezTo>
                    <a:cubicBezTo>
                      <a:pt x="82" y="644"/>
                      <a:pt x="105" y="1000"/>
                      <a:pt x="40" y="1352"/>
                    </a:cubicBezTo>
                    <a:cubicBezTo>
                      <a:pt x="49" y="1339"/>
                      <a:pt x="57" y="1328"/>
                      <a:pt x="66" y="1315"/>
                    </a:cubicBezTo>
                    <a:cubicBezTo>
                      <a:pt x="207" y="897"/>
                      <a:pt x="248" y="449"/>
                      <a:pt x="243" y="5"/>
                    </a:cubicBezTo>
                    <a:cubicBezTo>
                      <a:pt x="243" y="3"/>
                      <a:pt x="243" y="2"/>
                      <a:pt x="24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2"/>
              <p:cNvSpPr/>
              <p:nvPr/>
            </p:nvSpPr>
            <p:spPr>
              <a:xfrm>
                <a:off x="4997678" y="6114770"/>
                <a:ext cx="14332" cy="10188"/>
              </a:xfrm>
              <a:custGeom>
                <a:avLst/>
                <a:gdLst/>
                <a:ahLst/>
                <a:cxnLst/>
                <a:rect l="l" t="t" r="r" b="b"/>
                <a:pathLst>
                  <a:path w="294" h="209" extrusionOk="0">
                    <a:moveTo>
                      <a:pt x="214" y="0"/>
                    </a:moveTo>
                    <a:cubicBezTo>
                      <a:pt x="213" y="0"/>
                      <a:pt x="212" y="0"/>
                      <a:pt x="211" y="0"/>
                    </a:cubicBezTo>
                    <a:cubicBezTo>
                      <a:pt x="109" y="6"/>
                      <a:pt x="54" y="101"/>
                      <a:pt x="1" y="178"/>
                    </a:cubicBezTo>
                    <a:cubicBezTo>
                      <a:pt x="37" y="197"/>
                      <a:pt x="74" y="208"/>
                      <a:pt x="116" y="208"/>
                    </a:cubicBezTo>
                    <a:cubicBezTo>
                      <a:pt x="118" y="208"/>
                      <a:pt x="120" y="208"/>
                      <a:pt x="122" y="208"/>
                    </a:cubicBezTo>
                    <a:cubicBezTo>
                      <a:pt x="143" y="206"/>
                      <a:pt x="161" y="205"/>
                      <a:pt x="182" y="199"/>
                    </a:cubicBezTo>
                    <a:cubicBezTo>
                      <a:pt x="234" y="184"/>
                      <a:pt x="280" y="138"/>
                      <a:pt x="287" y="82"/>
                    </a:cubicBezTo>
                    <a:cubicBezTo>
                      <a:pt x="294" y="38"/>
                      <a:pt x="258" y="0"/>
                      <a:pt x="21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2"/>
              <p:cNvSpPr/>
              <p:nvPr/>
            </p:nvSpPr>
            <p:spPr>
              <a:xfrm>
                <a:off x="4964286" y="6088203"/>
                <a:ext cx="12674" cy="12382"/>
              </a:xfrm>
              <a:custGeom>
                <a:avLst/>
                <a:gdLst/>
                <a:ahLst/>
                <a:cxnLst/>
                <a:rect l="l" t="t" r="r" b="b"/>
                <a:pathLst>
                  <a:path w="260" h="254" extrusionOk="0">
                    <a:moveTo>
                      <a:pt x="125" y="0"/>
                    </a:moveTo>
                    <a:cubicBezTo>
                      <a:pt x="106" y="0"/>
                      <a:pt x="85" y="8"/>
                      <a:pt x="63" y="26"/>
                    </a:cubicBezTo>
                    <a:cubicBezTo>
                      <a:pt x="0" y="114"/>
                      <a:pt x="92" y="227"/>
                      <a:pt x="180" y="253"/>
                    </a:cubicBezTo>
                    <a:cubicBezTo>
                      <a:pt x="201" y="251"/>
                      <a:pt x="220" y="237"/>
                      <a:pt x="242" y="237"/>
                    </a:cubicBezTo>
                    <a:cubicBezTo>
                      <a:pt x="244" y="237"/>
                      <a:pt x="246" y="237"/>
                      <a:pt x="248" y="238"/>
                    </a:cubicBezTo>
                    <a:cubicBezTo>
                      <a:pt x="259" y="157"/>
                      <a:pt x="209" y="0"/>
                      <a:pt x="12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2"/>
              <p:cNvSpPr/>
              <p:nvPr/>
            </p:nvSpPr>
            <p:spPr>
              <a:xfrm>
                <a:off x="4649377" y="6048133"/>
                <a:ext cx="186313" cy="454327"/>
              </a:xfrm>
              <a:custGeom>
                <a:avLst/>
                <a:gdLst/>
                <a:ahLst/>
                <a:cxnLst/>
                <a:rect l="l" t="t" r="r" b="b"/>
                <a:pathLst>
                  <a:path w="3822" h="9320" extrusionOk="0">
                    <a:moveTo>
                      <a:pt x="3822" y="1"/>
                    </a:moveTo>
                    <a:cubicBezTo>
                      <a:pt x="3408" y="459"/>
                      <a:pt x="2939" y="865"/>
                      <a:pt x="2524" y="1324"/>
                    </a:cubicBezTo>
                    <a:cubicBezTo>
                      <a:pt x="1806" y="2132"/>
                      <a:pt x="1100" y="2974"/>
                      <a:pt x="660" y="3971"/>
                    </a:cubicBezTo>
                    <a:cubicBezTo>
                      <a:pt x="322" y="4718"/>
                      <a:pt x="182" y="5532"/>
                      <a:pt x="116" y="6344"/>
                    </a:cubicBezTo>
                    <a:cubicBezTo>
                      <a:pt x="1" y="7342"/>
                      <a:pt x="149" y="8347"/>
                      <a:pt x="371" y="9319"/>
                    </a:cubicBezTo>
                    <a:cubicBezTo>
                      <a:pt x="326" y="7896"/>
                      <a:pt x="573" y="6473"/>
                      <a:pt x="1010" y="5120"/>
                    </a:cubicBezTo>
                    <a:cubicBezTo>
                      <a:pt x="1148" y="4706"/>
                      <a:pt x="1302" y="4297"/>
                      <a:pt x="1500" y="3906"/>
                    </a:cubicBezTo>
                    <a:cubicBezTo>
                      <a:pt x="1701" y="3524"/>
                      <a:pt x="1943" y="3164"/>
                      <a:pt x="2180" y="2803"/>
                    </a:cubicBezTo>
                    <a:cubicBezTo>
                      <a:pt x="2551" y="2254"/>
                      <a:pt x="2913" y="1699"/>
                      <a:pt x="3235" y="1119"/>
                    </a:cubicBezTo>
                    <a:cubicBezTo>
                      <a:pt x="3449" y="755"/>
                      <a:pt x="3691" y="407"/>
                      <a:pt x="382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2"/>
              <p:cNvSpPr/>
              <p:nvPr/>
            </p:nvSpPr>
            <p:spPr>
              <a:xfrm>
                <a:off x="4774609" y="6104728"/>
                <a:ext cx="128011" cy="207421"/>
              </a:xfrm>
              <a:custGeom>
                <a:avLst/>
                <a:gdLst/>
                <a:ahLst/>
                <a:cxnLst/>
                <a:rect l="l" t="t" r="r" b="b"/>
                <a:pathLst>
                  <a:path w="2626" h="4255" extrusionOk="0">
                    <a:moveTo>
                      <a:pt x="2625" y="0"/>
                    </a:moveTo>
                    <a:lnTo>
                      <a:pt x="2625" y="0"/>
                    </a:lnTo>
                    <a:cubicBezTo>
                      <a:pt x="2346" y="144"/>
                      <a:pt x="2053" y="263"/>
                      <a:pt x="1787" y="431"/>
                    </a:cubicBezTo>
                    <a:cubicBezTo>
                      <a:pt x="1565" y="581"/>
                      <a:pt x="1365" y="766"/>
                      <a:pt x="1193" y="972"/>
                    </a:cubicBezTo>
                    <a:cubicBezTo>
                      <a:pt x="1116" y="1298"/>
                      <a:pt x="1027" y="1620"/>
                      <a:pt x="926" y="1938"/>
                    </a:cubicBezTo>
                    <a:cubicBezTo>
                      <a:pt x="1012" y="1824"/>
                      <a:pt x="1108" y="1716"/>
                      <a:pt x="1204" y="1611"/>
                    </a:cubicBezTo>
                    <a:cubicBezTo>
                      <a:pt x="1551" y="1231"/>
                      <a:pt x="1935" y="887"/>
                      <a:pt x="2264" y="493"/>
                    </a:cubicBezTo>
                    <a:cubicBezTo>
                      <a:pt x="2281" y="472"/>
                      <a:pt x="2298" y="450"/>
                      <a:pt x="2315" y="429"/>
                    </a:cubicBezTo>
                    <a:cubicBezTo>
                      <a:pt x="2318" y="425"/>
                      <a:pt x="2322" y="424"/>
                      <a:pt x="2325" y="424"/>
                    </a:cubicBezTo>
                    <a:cubicBezTo>
                      <a:pt x="2338" y="424"/>
                      <a:pt x="2347" y="444"/>
                      <a:pt x="2333" y="454"/>
                    </a:cubicBezTo>
                    <a:cubicBezTo>
                      <a:pt x="1829" y="1085"/>
                      <a:pt x="1310" y="1706"/>
                      <a:pt x="806" y="2335"/>
                    </a:cubicBezTo>
                    <a:cubicBezTo>
                      <a:pt x="801" y="2342"/>
                      <a:pt x="795" y="2346"/>
                      <a:pt x="789" y="2349"/>
                    </a:cubicBezTo>
                    <a:cubicBezTo>
                      <a:pt x="563" y="2997"/>
                      <a:pt x="294" y="3631"/>
                      <a:pt x="1" y="4254"/>
                    </a:cubicBezTo>
                    <a:cubicBezTo>
                      <a:pt x="273" y="3949"/>
                      <a:pt x="577" y="3668"/>
                      <a:pt x="849" y="3363"/>
                    </a:cubicBezTo>
                    <a:cubicBezTo>
                      <a:pt x="1963" y="2202"/>
                      <a:pt x="2167" y="1492"/>
                      <a:pt x="26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2"/>
              <p:cNvSpPr/>
              <p:nvPr/>
            </p:nvSpPr>
            <p:spPr>
              <a:xfrm>
                <a:off x="4673556" y="6051106"/>
                <a:ext cx="164084" cy="450573"/>
              </a:xfrm>
              <a:custGeom>
                <a:avLst/>
                <a:gdLst/>
                <a:ahLst/>
                <a:cxnLst/>
                <a:rect l="l" t="t" r="r" b="b"/>
                <a:pathLst>
                  <a:path w="3366" h="9243" extrusionOk="0">
                    <a:moveTo>
                      <a:pt x="3366" y="1"/>
                    </a:moveTo>
                    <a:lnTo>
                      <a:pt x="3366" y="1"/>
                    </a:lnTo>
                    <a:cubicBezTo>
                      <a:pt x="3210" y="409"/>
                      <a:pt x="2985" y="783"/>
                      <a:pt x="2767" y="1160"/>
                    </a:cubicBezTo>
                    <a:cubicBezTo>
                      <a:pt x="2306" y="2037"/>
                      <a:pt x="1715" y="2839"/>
                      <a:pt x="1273" y="3725"/>
                    </a:cubicBezTo>
                    <a:cubicBezTo>
                      <a:pt x="949" y="4386"/>
                      <a:pt x="707" y="5096"/>
                      <a:pt x="494" y="5803"/>
                    </a:cubicBezTo>
                    <a:cubicBezTo>
                      <a:pt x="153" y="6914"/>
                      <a:pt x="0" y="8081"/>
                      <a:pt x="49" y="9243"/>
                    </a:cubicBezTo>
                    <a:cubicBezTo>
                      <a:pt x="457" y="7853"/>
                      <a:pt x="1234" y="6610"/>
                      <a:pt x="1838" y="5302"/>
                    </a:cubicBezTo>
                    <a:cubicBezTo>
                      <a:pt x="2221" y="4484"/>
                      <a:pt x="2584" y="3651"/>
                      <a:pt x="2845" y="2784"/>
                    </a:cubicBezTo>
                    <a:cubicBezTo>
                      <a:pt x="3097" y="1871"/>
                      <a:pt x="3304" y="950"/>
                      <a:pt x="336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2"/>
              <p:cNvSpPr/>
              <p:nvPr/>
            </p:nvSpPr>
            <p:spPr>
              <a:xfrm>
                <a:off x="4569967" y="5950540"/>
                <a:ext cx="63177" cy="173054"/>
              </a:xfrm>
              <a:custGeom>
                <a:avLst/>
                <a:gdLst/>
                <a:ahLst/>
                <a:cxnLst/>
                <a:rect l="l" t="t" r="r" b="b"/>
                <a:pathLst>
                  <a:path w="1296"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91" y="2824"/>
                      <a:pt x="1191" y="2825"/>
                      <a:pt x="1191" y="2826"/>
                    </a:cubicBezTo>
                    <a:cubicBezTo>
                      <a:pt x="1221" y="2901"/>
                      <a:pt x="1249" y="2975"/>
                      <a:pt x="1276" y="3051"/>
                    </a:cubicBezTo>
                    <a:cubicBezTo>
                      <a:pt x="1282" y="3014"/>
                      <a:pt x="1288" y="2980"/>
                      <a:pt x="1296" y="2944"/>
                    </a:cubicBezTo>
                    <a:cubicBezTo>
                      <a:pt x="1257" y="1907"/>
                      <a:pt x="809" y="916"/>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2"/>
              <p:cNvSpPr/>
              <p:nvPr/>
            </p:nvSpPr>
            <p:spPr>
              <a:xfrm>
                <a:off x="5001772" y="6293040"/>
                <a:ext cx="19255" cy="15892"/>
              </a:xfrm>
              <a:custGeom>
                <a:avLst/>
                <a:gdLst/>
                <a:ahLst/>
                <a:cxnLst/>
                <a:rect l="l" t="t" r="r" b="b"/>
                <a:pathLst>
                  <a:path w="395" h="326" extrusionOk="0">
                    <a:moveTo>
                      <a:pt x="254" y="0"/>
                    </a:moveTo>
                    <a:cubicBezTo>
                      <a:pt x="232" y="0"/>
                      <a:pt x="208" y="6"/>
                      <a:pt x="184" y="17"/>
                    </a:cubicBezTo>
                    <a:cubicBezTo>
                      <a:pt x="90" y="60"/>
                      <a:pt x="61" y="169"/>
                      <a:pt x="1" y="243"/>
                    </a:cubicBezTo>
                    <a:cubicBezTo>
                      <a:pt x="41" y="284"/>
                      <a:pt x="90" y="325"/>
                      <a:pt x="150" y="325"/>
                    </a:cubicBezTo>
                    <a:cubicBezTo>
                      <a:pt x="153" y="325"/>
                      <a:pt x="156" y="325"/>
                      <a:pt x="159" y="325"/>
                    </a:cubicBezTo>
                    <a:cubicBezTo>
                      <a:pt x="206" y="321"/>
                      <a:pt x="257" y="318"/>
                      <a:pt x="296" y="289"/>
                    </a:cubicBezTo>
                    <a:cubicBezTo>
                      <a:pt x="328" y="262"/>
                      <a:pt x="351" y="217"/>
                      <a:pt x="361" y="176"/>
                    </a:cubicBezTo>
                    <a:cubicBezTo>
                      <a:pt x="394" y="78"/>
                      <a:pt x="338" y="0"/>
                      <a:pt x="25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2"/>
              <p:cNvSpPr/>
              <p:nvPr/>
            </p:nvSpPr>
            <p:spPr>
              <a:xfrm>
                <a:off x="4973011" y="6261988"/>
                <a:ext cx="11163" cy="13698"/>
              </a:xfrm>
              <a:custGeom>
                <a:avLst/>
                <a:gdLst/>
                <a:ahLst/>
                <a:cxnLst/>
                <a:rect l="l" t="t" r="r" b="b"/>
                <a:pathLst>
                  <a:path w="229" h="281" extrusionOk="0">
                    <a:moveTo>
                      <a:pt x="113" y="1"/>
                    </a:moveTo>
                    <a:cubicBezTo>
                      <a:pt x="0" y="1"/>
                      <a:pt x="12" y="192"/>
                      <a:pt x="15" y="280"/>
                    </a:cubicBezTo>
                    <a:cubicBezTo>
                      <a:pt x="62" y="277"/>
                      <a:pt x="98" y="253"/>
                      <a:pt x="131" y="218"/>
                    </a:cubicBezTo>
                    <a:cubicBezTo>
                      <a:pt x="178" y="169"/>
                      <a:pt x="229" y="62"/>
                      <a:pt x="159" y="9"/>
                    </a:cubicBezTo>
                    <a:cubicBezTo>
                      <a:pt x="142" y="3"/>
                      <a:pt x="126" y="1"/>
                      <a:pt x="11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2"/>
              <p:cNvSpPr/>
              <p:nvPr/>
            </p:nvSpPr>
            <p:spPr>
              <a:xfrm>
                <a:off x="4919145" y="6222600"/>
                <a:ext cx="18622" cy="27201"/>
              </a:xfrm>
              <a:custGeom>
                <a:avLst/>
                <a:gdLst/>
                <a:ahLst/>
                <a:cxnLst/>
                <a:rect l="l" t="t" r="r" b="b"/>
                <a:pathLst>
                  <a:path w="382" h="558" extrusionOk="0">
                    <a:moveTo>
                      <a:pt x="225" y="1"/>
                    </a:moveTo>
                    <a:cubicBezTo>
                      <a:pt x="189" y="1"/>
                      <a:pt x="151" y="17"/>
                      <a:pt x="120" y="55"/>
                    </a:cubicBezTo>
                    <a:cubicBezTo>
                      <a:pt x="1" y="191"/>
                      <a:pt x="5" y="387"/>
                      <a:pt x="7" y="558"/>
                    </a:cubicBezTo>
                    <a:cubicBezTo>
                      <a:pt x="13" y="556"/>
                      <a:pt x="20" y="555"/>
                      <a:pt x="26" y="553"/>
                    </a:cubicBezTo>
                    <a:cubicBezTo>
                      <a:pt x="212" y="520"/>
                      <a:pt x="382" y="366"/>
                      <a:pt x="369" y="166"/>
                    </a:cubicBezTo>
                    <a:cubicBezTo>
                      <a:pt x="372" y="73"/>
                      <a:pt x="301" y="1"/>
                      <a:pt x="22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2"/>
              <p:cNvSpPr/>
              <p:nvPr/>
            </p:nvSpPr>
            <p:spPr>
              <a:xfrm>
                <a:off x="4966089" y="6206074"/>
                <a:ext cx="7751" cy="15063"/>
              </a:xfrm>
              <a:custGeom>
                <a:avLst/>
                <a:gdLst/>
                <a:ahLst/>
                <a:cxnLst/>
                <a:rect l="l" t="t" r="r" b="b"/>
                <a:pathLst>
                  <a:path w="159" h="309" extrusionOk="0">
                    <a:moveTo>
                      <a:pt x="67" y="0"/>
                    </a:moveTo>
                    <a:cubicBezTo>
                      <a:pt x="3" y="6"/>
                      <a:pt x="1" y="101"/>
                      <a:pt x="9" y="150"/>
                    </a:cubicBezTo>
                    <a:cubicBezTo>
                      <a:pt x="13" y="209"/>
                      <a:pt x="64" y="253"/>
                      <a:pt x="73" y="309"/>
                    </a:cubicBezTo>
                    <a:cubicBezTo>
                      <a:pt x="134" y="241"/>
                      <a:pt x="158" y="145"/>
                      <a:pt x="127" y="57"/>
                    </a:cubicBezTo>
                    <a:cubicBezTo>
                      <a:pt x="121" y="32"/>
                      <a:pt x="96" y="1"/>
                      <a:pt x="6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2"/>
              <p:cNvSpPr/>
              <p:nvPr/>
            </p:nvSpPr>
            <p:spPr>
              <a:xfrm>
                <a:off x="4923679" y="6118914"/>
                <a:ext cx="17305" cy="15502"/>
              </a:xfrm>
              <a:custGeom>
                <a:avLst/>
                <a:gdLst/>
                <a:ahLst/>
                <a:cxnLst/>
                <a:rect l="l" t="t" r="r" b="b"/>
                <a:pathLst>
                  <a:path w="355" h="318" extrusionOk="0">
                    <a:moveTo>
                      <a:pt x="167" y="1"/>
                    </a:moveTo>
                    <a:cubicBezTo>
                      <a:pt x="1" y="1"/>
                      <a:pt x="33" y="236"/>
                      <a:pt x="170" y="318"/>
                    </a:cubicBezTo>
                    <a:cubicBezTo>
                      <a:pt x="301" y="286"/>
                      <a:pt x="354" y="82"/>
                      <a:pt x="229" y="10"/>
                    </a:cubicBezTo>
                    <a:cubicBezTo>
                      <a:pt x="206" y="4"/>
                      <a:pt x="185" y="1"/>
                      <a:pt x="1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2"/>
              <p:cNvSpPr/>
              <p:nvPr/>
            </p:nvSpPr>
            <p:spPr>
              <a:xfrm>
                <a:off x="4927530" y="6298061"/>
                <a:ext cx="585" cy="49"/>
              </a:xfrm>
              <a:custGeom>
                <a:avLst/>
                <a:gdLst/>
                <a:ahLst/>
                <a:cxnLst/>
                <a:rect l="l" t="t" r="r" b="b"/>
                <a:pathLst>
                  <a:path w="12" h="1" extrusionOk="0">
                    <a:moveTo>
                      <a:pt x="1" y="0"/>
                    </a:moveTo>
                    <a:cubicBezTo>
                      <a:pt x="4" y="0"/>
                      <a:pt x="6" y="0"/>
                      <a:pt x="8" y="0"/>
                    </a:cubicBezTo>
                    <a:lnTo>
                      <a:pt x="11" y="0"/>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2"/>
              <p:cNvSpPr/>
              <p:nvPr/>
            </p:nvSpPr>
            <p:spPr>
              <a:xfrm>
                <a:off x="4558365" y="5752918"/>
                <a:ext cx="468122" cy="778400"/>
              </a:xfrm>
              <a:custGeom>
                <a:avLst/>
                <a:gdLst/>
                <a:ahLst/>
                <a:cxnLst/>
                <a:rect l="l" t="t" r="r" b="b"/>
                <a:pathLst>
                  <a:path w="9603" h="15968" extrusionOk="0">
                    <a:moveTo>
                      <a:pt x="2281" y="164"/>
                    </a:moveTo>
                    <a:cubicBezTo>
                      <a:pt x="2334" y="164"/>
                      <a:pt x="2368" y="227"/>
                      <a:pt x="2383" y="275"/>
                    </a:cubicBezTo>
                    <a:cubicBezTo>
                      <a:pt x="2423" y="404"/>
                      <a:pt x="2339" y="578"/>
                      <a:pt x="2196" y="591"/>
                    </a:cubicBezTo>
                    <a:cubicBezTo>
                      <a:pt x="2193" y="592"/>
                      <a:pt x="2190" y="593"/>
                      <a:pt x="2187" y="594"/>
                    </a:cubicBezTo>
                    <a:cubicBezTo>
                      <a:pt x="2141" y="461"/>
                      <a:pt x="2125" y="287"/>
                      <a:pt x="2236" y="181"/>
                    </a:cubicBezTo>
                    <a:cubicBezTo>
                      <a:pt x="2246" y="173"/>
                      <a:pt x="2258" y="168"/>
                      <a:pt x="2272" y="164"/>
                    </a:cubicBezTo>
                    <a:cubicBezTo>
                      <a:pt x="2275" y="164"/>
                      <a:pt x="2278" y="164"/>
                      <a:pt x="2281" y="164"/>
                    </a:cubicBezTo>
                    <a:close/>
                    <a:moveTo>
                      <a:pt x="3213" y="321"/>
                    </a:moveTo>
                    <a:cubicBezTo>
                      <a:pt x="3215" y="321"/>
                      <a:pt x="3217" y="321"/>
                      <a:pt x="3219" y="321"/>
                    </a:cubicBezTo>
                    <a:cubicBezTo>
                      <a:pt x="3377" y="384"/>
                      <a:pt x="3306" y="623"/>
                      <a:pt x="3234" y="732"/>
                    </a:cubicBezTo>
                    <a:cubicBezTo>
                      <a:pt x="3226" y="745"/>
                      <a:pt x="3216" y="759"/>
                      <a:pt x="3208" y="773"/>
                    </a:cubicBezTo>
                    <a:cubicBezTo>
                      <a:pt x="3125" y="672"/>
                      <a:pt x="3054" y="539"/>
                      <a:pt x="3116" y="410"/>
                    </a:cubicBezTo>
                    <a:cubicBezTo>
                      <a:pt x="3133" y="369"/>
                      <a:pt x="3164" y="321"/>
                      <a:pt x="3213" y="321"/>
                    </a:cubicBezTo>
                    <a:close/>
                    <a:moveTo>
                      <a:pt x="2076" y="1583"/>
                    </a:moveTo>
                    <a:cubicBezTo>
                      <a:pt x="2153" y="1714"/>
                      <a:pt x="2257" y="1832"/>
                      <a:pt x="2306" y="1974"/>
                    </a:cubicBezTo>
                    <a:cubicBezTo>
                      <a:pt x="2206" y="2152"/>
                      <a:pt x="2119" y="2337"/>
                      <a:pt x="2059" y="2531"/>
                    </a:cubicBezTo>
                    <a:cubicBezTo>
                      <a:pt x="2053" y="2299"/>
                      <a:pt x="2056" y="2066"/>
                      <a:pt x="2061" y="1833"/>
                    </a:cubicBezTo>
                    <a:cubicBezTo>
                      <a:pt x="2060" y="1749"/>
                      <a:pt x="2066" y="1665"/>
                      <a:pt x="2076" y="1583"/>
                    </a:cubicBezTo>
                    <a:close/>
                    <a:moveTo>
                      <a:pt x="1952" y="1559"/>
                    </a:moveTo>
                    <a:cubicBezTo>
                      <a:pt x="1938" y="1896"/>
                      <a:pt x="1963" y="2237"/>
                      <a:pt x="1987" y="2574"/>
                    </a:cubicBezTo>
                    <a:cubicBezTo>
                      <a:pt x="1987" y="2579"/>
                      <a:pt x="1988" y="2585"/>
                      <a:pt x="1988" y="2592"/>
                    </a:cubicBezTo>
                    <a:cubicBezTo>
                      <a:pt x="1925" y="2318"/>
                      <a:pt x="1832" y="2053"/>
                      <a:pt x="1719" y="1797"/>
                    </a:cubicBezTo>
                    <a:cubicBezTo>
                      <a:pt x="1789" y="1714"/>
                      <a:pt x="1861" y="1622"/>
                      <a:pt x="1952" y="1559"/>
                    </a:cubicBezTo>
                    <a:close/>
                    <a:moveTo>
                      <a:pt x="3501" y="1733"/>
                    </a:moveTo>
                    <a:cubicBezTo>
                      <a:pt x="3621" y="1902"/>
                      <a:pt x="3719" y="2099"/>
                      <a:pt x="3743" y="2305"/>
                    </a:cubicBezTo>
                    <a:cubicBezTo>
                      <a:pt x="3624" y="2470"/>
                      <a:pt x="3498" y="2630"/>
                      <a:pt x="3377" y="2792"/>
                    </a:cubicBezTo>
                    <a:cubicBezTo>
                      <a:pt x="3481" y="2453"/>
                      <a:pt x="3516" y="2088"/>
                      <a:pt x="3501" y="1733"/>
                    </a:cubicBezTo>
                    <a:close/>
                    <a:moveTo>
                      <a:pt x="3383" y="1719"/>
                    </a:moveTo>
                    <a:cubicBezTo>
                      <a:pt x="3383" y="1720"/>
                      <a:pt x="3383" y="1721"/>
                      <a:pt x="3383" y="1723"/>
                    </a:cubicBezTo>
                    <a:cubicBezTo>
                      <a:pt x="3388" y="2167"/>
                      <a:pt x="3347" y="2615"/>
                      <a:pt x="3206" y="3033"/>
                    </a:cubicBezTo>
                    <a:cubicBezTo>
                      <a:pt x="3197" y="3046"/>
                      <a:pt x="3189" y="3057"/>
                      <a:pt x="3180" y="3070"/>
                    </a:cubicBezTo>
                    <a:cubicBezTo>
                      <a:pt x="3245" y="2718"/>
                      <a:pt x="3222" y="2362"/>
                      <a:pt x="3141" y="2018"/>
                    </a:cubicBezTo>
                    <a:cubicBezTo>
                      <a:pt x="3159" y="1993"/>
                      <a:pt x="3173" y="1962"/>
                      <a:pt x="3192" y="1938"/>
                    </a:cubicBezTo>
                    <a:cubicBezTo>
                      <a:pt x="3241" y="1859"/>
                      <a:pt x="3299" y="1765"/>
                      <a:pt x="3383" y="1719"/>
                    </a:cubicBezTo>
                    <a:close/>
                    <a:moveTo>
                      <a:pt x="1447" y="3953"/>
                    </a:moveTo>
                    <a:cubicBezTo>
                      <a:pt x="1447" y="3954"/>
                      <a:pt x="1447" y="3954"/>
                      <a:pt x="1447" y="3954"/>
                    </a:cubicBezTo>
                    <a:lnTo>
                      <a:pt x="1447" y="3954"/>
                    </a:lnTo>
                    <a:cubicBezTo>
                      <a:pt x="1447" y="3955"/>
                      <a:pt x="1446" y="3956"/>
                      <a:pt x="1445" y="3957"/>
                    </a:cubicBezTo>
                    <a:lnTo>
                      <a:pt x="1445" y="3957"/>
                    </a:lnTo>
                    <a:cubicBezTo>
                      <a:pt x="1445" y="3956"/>
                      <a:pt x="1446" y="3955"/>
                      <a:pt x="1447" y="3953"/>
                    </a:cubicBezTo>
                    <a:close/>
                    <a:moveTo>
                      <a:pt x="1445" y="3957"/>
                    </a:moveTo>
                    <a:cubicBezTo>
                      <a:pt x="1444" y="3958"/>
                      <a:pt x="1443" y="3960"/>
                      <a:pt x="1442" y="3961"/>
                    </a:cubicBezTo>
                    <a:cubicBezTo>
                      <a:pt x="1444" y="3958"/>
                      <a:pt x="1444" y="3957"/>
                      <a:pt x="1445" y="3957"/>
                    </a:cubicBezTo>
                    <a:close/>
                    <a:moveTo>
                      <a:pt x="2786" y="1545"/>
                    </a:moveTo>
                    <a:cubicBezTo>
                      <a:pt x="3095" y="2225"/>
                      <a:pt x="3164" y="2716"/>
                      <a:pt x="2927" y="3435"/>
                    </a:cubicBezTo>
                    <a:cubicBezTo>
                      <a:pt x="2900" y="3484"/>
                      <a:pt x="2876" y="3548"/>
                      <a:pt x="2929" y="3589"/>
                    </a:cubicBezTo>
                    <a:cubicBezTo>
                      <a:pt x="2945" y="3602"/>
                      <a:pt x="2964" y="3608"/>
                      <a:pt x="2983" y="3608"/>
                    </a:cubicBezTo>
                    <a:cubicBezTo>
                      <a:pt x="3018" y="3608"/>
                      <a:pt x="3053" y="3588"/>
                      <a:pt x="3068" y="3554"/>
                    </a:cubicBezTo>
                    <a:cubicBezTo>
                      <a:pt x="3401" y="3053"/>
                      <a:pt x="3706" y="2529"/>
                      <a:pt x="4077" y="2058"/>
                    </a:cubicBezTo>
                    <a:cubicBezTo>
                      <a:pt x="4116" y="2328"/>
                      <a:pt x="4165" y="2602"/>
                      <a:pt x="4112" y="2874"/>
                    </a:cubicBezTo>
                    <a:cubicBezTo>
                      <a:pt x="4020" y="3357"/>
                      <a:pt x="3802" y="3839"/>
                      <a:pt x="3442" y="4180"/>
                    </a:cubicBezTo>
                    <a:cubicBezTo>
                      <a:pt x="3398" y="4222"/>
                      <a:pt x="3345" y="4253"/>
                      <a:pt x="3295" y="4286"/>
                    </a:cubicBezTo>
                    <a:cubicBezTo>
                      <a:pt x="3279" y="4278"/>
                      <a:pt x="3260" y="4272"/>
                      <a:pt x="3238" y="4268"/>
                    </a:cubicBezTo>
                    <a:cubicBezTo>
                      <a:pt x="3210" y="4264"/>
                      <a:pt x="3182" y="4262"/>
                      <a:pt x="3153" y="4262"/>
                    </a:cubicBezTo>
                    <a:cubicBezTo>
                      <a:pt x="3094" y="4262"/>
                      <a:pt x="3035" y="4270"/>
                      <a:pt x="2976" y="4284"/>
                    </a:cubicBezTo>
                    <a:cubicBezTo>
                      <a:pt x="3198" y="4061"/>
                      <a:pt x="3345" y="3768"/>
                      <a:pt x="3524" y="3510"/>
                    </a:cubicBezTo>
                    <a:cubicBezTo>
                      <a:pt x="3545" y="3496"/>
                      <a:pt x="3530" y="3472"/>
                      <a:pt x="3513" y="3472"/>
                    </a:cubicBezTo>
                    <a:cubicBezTo>
                      <a:pt x="3507" y="3472"/>
                      <a:pt x="3501" y="3474"/>
                      <a:pt x="3497" y="3480"/>
                    </a:cubicBezTo>
                    <a:cubicBezTo>
                      <a:pt x="3272" y="3806"/>
                      <a:pt x="2970" y="4059"/>
                      <a:pt x="2677" y="4320"/>
                    </a:cubicBezTo>
                    <a:cubicBezTo>
                      <a:pt x="2670" y="4323"/>
                      <a:pt x="2663" y="4327"/>
                      <a:pt x="2657" y="4332"/>
                    </a:cubicBezTo>
                    <a:cubicBezTo>
                      <a:pt x="2633" y="4157"/>
                      <a:pt x="2607" y="3945"/>
                      <a:pt x="2445" y="3851"/>
                    </a:cubicBezTo>
                    <a:cubicBezTo>
                      <a:pt x="2495" y="3726"/>
                      <a:pt x="2484" y="3589"/>
                      <a:pt x="2487" y="3456"/>
                    </a:cubicBezTo>
                    <a:cubicBezTo>
                      <a:pt x="2492" y="3289"/>
                      <a:pt x="2516" y="3128"/>
                      <a:pt x="2565" y="2971"/>
                    </a:cubicBezTo>
                    <a:cubicBezTo>
                      <a:pt x="2568" y="2959"/>
                      <a:pt x="2559" y="2952"/>
                      <a:pt x="2550" y="2952"/>
                    </a:cubicBezTo>
                    <a:cubicBezTo>
                      <a:pt x="2544" y="2952"/>
                      <a:pt x="2539" y="2955"/>
                      <a:pt x="2537" y="2963"/>
                    </a:cubicBezTo>
                    <a:cubicBezTo>
                      <a:pt x="2521" y="3016"/>
                      <a:pt x="2505" y="3071"/>
                      <a:pt x="2490" y="3125"/>
                    </a:cubicBezTo>
                    <a:cubicBezTo>
                      <a:pt x="2447" y="3344"/>
                      <a:pt x="2338" y="3550"/>
                      <a:pt x="2323" y="3771"/>
                    </a:cubicBezTo>
                    <a:cubicBezTo>
                      <a:pt x="2324" y="3792"/>
                      <a:pt x="2327" y="3813"/>
                      <a:pt x="2330" y="3833"/>
                    </a:cubicBezTo>
                    <a:cubicBezTo>
                      <a:pt x="2162" y="3855"/>
                      <a:pt x="2077" y="4086"/>
                      <a:pt x="2045" y="4241"/>
                    </a:cubicBezTo>
                    <a:cubicBezTo>
                      <a:pt x="1986" y="4167"/>
                      <a:pt x="1898" y="4058"/>
                      <a:pt x="1796" y="3967"/>
                    </a:cubicBezTo>
                    <a:cubicBezTo>
                      <a:pt x="1814" y="3826"/>
                      <a:pt x="1641" y="3449"/>
                      <a:pt x="1621" y="3360"/>
                    </a:cubicBezTo>
                    <a:cubicBezTo>
                      <a:pt x="1589" y="3247"/>
                      <a:pt x="1560" y="3136"/>
                      <a:pt x="1555" y="3022"/>
                    </a:cubicBezTo>
                    <a:cubicBezTo>
                      <a:pt x="1555" y="3010"/>
                      <a:pt x="1546" y="2999"/>
                      <a:pt x="1532" y="2999"/>
                    </a:cubicBezTo>
                    <a:cubicBezTo>
                      <a:pt x="1532" y="2999"/>
                      <a:pt x="1531" y="2999"/>
                      <a:pt x="1531" y="2999"/>
                    </a:cubicBezTo>
                    <a:cubicBezTo>
                      <a:pt x="1518" y="2999"/>
                      <a:pt x="1507" y="3011"/>
                      <a:pt x="1509" y="3025"/>
                    </a:cubicBezTo>
                    <a:cubicBezTo>
                      <a:pt x="1515" y="3085"/>
                      <a:pt x="1517" y="3146"/>
                      <a:pt x="1519" y="3208"/>
                    </a:cubicBezTo>
                    <a:cubicBezTo>
                      <a:pt x="1530" y="3418"/>
                      <a:pt x="1528" y="3643"/>
                      <a:pt x="1612" y="3840"/>
                    </a:cubicBezTo>
                    <a:cubicBezTo>
                      <a:pt x="1566" y="3817"/>
                      <a:pt x="1519" y="3804"/>
                      <a:pt x="1472" y="3804"/>
                    </a:cubicBezTo>
                    <a:cubicBezTo>
                      <a:pt x="1435" y="3804"/>
                      <a:pt x="1398" y="3813"/>
                      <a:pt x="1362" y="3832"/>
                    </a:cubicBezTo>
                    <a:cubicBezTo>
                      <a:pt x="1361" y="3832"/>
                      <a:pt x="1361" y="3833"/>
                      <a:pt x="1361" y="3833"/>
                    </a:cubicBezTo>
                    <a:cubicBezTo>
                      <a:pt x="1354" y="3815"/>
                      <a:pt x="1347" y="3798"/>
                      <a:pt x="1341" y="3780"/>
                    </a:cubicBezTo>
                    <a:cubicBezTo>
                      <a:pt x="1089" y="3081"/>
                      <a:pt x="1041" y="2260"/>
                      <a:pt x="1396" y="1589"/>
                    </a:cubicBezTo>
                    <a:cubicBezTo>
                      <a:pt x="1536" y="1855"/>
                      <a:pt x="1699" y="2126"/>
                      <a:pt x="1787" y="2415"/>
                    </a:cubicBezTo>
                    <a:cubicBezTo>
                      <a:pt x="1884" y="2730"/>
                      <a:pt x="1944" y="3056"/>
                      <a:pt x="1995" y="3377"/>
                    </a:cubicBezTo>
                    <a:cubicBezTo>
                      <a:pt x="2010" y="3406"/>
                      <a:pt x="2037" y="3419"/>
                      <a:pt x="2064" y="3419"/>
                    </a:cubicBezTo>
                    <a:cubicBezTo>
                      <a:pt x="2106" y="3419"/>
                      <a:pt x="2149" y="3388"/>
                      <a:pt x="2148" y="3338"/>
                    </a:cubicBezTo>
                    <a:cubicBezTo>
                      <a:pt x="2166" y="3118"/>
                      <a:pt x="2175" y="2896"/>
                      <a:pt x="2226" y="2681"/>
                    </a:cubicBezTo>
                    <a:cubicBezTo>
                      <a:pt x="2324" y="2263"/>
                      <a:pt x="2527" y="1881"/>
                      <a:pt x="2786" y="1545"/>
                    </a:cubicBezTo>
                    <a:close/>
                    <a:moveTo>
                      <a:pt x="1473" y="3935"/>
                    </a:moveTo>
                    <a:lnTo>
                      <a:pt x="1471" y="3936"/>
                    </a:lnTo>
                    <a:cubicBezTo>
                      <a:pt x="1718" y="3972"/>
                      <a:pt x="1853" y="4232"/>
                      <a:pt x="1981" y="4422"/>
                    </a:cubicBezTo>
                    <a:cubicBezTo>
                      <a:pt x="2004" y="4476"/>
                      <a:pt x="2046" y="4503"/>
                      <a:pt x="2088" y="4503"/>
                    </a:cubicBezTo>
                    <a:cubicBezTo>
                      <a:pt x="2132" y="4503"/>
                      <a:pt x="2175" y="4473"/>
                      <a:pt x="2191" y="4412"/>
                    </a:cubicBezTo>
                    <a:cubicBezTo>
                      <a:pt x="2230" y="4330"/>
                      <a:pt x="2263" y="3988"/>
                      <a:pt x="2383" y="3988"/>
                    </a:cubicBezTo>
                    <a:cubicBezTo>
                      <a:pt x="2391" y="3988"/>
                      <a:pt x="2399" y="3989"/>
                      <a:pt x="2408" y="3993"/>
                    </a:cubicBezTo>
                    <a:cubicBezTo>
                      <a:pt x="2547" y="4121"/>
                      <a:pt x="2499" y="4341"/>
                      <a:pt x="2527" y="4507"/>
                    </a:cubicBezTo>
                    <a:cubicBezTo>
                      <a:pt x="2545" y="4553"/>
                      <a:pt x="2580" y="4571"/>
                      <a:pt x="2626" y="4571"/>
                    </a:cubicBezTo>
                    <a:cubicBezTo>
                      <a:pt x="2769" y="4571"/>
                      <a:pt x="3016" y="4398"/>
                      <a:pt x="3168" y="4398"/>
                    </a:cubicBezTo>
                    <a:cubicBezTo>
                      <a:pt x="3186" y="4398"/>
                      <a:pt x="3202" y="4400"/>
                      <a:pt x="3217" y="4406"/>
                    </a:cubicBezTo>
                    <a:cubicBezTo>
                      <a:pt x="3045" y="4609"/>
                      <a:pt x="2797" y="4732"/>
                      <a:pt x="2562" y="4849"/>
                    </a:cubicBezTo>
                    <a:cubicBezTo>
                      <a:pt x="2479" y="4889"/>
                      <a:pt x="2389" y="4910"/>
                      <a:pt x="2303" y="4945"/>
                    </a:cubicBezTo>
                    <a:cubicBezTo>
                      <a:pt x="2292" y="4939"/>
                      <a:pt x="2281" y="4936"/>
                      <a:pt x="2268" y="4936"/>
                    </a:cubicBezTo>
                    <a:cubicBezTo>
                      <a:pt x="2258" y="4936"/>
                      <a:pt x="2247" y="4938"/>
                      <a:pt x="2236" y="4942"/>
                    </a:cubicBezTo>
                    <a:cubicBezTo>
                      <a:pt x="1961" y="4686"/>
                      <a:pt x="1399" y="4358"/>
                      <a:pt x="1447" y="3954"/>
                    </a:cubicBezTo>
                    <a:lnTo>
                      <a:pt x="1447" y="3954"/>
                    </a:lnTo>
                    <a:cubicBezTo>
                      <a:pt x="1447" y="3954"/>
                      <a:pt x="1447" y="3955"/>
                      <a:pt x="1447" y="3955"/>
                    </a:cubicBezTo>
                    <a:cubicBezTo>
                      <a:pt x="1454" y="3945"/>
                      <a:pt x="1461" y="3937"/>
                      <a:pt x="1473" y="3935"/>
                    </a:cubicBezTo>
                    <a:close/>
                    <a:moveTo>
                      <a:pt x="8451" y="6879"/>
                    </a:moveTo>
                    <a:cubicBezTo>
                      <a:pt x="8536" y="6879"/>
                      <a:pt x="8586" y="7035"/>
                      <a:pt x="8575" y="7116"/>
                    </a:cubicBezTo>
                    <a:cubicBezTo>
                      <a:pt x="8573" y="7115"/>
                      <a:pt x="8571" y="7115"/>
                      <a:pt x="8569" y="7115"/>
                    </a:cubicBezTo>
                    <a:cubicBezTo>
                      <a:pt x="8547" y="7115"/>
                      <a:pt x="8528" y="7129"/>
                      <a:pt x="8507" y="7131"/>
                    </a:cubicBezTo>
                    <a:cubicBezTo>
                      <a:pt x="8419" y="7105"/>
                      <a:pt x="8327" y="6992"/>
                      <a:pt x="8390" y="6904"/>
                    </a:cubicBezTo>
                    <a:cubicBezTo>
                      <a:pt x="8412" y="6886"/>
                      <a:pt x="8433" y="6879"/>
                      <a:pt x="8451" y="6879"/>
                    </a:cubicBezTo>
                    <a:close/>
                    <a:moveTo>
                      <a:pt x="238" y="4055"/>
                    </a:moveTo>
                    <a:lnTo>
                      <a:pt x="238" y="4055"/>
                    </a:lnTo>
                    <a:cubicBezTo>
                      <a:pt x="993" y="4850"/>
                      <a:pt x="1493" y="5898"/>
                      <a:pt x="1534" y="6997"/>
                    </a:cubicBezTo>
                    <a:cubicBezTo>
                      <a:pt x="1527" y="7033"/>
                      <a:pt x="1520" y="7069"/>
                      <a:pt x="1514" y="7105"/>
                    </a:cubicBezTo>
                    <a:cubicBezTo>
                      <a:pt x="1307" y="6498"/>
                      <a:pt x="938" y="5965"/>
                      <a:pt x="641" y="5402"/>
                    </a:cubicBezTo>
                    <a:cubicBezTo>
                      <a:pt x="634" y="5390"/>
                      <a:pt x="623" y="5385"/>
                      <a:pt x="613" y="5385"/>
                    </a:cubicBezTo>
                    <a:cubicBezTo>
                      <a:pt x="589" y="5385"/>
                      <a:pt x="566" y="5409"/>
                      <a:pt x="581" y="5435"/>
                    </a:cubicBezTo>
                    <a:cubicBezTo>
                      <a:pt x="916" y="6103"/>
                      <a:pt x="1379" y="6771"/>
                      <a:pt x="1448" y="7529"/>
                    </a:cubicBezTo>
                    <a:cubicBezTo>
                      <a:pt x="1445" y="7555"/>
                      <a:pt x="1441" y="7579"/>
                      <a:pt x="1439" y="7604"/>
                    </a:cubicBezTo>
                    <a:cubicBezTo>
                      <a:pt x="783" y="6911"/>
                      <a:pt x="309" y="6169"/>
                      <a:pt x="309" y="5182"/>
                    </a:cubicBezTo>
                    <a:cubicBezTo>
                      <a:pt x="305" y="4804"/>
                      <a:pt x="299" y="4428"/>
                      <a:pt x="238" y="4055"/>
                    </a:cubicBezTo>
                    <a:close/>
                    <a:moveTo>
                      <a:pt x="9226" y="7423"/>
                    </a:moveTo>
                    <a:cubicBezTo>
                      <a:pt x="9270" y="7423"/>
                      <a:pt x="9306" y="7461"/>
                      <a:pt x="9299" y="7505"/>
                    </a:cubicBezTo>
                    <a:cubicBezTo>
                      <a:pt x="9292" y="7561"/>
                      <a:pt x="9246" y="7607"/>
                      <a:pt x="9194" y="7622"/>
                    </a:cubicBezTo>
                    <a:cubicBezTo>
                      <a:pt x="9173" y="7628"/>
                      <a:pt x="9155" y="7629"/>
                      <a:pt x="9134" y="7631"/>
                    </a:cubicBezTo>
                    <a:cubicBezTo>
                      <a:pt x="9132" y="7631"/>
                      <a:pt x="9130" y="7631"/>
                      <a:pt x="9128" y="7631"/>
                    </a:cubicBezTo>
                    <a:cubicBezTo>
                      <a:pt x="9086" y="7631"/>
                      <a:pt x="9050" y="7620"/>
                      <a:pt x="9013" y="7601"/>
                    </a:cubicBezTo>
                    <a:cubicBezTo>
                      <a:pt x="9066" y="7524"/>
                      <a:pt x="9121" y="7429"/>
                      <a:pt x="9223" y="7423"/>
                    </a:cubicBezTo>
                    <a:cubicBezTo>
                      <a:pt x="9224" y="7423"/>
                      <a:pt x="9225" y="7423"/>
                      <a:pt x="9226" y="7423"/>
                    </a:cubicBezTo>
                    <a:close/>
                    <a:moveTo>
                      <a:pt x="7661" y="7509"/>
                    </a:moveTo>
                    <a:cubicBezTo>
                      <a:pt x="7679" y="7509"/>
                      <a:pt x="7700" y="7512"/>
                      <a:pt x="7723" y="7518"/>
                    </a:cubicBezTo>
                    <a:cubicBezTo>
                      <a:pt x="7848" y="7590"/>
                      <a:pt x="7795" y="7794"/>
                      <a:pt x="7664" y="7826"/>
                    </a:cubicBezTo>
                    <a:cubicBezTo>
                      <a:pt x="7527" y="7744"/>
                      <a:pt x="7495" y="7509"/>
                      <a:pt x="7661" y="7509"/>
                    </a:cubicBezTo>
                    <a:close/>
                    <a:moveTo>
                      <a:pt x="4426" y="5061"/>
                    </a:moveTo>
                    <a:lnTo>
                      <a:pt x="4426" y="5061"/>
                    </a:lnTo>
                    <a:cubicBezTo>
                      <a:pt x="4279" y="5491"/>
                      <a:pt x="4143" y="5923"/>
                      <a:pt x="3906" y="6311"/>
                    </a:cubicBezTo>
                    <a:cubicBezTo>
                      <a:pt x="3562" y="6870"/>
                      <a:pt x="3041" y="7327"/>
                      <a:pt x="2417" y="7546"/>
                    </a:cubicBezTo>
                    <a:cubicBezTo>
                      <a:pt x="2153" y="7644"/>
                      <a:pt x="1872" y="7711"/>
                      <a:pt x="1642" y="7879"/>
                    </a:cubicBezTo>
                    <a:cubicBezTo>
                      <a:pt x="2018" y="7111"/>
                      <a:pt x="2800" y="6645"/>
                      <a:pt x="3485" y="6180"/>
                    </a:cubicBezTo>
                    <a:cubicBezTo>
                      <a:pt x="3514" y="6160"/>
                      <a:pt x="3493" y="6118"/>
                      <a:pt x="3464" y="6118"/>
                    </a:cubicBezTo>
                    <a:cubicBezTo>
                      <a:pt x="3458" y="6118"/>
                      <a:pt x="3452" y="6120"/>
                      <a:pt x="3445" y="6125"/>
                    </a:cubicBezTo>
                    <a:cubicBezTo>
                      <a:pt x="2830" y="6546"/>
                      <a:pt x="2042" y="6820"/>
                      <a:pt x="1649" y="7489"/>
                    </a:cubicBezTo>
                    <a:cubicBezTo>
                      <a:pt x="1654" y="7453"/>
                      <a:pt x="1660" y="7415"/>
                      <a:pt x="1665" y="7378"/>
                    </a:cubicBezTo>
                    <a:cubicBezTo>
                      <a:pt x="1760" y="7102"/>
                      <a:pt x="1925" y="6854"/>
                      <a:pt x="2095" y="6618"/>
                    </a:cubicBezTo>
                    <a:cubicBezTo>
                      <a:pt x="2228" y="6434"/>
                      <a:pt x="2357" y="6269"/>
                      <a:pt x="2516" y="6120"/>
                    </a:cubicBezTo>
                    <a:cubicBezTo>
                      <a:pt x="3054" y="5613"/>
                      <a:pt x="3737" y="5305"/>
                      <a:pt x="4426" y="5061"/>
                    </a:cubicBezTo>
                    <a:close/>
                    <a:moveTo>
                      <a:pt x="8431" y="9296"/>
                    </a:moveTo>
                    <a:cubicBezTo>
                      <a:pt x="8460" y="9297"/>
                      <a:pt x="8485" y="9328"/>
                      <a:pt x="8492" y="9353"/>
                    </a:cubicBezTo>
                    <a:cubicBezTo>
                      <a:pt x="8522" y="9441"/>
                      <a:pt x="8498" y="9537"/>
                      <a:pt x="8437" y="9605"/>
                    </a:cubicBezTo>
                    <a:cubicBezTo>
                      <a:pt x="8428" y="9549"/>
                      <a:pt x="8377" y="9505"/>
                      <a:pt x="8373" y="9446"/>
                    </a:cubicBezTo>
                    <a:cubicBezTo>
                      <a:pt x="8365" y="9397"/>
                      <a:pt x="8367" y="9302"/>
                      <a:pt x="8431" y="9296"/>
                    </a:cubicBezTo>
                    <a:close/>
                    <a:moveTo>
                      <a:pt x="7626" y="9636"/>
                    </a:moveTo>
                    <a:cubicBezTo>
                      <a:pt x="7702" y="9636"/>
                      <a:pt x="7773" y="9708"/>
                      <a:pt x="7770" y="9801"/>
                    </a:cubicBezTo>
                    <a:cubicBezTo>
                      <a:pt x="7783" y="10001"/>
                      <a:pt x="7612" y="10155"/>
                      <a:pt x="7426" y="10188"/>
                    </a:cubicBezTo>
                    <a:cubicBezTo>
                      <a:pt x="7421" y="10190"/>
                      <a:pt x="7414" y="10191"/>
                      <a:pt x="7407" y="10193"/>
                    </a:cubicBezTo>
                    <a:cubicBezTo>
                      <a:pt x="7406" y="10022"/>
                      <a:pt x="7402" y="9826"/>
                      <a:pt x="7521" y="9690"/>
                    </a:cubicBezTo>
                    <a:cubicBezTo>
                      <a:pt x="7552" y="9652"/>
                      <a:pt x="7590" y="9636"/>
                      <a:pt x="7626" y="9636"/>
                    </a:cubicBezTo>
                    <a:close/>
                    <a:moveTo>
                      <a:pt x="8619" y="10444"/>
                    </a:moveTo>
                    <a:cubicBezTo>
                      <a:pt x="8632" y="10444"/>
                      <a:pt x="8648" y="10446"/>
                      <a:pt x="8665" y="10452"/>
                    </a:cubicBezTo>
                    <a:cubicBezTo>
                      <a:pt x="8735" y="10505"/>
                      <a:pt x="8684" y="10612"/>
                      <a:pt x="8637" y="10661"/>
                    </a:cubicBezTo>
                    <a:cubicBezTo>
                      <a:pt x="8604" y="10696"/>
                      <a:pt x="8568" y="10720"/>
                      <a:pt x="8521" y="10723"/>
                    </a:cubicBezTo>
                    <a:cubicBezTo>
                      <a:pt x="8518" y="10635"/>
                      <a:pt x="8506" y="10444"/>
                      <a:pt x="8619" y="10444"/>
                    </a:cubicBezTo>
                    <a:close/>
                    <a:moveTo>
                      <a:pt x="9350" y="11080"/>
                    </a:moveTo>
                    <a:cubicBezTo>
                      <a:pt x="9434" y="11080"/>
                      <a:pt x="9490" y="11158"/>
                      <a:pt x="9457" y="11256"/>
                    </a:cubicBezTo>
                    <a:cubicBezTo>
                      <a:pt x="9447" y="11297"/>
                      <a:pt x="9424" y="11342"/>
                      <a:pt x="9392" y="11369"/>
                    </a:cubicBezTo>
                    <a:cubicBezTo>
                      <a:pt x="9353" y="11398"/>
                      <a:pt x="9302" y="11401"/>
                      <a:pt x="9255" y="11405"/>
                    </a:cubicBezTo>
                    <a:cubicBezTo>
                      <a:pt x="9252" y="11405"/>
                      <a:pt x="9249" y="11405"/>
                      <a:pt x="9246" y="11405"/>
                    </a:cubicBezTo>
                    <a:cubicBezTo>
                      <a:pt x="9186" y="11405"/>
                      <a:pt x="9137" y="11364"/>
                      <a:pt x="9097" y="11323"/>
                    </a:cubicBezTo>
                    <a:cubicBezTo>
                      <a:pt x="9157" y="11249"/>
                      <a:pt x="9186" y="11140"/>
                      <a:pt x="9280" y="11097"/>
                    </a:cubicBezTo>
                    <a:cubicBezTo>
                      <a:pt x="9304" y="11086"/>
                      <a:pt x="9328" y="11080"/>
                      <a:pt x="9350" y="11080"/>
                    </a:cubicBezTo>
                    <a:close/>
                    <a:moveTo>
                      <a:pt x="7061" y="7217"/>
                    </a:moveTo>
                    <a:lnTo>
                      <a:pt x="7061" y="7217"/>
                    </a:lnTo>
                    <a:cubicBezTo>
                      <a:pt x="6603" y="8709"/>
                      <a:pt x="6399" y="9419"/>
                      <a:pt x="5285" y="10580"/>
                    </a:cubicBezTo>
                    <a:cubicBezTo>
                      <a:pt x="5013" y="10885"/>
                      <a:pt x="4709" y="11166"/>
                      <a:pt x="4437" y="11471"/>
                    </a:cubicBezTo>
                    <a:cubicBezTo>
                      <a:pt x="4730" y="10848"/>
                      <a:pt x="4999" y="10214"/>
                      <a:pt x="5225" y="9566"/>
                    </a:cubicBezTo>
                    <a:cubicBezTo>
                      <a:pt x="5231" y="9563"/>
                      <a:pt x="5237" y="9559"/>
                      <a:pt x="5242" y="9552"/>
                    </a:cubicBezTo>
                    <a:cubicBezTo>
                      <a:pt x="5746" y="8923"/>
                      <a:pt x="6265" y="8301"/>
                      <a:pt x="6769" y="7671"/>
                    </a:cubicBezTo>
                    <a:cubicBezTo>
                      <a:pt x="6783" y="7661"/>
                      <a:pt x="6774" y="7641"/>
                      <a:pt x="6761" y="7641"/>
                    </a:cubicBezTo>
                    <a:cubicBezTo>
                      <a:pt x="6758" y="7641"/>
                      <a:pt x="6754" y="7642"/>
                      <a:pt x="6751" y="7646"/>
                    </a:cubicBezTo>
                    <a:cubicBezTo>
                      <a:pt x="6734" y="7667"/>
                      <a:pt x="6717" y="7689"/>
                      <a:pt x="6700" y="7710"/>
                    </a:cubicBezTo>
                    <a:cubicBezTo>
                      <a:pt x="6371" y="8104"/>
                      <a:pt x="5987" y="8448"/>
                      <a:pt x="5640" y="8828"/>
                    </a:cubicBezTo>
                    <a:cubicBezTo>
                      <a:pt x="5544" y="8933"/>
                      <a:pt x="5448" y="9041"/>
                      <a:pt x="5362" y="9154"/>
                    </a:cubicBezTo>
                    <a:cubicBezTo>
                      <a:pt x="5463" y="8836"/>
                      <a:pt x="5552" y="8515"/>
                      <a:pt x="5629" y="8189"/>
                    </a:cubicBezTo>
                    <a:cubicBezTo>
                      <a:pt x="5801" y="7983"/>
                      <a:pt x="6001" y="7798"/>
                      <a:pt x="6223" y="7648"/>
                    </a:cubicBezTo>
                    <a:cubicBezTo>
                      <a:pt x="6489" y="7480"/>
                      <a:pt x="6782" y="7361"/>
                      <a:pt x="7061" y="7217"/>
                    </a:cubicBezTo>
                    <a:close/>
                    <a:moveTo>
                      <a:pt x="5729" y="6118"/>
                    </a:moveTo>
                    <a:lnTo>
                      <a:pt x="5729" y="6118"/>
                    </a:lnTo>
                    <a:cubicBezTo>
                      <a:pt x="5667" y="7067"/>
                      <a:pt x="5460" y="7988"/>
                      <a:pt x="5208" y="8901"/>
                    </a:cubicBezTo>
                    <a:cubicBezTo>
                      <a:pt x="4947" y="9768"/>
                      <a:pt x="4584" y="10601"/>
                      <a:pt x="4201" y="11419"/>
                    </a:cubicBezTo>
                    <a:cubicBezTo>
                      <a:pt x="3597" y="12727"/>
                      <a:pt x="2820" y="13970"/>
                      <a:pt x="2412" y="15360"/>
                    </a:cubicBezTo>
                    <a:cubicBezTo>
                      <a:pt x="2363" y="14198"/>
                      <a:pt x="2516" y="13031"/>
                      <a:pt x="2857" y="11920"/>
                    </a:cubicBezTo>
                    <a:cubicBezTo>
                      <a:pt x="3070" y="11213"/>
                      <a:pt x="3312" y="10503"/>
                      <a:pt x="3636" y="9842"/>
                    </a:cubicBezTo>
                    <a:cubicBezTo>
                      <a:pt x="4078" y="8956"/>
                      <a:pt x="4669" y="8154"/>
                      <a:pt x="5130" y="7277"/>
                    </a:cubicBezTo>
                    <a:cubicBezTo>
                      <a:pt x="5348" y="6900"/>
                      <a:pt x="5573" y="6526"/>
                      <a:pt x="5729" y="6118"/>
                    </a:cubicBezTo>
                    <a:close/>
                    <a:moveTo>
                      <a:pt x="5689" y="6056"/>
                    </a:moveTo>
                    <a:lnTo>
                      <a:pt x="5689" y="6056"/>
                    </a:lnTo>
                    <a:cubicBezTo>
                      <a:pt x="5558" y="6463"/>
                      <a:pt x="5316" y="6811"/>
                      <a:pt x="5102" y="7175"/>
                    </a:cubicBezTo>
                    <a:cubicBezTo>
                      <a:pt x="4780" y="7755"/>
                      <a:pt x="4418" y="8310"/>
                      <a:pt x="4047" y="8859"/>
                    </a:cubicBezTo>
                    <a:cubicBezTo>
                      <a:pt x="3810" y="9220"/>
                      <a:pt x="3568" y="9580"/>
                      <a:pt x="3367" y="9962"/>
                    </a:cubicBezTo>
                    <a:cubicBezTo>
                      <a:pt x="3169" y="10352"/>
                      <a:pt x="3015" y="10762"/>
                      <a:pt x="2877" y="11176"/>
                    </a:cubicBezTo>
                    <a:cubicBezTo>
                      <a:pt x="2440" y="12529"/>
                      <a:pt x="2193" y="13952"/>
                      <a:pt x="2238" y="15375"/>
                    </a:cubicBezTo>
                    <a:cubicBezTo>
                      <a:pt x="2016" y="14403"/>
                      <a:pt x="1868" y="13398"/>
                      <a:pt x="1983" y="12400"/>
                    </a:cubicBezTo>
                    <a:cubicBezTo>
                      <a:pt x="2049" y="11588"/>
                      <a:pt x="2189" y="10774"/>
                      <a:pt x="2527" y="10027"/>
                    </a:cubicBezTo>
                    <a:cubicBezTo>
                      <a:pt x="2967" y="9030"/>
                      <a:pt x="3673" y="8188"/>
                      <a:pt x="4391" y="7380"/>
                    </a:cubicBezTo>
                    <a:cubicBezTo>
                      <a:pt x="4806" y="6921"/>
                      <a:pt x="5275" y="6515"/>
                      <a:pt x="5689" y="6056"/>
                    </a:cubicBezTo>
                    <a:close/>
                    <a:moveTo>
                      <a:pt x="2260" y="1"/>
                    </a:moveTo>
                    <a:cubicBezTo>
                      <a:pt x="2244" y="1"/>
                      <a:pt x="2227" y="3"/>
                      <a:pt x="2210" y="7"/>
                    </a:cubicBezTo>
                    <a:cubicBezTo>
                      <a:pt x="1947" y="73"/>
                      <a:pt x="1903" y="550"/>
                      <a:pt x="2091" y="704"/>
                    </a:cubicBezTo>
                    <a:cubicBezTo>
                      <a:pt x="2020" y="924"/>
                      <a:pt x="1980" y="1149"/>
                      <a:pt x="1962" y="1374"/>
                    </a:cubicBezTo>
                    <a:cubicBezTo>
                      <a:pt x="1948" y="1382"/>
                      <a:pt x="1935" y="1389"/>
                      <a:pt x="1922" y="1399"/>
                    </a:cubicBezTo>
                    <a:cubicBezTo>
                      <a:pt x="1861" y="1429"/>
                      <a:pt x="1727" y="1518"/>
                      <a:pt x="1635" y="1617"/>
                    </a:cubicBezTo>
                    <a:cubicBezTo>
                      <a:pt x="1624" y="1593"/>
                      <a:pt x="1612" y="1569"/>
                      <a:pt x="1601" y="1546"/>
                    </a:cubicBezTo>
                    <a:cubicBezTo>
                      <a:pt x="1561" y="1459"/>
                      <a:pt x="1501" y="1323"/>
                      <a:pt x="1407" y="1323"/>
                    </a:cubicBezTo>
                    <a:cubicBezTo>
                      <a:pt x="1381" y="1323"/>
                      <a:pt x="1352" y="1333"/>
                      <a:pt x="1320" y="1359"/>
                    </a:cubicBezTo>
                    <a:cubicBezTo>
                      <a:pt x="1202" y="1528"/>
                      <a:pt x="1147" y="1739"/>
                      <a:pt x="1077" y="1932"/>
                    </a:cubicBezTo>
                    <a:cubicBezTo>
                      <a:pt x="892" y="2595"/>
                      <a:pt x="862" y="3369"/>
                      <a:pt x="1235" y="3973"/>
                    </a:cubicBezTo>
                    <a:cubicBezTo>
                      <a:pt x="1244" y="3989"/>
                      <a:pt x="1255" y="4002"/>
                      <a:pt x="1270" y="4013"/>
                    </a:cubicBezTo>
                    <a:cubicBezTo>
                      <a:pt x="1255" y="4149"/>
                      <a:pt x="1320" y="4306"/>
                      <a:pt x="1385" y="4416"/>
                    </a:cubicBezTo>
                    <a:cubicBezTo>
                      <a:pt x="1523" y="4651"/>
                      <a:pt x="1734" y="4832"/>
                      <a:pt x="1959" y="4982"/>
                    </a:cubicBezTo>
                    <a:cubicBezTo>
                      <a:pt x="2001" y="5006"/>
                      <a:pt x="2070" y="5061"/>
                      <a:pt x="2137" y="5091"/>
                    </a:cubicBezTo>
                    <a:cubicBezTo>
                      <a:pt x="2123" y="5127"/>
                      <a:pt x="2109" y="5164"/>
                      <a:pt x="2091" y="5196"/>
                    </a:cubicBezTo>
                    <a:cubicBezTo>
                      <a:pt x="1896" y="5640"/>
                      <a:pt x="1740" y="6101"/>
                      <a:pt x="1626" y="6573"/>
                    </a:cubicBezTo>
                    <a:cubicBezTo>
                      <a:pt x="1540" y="5517"/>
                      <a:pt x="996" y="4511"/>
                      <a:pt x="245" y="3769"/>
                    </a:cubicBezTo>
                    <a:cubicBezTo>
                      <a:pt x="215" y="3730"/>
                      <a:pt x="161" y="3696"/>
                      <a:pt x="113" y="3696"/>
                    </a:cubicBezTo>
                    <a:cubicBezTo>
                      <a:pt x="81" y="3696"/>
                      <a:pt x="51" y="3711"/>
                      <a:pt x="33" y="3749"/>
                    </a:cubicBezTo>
                    <a:cubicBezTo>
                      <a:pt x="0" y="3840"/>
                      <a:pt x="47" y="3938"/>
                      <a:pt x="53" y="4031"/>
                    </a:cubicBezTo>
                    <a:cubicBezTo>
                      <a:pt x="157" y="4598"/>
                      <a:pt x="77" y="5178"/>
                      <a:pt x="167" y="5740"/>
                    </a:cubicBezTo>
                    <a:cubicBezTo>
                      <a:pt x="259" y="6366"/>
                      <a:pt x="562" y="6951"/>
                      <a:pt x="991" y="7412"/>
                    </a:cubicBezTo>
                    <a:cubicBezTo>
                      <a:pt x="1091" y="7520"/>
                      <a:pt x="1198" y="7622"/>
                      <a:pt x="1305" y="7725"/>
                    </a:cubicBezTo>
                    <a:cubicBezTo>
                      <a:pt x="1340" y="7756"/>
                      <a:pt x="1374" y="7799"/>
                      <a:pt x="1415" y="7823"/>
                    </a:cubicBezTo>
                    <a:cubicBezTo>
                      <a:pt x="1337" y="8630"/>
                      <a:pt x="1367" y="9447"/>
                      <a:pt x="1500" y="10243"/>
                    </a:cubicBezTo>
                    <a:cubicBezTo>
                      <a:pt x="1583" y="10757"/>
                      <a:pt x="1661" y="11273"/>
                      <a:pt x="1788" y="11776"/>
                    </a:cubicBezTo>
                    <a:cubicBezTo>
                      <a:pt x="1794" y="11793"/>
                      <a:pt x="1798" y="11811"/>
                      <a:pt x="1802" y="11828"/>
                    </a:cubicBezTo>
                    <a:cubicBezTo>
                      <a:pt x="1785" y="11976"/>
                      <a:pt x="1771" y="12128"/>
                      <a:pt x="1761" y="12283"/>
                    </a:cubicBezTo>
                    <a:cubicBezTo>
                      <a:pt x="1663" y="13133"/>
                      <a:pt x="1736" y="13992"/>
                      <a:pt x="1920" y="14825"/>
                    </a:cubicBezTo>
                    <a:cubicBezTo>
                      <a:pt x="1953" y="14981"/>
                      <a:pt x="2057" y="15425"/>
                      <a:pt x="2187" y="15711"/>
                    </a:cubicBezTo>
                    <a:cubicBezTo>
                      <a:pt x="2250" y="15850"/>
                      <a:pt x="2319" y="15952"/>
                      <a:pt x="2389" y="15968"/>
                    </a:cubicBezTo>
                    <a:cubicBezTo>
                      <a:pt x="2401" y="15964"/>
                      <a:pt x="2411" y="15951"/>
                      <a:pt x="2411" y="15937"/>
                    </a:cubicBezTo>
                    <a:cubicBezTo>
                      <a:pt x="2471" y="15934"/>
                      <a:pt x="2502" y="15876"/>
                      <a:pt x="2504" y="15821"/>
                    </a:cubicBezTo>
                    <a:cubicBezTo>
                      <a:pt x="2508" y="15785"/>
                      <a:pt x="2514" y="15748"/>
                      <a:pt x="2520" y="15711"/>
                    </a:cubicBezTo>
                    <a:cubicBezTo>
                      <a:pt x="2531" y="15644"/>
                      <a:pt x="2547" y="15579"/>
                      <a:pt x="2563" y="15522"/>
                    </a:cubicBezTo>
                    <a:cubicBezTo>
                      <a:pt x="2817" y="14712"/>
                      <a:pt x="3182" y="13944"/>
                      <a:pt x="3569" y="13190"/>
                    </a:cubicBezTo>
                    <a:lnTo>
                      <a:pt x="3635" y="13066"/>
                    </a:lnTo>
                    <a:cubicBezTo>
                      <a:pt x="4436" y="12925"/>
                      <a:pt x="5140" y="12456"/>
                      <a:pt x="5815" y="12026"/>
                    </a:cubicBezTo>
                    <a:cubicBezTo>
                      <a:pt x="6226" y="11762"/>
                      <a:pt x="6591" y="11443"/>
                      <a:pt x="6897" y="11074"/>
                    </a:cubicBezTo>
                    <a:cubicBezTo>
                      <a:pt x="7102" y="11180"/>
                      <a:pt x="7354" y="11179"/>
                      <a:pt x="7581" y="11182"/>
                    </a:cubicBezTo>
                    <a:cubicBezTo>
                      <a:pt x="7584" y="11182"/>
                      <a:pt x="7587" y="11182"/>
                      <a:pt x="7590" y="11182"/>
                    </a:cubicBezTo>
                    <a:cubicBezTo>
                      <a:pt x="7752" y="11182"/>
                      <a:pt x="7910" y="11155"/>
                      <a:pt x="8058" y="11099"/>
                    </a:cubicBezTo>
                    <a:cubicBezTo>
                      <a:pt x="8082" y="11147"/>
                      <a:pt x="8118" y="11190"/>
                      <a:pt x="8156" y="11228"/>
                    </a:cubicBezTo>
                    <a:cubicBezTo>
                      <a:pt x="8314" y="11378"/>
                      <a:pt x="8527" y="11435"/>
                      <a:pt x="8742" y="11435"/>
                    </a:cubicBezTo>
                    <a:cubicBezTo>
                      <a:pt x="8835" y="11435"/>
                      <a:pt x="8930" y="11424"/>
                      <a:pt x="9019" y="11405"/>
                    </a:cubicBezTo>
                    <a:cubicBezTo>
                      <a:pt x="9087" y="11439"/>
                      <a:pt x="9157" y="11480"/>
                      <a:pt x="9234" y="11480"/>
                    </a:cubicBezTo>
                    <a:cubicBezTo>
                      <a:pt x="9248" y="11480"/>
                      <a:pt x="9263" y="11479"/>
                      <a:pt x="9278" y="11475"/>
                    </a:cubicBezTo>
                    <a:cubicBezTo>
                      <a:pt x="9470" y="11469"/>
                      <a:pt x="9602" y="11251"/>
                      <a:pt x="9538" y="11074"/>
                    </a:cubicBezTo>
                    <a:cubicBezTo>
                      <a:pt x="9501" y="10984"/>
                      <a:pt x="9407" y="10938"/>
                      <a:pt x="9314" y="10938"/>
                    </a:cubicBezTo>
                    <a:cubicBezTo>
                      <a:pt x="9276" y="10938"/>
                      <a:pt x="9239" y="10945"/>
                      <a:pt x="9205" y="10961"/>
                    </a:cubicBezTo>
                    <a:cubicBezTo>
                      <a:pt x="9079" y="11012"/>
                      <a:pt x="9017" y="11149"/>
                      <a:pt x="8991" y="11274"/>
                    </a:cubicBezTo>
                    <a:cubicBezTo>
                      <a:pt x="8919" y="11288"/>
                      <a:pt x="8846" y="11295"/>
                      <a:pt x="8775" y="11295"/>
                    </a:cubicBezTo>
                    <a:cubicBezTo>
                      <a:pt x="8543" y="11295"/>
                      <a:pt x="8320" y="11221"/>
                      <a:pt x="8143" y="11064"/>
                    </a:cubicBezTo>
                    <a:cubicBezTo>
                      <a:pt x="8219" y="11029"/>
                      <a:pt x="8291" y="10986"/>
                      <a:pt x="8359" y="10936"/>
                    </a:cubicBezTo>
                    <a:cubicBezTo>
                      <a:pt x="8411" y="10903"/>
                      <a:pt x="8465" y="10865"/>
                      <a:pt x="8487" y="10806"/>
                    </a:cubicBezTo>
                    <a:cubicBezTo>
                      <a:pt x="8690" y="10794"/>
                      <a:pt x="8899" y="10484"/>
                      <a:pt x="8695" y="10340"/>
                    </a:cubicBezTo>
                    <a:cubicBezTo>
                      <a:pt x="8654" y="10317"/>
                      <a:pt x="8615" y="10306"/>
                      <a:pt x="8579" y="10306"/>
                    </a:cubicBezTo>
                    <a:cubicBezTo>
                      <a:pt x="8399" y="10306"/>
                      <a:pt x="8290" y="10563"/>
                      <a:pt x="8381" y="10733"/>
                    </a:cubicBezTo>
                    <a:cubicBezTo>
                      <a:pt x="8261" y="10794"/>
                      <a:pt x="8160" y="10880"/>
                      <a:pt x="8038" y="10935"/>
                    </a:cubicBezTo>
                    <a:cubicBezTo>
                      <a:pt x="7855" y="11010"/>
                      <a:pt x="7657" y="11032"/>
                      <a:pt x="7458" y="11032"/>
                    </a:cubicBezTo>
                    <a:cubicBezTo>
                      <a:pt x="7345" y="11032"/>
                      <a:pt x="7232" y="11025"/>
                      <a:pt x="7121" y="11016"/>
                    </a:cubicBezTo>
                    <a:cubicBezTo>
                      <a:pt x="7069" y="11010"/>
                      <a:pt x="7015" y="11003"/>
                      <a:pt x="6963" y="10993"/>
                    </a:cubicBezTo>
                    <a:cubicBezTo>
                      <a:pt x="7086" y="10838"/>
                      <a:pt x="7198" y="10674"/>
                      <a:pt x="7301" y="10503"/>
                    </a:cubicBezTo>
                    <a:cubicBezTo>
                      <a:pt x="7306" y="10504"/>
                      <a:pt x="7311" y="10504"/>
                      <a:pt x="7317" y="10504"/>
                    </a:cubicBezTo>
                    <a:cubicBezTo>
                      <a:pt x="7332" y="10504"/>
                      <a:pt x="7349" y="10502"/>
                      <a:pt x="7362" y="10502"/>
                    </a:cubicBezTo>
                    <a:cubicBezTo>
                      <a:pt x="7364" y="10502"/>
                      <a:pt x="7365" y="10502"/>
                      <a:pt x="7367" y="10502"/>
                    </a:cubicBezTo>
                    <a:cubicBezTo>
                      <a:pt x="7715" y="10465"/>
                      <a:pt x="8046" y="10280"/>
                      <a:pt x="8255" y="9998"/>
                    </a:cubicBezTo>
                    <a:cubicBezTo>
                      <a:pt x="8410" y="9808"/>
                      <a:pt x="8586" y="9574"/>
                      <a:pt x="8561" y="9315"/>
                    </a:cubicBezTo>
                    <a:cubicBezTo>
                      <a:pt x="8543" y="9218"/>
                      <a:pt x="8473" y="9172"/>
                      <a:pt x="8402" y="9172"/>
                    </a:cubicBezTo>
                    <a:cubicBezTo>
                      <a:pt x="8329" y="9172"/>
                      <a:pt x="8254" y="9221"/>
                      <a:pt x="8230" y="9316"/>
                    </a:cubicBezTo>
                    <a:cubicBezTo>
                      <a:pt x="8194" y="9401"/>
                      <a:pt x="8261" y="9674"/>
                      <a:pt x="8372" y="9674"/>
                    </a:cubicBezTo>
                    <a:cubicBezTo>
                      <a:pt x="8376" y="9674"/>
                      <a:pt x="8379" y="9674"/>
                      <a:pt x="8383" y="9673"/>
                    </a:cubicBezTo>
                    <a:lnTo>
                      <a:pt x="8383" y="9673"/>
                    </a:lnTo>
                    <a:cubicBezTo>
                      <a:pt x="8208" y="9905"/>
                      <a:pt x="8069" y="10180"/>
                      <a:pt x="7790" y="10306"/>
                    </a:cubicBezTo>
                    <a:cubicBezTo>
                      <a:pt x="7649" y="10378"/>
                      <a:pt x="7489" y="10435"/>
                      <a:pt x="7330" y="10451"/>
                    </a:cubicBezTo>
                    <a:cubicBezTo>
                      <a:pt x="7360" y="10402"/>
                      <a:pt x="7388" y="10352"/>
                      <a:pt x="7415" y="10300"/>
                    </a:cubicBezTo>
                    <a:cubicBezTo>
                      <a:pt x="7519" y="10250"/>
                      <a:pt x="7640" y="10222"/>
                      <a:pt x="7719" y="10129"/>
                    </a:cubicBezTo>
                    <a:cubicBezTo>
                      <a:pt x="7864" y="9987"/>
                      <a:pt x="7953" y="9722"/>
                      <a:pt x="7800" y="9555"/>
                    </a:cubicBezTo>
                    <a:cubicBezTo>
                      <a:pt x="7752" y="9500"/>
                      <a:pt x="7687" y="9476"/>
                      <a:pt x="7620" y="9476"/>
                    </a:cubicBezTo>
                    <a:cubicBezTo>
                      <a:pt x="7531" y="9476"/>
                      <a:pt x="7439" y="9520"/>
                      <a:pt x="7383" y="9593"/>
                    </a:cubicBezTo>
                    <a:cubicBezTo>
                      <a:pt x="7227" y="9790"/>
                      <a:pt x="7227" y="10082"/>
                      <a:pt x="7283" y="10315"/>
                    </a:cubicBezTo>
                    <a:cubicBezTo>
                      <a:pt x="7243" y="10379"/>
                      <a:pt x="7201" y="10442"/>
                      <a:pt x="7157" y="10503"/>
                    </a:cubicBezTo>
                    <a:cubicBezTo>
                      <a:pt x="6979" y="9817"/>
                      <a:pt x="7109" y="8898"/>
                      <a:pt x="7502" y="8259"/>
                    </a:cubicBezTo>
                    <a:cubicBezTo>
                      <a:pt x="7514" y="8262"/>
                      <a:pt x="7527" y="8263"/>
                      <a:pt x="7540" y="8263"/>
                    </a:cubicBezTo>
                    <a:cubicBezTo>
                      <a:pt x="7568" y="8263"/>
                      <a:pt x="7595" y="8259"/>
                      <a:pt x="7618" y="8258"/>
                    </a:cubicBezTo>
                    <a:cubicBezTo>
                      <a:pt x="7980" y="8224"/>
                      <a:pt x="8293" y="7979"/>
                      <a:pt x="8456" y="7661"/>
                    </a:cubicBezTo>
                    <a:cubicBezTo>
                      <a:pt x="8458" y="7656"/>
                      <a:pt x="8462" y="7651"/>
                      <a:pt x="8464" y="7647"/>
                    </a:cubicBezTo>
                    <a:cubicBezTo>
                      <a:pt x="8525" y="7682"/>
                      <a:pt x="8761" y="7698"/>
                      <a:pt x="8822" y="7698"/>
                    </a:cubicBezTo>
                    <a:cubicBezTo>
                      <a:pt x="8828" y="7698"/>
                      <a:pt x="8832" y="7698"/>
                      <a:pt x="8834" y="7697"/>
                    </a:cubicBezTo>
                    <a:cubicBezTo>
                      <a:pt x="8880" y="7697"/>
                      <a:pt x="8926" y="7697"/>
                      <a:pt x="8968" y="7676"/>
                    </a:cubicBezTo>
                    <a:cubicBezTo>
                      <a:pt x="9008" y="7678"/>
                      <a:pt x="9048" y="7687"/>
                      <a:pt x="9089" y="7687"/>
                    </a:cubicBezTo>
                    <a:cubicBezTo>
                      <a:pt x="9093" y="7687"/>
                      <a:pt x="9097" y="7687"/>
                      <a:pt x="9101" y="7687"/>
                    </a:cubicBezTo>
                    <a:cubicBezTo>
                      <a:pt x="9225" y="7687"/>
                      <a:pt x="9356" y="7603"/>
                      <a:pt x="9366" y="7472"/>
                    </a:cubicBezTo>
                    <a:cubicBezTo>
                      <a:pt x="9378" y="7368"/>
                      <a:pt x="9287" y="7284"/>
                      <a:pt x="9189" y="7284"/>
                    </a:cubicBezTo>
                    <a:cubicBezTo>
                      <a:pt x="9173" y="7284"/>
                      <a:pt x="9157" y="7286"/>
                      <a:pt x="9141" y="7291"/>
                    </a:cubicBezTo>
                    <a:cubicBezTo>
                      <a:pt x="9006" y="7324"/>
                      <a:pt x="8935" y="7463"/>
                      <a:pt x="8876" y="7579"/>
                    </a:cubicBezTo>
                    <a:cubicBezTo>
                      <a:pt x="8767" y="7606"/>
                      <a:pt x="8663" y="7615"/>
                      <a:pt x="8555" y="7615"/>
                    </a:cubicBezTo>
                    <a:cubicBezTo>
                      <a:pt x="8530" y="7615"/>
                      <a:pt x="8506" y="7614"/>
                      <a:pt x="8480" y="7613"/>
                    </a:cubicBezTo>
                    <a:cubicBezTo>
                      <a:pt x="8528" y="7526"/>
                      <a:pt x="8579" y="7447"/>
                      <a:pt x="8609" y="7352"/>
                    </a:cubicBezTo>
                    <a:cubicBezTo>
                      <a:pt x="8614" y="7311"/>
                      <a:pt x="8616" y="7271"/>
                      <a:pt x="8626" y="7230"/>
                    </a:cubicBezTo>
                    <a:cubicBezTo>
                      <a:pt x="8642" y="7210"/>
                      <a:pt x="8645" y="7182"/>
                      <a:pt x="8636" y="7159"/>
                    </a:cubicBezTo>
                    <a:cubicBezTo>
                      <a:pt x="8641" y="7076"/>
                      <a:pt x="8629" y="6991"/>
                      <a:pt x="8594" y="6915"/>
                    </a:cubicBezTo>
                    <a:cubicBezTo>
                      <a:pt x="8564" y="6835"/>
                      <a:pt x="8483" y="6786"/>
                      <a:pt x="8405" y="6786"/>
                    </a:cubicBezTo>
                    <a:cubicBezTo>
                      <a:pt x="8349" y="6786"/>
                      <a:pt x="8295" y="6811"/>
                      <a:pt x="8261" y="6867"/>
                    </a:cubicBezTo>
                    <a:cubicBezTo>
                      <a:pt x="8144" y="7037"/>
                      <a:pt x="8304" y="7289"/>
                      <a:pt x="8501" y="7289"/>
                    </a:cubicBezTo>
                    <a:cubicBezTo>
                      <a:pt x="8505" y="7289"/>
                      <a:pt x="8508" y="7289"/>
                      <a:pt x="8512" y="7289"/>
                    </a:cubicBezTo>
                    <a:lnTo>
                      <a:pt x="8512" y="7289"/>
                    </a:lnTo>
                    <a:cubicBezTo>
                      <a:pt x="8385" y="7667"/>
                      <a:pt x="8250" y="8016"/>
                      <a:pt x="7822" y="8125"/>
                    </a:cubicBezTo>
                    <a:cubicBezTo>
                      <a:pt x="7741" y="8149"/>
                      <a:pt x="7655" y="8145"/>
                      <a:pt x="7572" y="8150"/>
                    </a:cubicBezTo>
                    <a:cubicBezTo>
                      <a:pt x="7638" y="8056"/>
                      <a:pt x="7712" y="7968"/>
                      <a:pt x="7790" y="7892"/>
                    </a:cubicBezTo>
                    <a:cubicBezTo>
                      <a:pt x="7936" y="7724"/>
                      <a:pt x="7871" y="7390"/>
                      <a:pt x="7641" y="7390"/>
                    </a:cubicBezTo>
                    <a:cubicBezTo>
                      <a:pt x="7617" y="7390"/>
                      <a:pt x="7591" y="7393"/>
                      <a:pt x="7563" y="7401"/>
                    </a:cubicBezTo>
                    <a:cubicBezTo>
                      <a:pt x="7333" y="7475"/>
                      <a:pt x="7352" y="7846"/>
                      <a:pt x="7563" y="7933"/>
                    </a:cubicBezTo>
                    <a:cubicBezTo>
                      <a:pt x="7163" y="8516"/>
                      <a:pt x="6885" y="9207"/>
                      <a:pt x="6913" y="9924"/>
                    </a:cubicBezTo>
                    <a:cubicBezTo>
                      <a:pt x="6922" y="10058"/>
                      <a:pt x="6971" y="10446"/>
                      <a:pt x="7088" y="10597"/>
                    </a:cubicBezTo>
                    <a:cubicBezTo>
                      <a:pt x="6372" y="11549"/>
                      <a:pt x="5298" y="12178"/>
                      <a:pt x="4251" y="12712"/>
                    </a:cubicBezTo>
                    <a:cubicBezTo>
                      <a:pt x="4070" y="12793"/>
                      <a:pt x="3888" y="12869"/>
                      <a:pt x="3702" y="12936"/>
                    </a:cubicBezTo>
                    <a:cubicBezTo>
                      <a:pt x="3861" y="12635"/>
                      <a:pt x="4017" y="12331"/>
                      <a:pt x="4169" y="12026"/>
                    </a:cubicBezTo>
                    <a:cubicBezTo>
                      <a:pt x="4283" y="11883"/>
                      <a:pt x="4398" y="11741"/>
                      <a:pt x="4530" y="11613"/>
                    </a:cubicBezTo>
                    <a:cubicBezTo>
                      <a:pt x="5040" y="11111"/>
                      <a:pt x="5557" y="10615"/>
                      <a:pt x="6006" y="10055"/>
                    </a:cubicBezTo>
                    <a:cubicBezTo>
                      <a:pt x="6284" y="9712"/>
                      <a:pt x="6517" y="9331"/>
                      <a:pt x="6694" y="8925"/>
                    </a:cubicBezTo>
                    <a:cubicBezTo>
                      <a:pt x="6924" y="8380"/>
                      <a:pt x="7074" y="7806"/>
                      <a:pt x="7252" y="7243"/>
                    </a:cubicBezTo>
                    <a:cubicBezTo>
                      <a:pt x="7265" y="7197"/>
                      <a:pt x="7279" y="7152"/>
                      <a:pt x="7286" y="7105"/>
                    </a:cubicBezTo>
                    <a:cubicBezTo>
                      <a:pt x="7300" y="7025"/>
                      <a:pt x="7235" y="6958"/>
                      <a:pt x="7162" y="6958"/>
                    </a:cubicBezTo>
                    <a:cubicBezTo>
                      <a:pt x="7145" y="6958"/>
                      <a:pt x="7128" y="6962"/>
                      <a:pt x="7111" y="6970"/>
                    </a:cubicBezTo>
                    <a:cubicBezTo>
                      <a:pt x="6916" y="7057"/>
                      <a:pt x="6730" y="7158"/>
                      <a:pt x="6539" y="7252"/>
                    </a:cubicBezTo>
                    <a:cubicBezTo>
                      <a:pt x="6210" y="7412"/>
                      <a:pt x="5900" y="7627"/>
                      <a:pt x="5687" y="7927"/>
                    </a:cubicBezTo>
                    <a:cubicBezTo>
                      <a:pt x="5746" y="7646"/>
                      <a:pt x="5795" y="7361"/>
                      <a:pt x="5833" y="7074"/>
                    </a:cubicBezTo>
                    <a:cubicBezTo>
                      <a:pt x="5867" y="6854"/>
                      <a:pt x="5898" y="6633"/>
                      <a:pt x="5919" y="6411"/>
                    </a:cubicBezTo>
                    <a:cubicBezTo>
                      <a:pt x="5926" y="6200"/>
                      <a:pt x="6023" y="5770"/>
                      <a:pt x="5709" y="5770"/>
                    </a:cubicBezTo>
                    <a:cubicBezTo>
                      <a:pt x="5706" y="5770"/>
                      <a:pt x="5703" y="5770"/>
                      <a:pt x="5700" y="5770"/>
                    </a:cubicBezTo>
                    <a:cubicBezTo>
                      <a:pt x="5600" y="5791"/>
                      <a:pt x="5541" y="5882"/>
                      <a:pt x="5473" y="5951"/>
                    </a:cubicBezTo>
                    <a:cubicBezTo>
                      <a:pt x="5371" y="6059"/>
                      <a:pt x="5269" y="6165"/>
                      <a:pt x="5162" y="6269"/>
                    </a:cubicBezTo>
                    <a:cubicBezTo>
                      <a:pt x="4715" y="6703"/>
                      <a:pt x="4273" y="7145"/>
                      <a:pt x="3872" y="7624"/>
                    </a:cubicBezTo>
                    <a:cubicBezTo>
                      <a:pt x="2776" y="8864"/>
                      <a:pt x="2083" y="10007"/>
                      <a:pt x="1840" y="11554"/>
                    </a:cubicBezTo>
                    <a:cubicBezTo>
                      <a:pt x="1821" y="11388"/>
                      <a:pt x="1800" y="11222"/>
                      <a:pt x="1779" y="11057"/>
                    </a:cubicBezTo>
                    <a:cubicBezTo>
                      <a:pt x="1694" y="10393"/>
                      <a:pt x="1581" y="9731"/>
                      <a:pt x="1564" y="9060"/>
                    </a:cubicBezTo>
                    <a:cubicBezTo>
                      <a:pt x="1554" y="8739"/>
                      <a:pt x="1561" y="8419"/>
                      <a:pt x="1584" y="8101"/>
                    </a:cubicBezTo>
                    <a:cubicBezTo>
                      <a:pt x="1584" y="8101"/>
                      <a:pt x="1585" y="8101"/>
                      <a:pt x="1585" y="8100"/>
                    </a:cubicBezTo>
                    <a:cubicBezTo>
                      <a:pt x="2031" y="7858"/>
                      <a:pt x="2547" y="7781"/>
                      <a:pt x="2983" y="7518"/>
                    </a:cubicBezTo>
                    <a:cubicBezTo>
                      <a:pt x="3523" y="7196"/>
                      <a:pt x="3960" y="6705"/>
                      <a:pt x="4233" y="6141"/>
                    </a:cubicBezTo>
                    <a:cubicBezTo>
                      <a:pt x="4398" y="5771"/>
                      <a:pt x="4551" y="5387"/>
                      <a:pt x="4645" y="4993"/>
                    </a:cubicBezTo>
                    <a:cubicBezTo>
                      <a:pt x="4649" y="4874"/>
                      <a:pt x="4589" y="4833"/>
                      <a:pt x="4512" y="4833"/>
                    </a:cubicBezTo>
                    <a:cubicBezTo>
                      <a:pt x="4455" y="4833"/>
                      <a:pt x="4389" y="4855"/>
                      <a:pt x="4333" y="4883"/>
                    </a:cubicBezTo>
                    <a:cubicBezTo>
                      <a:pt x="4050" y="4989"/>
                      <a:pt x="3764" y="5092"/>
                      <a:pt x="3493" y="5226"/>
                    </a:cubicBezTo>
                    <a:cubicBezTo>
                      <a:pt x="2783" y="5554"/>
                      <a:pt x="2177" y="6086"/>
                      <a:pt x="1807" y="6778"/>
                    </a:cubicBezTo>
                    <a:cubicBezTo>
                      <a:pt x="1787" y="6814"/>
                      <a:pt x="1767" y="6851"/>
                      <a:pt x="1748" y="6888"/>
                    </a:cubicBezTo>
                    <a:cubicBezTo>
                      <a:pt x="1853" y="6311"/>
                      <a:pt x="2010" y="5757"/>
                      <a:pt x="2269" y="5229"/>
                    </a:cubicBezTo>
                    <a:cubicBezTo>
                      <a:pt x="2295" y="5172"/>
                      <a:pt x="2322" y="5117"/>
                      <a:pt x="2346" y="5059"/>
                    </a:cubicBezTo>
                    <a:cubicBezTo>
                      <a:pt x="2350" y="5055"/>
                      <a:pt x="2351" y="5050"/>
                      <a:pt x="2352" y="5044"/>
                    </a:cubicBezTo>
                    <a:cubicBezTo>
                      <a:pt x="2362" y="5045"/>
                      <a:pt x="2373" y="5045"/>
                      <a:pt x="2383" y="5045"/>
                    </a:cubicBezTo>
                    <a:cubicBezTo>
                      <a:pt x="2683" y="5045"/>
                      <a:pt x="3115" y="4780"/>
                      <a:pt x="3295" y="4586"/>
                    </a:cubicBezTo>
                    <a:cubicBezTo>
                      <a:pt x="3359" y="4525"/>
                      <a:pt x="3388" y="4436"/>
                      <a:pt x="3365" y="4367"/>
                    </a:cubicBezTo>
                    <a:cubicBezTo>
                      <a:pt x="3717" y="4242"/>
                      <a:pt x="3922" y="3866"/>
                      <a:pt x="4090" y="3553"/>
                    </a:cubicBezTo>
                    <a:cubicBezTo>
                      <a:pt x="4341" y="3059"/>
                      <a:pt x="4386" y="2531"/>
                      <a:pt x="4268" y="1993"/>
                    </a:cubicBezTo>
                    <a:cubicBezTo>
                      <a:pt x="4254" y="1909"/>
                      <a:pt x="4245" y="1768"/>
                      <a:pt x="4138" y="1768"/>
                    </a:cubicBezTo>
                    <a:cubicBezTo>
                      <a:pt x="4131" y="1768"/>
                      <a:pt x="4124" y="1768"/>
                      <a:pt x="4116" y="1769"/>
                    </a:cubicBezTo>
                    <a:cubicBezTo>
                      <a:pt x="4048" y="1783"/>
                      <a:pt x="4035" y="1859"/>
                      <a:pt x="4005" y="1910"/>
                    </a:cubicBezTo>
                    <a:cubicBezTo>
                      <a:pt x="3948" y="2007"/>
                      <a:pt x="3887" y="2100"/>
                      <a:pt x="3823" y="2193"/>
                    </a:cubicBezTo>
                    <a:cubicBezTo>
                      <a:pt x="3824" y="2073"/>
                      <a:pt x="3800" y="1953"/>
                      <a:pt x="3759" y="1841"/>
                    </a:cubicBezTo>
                    <a:cubicBezTo>
                      <a:pt x="3708" y="1725"/>
                      <a:pt x="3646" y="1522"/>
                      <a:pt x="3498" y="1522"/>
                    </a:cubicBezTo>
                    <a:cubicBezTo>
                      <a:pt x="3494" y="1522"/>
                      <a:pt x="3490" y="1522"/>
                      <a:pt x="3486" y="1523"/>
                    </a:cubicBezTo>
                    <a:cubicBezTo>
                      <a:pt x="3484" y="1498"/>
                      <a:pt x="3481" y="1474"/>
                      <a:pt x="3479" y="1450"/>
                    </a:cubicBezTo>
                    <a:cubicBezTo>
                      <a:pt x="3447" y="1235"/>
                      <a:pt x="3391" y="1020"/>
                      <a:pt x="3320" y="817"/>
                    </a:cubicBezTo>
                    <a:cubicBezTo>
                      <a:pt x="3365" y="684"/>
                      <a:pt x="3419" y="547"/>
                      <a:pt x="3401" y="405"/>
                    </a:cubicBezTo>
                    <a:cubicBezTo>
                      <a:pt x="3391" y="264"/>
                      <a:pt x="3284" y="175"/>
                      <a:pt x="3173" y="175"/>
                    </a:cubicBezTo>
                    <a:cubicBezTo>
                      <a:pt x="3104" y="175"/>
                      <a:pt x="3034" y="209"/>
                      <a:pt x="2985" y="287"/>
                    </a:cubicBezTo>
                    <a:cubicBezTo>
                      <a:pt x="2861" y="479"/>
                      <a:pt x="2929" y="731"/>
                      <a:pt x="3088" y="880"/>
                    </a:cubicBezTo>
                    <a:cubicBezTo>
                      <a:pt x="3114" y="906"/>
                      <a:pt x="3143" y="942"/>
                      <a:pt x="3184" y="942"/>
                    </a:cubicBezTo>
                    <a:cubicBezTo>
                      <a:pt x="3185" y="942"/>
                      <a:pt x="3187" y="942"/>
                      <a:pt x="3188" y="942"/>
                    </a:cubicBezTo>
                    <a:cubicBezTo>
                      <a:pt x="3258" y="1153"/>
                      <a:pt x="3336" y="1359"/>
                      <a:pt x="3368" y="1575"/>
                    </a:cubicBezTo>
                    <a:cubicBezTo>
                      <a:pt x="3289" y="1631"/>
                      <a:pt x="3224" y="1709"/>
                      <a:pt x="3148" y="1768"/>
                    </a:cubicBezTo>
                    <a:cubicBezTo>
                      <a:pt x="3132" y="1781"/>
                      <a:pt x="3110" y="1801"/>
                      <a:pt x="3088" y="1824"/>
                    </a:cubicBezTo>
                    <a:cubicBezTo>
                      <a:pt x="3055" y="1716"/>
                      <a:pt x="3018" y="1608"/>
                      <a:pt x="2975" y="1503"/>
                    </a:cubicBezTo>
                    <a:cubicBezTo>
                      <a:pt x="2938" y="1421"/>
                      <a:pt x="2922" y="1280"/>
                      <a:pt x="2810" y="1280"/>
                    </a:cubicBezTo>
                    <a:cubicBezTo>
                      <a:pt x="2807" y="1280"/>
                      <a:pt x="2805" y="1280"/>
                      <a:pt x="2802" y="1280"/>
                    </a:cubicBezTo>
                    <a:cubicBezTo>
                      <a:pt x="2700" y="1296"/>
                      <a:pt x="2667" y="1412"/>
                      <a:pt x="2612" y="1485"/>
                    </a:cubicBezTo>
                    <a:cubicBezTo>
                      <a:pt x="2536" y="1600"/>
                      <a:pt x="2459" y="1717"/>
                      <a:pt x="2386" y="1837"/>
                    </a:cubicBezTo>
                    <a:cubicBezTo>
                      <a:pt x="2352" y="1688"/>
                      <a:pt x="2292" y="1546"/>
                      <a:pt x="2199" y="1424"/>
                    </a:cubicBezTo>
                    <a:cubicBezTo>
                      <a:pt x="2174" y="1385"/>
                      <a:pt x="2146" y="1361"/>
                      <a:pt x="2115" y="1350"/>
                    </a:cubicBezTo>
                    <a:cubicBezTo>
                      <a:pt x="2161" y="1138"/>
                      <a:pt x="2228" y="929"/>
                      <a:pt x="2285" y="719"/>
                    </a:cubicBezTo>
                    <a:cubicBezTo>
                      <a:pt x="2445" y="601"/>
                      <a:pt x="2557" y="389"/>
                      <a:pt x="2487" y="191"/>
                    </a:cubicBezTo>
                    <a:cubicBezTo>
                      <a:pt x="2457" y="88"/>
                      <a:pt x="2367" y="1"/>
                      <a:pt x="22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2"/>
              <p:cNvSpPr/>
              <p:nvPr/>
            </p:nvSpPr>
            <p:spPr>
              <a:xfrm>
                <a:off x="4628659" y="5945617"/>
                <a:ext cx="292" cy="439"/>
              </a:xfrm>
              <a:custGeom>
                <a:avLst/>
                <a:gdLst/>
                <a:ahLst/>
                <a:cxnLst/>
                <a:rect l="l" t="t" r="r" b="b"/>
                <a:pathLst>
                  <a:path w="6" h="9" extrusionOk="0">
                    <a:moveTo>
                      <a:pt x="5" y="0"/>
                    </a:moveTo>
                    <a:cubicBezTo>
                      <a:pt x="4" y="1"/>
                      <a:pt x="3" y="3"/>
                      <a:pt x="3" y="4"/>
                    </a:cubicBezTo>
                    <a:lnTo>
                      <a:pt x="3" y="4"/>
                    </a:lnTo>
                    <a:cubicBezTo>
                      <a:pt x="4" y="3"/>
                      <a:pt x="5" y="2"/>
                      <a:pt x="5" y="1"/>
                    </a:cubicBezTo>
                    <a:cubicBezTo>
                      <a:pt x="5" y="1"/>
                      <a:pt x="5" y="1"/>
                      <a:pt x="5" y="0"/>
                    </a:cubicBezTo>
                    <a:close/>
                    <a:moveTo>
                      <a:pt x="3" y="4"/>
                    </a:moveTo>
                    <a:lnTo>
                      <a:pt x="3" y="4"/>
                    </a:lnTo>
                    <a:cubicBezTo>
                      <a:pt x="2" y="5"/>
                      <a:pt x="1" y="6"/>
                      <a:pt x="0" y="8"/>
                    </a:cubicBezTo>
                    <a:cubicBezTo>
                      <a:pt x="3" y="5"/>
                      <a:pt x="3" y="4"/>
                      <a:pt x="3" y="4"/>
                    </a:cubicBezTo>
                    <a:cubicBezTo>
                      <a:pt x="3" y="4"/>
                      <a:pt x="3" y="4"/>
                      <a:pt x="3" y="4"/>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2"/>
              <p:cNvSpPr/>
              <p:nvPr/>
            </p:nvSpPr>
            <p:spPr>
              <a:xfrm>
                <a:off x="4638360" y="6002700"/>
                <a:ext cx="134738" cy="134348"/>
              </a:xfrm>
              <a:custGeom>
                <a:avLst/>
                <a:gdLst/>
                <a:ahLst/>
                <a:cxnLst/>
                <a:rect l="l" t="t" r="r" b="b"/>
                <a:pathLst>
                  <a:path w="2764" h="2756" extrusionOk="0">
                    <a:moveTo>
                      <a:pt x="2763" y="0"/>
                    </a:moveTo>
                    <a:cubicBezTo>
                      <a:pt x="2619" y="296"/>
                      <a:pt x="2413" y="562"/>
                      <a:pt x="2163" y="775"/>
                    </a:cubicBezTo>
                    <a:cubicBezTo>
                      <a:pt x="2064" y="859"/>
                      <a:pt x="1959" y="936"/>
                      <a:pt x="1849" y="1007"/>
                    </a:cubicBezTo>
                    <a:cubicBezTo>
                      <a:pt x="1861" y="1021"/>
                      <a:pt x="1863" y="1043"/>
                      <a:pt x="1844" y="1057"/>
                    </a:cubicBezTo>
                    <a:cubicBezTo>
                      <a:pt x="1159" y="1521"/>
                      <a:pt x="376" y="1987"/>
                      <a:pt x="1" y="2755"/>
                    </a:cubicBezTo>
                    <a:cubicBezTo>
                      <a:pt x="231" y="2587"/>
                      <a:pt x="512" y="2521"/>
                      <a:pt x="777" y="2422"/>
                    </a:cubicBezTo>
                    <a:cubicBezTo>
                      <a:pt x="1399" y="2203"/>
                      <a:pt x="1921" y="1746"/>
                      <a:pt x="2265" y="1187"/>
                    </a:cubicBezTo>
                    <a:cubicBezTo>
                      <a:pt x="2490" y="818"/>
                      <a:pt x="2624" y="410"/>
                      <a:pt x="276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2"/>
              <p:cNvSpPr/>
              <p:nvPr/>
            </p:nvSpPr>
            <p:spPr>
              <a:xfrm>
                <a:off x="4638750" y="6112138"/>
                <a:ext cx="3802" cy="5947"/>
              </a:xfrm>
              <a:custGeom>
                <a:avLst/>
                <a:gdLst/>
                <a:ahLst/>
                <a:cxnLst/>
                <a:rect l="l" t="t" r="r" b="b"/>
                <a:pathLst>
                  <a:path w="78" h="122" extrusionOk="0">
                    <a:moveTo>
                      <a:pt x="78" y="1"/>
                    </a:moveTo>
                    <a:lnTo>
                      <a:pt x="78" y="1"/>
                    </a:lnTo>
                    <a:cubicBezTo>
                      <a:pt x="53" y="29"/>
                      <a:pt x="28" y="57"/>
                      <a:pt x="5" y="88"/>
                    </a:cubicBezTo>
                    <a:cubicBezTo>
                      <a:pt x="3" y="98"/>
                      <a:pt x="1" y="110"/>
                      <a:pt x="0" y="122"/>
                    </a:cubicBezTo>
                    <a:cubicBezTo>
                      <a:pt x="25" y="79"/>
                      <a:pt x="50" y="40"/>
                      <a:pt x="7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2"/>
              <p:cNvSpPr/>
              <p:nvPr/>
            </p:nvSpPr>
            <p:spPr>
              <a:xfrm>
                <a:off x="4569967" y="5950540"/>
                <a:ext cx="59033" cy="173054"/>
              </a:xfrm>
              <a:custGeom>
                <a:avLst/>
                <a:gdLst/>
                <a:ahLst/>
                <a:cxnLst/>
                <a:rect l="l" t="t" r="r" b="b"/>
                <a:pathLst>
                  <a:path w="1211"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52" y="2713"/>
                      <a:pt x="1105" y="2605"/>
                      <a:pt x="1055" y="2501"/>
                    </a:cubicBezTo>
                    <a:cubicBezTo>
                      <a:pt x="884" y="2150"/>
                      <a:pt x="658" y="1827"/>
                      <a:pt x="494" y="1473"/>
                    </a:cubicBezTo>
                    <a:cubicBezTo>
                      <a:pt x="301" y="1052"/>
                      <a:pt x="199" y="599"/>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42"/>
            <p:cNvGrpSpPr/>
            <p:nvPr/>
          </p:nvGrpSpPr>
          <p:grpSpPr>
            <a:xfrm>
              <a:off x="7087945" y="3990984"/>
              <a:ext cx="903518" cy="1283604"/>
              <a:chOff x="-661663" y="607570"/>
              <a:chExt cx="217658" cy="309205"/>
            </a:xfrm>
          </p:grpSpPr>
          <p:sp>
            <p:nvSpPr>
              <p:cNvPr id="2612" name="Google Shape;2612;p42"/>
              <p:cNvSpPr/>
              <p:nvPr/>
            </p:nvSpPr>
            <p:spPr>
              <a:xfrm>
                <a:off x="-518736" y="612933"/>
                <a:ext cx="11066" cy="8092"/>
              </a:xfrm>
              <a:custGeom>
                <a:avLst/>
                <a:gdLst/>
                <a:ahLst/>
                <a:cxnLst/>
                <a:rect l="l" t="t" r="r" b="b"/>
                <a:pathLst>
                  <a:path w="227" h="166" extrusionOk="0">
                    <a:moveTo>
                      <a:pt x="136" y="0"/>
                    </a:moveTo>
                    <a:cubicBezTo>
                      <a:pt x="134" y="0"/>
                      <a:pt x="132" y="0"/>
                      <a:pt x="131" y="0"/>
                    </a:cubicBezTo>
                    <a:cubicBezTo>
                      <a:pt x="53" y="6"/>
                      <a:pt x="1" y="159"/>
                      <a:pt x="105" y="163"/>
                    </a:cubicBezTo>
                    <a:cubicBezTo>
                      <a:pt x="110" y="163"/>
                      <a:pt x="115" y="164"/>
                      <a:pt x="120" y="165"/>
                    </a:cubicBezTo>
                    <a:cubicBezTo>
                      <a:pt x="152" y="155"/>
                      <a:pt x="180" y="148"/>
                      <a:pt x="201" y="123"/>
                    </a:cubicBezTo>
                    <a:cubicBezTo>
                      <a:pt x="227" y="74"/>
                      <a:pt x="194" y="0"/>
                      <a:pt x="13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2"/>
              <p:cNvSpPr/>
              <p:nvPr/>
            </p:nvSpPr>
            <p:spPr>
              <a:xfrm>
                <a:off x="-547594" y="637014"/>
                <a:ext cx="10871" cy="10676"/>
              </a:xfrm>
              <a:custGeom>
                <a:avLst/>
                <a:gdLst/>
                <a:ahLst/>
                <a:cxnLst/>
                <a:rect l="l" t="t" r="r" b="b"/>
                <a:pathLst>
                  <a:path w="223" h="219" extrusionOk="0">
                    <a:moveTo>
                      <a:pt x="132" y="0"/>
                    </a:moveTo>
                    <a:cubicBezTo>
                      <a:pt x="98" y="0"/>
                      <a:pt x="61" y="17"/>
                      <a:pt x="42" y="43"/>
                    </a:cubicBezTo>
                    <a:cubicBezTo>
                      <a:pt x="0" y="125"/>
                      <a:pt x="70" y="215"/>
                      <a:pt x="156" y="218"/>
                    </a:cubicBezTo>
                    <a:cubicBezTo>
                      <a:pt x="190" y="170"/>
                      <a:pt x="223" y="85"/>
                      <a:pt x="195" y="29"/>
                    </a:cubicBezTo>
                    <a:cubicBezTo>
                      <a:pt x="180" y="9"/>
                      <a:pt x="156" y="0"/>
                      <a:pt x="13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2"/>
              <p:cNvSpPr/>
              <p:nvPr/>
            </p:nvSpPr>
            <p:spPr>
              <a:xfrm>
                <a:off x="-492558" y="634723"/>
                <a:ext cx="4582" cy="7410"/>
              </a:xfrm>
              <a:custGeom>
                <a:avLst/>
                <a:gdLst/>
                <a:ahLst/>
                <a:cxnLst/>
                <a:rect l="l" t="t" r="r" b="b"/>
                <a:pathLst>
                  <a:path w="94" h="152" extrusionOk="0">
                    <a:moveTo>
                      <a:pt x="40" y="1"/>
                    </a:moveTo>
                    <a:cubicBezTo>
                      <a:pt x="36" y="1"/>
                      <a:pt x="31" y="2"/>
                      <a:pt x="26" y="5"/>
                    </a:cubicBezTo>
                    <a:cubicBezTo>
                      <a:pt x="0" y="36"/>
                      <a:pt x="7" y="79"/>
                      <a:pt x="9" y="117"/>
                    </a:cubicBezTo>
                    <a:cubicBezTo>
                      <a:pt x="9" y="119"/>
                      <a:pt x="10" y="121"/>
                      <a:pt x="10" y="124"/>
                    </a:cubicBezTo>
                    <a:cubicBezTo>
                      <a:pt x="22" y="134"/>
                      <a:pt x="36" y="146"/>
                      <a:pt x="52" y="151"/>
                    </a:cubicBezTo>
                    <a:cubicBezTo>
                      <a:pt x="54" y="151"/>
                      <a:pt x="56" y="151"/>
                      <a:pt x="58" y="152"/>
                    </a:cubicBezTo>
                    <a:cubicBezTo>
                      <a:pt x="82" y="127"/>
                      <a:pt x="94" y="86"/>
                      <a:pt x="87" y="54"/>
                    </a:cubicBezTo>
                    <a:cubicBezTo>
                      <a:pt x="83" y="31"/>
                      <a:pt x="64" y="1"/>
                      <a:pt x="4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2"/>
              <p:cNvSpPr/>
              <p:nvPr/>
            </p:nvSpPr>
            <p:spPr>
              <a:xfrm>
                <a:off x="-575721" y="659389"/>
                <a:ext cx="9555" cy="7117"/>
              </a:xfrm>
              <a:custGeom>
                <a:avLst/>
                <a:gdLst/>
                <a:ahLst/>
                <a:cxnLst/>
                <a:rect l="l" t="t" r="r" b="b"/>
                <a:pathLst>
                  <a:path w="196" h="146" extrusionOk="0">
                    <a:moveTo>
                      <a:pt x="111" y="1"/>
                    </a:moveTo>
                    <a:cubicBezTo>
                      <a:pt x="109" y="1"/>
                      <a:pt x="106" y="1"/>
                      <a:pt x="104" y="1"/>
                    </a:cubicBezTo>
                    <a:cubicBezTo>
                      <a:pt x="79" y="2"/>
                      <a:pt x="59" y="25"/>
                      <a:pt x="36" y="25"/>
                    </a:cubicBezTo>
                    <a:cubicBezTo>
                      <a:pt x="31" y="25"/>
                      <a:pt x="26" y="23"/>
                      <a:pt x="21" y="21"/>
                    </a:cubicBezTo>
                    <a:lnTo>
                      <a:pt x="21" y="21"/>
                    </a:lnTo>
                    <a:cubicBezTo>
                      <a:pt x="1" y="78"/>
                      <a:pt x="49" y="146"/>
                      <a:pt x="109" y="146"/>
                    </a:cubicBezTo>
                    <a:cubicBezTo>
                      <a:pt x="194" y="141"/>
                      <a:pt x="196" y="1"/>
                      <a:pt x="11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2"/>
              <p:cNvSpPr/>
              <p:nvPr/>
            </p:nvSpPr>
            <p:spPr>
              <a:xfrm>
                <a:off x="-500943" y="707113"/>
                <a:ext cx="6776" cy="5947"/>
              </a:xfrm>
              <a:custGeom>
                <a:avLst/>
                <a:gdLst/>
                <a:ahLst/>
                <a:cxnLst/>
                <a:rect l="l" t="t" r="r" b="b"/>
                <a:pathLst>
                  <a:path w="139" h="122" extrusionOk="0">
                    <a:moveTo>
                      <a:pt x="36" y="1"/>
                    </a:moveTo>
                    <a:lnTo>
                      <a:pt x="36" y="1"/>
                    </a:lnTo>
                    <a:cubicBezTo>
                      <a:pt x="0" y="36"/>
                      <a:pt x="0" y="115"/>
                      <a:pt x="61" y="122"/>
                    </a:cubicBezTo>
                    <a:cubicBezTo>
                      <a:pt x="62" y="122"/>
                      <a:pt x="63" y="122"/>
                      <a:pt x="63" y="122"/>
                    </a:cubicBezTo>
                    <a:cubicBezTo>
                      <a:pt x="113" y="122"/>
                      <a:pt x="138" y="55"/>
                      <a:pt x="110" y="17"/>
                    </a:cubicBezTo>
                    <a:cubicBezTo>
                      <a:pt x="101" y="5"/>
                      <a:pt x="89" y="3"/>
                      <a:pt x="75" y="3"/>
                    </a:cubicBezTo>
                    <a:cubicBezTo>
                      <a:pt x="69" y="3"/>
                      <a:pt x="62" y="4"/>
                      <a:pt x="56" y="4"/>
                    </a:cubicBezTo>
                    <a:cubicBezTo>
                      <a:pt x="49" y="4"/>
                      <a:pt x="42" y="3"/>
                      <a:pt x="3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2"/>
              <p:cNvSpPr/>
              <p:nvPr/>
            </p:nvSpPr>
            <p:spPr>
              <a:xfrm>
                <a:off x="-641189" y="700142"/>
                <a:ext cx="186995" cy="208103"/>
              </a:xfrm>
              <a:custGeom>
                <a:avLst/>
                <a:gdLst/>
                <a:ahLst/>
                <a:cxnLst/>
                <a:rect l="l" t="t" r="r" b="b"/>
                <a:pathLst>
                  <a:path w="3836" h="4269" extrusionOk="0">
                    <a:moveTo>
                      <a:pt x="183" y="0"/>
                    </a:moveTo>
                    <a:cubicBezTo>
                      <a:pt x="128" y="0"/>
                      <a:pt x="73" y="3"/>
                      <a:pt x="20" y="19"/>
                    </a:cubicBezTo>
                    <a:cubicBezTo>
                      <a:pt x="13" y="22"/>
                      <a:pt x="2" y="27"/>
                      <a:pt x="0" y="37"/>
                    </a:cubicBezTo>
                    <a:cubicBezTo>
                      <a:pt x="5" y="82"/>
                      <a:pt x="13" y="127"/>
                      <a:pt x="21" y="172"/>
                    </a:cubicBezTo>
                    <a:cubicBezTo>
                      <a:pt x="103" y="585"/>
                      <a:pt x="335" y="963"/>
                      <a:pt x="642" y="1247"/>
                    </a:cubicBezTo>
                    <a:cubicBezTo>
                      <a:pt x="727" y="1323"/>
                      <a:pt x="833" y="1371"/>
                      <a:pt x="924" y="1436"/>
                    </a:cubicBezTo>
                    <a:cubicBezTo>
                      <a:pt x="961" y="1470"/>
                      <a:pt x="951" y="1537"/>
                      <a:pt x="905" y="1556"/>
                    </a:cubicBezTo>
                    <a:cubicBezTo>
                      <a:pt x="872" y="1570"/>
                      <a:pt x="823" y="1566"/>
                      <a:pt x="792" y="1569"/>
                    </a:cubicBezTo>
                    <a:cubicBezTo>
                      <a:pt x="701" y="1579"/>
                      <a:pt x="616" y="1579"/>
                      <a:pt x="531" y="1609"/>
                    </a:cubicBezTo>
                    <a:cubicBezTo>
                      <a:pt x="337" y="1689"/>
                      <a:pt x="222" y="1863"/>
                      <a:pt x="378" y="2046"/>
                    </a:cubicBezTo>
                    <a:cubicBezTo>
                      <a:pt x="611" y="2360"/>
                      <a:pt x="997" y="2495"/>
                      <a:pt x="1341" y="2648"/>
                    </a:cubicBezTo>
                    <a:cubicBezTo>
                      <a:pt x="1412" y="2665"/>
                      <a:pt x="1455" y="2741"/>
                      <a:pt x="1386" y="2791"/>
                    </a:cubicBezTo>
                    <a:cubicBezTo>
                      <a:pt x="1295" y="2836"/>
                      <a:pt x="1150" y="2912"/>
                      <a:pt x="1221" y="3033"/>
                    </a:cubicBezTo>
                    <a:cubicBezTo>
                      <a:pt x="1340" y="3221"/>
                      <a:pt x="1554" y="3276"/>
                      <a:pt x="1743" y="3362"/>
                    </a:cubicBezTo>
                    <a:cubicBezTo>
                      <a:pt x="1807" y="3397"/>
                      <a:pt x="1798" y="3482"/>
                      <a:pt x="1748" y="3524"/>
                    </a:cubicBezTo>
                    <a:cubicBezTo>
                      <a:pt x="1709" y="3569"/>
                      <a:pt x="1681" y="3628"/>
                      <a:pt x="1707" y="3687"/>
                    </a:cubicBezTo>
                    <a:cubicBezTo>
                      <a:pt x="1753" y="3808"/>
                      <a:pt x="1897" y="3914"/>
                      <a:pt x="2083" y="4002"/>
                    </a:cubicBezTo>
                    <a:cubicBezTo>
                      <a:pt x="2445" y="4170"/>
                      <a:pt x="2970" y="4268"/>
                      <a:pt x="3260" y="4268"/>
                    </a:cubicBezTo>
                    <a:cubicBezTo>
                      <a:pt x="3293" y="4268"/>
                      <a:pt x="3323" y="4267"/>
                      <a:pt x="3350" y="4264"/>
                    </a:cubicBezTo>
                    <a:cubicBezTo>
                      <a:pt x="3359" y="4263"/>
                      <a:pt x="3368" y="4263"/>
                      <a:pt x="3377" y="4261"/>
                    </a:cubicBezTo>
                    <a:cubicBezTo>
                      <a:pt x="3329" y="4175"/>
                      <a:pt x="3280" y="4089"/>
                      <a:pt x="3232" y="4002"/>
                    </a:cubicBezTo>
                    <a:cubicBezTo>
                      <a:pt x="3222" y="3983"/>
                      <a:pt x="3211" y="3964"/>
                      <a:pt x="3201" y="3944"/>
                    </a:cubicBezTo>
                    <a:cubicBezTo>
                      <a:pt x="3048" y="3672"/>
                      <a:pt x="2895" y="3401"/>
                      <a:pt x="2736" y="3133"/>
                    </a:cubicBezTo>
                    <a:cubicBezTo>
                      <a:pt x="2454" y="3088"/>
                      <a:pt x="2172" y="3010"/>
                      <a:pt x="1888" y="2979"/>
                    </a:cubicBezTo>
                    <a:cubicBezTo>
                      <a:pt x="1809" y="2969"/>
                      <a:pt x="1729" y="2964"/>
                      <a:pt x="1650" y="2964"/>
                    </a:cubicBezTo>
                    <a:cubicBezTo>
                      <a:pt x="1602" y="2964"/>
                      <a:pt x="1554" y="2966"/>
                      <a:pt x="1505" y="2970"/>
                    </a:cubicBezTo>
                    <a:cubicBezTo>
                      <a:pt x="1504" y="2971"/>
                      <a:pt x="1502" y="2971"/>
                      <a:pt x="1500" y="2971"/>
                    </a:cubicBezTo>
                    <a:cubicBezTo>
                      <a:pt x="1494" y="2971"/>
                      <a:pt x="1488" y="2967"/>
                      <a:pt x="1487" y="2961"/>
                    </a:cubicBezTo>
                    <a:cubicBezTo>
                      <a:pt x="1486" y="2953"/>
                      <a:pt x="1492" y="2947"/>
                      <a:pt x="1500" y="2946"/>
                    </a:cubicBezTo>
                    <a:cubicBezTo>
                      <a:pt x="1517" y="2945"/>
                      <a:pt x="1534" y="2940"/>
                      <a:pt x="1550" y="2937"/>
                    </a:cubicBezTo>
                    <a:cubicBezTo>
                      <a:pt x="1667" y="2919"/>
                      <a:pt x="1786" y="2911"/>
                      <a:pt x="1904" y="2911"/>
                    </a:cubicBezTo>
                    <a:cubicBezTo>
                      <a:pt x="1909" y="2911"/>
                      <a:pt x="1914" y="2911"/>
                      <a:pt x="1919" y="2911"/>
                    </a:cubicBezTo>
                    <a:cubicBezTo>
                      <a:pt x="2095" y="2911"/>
                      <a:pt x="2270" y="2930"/>
                      <a:pt x="2443" y="2959"/>
                    </a:cubicBezTo>
                    <a:cubicBezTo>
                      <a:pt x="2516" y="2970"/>
                      <a:pt x="2588" y="2985"/>
                      <a:pt x="2660" y="3004"/>
                    </a:cubicBezTo>
                    <a:cubicBezTo>
                      <a:pt x="2455" y="2665"/>
                      <a:pt x="2241" y="2332"/>
                      <a:pt x="2009" y="2012"/>
                    </a:cubicBezTo>
                    <a:cubicBezTo>
                      <a:pt x="1762" y="1975"/>
                      <a:pt x="1517" y="1910"/>
                      <a:pt x="1268" y="1882"/>
                    </a:cubicBezTo>
                    <a:cubicBezTo>
                      <a:pt x="1160" y="1872"/>
                      <a:pt x="1052" y="1862"/>
                      <a:pt x="943" y="1857"/>
                    </a:cubicBezTo>
                    <a:cubicBezTo>
                      <a:pt x="872" y="1852"/>
                      <a:pt x="800" y="1850"/>
                      <a:pt x="727" y="1850"/>
                    </a:cubicBezTo>
                    <a:cubicBezTo>
                      <a:pt x="713" y="1850"/>
                      <a:pt x="698" y="1850"/>
                      <a:pt x="684" y="1851"/>
                    </a:cubicBezTo>
                    <a:cubicBezTo>
                      <a:pt x="682" y="1851"/>
                      <a:pt x="680" y="1851"/>
                      <a:pt x="679" y="1851"/>
                    </a:cubicBezTo>
                    <a:cubicBezTo>
                      <a:pt x="663" y="1851"/>
                      <a:pt x="657" y="1825"/>
                      <a:pt x="679" y="1822"/>
                    </a:cubicBezTo>
                    <a:cubicBezTo>
                      <a:pt x="769" y="1821"/>
                      <a:pt x="859" y="1818"/>
                      <a:pt x="951" y="1815"/>
                    </a:cubicBezTo>
                    <a:cubicBezTo>
                      <a:pt x="1014" y="1813"/>
                      <a:pt x="1077" y="1812"/>
                      <a:pt x="1141" y="1812"/>
                    </a:cubicBezTo>
                    <a:cubicBezTo>
                      <a:pt x="1231" y="1812"/>
                      <a:pt x="1322" y="1814"/>
                      <a:pt x="1412" y="1821"/>
                    </a:cubicBezTo>
                    <a:cubicBezTo>
                      <a:pt x="1580" y="1834"/>
                      <a:pt x="1750" y="1852"/>
                      <a:pt x="1916" y="1886"/>
                    </a:cubicBezTo>
                    <a:cubicBezTo>
                      <a:pt x="1907" y="1873"/>
                      <a:pt x="1896" y="1860"/>
                      <a:pt x="1887" y="1846"/>
                    </a:cubicBezTo>
                    <a:cubicBezTo>
                      <a:pt x="1434" y="1280"/>
                      <a:pt x="903" y="792"/>
                      <a:pt x="355" y="320"/>
                    </a:cubicBezTo>
                    <a:cubicBezTo>
                      <a:pt x="288" y="264"/>
                      <a:pt x="225" y="200"/>
                      <a:pt x="156" y="149"/>
                    </a:cubicBezTo>
                    <a:cubicBezTo>
                      <a:pt x="147" y="144"/>
                      <a:pt x="145" y="132"/>
                      <a:pt x="150" y="125"/>
                    </a:cubicBezTo>
                    <a:cubicBezTo>
                      <a:pt x="155" y="120"/>
                      <a:pt x="159" y="118"/>
                      <a:pt x="163" y="118"/>
                    </a:cubicBezTo>
                    <a:cubicBezTo>
                      <a:pt x="172" y="118"/>
                      <a:pt x="179" y="127"/>
                      <a:pt x="187" y="132"/>
                    </a:cubicBezTo>
                    <a:cubicBezTo>
                      <a:pt x="534" y="355"/>
                      <a:pt x="843" y="632"/>
                      <a:pt x="1155" y="900"/>
                    </a:cubicBezTo>
                    <a:cubicBezTo>
                      <a:pt x="1487" y="1197"/>
                      <a:pt x="1792" y="1525"/>
                      <a:pt x="2069" y="1874"/>
                    </a:cubicBezTo>
                    <a:cubicBezTo>
                      <a:pt x="2003" y="1508"/>
                      <a:pt x="2047" y="1126"/>
                      <a:pt x="2000" y="757"/>
                    </a:cubicBezTo>
                    <a:cubicBezTo>
                      <a:pt x="1993" y="739"/>
                      <a:pt x="2006" y="729"/>
                      <a:pt x="2019" y="729"/>
                    </a:cubicBezTo>
                    <a:cubicBezTo>
                      <a:pt x="2031" y="729"/>
                      <a:pt x="2043" y="738"/>
                      <a:pt x="2038" y="756"/>
                    </a:cubicBezTo>
                    <a:cubicBezTo>
                      <a:pt x="2071" y="1084"/>
                      <a:pt x="2120" y="1409"/>
                      <a:pt x="2165" y="1735"/>
                    </a:cubicBezTo>
                    <a:cubicBezTo>
                      <a:pt x="2165" y="1790"/>
                      <a:pt x="2213" y="1957"/>
                      <a:pt x="2183" y="2019"/>
                    </a:cubicBezTo>
                    <a:cubicBezTo>
                      <a:pt x="2358" y="2250"/>
                      <a:pt x="2522" y="2489"/>
                      <a:pt x="2675" y="2736"/>
                    </a:cubicBezTo>
                    <a:cubicBezTo>
                      <a:pt x="2917" y="3123"/>
                      <a:pt x="3167" y="3512"/>
                      <a:pt x="3357" y="3927"/>
                    </a:cubicBezTo>
                    <a:cubicBezTo>
                      <a:pt x="3369" y="3952"/>
                      <a:pt x="3379" y="3977"/>
                      <a:pt x="3391" y="4002"/>
                    </a:cubicBezTo>
                    <a:cubicBezTo>
                      <a:pt x="3430" y="4089"/>
                      <a:pt x="3464" y="4177"/>
                      <a:pt x="3497" y="4267"/>
                    </a:cubicBezTo>
                    <a:cubicBezTo>
                      <a:pt x="3546" y="4180"/>
                      <a:pt x="3593" y="4092"/>
                      <a:pt x="3635" y="4002"/>
                    </a:cubicBezTo>
                    <a:cubicBezTo>
                      <a:pt x="3699" y="3869"/>
                      <a:pt x="3753" y="3732"/>
                      <a:pt x="3788" y="3590"/>
                    </a:cubicBezTo>
                    <a:cubicBezTo>
                      <a:pt x="3812" y="3492"/>
                      <a:pt x="3828" y="3392"/>
                      <a:pt x="3832" y="3290"/>
                    </a:cubicBezTo>
                    <a:cubicBezTo>
                      <a:pt x="3836" y="3195"/>
                      <a:pt x="3835" y="2861"/>
                      <a:pt x="3698" y="2861"/>
                    </a:cubicBezTo>
                    <a:cubicBezTo>
                      <a:pt x="3692" y="2861"/>
                      <a:pt x="3685" y="2862"/>
                      <a:pt x="3678" y="2863"/>
                    </a:cubicBezTo>
                    <a:cubicBezTo>
                      <a:pt x="3617" y="2876"/>
                      <a:pt x="3555" y="2947"/>
                      <a:pt x="3492" y="2947"/>
                    </a:cubicBezTo>
                    <a:cubicBezTo>
                      <a:pt x="3474" y="2947"/>
                      <a:pt x="3455" y="2941"/>
                      <a:pt x="3437" y="2925"/>
                    </a:cubicBezTo>
                    <a:cubicBezTo>
                      <a:pt x="3405" y="2896"/>
                      <a:pt x="3404" y="2849"/>
                      <a:pt x="3402" y="2808"/>
                    </a:cubicBezTo>
                    <a:cubicBezTo>
                      <a:pt x="3397" y="2734"/>
                      <a:pt x="3395" y="2657"/>
                      <a:pt x="3393" y="2583"/>
                    </a:cubicBezTo>
                    <a:cubicBezTo>
                      <a:pt x="3381" y="2360"/>
                      <a:pt x="3354" y="2139"/>
                      <a:pt x="3310" y="1922"/>
                    </a:cubicBezTo>
                    <a:cubicBezTo>
                      <a:pt x="3262" y="1705"/>
                      <a:pt x="3127" y="1321"/>
                      <a:pt x="2931" y="1321"/>
                    </a:cubicBezTo>
                    <a:cubicBezTo>
                      <a:pt x="2863" y="1321"/>
                      <a:pt x="2787" y="1367"/>
                      <a:pt x="2705" y="1483"/>
                    </a:cubicBezTo>
                    <a:cubicBezTo>
                      <a:pt x="2682" y="1515"/>
                      <a:pt x="2648" y="1547"/>
                      <a:pt x="2609" y="1547"/>
                    </a:cubicBezTo>
                    <a:cubicBezTo>
                      <a:pt x="2598" y="1547"/>
                      <a:pt x="2587" y="1544"/>
                      <a:pt x="2576" y="1539"/>
                    </a:cubicBezTo>
                    <a:cubicBezTo>
                      <a:pt x="2536" y="1518"/>
                      <a:pt x="2521" y="1472"/>
                      <a:pt x="2504" y="1435"/>
                    </a:cubicBezTo>
                    <a:cubicBezTo>
                      <a:pt x="2473" y="1362"/>
                      <a:pt x="2447" y="1288"/>
                      <a:pt x="2424" y="1224"/>
                    </a:cubicBezTo>
                    <a:cubicBezTo>
                      <a:pt x="2358" y="1045"/>
                      <a:pt x="2286" y="860"/>
                      <a:pt x="2200" y="693"/>
                    </a:cubicBezTo>
                    <a:cubicBezTo>
                      <a:pt x="2110" y="502"/>
                      <a:pt x="1996" y="390"/>
                      <a:pt x="1909" y="390"/>
                    </a:cubicBezTo>
                    <a:cubicBezTo>
                      <a:pt x="1822" y="390"/>
                      <a:pt x="1762" y="500"/>
                      <a:pt x="1775" y="752"/>
                    </a:cubicBezTo>
                    <a:cubicBezTo>
                      <a:pt x="1778" y="780"/>
                      <a:pt x="1784" y="809"/>
                      <a:pt x="1784" y="838"/>
                    </a:cubicBezTo>
                    <a:cubicBezTo>
                      <a:pt x="1785" y="877"/>
                      <a:pt x="1752" y="907"/>
                      <a:pt x="1716" y="907"/>
                    </a:cubicBezTo>
                    <a:cubicBezTo>
                      <a:pt x="1707" y="907"/>
                      <a:pt x="1698" y="905"/>
                      <a:pt x="1689" y="901"/>
                    </a:cubicBezTo>
                    <a:cubicBezTo>
                      <a:pt x="1633" y="867"/>
                      <a:pt x="1594" y="813"/>
                      <a:pt x="1547" y="767"/>
                    </a:cubicBezTo>
                    <a:cubicBezTo>
                      <a:pt x="1377" y="584"/>
                      <a:pt x="1209" y="395"/>
                      <a:pt x="1001" y="253"/>
                    </a:cubicBezTo>
                    <a:cubicBezTo>
                      <a:pt x="770" y="102"/>
                      <a:pt x="504" y="17"/>
                      <a:pt x="230" y="1"/>
                    </a:cubicBezTo>
                    <a:cubicBezTo>
                      <a:pt x="214" y="1"/>
                      <a:pt x="199" y="0"/>
                      <a:pt x="1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2"/>
              <p:cNvSpPr/>
              <p:nvPr/>
            </p:nvSpPr>
            <p:spPr>
              <a:xfrm>
                <a:off x="-602143" y="663581"/>
                <a:ext cx="8336" cy="5606"/>
              </a:xfrm>
              <a:custGeom>
                <a:avLst/>
                <a:gdLst/>
                <a:ahLst/>
                <a:cxnLst/>
                <a:rect l="l" t="t" r="r" b="b"/>
                <a:pathLst>
                  <a:path w="171" h="115" extrusionOk="0">
                    <a:moveTo>
                      <a:pt x="96" y="1"/>
                    </a:moveTo>
                    <a:cubicBezTo>
                      <a:pt x="74" y="1"/>
                      <a:pt x="55" y="14"/>
                      <a:pt x="33" y="20"/>
                    </a:cubicBezTo>
                    <a:cubicBezTo>
                      <a:pt x="1" y="55"/>
                      <a:pt x="20" y="114"/>
                      <a:pt x="67" y="114"/>
                    </a:cubicBezTo>
                    <a:cubicBezTo>
                      <a:pt x="70" y="114"/>
                      <a:pt x="74" y="114"/>
                      <a:pt x="77" y="113"/>
                    </a:cubicBezTo>
                    <a:cubicBezTo>
                      <a:pt x="79" y="113"/>
                      <a:pt x="80" y="114"/>
                      <a:pt x="82" y="114"/>
                    </a:cubicBezTo>
                    <a:cubicBezTo>
                      <a:pt x="135" y="114"/>
                      <a:pt x="170" y="40"/>
                      <a:pt x="122" y="7"/>
                    </a:cubicBezTo>
                    <a:cubicBezTo>
                      <a:pt x="113" y="3"/>
                      <a:pt x="104" y="1"/>
                      <a:pt x="9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2"/>
              <p:cNvSpPr/>
              <p:nvPr/>
            </p:nvSpPr>
            <p:spPr>
              <a:xfrm>
                <a:off x="-652645" y="815186"/>
                <a:ext cx="95886" cy="92084"/>
              </a:xfrm>
              <a:custGeom>
                <a:avLst/>
                <a:gdLst/>
                <a:ahLst/>
                <a:cxnLst/>
                <a:rect l="l" t="t" r="r" b="b"/>
                <a:pathLst>
                  <a:path w="1967" h="1889" extrusionOk="0">
                    <a:moveTo>
                      <a:pt x="115" y="1"/>
                    </a:moveTo>
                    <a:cubicBezTo>
                      <a:pt x="111" y="1"/>
                      <a:pt x="107" y="1"/>
                      <a:pt x="104" y="1"/>
                    </a:cubicBezTo>
                    <a:cubicBezTo>
                      <a:pt x="586" y="233"/>
                      <a:pt x="380" y="634"/>
                      <a:pt x="817" y="774"/>
                    </a:cubicBezTo>
                    <a:cubicBezTo>
                      <a:pt x="953" y="815"/>
                      <a:pt x="1094" y="838"/>
                      <a:pt x="1219" y="910"/>
                    </a:cubicBezTo>
                    <a:cubicBezTo>
                      <a:pt x="1476" y="1041"/>
                      <a:pt x="1529" y="1357"/>
                      <a:pt x="1485" y="1619"/>
                    </a:cubicBezTo>
                    <a:cubicBezTo>
                      <a:pt x="1484" y="1626"/>
                      <a:pt x="1484" y="1633"/>
                      <a:pt x="1483" y="1642"/>
                    </a:cubicBezTo>
                    <a:cubicBezTo>
                      <a:pt x="1481" y="1682"/>
                      <a:pt x="1471" y="1727"/>
                      <a:pt x="1429" y="1727"/>
                    </a:cubicBezTo>
                    <a:cubicBezTo>
                      <a:pt x="1425" y="1727"/>
                      <a:pt x="1421" y="1727"/>
                      <a:pt x="1416" y="1726"/>
                    </a:cubicBezTo>
                    <a:cubicBezTo>
                      <a:pt x="1390" y="1718"/>
                      <a:pt x="1375" y="1692"/>
                      <a:pt x="1362" y="1671"/>
                    </a:cubicBezTo>
                    <a:cubicBezTo>
                      <a:pt x="1357" y="1662"/>
                      <a:pt x="1351" y="1652"/>
                      <a:pt x="1345" y="1642"/>
                    </a:cubicBezTo>
                    <a:cubicBezTo>
                      <a:pt x="1325" y="1608"/>
                      <a:pt x="1307" y="1574"/>
                      <a:pt x="1284" y="1543"/>
                    </a:cubicBezTo>
                    <a:cubicBezTo>
                      <a:pt x="1174" y="1391"/>
                      <a:pt x="1049" y="1383"/>
                      <a:pt x="911" y="1383"/>
                    </a:cubicBezTo>
                    <a:cubicBezTo>
                      <a:pt x="895" y="1383"/>
                      <a:pt x="879" y="1383"/>
                      <a:pt x="863" y="1383"/>
                    </a:cubicBezTo>
                    <a:cubicBezTo>
                      <a:pt x="705" y="1383"/>
                      <a:pt x="530" y="1374"/>
                      <a:pt x="343" y="1158"/>
                    </a:cubicBezTo>
                    <a:cubicBezTo>
                      <a:pt x="252" y="1043"/>
                      <a:pt x="153" y="925"/>
                      <a:pt x="1" y="893"/>
                    </a:cubicBezTo>
                    <a:lnTo>
                      <a:pt x="1" y="893"/>
                    </a:lnTo>
                    <a:cubicBezTo>
                      <a:pt x="103" y="996"/>
                      <a:pt x="122" y="1141"/>
                      <a:pt x="172" y="1269"/>
                    </a:cubicBezTo>
                    <a:cubicBezTo>
                      <a:pt x="331" y="1554"/>
                      <a:pt x="712" y="1384"/>
                      <a:pt x="953" y="1525"/>
                    </a:cubicBezTo>
                    <a:cubicBezTo>
                      <a:pt x="1007" y="1558"/>
                      <a:pt x="1048" y="1599"/>
                      <a:pt x="1085" y="1643"/>
                    </a:cubicBezTo>
                    <a:cubicBezTo>
                      <a:pt x="1184" y="1759"/>
                      <a:pt x="1248" y="1889"/>
                      <a:pt x="1455" y="1889"/>
                    </a:cubicBezTo>
                    <a:cubicBezTo>
                      <a:pt x="1457" y="1889"/>
                      <a:pt x="1459" y="1889"/>
                      <a:pt x="1462" y="1888"/>
                    </a:cubicBezTo>
                    <a:cubicBezTo>
                      <a:pt x="1470" y="1889"/>
                      <a:pt x="1477" y="1889"/>
                      <a:pt x="1485" y="1889"/>
                    </a:cubicBezTo>
                    <a:cubicBezTo>
                      <a:pt x="1638" y="1889"/>
                      <a:pt x="1801" y="1839"/>
                      <a:pt x="1900" y="1716"/>
                    </a:cubicBezTo>
                    <a:cubicBezTo>
                      <a:pt x="1918" y="1693"/>
                      <a:pt x="1929" y="1667"/>
                      <a:pt x="1942" y="1642"/>
                    </a:cubicBezTo>
                    <a:cubicBezTo>
                      <a:pt x="1950" y="1628"/>
                      <a:pt x="1958" y="1614"/>
                      <a:pt x="1966" y="1602"/>
                    </a:cubicBezTo>
                    <a:cubicBezTo>
                      <a:pt x="1821" y="1463"/>
                      <a:pt x="1736" y="1249"/>
                      <a:pt x="1876" y="1079"/>
                    </a:cubicBezTo>
                    <a:cubicBezTo>
                      <a:pt x="1684" y="982"/>
                      <a:pt x="1449" y="912"/>
                      <a:pt x="1332" y="718"/>
                    </a:cubicBezTo>
                    <a:cubicBezTo>
                      <a:pt x="1329" y="713"/>
                      <a:pt x="1326" y="708"/>
                      <a:pt x="1323" y="703"/>
                    </a:cubicBezTo>
                    <a:cubicBezTo>
                      <a:pt x="1276" y="686"/>
                      <a:pt x="1224" y="689"/>
                      <a:pt x="1173" y="683"/>
                    </a:cubicBezTo>
                    <a:cubicBezTo>
                      <a:pt x="1077" y="670"/>
                      <a:pt x="984" y="644"/>
                      <a:pt x="905" y="588"/>
                    </a:cubicBezTo>
                    <a:cubicBezTo>
                      <a:pt x="779" y="507"/>
                      <a:pt x="708" y="375"/>
                      <a:pt x="628" y="253"/>
                    </a:cubicBezTo>
                    <a:cubicBezTo>
                      <a:pt x="516" y="86"/>
                      <a:pt x="311" y="1"/>
                      <a:pt x="1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2"/>
              <p:cNvSpPr/>
              <p:nvPr/>
            </p:nvSpPr>
            <p:spPr>
              <a:xfrm>
                <a:off x="-661663" y="607570"/>
                <a:ext cx="217658" cy="309205"/>
              </a:xfrm>
              <a:custGeom>
                <a:avLst/>
                <a:gdLst/>
                <a:ahLst/>
                <a:cxnLst/>
                <a:rect l="l" t="t" r="r" b="b"/>
                <a:pathLst>
                  <a:path w="4465" h="6343" extrusionOk="0">
                    <a:moveTo>
                      <a:pt x="3068" y="110"/>
                    </a:moveTo>
                    <a:cubicBezTo>
                      <a:pt x="3126" y="110"/>
                      <a:pt x="3159" y="184"/>
                      <a:pt x="3133" y="233"/>
                    </a:cubicBezTo>
                    <a:cubicBezTo>
                      <a:pt x="3112" y="258"/>
                      <a:pt x="3084" y="265"/>
                      <a:pt x="3052" y="275"/>
                    </a:cubicBezTo>
                    <a:cubicBezTo>
                      <a:pt x="3047" y="274"/>
                      <a:pt x="3042" y="274"/>
                      <a:pt x="3037" y="273"/>
                    </a:cubicBezTo>
                    <a:cubicBezTo>
                      <a:pt x="2933" y="269"/>
                      <a:pt x="2985" y="116"/>
                      <a:pt x="3063" y="110"/>
                    </a:cubicBezTo>
                    <a:cubicBezTo>
                      <a:pt x="3064" y="110"/>
                      <a:pt x="3066" y="110"/>
                      <a:pt x="3068" y="110"/>
                    </a:cubicBezTo>
                    <a:close/>
                    <a:moveTo>
                      <a:pt x="3509" y="558"/>
                    </a:moveTo>
                    <a:cubicBezTo>
                      <a:pt x="3533" y="558"/>
                      <a:pt x="3552" y="588"/>
                      <a:pt x="3556" y="611"/>
                    </a:cubicBezTo>
                    <a:cubicBezTo>
                      <a:pt x="3563" y="643"/>
                      <a:pt x="3551" y="684"/>
                      <a:pt x="3527" y="709"/>
                    </a:cubicBezTo>
                    <a:cubicBezTo>
                      <a:pt x="3525" y="708"/>
                      <a:pt x="3523" y="708"/>
                      <a:pt x="3521" y="708"/>
                    </a:cubicBezTo>
                    <a:cubicBezTo>
                      <a:pt x="3505" y="703"/>
                      <a:pt x="3491" y="691"/>
                      <a:pt x="3479" y="681"/>
                    </a:cubicBezTo>
                    <a:cubicBezTo>
                      <a:pt x="3479" y="678"/>
                      <a:pt x="3479" y="676"/>
                      <a:pt x="3478" y="674"/>
                    </a:cubicBezTo>
                    <a:cubicBezTo>
                      <a:pt x="3476" y="636"/>
                      <a:pt x="3469" y="593"/>
                      <a:pt x="3495" y="562"/>
                    </a:cubicBezTo>
                    <a:cubicBezTo>
                      <a:pt x="3500" y="559"/>
                      <a:pt x="3505" y="558"/>
                      <a:pt x="3509" y="558"/>
                    </a:cubicBezTo>
                    <a:close/>
                    <a:moveTo>
                      <a:pt x="2472" y="604"/>
                    </a:moveTo>
                    <a:cubicBezTo>
                      <a:pt x="2496" y="604"/>
                      <a:pt x="2520" y="613"/>
                      <a:pt x="2535" y="633"/>
                    </a:cubicBezTo>
                    <a:cubicBezTo>
                      <a:pt x="2563" y="689"/>
                      <a:pt x="2530" y="774"/>
                      <a:pt x="2496" y="822"/>
                    </a:cubicBezTo>
                    <a:cubicBezTo>
                      <a:pt x="2410" y="819"/>
                      <a:pt x="2340" y="729"/>
                      <a:pt x="2382" y="647"/>
                    </a:cubicBezTo>
                    <a:cubicBezTo>
                      <a:pt x="2401" y="621"/>
                      <a:pt x="2438" y="604"/>
                      <a:pt x="2472" y="604"/>
                    </a:cubicBezTo>
                    <a:close/>
                    <a:moveTo>
                      <a:pt x="1874" y="1064"/>
                    </a:moveTo>
                    <a:cubicBezTo>
                      <a:pt x="1959" y="1064"/>
                      <a:pt x="1957" y="1204"/>
                      <a:pt x="1872" y="1209"/>
                    </a:cubicBezTo>
                    <a:cubicBezTo>
                      <a:pt x="1813" y="1209"/>
                      <a:pt x="1764" y="1139"/>
                      <a:pt x="1784" y="1084"/>
                    </a:cubicBezTo>
                    <a:lnTo>
                      <a:pt x="1784" y="1084"/>
                    </a:lnTo>
                    <a:cubicBezTo>
                      <a:pt x="1789" y="1086"/>
                      <a:pt x="1794" y="1088"/>
                      <a:pt x="1799" y="1088"/>
                    </a:cubicBezTo>
                    <a:cubicBezTo>
                      <a:pt x="1822" y="1088"/>
                      <a:pt x="1842" y="1065"/>
                      <a:pt x="1867" y="1064"/>
                    </a:cubicBezTo>
                    <a:cubicBezTo>
                      <a:pt x="1869" y="1064"/>
                      <a:pt x="1872" y="1064"/>
                      <a:pt x="1874" y="1064"/>
                    </a:cubicBezTo>
                    <a:close/>
                    <a:moveTo>
                      <a:pt x="1317" y="1150"/>
                    </a:moveTo>
                    <a:cubicBezTo>
                      <a:pt x="1325" y="1150"/>
                      <a:pt x="1334" y="1152"/>
                      <a:pt x="1343" y="1156"/>
                    </a:cubicBezTo>
                    <a:cubicBezTo>
                      <a:pt x="1391" y="1189"/>
                      <a:pt x="1356" y="1263"/>
                      <a:pt x="1303" y="1263"/>
                    </a:cubicBezTo>
                    <a:cubicBezTo>
                      <a:pt x="1301" y="1263"/>
                      <a:pt x="1300" y="1262"/>
                      <a:pt x="1298" y="1262"/>
                    </a:cubicBezTo>
                    <a:cubicBezTo>
                      <a:pt x="1295" y="1263"/>
                      <a:pt x="1291" y="1263"/>
                      <a:pt x="1288" y="1263"/>
                    </a:cubicBezTo>
                    <a:cubicBezTo>
                      <a:pt x="1241" y="1263"/>
                      <a:pt x="1222" y="1204"/>
                      <a:pt x="1254" y="1169"/>
                    </a:cubicBezTo>
                    <a:cubicBezTo>
                      <a:pt x="1276" y="1163"/>
                      <a:pt x="1295" y="1150"/>
                      <a:pt x="1317" y="1150"/>
                    </a:cubicBezTo>
                    <a:close/>
                    <a:moveTo>
                      <a:pt x="3333" y="2043"/>
                    </a:moveTo>
                    <a:lnTo>
                      <a:pt x="3333" y="2043"/>
                    </a:lnTo>
                    <a:cubicBezTo>
                      <a:pt x="3339" y="2045"/>
                      <a:pt x="3345" y="2045"/>
                      <a:pt x="3352" y="2045"/>
                    </a:cubicBezTo>
                    <a:cubicBezTo>
                      <a:pt x="3358" y="2045"/>
                      <a:pt x="3364" y="2045"/>
                      <a:pt x="3371" y="2045"/>
                    </a:cubicBezTo>
                    <a:cubicBezTo>
                      <a:pt x="3385" y="2045"/>
                      <a:pt x="3398" y="2047"/>
                      <a:pt x="3407" y="2059"/>
                    </a:cubicBezTo>
                    <a:cubicBezTo>
                      <a:pt x="3435" y="2097"/>
                      <a:pt x="3410" y="2164"/>
                      <a:pt x="3360" y="2164"/>
                    </a:cubicBezTo>
                    <a:cubicBezTo>
                      <a:pt x="3360" y="2164"/>
                      <a:pt x="3359" y="2164"/>
                      <a:pt x="3358" y="2164"/>
                    </a:cubicBezTo>
                    <a:cubicBezTo>
                      <a:pt x="3297" y="2157"/>
                      <a:pt x="3297" y="2078"/>
                      <a:pt x="3333" y="2043"/>
                    </a:cubicBezTo>
                    <a:close/>
                    <a:moveTo>
                      <a:pt x="301" y="4260"/>
                    </a:moveTo>
                    <a:cubicBezTo>
                      <a:pt x="496" y="4260"/>
                      <a:pt x="701" y="4345"/>
                      <a:pt x="813" y="4512"/>
                    </a:cubicBezTo>
                    <a:cubicBezTo>
                      <a:pt x="893" y="4633"/>
                      <a:pt x="964" y="4766"/>
                      <a:pt x="1090" y="4847"/>
                    </a:cubicBezTo>
                    <a:cubicBezTo>
                      <a:pt x="1169" y="4902"/>
                      <a:pt x="1263" y="4929"/>
                      <a:pt x="1359" y="4942"/>
                    </a:cubicBezTo>
                    <a:cubicBezTo>
                      <a:pt x="1409" y="4948"/>
                      <a:pt x="1461" y="4945"/>
                      <a:pt x="1509" y="4962"/>
                    </a:cubicBezTo>
                    <a:cubicBezTo>
                      <a:pt x="1511" y="4967"/>
                      <a:pt x="1515" y="4972"/>
                      <a:pt x="1517" y="4977"/>
                    </a:cubicBezTo>
                    <a:cubicBezTo>
                      <a:pt x="1634" y="5171"/>
                      <a:pt x="1869" y="5241"/>
                      <a:pt x="2061" y="5338"/>
                    </a:cubicBezTo>
                    <a:cubicBezTo>
                      <a:pt x="1921" y="5508"/>
                      <a:pt x="2006" y="5722"/>
                      <a:pt x="2151" y="5861"/>
                    </a:cubicBezTo>
                    <a:cubicBezTo>
                      <a:pt x="2143" y="5873"/>
                      <a:pt x="2135" y="5887"/>
                      <a:pt x="2127" y="5901"/>
                    </a:cubicBezTo>
                    <a:cubicBezTo>
                      <a:pt x="2114" y="5926"/>
                      <a:pt x="2103" y="5952"/>
                      <a:pt x="2085" y="5975"/>
                    </a:cubicBezTo>
                    <a:cubicBezTo>
                      <a:pt x="1986" y="6098"/>
                      <a:pt x="1823" y="6148"/>
                      <a:pt x="1670" y="6148"/>
                    </a:cubicBezTo>
                    <a:cubicBezTo>
                      <a:pt x="1662" y="6148"/>
                      <a:pt x="1655" y="6148"/>
                      <a:pt x="1647" y="6147"/>
                    </a:cubicBezTo>
                    <a:cubicBezTo>
                      <a:pt x="1644" y="6148"/>
                      <a:pt x="1642" y="6148"/>
                      <a:pt x="1640" y="6148"/>
                    </a:cubicBezTo>
                    <a:cubicBezTo>
                      <a:pt x="1433" y="6148"/>
                      <a:pt x="1369" y="6018"/>
                      <a:pt x="1270" y="5901"/>
                    </a:cubicBezTo>
                    <a:cubicBezTo>
                      <a:pt x="1233" y="5858"/>
                      <a:pt x="1192" y="5817"/>
                      <a:pt x="1138" y="5784"/>
                    </a:cubicBezTo>
                    <a:cubicBezTo>
                      <a:pt x="897" y="5643"/>
                      <a:pt x="516" y="5813"/>
                      <a:pt x="357" y="5528"/>
                    </a:cubicBezTo>
                    <a:cubicBezTo>
                      <a:pt x="307" y="5400"/>
                      <a:pt x="288" y="5255"/>
                      <a:pt x="186" y="5152"/>
                    </a:cubicBezTo>
                    <a:lnTo>
                      <a:pt x="186" y="5152"/>
                    </a:lnTo>
                    <a:cubicBezTo>
                      <a:pt x="338" y="5184"/>
                      <a:pt x="437" y="5301"/>
                      <a:pt x="528" y="5416"/>
                    </a:cubicBezTo>
                    <a:cubicBezTo>
                      <a:pt x="715" y="5632"/>
                      <a:pt x="890" y="5642"/>
                      <a:pt x="1048" y="5642"/>
                    </a:cubicBezTo>
                    <a:cubicBezTo>
                      <a:pt x="1065" y="5642"/>
                      <a:pt x="1081" y="5642"/>
                      <a:pt x="1097" y="5642"/>
                    </a:cubicBezTo>
                    <a:cubicBezTo>
                      <a:pt x="1234" y="5642"/>
                      <a:pt x="1359" y="5650"/>
                      <a:pt x="1469" y="5801"/>
                    </a:cubicBezTo>
                    <a:cubicBezTo>
                      <a:pt x="1492" y="5833"/>
                      <a:pt x="1510" y="5867"/>
                      <a:pt x="1530" y="5901"/>
                    </a:cubicBezTo>
                    <a:cubicBezTo>
                      <a:pt x="1536" y="5911"/>
                      <a:pt x="1542" y="5921"/>
                      <a:pt x="1547" y="5930"/>
                    </a:cubicBezTo>
                    <a:cubicBezTo>
                      <a:pt x="1560" y="5952"/>
                      <a:pt x="1575" y="5977"/>
                      <a:pt x="1601" y="5985"/>
                    </a:cubicBezTo>
                    <a:cubicBezTo>
                      <a:pt x="1606" y="5986"/>
                      <a:pt x="1610" y="5986"/>
                      <a:pt x="1614" y="5986"/>
                    </a:cubicBezTo>
                    <a:cubicBezTo>
                      <a:pt x="1656" y="5986"/>
                      <a:pt x="1666" y="5941"/>
                      <a:pt x="1669" y="5901"/>
                    </a:cubicBezTo>
                    <a:cubicBezTo>
                      <a:pt x="1669" y="5892"/>
                      <a:pt x="1669" y="5885"/>
                      <a:pt x="1670" y="5878"/>
                    </a:cubicBezTo>
                    <a:cubicBezTo>
                      <a:pt x="1714" y="5617"/>
                      <a:pt x="1661" y="5300"/>
                      <a:pt x="1404" y="5169"/>
                    </a:cubicBezTo>
                    <a:cubicBezTo>
                      <a:pt x="1279" y="5097"/>
                      <a:pt x="1138" y="5074"/>
                      <a:pt x="1002" y="5033"/>
                    </a:cubicBezTo>
                    <a:cubicBezTo>
                      <a:pt x="565" y="4893"/>
                      <a:pt x="771" y="4492"/>
                      <a:pt x="290" y="4260"/>
                    </a:cubicBezTo>
                    <a:cubicBezTo>
                      <a:pt x="294" y="4260"/>
                      <a:pt x="297" y="4260"/>
                      <a:pt x="301" y="4260"/>
                    </a:cubicBezTo>
                    <a:close/>
                    <a:moveTo>
                      <a:pt x="603" y="1899"/>
                    </a:moveTo>
                    <a:cubicBezTo>
                      <a:pt x="619" y="1899"/>
                      <a:pt x="634" y="1900"/>
                      <a:pt x="650" y="1900"/>
                    </a:cubicBezTo>
                    <a:cubicBezTo>
                      <a:pt x="924" y="1916"/>
                      <a:pt x="1190" y="2000"/>
                      <a:pt x="1421" y="2152"/>
                    </a:cubicBezTo>
                    <a:cubicBezTo>
                      <a:pt x="1629" y="2293"/>
                      <a:pt x="1797" y="2483"/>
                      <a:pt x="1967" y="2666"/>
                    </a:cubicBezTo>
                    <a:cubicBezTo>
                      <a:pt x="2014" y="2711"/>
                      <a:pt x="2053" y="2766"/>
                      <a:pt x="2109" y="2800"/>
                    </a:cubicBezTo>
                    <a:cubicBezTo>
                      <a:pt x="2118" y="2804"/>
                      <a:pt x="2127" y="2806"/>
                      <a:pt x="2136" y="2806"/>
                    </a:cubicBezTo>
                    <a:cubicBezTo>
                      <a:pt x="2172" y="2806"/>
                      <a:pt x="2205" y="2776"/>
                      <a:pt x="2204" y="2737"/>
                    </a:cubicBezTo>
                    <a:cubicBezTo>
                      <a:pt x="2204" y="2708"/>
                      <a:pt x="2198" y="2679"/>
                      <a:pt x="2195" y="2651"/>
                    </a:cubicBezTo>
                    <a:cubicBezTo>
                      <a:pt x="2182" y="2399"/>
                      <a:pt x="2242" y="2289"/>
                      <a:pt x="2329" y="2289"/>
                    </a:cubicBezTo>
                    <a:cubicBezTo>
                      <a:pt x="2416" y="2289"/>
                      <a:pt x="2530" y="2401"/>
                      <a:pt x="2620" y="2592"/>
                    </a:cubicBezTo>
                    <a:cubicBezTo>
                      <a:pt x="2706" y="2759"/>
                      <a:pt x="2778" y="2944"/>
                      <a:pt x="2844" y="3123"/>
                    </a:cubicBezTo>
                    <a:cubicBezTo>
                      <a:pt x="2867" y="3187"/>
                      <a:pt x="2893" y="3261"/>
                      <a:pt x="2924" y="3334"/>
                    </a:cubicBezTo>
                    <a:cubicBezTo>
                      <a:pt x="2941" y="3371"/>
                      <a:pt x="2957" y="3417"/>
                      <a:pt x="2996" y="3437"/>
                    </a:cubicBezTo>
                    <a:cubicBezTo>
                      <a:pt x="3007" y="3443"/>
                      <a:pt x="3019" y="3445"/>
                      <a:pt x="3030" y="3445"/>
                    </a:cubicBezTo>
                    <a:cubicBezTo>
                      <a:pt x="3069" y="3445"/>
                      <a:pt x="3103" y="3414"/>
                      <a:pt x="3125" y="3382"/>
                    </a:cubicBezTo>
                    <a:cubicBezTo>
                      <a:pt x="3207" y="3266"/>
                      <a:pt x="3283" y="3220"/>
                      <a:pt x="3351" y="3220"/>
                    </a:cubicBezTo>
                    <a:cubicBezTo>
                      <a:pt x="3547" y="3220"/>
                      <a:pt x="3682" y="3603"/>
                      <a:pt x="3730" y="3820"/>
                    </a:cubicBezTo>
                    <a:cubicBezTo>
                      <a:pt x="3775" y="4038"/>
                      <a:pt x="3801" y="4259"/>
                      <a:pt x="3813" y="4482"/>
                    </a:cubicBezTo>
                    <a:cubicBezTo>
                      <a:pt x="3815" y="4556"/>
                      <a:pt x="3817" y="4632"/>
                      <a:pt x="3822" y="4707"/>
                    </a:cubicBezTo>
                    <a:cubicBezTo>
                      <a:pt x="3824" y="4748"/>
                      <a:pt x="3825" y="4794"/>
                      <a:pt x="3858" y="4824"/>
                    </a:cubicBezTo>
                    <a:cubicBezTo>
                      <a:pt x="3876" y="4840"/>
                      <a:pt x="3895" y="4846"/>
                      <a:pt x="3913" y="4846"/>
                    </a:cubicBezTo>
                    <a:cubicBezTo>
                      <a:pt x="3976" y="4846"/>
                      <a:pt x="4038" y="4775"/>
                      <a:pt x="4098" y="4762"/>
                    </a:cubicBezTo>
                    <a:cubicBezTo>
                      <a:pt x="4105" y="4761"/>
                      <a:pt x="4112" y="4760"/>
                      <a:pt x="4118" y="4760"/>
                    </a:cubicBezTo>
                    <a:cubicBezTo>
                      <a:pt x="4255" y="4760"/>
                      <a:pt x="4256" y="5094"/>
                      <a:pt x="4252" y="5189"/>
                    </a:cubicBezTo>
                    <a:cubicBezTo>
                      <a:pt x="4242" y="5441"/>
                      <a:pt x="4163" y="5677"/>
                      <a:pt x="4055" y="5901"/>
                    </a:cubicBezTo>
                    <a:cubicBezTo>
                      <a:pt x="4012" y="5991"/>
                      <a:pt x="3966" y="6079"/>
                      <a:pt x="3917" y="6166"/>
                    </a:cubicBezTo>
                    <a:cubicBezTo>
                      <a:pt x="3884" y="6076"/>
                      <a:pt x="3850" y="5988"/>
                      <a:pt x="3811" y="5901"/>
                    </a:cubicBezTo>
                    <a:cubicBezTo>
                      <a:pt x="3616" y="5457"/>
                      <a:pt x="3352" y="5044"/>
                      <a:pt x="3095" y="4635"/>
                    </a:cubicBezTo>
                    <a:cubicBezTo>
                      <a:pt x="2942" y="4389"/>
                      <a:pt x="2778" y="4149"/>
                      <a:pt x="2602" y="3918"/>
                    </a:cubicBezTo>
                    <a:cubicBezTo>
                      <a:pt x="2633" y="3856"/>
                      <a:pt x="2585" y="3690"/>
                      <a:pt x="2585" y="3634"/>
                    </a:cubicBezTo>
                    <a:cubicBezTo>
                      <a:pt x="2540" y="3308"/>
                      <a:pt x="2491" y="2983"/>
                      <a:pt x="2457" y="2655"/>
                    </a:cubicBezTo>
                    <a:cubicBezTo>
                      <a:pt x="2462" y="2637"/>
                      <a:pt x="2450" y="2628"/>
                      <a:pt x="2438" y="2628"/>
                    </a:cubicBezTo>
                    <a:cubicBezTo>
                      <a:pt x="2426" y="2628"/>
                      <a:pt x="2413" y="2637"/>
                      <a:pt x="2420" y="2656"/>
                    </a:cubicBezTo>
                    <a:cubicBezTo>
                      <a:pt x="2467" y="3025"/>
                      <a:pt x="2423" y="3407"/>
                      <a:pt x="2489" y="3773"/>
                    </a:cubicBezTo>
                    <a:cubicBezTo>
                      <a:pt x="2212" y="3424"/>
                      <a:pt x="1907" y="3096"/>
                      <a:pt x="1575" y="2799"/>
                    </a:cubicBezTo>
                    <a:cubicBezTo>
                      <a:pt x="1263" y="2531"/>
                      <a:pt x="954" y="2254"/>
                      <a:pt x="607" y="2031"/>
                    </a:cubicBezTo>
                    <a:cubicBezTo>
                      <a:pt x="599" y="2026"/>
                      <a:pt x="591" y="2017"/>
                      <a:pt x="583" y="2017"/>
                    </a:cubicBezTo>
                    <a:cubicBezTo>
                      <a:pt x="579" y="2017"/>
                      <a:pt x="575" y="2019"/>
                      <a:pt x="570" y="2024"/>
                    </a:cubicBezTo>
                    <a:cubicBezTo>
                      <a:pt x="565" y="2031"/>
                      <a:pt x="567" y="2043"/>
                      <a:pt x="576" y="2047"/>
                    </a:cubicBezTo>
                    <a:cubicBezTo>
                      <a:pt x="645" y="2099"/>
                      <a:pt x="707" y="2161"/>
                      <a:pt x="775" y="2219"/>
                    </a:cubicBezTo>
                    <a:cubicBezTo>
                      <a:pt x="1322" y="2690"/>
                      <a:pt x="1854" y="3178"/>
                      <a:pt x="2307" y="3745"/>
                    </a:cubicBezTo>
                    <a:cubicBezTo>
                      <a:pt x="2316" y="3758"/>
                      <a:pt x="2327" y="3772"/>
                      <a:pt x="2336" y="3784"/>
                    </a:cubicBezTo>
                    <a:cubicBezTo>
                      <a:pt x="2170" y="3751"/>
                      <a:pt x="2000" y="3733"/>
                      <a:pt x="1832" y="3719"/>
                    </a:cubicBezTo>
                    <a:cubicBezTo>
                      <a:pt x="1745" y="3712"/>
                      <a:pt x="1658" y="3710"/>
                      <a:pt x="1571" y="3710"/>
                    </a:cubicBezTo>
                    <a:cubicBezTo>
                      <a:pt x="1414" y="3710"/>
                      <a:pt x="1256" y="3718"/>
                      <a:pt x="1099" y="3721"/>
                    </a:cubicBezTo>
                    <a:cubicBezTo>
                      <a:pt x="1076" y="3723"/>
                      <a:pt x="1083" y="3750"/>
                      <a:pt x="1100" y="3750"/>
                    </a:cubicBezTo>
                    <a:cubicBezTo>
                      <a:pt x="1102" y="3750"/>
                      <a:pt x="1103" y="3750"/>
                      <a:pt x="1105" y="3750"/>
                    </a:cubicBezTo>
                    <a:cubicBezTo>
                      <a:pt x="1118" y="3749"/>
                      <a:pt x="1131" y="3749"/>
                      <a:pt x="1145" y="3749"/>
                    </a:cubicBezTo>
                    <a:cubicBezTo>
                      <a:pt x="1326" y="3749"/>
                      <a:pt x="1507" y="3762"/>
                      <a:pt x="1688" y="3781"/>
                    </a:cubicBezTo>
                    <a:cubicBezTo>
                      <a:pt x="1937" y="3809"/>
                      <a:pt x="2182" y="3872"/>
                      <a:pt x="2429" y="3911"/>
                    </a:cubicBezTo>
                    <a:cubicBezTo>
                      <a:pt x="2662" y="4231"/>
                      <a:pt x="2875" y="4564"/>
                      <a:pt x="3079" y="4903"/>
                    </a:cubicBezTo>
                    <a:cubicBezTo>
                      <a:pt x="3008" y="4884"/>
                      <a:pt x="2936" y="4869"/>
                      <a:pt x="2863" y="4858"/>
                    </a:cubicBezTo>
                    <a:cubicBezTo>
                      <a:pt x="2686" y="4828"/>
                      <a:pt x="2506" y="4810"/>
                      <a:pt x="2326" y="4810"/>
                    </a:cubicBezTo>
                    <a:cubicBezTo>
                      <a:pt x="2207" y="4810"/>
                      <a:pt x="2088" y="4818"/>
                      <a:pt x="1970" y="4836"/>
                    </a:cubicBezTo>
                    <a:cubicBezTo>
                      <a:pt x="1954" y="4839"/>
                      <a:pt x="1937" y="4844"/>
                      <a:pt x="1920" y="4845"/>
                    </a:cubicBezTo>
                    <a:cubicBezTo>
                      <a:pt x="1912" y="4845"/>
                      <a:pt x="1906" y="4851"/>
                      <a:pt x="1907" y="4860"/>
                    </a:cubicBezTo>
                    <a:cubicBezTo>
                      <a:pt x="1908" y="4866"/>
                      <a:pt x="1915" y="4870"/>
                      <a:pt x="1921" y="4870"/>
                    </a:cubicBezTo>
                    <a:cubicBezTo>
                      <a:pt x="1923" y="4870"/>
                      <a:pt x="1924" y="4870"/>
                      <a:pt x="1925" y="4869"/>
                    </a:cubicBezTo>
                    <a:cubicBezTo>
                      <a:pt x="1973" y="4865"/>
                      <a:pt x="2020" y="4863"/>
                      <a:pt x="2067" y="4863"/>
                    </a:cubicBezTo>
                    <a:cubicBezTo>
                      <a:pt x="2434" y="4863"/>
                      <a:pt x="2794" y="4973"/>
                      <a:pt x="3156" y="5032"/>
                    </a:cubicBezTo>
                    <a:cubicBezTo>
                      <a:pt x="3326" y="5319"/>
                      <a:pt x="3490" y="5610"/>
                      <a:pt x="3652" y="5901"/>
                    </a:cubicBezTo>
                    <a:cubicBezTo>
                      <a:pt x="3700" y="5988"/>
                      <a:pt x="3749" y="6074"/>
                      <a:pt x="3797" y="6160"/>
                    </a:cubicBezTo>
                    <a:cubicBezTo>
                      <a:pt x="3788" y="6162"/>
                      <a:pt x="3779" y="6162"/>
                      <a:pt x="3770" y="6163"/>
                    </a:cubicBezTo>
                    <a:cubicBezTo>
                      <a:pt x="3743" y="6166"/>
                      <a:pt x="3713" y="6167"/>
                      <a:pt x="3680" y="6167"/>
                    </a:cubicBezTo>
                    <a:cubicBezTo>
                      <a:pt x="3390" y="6167"/>
                      <a:pt x="2865" y="6069"/>
                      <a:pt x="2503" y="5901"/>
                    </a:cubicBezTo>
                    <a:cubicBezTo>
                      <a:pt x="2316" y="5813"/>
                      <a:pt x="2173" y="5707"/>
                      <a:pt x="2127" y="5586"/>
                    </a:cubicBezTo>
                    <a:cubicBezTo>
                      <a:pt x="2101" y="5527"/>
                      <a:pt x="2129" y="5468"/>
                      <a:pt x="2168" y="5423"/>
                    </a:cubicBezTo>
                    <a:cubicBezTo>
                      <a:pt x="2218" y="5381"/>
                      <a:pt x="2226" y="5296"/>
                      <a:pt x="2163" y="5261"/>
                    </a:cubicBezTo>
                    <a:cubicBezTo>
                      <a:pt x="1974" y="5175"/>
                      <a:pt x="1760" y="5120"/>
                      <a:pt x="1641" y="4932"/>
                    </a:cubicBezTo>
                    <a:cubicBezTo>
                      <a:pt x="1570" y="4811"/>
                      <a:pt x="1715" y="4736"/>
                      <a:pt x="1806" y="4690"/>
                    </a:cubicBezTo>
                    <a:cubicBezTo>
                      <a:pt x="1875" y="4640"/>
                      <a:pt x="1832" y="4564"/>
                      <a:pt x="1761" y="4547"/>
                    </a:cubicBezTo>
                    <a:cubicBezTo>
                      <a:pt x="1417" y="4394"/>
                      <a:pt x="1031" y="4259"/>
                      <a:pt x="798" y="3945"/>
                    </a:cubicBezTo>
                    <a:cubicBezTo>
                      <a:pt x="642" y="3762"/>
                      <a:pt x="757" y="3588"/>
                      <a:pt x="951" y="3508"/>
                    </a:cubicBezTo>
                    <a:cubicBezTo>
                      <a:pt x="1036" y="3478"/>
                      <a:pt x="1121" y="3476"/>
                      <a:pt x="1212" y="3468"/>
                    </a:cubicBezTo>
                    <a:cubicBezTo>
                      <a:pt x="1243" y="3465"/>
                      <a:pt x="1292" y="3469"/>
                      <a:pt x="1325" y="3455"/>
                    </a:cubicBezTo>
                    <a:cubicBezTo>
                      <a:pt x="1371" y="3436"/>
                      <a:pt x="1381" y="3369"/>
                      <a:pt x="1344" y="3335"/>
                    </a:cubicBezTo>
                    <a:cubicBezTo>
                      <a:pt x="1252" y="3270"/>
                      <a:pt x="1147" y="3222"/>
                      <a:pt x="1062" y="3146"/>
                    </a:cubicBezTo>
                    <a:cubicBezTo>
                      <a:pt x="722" y="2831"/>
                      <a:pt x="474" y="2401"/>
                      <a:pt x="420" y="1936"/>
                    </a:cubicBezTo>
                    <a:cubicBezTo>
                      <a:pt x="422" y="1926"/>
                      <a:pt x="433" y="1921"/>
                      <a:pt x="440" y="1918"/>
                    </a:cubicBezTo>
                    <a:cubicBezTo>
                      <a:pt x="493" y="1902"/>
                      <a:pt x="548" y="1899"/>
                      <a:pt x="603" y="1899"/>
                    </a:cubicBezTo>
                    <a:close/>
                    <a:moveTo>
                      <a:pt x="3063" y="1"/>
                    </a:moveTo>
                    <a:cubicBezTo>
                      <a:pt x="3062" y="1"/>
                      <a:pt x="3060" y="1"/>
                      <a:pt x="3059" y="1"/>
                    </a:cubicBezTo>
                    <a:cubicBezTo>
                      <a:pt x="2849" y="4"/>
                      <a:pt x="2789" y="344"/>
                      <a:pt x="3030" y="344"/>
                    </a:cubicBezTo>
                    <a:cubicBezTo>
                      <a:pt x="3031" y="344"/>
                      <a:pt x="3033" y="344"/>
                      <a:pt x="3034" y="344"/>
                    </a:cubicBezTo>
                    <a:lnTo>
                      <a:pt x="3034" y="344"/>
                    </a:lnTo>
                    <a:cubicBezTo>
                      <a:pt x="3131" y="648"/>
                      <a:pt x="3072" y="1012"/>
                      <a:pt x="2836" y="1235"/>
                    </a:cubicBezTo>
                    <a:cubicBezTo>
                      <a:pt x="2803" y="1172"/>
                      <a:pt x="2768" y="1110"/>
                      <a:pt x="2728" y="1050"/>
                    </a:cubicBezTo>
                    <a:cubicBezTo>
                      <a:pt x="2684" y="983"/>
                      <a:pt x="2637" y="917"/>
                      <a:pt x="2582" y="858"/>
                    </a:cubicBezTo>
                    <a:cubicBezTo>
                      <a:pt x="2600" y="846"/>
                      <a:pt x="2614" y="833"/>
                      <a:pt x="2626" y="817"/>
                    </a:cubicBezTo>
                    <a:cubicBezTo>
                      <a:pt x="2691" y="710"/>
                      <a:pt x="2652" y="533"/>
                      <a:pt x="2523" y="497"/>
                    </a:cubicBezTo>
                    <a:cubicBezTo>
                      <a:pt x="2504" y="492"/>
                      <a:pt x="2485" y="490"/>
                      <a:pt x="2468" y="490"/>
                    </a:cubicBezTo>
                    <a:cubicBezTo>
                      <a:pt x="2259" y="490"/>
                      <a:pt x="2173" y="802"/>
                      <a:pt x="2399" y="883"/>
                    </a:cubicBezTo>
                    <a:cubicBezTo>
                      <a:pt x="2417" y="889"/>
                      <a:pt x="2438" y="892"/>
                      <a:pt x="2459" y="892"/>
                    </a:cubicBezTo>
                    <a:cubicBezTo>
                      <a:pt x="2484" y="892"/>
                      <a:pt x="2510" y="888"/>
                      <a:pt x="2535" y="880"/>
                    </a:cubicBezTo>
                    <a:cubicBezTo>
                      <a:pt x="2716" y="1110"/>
                      <a:pt x="2835" y="1388"/>
                      <a:pt x="2897" y="1677"/>
                    </a:cubicBezTo>
                    <a:cubicBezTo>
                      <a:pt x="2829" y="1691"/>
                      <a:pt x="2759" y="1696"/>
                      <a:pt x="2690" y="1696"/>
                    </a:cubicBezTo>
                    <a:cubicBezTo>
                      <a:pt x="2664" y="1696"/>
                      <a:pt x="2638" y="1695"/>
                      <a:pt x="2612" y="1694"/>
                    </a:cubicBezTo>
                    <a:cubicBezTo>
                      <a:pt x="2351" y="1683"/>
                      <a:pt x="2061" y="1595"/>
                      <a:pt x="1949" y="1335"/>
                    </a:cubicBezTo>
                    <a:cubicBezTo>
                      <a:pt x="1943" y="1323"/>
                      <a:pt x="1938" y="1309"/>
                      <a:pt x="1931" y="1295"/>
                    </a:cubicBezTo>
                    <a:cubicBezTo>
                      <a:pt x="2021" y="1255"/>
                      <a:pt x="2083" y="1134"/>
                      <a:pt x="2018" y="1034"/>
                    </a:cubicBezTo>
                    <a:cubicBezTo>
                      <a:pt x="1981" y="983"/>
                      <a:pt x="1936" y="961"/>
                      <a:pt x="1891" y="961"/>
                    </a:cubicBezTo>
                    <a:cubicBezTo>
                      <a:pt x="1762" y="961"/>
                      <a:pt x="1640" y="1138"/>
                      <a:pt x="1763" y="1261"/>
                    </a:cubicBezTo>
                    <a:cubicBezTo>
                      <a:pt x="1790" y="1289"/>
                      <a:pt x="1820" y="1303"/>
                      <a:pt x="1852" y="1308"/>
                    </a:cubicBezTo>
                    <a:cubicBezTo>
                      <a:pt x="1854" y="1332"/>
                      <a:pt x="1875" y="1360"/>
                      <a:pt x="1884" y="1381"/>
                    </a:cubicBezTo>
                    <a:cubicBezTo>
                      <a:pt x="1907" y="1427"/>
                      <a:pt x="1935" y="1471"/>
                      <a:pt x="1966" y="1511"/>
                    </a:cubicBezTo>
                    <a:cubicBezTo>
                      <a:pt x="1926" y="1517"/>
                      <a:pt x="1885" y="1521"/>
                      <a:pt x="1845" y="1521"/>
                    </a:cubicBezTo>
                    <a:cubicBezTo>
                      <a:pt x="1770" y="1521"/>
                      <a:pt x="1697" y="1508"/>
                      <a:pt x="1629" y="1471"/>
                    </a:cubicBezTo>
                    <a:cubicBezTo>
                      <a:pt x="1566" y="1439"/>
                      <a:pt x="1510" y="1388"/>
                      <a:pt x="1460" y="1337"/>
                    </a:cubicBezTo>
                    <a:cubicBezTo>
                      <a:pt x="1447" y="1324"/>
                      <a:pt x="1429" y="1302"/>
                      <a:pt x="1408" y="1285"/>
                    </a:cubicBezTo>
                    <a:cubicBezTo>
                      <a:pt x="1433" y="1253"/>
                      <a:pt x="1446" y="1210"/>
                      <a:pt x="1436" y="1165"/>
                    </a:cubicBezTo>
                    <a:cubicBezTo>
                      <a:pt x="1427" y="1123"/>
                      <a:pt x="1403" y="1081"/>
                      <a:pt x="1361" y="1065"/>
                    </a:cubicBezTo>
                    <a:cubicBezTo>
                      <a:pt x="1348" y="1060"/>
                      <a:pt x="1334" y="1058"/>
                      <a:pt x="1318" y="1058"/>
                    </a:cubicBezTo>
                    <a:cubicBezTo>
                      <a:pt x="1272" y="1058"/>
                      <a:pt x="1223" y="1080"/>
                      <a:pt x="1211" y="1125"/>
                    </a:cubicBezTo>
                    <a:cubicBezTo>
                      <a:pt x="1191" y="1138"/>
                      <a:pt x="1176" y="1161"/>
                      <a:pt x="1169" y="1185"/>
                    </a:cubicBezTo>
                    <a:cubicBezTo>
                      <a:pt x="1156" y="1224"/>
                      <a:pt x="1161" y="1267"/>
                      <a:pt x="1186" y="1300"/>
                    </a:cubicBezTo>
                    <a:cubicBezTo>
                      <a:pt x="1214" y="1335"/>
                      <a:pt x="1249" y="1350"/>
                      <a:pt x="1285" y="1350"/>
                    </a:cubicBezTo>
                    <a:cubicBezTo>
                      <a:pt x="1304" y="1350"/>
                      <a:pt x="1323" y="1346"/>
                      <a:pt x="1340" y="1339"/>
                    </a:cubicBezTo>
                    <a:cubicBezTo>
                      <a:pt x="1361" y="1391"/>
                      <a:pt x="1418" y="1430"/>
                      <a:pt x="1462" y="1462"/>
                    </a:cubicBezTo>
                    <a:cubicBezTo>
                      <a:pt x="1585" y="1543"/>
                      <a:pt x="1731" y="1580"/>
                      <a:pt x="1877" y="1586"/>
                    </a:cubicBezTo>
                    <a:cubicBezTo>
                      <a:pt x="1906" y="1586"/>
                      <a:pt x="1937" y="1590"/>
                      <a:pt x="1968" y="1590"/>
                    </a:cubicBezTo>
                    <a:cubicBezTo>
                      <a:pt x="1989" y="1590"/>
                      <a:pt x="2010" y="1588"/>
                      <a:pt x="2030" y="1582"/>
                    </a:cubicBezTo>
                    <a:cubicBezTo>
                      <a:pt x="2137" y="1689"/>
                      <a:pt x="2277" y="1764"/>
                      <a:pt x="2426" y="1798"/>
                    </a:cubicBezTo>
                    <a:cubicBezTo>
                      <a:pt x="2468" y="1813"/>
                      <a:pt x="2571" y="1828"/>
                      <a:pt x="2677" y="1828"/>
                    </a:cubicBezTo>
                    <a:cubicBezTo>
                      <a:pt x="2766" y="1828"/>
                      <a:pt x="2858" y="1817"/>
                      <a:pt x="2917" y="1789"/>
                    </a:cubicBezTo>
                    <a:cubicBezTo>
                      <a:pt x="2925" y="1841"/>
                      <a:pt x="2933" y="1894"/>
                      <a:pt x="2937" y="1946"/>
                    </a:cubicBezTo>
                    <a:cubicBezTo>
                      <a:pt x="2937" y="1947"/>
                      <a:pt x="2937" y="1948"/>
                      <a:pt x="2937" y="1948"/>
                    </a:cubicBezTo>
                    <a:lnTo>
                      <a:pt x="2937" y="1948"/>
                    </a:lnTo>
                    <a:cubicBezTo>
                      <a:pt x="2959" y="2220"/>
                      <a:pt x="2932" y="2493"/>
                      <a:pt x="2892" y="2761"/>
                    </a:cubicBezTo>
                    <a:cubicBezTo>
                      <a:pt x="2892" y="2773"/>
                      <a:pt x="2890" y="2785"/>
                      <a:pt x="2887" y="2799"/>
                    </a:cubicBezTo>
                    <a:cubicBezTo>
                      <a:pt x="2866" y="2751"/>
                      <a:pt x="2845" y="2702"/>
                      <a:pt x="2823" y="2654"/>
                    </a:cubicBezTo>
                    <a:cubicBezTo>
                      <a:pt x="2756" y="2511"/>
                      <a:pt x="2691" y="2362"/>
                      <a:pt x="2579" y="2249"/>
                    </a:cubicBezTo>
                    <a:cubicBezTo>
                      <a:pt x="2525" y="2184"/>
                      <a:pt x="2441" y="2147"/>
                      <a:pt x="2359" y="2147"/>
                    </a:cubicBezTo>
                    <a:cubicBezTo>
                      <a:pt x="2284" y="2147"/>
                      <a:pt x="2211" y="2178"/>
                      <a:pt x="2165" y="2245"/>
                    </a:cubicBezTo>
                    <a:cubicBezTo>
                      <a:pt x="2101" y="2348"/>
                      <a:pt x="2098" y="2477"/>
                      <a:pt x="2090" y="2593"/>
                    </a:cubicBezTo>
                    <a:cubicBezTo>
                      <a:pt x="1799" y="2248"/>
                      <a:pt x="1448" y="1920"/>
                      <a:pt x="993" y="1824"/>
                    </a:cubicBezTo>
                    <a:cubicBezTo>
                      <a:pt x="901" y="1805"/>
                      <a:pt x="744" y="1776"/>
                      <a:pt x="601" y="1776"/>
                    </a:cubicBezTo>
                    <a:cubicBezTo>
                      <a:pt x="482" y="1776"/>
                      <a:pt x="373" y="1796"/>
                      <a:pt x="316" y="1858"/>
                    </a:cubicBezTo>
                    <a:cubicBezTo>
                      <a:pt x="288" y="1894"/>
                      <a:pt x="284" y="1940"/>
                      <a:pt x="290" y="1983"/>
                    </a:cubicBezTo>
                    <a:cubicBezTo>
                      <a:pt x="299" y="2056"/>
                      <a:pt x="313" y="2130"/>
                      <a:pt x="328" y="2201"/>
                    </a:cubicBezTo>
                    <a:cubicBezTo>
                      <a:pt x="438" y="2648"/>
                      <a:pt x="722" y="3056"/>
                      <a:pt x="1090" y="3327"/>
                    </a:cubicBezTo>
                    <a:cubicBezTo>
                      <a:pt x="852" y="3339"/>
                      <a:pt x="598" y="3513"/>
                      <a:pt x="585" y="3766"/>
                    </a:cubicBezTo>
                    <a:cubicBezTo>
                      <a:pt x="588" y="3923"/>
                      <a:pt x="702" y="4052"/>
                      <a:pt x="806" y="4158"/>
                    </a:cubicBezTo>
                    <a:cubicBezTo>
                      <a:pt x="1040" y="4380"/>
                      <a:pt x="1356" y="4478"/>
                      <a:pt x="1640" y="4618"/>
                    </a:cubicBezTo>
                    <a:cubicBezTo>
                      <a:pt x="1559" y="4661"/>
                      <a:pt x="1501" y="4742"/>
                      <a:pt x="1489" y="4829"/>
                    </a:cubicBezTo>
                    <a:cubicBezTo>
                      <a:pt x="1465" y="4821"/>
                      <a:pt x="1440" y="4816"/>
                      <a:pt x="1416" y="4814"/>
                    </a:cubicBezTo>
                    <a:cubicBezTo>
                      <a:pt x="1069" y="4780"/>
                      <a:pt x="1046" y="4618"/>
                      <a:pt x="863" y="4378"/>
                    </a:cubicBezTo>
                    <a:cubicBezTo>
                      <a:pt x="729" y="4214"/>
                      <a:pt x="521" y="4127"/>
                      <a:pt x="313" y="4127"/>
                    </a:cubicBezTo>
                    <a:cubicBezTo>
                      <a:pt x="240" y="4127"/>
                      <a:pt x="168" y="4137"/>
                      <a:pt x="98" y="4159"/>
                    </a:cubicBezTo>
                    <a:cubicBezTo>
                      <a:pt x="0" y="4181"/>
                      <a:pt x="5" y="4265"/>
                      <a:pt x="103" y="4277"/>
                    </a:cubicBezTo>
                    <a:cubicBezTo>
                      <a:pt x="392" y="4383"/>
                      <a:pt x="471" y="4570"/>
                      <a:pt x="587" y="4829"/>
                    </a:cubicBezTo>
                    <a:cubicBezTo>
                      <a:pt x="653" y="4949"/>
                      <a:pt x="769" y="5032"/>
                      <a:pt x="892" y="5088"/>
                    </a:cubicBezTo>
                    <a:cubicBezTo>
                      <a:pt x="1286" y="5242"/>
                      <a:pt x="1546" y="5249"/>
                      <a:pt x="1571" y="5753"/>
                    </a:cubicBezTo>
                    <a:cubicBezTo>
                      <a:pt x="1306" y="5318"/>
                      <a:pt x="949" y="5669"/>
                      <a:pt x="620" y="5377"/>
                    </a:cubicBezTo>
                    <a:cubicBezTo>
                      <a:pt x="532" y="5301"/>
                      <a:pt x="462" y="5200"/>
                      <a:pt x="359" y="5139"/>
                    </a:cubicBezTo>
                    <a:cubicBezTo>
                      <a:pt x="327" y="5118"/>
                      <a:pt x="215" y="5076"/>
                      <a:pt x="145" y="5076"/>
                    </a:cubicBezTo>
                    <a:cubicBezTo>
                      <a:pt x="96" y="5076"/>
                      <a:pt x="68" y="5097"/>
                      <a:pt x="105" y="5161"/>
                    </a:cubicBezTo>
                    <a:cubicBezTo>
                      <a:pt x="229" y="5325"/>
                      <a:pt x="185" y="5588"/>
                      <a:pt x="387" y="5692"/>
                    </a:cubicBezTo>
                    <a:cubicBezTo>
                      <a:pt x="546" y="5780"/>
                      <a:pt x="736" y="5750"/>
                      <a:pt x="910" y="5786"/>
                    </a:cubicBezTo>
                    <a:cubicBezTo>
                      <a:pt x="1016" y="5800"/>
                      <a:pt x="1086" y="5845"/>
                      <a:pt x="1143" y="5901"/>
                    </a:cubicBezTo>
                    <a:cubicBezTo>
                      <a:pt x="1276" y="6036"/>
                      <a:pt x="1328" y="6242"/>
                      <a:pt x="1586" y="6275"/>
                    </a:cubicBezTo>
                    <a:cubicBezTo>
                      <a:pt x="1626" y="6281"/>
                      <a:pt x="1668" y="6285"/>
                      <a:pt x="1710" y="6285"/>
                    </a:cubicBezTo>
                    <a:cubicBezTo>
                      <a:pt x="1922" y="6285"/>
                      <a:pt x="2147" y="6196"/>
                      <a:pt x="2223" y="5987"/>
                    </a:cubicBezTo>
                    <a:cubicBezTo>
                      <a:pt x="2228" y="5969"/>
                      <a:pt x="2235" y="5951"/>
                      <a:pt x="2243" y="5932"/>
                    </a:cubicBezTo>
                    <a:cubicBezTo>
                      <a:pt x="2253" y="5939"/>
                      <a:pt x="2264" y="5946"/>
                      <a:pt x="2274" y="5952"/>
                    </a:cubicBezTo>
                    <a:cubicBezTo>
                      <a:pt x="2580" y="6136"/>
                      <a:pt x="3160" y="6310"/>
                      <a:pt x="3593" y="6310"/>
                    </a:cubicBezTo>
                    <a:cubicBezTo>
                      <a:pt x="3686" y="6310"/>
                      <a:pt x="3773" y="6302"/>
                      <a:pt x="3848" y="6284"/>
                    </a:cubicBezTo>
                    <a:lnTo>
                      <a:pt x="3848" y="6284"/>
                    </a:lnTo>
                    <a:cubicBezTo>
                      <a:pt x="3847" y="6295"/>
                      <a:pt x="3851" y="6306"/>
                      <a:pt x="3857" y="6316"/>
                    </a:cubicBezTo>
                    <a:cubicBezTo>
                      <a:pt x="3865" y="6329"/>
                      <a:pt x="3881" y="6342"/>
                      <a:pt x="3898" y="6343"/>
                    </a:cubicBezTo>
                    <a:cubicBezTo>
                      <a:pt x="3900" y="6343"/>
                      <a:pt x="3901" y="6343"/>
                      <a:pt x="3903" y="6343"/>
                    </a:cubicBezTo>
                    <a:cubicBezTo>
                      <a:pt x="3951" y="6343"/>
                      <a:pt x="3984" y="6302"/>
                      <a:pt x="4012" y="6268"/>
                    </a:cubicBezTo>
                    <a:cubicBezTo>
                      <a:pt x="4045" y="6229"/>
                      <a:pt x="4075" y="6188"/>
                      <a:pt x="4101" y="6144"/>
                    </a:cubicBezTo>
                    <a:cubicBezTo>
                      <a:pt x="4150" y="6066"/>
                      <a:pt x="4196" y="5985"/>
                      <a:pt x="4236" y="5901"/>
                    </a:cubicBezTo>
                    <a:cubicBezTo>
                      <a:pt x="4286" y="5797"/>
                      <a:pt x="4327" y="5688"/>
                      <a:pt x="4355" y="5575"/>
                    </a:cubicBezTo>
                    <a:cubicBezTo>
                      <a:pt x="4427" y="5330"/>
                      <a:pt x="4464" y="4645"/>
                      <a:pt x="4140" y="4645"/>
                    </a:cubicBezTo>
                    <a:cubicBezTo>
                      <a:pt x="4092" y="4645"/>
                      <a:pt x="4036" y="4660"/>
                      <a:pt x="3971" y="4694"/>
                    </a:cubicBezTo>
                    <a:cubicBezTo>
                      <a:pt x="3978" y="4298"/>
                      <a:pt x="3939" y="3891"/>
                      <a:pt x="3796" y="3520"/>
                    </a:cubicBezTo>
                    <a:cubicBezTo>
                      <a:pt x="3702" y="3277"/>
                      <a:pt x="3558" y="3095"/>
                      <a:pt x="3381" y="3095"/>
                    </a:cubicBezTo>
                    <a:cubicBezTo>
                      <a:pt x="3283" y="3095"/>
                      <a:pt x="3175" y="3151"/>
                      <a:pt x="3060" y="3284"/>
                    </a:cubicBezTo>
                    <a:cubicBezTo>
                      <a:pt x="3028" y="3167"/>
                      <a:pt x="2989" y="3052"/>
                      <a:pt x="2944" y="2939"/>
                    </a:cubicBezTo>
                    <a:cubicBezTo>
                      <a:pt x="2962" y="2931"/>
                      <a:pt x="2974" y="2914"/>
                      <a:pt x="2977" y="2894"/>
                    </a:cubicBezTo>
                    <a:cubicBezTo>
                      <a:pt x="3002" y="2805"/>
                      <a:pt x="3020" y="2715"/>
                      <a:pt x="3031" y="2624"/>
                    </a:cubicBezTo>
                    <a:cubicBezTo>
                      <a:pt x="3073" y="2619"/>
                      <a:pt x="3133" y="2563"/>
                      <a:pt x="3163" y="2549"/>
                    </a:cubicBezTo>
                    <a:cubicBezTo>
                      <a:pt x="3262" y="2482"/>
                      <a:pt x="3339" y="2374"/>
                      <a:pt x="3353" y="2252"/>
                    </a:cubicBezTo>
                    <a:cubicBezTo>
                      <a:pt x="3354" y="2240"/>
                      <a:pt x="3354" y="2227"/>
                      <a:pt x="3352" y="2212"/>
                    </a:cubicBezTo>
                    <a:cubicBezTo>
                      <a:pt x="3426" y="2205"/>
                      <a:pt x="3497" y="2134"/>
                      <a:pt x="3502" y="2060"/>
                    </a:cubicBezTo>
                    <a:cubicBezTo>
                      <a:pt x="3508" y="1990"/>
                      <a:pt x="3446" y="1937"/>
                      <a:pt x="3382" y="1937"/>
                    </a:cubicBezTo>
                    <a:cubicBezTo>
                      <a:pt x="3368" y="1937"/>
                      <a:pt x="3354" y="1939"/>
                      <a:pt x="3341" y="1944"/>
                    </a:cubicBezTo>
                    <a:cubicBezTo>
                      <a:pt x="3335" y="1943"/>
                      <a:pt x="3329" y="1943"/>
                      <a:pt x="3323" y="1943"/>
                    </a:cubicBezTo>
                    <a:cubicBezTo>
                      <a:pt x="3211" y="1943"/>
                      <a:pt x="3170" y="2113"/>
                      <a:pt x="3257" y="2181"/>
                    </a:cubicBezTo>
                    <a:cubicBezTo>
                      <a:pt x="3267" y="2190"/>
                      <a:pt x="3277" y="2196"/>
                      <a:pt x="3287" y="2201"/>
                    </a:cubicBezTo>
                    <a:cubicBezTo>
                      <a:pt x="3282" y="2218"/>
                      <a:pt x="3278" y="2236"/>
                      <a:pt x="3273" y="2253"/>
                    </a:cubicBezTo>
                    <a:cubicBezTo>
                      <a:pt x="3238" y="2360"/>
                      <a:pt x="3175" y="2458"/>
                      <a:pt x="3082" y="2523"/>
                    </a:cubicBezTo>
                    <a:cubicBezTo>
                      <a:pt x="3073" y="2532"/>
                      <a:pt x="3057" y="2540"/>
                      <a:pt x="3041" y="2548"/>
                    </a:cubicBezTo>
                    <a:cubicBezTo>
                      <a:pt x="3047" y="2488"/>
                      <a:pt x="3051" y="2428"/>
                      <a:pt x="3054" y="2369"/>
                    </a:cubicBezTo>
                    <a:cubicBezTo>
                      <a:pt x="3084" y="2005"/>
                      <a:pt x="3023" y="1635"/>
                      <a:pt x="2870" y="1305"/>
                    </a:cubicBezTo>
                    <a:cubicBezTo>
                      <a:pt x="3007" y="1281"/>
                      <a:pt x="3095" y="1094"/>
                      <a:pt x="3138" y="977"/>
                    </a:cubicBezTo>
                    <a:cubicBezTo>
                      <a:pt x="3149" y="949"/>
                      <a:pt x="3158" y="921"/>
                      <a:pt x="3166" y="893"/>
                    </a:cubicBezTo>
                    <a:cubicBezTo>
                      <a:pt x="3170" y="893"/>
                      <a:pt x="3175" y="893"/>
                      <a:pt x="3179" y="893"/>
                    </a:cubicBezTo>
                    <a:cubicBezTo>
                      <a:pt x="3278" y="893"/>
                      <a:pt x="3367" y="829"/>
                      <a:pt x="3436" y="761"/>
                    </a:cubicBezTo>
                    <a:cubicBezTo>
                      <a:pt x="3453" y="775"/>
                      <a:pt x="3472" y="780"/>
                      <a:pt x="3492" y="780"/>
                    </a:cubicBezTo>
                    <a:cubicBezTo>
                      <a:pt x="3528" y="780"/>
                      <a:pt x="3565" y="762"/>
                      <a:pt x="3591" y="737"/>
                    </a:cubicBezTo>
                    <a:cubicBezTo>
                      <a:pt x="3654" y="683"/>
                      <a:pt x="3666" y="581"/>
                      <a:pt x="3619" y="511"/>
                    </a:cubicBezTo>
                    <a:cubicBezTo>
                      <a:pt x="3585" y="463"/>
                      <a:pt x="3545" y="443"/>
                      <a:pt x="3508" y="443"/>
                    </a:cubicBezTo>
                    <a:cubicBezTo>
                      <a:pt x="3416" y="443"/>
                      <a:pt x="3341" y="566"/>
                      <a:pt x="3388" y="679"/>
                    </a:cubicBezTo>
                    <a:cubicBezTo>
                      <a:pt x="3329" y="730"/>
                      <a:pt x="3272" y="798"/>
                      <a:pt x="3195" y="828"/>
                    </a:cubicBezTo>
                    <a:cubicBezTo>
                      <a:pt x="3190" y="830"/>
                      <a:pt x="3185" y="832"/>
                      <a:pt x="3179" y="833"/>
                    </a:cubicBezTo>
                    <a:cubicBezTo>
                      <a:pt x="3211" y="665"/>
                      <a:pt x="3189" y="489"/>
                      <a:pt x="3107" y="337"/>
                    </a:cubicBezTo>
                    <a:cubicBezTo>
                      <a:pt x="3299" y="313"/>
                      <a:pt x="3237" y="1"/>
                      <a:pt x="306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2"/>
              <p:cNvSpPr/>
              <p:nvPr/>
            </p:nvSpPr>
            <p:spPr>
              <a:xfrm>
                <a:off x="-640117" y="708526"/>
                <a:ext cx="163597" cy="199719"/>
              </a:xfrm>
              <a:custGeom>
                <a:avLst/>
                <a:gdLst/>
                <a:ahLst/>
                <a:cxnLst/>
                <a:rect l="l" t="t" r="r" b="b"/>
                <a:pathLst>
                  <a:path w="3356" h="4097" extrusionOk="0">
                    <a:moveTo>
                      <a:pt x="0" y="0"/>
                    </a:moveTo>
                    <a:lnTo>
                      <a:pt x="0" y="0"/>
                    </a:lnTo>
                    <a:cubicBezTo>
                      <a:pt x="81" y="413"/>
                      <a:pt x="313" y="791"/>
                      <a:pt x="620" y="1075"/>
                    </a:cubicBezTo>
                    <a:cubicBezTo>
                      <a:pt x="706" y="1151"/>
                      <a:pt x="811" y="1199"/>
                      <a:pt x="904" y="1264"/>
                    </a:cubicBezTo>
                    <a:cubicBezTo>
                      <a:pt x="939" y="1298"/>
                      <a:pt x="929" y="1365"/>
                      <a:pt x="883" y="1384"/>
                    </a:cubicBezTo>
                    <a:cubicBezTo>
                      <a:pt x="851" y="1398"/>
                      <a:pt x="801" y="1394"/>
                      <a:pt x="770" y="1398"/>
                    </a:cubicBezTo>
                    <a:cubicBezTo>
                      <a:pt x="680" y="1407"/>
                      <a:pt x="595" y="1407"/>
                      <a:pt x="510" y="1437"/>
                    </a:cubicBezTo>
                    <a:cubicBezTo>
                      <a:pt x="316" y="1517"/>
                      <a:pt x="201" y="1691"/>
                      <a:pt x="356" y="1874"/>
                    </a:cubicBezTo>
                    <a:cubicBezTo>
                      <a:pt x="589" y="2188"/>
                      <a:pt x="975" y="2323"/>
                      <a:pt x="1319" y="2476"/>
                    </a:cubicBezTo>
                    <a:cubicBezTo>
                      <a:pt x="1391" y="2493"/>
                      <a:pt x="1433" y="2569"/>
                      <a:pt x="1364" y="2619"/>
                    </a:cubicBezTo>
                    <a:cubicBezTo>
                      <a:pt x="1273" y="2664"/>
                      <a:pt x="1128" y="2740"/>
                      <a:pt x="1199" y="2861"/>
                    </a:cubicBezTo>
                    <a:cubicBezTo>
                      <a:pt x="1319" y="3049"/>
                      <a:pt x="1533" y="3104"/>
                      <a:pt x="1722" y="3190"/>
                    </a:cubicBezTo>
                    <a:cubicBezTo>
                      <a:pt x="1785" y="3225"/>
                      <a:pt x="1776" y="3310"/>
                      <a:pt x="1726" y="3352"/>
                    </a:cubicBezTo>
                    <a:cubicBezTo>
                      <a:pt x="1687" y="3397"/>
                      <a:pt x="1659" y="3456"/>
                      <a:pt x="1685" y="3515"/>
                    </a:cubicBezTo>
                    <a:cubicBezTo>
                      <a:pt x="1731" y="3636"/>
                      <a:pt x="1875" y="3742"/>
                      <a:pt x="2062" y="3830"/>
                    </a:cubicBezTo>
                    <a:cubicBezTo>
                      <a:pt x="2424" y="3998"/>
                      <a:pt x="2948" y="4096"/>
                      <a:pt x="3239" y="4096"/>
                    </a:cubicBezTo>
                    <a:cubicBezTo>
                      <a:pt x="3272" y="4096"/>
                      <a:pt x="3302" y="4095"/>
                      <a:pt x="3329" y="4092"/>
                    </a:cubicBezTo>
                    <a:cubicBezTo>
                      <a:pt x="3337" y="4091"/>
                      <a:pt x="3347" y="4091"/>
                      <a:pt x="3355" y="4090"/>
                    </a:cubicBezTo>
                    <a:cubicBezTo>
                      <a:pt x="3308" y="4003"/>
                      <a:pt x="3259" y="3917"/>
                      <a:pt x="3210" y="3830"/>
                    </a:cubicBezTo>
                    <a:cubicBezTo>
                      <a:pt x="3200" y="3811"/>
                      <a:pt x="3189" y="3792"/>
                      <a:pt x="3179" y="3772"/>
                    </a:cubicBezTo>
                    <a:cubicBezTo>
                      <a:pt x="3172" y="3772"/>
                      <a:pt x="3165" y="3772"/>
                      <a:pt x="3159" y="3772"/>
                    </a:cubicBezTo>
                    <a:cubicBezTo>
                      <a:pt x="3054" y="3772"/>
                      <a:pt x="2947" y="3757"/>
                      <a:pt x="2847" y="3733"/>
                    </a:cubicBezTo>
                    <a:cubicBezTo>
                      <a:pt x="2675" y="3694"/>
                      <a:pt x="2508" y="3637"/>
                      <a:pt x="2358" y="3547"/>
                    </a:cubicBezTo>
                    <a:cubicBezTo>
                      <a:pt x="2200" y="3450"/>
                      <a:pt x="2063" y="3316"/>
                      <a:pt x="1964" y="3158"/>
                    </a:cubicBezTo>
                    <a:cubicBezTo>
                      <a:pt x="1898" y="3054"/>
                      <a:pt x="1850" y="2925"/>
                      <a:pt x="1866" y="2807"/>
                    </a:cubicBezTo>
                    <a:cubicBezTo>
                      <a:pt x="1787" y="2797"/>
                      <a:pt x="1707" y="2792"/>
                      <a:pt x="1628" y="2792"/>
                    </a:cubicBezTo>
                    <a:cubicBezTo>
                      <a:pt x="1580" y="2792"/>
                      <a:pt x="1532" y="2794"/>
                      <a:pt x="1483" y="2798"/>
                    </a:cubicBezTo>
                    <a:cubicBezTo>
                      <a:pt x="1482" y="2799"/>
                      <a:pt x="1480" y="2799"/>
                      <a:pt x="1479" y="2799"/>
                    </a:cubicBezTo>
                    <a:cubicBezTo>
                      <a:pt x="1473" y="2799"/>
                      <a:pt x="1467" y="2795"/>
                      <a:pt x="1465" y="2789"/>
                    </a:cubicBezTo>
                    <a:cubicBezTo>
                      <a:pt x="1464" y="2781"/>
                      <a:pt x="1471" y="2775"/>
                      <a:pt x="1478" y="2774"/>
                    </a:cubicBezTo>
                    <a:cubicBezTo>
                      <a:pt x="1495" y="2773"/>
                      <a:pt x="1512" y="2768"/>
                      <a:pt x="1528" y="2765"/>
                    </a:cubicBezTo>
                    <a:cubicBezTo>
                      <a:pt x="1646" y="2747"/>
                      <a:pt x="1764" y="2739"/>
                      <a:pt x="1882" y="2739"/>
                    </a:cubicBezTo>
                    <a:cubicBezTo>
                      <a:pt x="1887" y="2728"/>
                      <a:pt x="1892" y="2716"/>
                      <a:pt x="1898" y="2705"/>
                    </a:cubicBezTo>
                    <a:lnTo>
                      <a:pt x="1898" y="2705"/>
                    </a:lnTo>
                    <a:cubicBezTo>
                      <a:pt x="1881" y="2708"/>
                      <a:pt x="1864" y="2710"/>
                      <a:pt x="1847" y="2710"/>
                    </a:cubicBezTo>
                    <a:cubicBezTo>
                      <a:pt x="1750" y="2710"/>
                      <a:pt x="1654" y="2651"/>
                      <a:pt x="1614" y="2563"/>
                    </a:cubicBezTo>
                    <a:cubicBezTo>
                      <a:pt x="1567" y="2458"/>
                      <a:pt x="1603" y="2322"/>
                      <a:pt x="1695" y="2255"/>
                    </a:cubicBezTo>
                    <a:cubicBezTo>
                      <a:pt x="1495" y="2237"/>
                      <a:pt x="1286" y="2209"/>
                      <a:pt x="1123" y="2091"/>
                    </a:cubicBezTo>
                    <a:cubicBezTo>
                      <a:pt x="995" y="1999"/>
                      <a:pt x="908" y="1836"/>
                      <a:pt x="922" y="1685"/>
                    </a:cubicBezTo>
                    <a:cubicBezTo>
                      <a:pt x="850" y="1680"/>
                      <a:pt x="778" y="1678"/>
                      <a:pt x="706" y="1678"/>
                    </a:cubicBezTo>
                    <a:cubicBezTo>
                      <a:pt x="692" y="1678"/>
                      <a:pt x="677" y="1678"/>
                      <a:pt x="663" y="1679"/>
                    </a:cubicBezTo>
                    <a:cubicBezTo>
                      <a:pt x="661" y="1679"/>
                      <a:pt x="659" y="1679"/>
                      <a:pt x="658" y="1679"/>
                    </a:cubicBezTo>
                    <a:cubicBezTo>
                      <a:pt x="641" y="1679"/>
                      <a:pt x="635" y="1653"/>
                      <a:pt x="657" y="1650"/>
                    </a:cubicBezTo>
                    <a:cubicBezTo>
                      <a:pt x="747" y="1648"/>
                      <a:pt x="838" y="1646"/>
                      <a:pt x="929" y="1643"/>
                    </a:cubicBezTo>
                    <a:cubicBezTo>
                      <a:pt x="935" y="1616"/>
                      <a:pt x="945" y="1589"/>
                      <a:pt x="958" y="1564"/>
                    </a:cubicBezTo>
                    <a:cubicBezTo>
                      <a:pt x="1020" y="1452"/>
                      <a:pt x="1142" y="1389"/>
                      <a:pt x="1256" y="1331"/>
                    </a:cubicBezTo>
                    <a:cubicBezTo>
                      <a:pt x="954" y="1161"/>
                      <a:pt x="661" y="967"/>
                      <a:pt x="422" y="715"/>
                    </a:cubicBezTo>
                    <a:cubicBezTo>
                      <a:pt x="231" y="513"/>
                      <a:pt x="77" y="26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2"/>
              <p:cNvSpPr/>
              <p:nvPr/>
            </p:nvSpPr>
            <p:spPr>
              <a:xfrm>
                <a:off x="-477544" y="875097"/>
                <a:ext cx="21010" cy="33100"/>
              </a:xfrm>
              <a:custGeom>
                <a:avLst/>
                <a:gdLst/>
                <a:ahLst/>
                <a:cxnLst/>
                <a:rect l="l" t="t" r="r" b="b"/>
                <a:pathLst>
                  <a:path w="431" h="679" extrusionOk="0">
                    <a:moveTo>
                      <a:pt x="431" y="1"/>
                    </a:moveTo>
                    <a:cubicBezTo>
                      <a:pt x="376" y="101"/>
                      <a:pt x="307" y="189"/>
                      <a:pt x="212" y="252"/>
                    </a:cubicBezTo>
                    <a:cubicBezTo>
                      <a:pt x="147" y="295"/>
                      <a:pt x="75" y="322"/>
                      <a:pt x="0" y="338"/>
                    </a:cubicBezTo>
                    <a:cubicBezTo>
                      <a:pt x="12" y="363"/>
                      <a:pt x="22" y="388"/>
                      <a:pt x="34" y="413"/>
                    </a:cubicBezTo>
                    <a:cubicBezTo>
                      <a:pt x="73" y="500"/>
                      <a:pt x="107" y="588"/>
                      <a:pt x="140" y="678"/>
                    </a:cubicBezTo>
                    <a:cubicBezTo>
                      <a:pt x="189" y="591"/>
                      <a:pt x="236" y="503"/>
                      <a:pt x="278" y="413"/>
                    </a:cubicBezTo>
                    <a:cubicBezTo>
                      <a:pt x="342" y="280"/>
                      <a:pt x="396" y="143"/>
                      <a:pt x="43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23" name="Google Shape;2623;p42"/>
          <p:cNvGrpSpPr/>
          <p:nvPr/>
        </p:nvGrpSpPr>
        <p:grpSpPr>
          <a:xfrm>
            <a:off x="-3" y="3174262"/>
            <a:ext cx="2207533" cy="2186535"/>
            <a:chOff x="-3" y="3174262"/>
            <a:chExt cx="2207533" cy="2186535"/>
          </a:xfrm>
        </p:grpSpPr>
        <p:grpSp>
          <p:nvGrpSpPr>
            <p:cNvPr id="2624" name="Google Shape;2624;p42"/>
            <p:cNvGrpSpPr/>
            <p:nvPr/>
          </p:nvGrpSpPr>
          <p:grpSpPr>
            <a:xfrm flipH="1">
              <a:off x="1244056" y="4077123"/>
              <a:ext cx="963474" cy="1283674"/>
              <a:chOff x="1291708" y="-2236936"/>
              <a:chExt cx="898931" cy="1197569"/>
            </a:xfrm>
          </p:grpSpPr>
          <p:sp>
            <p:nvSpPr>
              <p:cNvPr id="2625" name="Google Shape;2625;p42"/>
              <p:cNvSpPr/>
              <p:nvPr/>
            </p:nvSpPr>
            <p:spPr>
              <a:xfrm>
                <a:off x="1745200" y="-1799529"/>
                <a:ext cx="225121" cy="371868"/>
              </a:xfrm>
              <a:custGeom>
                <a:avLst/>
                <a:gdLst/>
                <a:ahLst/>
                <a:cxnLst/>
                <a:rect l="l" t="t" r="r" b="b"/>
                <a:pathLst>
                  <a:path w="1453" h="2400" extrusionOk="0">
                    <a:moveTo>
                      <a:pt x="9" y="0"/>
                    </a:moveTo>
                    <a:cubicBezTo>
                      <a:pt x="1" y="125"/>
                      <a:pt x="0" y="252"/>
                      <a:pt x="9" y="379"/>
                    </a:cubicBezTo>
                    <a:cubicBezTo>
                      <a:pt x="40" y="859"/>
                      <a:pt x="192" y="1337"/>
                      <a:pt x="517" y="1696"/>
                    </a:cubicBezTo>
                    <a:cubicBezTo>
                      <a:pt x="626" y="1818"/>
                      <a:pt x="746" y="1932"/>
                      <a:pt x="880" y="2023"/>
                    </a:cubicBezTo>
                    <a:cubicBezTo>
                      <a:pt x="948" y="2076"/>
                      <a:pt x="1261" y="2249"/>
                      <a:pt x="1453" y="2399"/>
                    </a:cubicBezTo>
                    <a:cubicBezTo>
                      <a:pt x="1375" y="2218"/>
                      <a:pt x="1296" y="2038"/>
                      <a:pt x="1225" y="1855"/>
                    </a:cubicBezTo>
                    <a:cubicBezTo>
                      <a:pt x="1221" y="1842"/>
                      <a:pt x="1215" y="1829"/>
                      <a:pt x="1210" y="1817"/>
                    </a:cubicBezTo>
                    <a:cubicBezTo>
                      <a:pt x="995" y="1591"/>
                      <a:pt x="747" y="1396"/>
                      <a:pt x="558" y="1145"/>
                    </a:cubicBezTo>
                    <a:cubicBezTo>
                      <a:pt x="436" y="990"/>
                      <a:pt x="340" y="815"/>
                      <a:pt x="247" y="642"/>
                    </a:cubicBezTo>
                    <a:cubicBezTo>
                      <a:pt x="238" y="624"/>
                      <a:pt x="229" y="605"/>
                      <a:pt x="218" y="587"/>
                    </a:cubicBezTo>
                    <a:cubicBezTo>
                      <a:pt x="211" y="581"/>
                      <a:pt x="212" y="570"/>
                      <a:pt x="220" y="565"/>
                    </a:cubicBezTo>
                    <a:cubicBezTo>
                      <a:pt x="222" y="563"/>
                      <a:pt x="225" y="562"/>
                      <a:pt x="228" y="562"/>
                    </a:cubicBezTo>
                    <a:cubicBezTo>
                      <a:pt x="233" y="562"/>
                      <a:pt x="238" y="565"/>
                      <a:pt x="241" y="569"/>
                    </a:cubicBezTo>
                    <a:cubicBezTo>
                      <a:pt x="258" y="597"/>
                      <a:pt x="274" y="626"/>
                      <a:pt x="292" y="652"/>
                    </a:cubicBezTo>
                    <a:cubicBezTo>
                      <a:pt x="502" y="956"/>
                      <a:pt x="770" y="1195"/>
                      <a:pt x="1032" y="1450"/>
                    </a:cubicBezTo>
                    <a:cubicBezTo>
                      <a:pt x="1060" y="1478"/>
                      <a:pt x="1087" y="1506"/>
                      <a:pt x="1114" y="1537"/>
                    </a:cubicBezTo>
                    <a:cubicBezTo>
                      <a:pt x="1052" y="1334"/>
                      <a:pt x="1007" y="1127"/>
                      <a:pt x="977" y="917"/>
                    </a:cubicBezTo>
                    <a:cubicBezTo>
                      <a:pt x="806" y="482"/>
                      <a:pt x="433" y="219"/>
                      <a:pt x="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2"/>
              <p:cNvSpPr/>
              <p:nvPr/>
            </p:nvSpPr>
            <p:spPr>
              <a:xfrm>
                <a:off x="1811667" y="-2028537"/>
                <a:ext cx="105201" cy="128759"/>
              </a:xfrm>
              <a:custGeom>
                <a:avLst/>
                <a:gdLst/>
                <a:ahLst/>
                <a:cxnLst/>
                <a:rect l="l" t="t" r="r" b="b"/>
                <a:pathLst>
                  <a:path w="679" h="831" extrusionOk="0">
                    <a:moveTo>
                      <a:pt x="491" y="0"/>
                    </a:moveTo>
                    <a:cubicBezTo>
                      <a:pt x="386" y="28"/>
                      <a:pt x="425" y="227"/>
                      <a:pt x="308" y="227"/>
                    </a:cubicBezTo>
                    <a:cubicBezTo>
                      <a:pt x="303" y="227"/>
                      <a:pt x="298" y="227"/>
                      <a:pt x="293" y="226"/>
                    </a:cubicBezTo>
                    <a:cubicBezTo>
                      <a:pt x="177" y="189"/>
                      <a:pt x="129" y="19"/>
                      <a:pt x="1" y="12"/>
                    </a:cubicBezTo>
                    <a:lnTo>
                      <a:pt x="1" y="12"/>
                    </a:lnTo>
                    <a:cubicBezTo>
                      <a:pt x="20" y="299"/>
                      <a:pt x="253" y="540"/>
                      <a:pt x="444" y="739"/>
                    </a:cubicBezTo>
                    <a:cubicBezTo>
                      <a:pt x="471" y="766"/>
                      <a:pt x="499" y="793"/>
                      <a:pt x="526" y="822"/>
                    </a:cubicBezTo>
                    <a:cubicBezTo>
                      <a:pt x="528" y="825"/>
                      <a:pt x="531" y="828"/>
                      <a:pt x="533" y="830"/>
                    </a:cubicBezTo>
                    <a:cubicBezTo>
                      <a:pt x="568" y="705"/>
                      <a:pt x="678" y="15"/>
                      <a:pt x="49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2"/>
              <p:cNvSpPr/>
              <p:nvPr/>
            </p:nvSpPr>
            <p:spPr>
              <a:xfrm>
                <a:off x="1832428" y="-2074090"/>
                <a:ext cx="173372" cy="53611"/>
              </a:xfrm>
              <a:custGeom>
                <a:avLst/>
                <a:gdLst/>
                <a:ahLst/>
                <a:cxnLst/>
                <a:rect l="l" t="t" r="r" b="b"/>
                <a:pathLst>
                  <a:path w="1119" h="346" extrusionOk="0">
                    <a:moveTo>
                      <a:pt x="271" y="0"/>
                    </a:moveTo>
                    <a:cubicBezTo>
                      <a:pt x="158" y="0"/>
                      <a:pt x="39" y="79"/>
                      <a:pt x="0" y="186"/>
                    </a:cubicBezTo>
                    <a:cubicBezTo>
                      <a:pt x="72" y="224"/>
                      <a:pt x="126" y="288"/>
                      <a:pt x="180" y="346"/>
                    </a:cubicBezTo>
                    <a:cubicBezTo>
                      <a:pt x="224" y="264"/>
                      <a:pt x="302" y="192"/>
                      <a:pt x="385" y="192"/>
                    </a:cubicBezTo>
                    <a:cubicBezTo>
                      <a:pt x="423" y="192"/>
                      <a:pt x="462" y="207"/>
                      <a:pt x="499" y="243"/>
                    </a:cubicBezTo>
                    <a:cubicBezTo>
                      <a:pt x="504" y="250"/>
                      <a:pt x="511" y="259"/>
                      <a:pt x="516" y="267"/>
                    </a:cubicBezTo>
                    <a:cubicBezTo>
                      <a:pt x="558" y="244"/>
                      <a:pt x="606" y="234"/>
                      <a:pt x="655" y="234"/>
                    </a:cubicBezTo>
                    <a:cubicBezTo>
                      <a:pt x="737" y="234"/>
                      <a:pt x="822" y="263"/>
                      <a:pt x="882" y="312"/>
                    </a:cubicBezTo>
                    <a:cubicBezTo>
                      <a:pt x="887" y="308"/>
                      <a:pt x="891" y="305"/>
                      <a:pt x="895" y="302"/>
                    </a:cubicBezTo>
                    <a:cubicBezTo>
                      <a:pt x="972" y="245"/>
                      <a:pt x="1050" y="218"/>
                      <a:pt x="1115" y="218"/>
                    </a:cubicBezTo>
                    <a:cubicBezTo>
                      <a:pt x="1116" y="218"/>
                      <a:pt x="1118" y="218"/>
                      <a:pt x="1119" y="218"/>
                    </a:cubicBezTo>
                    <a:cubicBezTo>
                      <a:pt x="1089" y="89"/>
                      <a:pt x="1001" y="19"/>
                      <a:pt x="901" y="19"/>
                    </a:cubicBezTo>
                    <a:cubicBezTo>
                      <a:pt x="822" y="19"/>
                      <a:pt x="735" y="63"/>
                      <a:pt x="663" y="154"/>
                    </a:cubicBezTo>
                    <a:cubicBezTo>
                      <a:pt x="645" y="174"/>
                      <a:pt x="619" y="186"/>
                      <a:pt x="593" y="186"/>
                    </a:cubicBezTo>
                    <a:cubicBezTo>
                      <a:pt x="583" y="186"/>
                      <a:pt x="572" y="184"/>
                      <a:pt x="562" y="180"/>
                    </a:cubicBezTo>
                    <a:cubicBezTo>
                      <a:pt x="462" y="128"/>
                      <a:pt x="395" y="13"/>
                      <a:pt x="277" y="0"/>
                    </a:cubicBezTo>
                    <a:cubicBezTo>
                      <a:pt x="275" y="0"/>
                      <a:pt x="273" y="0"/>
                      <a:pt x="27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2"/>
              <p:cNvSpPr/>
              <p:nvPr/>
            </p:nvSpPr>
            <p:spPr>
              <a:xfrm>
                <a:off x="1918882" y="-2020479"/>
                <a:ext cx="34860" cy="43075"/>
              </a:xfrm>
              <a:custGeom>
                <a:avLst/>
                <a:gdLst/>
                <a:ahLst/>
                <a:cxnLst/>
                <a:rect l="l" t="t" r="r" b="b"/>
                <a:pathLst>
                  <a:path w="225" h="278" extrusionOk="0">
                    <a:moveTo>
                      <a:pt x="13" y="1"/>
                    </a:moveTo>
                    <a:cubicBezTo>
                      <a:pt x="9" y="1"/>
                      <a:pt x="5" y="1"/>
                      <a:pt x="1" y="1"/>
                    </a:cubicBezTo>
                    <a:cubicBezTo>
                      <a:pt x="38" y="86"/>
                      <a:pt x="52" y="180"/>
                      <a:pt x="56" y="277"/>
                    </a:cubicBezTo>
                    <a:cubicBezTo>
                      <a:pt x="103" y="195"/>
                      <a:pt x="160" y="120"/>
                      <a:pt x="225" y="54"/>
                    </a:cubicBezTo>
                    <a:cubicBezTo>
                      <a:pt x="157" y="27"/>
                      <a:pt x="85" y="1"/>
                      <a:pt x="1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2"/>
              <p:cNvSpPr/>
              <p:nvPr/>
            </p:nvSpPr>
            <p:spPr>
              <a:xfrm>
                <a:off x="1918572" y="-2018775"/>
                <a:ext cx="152146" cy="121167"/>
              </a:xfrm>
              <a:custGeom>
                <a:avLst/>
                <a:gdLst/>
                <a:ahLst/>
                <a:cxnLst/>
                <a:rect l="l" t="t" r="r" b="b"/>
                <a:pathLst>
                  <a:path w="982" h="782" extrusionOk="0">
                    <a:moveTo>
                      <a:pt x="556" y="0"/>
                    </a:moveTo>
                    <a:cubicBezTo>
                      <a:pt x="432" y="0"/>
                      <a:pt x="328" y="120"/>
                      <a:pt x="248" y="203"/>
                    </a:cubicBezTo>
                    <a:cubicBezTo>
                      <a:pt x="164" y="301"/>
                      <a:pt x="99" y="414"/>
                      <a:pt x="47" y="532"/>
                    </a:cubicBezTo>
                    <a:cubicBezTo>
                      <a:pt x="47" y="535"/>
                      <a:pt x="47" y="537"/>
                      <a:pt x="47" y="540"/>
                    </a:cubicBezTo>
                    <a:cubicBezTo>
                      <a:pt x="37" y="621"/>
                      <a:pt x="19" y="702"/>
                      <a:pt x="1" y="782"/>
                    </a:cubicBezTo>
                    <a:cubicBezTo>
                      <a:pt x="231" y="747"/>
                      <a:pt x="460" y="688"/>
                      <a:pt x="667" y="576"/>
                    </a:cubicBezTo>
                    <a:cubicBezTo>
                      <a:pt x="751" y="525"/>
                      <a:pt x="982" y="355"/>
                      <a:pt x="810" y="278"/>
                    </a:cubicBezTo>
                    <a:cubicBezTo>
                      <a:pt x="794" y="271"/>
                      <a:pt x="776" y="269"/>
                      <a:pt x="756" y="269"/>
                    </a:cubicBezTo>
                    <a:cubicBezTo>
                      <a:pt x="720" y="269"/>
                      <a:pt x="679" y="276"/>
                      <a:pt x="644" y="276"/>
                    </a:cubicBezTo>
                    <a:cubicBezTo>
                      <a:pt x="593" y="276"/>
                      <a:pt x="554" y="260"/>
                      <a:pt x="561" y="179"/>
                    </a:cubicBezTo>
                    <a:cubicBezTo>
                      <a:pt x="562" y="122"/>
                      <a:pt x="602" y="53"/>
                      <a:pt x="575" y="1"/>
                    </a:cubicBezTo>
                    <a:cubicBezTo>
                      <a:pt x="569" y="1"/>
                      <a:pt x="562" y="0"/>
                      <a:pt x="55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2"/>
              <p:cNvSpPr/>
              <p:nvPr/>
            </p:nvSpPr>
            <p:spPr>
              <a:xfrm>
                <a:off x="2034617" y="-1581058"/>
                <a:ext cx="126582" cy="492105"/>
              </a:xfrm>
              <a:custGeom>
                <a:avLst/>
                <a:gdLst/>
                <a:ahLst/>
                <a:cxnLst/>
                <a:rect l="l" t="t" r="r" b="b"/>
                <a:pathLst>
                  <a:path w="817" h="3176" extrusionOk="0">
                    <a:moveTo>
                      <a:pt x="787" y="1"/>
                    </a:moveTo>
                    <a:lnTo>
                      <a:pt x="787" y="1"/>
                    </a:lnTo>
                    <a:cubicBezTo>
                      <a:pt x="753" y="46"/>
                      <a:pt x="716" y="91"/>
                      <a:pt x="680" y="136"/>
                    </a:cubicBezTo>
                    <a:cubicBezTo>
                      <a:pt x="639" y="188"/>
                      <a:pt x="599" y="240"/>
                      <a:pt x="559" y="293"/>
                    </a:cubicBezTo>
                    <a:cubicBezTo>
                      <a:pt x="494" y="379"/>
                      <a:pt x="432" y="467"/>
                      <a:pt x="378" y="561"/>
                    </a:cubicBezTo>
                    <a:cubicBezTo>
                      <a:pt x="265" y="756"/>
                      <a:pt x="185" y="969"/>
                      <a:pt x="129" y="1187"/>
                    </a:cubicBezTo>
                    <a:cubicBezTo>
                      <a:pt x="58" y="1481"/>
                      <a:pt x="1" y="1798"/>
                      <a:pt x="76" y="2096"/>
                    </a:cubicBezTo>
                    <a:cubicBezTo>
                      <a:pt x="114" y="2162"/>
                      <a:pt x="149" y="2230"/>
                      <a:pt x="181" y="2298"/>
                    </a:cubicBezTo>
                    <a:cubicBezTo>
                      <a:pt x="204" y="2344"/>
                      <a:pt x="225" y="2390"/>
                      <a:pt x="245" y="2437"/>
                    </a:cubicBezTo>
                    <a:cubicBezTo>
                      <a:pt x="328" y="2637"/>
                      <a:pt x="383" y="2847"/>
                      <a:pt x="417" y="3061"/>
                    </a:cubicBezTo>
                    <a:cubicBezTo>
                      <a:pt x="422" y="3099"/>
                      <a:pt x="427" y="3138"/>
                      <a:pt x="432" y="3176"/>
                    </a:cubicBezTo>
                    <a:cubicBezTo>
                      <a:pt x="447" y="3145"/>
                      <a:pt x="461" y="3113"/>
                      <a:pt x="475" y="3081"/>
                    </a:cubicBezTo>
                    <a:cubicBezTo>
                      <a:pt x="478" y="3074"/>
                      <a:pt x="481" y="3068"/>
                      <a:pt x="484" y="3061"/>
                    </a:cubicBezTo>
                    <a:cubicBezTo>
                      <a:pt x="511" y="2996"/>
                      <a:pt x="536" y="2933"/>
                      <a:pt x="559" y="2871"/>
                    </a:cubicBezTo>
                    <a:cubicBezTo>
                      <a:pt x="598" y="2767"/>
                      <a:pt x="632" y="2664"/>
                      <a:pt x="663" y="2555"/>
                    </a:cubicBezTo>
                    <a:cubicBezTo>
                      <a:pt x="774" y="2151"/>
                      <a:pt x="816" y="1728"/>
                      <a:pt x="817" y="1309"/>
                    </a:cubicBezTo>
                    <a:cubicBezTo>
                      <a:pt x="817" y="872"/>
                      <a:pt x="756" y="438"/>
                      <a:pt x="7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2"/>
              <p:cNvSpPr/>
              <p:nvPr/>
            </p:nvSpPr>
            <p:spPr>
              <a:xfrm>
                <a:off x="1703058" y="-1451680"/>
                <a:ext cx="388422" cy="388757"/>
              </a:xfrm>
              <a:custGeom>
                <a:avLst/>
                <a:gdLst/>
                <a:ahLst/>
                <a:cxnLst/>
                <a:rect l="l" t="t" r="r" b="b"/>
                <a:pathLst>
                  <a:path w="2507" h="2509" extrusionOk="0">
                    <a:moveTo>
                      <a:pt x="0" y="1"/>
                    </a:moveTo>
                    <a:cubicBezTo>
                      <a:pt x="7" y="52"/>
                      <a:pt x="18" y="103"/>
                      <a:pt x="31" y="152"/>
                    </a:cubicBezTo>
                    <a:cubicBezTo>
                      <a:pt x="78" y="335"/>
                      <a:pt x="159" y="508"/>
                      <a:pt x="226" y="683"/>
                    </a:cubicBezTo>
                    <a:cubicBezTo>
                      <a:pt x="338" y="958"/>
                      <a:pt x="474" y="1221"/>
                      <a:pt x="642" y="1464"/>
                    </a:cubicBezTo>
                    <a:cubicBezTo>
                      <a:pt x="870" y="1815"/>
                      <a:pt x="1132" y="2061"/>
                      <a:pt x="1462" y="2225"/>
                    </a:cubicBezTo>
                    <a:cubicBezTo>
                      <a:pt x="1632" y="2310"/>
                      <a:pt x="1820" y="2373"/>
                      <a:pt x="2030" y="2416"/>
                    </a:cubicBezTo>
                    <a:cubicBezTo>
                      <a:pt x="2139" y="2444"/>
                      <a:pt x="2249" y="2467"/>
                      <a:pt x="2358" y="2494"/>
                    </a:cubicBezTo>
                    <a:cubicBezTo>
                      <a:pt x="2378" y="2498"/>
                      <a:pt x="2398" y="2504"/>
                      <a:pt x="2418" y="2509"/>
                    </a:cubicBezTo>
                    <a:cubicBezTo>
                      <a:pt x="2415" y="2504"/>
                      <a:pt x="2411" y="2498"/>
                      <a:pt x="2407" y="2493"/>
                    </a:cubicBezTo>
                    <a:cubicBezTo>
                      <a:pt x="2374" y="2443"/>
                      <a:pt x="2339" y="2392"/>
                      <a:pt x="2306" y="2343"/>
                    </a:cubicBezTo>
                    <a:lnTo>
                      <a:pt x="2302" y="2338"/>
                    </a:lnTo>
                    <a:cubicBezTo>
                      <a:pt x="2277" y="2300"/>
                      <a:pt x="2251" y="2263"/>
                      <a:pt x="2225" y="2226"/>
                    </a:cubicBezTo>
                    <a:cubicBezTo>
                      <a:pt x="2087" y="2032"/>
                      <a:pt x="1941" y="1843"/>
                      <a:pt x="1785" y="1667"/>
                    </a:cubicBezTo>
                    <a:cubicBezTo>
                      <a:pt x="1390" y="1234"/>
                      <a:pt x="917" y="906"/>
                      <a:pt x="461" y="546"/>
                    </a:cubicBezTo>
                    <a:cubicBezTo>
                      <a:pt x="426" y="519"/>
                      <a:pt x="452" y="468"/>
                      <a:pt x="488" y="468"/>
                    </a:cubicBezTo>
                    <a:cubicBezTo>
                      <a:pt x="496" y="468"/>
                      <a:pt x="505" y="471"/>
                      <a:pt x="514" y="478"/>
                    </a:cubicBezTo>
                    <a:cubicBezTo>
                      <a:pt x="1395" y="1072"/>
                      <a:pt x="1838" y="1365"/>
                      <a:pt x="2395" y="2225"/>
                    </a:cubicBezTo>
                    <a:cubicBezTo>
                      <a:pt x="2432" y="2282"/>
                      <a:pt x="2469" y="2341"/>
                      <a:pt x="2506" y="2402"/>
                    </a:cubicBezTo>
                    <a:cubicBezTo>
                      <a:pt x="2496" y="2343"/>
                      <a:pt x="2484" y="2284"/>
                      <a:pt x="2471" y="2225"/>
                    </a:cubicBezTo>
                    <a:cubicBezTo>
                      <a:pt x="2312" y="1546"/>
                      <a:pt x="1914" y="907"/>
                      <a:pt x="1339" y="508"/>
                    </a:cubicBezTo>
                    <a:cubicBezTo>
                      <a:pt x="935" y="244"/>
                      <a:pt x="452" y="152"/>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2"/>
              <p:cNvSpPr/>
              <p:nvPr/>
            </p:nvSpPr>
            <p:spPr>
              <a:xfrm>
                <a:off x="1938248" y="-1855929"/>
                <a:ext cx="129061" cy="401308"/>
              </a:xfrm>
              <a:custGeom>
                <a:avLst/>
                <a:gdLst/>
                <a:ahLst/>
                <a:cxnLst/>
                <a:rect l="l" t="t" r="r" b="b"/>
                <a:pathLst>
                  <a:path w="833" h="2590" extrusionOk="0">
                    <a:moveTo>
                      <a:pt x="833" y="1"/>
                    </a:moveTo>
                    <a:lnTo>
                      <a:pt x="833" y="1"/>
                    </a:lnTo>
                    <a:cubicBezTo>
                      <a:pt x="820" y="15"/>
                      <a:pt x="809" y="30"/>
                      <a:pt x="796" y="45"/>
                    </a:cubicBezTo>
                    <a:cubicBezTo>
                      <a:pt x="623" y="260"/>
                      <a:pt x="442" y="479"/>
                      <a:pt x="318" y="725"/>
                    </a:cubicBezTo>
                    <a:cubicBezTo>
                      <a:pt x="119" y="1107"/>
                      <a:pt x="1" y="1527"/>
                      <a:pt x="71" y="1957"/>
                    </a:cubicBezTo>
                    <a:cubicBezTo>
                      <a:pt x="77" y="1987"/>
                      <a:pt x="80" y="2018"/>
                      <a:pt x="85" y="2049"/>
                    </a:cubicBezTo>
                    <a:cubicBezTo>
                      <a:pt x="85" y="2051"/>
                      <a:pt x="86" y="2053"/>
                      <a:pt x="87" y="2055"/>
                    </a:cubicBezTo>
                    <a:cubicBezTo>
                      <a:pt x="128" y="1623"/>
                      <a:pt x="332" y="1065"/>
                      <a:pt x="467" y="805"/>
                    </a:cubicBezTo>
                    <a:cubicBezTo>
                      <a:pt x="504" y="733"/>
                      <a:pt x="540" y="660"/>
                      <a:pt x="576" y="588"/>
                    </a:cubicBezTo>
                    <a:cubicBezTo>
                      <a:pt x="586" y="569"/>
                      <a:pt x="607" y="558"/>
                      <a:pt x="628" y="558"/>
                    </a:cubicBezTo>
                    <a:cubicBezTo>
                      <a:pt x="636" y="558"/>
                      <a:pt x="644" y="560"/>
                      <a:pt x="651" y="563"/>
                    </a:cubicBezTo>
                    <a:cubicBezTo>
                      <a:pt x="679" y="575"/>
                      <a:pt x="696" y="612"/>
                      <a:pt x="683" y="641"/>
                    </a:cubicBezTo>
                    <a:cubicBezTo>
                      <a:pt x="485" y="1081"/>
                      <a:pt x="302" y="1542"/>
                      <a:pt x="196" y="2012"/>
                    </a:cubicBezTo>
                    <a:cubicBezTo>
                      <a:pt x="190" y="2046"/>
                      <a:pt x="184" y="2078"/>
                      <a:pt x="178" y="2112"/>
                    </a:cubicBezTo>
                    <a:cubicBezTo>
                      <a:pt x="170" y="2155"/>
                      <a:pt x="164" y="2199"/>
                      <a:pt x="158" y="2244"/>
                    </a:cubicBezTo>
                    <a:cubicBezTo>
                      <a:pt x="205" y="2359"/>
                      <a:pt x="254" y="2474"/>
                      <a:pt x="302" y="2590"/>
                    </a:cubicBezTo>
                    <a:cubicBezTo>
                      <a:pt x="376" y="2311"/>
                      <a:pt x="597" y="1889"/>
                      <a:pt x="624" y="1780"/>
                    </a:cubicBezTo>
                    <a:cubicBezTo>
                      <a:pt x="832" y="1208"/>
                      <a:pt x="822" y="599"/>
                      <a:pt x="83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2"/>
              <p:cNvSpPr/>
              <p:nvPr/>
            </p:nvSpPr>
            <p:spPr>
              <a:xfrm>
                <a:off x="1659987" y="-2096867"/>
                <a:ext cx="530652" cy="1057500"/>
              </a:xfrm>
              <a:custGeom>
                <a:avLst/>
                <a:gdLst/>
                <a:ahLst/>
                <a:cxnLst/>
                <a:rect l="l" t="t" r="r" b="b"/>
                <a:pathLst>
                  <a:path w="3425" h="6825" extrusionOk="0">
                    <a:moveTo>
                      <a:pt x="1384" y="147"/>
                    </a:moveTo>
                    <a:cubicBezTo>
                      <a:pt x="1386" y="147"/>
                      <a:pt x="1388" y="147"/>
                      <a:pt x="1390" y="147"/>
                    </a:cubicBezTo>
                    <a:cubicBezTo>
                      <a:pt x="1508" y="160"/>
                      <a:pt x="1575" y="275"/>
                      <a:pt x="1674" y="327"/>
                    </a:cubicBezTo>
                    <a:cubicBezTo>
                      <a:pt x="1684" y="331"/>
                      <a:pt x="1695" y="333"/>
                      <a:pt x="1706" y="333"/>
                    </a:cubicBezTo>
                    <a:cubicBezTo>
                      <a:pt x="1732" y="333"/>
                      <a:pt x="1758" y="321"/>
                      <a:pt x="1776" y="301"/>
                    </a:cubicBezTo>
                    <a:cubicBezTo>
                      <a:pt x="1848" y="210"/>
                      <a:pt x="1935" y="166"/>
                      <a:pt x="2014" y="166"/>
                    </a:cubicBezTo>
                    <a:cubicBezTo>
                      <a:pt x="2114" y="166"/>
                      <a:pt x="2202" y="236"/>
                      <a:pt x="2232" y="365"/>
                    </a:cubicBezTo>
                    <a:cubicBezTo>
                      <a:pt x="2231" y="365"/>
                      <a:pt x="2229" y="365"/>
                      <a:pt x="2228" y="365"/>
                    </a:cubicBezTo>
                    <a:cubicBezTo>
                      <a:pt x="2163" y="365"/>
                      <a:pt x="2085" y="392"/>
                      <a:pt x="2008" y="449"/>
                    </a:cubicBezTo>
                    <a:cubicBezTo>
                      <a:pt x="2004" y="452"/>
                      <a:pt x="2000" y="455"/>
                      <a:pt x="1995" y="459"/>
                    </a:cubicBezTo>
                    <a:cubicBezTo>
                      <a:pt x="1935" y="410"/>
                      <a:pt x="1850" y="381"/>
                      <a:pt x="1768" y="381"/>
                    </a:cubicBezTo>
                    <a:cubicBezTo>
                      <a:pt x="1719" y="381"/>
                      <a:pt x="1671" y="391"/>
                      <a:pt x="1629" y="414"/>
                    </a:cubicBezTo>
                    <a:cubicBezTo>
                      <a:pt x="1624" y="406"/>
                      <a:pt x="1617" y="397"/>
                      <a:pt x="1611" y="390"/>
                    </a:cubicBezTo>
                    <a:cubicBezTo>
                      <a:pt x="1574" y="354"/>
                      <a:pt x="1535" y="339"/>
                      <a:pt x="1497" y="339"/>
                    </a:cubicBezTo>
                    <a:cubicBezTo>
                      <a:pt x="1414" y="339"/>
                      <a:pt x="1336" y="411"/>
                      <a:pt x="1293" y="493"/>
                    </a:cubicBezTo>
                    <a:cubicBezTo>
                      <a:pt x="1238" y="435"/>
                      <a:pt x="1185" y="371"/>
                      <a:pt x="1113" y="333"/>
                    </a:cubicBezTo>
                    <a:cubicBezTo>
                      <a:pt x="1151" y="226"/>
                      <a:pt x="1271" y="147"/>
                      <a:pt x="1384" y="147"/>
                    </a:cubicBezTo>
                    <a:close/>
                    <a:moveTo>
                      <a:pt x="1684" y="494"/>
                    </a:moveTo>
                    <a:cubicBezTo>
                      <a:pt x="1756" y="494"/>
                      <a:pt x="1828" y="519"/>
                      <a:pt x="1896" y="546"/>
                    </a:cubicBezTo>
                    <a:cubicBezTo>
                      <a:pt x="1831" y="613"/>
                      <a:pt x="1774" y="688"/>
                      <a:pt x="1727" y="770"/>
                    </a:cubicBezTo>
                    <a:cubicBezTo>
                      <a:pt x="1723" y="673"/>
                      <a:pt x="1709" y="579"/>
                      <a:pt x="1672" y="494"/>
                    </a:cubicBezTo>
                    <a:cubicBezTo>
                      <a:pt x="1676" y="494"/>
                      <a:pt x="1680" y="494"/>
                      <a:pt x="1684" y="494"/>
                    </a:cubicBezTo>
                    <a:close/>
                    <a:moveTo>
                      <a:pt x="1470" y="441"/>
                    </a:moveTo>
                    <a:cubicBezTo>
                      <a:pt x="1657" y="456"/>
                      <a:pt x="1547" y="1146"/>
                      <a:pt x="1512" y="1271"/>
                    </a:cubicBezTo>
                    <a:cubicBezTo>
                      <a:pt x="1510" y="1269"/>
                      <a:pt x="1507" y="1266"/>
                      <a:pt x="1505" y="1263"/>
                    </a:cubicBezTo>
                    <a:cubicBezTo>
                      <a:pt x="1478" y="1234"/>
                      <a:pt x="1450" y="1207"/>
                      <a:pt x="1423" y="1180"/>
                    </a:cubicBezTo>
                    <a:cubicBezTo>
                      <a:pt x="1232" y="981"/>
                      <a:pt x="999" y="740"/>
                      <a:pt x="980" y="453"/>
                    </a:cubicBezTo>
                    <a:lnTo>
                      <a:pt x="980" y="453"/>
                    </a:lnTo>
                    <a:cubicBezTo>
                      <a:pt x="1108" y="460"/>
                      <a:pt x="1156" y="630"/>
                      <a:pt x="1272" y="666"/>
                    </a:cubicBezTo>
                    <a:cubicBezTo>
                      <a:pt x="1277" y="667"/>
                      <a:pt x="1283" y="667"/>
                      <a:pt x="1288" y="667"/>
                    </a:cubicBezTo>
                    <a:cubicBezTo>
                      <a:pt x="1404" y="667"/>
                      <a:pt x="1366" y="468"/>
                      <a:pt x="1470" y="441"/>
                    </a:cubicBezTo>
                    <a:close/>
                    <a:moveTo>
                      <a:pt x="2225" y="504"/>
                    </a:moveTo>
                    <a:cubicBezTo>
                      <a:pt x="2231" y="504"/>
                      <a:pt x="2238" y="505"/>
                      <a:pt x="2244" y="505"/>
                    </a:cubicBezTo>
                    <a:cubicBezTo>
                      <a:pt x="2271" y="557"/>
                      <a:pt x="2230" y="626"/>
                      <a:pt x="2230" y="683"/>
                    </a:cubicBezTo>
                    <a:cubicBezTo>
                      <a:pt x="2223" y="764"/>
                      <a:pt x="2261" y="781"/>
                      <a:pt x="2313" y="781"/>
                    </a:cubicBezTo>
                    <a:cubicBezTo>
                      <a:pt x="2348" y="781"/>
                      <a:pt x="2389" y="773"/>
                      <a:pt x="2426" y="773"/>
                    </a:cubicBezTo>
                    <a:cubicBezTo>
                      <a:pt x="2445" y="773"/>
                      <a:pt x="2463" y="775"/>
                      <a:pt x="2479" y="782"/>
                    </a:cubicBezTo>
                    <a:cubicBezTo>
                      <a:pt x="2651" y="859"/>
                      <a:pt x="2420" y="1029"/>
                      <a:pt x="2336" y="1080"/>
                    </a:cubicBezTo>
                    <a:cubicBezTo>
                      <a:pt x="2129" y="1192"/>
                      <a:pt x="1900" y="1251"/>
                      <a:pt x="1670" y="1286"/>
                    </a:cubicBezTo>
                    <a:cubicBezTo>
                      <a:pt x="1688" y="1206"/>
                      <a:pt x="1706" y="1125"/>
                      <a:pt x="1716" y="1044"/>
                    </a:cubicBezTo>
                    <a:cubicBezTo>
                      <a:pt x="1716" y="1041"/>
                      <a:pt x="1716" y="1039"/>
                      <a:pt x="1716" y="1036"/>
                    </a:cubicBezTo>
                    <a:cubicBezTo>
                      <a:pt x="1768" y="918"/>
                      <a:pt x="1833" y="805"/>
                      <a:pt x="1917" y="707"/>
                    </a:cubicBezTo>
                    <a:cubicBezTo>
                      <a:pt x="1997" y="624"/>
                      <a:pt x="2101" y="504"/>
                      <a:pt x="2225" y="504"/>
                    </a:cubicBezTo>
                    <a:close/>
                    <a:moveTo>
                      <a:pt x="2629" y="1556"/>
                    </a:moveTo>
                    <a:cubicBezTo>
                      <a:pt x="2618" y="2154"/>
                      <a:pt x="2629" y="2763"/>
                      <a:pt x="2420" y="3335"/>
                    </a:cubicBezTo>
                    <a:cubicBezTo>
                      <a:pt x="2393" y="3444"/>
                      <a:pt x="2172" y="3866"/>
                      <a:pt x="2098" y="4145"/>
                    </a:cubicBezTo>
                    <a:cubicBezTo>
                      <a:pt x="2050" y="4029"/>
                      <a:pt x="2001" y="3914"/>
                      <a:pt x="1954" y="3798"/>
                    </a:cubicBezTo>
                    <a:cubicBezTo>
                      <a:pt x="1964" y="3720"/>
                      <a:pt x="1978" y="3644"/>
                      <a:pt x="1992" y="3567"/>
                    </a:cubicBezTo>
                    <a:cubicBezTo>
                      <a:pt x="2098" y="3097"/>
                      <a:pt x="2281" y="2636"/>
                      <a:pt x="2479" y="2196"/>
                    </a:cubicBezTo>
                    <a:cubicBezTo>
                      <a:pt x="2492" y="2167"/>
                      <a:pt x="2475" y="2130"/>
                      <a:pt x="2447" y="2119"/>
                    </a:cubicBezTo>
                    <a:cubicBezTo>
                      <a:pt x="2440" y="2115"/>
                      <a:pt x="2432" y="2114"/>
                      <a:pt x="2423" y="2114"/>
                    </a:cubicBezTo>
                    <a:cubicBezTo>
                      <a:pt x="2403" y="2114"/>
                      <a:pt x="2382" y="2124"/>
                      <a:pt x="2372" y="2143"/>
                    </a:cubicBezTo>
                    <a:cubicBezTo>
                      <a:pt x="2336" y="2215"/>
                      <a:pt x="2300" y="2288"/>
                      <a:pt x="2263" y="2360"/>
                    </a:cubicBezTo>
                    <a:cubicBezTo>
                      <a:pt x="2128" y="2620"/>
                      <a:pt x="1924" y="3178"/>
                      <a:pt x="1883" y="3610"/>
                    </a:cubicBezTo>
                    <a:cubicBezTo>
                      <a:pt x="1882" y="3608"/>
                      <a:pt x="1881" y="3606"/>
                      <a:pt x="1881" y="3605"/>
                    </a:cubicBezTo>
                    <a:lnTo>
                      <a:pt x="1881" y="3604"/>
                    </a:lnTo>
                    <a:cubicBezTo>
                      <a:pt x="1877" y="3573"/>
                      <a:pt x="1873" y="3542"/>
                      <a:pt x="1867" y="3512"/>
                    </a:cubicBezTo>
                    <a:cubicBezTo>
                      <a:pt x="1797" y="3082"/>
                      <a:pt x="1915" y="2662"/>
                      <a:pt x="2114" y="2280"/>
                    </a:cubicBezTo>
                    <a:cubicBezTo>
                      <a:pt x="2246" y="2017"/>
                      <a:pt x="2444" y="1785"/>
                      <a:pt x="2629" y="1556"/>
                    </a:cubicBezTo>
                    <a:close/>
                    <a:moveTo>
                      <a:pt x="559" y="1919"/>
                    </a:moveTo>
                    <a:lnTo>
                      <a:pt x="559" y="1919"/>
                    </a:lnTo>
                    <a:cubicBezTo>
                      <a:pt x="983" y="2138"/>
                      <a:pt x="1356" y="2401"/>
                      <a:pt x="1527" y="2836"/>
                    </a:cubicBezTo>
                    <a:cubicBezTo>
                      <a:pt x="1557" y="3046"/>
                      <a:pt x="1602" y="3253"/>
                      <a:pt x="1664" y="3456"/>
                    </a:cubicBezTo>
                    <a:cubicBezTo>
                      <a:pt x="1637" y="3425"/>
                      <a:pt x="1610" y="3397"/>
                      <a:pt x="1581" y="3369"/>
                    </a:cubicBezTo>
                    <a:cubicBezTo>
                      <a:pt x="1319" y="3114"/>
                      <a:pt x="1052" y="2875"/>
                      <a:pt x="842" y="2571"/>
                    </a:cubicBezTo>
                    <a:cubicBezTo>
                      <a:pt x="824" y="2545"/>
                      <a:pt x="808" y="2516"/>
                      <a:pt x="791" y="2488"/>
                    </a:cubicBezTo>
                    <a:cubicBezTo>
                      <a:pt x="788" y="2484"/>
                      <a:pt x="783" y="2481"/>
                      <a:pt x="778" y="2481"/>
                    </a:cubicBezTo>
                    <a:cubicBezTo>
                      <a:pt x="775" y="2481"/>
                      <a:pt x="772" y="2482"/>
                      <a:pt x="770" y="2484"/>
                    </a:cubicBezTo>
                    <a:cubicBezTo>
                      <a:pt x="762" y="2489"/>
                      <a:pt x="761" y="2500"/>
                      <a:pt x="768" y="2506"/>
                    </a:cubicBezTo>
                    <a:cubicBezTo>
                      <a:pt x="778" y="2524"/>
                      <a:pt x="788" y="2543"/>
                      <a:pt x="797" y="2562"/>
                    </a:cubicBezTo>
                    <a:cubicBezTo>
                      <a:pt x="890" y="2734"/>
                      <a:pt x="986" y="2909"/>
                      <a:pt x="1108" y="3064"/>
                    </a:cubicBezTo>
                    <a:cubicBezTo>
                      <a:pt x="1297" y="3315"/>
                      <a:pt x="1545" y="3510"/>
                      <a:pt x="1761" y="3736"/>
                    </a:cubicBezTo>
                    <a:cubicBezTo>
                      <a:pt x="1836" y="3932"/>
                      <a:pt x="1920" y="4125"/>
                      <a:pt x="2003" y="4318"/>
                    </a:cubicBezTo>
                    <a:cubicBezTo>
                      <a:pt x="1811" y="4168"/>
                      <a:pt x="1498" y="3995"/>
                      <a:pt x="1431" y="3942"/>
                    </a:cubicBezTo>
                    <a:cubicBezTo>
                      <a:pt x="1296" y="3851"/>
                      <a:pt x="1176" y="3737"/>
                      <a:pt x="1067" y="3615"/>
                    </a:cubicBezTo>
                    <a:cubicBezTo>
                      <a:pt x="656" y="3162"/>
                      <a:pt x="521" y="2518"/>
                      <a:pt x="559" y="1919"/>
                    </a:cubicBezTo>
                    <a:close/>
                    <a:moveTo>
                      <a:pt x="3205" y="3330"/>
                    </a:moveTo>
                    <a:cubicBezTo>
                      <a:pt x="3174" y="3766"/>
                      <a:pt x="3235" y="4201"/>
                      <a:pt x="3235" y="4638"/>
                    </a:cubicBezTo>
                    <a:cubicBezTo>
                      <a:pt x="3234" y="5057"/>
                      <a:pt x="3192" y="5480"/>
                      <a:pt x="3081" y="5884"/>
                    </a:cubicBezTo>
                    <a:cubicBezTo>
                      <a:pt x="3050" y="5993"/>
                      <a:pt x="3016" y="6096"/>
                      <a:pt x="2977" y="6200"/>
                    </a:cubicBezTo>
                    <a:cubicBezTo>
                      <a:pt x="2954" y="6262"/>
                      <a:pt x="2929" y="6325"/>
                      <a:pt x="2902" y="6389"/>
                    </a:cubicBezTo>
                    <a:cubicBezTo>
                      <a:pt x="2899" y="6397"/>
                      <a:pt x="2897" y="6403"/>
                      <a:pt x="2893" y="6410"/>
                    </a:cubicBezTo>
                    <a:cubicBezTo>
                      <a:pt x="2880" y="6442"/>
                      <a:pt x="2865" y="6473"/>
                      <a:pt x="2850" y="6505"/>
                    </a:cubicBezTo>
                    <a:cubicBezTo>
                      <a:pt x="2845" y="6466"/>
                      <a:pt x="2841" y="6428"/>
                      <a:pt x="2835" y="6389"/>
                    </a:cubicBezTo>
                    <a:cubicBezTo>
                      <a:pt x="2794" y="6126"/>
                      <a:pt x="2719" y="5866"/>
                      <a:pt x="2599" y="5627"/>
                    </a:cubicBezTo>
                    <a:cubicBezTo>
                      <a:pt x="2567" y="5559"/>
                      <a:pt x="2532" y="5491"/>
                      <a:pt x="2494" y="5425"/>
                    </a:cubicBezTo>
                    <a:cubicBezTo>
                      <a:pt x="2419" y="5127"/>
                      <a:pt x="2476" y="4810"/>
                      <a:pt x="2547" y="4516"/>
                    </a:cubicBezTo>
                    <a:cubicBezTo>
                      <a:pt x="2603" y="4297"/>
                      <a:pt x="2683" y="4085"/>
                      <a:pt x="2796" y="3890"/>
                    </a:cubicBezTo>
                    <a:cubicBezTo>
                      <a:pt x="2850" y="3796"/>
                      <a:pt x="2912" y="3708"/>
                      <a:pt x="2977" y="3621"/>
                    </a:cubicBezTo>
                    <a:cubicBezTo>
                      <a:pt x="3052" y="3522"/>
                      <a:pt x="3130" y="3426"/>
                      <a:pt x="3205" y="3330"/>
                    </a:cubicBezTo>
                    <a:close/>
                    <a:moveTo>
                      <a:pt x="278" y="4165"/>
                    </a:moveTo>
                    <a:lnTo>
                      <a:pt x="278" y="4165"/>
                    </a:lnTo>
                    <a:cubicBezTo>
                      <a:pt x="731" y="4316"/>
                      <a:pt x="1213" y="4408"/>
                      <a:pt x="1617" y="4672"/>
                    </a:cubicBezTo>
                    <a:cubicBezTo>
                      <a:pt x="2193" y="5071"/>
                      <a:pt x="2590" y="5710"/>
                      <a:pt x="2749" y="6389"/>
                    </a:cubicBezTo>
                    <a:cubicBezTo>
                      <a:pt x="2762" y="6448"/>
                      <a:pt x="2775" y="6507"/>
                      <a:pt x="2784" y="6566"/>
                    </a:cubicBezTo>
                    <a:cubicBezTo>
                      <a:pt x="2746" y="6505"/>
                      <a:pt x="2710" y="6446"/>
                      <a:pt x="2673" y="6389"/>
                    </a:cubicBezTo>
                    <a:cubicBezTo>
                      <a:pt x="2116" y="5529"/>
                      <a:pt x="1673" y="5236"/>
                      <a:pt x="792" y="4642"/>
                    </a:cubicBezTo>
                    <a:cubicBezTo>
                      <a:pt x="783" y="4635"/>
                      <a:pt x="774" y="4632"/>
                      <a:pt x="766" y="4632"/>
                    </a:cubicBezTo>
                    <a:cubicBezTo>
                      <a:pt x="731" y="4632"/>
                      <a:pt x="704" y="4683"/>
                      <a:pt x="739" y="4710"/>
                    </a:cubicBezTo>
                    <a:cubicBezTo>
                      <a:pt x="1195" y="5070"/>
                      <a:pt x="1668" y="5398"/>
                      <a:pt x="2063" y="5831"/>
                    </a:cubicBezTo>
                    <a:cubicBezTo>
                      <a:pt x="2219" y="6007"/>
                      <a:pt x="2365" y="6196"/>
                      <a:pt x="2503" y="6389"/>
                    </a:cubicBezTo>
                    <a:cubicBezTo>
                      <a:pt x="2529" y="6427"/>
                      <a:pt x="2554" y="6464"/>
                      <a:pt x="2580" y="6502"/>
                    </a:cubicBezTo>
                    <a:lnTo>
                      <a:pt x="2584" y="6506"/>
                    </a:lnTo>
                    <a:cubicBezTo>
                      <a:pt x="2621" y="6562"/>
                      <a:pt x="2658" y="6617"/>
                      <a:pt x="2696" y="6673"/>
                    </a:cubicBezTo>
                    <a:cubicBezTo>
                      <a:pt x="2676" y="6668"/>
                      <a:pt x="2656" y="6663"/>
                      <a:pt x="2636" y="6658"/>
                    </a:cubicBezTo>
                    <a:cubicBezTo>
                      <a:pt x="2527" y="6631"/>
                      <a:pt x="2417" y="6608"/>
                      <a:pt x="2308" y="6580"/>
                    </a:cubicBezTo>
                    <a:cubicBezTo>
                      <a:pt x="2098" y="6537"/>
                      <a:pt x="1910" y="6474"/>
                      <a:pt x="1740" y="6389"/>
                    </a:cubicBezTo>
                    <a:cubicBezTo>
                      <a:pt x="1410" y="6225"/>
                      <a:pt x="1148" y="5978"/>
                      <a:pt x="920" y="5628"/>
                    </a:cubicBezTo>
                    <a:cubicBezTo>
                      <a:pt x="752" y="5384"/>
                      <a:pt x="616" y="5121"/>
                      <a:pt x="504" y="4847"/>
                    </a:cubicBezTo>
                    <a:cubicBezTo>
                      <a:pt x="419" y="4624"/>
                      <a:pt x="311" y="4403"/>
                      <a:pt x="278" y="4165"/>
                    </a:cubicBezTo>
                    <a:close/>
                    <a:moveTo>
                      <a:pt x="1396" y="1"/>
                    </a:moveTo>
                    <a:cubicBezTo>
                      <a:pt x="1227" y="1"/>
                      <a:pt x="1047" y="133"/>
                      <a:pt x="1019" y="301"/>
                    </a:cubicBezTo>
                    <a:cubicBezTo>
                      <a:pt x="1012" y="300"/>
                      <a:pt x="1006" y="299"/>
                      <a:pt x="999" y="299"/>
                    </a:cubicBezTo>
                    <a:cubicBezTo>
                      <a:pt x="902" y="299"/>
                      <a:pt x="818" y="379"/>
                      <a:pt x="830" y="488"/>
                    </a:cubicBezTo>
                    <a:cubicBezTo>
                      <a:pt x="889" y="864"/>
                      <a:pt x="1188" y="1174"/>
                      <a:pt x="1501" y="1370"/>
                    </a:cubicBezTo>
                    <a:cubicBezTo>
                      <a:pt x="1469" y="1763"/>
                      <a:pt x="1460" y="2162"/>
                      <a:pt x="1494" y="2557"/>
                    </a:cubicBezTo>
                    <a:cubicBezTo>
                      <a:pt x="1382" y="2333"/>
                      <a:pt x="1211" y="2141"/>
                      <a:pt x="994" y="1997"/>
                    </a:cubicBezTo>
                    <a:cubicBezTo>
                      <a:pt x="776" y="1862"/>
                      <a:pt x="616" y="1738"/>
                      <a:pt x="517" y="1738"/>
                    </a:cubicBezTo>
                    <a:cubicBezTo>
                      <a:pt x="418" y="1738"/>
                      <a:pt x="379" y="1859"/>
                      <a:pt x="402" y="2210"/>
                    </a:cubicBezTo>
                    <a:cubicBezTo>
                      <a:pt x="443" y="2956"/>
                      <a:pt x="668" y="3579"/>
                      <a:pt x="1280" y="4043"/>
                    </a:cubicBezTo>
                    <a:cubicBezTo>
                      <a:pt x="1531" y="4228"/>
                      <a:pt x="1819" y="4355"/>
                      <a:pt x="2073" y="4535"/>
                    </a:cubicBezTo>
                    <a:cubicBezTo>
                      <a:pt x="2081" y="4541"/>
                      <a:pt x="2089" y="4543"/>
                      <a:pt x="2097" y="4544"/>
                    </a:cubicBezTo>
                    <a:cubicBezTo>
                      <a:pt x="2176" y="4736"/>
                      <a:pt x="2250" y="4931"/>
                      <a:pt x="2306" y="5131"/>
                    </a:cubicBezTo>
                    <a:cubicBezTo>
                      <a:pt x="2116" y="4868"/>
                      <a:pt x="1882" y="4638"/>
                      <a:pt x="1604" y="4469"/>
                    </a:cubicBezTo>
                    <a:cubicBezTo>
                      <a:pt x="1275" y="4274"/>
                      <a:pt x="899" y="4180"/>
                      <a:pt x="534" y="4075"/>
                    </a:cubicBezTo>
                    <a:cubicBezTo>
                      <a:pt x="449" y="4060"/>
                      <a:pt x="352" y="4008"/>
                      <a:pt x="263" y="4008"/>
                    </a:cubicBezTo>
                    <a:cubicBezTo>
                      <a:pt x="240" y="4008"/>
                      <a:pt x="218" y="4011"/>
                      <a:pt x="196" y="4020"/>
                    </a:cubicBezTo>
                    <a:cubicBezTo>
                      <a:pt x="1" y="4109"/>
                      <a:pt x="316" y="4773"/>
                      <a:pt x="374" y="4943"/>
                    </a:cubicBezTo>
                    <a:cubicBezTo>
                      <a:pt x="596" y="5474"/>
                      <a:pt x="901" y="6001"/>
                      <a:pt x="1360" y="6359"/>
                    </a:cubicBezTo>
                    <a:cubicBezTo>
                      <a:pt x="1374" y="6369"/>
                      <a:pt x="1387" y="6380"/>
                      <a:pt x="1401" y="6389"/>
                    </a:cubicBezTo>
                    <a:cubicBezTo>
                      <a:pt x="1807" y="6675"/>
                      <a:pt x="2311" y="6773"/>
                      <a:pt x="2796" y="6824"/>
                    </a:cubicBezTo>
                    <a:cubicBezTo>
                      <a:pt x="2799" y="6824"/>
                      <a:pt x="2801" y="6825"/>
                      <a:pt x="2804" y="6825"/>
                    </a:cubicBezTo>
                    <a:cubicBezTo>
                      <a:pt x="2849" y="6825"/>
                      <a:pt x="2875" y="6786"/>
                      <a:pt x="2873" y="6745"/>
                    </a:cubicBezTo>
                    <a:cubicBezTo>
                      <a:pt x="2926" y="6696"/>
                      <a:pt x="2964" y="6589"/>
                      <a:pt x="2995" y="6545"/>
                    </a:cubicBezTo>
                    <a:cubicBezTo>
                      <a:pt x="3265" y="6053"/>
                      <a:pt x="3370" y="5491"/>
                      <a:pt x="3397" y="4937"/>
                    </a:cubicBezTo>
                    <a:cubicBezTo>
                      <a:pt x="3425" y="4469"/>
                      <a:pt x="3351" y="4021"/>
                      <a:pt x="3345" y="3549"/>
                    </a:cubicBezTo>
                    <a:cubicBezTo>
                      <a:pt x="3345" y="3441"/>
                      <a:pt x="3353" y="3334"/>
                      <a:pt x="3356" y="3226"/>
                    </a:cubicBezTo>
                    <a:cubicBezTo>
                      <a:pt x="3362" y="3163"/>
                      <a:pt x="3343" y="3081"/>
                      <a:pt x="3267" y="3077"/>
                    </a:cubicBezTo>
                    <a:cubicBezTo>
                      <a:pt x="3170" y="3084"/>
                      <a:pt x="3120" y="3191"/>
                      <a:pt x="3058" y="3255"/>
                    </a:cubicBezTo>
                    <a:cubicBezTo>
                      <a:pt x="3031" y="3289"/>
                      <a:pt x="3004" y="3322"/>
                      <a:pt x="2977" y="3356"/>
                    </a:cubicBezTo>
                    <a:cubicBezTo>
                      <a:pt x="2930" y="3415"/>
                      <a:pt x="2883" y="3475"/>
                      <a:pt x="2838" y="3536"/>
                    </a:cubicBezTo>
                    <a:cubicBezTo>
                      <a:pt x="2585" y="3845"/>
                      <a:pt x="2368" y="4454"/>
                      <a:pt x="2364" y="4967"/>
                    </a:cubicBezTo>
                    <a:cubicBezTo>
                      <a:pt x="2328" y="4761"/>
                      <a:pt x="2263" y="4563"/>
                      <a:pt x="2187" y="4365"/>
                    </a:cubicBezTo>
                    <a:cubicBezTo>
                      <a:pt x="2190" y="4361"/>
                      <a:pt x="2192" y="4356"/>
                      <a:pt x="2193" y="4351"/>
                    </a:cubicBezTo>
                    <a:cubicBezTo>
                      <a:pt x="2218" y="4217"/>
                      <a:pt x="2269" y="4091"/>
                      <a:pt x="2326" y="3969"/>
                    </a:cubicBezTo>
                    <a:cubicBezTo>
                      <a:pt x="2703" y="3252"/>
                      <a:pt x="2781" y="2681"/>
                      <a:pt x="2773" y="1881"/>
                    </a:cubicBezTo>
                    <a:cubicBezTo>
                      <a:pt x="2775" y="1761"/>
                      <a:pt x="2776" y="1640"/>
                      <a:pt x="2772" y="1519"/>
                    </a:cubicBezTo>
                    <a:cubicBezTo>
                      <a:pt x="2770" y="1455"/>
                      <a:pt x="2766" y="1372"/>
                      <a:pt x="2699" y="1344"/>
                    </a:cubicBezTo>
                    <a:cubicBezTo>
                      <a:pt x="2689" y="1341"/>
                      <a:pt x="2680" y="1339"/>
                      <a:pt x="2671" y="1339"/>
                    </a:cubicBezTo>
                    <a:cubicBezTo>
                      <a:pt x="2573" y="1339"/>
                      <a:pt x="2500" y="1491"/>
                      <a:pt x="2433" y="1553"/>
                    </a:cubicBezTo>
                    <a:cubicBezTo>
                      <a:pt x="2046" y="1994"/>
                      <a:pt x="1744" y="2569"/>
                      <a:pt x="1741" y="3161"/>
                    </a:cubicBezTo>
                    <a:cubicBezTo>
                      <a:pt x="1605" y="2600"/>
                      <a:pt x="1610" y="2013"/>
                      <a:pt x="1634" y="1435"/>
                    </a:cubicBezTo>
                    <a:cubicBezTo>
                      <a:pt x="1634" y="1433"/>
                      <a:pt x="1634" y="1431"/>
                      <a:pt x="1634" y="1429"/>
                    </a:cubicBezTo>
                    <a:cubicBezTo>
                      <a:pt x="1641" y="1430"/>
                      <a:pt x="1649" y="1430"/>
                      <a:pt x="1656" y="1430"/>
                    </a:cubicBezTo>
                    <a:cubicBezTo>
                      <a:pt x="1684" y="1430"/>
                      <a:pt x="1714" y="1425"/>
                      <a:pt x="1738" y="1422"/>
                    </a:cubicBezTo>
                    <a:cubicBezTo>
                      <a:pt x="1916" y="1406"/>
                      <a:pt x="2090" y="1358"/>
                      <a:pt x="2255" y="1290"/>
                    </a:cubicBezTo>
                    <a:cubicBezTo>
                      <a:pt x="2427" y="1215"/>
                      <a:pt x="2632" y="1084"/>
                      <a:pt x="2653" y="881"/>
                    </a:cubicBezTo>
                    <a:cubicBezTo>
                      <a:pt x="2652" y="736"/>
                      <a:pt x="2501" y="683"/>
                      <a:pt x="2378" y="679"/>
                    </a:cubicBezTo>
                    <a:cubicBezTo>
                      <a:pt x="2412" y="566"/>
                      <a:pt x="2403" y="483"/>
                      <a:pt x="2366" y="431"/>
                    </a:cubicBezTo>
                    <a:cubicBezTo>
                      <a:pt x="2408" y="311"/>
                      <a:pt x="2287" y="55"/>
                      <a:pt x="2048" y="55"/>
                    </a:cubicBezTo>
                    <a:cubicBezTo>
                      <a:pt x="1956" y="55"/>
                      <a:pt x="1847" y="93"/>
                      <a:pt x="1722" y="191"/>
                    </a:cubicBezTo>
                    <a:cubicBezTo>
                      <a:pt x="1643" y="111"/>
                      <a:pt x="1555" y="20"/>
                      <a:pt x="1438" y="3"/>
                    </a:cubicBezTo>
                    <a:cubicBezTo>
                      <a:pt x="1424" y="1"/>
                      <a:pt x="1410" y="1"/>
                      <a:pt x="139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2"/>
              <p:cNvSpPr/>
              <p:nvPr/>
            </p:nvSpPr>
            <p:spPr>
              <a:xfrm>
                <a:off x="1707706" y="-1428284"/>
                <a:ext cx="369985" cy="365360"/>
              </a:xfrm>
              <a:custGeom>
                <a:avLst/>
                <a:gdLst/>
                <a:ahLst/>
                <a:cxnLst/>
                <a:rect l="l" t="t" r="r" b="b"/>
                <a:pathLst>
                  <a:path w="2388" h="2358" extrusionOk="0">
                    <a:moveTo>
                      <a:pt x="1" y="1"/>
                    </a:moveTo>
                    <a:cubicBezTo>
                      <a:pt x="48" y="184"/>
                      <a:pt x="129" y="357"/>
                      <a:pt x="196" y="532"/>
                    </a:cubicBezTo>
                    <a:cubicBezTo>
                      <a:pt x="308" y="807"/>
                      <a:pt x="444" y="1070"/>
                      <a:pt x="612" y="1313"/>
                    </a:cubicBezTo>
                    <a:cubicBezTo>
                      <a:pt x="840" y="1664"/>
                      <a:pt x="1102" y="1910"/>
                      <a:pt x="1432" y="2074"/>
                    </a:cubicBezTo>
                    <a:cubicBezTo>
                      <a:pt x="1602" y="2159"/>
                      <a:pt x="1790" y="2222"/>
                      <a:pt x="2000" y="2265"/>
                    </a:cubicBezTo>
                    <a:cubicBezTo>
                      <a:pt x="2109" y="2293"/>
                      <a:pt x="2219" y="2316"/>
                      <a:pt x="2328" y="2343"/>
                    </a:cubicBezTo>
                    <a:cubicBezTo>
                      <a:pt x="2348" y="2347"/>
                      <a:pt x="2368" y="2353"/>
                      <a:pt x="2388" y="2358"/>
                    </a:cubicBezTo>
                    <a:cubicBezTo>
                      <a:pt x="2385" y="2353"/>
                      <a:pt x="2381" y="2347"/>
                      <a:pt x="2377" y="2342"/>
                    </a:cubicBezTo>
                    <a:cubicBezTo>
                      <a:pt x="2222" y="2291"/>
                      <a:pt x="2080" y="2191"/>
                      <a:pt x="1947" y="2093"/>
                    </a:cubicBezTo>
                    <a:cubicBezTo>
                      <a:pt x="1786" y="1978"/>
                      <a:pt x="1624" y="1861"/>
                      <a:pt x="1464" y="1745"/>
                    </a:cubicBezTo>
                    <a:cubicBezTo>
                      <a:pt x="1327" y="1646"/>
                      <a:pt x="1190" y="1546"/>
                      <a:pt x="1069" y="1427"/>
                    </a:cubicBezTo>
                    <a:cubicBezTo>
                      <a:pt x="944" y="1302"/>
                      <a:pt x="840" y="1159"/>
                      <a:pt x="737" y="1017"/>
                    </a:cubicBezTo>
                    <a:cubicBezTo>
                      <a:pt x="491" y="678"/>
                      <a:pt x="246" y="3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2"/>
              <p:cNvSpPr/>
              <p:nvPr/>
            </p:nvSpPr>
            <p:spPr>
              <a:xfrm>
                <a:off x="2072576" y="-1581058"/>
                <a:ext cx="88623" cy="492105"/>
              </a:xfrm>
              <a:custGeom>
                <a:avLst/>
                <a:gdLst/>
                <a:ahLst/>
                <a:cxnLst/>
                <a:rect l="l" t="t" r="r" b="b"/>
                <a:pathLst>
                  <a:path w="572" h="3176" extrusionOk="0">
                    <a:moveTo>
                      <a:pt x="542" y="1"/>
                    </a:moveTo>
                    <a:lnTo>
                      <a:pt x="542" y="1"/>
                    </a:lnTo>
                    <a:cubicBezTo>
                      <a:pt x="508" y="46"/>
                      <a:pt x="472" y="91"/>
                      <a:pt x="436" y="136"/>
                    </a:cubicBezTo>
                    <a:cubicBezTo>
                      <a:pt x="365" y="720"/>
                      <a:pt x="341" y="1312"/>
                      <a:pt x="220" y="1888"/>
                    </a:cubicBezTo>
                    <a:cubicBezTo>
                      <a:pt x="179" y="2082"/>
                      <a:pt x="123" y="2283"/>
                      <a:pt x="0" y="2437"/>
                    </a:cubicBezTo>
                    <a:cubicBezTo>
                      <a:pt x="83" y="2637"/>
                      <a:pt x="138" y="2847"/>
                      <a:pt x="172" y="3061"/>
                    </a:cubicBezTo>
                    <a:cubicBezTo>
                      <a:pt x="177" y="3099"/>
                      <a:pt x="182" y="3138"/>
                      <a:pt x="187" y="3176"/>
                    </a:cubicBezTo>
                    <a:cubicBezTo>
                      <a:pt x="202" y="3145"/>
                      <a:pt x="216" y="3113"/>
                      <a:pt x="230" y="3081"/>
                    </a:cubicBezTo>
                    <a:cubicBezTo>
                      <a:pt x="233" y="3074"/>
                      <a:pt x="236" y="3068"/>
                      <a:pt x="239" y="3061"/>
                    </a:cubicBezTo>
                    <a:cubicBezTo>
                      <a:pt x="266" y="2996"/>
                      <a:pt x="291" y="2933"/>
                      <a:pt x="314" y="2871"/>
                    </a:cubicBezTo>
                    <a:cubicBezTo>
                      <a:pt x="353" y="2767"/>
                      <a:pt x="387" y="2664"/>
                      <a:pt x="418" y="2555"/>
                    </a:cubicBezTo>
                    <a:cubicBezTo>
                      <a:pt x="529" y="2151"/>
                      <a:pt x="571" y="1728"/>
                      <a:pt x="572" y="1309"/>
                    </a:cubicBezTo>
                    <a:cubicBezTo>
                      <a:pt x="572" y="872"/>
                      <a:pt x="511" y="438"/>
                      <a:pt x="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2"/>
              <p:cNvSpPr/>
              <p:nvPr/>
            </p:nvSpPr>
            <p:spPr>
              <a:xfrm>
                <a:off x="1746440" y="-1740806"/>
                <a:ext cx="223881" cy="313144"/>
              </a:xfrm>
              <a:custGeom>
                <a:avLst/>
                <a:gdLst/>
                <a:ahLst/>
                <a:cxnLst/>
                <a:rect l="l" t="t" r="r" b="b"/>
                <a:pathLst>
                  <a:path w="1445" h="2021" extrusionOk="0">
                    <a:moveTo>
                      <a:pt x="1" y="0"/>
                    </a:moveTo>
                    <a:cubicBezTo>
                      <a:pt x="32" y="480"/>
                      <a:pt x="184" y="958"/>
                      <a:pt x="509" y="1317"/>
                    </a:cubicBezTo>
                    <a:cubicBezTo>
                      <a:pt x="618" y="1439"/>
                      <a:pt x="738" y="1553"/>
                      <a:pt x="872" y="1644"/>
                    </a:cubicBezTo>
                    <a:cubicBezTo>
                      <a:pt x="940" y="1697"/>
                      <a:pt x="1253" y="1870"/>
                      <a:pt x="1445" y="2020"/>
                    </a:cubicBezTo>
                    <a:cubicBezTo>
                      <a:pt x="1367" y="1839"/>
                      <a:pt x="1288" y="1659"/>
                      <a:pt x="1217" y="1476"/>
                    </a:cubicBezTo>
                    <a:cubicBezTo>
                      <a:pt x="1041" y="1386"/>
                      <a:pt x="893" y="1248"/>
                      <a:pt x="747" y="1113"/>
                    </a:cubicBezTo>
                    <a:cubicBezTo>
                      <a:pt x="501" y="884"/>
                      <a:pt x="247" y="645"/>
                      <a:pt x="107" y="338"/>
                    </a:cubicBezTo>
                    <a:cubicBezTo>
                      <a:pt x="57" y="230"/>
                      <a:pt x="24" y="117"/>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2"/>
              <p:cNvSpPr/>
              <p:nvPr/>
            </p:nvSpPr>
            <p:spPr>
              <a:xfrm>
                <a:off x="1962728" y="-1855929"/>
                <a:ext cx="104581" cy="401308"/>
              </a:xfrm>
              <a:custGeom>
                <a:avLst/>
                <a:gdLst/>
                <a:ahLst/>
                <a:cxnLst/>
                <a:rect l="l" t="t" r="r" b="b"/>
                <a:pathLst>
                  <a:path w="675" h="2590" extrusionOk="0">
                    <a:moveTo>
                      <a:pt x="675" y="1"/>
                    </a:moveTo>
                    <a:lnTo>
                      <a:pt x="675" y="1"/>
                    </a:lnTo>
                    <a:cubicBezTo>
                      <a:pt x="662" y="15"/>
                      <a:pt x="651" y="30"/>
                      <a:pt x="638" y="45"/>
                    </a:cubicBezTo>
                    <a:cubicBezTo>
                      <a:pt x="623" y="173"/>
                      <a:pt x="605" y="300"/>
                      <a:pt x="588" y="428"/>
                    </a:cubicBezTo>
                    <a:cubicBezTo>
                      <a:pt x="520" y="887"/>
                      <a:pt x="434" y="1351"/>
                      <a:pt x="227" y="1767"/>
                    </a:cubicBezTo>
                    <a:cubicBezTo>
                      <a:pt x="167" y="1887"/>
                      <a:pt x="98" y="2003"/>
                      <a:pt x="20" y="2112"/>
                    </a:cubicBezTo>
                    <a:cubicBezTo>
                      <a:pt x="12" y="2155"/>
                      <a:pt x="6" y="2199"/>
                      <a:pt x="0" y="2244"/>
                    </a:cubicBezTo>
                    <a:cubicBezTo>
                      <a:pt x="47" y="2359"/>
                      <a:pt x="96" y="2474"/>
                      <a:pt x="144" y="2590"/>
                    </a:cubicBezTo>
                    <a:cubicBezTo>
                      <a:pt x="218" y="2311"/>
                      <a:pt x="439" y="1889"/>
                      <a:pt x="466" y="1780"/>
                    </a:cubicBezTo>
                    <a:cubicBezTo>
                      <a:pt x="674" y="1208"/>
                      <a:pt x="664" y="599"/>
                      <a:pt x="67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2"/>
              <p:cNvSpPr/>
              <p:nvPr/>
            </p:nvSpPr>
            <p:spPr>
              <a:xfrm>
                <a:off x="1530462" y="-2125531"/>
                <a:ext cx="29283" cy="26031"/>
              </a:xfrm>
              <a:custGeom>
                <a:avLst/>
                <a:gdLst/>
                <a:ahLst/>
                <a:cxnLst/>
                <a:rect l="l" t="t" r="r" b="b"/>
                <a:pathLst>
                  <a:path w="189" h="168" extrusionOk="0">
                    <a:moveTo>
                      <a:pt x="66" y="0"/>
                    </a:moveTo>
                    <a:cubicBezTo>
                      <a:pt x="1" y="37"/>
                      <a:pt x="9" y="164"/>
                      <a:pt x="92" y="167"/>
                    </a:cubicBezTo>
                    <a:cubicBezTo>
                      <a:pt x="161" y="159"/>
                      <a:pt x="189" y="53"/>
                      <a:pt x="133" y="13"/>
                    </a:cubicBezTo>
                    <a:cubicBezTo>
                      <a:pt x="130" y="13"/>
                      <a:pt x="127" y="13"/>
                      <a:pt x="124" y="13"/>
                    </a:cubicBezTo>
                    <a:cubicBezTo>
                      <a:pt x="117" y="13"/>
                      <a:pt x="110" y="13"/>
                      <a:pt x="103" y="13"/>
                    </a:cubicBezTo>
                    <a:cubicBezTo>
                      <a:pt x="90" y="13"/>
                      <a:pt x="76" y="11"/>
                      <a:pt x="6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2"/>
              <p:cNvSpPr/>
              <p:nvPr/>
            </p:nvSpPr>
            <p:spPr>
              <a:xfrm>
                <a:off x="1418909" y="-1949825"/>
                <a:ext cx="325673" cy="867072"/>
              </a:xfrm>
              <a:custGeom>
                <a:avLst/>
                <a:gdLst/>
                <a:ahLst/>
                <a:cxnLst/>
                <a:rect l="l" t="t" r="r" b="b"/>
                <a:pathLst>
                  <a:path w="2102" h="5596" extrusionOk="0">
                    <a:moveTo>
                      <a:pt x="2084" y="1"/>
                    </a:moveTo>
                    <a:cubicBezTo>
                      <a:pt x="2075" y="14"/>
                      <a:pt x="2063" y="27"/>
                      <a:pt x="2053" y="41"/>
                    </a:cubicBezTo>
                    <a:cubicBezTo>
                      <a:pt x="1623" y="577"/>
                      <a:pt x="1247" y="1153"/>
                      <a:pt x="943" y="1767"/>
                    </a:cubicBezTo>
                    <a:cubicBezTo>
                      <a:pt x="643" y="2357"/>
                      <a:pt x="398" y="2974"/>
                      <a:pt x="257" y="3621"/>
                    </a:cubicBezTo>
                    <a:cubicBezTo>
                      <a:pt x="133" y="4221"/>
                      <a:pt x="85" y="4832"/>
                      <a:pt x="18" y="5440"/>
                    </a:cubicBezTo>
                    <a:cubicBezTo>
                      <a:pt x="13" y="5488"/>
                      <a:pt x="8" y="5535"/>
                      <a:pt x="2" y="5582"/>
                    </a:cubicBezTo>
                    <a:cubicBezTo>
                      <a:pt x="1" y="5586"/>
                      <a:pt x="1" y="5591"/>
                      <a:pt x="0" y="5596"/>
                    </a:cubicBezTo>
                    <a:cubicBezTo>
                      <a:pt x="126" y="5554"/>
                      <a:pt x="246" y="5501"/>
                      <a:pt x="362" y="5440"/>
                    </a:cubicBezTo>
                    <a:cubicBezTo>
                      <a:pt x="688" y="5268"/>
                      <a:pt x="978" y="5031"/>
                      <a:pt x="1262" y="4794"/>
                    </a:cubicBezTo>
                    <a:cubicBezTo>
                      <a:pt x="1518" y="4567"/>
                      <a:pt x="1761" y="4310"/>
                      <a:pt x="1902" y="3995"/>
                    </a:cubicBezTo>
                    <a:cubicBezTo>
                      <a:pt x="2063" y="3601"/>
                      <a:pt x="2102" y="3111"/>
                      <a:pt x="1859" y="2744"/>
                    </a:cubicBezTo>
                    <a:cubicBezTo>
                      <a:pt x="1676" y="2489"/>
                      <a:pt x="1635" y="2574"/>
                      <a:pt x="1740" y="2243"/>
                    </a:cubicBezTo>
                    <a:cubicBezTo>
                      <a:pt x="1981" y="1517"/>
                      <a:pt x="2078" y="762"/>
                      <a:pt x="20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2"/>
              <p:cNvSpPr/>
              <p:nvPr/>
            </p:nvSpPr>
            <p:spPr>
              <a:xfrm>
                <a:off x="1637056" y="-2192932"/>
                <a:ext cx="26959" cy="28510"/>
              </a:xfrm>
              <a:custGeom>
                <a:avLst/>
                <a:gdLst/>
                <a:ahLst/>
                <a:cxnLst/>
                <a:rect l="l" t="t" r="r" b="b"/>
                <a:pathLst>
                  <a:path w="174" h="184" extrusionOk="0">
                    <a:moveTo>
                      <a:pt x="107" y="0"/>
                    </a:moveTo>
                    <a:cubicBezTo>
                      <a:pt x="103" y="0"/>
                      <a:pt x="99" y="1"/>
                      <a:pt x="94" y="2"/>
                    </a:cubicBezTo>
                    <a:cubicBezTo>
                      <a:pt x="28" y="29"/>
                      <a:pt x="1" y="112"/>
                      <a:pt x="22" y="177"/>
                    </a:cubicBezTo>
                    <a:cubicBezTo>
                      <a:pt x="64" y="169"/>
                      <a:pt x="115" y="183"/>
                      <a:pt x="135" y="134"/>
                    </a:cubicBezTo>
                    <a:cubicBezTo>
                      <a:pt x="174" y="94"/>
                      <a:pt x="170" y="0"/>
                      <a:pt x="10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2"/>
              <p:cNvSpPr/>
              <p:nvPr/>
            </p:nvSpPr>
            <p:spPr>
              <a:xfrm>
                <a:off x="1306117" y="-1972137"/>
                <a:ext cx="424987" cy="888610"/>
              </a:xfrm>
              <a:custGeom>
                <a:avLst/>
                <a:gdLst/>
                <a:ahLst/>
                <a:cxnLst/>
                <a:rect l="l" t="t" r="r" b="b"/>
                <a:pathLst>
                  <a:path w="2743" h="5735" extrusionOk="0">
                    <a:moveTo>
                      <a:pt x="2743" y="1"/>
                    </a:moveTo>
                    <a:lnTo>
                      <a:pt x="2743" y="1"/>
                    </a:lnTo>
                    <a:cubicBezTo>
                      <a:pt x="2068" y="291"/>
                      <a:pt x="1321" y="839"/>
                      <a:pt x="1064" y="1550"/>
                    </a:cubicBezTo>
                    <a:cubicBezTo>
                      <a:pt x="1010" y="1702"/>
                      <a:pt x="1003" y="1863"/>
                      <a:pt x="1011" y="2024"/>
                    </a:cubicBezTo>
                    <a:cubicBezTo>
                      <a:pt x="1002" y="2099"/>
                      <a:pt x="936" y="2151"/>
                      <a:pt x="899" y="2214"/>
                    </a:cubicBezTo>
                    <a:cubicBezTo>
                      <a:pt x="510" y="2682"/>
                      <a:pt x="167" y="3217"/>
                      <a:pt x="80" y="3831"/>
                    </a:cubicBezTo>
                    <a:cubicBezTo>
                      <a:pt x="0" y="4437"/>
                      <a:pt x="147" y="5103"/>
                      <a:pt x="534" y="5584"/>
                    </a:cubicBezTo>
                    <a:cubicBezTo>
                      <a:pt x="576" y="5637"/>
                      <a:pt x="621" y="5687"/>
                      <a:pt x="669" y="5735"/>
                    </a:cubicBezTo>
                    <a:cubicBezTo>
                      <a:pt x="668" y="5684"/>
                      <a:pt x="669" y="5635"/>
                      <a:pt x="671" y="5584"/>
                    </a:cubicBezTo>
                    <a:cubicBezTo>
                      <a:pt x="680" y="5279"/>
                      <a:pt x="718" y="4974"/>
                      <a:pt x="739" y="4668"/>
                    </a:cubicBezTo>
                    <a:cubicBezTo>
                      <a:pt x="767" y="4279"/>
                      <a:pt x="814" y="3889"/>
                      <a:pt x="909" y="3508"/>
                    </a:cubicBezTo>
                    <a:cubicBezTo>
                      <a:pt x="1055" y="2894"/>
                      <a:pt x="1298" y="2309"/>
                      <a:pt x="1584" y="1749"/>
                    </a:cubicBezTo>
                    <a:cubicBezTo>
                      <a:pt x="1899" y="1123"/>
                      <a:pt x="2281" y="528"/>
                      <a:pt x="27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2"/>
              <p:cNvSpPr/>
              <p:nvPr/>
            </p:nvSpPr>
            <p:spPr>
              <a:xfrm>
                <a:off x="1733735" y="-2219737"/>
                <a:ext cx="30212" cy="33158"/>
              </a:xfrm>
              <a:custGeom>
                <a:avLst/>
                <a:gdLst/>
                <a:ahLst/>
                <a:cxnLst/>
                <a:rect l="l" t="t" r="r" b="b"/>
                <a:pathLst>
                  <a:path w="195" h="214" extrusionOk="0">
                    <a:moveTo>
                      <a:pt x="95" y="1"/>
                    </a:moveTo>
                    <a:cubicBezTo>
                      <a:pt x="87" y="1"/>
                      <a:pt x="79" y="2"/>
                      <a:pt x="71" y="4"/>
                    </a:cubicBezTo>
                    <a:cubicBezTo>
                      <a:pt x="22" y="21"/>
                      <a:pt x="1" y="81"/>
                      <a:pt x="14" y="128"/>
                    </a:cubicBezTo>
                    <a:cubicBezTo>
                      <a:pt x="31" y="176"/>
                      <a:pt x="83" y="189"/>
                      <a:pt x="119" y="213"/>
                    </a:cubicBezTo>
                    <a:cubicBezTo>
                      <a:pt x="194" y="171"/>
                      <a:pt x="185" y="1"/>
                      <a:pt x="9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2"/>
              <p:cNvSpPr/>
              <p:nvPr/>
            </p:nvSpPr>
            <p:spPr>
              <a:xfrm>
                <a:off x="1291708" y="-2236936"/>
                <a:ext cx="488045" cy="1177117"/>
              </a:xfrm>
              <a:custGeom>
                <a:avLst/>
                <a:gdLst/>
                <a:ahLst/>
                <a:cxnLst/>
                <a:rect l="l" t="t" r="r" b="b"/>
                <a:pathLst>
                  <a:path w="3150" h="7597" extrusionOk="0">
                    <a:moveTo>
                      <a:pt x="2948" y="112"/>
                    </a:moveTo>
                    <a:cubicBezTo>
                      <a:pt x="3038" y="112"/>
                      <a:pt x="3047" y="282"/>
                      <a:pt x="2972" y="324"/>
                    </a:cubicBezTo>
                    <a:cubicBezTo>
                      <a:pt x="2936" y="300"/>
                      <a:pt x="2884" y="287"/>
                      <a:pt x="2867" y="239"/>
                    </a:cubicBezTo>
                    <a:cubicBezTo>
                      <a:pt x="2854" y="192"/>
                      <a:pt x="2875" y="132"/>
                      <a:pt x="2924" y="115"/>
                    </a:cubicBezTo>
                    <a:cubicBezTo>
                      <a:pt x="2932" y="113"/>
                      <a:pt x="2940" y="112"/>
                      <a:pt x="2948" y="112"/>
                    </a:cubicBezTo>
                    <a:close/>
                    <a:moveTo>
                      <a:pt x="2336" y="284"/>
                    </a:moveTo>
                    <a:cubicBezTo>
                      <a:pt x="2399" y="284"/>
                      <a:pt x="2403" y="378"/>
                      <a:pt x="2364" y="418"/>
                    </a:cubicBezTo>
                    <a:cubicBezTo>
                      <a:pt x="2344" y="467"/>
                      <a:pt x="2293" y="453"/>
                      <a:pt x="2251" y="461"/>
                    </a:cubicBezTo>
                    <a:cubicBezTo>
                      <a:pt x="2230" y="396"/>
                      <a:pt x="2257" y="313"/>
                      <a:pt x="2323" y="286"/>
                    </a:cubicBezTo>
                    <a:cubicBezTo>
                      <a:pt x="2328" y="285"/>
                      <a:pt x="2332" y="284"/>
                      <a:pt x="2336" y="284"/>
                    </a:cubicBezTo>
                    <a:close/>
                    <a:moveTo>
                      <a:pt x="1607" y="719"/>
                    </a:moveTo>
                    <a:cubicBezTo>
                      <a:pt x="1617" y="730"/>
                      <a:pt x="1631" y="732"/>
                      <a:pt x="1645" y="732"/>
                    </a:cubicBezTo>
                    <a:cubicBezTo>
                      <a:pt x="1653" y="732"/>
                      <a:pt x="1662" y="732"/>
                      <a:pt x="1669" y="732"/>
                    </a:cubicBezTo>
                    <a:cubicBezTo>
                      <a:pt x="1671" y="732"/>
                      <a:pt x="1673" y="732"/>
                      <a:pt x="1674" y="732"/>
                    </a:cubicBezTo>
                    <a:cubicBezTo>
                      <a:pt x="1730" y="772"/>
                      <a:pt x="1702" y="878"/>
                      <a:pt x="1633" y="886"/>
                    </a:cubicBezTo>
                    <a:cubicBezTo>
                      <a:pt x="1550" y="883"/>
                      <a:pt x="1542" y="756"/>
                      <a:pt x="1607" y="719"/>
                    </a:cubicBezTo>
                    <a:close/>
                    <a:moveTo>
                      <a:pt x="2836" y="1710"/>
                    </a:moveTo>
                    <a:lnTo>
                      <a:pt x="2836" y="1710"/>
                    </a:lnTo>
                    <a:cubicBezTo>
                      <a:pt x="2374" y="2238"/>
                      <a:pt x="1992" y="2832"/>
                      <a:pt x="1677" y="3459"/>
                    </a:cubicBezTo>
                    <a:cubicBezTo>
                      <a:pt x="1391" y="4018"/>
                      <a:pt x="1148" y="4603"/>
                      <a:pt x="1002" y="5217"/>
                    </a:cubicBezTo>
                    <a:cubicBezTo>
                      <a:pt x="907" y="5598"/>
                      <a:pt x="860" y="5987"/>
                      <a:pt x="832" y="6377"/>
                    </a:cubicBezTo>
                    <a:cubicBezTo>
                      <a:pt x="811" y="6683"/>
                      <a:pt x="772" y="6988"/>
                      <a:pt x="764" y="7293"/>
                    </a:cubicBezTo>
                    <a:cubicBezTo>
                      <a:pt x="762" y="7344"/>
                      <a:pt x="761" y="7393"/>
                      <a:pt x="761" y="7444"/>
                    </a:cubicBezTo>
                    <a:cubicBezTo>
                      <a:pt x="714" y="7396"/>
                      <a:pt x="669" y="7346"/>
                      <a:pt x="627" y="7293"/>
                    </a:cubicBezTo>
                    <a:cubicBezTo>
                      <a:pt x="240" y="6812"/>
                      <a:pt x="93" y="6147"/>
                      <a:pt x="173" y="5540"/>
                    </a:cubicBezTo>
                    <a:cubicBezTo>
                      <a:pt x="260" y="4926"/>
                      <a:pt x="602" y="4391"/>
                      <a:pt x="992" y="3923"/>
                    </a:cubicBezTo>
                    <a:cubicBezTo>
                      <a:pt x="1029" y="3860"/>
                      <a:pt x="1095" y="3808"/>
                      <a:pt x="1104" y="3733"/>
                    </a:cubicBezTo>
                    <a:cubicBezTo>
                      <a:pt x="1095" y="3572"/>
                      <a:pt x="1102" y="3411"/>
                      <a:pt x="1157" y="3259"/>
                    </a:cubicBezTo>
                    <a:cubicBezTo>
                      <a:pt x="1414" y="2548"/>
                      <a:pt x="2161" y="2000"/>
                      <a:pt x="2836" y="1710"/>
                    </a:cubicBezTo>
                    <a:close/>
                    <a:moveTo>
                      <a:pt x="2905" y="1854"/>
                    </a:moveTo>
                    <a:lnTo>
                      <a:pt x="2905" y="1854"/>
                    </a:lnTo>
                    <a:cubicBezTo>
                      <a:pt x="2899" y="2615"/>
                      <a:pt x="2802" y="3370"/>
                      <a:pt x="2561" y="4096"/>
                    </a:cubicBezTo>
                    <a:cubicBezTo>
                      <a:pt x="2456" y="4427"/>
                      <a:pt x="2497" y="4342"/>
                      <a:pt x="2680" y="4597"/>
                    </a:cubicBezTo>
                    <a:cubicBezTo>
                      <a:pt x="2923" y="4964"/>
                      <a:pt x="2884" y="5454"/>
                      <a:pt x="2723" y="5848"/>
                    </a:cubicBezTo>
                    <a:cubicBezTo>
                      <a:pt x="2582" y="6163"/>
                      <a:pt x="2338" y="6420"/>
                      <a:pt x="2082" y="6646"/>
                    </a:cubicBezTo>
                    <a:cubicBezTo>
                      <a:pt x="1799" y="6884"/>
                      <a:pt x="1509" y="7121"/>
                      <a:pt x="1182" y="7293"/>
                    </a:cubicBezTo>
                    <a:cubicBezTo>
                      <a:pt x="1067" y="7354"/>
                      <a:pt x="947" y="7407"/>
                      <a:pt x="821" y="7448"/>
                    </a:cubicBezTo>
                    <a:cubicBezTo>
                      <a:pt x="828" y="7396"/>
                      <a:pt x="833" y="7345"/>
                      <a:pt x="839" y="7293"/>
                    </a:cubicBezTo>
                    <a:cubicBezTo>
                      <a:pt x="906" y="6686"/>
                      <a:pt x="954" y="6074"/>
                      <a:pt x="1076" y="5474"/>
                    </a:cubicBezTo>
                    <a:cubicBezTo>
                      <a:pt x="1218" y="4828"/>
                      <a:pt x="1464" y="4210"/>
                      <a:pt x="1764" y="3620"/>
                    </a:cubicBezTo>
                    <a:cubicBezTo>
                      <a:pt x="2075" y="2991"/>
                      <a:pt x="2463" y="2402"/>
                      <a:pt x="2905" y="1854"/>
                    </a:cubicBezTo>
                    <a:close/>
                    <a:moveTo>
                      <a:pt x="2975" y="1"/>
                    </a:moveTo>
                    <a:cubicBezTo>
                      <a:pt x="2775" y="1"/>
                      <a:pt x="2732" y="267"/>
                      <a:pt x="2878" y="378"/>
                    </a:cubicBezTo>
                    <a:cubicBezTo>
                      <a:pt x="2831" y="519"/>
                      <a:pt x="2779" y="666"/>
                      <a:pt x="2680" y="781"/>
                    </a:cubicBezTo>
                    <a:cubicBezTo>
                      <a:pt x="2536" y="935"/>
                      <a:pt x="2357" y="1076"/>
                      <a:pt x="2150" y="1132"/>
                    </a:cubicBezTo>
                    <a:cubicBezTo>
                      <a:pt x="2127" y="1136"/>
                      <a:pt x="2104" y="1139"/>
                      <a:pt x="2081" y="1140"/>
                    </a:cubicBezTo>
                    <a:cubicBezTo>
                      <a:pt x="2110" y="1049"/>
                      <a:pt x="2145" y="958"/>
                      <a:pt x="2181" y="868"/>
                    </a:cubicBezTo>
                    <a:cubicBezTo>
                      <a:pt x="2228" y="766"/>
                      <a:pt x="2261" y="656"/>
                      <a:pt x="2336" y="568"/>
                    </a:cubicBezTo>
                    <a:cubicBezTo>
                      <a:pt x="2518" y="555"/>
                      <a:pt x="2582" y="255"/>
                      <a:pt x="2403" y="186"/>
                    </a:cubicBezTo>
                    <a:cubicBezTo>
                      <a:pt x="2383" y="179"/>
                      <a:pt x="2365" y="176"/>
                      <a:pt x="2347" y="176"/>
                    </a:cubicBezTo>
                    <a:cubicBezTo>
                      <a:pt x="2188" y="176"/>
                      <a:pt x="2108" y="421"/>
                      <a:pt x="2202" y="547"/>
                    </a:cubicBezTo>
                    <a:cubicBezTo>
                      <a:pt x="2119" y="736"/>
                      <a:pt x="2033" y="929"/>
                      <a:pt x="1976" y="1128"/>
                    </a:cubicBezTo>
                    <a:cubicBezTo>
                      <a:pt x="1971" y="1129"/>
                      <a:pt x="1967" y="1131"/>
                      <a:pt x="1963" y="1135"/>
                    </a:cubicBezTo>
                    <a:cubicBezTo>
                      <a:pt x="1954" y="1150"/>
                      <a:pt x="1956" y="1161"/>
                      <a:pt x="1963" y="1172"/>
                    </a:cubicBezTo>
                    <a:cubicBezTo>
                      <a:pt x="1935" y="1277"/>
                      <a:pt x="1915" y="1384"/>
                      <a:pt x="1907" y="1493"/>
                    </a:cubicBezTo>
                    <a:cubicBezTo>
                      <a:pt x="1777" y="1411"/>
                      <a:pt x="1678" y="1271"/>
                      <a:pt x="1676" y="1113"/>
                    </a:cubicBezTo>
                    <a:cubicBezTo>
                      <a:pt x="1673" y="1073"/>
                      <a:pt x="1673" y="1032"/>
                      <a:pt x="1674" y="992"/>
                    </a:cubicBezTo>
                    <a:cubicBezTo>
                      <a:pt x="1798" y="960"/>
                      <a:pt x="1892" y="788"/>
                      <a:pt x="1778" y="668"/>
                    </a:cubicBezTo>
                    <a:cubicBezTo>
                      <a:pt x="1754" y="638"/>
                      <a:pt x="1719" y="625"/>
                      <a:pt x="1683" y="625"/>
                    </a:cubicBezTo>
                    <a:cubicBezTo>
                      <a:pt x="1663" y="625"/>
                      <a:pt x="1641" y="629"/>
                      <a:pt x="1622" y="637"/>
                    </a:cubicBezTo>
                    <a:cubicBezTo>
                      <a:pt x="1616" y="637"/>
                      <a:pt x="1610" y="636"/>
                      <a:pt x="1605" y="636"/>
                    </a:cubicBezTo>
                    <a:cubicBezTo>
                      <a:pt x="1462" y="636"/>
                      <a:pt x="1404" y="838"/>
                      <a:pt x="1503" y="935"/>
                    </a:cubicBezTo>
                    <a:cubicBezTo>
                      <a:pt x="1532" y="968"/>
                      <a:pt x="1565" y="986"/>
                      <a:pt x="1597" y="994"/>
                    </a:cubicBezTo>
                    <a:cubicBezTo>
                      <a:pt x="1589" y="1017"/>
                      <a:pt x="1585" y="1043"/>
                      <a:pt x="1580" y="1066"/>
                    </a:cubicBezTo>
                    <a:cubicBezTo>
                      <a:pt x="1528" y="1280"/>
                      <a:pt x="1690" y="1459"/>
                      <a:pt x="1850" y="1578"/>
                    </a:cubicBezTo>
                    <a:cubicBezTo>
                      <a:pt x="1866" y="1593"/>
                      <a:pt x="1885" y="1600"/>
                      <a:pt x="1901" y="1600"/>
                    </a:cubicBezTo>
                    <a:cubicBezTo>
                      <a:pt x="1902" y="1600"/>
                      <a:pt x="1903" y="1600"/>
                      <a:pt x="1904" y="1599"/>
                    </a:cubicBezTo>
                    <a:cubicBezTo>
                      <a:pt x="1905" y="1629"/>
                      <a:pt x="1906" y="1657"/>
                      <a:pt x="1908" y="1686"/>
                    </a:cubicBezTo>
                    <a:cubicBezTo>
                      <a:pt x="1913" y="1779"/>
                      <a:pt x="1921" y="1872"/>
                      <a:pt x="1942" y="1963"/>
                    </a:cubicBezTo>
                    <a:cubicBezTo>
                      <a:pt x="1949" y="1987"/>
                      <a:pt x="1955" y="2015"/>
                      <a:pt x="1965" y="2041"/>
                    </a:cubicBezTo>
                    <a:cubicBezTo>
                      <a:pt x="1433" y="2451"/>
                      <a:pt x="980" y="3022"/>
                      <a:pt x="986" y="3716"/>
                    </a:cubicBezTo>
                    <a:cubicBezTo>
                      <a:pt x="443" y="4306"/>
                      <a:pt x="1" y="5069"/>
                      <a:pt x="30" y="5894"/>
                    </a:cubicBezTo>
                    <a:cubicBezTo>
                      <a:pt x="41" y="6349"/>
                      <a:pt x="181" y="6795"/>
                      <a:pt x="418" y="7182"/>
                    </a:cubicBezTo>
                    <a:cubicBezTo>
                      <a:pt x="441" y="7221"/>
                      <a:pt x="465" y="7258"/>
                      <a:pt x="490" y="7294"/>
                    </a:cubicBezTo>
                    <a:cubicBezTo>
                      <a:pt x="538" y="7362"/>
                      <a:pt x="590" y="7427"/>
                      <a:pt x="644" y="7489"/>
                    </a:cubicBezTo>
                    <a:cubicBezTo>
                      <a:pt x="683" y="7529"/>
                      <a:pt x="716" y="7585"/>
                      <a:pt x="774" y="7597"/>
                    </a:cubicBezTo>
                    <a:cubicBezTo>
                      <a:pt x="1037" y="7549"/>
                      <a:pt x="1277" y="7436"/>
                      <a:pt x="1503" y="7294"/>
                    </a:cubicBezTo>
                    <a:cubicBezTo>
                      <a:pt x="1746" y="7140"/>
                      <a:pt x="1970" y="6952"/>
                      <a:pt x="2186" y="6772"/>
                    </a:cubicBezTo>
                    <a:cubicBezTo>
                      <a:pt x="2573" y="6434"/>
                      <a:pt x="2917" y="5996"/>
                      <a:pt x="2967" y="5468"/>
                    </a:cubicBezTo>
                    <a:cubicBezTo>
                      <a:pt x="3016" y="5024"/>
                      <a:pt x="2897" y="4702"/>
                      <a:pt x="2634" y="4352"/>
                    </a:cubicBezTo>
                    <a:cubicBezTo>
                      <a:pt x="2797" y="3888"/>
                      <a:pt x="2925" y="3410"/>
                      <a:pt x="2971" y="2919"/>
                    </a:cubicBezTo>
                    <a:cubicBezTo>
                      <a:pt x="2994" y="2665"/>
                      <a:pt x="3013" y="2424"/>
                      <a:pt x="3018" y="2166"/>
                    </a:cubicBezTo>
                    <a:cubicBezTo>
                      <a:pt x="3022" y="1989"/>
                      <a:pt x="3016" y="1819"/>
                      <a:pt x="3044" y="1644"/>
                    </a:cubicBezTo>
                    <a:cubicBezTo>
                      <a:pt x="3046" y="1580"/>
                      <a:pt x="3006" y="1555"/>
                      <a:pt x="2941" y="1555"/>
                    </a:cubicBezTo>
                    <a:cubicBezTo>
                      <a:pt x="2741" y="1555"/>
                      <a:pt x="2311" y="1797"/>
                      <a:pt x="2234" y="1851"/>
                    </a:cubicBezTo>
                    <a:cubicBezTo>
                      <a:pt x="2159" y="1899"/>
                      <a:pt x="2086" y="1949"/>
                      <a:pt x="2013" y="2004"/>
                    </a:cubicBezTo>
                    <a:cubicBezTo>
                      <a:pt x="1996" y="1859"/>
                      <a:pt x="1991" y="1712"/>
                      <a:pt x="1999" y="1566"/>
                    </a:cubicBezTo>
                    <a:cubicBezTo>
                      <a:pt x="2006" y="1445"/>
                      <a:pt x="2028" y="1327"/>
                      <a:pt x="2060" y="1213"/>
                    </a:cubicBezTo>
                    <a:cubicBezTo>
                      <a:pt x="2077" y="1215"/>
                      <a:pt x="2094" y="1216"/>
                      <a:pt x="2111" y="1216"/>
                    </a:cubicBezTo>
                    <a:cubicBezTo>
                      <a:pt x="2279" y="1216"/>
                      <a:pt x="2435" y="1122"/>
                      <a:pt x="2568" y="1028"/>
                    </a:cubicBezTo>
                    <a:cubicBezTo>
                      <a:pt x="2774" y="891"/>
                      <a:pt x="2907" y="677"/>
                      <a:pt x="2984" y="445"/>
                    </a:cubicBezTo>
                    <a:cubicBezTo>
                      <a:pt x="3072" y="403"/>
                      <a:pt x="3137" y="324"/>
                      <a:pt x="3144" y="225"/>
                    </a:cubicBezTo>
                    <a:cubicBezTo>
                      <a:pt x="3150" y="125"/>
                      <a:pt x="3091" y="4"/>
                      <a:pt x="2980" y="1"/>
                    </a:cubicBezTo>
                    <a:cubicBezTo>
                      <a:pt x="2978" y="1"/>
                      <a:pt x="2977" y="1"/>
                      <a:pt x="29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2"/>
              <p:cNvSpPr/>
              <p:nvPr/>
            </p:nvSpPr>
            <p:spPr>
              <a:xfrm>
                <a:off x="1418909" y="-1949670"/>
                <a:ext cx="325673" cy="866917"/>
              </a:xfrm>
              <a:custGeom>
                <a:avLst/>
                <a:gdLst/>
                <a:ahLst/>
                <a:cxnLst/>
                <a:rect l="l" t="t" r="r" b="b"/>
                <a:pathLst>
                  <a:path w="2102" h="5595" extrusionOk="0">
                    <a:moveTo>
                      <a:pt x="2084" y="1"/>
                    </a:moveTo>
                    <a:cubicBezTo>
                      <a:pt x="2075" y="13"/>
                      <a:pt x="2063" y="26"/>
                      <a:pt x="2053" y="40"/>
                    </a:cubicBezTo>
                    <a:cubicBezTo>
                      <a:pt x="1836" y="931"/>
                      <a:pt x="1478" y="1788"/>
                      <a:pt x="995" y="2568"/>
                    </a:cubicBezTo>
                    <a:cubicBezTo>
                      <a:pt x="1302" y="2758"/>
                      <a:pt x="1358" y="3183"/>
                      <a:pt x="1307" y="3541"/>
                    </a:cubicBezTo>
                    <a:cubicBezTo>
                      <a:pt x="1188" y="4362"/>
                      <a:pt x="670" y="5081"/>
                      <a:pt x="2" y="5581"/>
                    </a:cubicBezTo>
                    <a:cubicBezTo>
                      <a:pt x="1" y="5585"/>
                      <a:pt x="1" y="5590"/>
                      <a:pt x="0" y="5595"/>
                    </a:cubicBezTo>
                    <a:cubicBezTo>
                      <a:pt x="126" y="5553"/>
                      <a:pt x="246" y="5500"/>
                      <a:pt x="362" y="5439"/>
                    </a:cubicBezTo>
                    <a:cubicBezTo>
                      <a:pt x="688" y="5267"/>
                      <a:pt x="978" y="5030"/>
                      <a:pt x="1262" y="4793"/>
                    </a:cubicBezTo>
                    <a:cubicBezTo>
                      <a:pt x="1518" y="4566"/>
                      <a:pt x="1761" y="4309"/>
                      <a:pt x="1902" y="3994"/>
                    </a:cubicBezTo>
                    <a:cubicBezTo>
                      <a:pt x="2063" y="3600"/>
                      <a:pt x="2102" y="3110"/>
                      <a:pt x="1859" y="2743"/>
                    </a:cubicBezTo>
                    <a:cubicBezTo>
                      <a:pt x="1676" y="2488"/>
                      <a:pt x="1635" y="2573"/>
                      <a:pt x="1740" y="2242"/>
                    </a:cubicBezTo>
                    <a:cubicBezTo>
                      <a:pt x="1981" y="1516"/>
                      <a:pt x="2078" y="761"/>
                      <a:pt x="2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42"/>
            <p:cNvGrpSpPr/>
            <p:nvPr/>
          </p:nvGrpSpPr>
          <p:grpSpPr>
            <a:xfrm>
              <a:off x="-3" y="3174262"/>
              <a:ext cx="1299008" cy="2100513"/>
              <a:chOff x="2734916" y="5781532"/>
              <a:chExt cx="481382" cy="778400"/>
            </a:xfrm>
          </p:grpSpPr>
          <p:sp>
            <p:nvSpPr>
              <p:cNvPr id="2646" name="Google Shape;2646;p42"/>
              <p:cNvSpPr/>
              <p:nvPr/>
            </p:nvSpPr>
            <p:spPr>
              <a:xfrm>
                <a:off x="2948089" y="6204368"/>
                <a:ext cx="88672" cy="73365"/>
              </a:xfrm>
              <a:custGeom>
                <a:avLst/>
                <a:gdLst/>
                <a:ahLst/>
                <a:cxnLst/>
                <a:rect l="l" t="t" r="r" b="b"/>
                <a:pathLst>
                  <a:path w="1819" h="1505" extrusionOk="0">
                    <a:moveTo>
                      <a:pt x="1818" y="0"/>
                    </a:moveTo>
                    <a:lnTo>
                      <a:pt x="1818" y="0"/>
                    </a:lnTo>
                    <a:cubicBezTo>
                      <a:pt x="1066" y="159"/>
                      <a:pt x="733" y="479"/>
                      <a:pt x="278" y="1050"/>
                    </a:cubicBezTo>
                    <a:cubicBezTo>
                      <a:pt x="188" y="1203"/>
                      <a:pt x="96" y="1354"/>
                      <a:pt x="0" y="1504"/>
                    </a:cubicBezTo>
                    <a:cubicBezTo>
                      <a:pt x="27" y="1483"/>
                      <a:pt x="55" y="1463"/>
                      <a:pt x="82" y="1446"/>
                    </a:cubicBezTo>
                    <a:cubicBezTo>
                      <a:pt x="429" y="1230"/>
                      <a:pt x="850" y="1127"/>
                      <a:pt x="1156" y="852"/>
                    </a:cubicBezTo>
                    <a:cubicBezTo>
                      <a:pt x="1415" y="595"/>
                      <a:pt x="1617" y="301"/>
                      <a:pt x="181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2"/>
              <p:cNvSpPr/>
              <p:nvPr/>
            </p:nvSpPr>
            <p:spPr>
              <a:xfrm>
                <a:off x="2902510" y="6213192"/>
                <a:ext cx="27884" cy="93303"/>
              </a:xfrm>
              <a:custGeom>
                <a:avLst/>
                <a:gdLst/>
                <a:ahLst/>
                <a:cxnLst/>
                <a:rect l="l" t="t" r="r" b="b"/>
                <a:pathLst>
                  <a:path w="572" h="1914" extrusionOk="0">
                    <a:moveTo>
                      <a:pt x="325" y="0"/>
                    </a:moveTo>
                    <a:lnTo>
                      <a:pt x="325" y="0"/>
                    </a:lnTo>
                    <a:cubicBezTo>
                      <a:pt x="0" y="527"/>
                      <a:pt x="86" y="1036"/>
                      <a:pt x="248" y="1594"/>
                    </a:cubicBezTo>
                    <a:cubicBezTo>
                      <a:pt x="273" y="1698"/>
                      <a:pt x="291" y="1807"/>
                      <a:pt x="292" y="1914"/>
                    </a:cubicBezTo>
                    <a:cubicBezTo>
                      <a:pt x="301" y="1901"/>
                      <a:pt x="309" y="1889"/>
                      <a:pt x="318" y="1876"/>
                    </a:cubicBezTo>
                    <a:cubicBezTo>
                      <a:pt x="572" y="1220"/>
                      <a:pt x="531" y="671"/>
                      <a:pt x="3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2"/>
              <p:cNvSpPr/>
              <p:nvPr/>
            </p:nvSpPr>
            <p:spPr>
              <a:xfrm>
                <a:off x="2973681" y="5845050"/>
                <a:ext cx="49089" cy="40168"/>
              </a:xfrm>
              <a:custGeom>
                <a:avLst/>
                <a:gdLst/>
                <a:ahLst/>
                <a:cxnLst/>
                <a:rect l="l" t="t" r="r" b="b"/>
                <a:pathLst>
                  <a:path w="1007" h="824" extrusionOk="0">
                    <a:moveTo>
                      <a:pt x="1007" y="0"/>
                    </a:moveTo>
                    <a:lnTo>
                      <a:pt x="1007" y="0"/>
                    </a:lnTo>
                    <a:cubicBezTo>
                      <a:pt x="562" y="154"/>
                      <a:pt x="80" y="287"/>
                      <a:pt x="0" y="824"/>
                    </a:cubicBezTo>
                    <a:cubicBezTo>
                      <a:pt x="512" y="760"/>
                      <a:pt x="865" y="504"/>
                      <a:pt x="100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2"/>
              <p:cNvSpPr/>
              <p:nvPr/>
            </p:nvSpPr>
            <p:spPr>
              <a:xfrm>
                <a:off x="2919084" y="5819799"/>
                <a:ext cx="38218" cy="57815"/>
              </a:xfrm>
              <a:custGeom>
                <a:avLst/>
                <a:gdLst/>
                <a:ahLst/>
                <a:cxnLst/>
                <a:rect l="l" t="t" r="r" b="b"/>
                <a:pathLst>
                  <a:path w="784" h="1186" extrusionOk="0">
                    <a:moveTo>
                      <a:pt x="783" y="0"/>
                    </a:moveTo>
                    <a:lnTo>
                      <a:pt x="783" y="0"/>
                    </a:lnTo>
                    <a:cubicBezTo>
                      <a:pt x="404" y="334"/>
                      <a:pt x="1" y="614"/>
                      <a:pt x="175" y="1185"/>
                    </a:cubicBezTo>
                    <a:cubicBezTo>
                      <a:pt x="609" y="795"/>
                      <a:pt x="756" y="593"/>
                      <a:pt x="783"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2"/>
              <p:cNvSpPr/>
              <p:nvPr/>
            </p:nvSpPr>
            <p:spPr>
              <a:xfrm>
                <a:off x="3036907" y="5976035"/>
                <a:ext cx="88525" cy="106318"/>
              </a:xfrm>
              <a:custGeom>
                <a:avLst/>
                <a:gdLst/>
                <a:ahLst/>
                <a:cxnLst/>
                <a:rect l="l" t="t" r="r" b="b"/>
                <a:pathLst>
                  <a:path w="1816" h="2181" extrusionOk="0">
                    <a:moveTo>
                      <a:pt x="1816" y="1"/>
                    </a:moveTo>
                    <a:lnTo>
                      <a:pt x="1816" y="1"/>
                    </a:lnTo>
                    <a:cubicBezTo>
                      <a:pt x="1228" y="276"/>
                      <a:pt x="867" y="672"/>
                      <a:pt x="531" y="1215"/>
                    </a:cubicBezTo>
                    <a:cubicBezTo>
                      <a:pt x="344" y="1530"/>
                      <a:pt x="99" y="1822"/>
                      <a:pt x="1" y="2180"/>
                    </a:cubicBezTo>
                    <a:cubicBezTo>
                      <a:pt x="284" y="1827"/>
                      <a:pt x="662" y="1564"/>
                      <a:pt x="982" y="1249"/>
                    </a:cubicBezTo>
                    <a:cubicBezTo>
                      <a:pt x="1336" y="894"/>
                      <a:pt x="1635" y="467"/>
                      <a:pt x="181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2"/>
              <p:cNvSpPr/>
              <p:nvPr/>
            </p:nvSpPr>
            <p:spPr>
              <a:xfrm>
                <a:off x="2986063" y="6009817"/>
                <a:ext cx="33538" cy="134689"/>
              </a:xfrm>
              <a:custGeom>
                <a:avLst/>
                <a:gdLst/>
                <a:ahLst/>
                <a:cxnLst/>
                <a:rect l="l" t="t" r="r" b="b"/>
                <a:pathLst>
                  <a:path w="688" h="2763" extrusionOk="0">
                    <a:moveTo>
                      <a:pt x="119" y="0"/>
                    </a:moveTo>
                    <a:cubicBezTo>
                      <a:pt x="1" y="404"/>
                      <a:pt x="28" y="841"/>
                      <a:pt x="107" y="1250"/>
                    </a:cubicBezTo>
                    <a:cubicBezTo>
                      <a:pt x="170" y="1522"/>
                      <a:pt x="260" y="1788"/>
                      <a:pt x="308" y="2064"/>
                    </a:cubicBezTo>
                    <a:cubicBezTo>
                      <a:pt x="333" y="2206"/>
                      <a:pt x="348" y="2349"/>
                      <a:pt x="352" y="2491"/>
                    </a:cubicBezTo>
                    <a:cubicBezTo>
                      <a:pt x="355" y="2582"/>
                      <a:pt x="355" y="2673"/>
                      <a:pt x="349" y="2762"/>
                    </a:cubicBezTo>
                    <a:cubicBezTo>
                      <a:pt x="375" y="2699"/>
                      <a:pt x="400" y="2636"/>
                      <a:pt x="424" y="2572"/>
                    </a:cubicBezTo>
                    <a:cubicBezTo>
                      <a:pt x="580" y="1985"/>
                      <a:pt x="688" y="1369"/>
                      <a:pt x="533" y="774"/>
                    </a:cubicBezTo>
                    <a:cubicBezTo>
                      <a:pt x="448" y="490"/>
                      <a:pt x="269" y="252"/>
                      <a:pt x="11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2"/>
              <p:cNvSpPr/>
              <p:nvPr/>
            </p:nvSpPr>
            <p:spPr>
              <a:xfrm>
                <a:off x="3033300" y="5923241"/>
                <a:ext cx="28176" cy="110316"/>
              </a:xfrm>
              <a:custGeom>
                <a:avLst/>
                <a:gdLst/>
                <a:ahLst/>
                <a:cxnLst/>
                <a:rect l="l" t="t" r="r" b="b"/>
                <a:pathLst>
                  <a:path w="578" h="2263" extrusionOk="0">
                    <a:moveTo>
                      <a:pt x="238" y="0"/>
                    </a:moveTo>
                    <a:lnTo>
                      <a:pt x="238" y="0"/>
                    </a:lnTo>
                    <a:cubicBezTo>
                      <a:pt x="0" y="334"/>
                      <a:pt x="75" y="1213"/>
                      <a:pt x="125" y="1620"/>
                    </a:cubicBezTo>
                    <a:cubicBezTo>
                      <a:pt x="139" y="1711"/>
                      <a:pt x="151" y="1803"/>
                      <a:pt x="161" y="1896"/>
                    </a:cubicBezTo>
                    <a:cubicBezTo>
                      <a:pt x="174" y="2018"/>
                      <a:pt x="178" y="2140"/>
                      <a:pt x="173" y="2262"/>
                    </a:cubicBezTo>
                    <a:cubicBezTo>
                      <a:pt x="380" y="1535"/>
                      <a:pt x="578" y="715"/>
                      <a:pt x="23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2"/>
              <p:cNvSpPr/>
              <p:nvPr/>
            </p:nvSpPr>
            <p:spPr>
              <a:xfrm>
                <a:off x="2998445" y="6090787"/>
                <a:ext cx="100517" cy="92864"/>
              </a:xfrm>
              <a:custGeom>
                <a:avLst/>
                <a:gdLst/>
                <a:ahLst/>
                <a:cxnLst/>
                <a:rect l="l" t="t" r="r" b="b"/>
                <a:pathLst>
                  <a:path w="2062" h="1905" extrusionOk="0">
                    <a:moveTo>
                      <a:pt x="2062" y="1"/>
                    </a:moveTo>
                    <a:cubicBezTo>
                      <a:pt x="1612" y="111"/>
                      <a:pt x="1204" y="329"/>
                      <a:pt x="874" y="653"/>
                    </a:cubicBezTo>
                    <a:cubicBezTo>
                      <a:pt x="664" y="858"/>
                      <a:pt x="486" y="1096"/>
                      <a:pt x="325" y="1342"/>
                    </a:cubicBezTo>
                    <a:cubicBezTo>
                      <a:pt x="237" y="1474"/>
                      <a:pt x="157" y="1612"/>
                      <a:pt x="71" y="1746"/>
                    </a:cubicBezTo>
                    <a:cubicBezTo>
                      <a:pt x="48" y="1799"/>
                      <a:pt x="25" y="1851"/>
                      <a:pt x="1" y="1905"/>
                    </a:cubicBezTo>
                    <a:cubicBezTo>
                      <a:pt x="229" y="1733"/>
                      <a:pt x="487" y="1598"/>
                      <a:pt x="744" y="1431"/>
                    </a:cubicBezTo>
                    <a:cubicBezTo>
                      <a:pt x="1282" y="1058"/>
                      <a:pt x="1707" y="545"/>
                      <a:pt x="206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2"/>
              <p:cNvSpPr/>
              <p:nvPr/>
            </p:nvSpPr>
            <p:spPr>
              <a:xfrm>
                <a:off x="2927323" y="6109018"/>
                <a:ext cx="49381" cy="137565"/>
              </a:xfrm>
              <a:custGeom>
                <a:avLst/>
                <a:gdLst/>
                <a:ahLst/>
                <a:cxnLst/>
                <a:rect l="l" t="t" r="r" b="b"/>
                <a:pathLst>
                  <a:path w="1013" h="2822" extrusionOk="0">
                    <a:moveTo>
                      <a:pt x="626" y="1"/>
                    </a:moveTo>
                    <a:cubicBezTo>
                      <a:pt x="1" y="997"/>
                      <a:pt x="581" y="1815"/>
                      <a:pt x="551" y="2822"/>
                    </a:cubicBezTo>
                    <a:cubicBezTo>
                      <a:pt x="583" y="2766"/>
                      <a:pt x="613" y="2710"/>
                      <a:pt x="644" y="2654"/>
                    </a:cubicBezTo>
                    <a:cubicBezTo>
                      <a:pt x="671" y="2561"/>
                      <a:pt x="699" y="2469"/>
                      <a:pt x="724" y="2374"/>
                    </a:cubicBezTo>
                    <a:cubicBezTo>
                      <a:pt x="938" y="1585"/>
                      <a:pt x="1012" y="747"/>
                      <a:pt x="62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2"/>
              <p:cNvSpPr/>
              <p:nvPr/>
            </p:nvSpPr>
            <p:spPr>
              <a:xfrm>
                <a:off x="2854055" y="5845782"/>
                <a:ext cx="36756" cy="70830"/>
              </a:xfrm>
              <a:custGeom>
                <a:avLst/>
                <a:gdLst/>
                <a:ahLst/>
                <a:cxnLst/>
                <a:rect l="l" t="t" r="r" b="b"/>
                <a:pathLst>
                  <a:path w="754" h="1453" extrusionOk="0">
                    <a:moveTo>
                      <a:pt x="720" y="1"/>
                    </a:moveTo>
                    <a:lnTo>
                      <a:pt x="720" y="1"/>
                    </a:lnTo>
                    <a:cubicBezTo>
                      <a:pt x="526" y="260"/>
                      <a:pt x="258" y="462"/>
                      <a:pt x="115" y="755"/>
                    </a:cubicBezTo>
                    <a:cubicBezTo>
                      <a:pt x="22" y="975"/>
                      <a:pt x="1" y="1239"/>
                      <a:pt x="117" y="1452"/>
                    </a:cubicBezTo>
                    <a:cubicBezTo>
                      <a:pt x="267" y="1306"/>
                      <a:pt x="434" y="1188"/>
                      <a:pt x="547" y="1011"/>
                    </a:cubicBezTo>
                    <a:cubicBezTo>
                      <a:pt x="732" y="716"/>
                      <a:pt x="754" y="337"/>
                      <a:pt x="72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2"/>
              <p:cNvSpPr/>
              <p:nvPr/>
            </p:nvSpPr>
            <p:spPr>
              <a:xfrm>
                <a:off x="2809695" y="6194619"/>
                <a:ext cx="377354" cy="353663"/>
              </a:xfrm>
              <a:custGeom>
                <a:avLst/>
                <a:gdLst/>
                <a:ahLst/>
                <a:cxnLst/>
                <a:rect l="l" t="t" r="r" b="b"/>
                <a:pathLst>
                  <a:path w="7741" h="7255" extrusionOk="0">
                    <a:moveTo>
                      <a:pt x="7740" y="1"/>
                    </a:moveTo>
                    <a:lnTo>
                      <a:pt x="7740" y="1"/>
                    </a:lnTo>
                    <a:cubicBezTo>
                      <a:pt x="7598" y="95"/>
                      <a:pt x="7459" y="193"/>
                      <a:pt x="7325" y="300"/>
                    </a:cubicBezTo>
                    <a:cubicBezTo>
                      <a:pt x="6660" y="837"/>
                      <a:pt x="6091" y="1478"/>
                      <a:pt x="5510" y="2100"/>
                    </a:cubicBezTo>
                    <a:cubicBezTo>
                      <a:pt x="4776" y="2897"/>
                      <a:pt x="4041" y="3692"/>
                      <a:pt x="3278" y="4460"/>
                    </a:cubicBezTo>
                    <a:cubicBezTo>
                      <a:pt x="2530" y="5228"/>
                      <a:pt x="1756" y="5981"/>
                      <a:pt x="851" y="6564"/>
                    </a:cubicBezTo>
                    <a:cubicBezTo>
                      <a:pt x="807" y="6594"/>
                      <a:pt x="762" y="6622"/>
                      <a:pt x="718" y="6650"/>
                    </a:cubicBezTo>
                    <a:cubicBezTo>
                      <a:pt x="608" y="6719"/>
                      <a:pt x="497" y="6784"/>
                      <a:pt x="386" y="6847"/>
                    </a:cubicBezTo>
                    <a:cubicBezTo>
                      <a:pt x="260" y="6911"/>
                      <a:pt x="133" y="6992"/>
                      <a:pt x="0" y="7050"/>
                    </a:cubicBezTo>
                    <a:cubicBezTo>
                      <a:pt x="92" y="7088"/>
                      <a:pt x="183" y="7125"/>
                      <a:pt x="278" y="7156"/>
                    </a:cubicBezTo>
                    <a:cubicBezTo>
                      <a:pt x="512" y="7227"/>
                      <a:pt x="757" y="7254"/>
                      <a:pt x="1001" y="7254"/>
                    </a:cubicBezTo>
                    <a:cubicBezTo>
                      <a:pt x="1086" y="7254"/>
                      <a:pt x="1170" y="7251"/>
                      <a:pt x="1254" y="7245"/>
                    </a:cubicBezTo>
                    <a:lnTo>
                      <a:pt x="1254" y="7246"/>
                    </a:lnTo>
                    <a:cubicBezTo>
                      <a:pt x="1840" y="7203"/>
                      <a:pt x="2528" y="6988"/>
                      <a:pt x="3145" y="6650"/>
                    </a:cubicBezTo>
                    <a:cubicBezTo>
                      <a:pt x="3803" y="6290"/>
                      <a:pt x="4381" y="5791"/>
                      <a:pt x="4668" y="5213"/>
                    </a:cubicBezTo>
                    <a:cubicBezTo>
                      <a:pt x="4653" y="5211"/>
                      <a:pt x="4637" y="5210"/>
                      <a:pt x="4622" y="5210"/>
                    </a:cubicBezTo>
                    <a:cubicBezTo>
                      <a:pt x="4530" y="5210"/>
                      <a:pt x="4436" y="5238"/>
                      <a:pt x="4345" y="5238"/>
                    </a:cubicBezTo>
                    <a:cubicBezTo>
                      <a:pt x="4297" y="5238"/>
                      <a:pt x="4250" y="5230"/>
                      <a:pt x="4205" y="5206"/>
                    </a:cubicBezTo>
                    <a:cubicBezTo>
                      <a:pt x="4113" y="5151"/>
                      <a:pt x="4144" y="5029"/>
                      <a:pt x="4225" y="4977"/>
                    </a:cubicBezTo>
                    <a:cubicBezTo>
                      <a:pt x="4598" y="4723"/>
                      <a:pt x="4989" y="4497"/>
                      <a:pt x="5344" y="4219"/>
                    </a:cubicBezTo>
                    <a:cubicBezTo>
                      <a:pt x="5910" y="3776"/>
                      <a:pt x="6438" y="3275"/>
                      <a:pt x="6751" y="2620"/>
                    </a:cubicBezTo>
                    <a:lnTo>
                      <a:pt x="6751" y="2620"/>
                    </a:lnTo>
                    <a:cubicBezTo>
                      <a:pt x="6558" y="2631"/>
                      <a:pt x="6386" y="2712"/>
                      <a:pt x="6196" y="2712"/>
                    </a:cubicBezTo>
                    <a:cubicBezTo>
                      <a:pt x="6188" y="2712"/>
                      <a:pt x="6180" y="2712"/>
                      <a:pt x="6172" y="2712"/>
                    </a:cubicBezTo>
                    <a:cubicBezTo>
                      <a:pt x="5932" y="2657"/>
                      <a:pt x="6169" y="2425"/>
                      <a:pt x="6249" y="2326"/>
                    </a:cubicBezTo>
                    <a:cubicBezTo>
                      <a:pt x="6385" y="2166"/>
                      <a:pt x="6509" y="2025"/>
                      <a:pt x="6633" y="1860"/>
                    </a:cubicBezTo>
                    <a:cubicBezTo>
                      <a:pt x="7073" y="1285"/>
                      <a:pt x="7325" y="590"/>
                      <a:pt x="774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2"/>
              <p:cNvSpPr/>
              <p:nvPr/>
            </p:nvSpPr>
            <p:spPr>
              <a:xfrm>
                <a:off x="2967393" y="6370646"/>
                <a:ext cx="186167" cy="158478"/>
              </a:xfrm>
              <a:custGeom>
                <a:avLst/>
                <a:gdLst/>
                <a:ahLst/>
                <a:cxnLst/>
                <a:rect l="l" t="t" r="r" b="b"/>
                <a:pathLst>
                  <a:path w="3819" h="3251" extrusionOk="0">
                    <a:moveTo>
                      <a:pt x="3818" y="1"/>
                    </a:moveTo>
                    <a:lnTo>
                      <a:pt x="3818" y="1"/>
                    </a:lnTo>
                    <a:cubicBezTo>
                      <a:pt x="3420" y="83"/>
                      <a:pt x="3026" y="206"/>
                      <a:pt x="2659" y="381"/>
                    </a:cubicBezTo>
                    <a:cubicBezTo>
                      <a:pt x="2223" y="820"/>
                      <a:pt x="1722" y="1195"/>
                      <a:pt x="1177" y="1488"/>
                    </a:cubicBezTo>
                    <a:cubicBezTo>
                      <a:pt x="1228" y="1492"/>
                      <a:pt x="1286" y="1497"/>
                      <a:pt x="1339" y="1497"/>
                    </a:cubicBezTo>
                    <a:cubicBezTo>
                      <a:pt x="1350" y="1497"/>
                      <a:pt x="1361" y="1497"/>
                      <a:pt x="1371" y="1496"/>
                    </a:cubicBezTo>
                    <a:cubicBezTo>
                      <a:pt x="1397" y="1491"/>
                      <a:pt x="1423" y="1488"/>
                      <a:pt x="1449" y="1488"/>
                    </a:cubicBezTo>
                    <a:cubicBezTo>
                      <a:pt x="1536" y="1488"/>
                      <a:pt x="1608" y="1527"/>
                      <a:pt x="1595" y="1641"/>
                    </a:cubicBezTo>
                    <a:cubicBezTo>
                      <a:pt x="1573" y="1713"/>
                      <a:pt x="1545" y="1782"/>
                      <a:pt x="1513" y="1850"/>
                    </a:cubicBezTo>
                    <a:lnTo>
                      <a:pt x="1518" y="1845"/>
                    </a:lnTo>
                    <a:cubicBezTo>
                      <a:pt x="1886" y="1482"/>
                      <a:pt x="2258" y="1125"/>
                      <a:pt x="2657" y="793"/>
                    </a:cubicBezTo>
                    <a:cubicBezTo>
                      <a:pt x="2870" y="609"/>
                      <a:pt x="3092" y="436"/>
                      <a:pt x="3325" y="276"/>
                    </a:cubicBezTo>
                    <a:cubicBezTo>
                      <a:pt x="3329" y="272"/>
                      <a:pt x="3334" y="271"/>
                      <a:pt x="3339" y="271"/>
                    </a:cubicBezTo>
                    <a:cubicBezTo>
                      <a:pt x="3361" y="271"/>
                      <a:pt x="3379" y="300"/>
                      <a:pt x="3357" y="317"/>
                    </a:cubicBezTo>
                    <a:cubicBezTo>
                      <a:pt x="3162" y="460"/>
                      <a:pt x="2966" y="605"/>
                      <a:pt x="2788" y="767"/>
                    </a:cubicBezTo>
                    <a:cubicBezTo>
                      <a:pt x="2409" y="1115"/>
                      <a:pt x="2088" y="1527"/>
                      <a:pt x="1664" y="1825"/>
                    </a:cubicBezTo>
                    <a:cubicBezTo>
                      <a:pt x="1591" y="1880"/>
                      <a:pt x="1516" y="1933"/>
                      <a:pt x="1439" y="1987"/>
                    </a:cubicBezTo>
                    <a:cubicBezTo>
                      <a:pt x="1205" y="2382"/>
                      <a:pt x="813" y="2712"/>
                      <a:pt x="455" y="2967"/>
                    </a:cubicBezTo>
                    <a:cubicBezTo>
                      <a:pt x="419" y="2992"/>
                      <a:pt x="384" y="3016"/>
                      <a:pt x="347" y="3039"/>
                    </a:cubicBezTo>
                    <a:cubicBezTo>
                      <a:pt x="234" y="3113"/>
                      <a:pt x="119" y="3183"/>
                      <a:pt x="0" y="3249"/>
                    </a:cubicBezTo>
                    <a:cubicBezTo>
                      <a:pt x="8" y="3250"/>
                      <a:pt x="16" y="3250"/>
                      <a:pt x="24" y="3250"/>
                    </a:cubicBezTo>
                    <a:cubicBezTo>
                      <a:pt x="34" y="3250"/>
                      <a:pt x="45" y="3250"/>
                      <a:pt x="54" y="3248"/>
                    </a:cubicBezTo>
                    <a:cubicBezTo>
                      <a:pt x="359" y="3235"/>
                      <a:pt x="654" y="3161"/>
                      <a:pt x="928" y="3039"/>
                    </a:cubicBezTo>
                    <a:cubicBezTo>
                      <a:pt x="1314" y="2869"/>
                      <a:pt x="1661" y="2605"/>
                      <a:pt x="1940" y="2285"/>
                    </a:cubicBezTo>
                    <a:cubicBezTo>
                      <a:pt x="2619" y="1563"/>
                      <a:pt x="3118" y="700"/>
                      <a:pt x="38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2"/>
              <p:cNvSpPr/>
              <p:nvPr/>
            </p:nvSpPr>
            <p:spPr>
              <a:xfrm>
                <a:off x="2803260" y="6186868"/>
                <a:ext cx="384813" cy="350007"/>
              </a:xfrm>
              <a:custGeom>
                <a:avLst/>
                <a:gdLst/>
                <a:ahLst/>
                <a:cxnLst/>
                <a:rect l="l" t="t" r="r" b="b"/>
                <a:pathLst>
                  <a:path w="7894" h="7180" extrusionOk="0">
                    <a:moveTo>
                      <a:pt x="7893" y="0"/>
                    </a:moveTo>
                    <a:cubicBezTo>
                      <a:pt x="7182" y="184"/>
                      <a:pt x="6475" y="441"/>
                      <a:pt x="5902" y="911"/>
                    </a:cubicBezTo>
                    <a:cubicBezTo>
                      <a:pt x="5724" y="1056"/>
                      <a:pt x="5552" y="1207"/>
                      <a:pt x="5395" y="1375"/>
                    </a:cubicBezTo>
                    <a:cubicBezTo>
                      <a:pt x="5303" y="1470"/>
                      <a:pt x="5223" y="1576"/>
                      <a:pt x="5129" y="1669"/>
                    </a:cubicBezTo>
                    <a:cubicBezTo>
                      <a:pt x="5112" y="1684"/>
                      <a:pt x="5091" y="1690"/>
                      <a:pt x="5071" y="1690"/>
                    </a:cubicBezTo>
                    <a:cubicBezTo>
                      <a:pt x="5023" y="1690"/>
                      <a:pt x="4975" y="1656"/>
                      <a:pt x="4974" y="1603"/>
                    </a:cubicBezTo>
                    <a:cubicBezTo>
                      <a:pt x="5008" y="1434"/>
                      <a:pt x="5085" y="1271"/>
                      <a:pt x="5090" y="1100"/>
                    </a:cubicBezTo>
                    <a:lnTo>
                      <a:pt x="5090" y="1100"/>
                    </a:lnTo>
                    <a:cubicBezTo>
                      <a:pt x="4322" y="1618"/>
                      <a:pt x="3536" y="2149"/>
                      <a:pt x="2992" y="2912"/>
                    </a:cubicBezTo>
                    <a:cubicBezTo>
                      <a:pt x="2792" y="3191"/>
                      <a:pt x="2604" y="3497"/>
                      <a:pt x="2460" y="3802"/>
                    </a:cubicBezTo>
                    <a:cubicBezTo>
                      <a:pt x="2414" y="3880"/>
                      <a:pt x="2408" y="4012"/>
                      <a:pt x="2304" y="4032"/>
                    </a:cubicBezTo>
                    <a:cubicBezTo>
                      <a:pt x="2301" y="4033"/>
                      <a:pt x="2298" y="4033"/>
                      <a:pt x="2294" y="4033"/>
                    </a:cubicBezTo>
                    <a:cubicBezTo>
                      <a:pt x="2261" y="4033"/>
                      <a:pt x="2231" y="4018"/>
                      <a:pt x="2212" y="3988"/>
                    </a:cubicBezTo>
                    <a:cubicBezTo>
                      <a:pt x="2153" y="3777"/>
                      <a:pt x="2208" y="3505"/>
                      <a:pt x="2102" y="3299"/>
                    </a:cubicBezTo>
                    <a:cubicBezTo>
                      <a:pt x="1581" y="3863"/>
                      <a:pt x="1081" y="4459"/>
                      <a:pt x="717" y="5138"/>
                    </a:cubicBezTo>
                    <a:cubicBezTo>
                      <a:pt x="424" y="5661"/>
                      <a:pt x="171" y="6220"/>
                      <a:pt x="55" y="6809"/>
                    </a:cubicBezTo>
                    <a:cubicBezTo>
                      <a:pt x="30" y="6931"/>
                      <a:pt x="12" y="7054"/>
                      <a:pt x="1" y="7179"/>
                    </a:cubicBezTo>
                    <a:cubicBezTo>
                      <a:pt x="11" y="7175"/>
                      <a:pt x="21" y="7174"/>
                      <a:pt x="32" y="7174"/>
                    </a:cubicBezTo>
                    <a:cubicBezTo>
                      <a:pt x="35" y="7174"/>
                      <a:pt x="38" y="7174"/>
                      <a:pt x="41" y="7174"/>
                    </a:cubicBezTo>
                    <a:cubicBezTo>
                      <a:pt x="247" y="7067"/>
                      <a:pt x="442" y="6942"/>
                      <a:pt x="633" y="6809"/>
                    </a:cubicBezTo>
                    <a:cubicBezTo>
                      <a:pt x="794" y="6698"/>
                      <a:pt x="951" y="6580"/>
                      <a:pt x="1107" y="6464"/>
                    </a:cubicBezTo>
                    <a:cubicBezTo>
                      <a:pt x="2241" y="5589"/>
                      <a:pt x="3197" y="4518"/>
                      <a:pt x="4190" y="3492"/>
                    </a:cubicBezTo>
                    <a:cubicBezTo>
                      <a:pt x="5184" y="2474"/>
                      <a:pt x="6078" y="1344"/>
                      <a:pt x="7200" y="459"/>
                    </a:cubicBezTo>
                    <a:cubicBezTo>
                      <a:pt x="7406" y="299"/>
                      <a:pt x="7626" y="161"/>
                      <a:pt x="7849" y="27"/>
                    </a:cubicBezTo>
                    <a:cubicBezTo>
                      <a:pt x="7864" y="18"/>
                      <a:pt x="7878" y="10"/>
                      <a:pt x="789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2"/>
              <p:cNvSpPr/>
              <p:nvPr/>
            </p:nvSpPr>
            <p:spPr>
              <a:xfrm>
                <a:off x="2821736" y="5793329"/>
                <a:ext cx="38413" cy="63957"/>
              </a:xfrm>
              <a:custGeom>
                <a:avLst/>
                <a:gdLst/>
                <a:ahLst/>
                <a:cxnLst/>
                <a:rect l="l" t="t" r="r" b="b"/>
                <a:pathLst>
                  <a:path w="788" h="1312" extrusionOk="0">
                    <a:moveTo>
                      <a:pt x="708" y="0"/>
                    </a:moveTo>
                    <a:cubicBezTo>
                      <a:pt x="337" y="367"/>
                      <a:pt x="0" y="685"/>
                      <a:pt x="204" y="1251"/>
                    </a:cubicBezTo>
                    <a:cubicBezTo>
                      <a:pt x="210" y="1271"/>
                      <a:pt x="217" y="1291"/>
                      <a:pt x="224" y="1311"/>
                    </a:cubicBezTo>
                    <a:cubicBezTo>
                      <a:pt x="567" y="1025"/>
                      <a:pt x="788" y="668"/>
                      <a:pt x="736" y="207"/>
                    </a:cubicBezTo>
                    <a:cubicBezTo>
                      <a:pt x="730" y="138"/>
                      <a:pt x="722" y="69"/>
                      <a:pt x="70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2"/>
              <p:cNvSpPr/>
              <p:nvPr/>
            </p:nvSpPr>
            <p:spPr>
              <a:xfrm>
                <a:off x="2734916" y="5978911"/>
                <a:ext cx="168764" cy="510776"/>
              </a:xfrm>
              <a:custGeom>
                <a:avLst/>
                <a:gdLst/>
                <a:ahLst/>
                <a:cxnLst/>
                <a:rect l="l" t="t" r="r" b="b"/>
                <a:pathLst>
                  <a:path w="3462" h="10478" extrusionOk="0">
                    <a:moveTo>
                      <a:pt x="3462" y="1"/>
                    </a:moveTo>
                    <a:lnTo>
                      <a:pt x="3462" y="1"/>
                    </a:lnTo>
                    <a:cubicBezTo>
                      <a:pt x="3222" y="751"/>
                      <a:pt x="2824" y="1445"/>
                      <a:pt x="2370" y="2086"/>
                    </a:cubicBezTo>
                    <a:cubicBezTo>
                      <a:pt x="2028" y="2571"/>
                      <a:pt x="1643" y="3035"/>
                      <a:pt x="1344" y="3549"/>
                    </a:cubicBezTo>
                    <a:cubicBezTo>
                      <a:pt x="1273" y="3670"/>
                      <a:pt x="1208" y="3794"/>
                      <a:pt x="1148" y="3922"/>
                    </a:cubicBezTo>
                    <a:cubicBezTo>
                      <a:pt x="891" y="4454"/>
                      <a:pt x="718" y="5061"/>
                      <a:pt x="854" y="5649"/>
                    </a:cubicBezTo>
                    <a:cubicBezTo>
                      <a:pt x="946" y="6045"/>
                      <a:pt x="1106" y="6422"/>
                      <a:pt x="1178" y="6823"/>
                    </a:cubicBezTo>
                    <a:cubicBezTo>
                      <a:pt x="1446" y="8116"/>
                      <a:pt x="1" y="8951"/>
                      <a:pt x="1230" y="10156"/>
                    </a:cubicBezTo>
                    <a:cubicBezTo>
                      <a:pt x="1253" y="10191"/>
                      <a:pt x="1301" y="10251"/>
                      <a:pt x="1344" y="10316"/>
                    </a:cubicBezTo>
                    <a:cubicBezTo>
                      <a:pt x="1380" y="10371"/>
                      <a:pt x="1412" y="10429"/>
                      <a:pt x="1421" y="10478"/>
                    </a:cubicBezTo>
                    <a:cubicBezTo>
                      <a:pt x="1440" y="10412"/>
                      <a:pt x="1460" y="10347"/>
                      <a:pt x="1482" y="10281"/>
                    </a:cubicBezTo>
                    <a:cubicBezTo>
                      <a:pt x="1354" y="9702"/>
                      <a:pt x="1324" y="9081"/>
                      <a:pt x="1538" y="8518"/>
                    </a:cubicBezTo>
                    <a:cubicBezTo>
                      <a:pt x="1689" y="8070"/>
                      <a:pt x="1939" y="7649"/>
                      <a:pt x="2008" y="7178"/>
                    </a:cubicBezTo>
                    <a:cubicBezTo>
                      <a:pt x="2061" y="6752"/>
                      <a:pt x="1899" y="6343"/>
                      <a:pt x="1789" y="5938"/>
                    </a:cubicBezTo>
                    <a:cubicBezTo>
                      <a:pt x="1666" y="5500"/>
                      <a:pt x="1574" y="5039"/>
                      <a:pt x="1637" y="4582"/>
                    </a:cubicBezTo>
                    <a:cubicBezTo>
                      <a:pt x="1711" y="3885"/>
                      <a:pt x="2125" y="3298"/>
                      <a:pt x="2459" y="2701"/>
                    </a:cubicBezTo>
                    <a:cubicBezTo>
                      <a:pt x="2777" y="2146"/>
                      <a:pt x="3080" y="1569"/>
                      <a:pt x="3279" y="961"/>
                    </a:cubicBezTo>
                    <a:cubicBezTo>
                      <a:pt x="3382" y="650"/>
                      <a:pt x="3436" y="326"/>
                      <a:pt x="346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2"/>
              <p:cNvSpPr/>
              <p:nvPr/>
            </p:nvSpPr>
            <p:spPr>
              <a:xfrm>
                <a:off x="2810524" y="5969162"/>
                <a:ext cx="110559" cy="499516"/>
              </a:xfrm>
              <a:custGeom>
                <a:avLst/>
                <a:gdLst/>
                <a:ahLst/>
                <a:cxnLst/>
                <a:rect l="l" t="t" r="r" b="b"/>
                <a:pathLst>
                  <a:path w="2268" h="10247" extrusionOk="0">
                    <a:moveTo>
                      <a:pt x="2029" y="0"/>
                    </a:moveTo>
                    <a:lnTo>
                      <a:pt x="2029" y="0"/>
                    </a:lnTo>
                    <a:cubicBezTo>
                      <a:pt x="2025" y="32"/>
                      <a:pt x="2020" y="63"/>
                      <a:pt x="2021" y="86"/>
                    </a:cubicBezTo>
                    <a:cubicBezTo>
                      <a:pt x="1997" y="460"/>
                      <a:pt x="1946" y="834"/>
                      <a:pt x="1818" y="1188"/>
                    </a:cubicBezTo>
                    <a:cubicBezTo>
                      <a:pt x="1593" y="1830"/>
                      <a:pt x="1290" y="2441"/>
                      <a:pt x="994" y="3052"/>
                    </a:cubicBezTo>
                    <a:cubicBezTo>
                      <a:pt x="736" y="3609"/>
                      <a:pt x="346" y="4117"/>
                      <a:pt x="243" y="4732"/>
                    </a:cubicBezTo>
                    <a:cubicBezTo>
                      <a:pt x="99" y="5468"/>
                      <a:pt x="514" y="6144"/>
                      <a:pt x="598" y="6859"/>
                    </a:cubicBezTo>
                    <a:cubicBezTo>
                      <a:pt x="672" y="7621"/>
                      <a:pt x="183" y="8287"/>
                      <a:pt x="79" y="9026"/>
                    </a:cubicBezTo>
                    <a:cubicBezTo>
                      <a:pt x="0" y="9430"/>
                      <a:pt x="5" y="9838"/>
                      <a:pt x="17" y="10246"/>
                    </a:cubicBezTo>
                    <a:cubicBezTo>
                      <a:pt x="226" y="9711"/>
                      <a:pt x="523" y="9207"/>
                      <a:pt x="842" y="8736"/>
                    </a:cubicBezTo>
                    <a:cubicBezTo>
                      <a:pt x="1013" y="8495"/>
                      <a:pt x="1203" y="8269"/>
                      <a:pt x="1399" y="8049"/>
                    </a:cubicBezTo>
                    <a:cubicBezTo>
                      <a:pt x="1399" y="8044"/>
                      <a:pt x="1400" y="8037"/>
                      <a:pt x="1404" y="8033"/>
                    </a:cubicBezTo>
                    <a:cubicBezTo>
                      <a:pt x="1477" y="7862"/>
                      <a:pt x="1543" y="7662"/>
                      <a:pt x="1581" y="7486"/>
                    </a:cubicBezTo>
                    <a:cubicBezTo>
                      <a:pt x="1680" y="7038"/>
                      <a:pt x="1510" y="6600"/>
                      <a:pt x="1362" y="6184"/>
                    </a:cubicBezTo>
                    <a:cubicBezTo>
                      <a:pt x="1144" y="5553"/>
                      <a:pt x="1054" y="4862"/>
                      <a:pt x="1214" y="4208"/>
                    </a:cubicBezTo>
                    <a:cubicBezTo>
                      <a:pt x="1361" y="3602"/>
                      <a:pt x="1661" y="3047"/>
                      <a:pt x="1878" y="2466"/>
                    </a:cubicBezTo>
                    <a:cubicBezTo>
                      <a:pt x="2186" y="1686"/>
                      <a:pt x="2268" y="809"/>
                      <a:pt x="202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2"/>
              <p:cNvSpPr/>
              <p:nvPr/>
            </p:nvSpPr>
            <p:spPr>
              <a:xfrm>
                <a:off x="2734916" y="5781532"/>
                <a:ext cx="481382" cy="778400"/>
              </a:xfrm>
              <a:custGeom>
                <a:avLst/>
                <a:gdLst/>
                <a:ahLst/>
                <a:cxnLst/>
                <a:rect l="l" t="t" r="r" b="b"/>
                <a:pathLst>
                  <a:path w="9875" h="15968" extrusionOk="0">
                    <a:moveTo>
                      <a:pt x="2489" y="242"/>
                    </a:moveTo>
                    <a:cubicBezTo>
                      <a:pt x="2503" y="311"/>
                      <a:pt x="2511" y="380"/>
                      <a:pt x="2517" y="449"/>
                    </a:cubicBezTo>
                    <a:cubicBezTo>
                      <a:pt x="2569" y="910"/>
                      <a:pt x="2348" y="1267"/>
                      <a:pt x="2005" y="1553"/>
                    </a:cubicBezTo>
                    <a:cubicBezTo>
                      <a:pt x="1998" y="1533"/>
                      <a:pt x="1991" y="1513"/>
                      <a:pt x="1985" y="1493"/>
                    </a:cubicBezTo>
                    <a:cubicBezTo>
                      <a:pt x="1781" y="927"/>
                      <a:pt x="2118" y="609"/>
                      <a:pt x="2489" y="242"/>
                    </a:cubicBezTo>
                    <a:close/>
                    <a:moveTo>
                      <a:pt x="4561" y="785"/>
                    </a:moveTo>
                    <a:cubicBezTo>
                      <a:pt x="4534" y="1378"/>
                      <a:pt x="4387" y="1580"/>
                      <a:pt x="3953" y="1970"/>
                    </a:cubicBezTo>
                    <a:cubicBezTo>
                      <a:pt x="3779" y="1399"/>
                      <a:pt x="4182" y="1119"/>
                      <a:pt x="4561" y="785"/>
                    </a:cubicBezTo>
                    <a:close/>
                    <a:moveTo>
                      <a:pt x="5905" y="1303"/>
                    </a:moveTo>
                    <a:lnTo>
                      <a:pt x="5905" y="1303"/>
                    </a:lnTo>
                    <a:cubicBezTo>
                      <a:pt x="5763" y="1807"/>
                      <a:pt x="5410" y="2063"/>
                      <a:pt x="4898" y="2127"/>
                    </a:cubicBezTo>
                    <a:cubicBezTo>
                      <a:pt x="4977" y="1590"/>
                      <a:pt x="5460" y="1457"/>
                      <a:pt x="5905" y="1303"/>
                    </a:cubicBezTo>
                    <a:close/>
                    <a:moveTo>
                      <a:pt x="3164" y="1319"/>
                    </a:moveTo>
                    <a:cubicBezTo>
                      <a:pt x="3198" y="1655"/>
                      <a:pt x="3176" y="2034"/>
                      <a:pt x="2991" y="2329"/>
                    </a:cubicBezTo>
                    <a:cubicBezTo>
                      <a:pt x="2878" y="2506"/>
                      <a:pt x="2711" y="2624"/>
                      <a:pt x="2561" y="2770"/>
                    </a:cubicBezTo>
                    <a:cubicBezTo>
                      <a:pt x="2445" y="2557"/>
                      <a:pt x="2466" y="2293"/>
                      <a:pt x="2559" y="2073"/>
                    </a:cubicBezTo>
                    <a:cubicBezTo>
                      <a:pt x="2702" y="1780"/>
                      <a:pt x="2970" y="1578"/>
                      <a:pt x="3164" y="1319"/>
                    </a:cubicBezTo>
                    <a:close/>
                    <a:moveTo>
                      <a:pt x="6358" y="2907"/>
                    </a:moveTo>
                    <a:cubicBezTo>
                      <a:pt x="6699" y="3622"/>
                      <a:pt x="6501" y="4442"/>
                      <a:pt x="6294" y="5169"/>
                    </a:cubicBezTo>
                    <a:cubicBezTo>
                      <a:pt x="6297" y="5048"/>
                      <a:pt x="6295" y="4925"/>
                      <a:pt x="6282" y="4803"/>
                    </a:cubicBezTo>
                    <a:cubicBezTo>
                      <a:pt x="6272" y="4710"/>
                      <a:pt x="6259" y="4618"/>
                      <a:pt x="6246" y="4527"/>
                    </a:cubicBezTo>
                    <a:cubicBezTo>
                      <a:pt x="6196" y="4120"/>
                      <a:pt x="6121" y="3241"/>
                      <a:pt x="6358" y="2907"/>
                    </a:cubicBezTo>
                    <a:close/>
                    <a:moveTo>
                      <a:pt x="8011" y="3991"/>
                    </a:moveTo>
                    <a:lnTo>
                      <a:pt x="8011" y="3991"/>
                    </a:lnTo>
                    <a:cubicBezTo>
                      <a:pt x="7830" y="4457"/>
                      <a:pt x="7531" y="4884"/>
                      <a:pt x="7177" y="5238"/>
                    </a:cubicBezTo>
                    <a:cubicBezTo>
                      <a:pt x="6858" y="5554"/>
                      <a:pt x="6480" y="5817"/>
                      <a:pt x="6196" y="6170"/>
                    </a:cubicBezTo>
                    <a:cubicBezTo>
                      <a:pt x="6294" y="5812"/>
                      <a:pt x="6539" y="5520"/>
                      <a:pt x="6726" y="5205"/>
                    </a:cubicBezTo>
                    <a:cubicBezTo>
                      <a:pt x="7062" y="4662"/>
                      <a:pt x="7423" y="4266"/>
                      <a:pt x="8011" y="3991"/>
                    </a:cubicBezTo>
                    <a:close/>
                    <a:moveTo>
                      <a:pt x="5272" y="4683"/>
                    </a:moveTo>
                    <a:cubicBezTo>
                      <a:pt x="5421" y="4935"/>
                      <a:pt x="5600" y="5173"/>
                      <a:pt x="5686" y="5457"/>
                    </a:cubicBezTo>
                    <a:cubicBezTo>
                      <a:pt x="5840" y="6052"/>
                      <a:pt x="5732" y="6668"/>
                      <a:pt x="5576" y="7255"/>
                    </a:cubicBezTo>
                    <a:cubicBezTo>
                      <a:pt x="5552" y="7319"/>
                      <a:pt x="5527" y="7382"/>
                      <a:pt x="5501" y="7447"/>
                    </a:cubicBezTo>
                    <a:cubicBezTo>
                      <a:pt x="5507" y="7356"/>
                      <a:pt x="5507" y="7265"/>
                      <a:pt x="5504" y="7174"/>
                    </a:cubicBezTo>
                    <a:cubicBezTo>
                      <a:pt x="5501" y="7032"/>
                      <a:pt x="5485" y="6889"/>
                      <a:pt x="5460" y="6747"/>
                    </a:cubicBezTo>
                    <a:cubicBezTo>
                      <a:pt x="5412" y="6471"/>
                      <a:pt x="5322" y="6205"/>
                      <a:pt x="5259" y="5933"/>
                    </a:cubicBezTo>
                    <a:cubicBezTo>
                      <a:pt x="5180" y="5524"/>
                      <a:pt x="5153" y="5087"/>
                      <a:pt x="5272" y="4683"/>
                    </a:cubicBezTo>
                    <a:close/>
                    <a:moveTo>
                      <a:pt x="7468" y="6345"/>
                    </a:moveTo>
                    <a:lnTo>
                      <a:pt x="7468" y="6345"/>
                    </a:lnTo>
                    <a:cubicBezTo>
                      <a:pt x="7113" y="6889"/>
                      <a:pt x="6688" y="7402"/>
                      <a:pt x="6150" y="7774"/>
                    </a:cubicBezTo>
                    <a:cubicBezTo>
                      <a:pt x="5893" y="7942"/>
                      <a:pt x="5635" y="8077"/>
                      <a:pt x="5407" y="8248"/>
                    </a:cubicBezTo>
                    <a:cubicBezTo>
                      <a:pt x="5431" y="8195"/>
                      <a:pt x="5454" y="8143"/>
                      <a:pt x="5477" y="8089"/>
                    </a:cubicBezTo>
                    <a:cubicBezTo>
                      <a:pt x="5563" y="7956"/>
                      <a:pt x="5643" y="7818"/>
                      <a:pt x="5731" y="7686"/>
                    </a:cubicBezTo>
                    <a:cubicBezTo>
                      <a:pt x="5892" y="7440"/>
                      <a:pt x="6070" y="7202"/>
                      <a:pt x="6280" y="6997"/>
                    </a:cubicBezTo>
                    <a:cubicBezTo>
                      <a:pt x="6610" y="6672"/>
                      <a:pt x="7018" y="6455"/>
                      <a:pt x="7468" y="6345"/>
                    </a:cubicBezTo>
                    <a:close/>
                    <a:moveTo>
                      <a:pt x="4573" y="6719"/>
                    </a:moveTo>
                    <a:cubicBezTo>
                      <a:pt x="4960" y="7465"/>
                      <a:pt x="4885" y="8303"/>
                      <a:pt x="4671" y="9092"/>
                    </a:cubicBezTo>
                    <a:cubicBezTo>
                      <a:pt x="4646" y="9186"/>
                      <a:pt x="4618" y="9279"/>
                      <a:pt x="4592" y="9372"/>
                    </a:cubicBezTo>
                    <a:cubicBezTo>
                      <a:pt x="4560" y="9427"/>
                      <a:pt x="4530" y="9484"/>
                      <a:pt x="4498" y="9540"/>
                    </a:cubicBezTo>
                    <a:cubicBezTo>
                      <a:pt x="4528" y="8533"/>
                      <a:pt x="3948" y="7715"/>
                      <a:pt x="4573" y="6719"/>
                    </a:cubicBezTo>
                    <a:close/>
                    <a:moveTo>
                      <a:pt x="6191" y="8674"/>
                    </a:moveTo>
                    <a:cubicBezTo>
                      <a:pt x="5990" y="8975"/>
                      <a:pt x="5788" y="9269"/>
                      <a:pt x="5529" y="9526"/>
                    </a:cubicBezTo>
                    <a:cubicBezTo>
                      <a:pt x="5223" y="9801"/>
                      <a:pt x="4802" y="9903"/>
                      <a:pt x="4455" y="10120"/>
                    </a:cubicBezTo>
                    <a:cubicBezTo>
                      <a:pt x="4428" y="10137"/>
                      <a:pt x="4400" y="10157"/>
                      <a:pt x="4373" y="10178"/>
                    </a:cubicBezTo>
                    <a:cubicBezTo>
                      <a:pt x="4469" y="10028"/>
                      <a:pt x="4561" y="9877"/>
                      <a:pt x="4651" y="9724"/>
                    </a:cubicBezTo>
                    <a:cubicBezTo>
                      <a:pt x="5106" y="9153"/>
                      <a:pt x="5439" y="8833"/>
                      <a:pt x="6191" y="8674"/>
                    </a:cubicBezTo>
                    <a:close/>
                    <a:moveTo>
                      <a:pt x="3763" y="8855"/>
                    </a:moveTo>
                    <a:cubicBezTo>
                      <a:pt x="3969" y="9526"/>
                      <a:pt x="4010" y="10075"/>
                      <a:pt x="3756" y="10731"/>
                    </a:cubicBezTo>
                    <a:cubicBezTo>
                      <a:pt x="3747" y="10744"/>
                      <a:pt x="3739" y="10756"/>
                      <a:pt x="3730" y="10769"/>
                    </a:cubicBezTo>
                    <a:cubicBezTo>
                      <a:pt x="3729" y="10662"/>
                      <a:pt x="3711" y="10553"/>
                      <a:pt x="3686" y="10449"/>
                    </a:cubicBezTo>
                    <a:cubicBezTo>
                      <a:pt x="3524" y="9891"/>
                      <a:pt x="3438" y="9382"/>
                      <a:pt x="3763" y="8855"/>
                    </a:cubicBezTo>
                    <a:close/>
                    <a:moveTo>
                      <a:pt x="3580" y="3849"/>
                    </a:moveTo>
                    <a:cubicBezTo>
                      <a:pt x="3819" y="4658"/>
                      <a:pt x="3737" y="5535"/>
                      <a:pt x="3429" y="6315"/>
                    </a:cubicBezTo>
                    <a:cubicBezTo>
                      <a:pt x="3212" y="6896"/>
                      <a:pt x="2912" y="7451"/>
                      <a:pt x="2765" y="8057"/>
                    </a:cubicBezTo>
                    <a:cubicBezTo>
                      <a:pt x="2605" y="8711"/>
                      <a:pt x="2695" y="9402"/>
                      <a:pt x="2913" y="10033"/>
                    </a:cubicBezTo>
                    <a:cubicBezTo>
                      <a:pt x="3061" y="10449"/>
                      <a:pt x="3231" y="10887"/>
                      <a:pt x="3132" y="11335"/>
                    </a:cubicBezTo>
                    <a:cubicBezTo>
                      <a:pt x="3094" y="11511"/>
                      <a:pt x="3028" y="11711"/>
                      <a:pt x="2955" y="11882"/>
                    </a:cubicBezTo>
                    <a:cubicBezTo>
                      <a:pt x="2951" y="11886"/>
                      <a:pt x="2950" y="11893"/>
                      <a:pt x="2949" y="11898"/>
                    </a:cubicBezTo>
                    <a:cubicBezTo>
                      <a:pt x="2754" y="12118"/>
                      <a:pt x="2564" y="12344"/>
                      <a:pt x="2393" y="12585"/>
                    </a:cubicBezTo>
                    <a:cubicBezTo>
                      <a:pt x="2074" y="13056"/>
                      <a:pt x="1777" y="13560"/>
                      <a:pt x="1568" y="14095"/>
                    </a:cubicBezTo>
                    <a:cubicBezTo>
                      <a:pt x="1556" y="13687"/>
                      <a:pt x="1551" y="13279"/>
                      <a:pt x="1630" y="12875"/>
                    </a:cubicBezTo>
                    <a:cubicBezTo>
                      <a:pt x="1733" y="12136"/>
                      <a:pt x="2223" y="11470"/>
                      <a:pt x="2149" y="10708"/>
                    </a:cubicBezTo>
                    <a:cubicBezTo>
                      <a:pt x="2065" y="9993"/>
                      <a:pt x="1649" y="9317"/>
                      <a:pt x="1794" y="8581"/>
                    </a:cubicBezTo>
                    <a:cubicBezTo>
                      <a:pt x="1897" y="7966"/>
                      <a:pt x="2287" y="7458"/>
                      <a:pt x="2545" y="6901"/>
                    </a:cubicBezTo>
                    <a:cubicBezTo>
                      <a:pt x="2841" y="6290"/>
                      <a:pt x="3144" y="5679"/>
                      <a:pt x="3369" y="5037"/>
                    </a:cubicBezTo>
                    <a:cubicBezTo>
                      <a:pt x="3496" y="4683"/>
                      <a:pt x="3548" y="4309"/>
                      <a:pt x="3572" y="3935"/>
                    </a:cubicBezTo>
                    <a:cubicBezTo>
                      <a:pt x="3571" y="3912"/>
                      <a:pt x="3576" y="3881"/>
                      <a:pt x="3580" y="3849"/>
                    </a:cubicBezTo>
                    <a:close/>
                    <a:moveTo>
                      <a:pt x="3462" y="4050"/>
                    </a:moveTo>
                    <a:cubicBezTo>
                      <a:pt x="3436" y="4375"/>
                      <a:pt x="3382" y="4699"/>
                      <a:pt x="3279" y="5010"/>
                    </a:cubicBezTo>
                    <a:cubicBezTo>
                      <a:pt x="3080" y="5618"/>
                      <a:pt x="2777" y="6195"/>
                      <a:pt x="2459" y="6750"/>
                    </a:cubicBezTo>
                    <a:cubicBezTo>
                      <a:pt x="2125" y="7347"/>
                      <a:pt x="1711" y="7934"/>
                      <a:pt x="1637" y="8631"/>
                    </a:cubicBezTo>
                    <a:cubicBezTo>
                      <a:pt x="1574" y="9088"/>
                      <a:pt x="1666" y="9549"/>
                      <a:pt x="1789" y="9987"/>
                    </a:cubicBezTo>
                    <a:cubicBezTo>
                      <a:pt x="1899" y="10392"/>
                      <a:pt x="2061" y="10801"/>
                      <a:pt x="2008" y="11227"/>
                    </a:cubicBezTo>
                    <a:cubicBezTo>
                      <a:pt x="1939" y="11698"/>
                      <a:pt x="1689" y="12119"/>
                      <a:pt x="1538" y="12567"/>
                    </a:cubicBezTo>
                    <a:cubicBezTo>
                      <a:pt x="1324" y="13130"/>
                      <a:pt x="1354" y="13751"/>
                      <a:pt x="1482" y="14330"/>
                    </a:cubicBezTo>
                    <a:cubicBezTo>
                      <a:pt x="1460" y="14396"/>
                      <a:pt x="1440" y="14461"/>
                      <a:pt x="1421" y="14527"/>
                    </a:cubicBezTo>
                    <a:cubicBezTo>
                      <a:pt x="1412" y="14478"/>
                      <a:pt x="1380" y="14420"/>
                      <a:pt x="1344" y="14365"/>
                    </a:cubicBezTo>
                    <a:cubicBezTo>
                      <a:pt x="1301" y="14300"/>
                      <a:pt x="1253" y="14240"/>
                      <a:pt x="1230" y="14205"/>
                    </a:cubicBezTo>
                    <a:cubicBezTo>
                      <a:pt x="1" y="13000"/>
                      <a:pt x="1446" y="12165"/>
                      <a:pt x="1178" y="10872"/>
                    </a:cubicBezTo>
                    <a:cubicBezTo>
                      <a:pt x="1105" y="10471"/>
                      <a:pt x="946" y="10094"/>
                      <a:pt x="854" y="9698"/>
                    </a:cubicBezTo>
                    <a:cubicBezTo>
                      <a:pt x="718" y="9110"/>
                      <a:pt x="891" y="8503"/>
                      <a:pt x="1148" y="7971"/>
                    </a:cubicBezTo>
                    <a:cubicBezTo>
                      <a:pt x="1208" y="7843"/>
                      <a:pt x="1274" y="7720"/>
                      <a:pt x="1344" y="7598"/>
                    </a:cubicBezTo>
                    <a:cubicBezTo>
                      <a:pt x="1643" y="7084"/>
                      <a:pt x="2028" y="6620"/>
                      <a:pt x="2370" y="6135"/>
                    </a:cubicBezTo>
                    <a:cubicBezTo>
                      <a:pt x="2824" y="5494"/>
                      <a:pt x="3222" y="4800"/>
                      <a:pt x="3462" y="4050"/>
                    </a:cubicBezTo>
                    <a:close/>
                    <a:moveTo>
                      <a:pt x="8587" y="12086"/>
                    </a:moveTo>
                    <a:lnTo>
                      <a:pt x="8587" y="12086"/>
                    </a:lnTo>
                    <a:cubicBezTo>
                      <a:pt x="7887" y="12785"/>
                      <a:pt x="7388" y="13648"/>
                      <a:pt x="6709" y="14370"/>
                    </a:cubicBezTo>
                    <a:cubicBezTo>
                      <a:pt x="6430" y="14690"/>
                      <a:pt x="6083" y="14953"/>
                      <a:pt x="5698" y="15124"/>
                    </a:cubicBezTo>
                    <a:cubicBezTo>
                      <a:pt x="5423" y="15246"/>
                      <a:pt x="5127" y="15320"/>
                      <a:pt x="4823" y="15333"/>
                    </a:cubicBezTo>
                    <a:cubicBezTo>
                      <a:pt x="4814" y="15335"/>
                      <a:pt x="4803" y="15335"/>
                      <a:pt x="4793" y="15335"/>
                    </a:cubicBezTo>
                    <a:cubicBezTo>
                      <a:pt x="4785" y="15335"/>
                      <a:pt x="4777" y="15335"/>
                      <a:pt x="4769" y="15334"/>
                    </a:cubicBezTo>
                    <a:cubicBezTo>
                      <a:pt x="4888" y="15268"/>
                      <a:pt x="5003" y="15198"/>
                      <a:pt x="5116" y="15124"/>
                    </a:cubicBezTo>
                    <a:cubicBezTo>
                      <a:pt x="5153" y="15101"/>
                      <a:pt x="5188" y="15076"/>
                      <a:pt x="5224" y="15052"/>
                    </a:cubicBezTo>
                    <a:cubicBezTo>
                      <a:pt x="5582" y="14797"/>
                      <a:pt x="5974" y="14467"/>
                      <a:pt x="6208" y="14072"/>
                    </a:cubicBezTo>
                    <a:cubicBezTo>
                      <a:pt x="6285" y="14018"/>
                      <a:pt x="6360" y="13965"/>
                      <a:pt x="6433" y="13910"/>
                    </a:cubicBezTo>
                    <a:cubicBezTo>
                      <a:pt x="6857" y="13612"/>
                      <a:pt x="7178" y="13200"/>
                      <a:pt x="7557" y="12852"/>
                    </a:cubicBezTo>
                    <a:cubicBezTo>
                      <a:pt x="7735" y="12690"/>
                      <a:pt x="7931" y="12545"/>
                      <a:pt x="8126" y="12402"/>
                    </a:cubicBezTo>
                    <a:cubicBezTo>
                      <a:pt x="8148" y="12385"/>
                      <a:pt x="8130" y="12356"/>
                      <a:pt x="8108" y="12356"/>
                    </a:cubicBezTo>
                    <a:cubicBezTo>
                      <a:pt x="8103" y="12356"/>
                      <a:pt x="8098" y="12357"/>
                      <a:pt x="8094" y="12361"/>
                    </a:cubicBezTo>
                    <a:cubicBezTo>
                      <a:pt x="7861" y="12521"/>
                      <a:pt x="7639" y="12694"/>
                      <a:pt x="7426" y="12878"/>
                    </a:cubicBezTo>
                    <a:cubicBezTo>
                      <a:pt x="7027" y="13210"/>
                      <a:pt x="6655" y="13567"/>
                      <a:pt x="6287" y="13930"/>
                    </a:cubicBezTo>
                    <a:lnTo>
                      <a:pt x="6282" y="13935"/>
                    </a:lnTo>
                    <a:cubicBezTo>
                      <a:pt x="6314" y="13867"/>
                      <a:pt x="6342" y="13798"/>
                      <a:pt x="6364" y="13726"/>
                    </a:cubicBezTo>
                    <a:cubicBezTo>
                      <a:pt x="6377" y="13612"/>
                      <a:pt x="6305" y="13573"/>
                      <a:pt x="6218" y="13573"/>
                    </a:cubicBezTo>
                    <a:cubicBezTo>
                      <a:pt x="6192" y="13573"/>
                      <a:pt x="6166" y="13576"/>
                      <a:pt x="6140" y="13581"/>
                    </a:cubicBezTo>
                    <a:cubicBezTo>
                      <a:pt x="6130" y="13582"/>
                      <a:pt x="6119" y="13582"/>
                      <a:pt x="6108" y="13582"/>
                    </a:cubicBezTo>
                    <a:cubicBezTo>
                      <a:pt x="6055" y="13582"/>
                      <a:pt x="5997" y="13577"/>
                      <a:pt x="5946" y="13573"/>
                    </a:cubicBezTo>
                    <a:cubicBezTo>
                      <a:pt x="6491" y="13280"/>
                      <a:pt x="6992" y="12905"/>
                      <a:pt x="7428" y="12466"/>
                    </a:cubicBezTo>
                    <a:cubicBezTo>
                      <a:pt x="7795" y="12291"/>
                      <a:pt x="8189" y="12168"/>
                      <a:pt x="8587" y="12086"/>
                    </a:cubicBezTo>
                    <a:close/>
                    <a:moveTo>
                      <a:pt x="9296" y="8315"/>
                    </a:moveTo>
                    <a:cubicBezTo>
                      <a:pt x="9280" y="8325"/>
                      <a:pt x="9266" y="8333"/>
                      <a:pt x="9251" y="8342"/>
                    </a:cubicBezTo>
                    <a:cubicBezTo>
                      <a:pt x="9028" y="8476"/>
                      <a:pt x="8808" y="8616"/>
                      <a:pt x="8602" y="8774"/>
                    </a:cubicBezTo>
                    <a:cubicBezTo>
                      <a:pt x="7480" y="9659"/>
                      <a:pt x="6586" y="10789"/>
                      <a:pt x="5592" y="11807"/>
                    </a:cubicBezTo>
                    <a:cubicBezTo>
                      <a:pt x="4599" y="12833"/>
                      <a:pt x="3643" y="13904"/>
                      <a:pt x="2509" y="14779"/>
                    </a:cubicBezTo>
                    <a:cubicBezTo>
                      <a:pt x="2353" y="14895"/>
                      <a:pt x="2196" y="15013"/>
                      <a:pt x="2035" y="15124"/>
                    </a:cubicBezTo>
                    <a:cubicBezTo>
                      <a:pt x="1844" y="15257"/>
                      <a:pt x="1649" y="15382"/>
                      <a:pt x="1443" y="15489"/>
                    </a:cubicBezTo>
                    <a:cubicBezTo>
                      <a:pt x="1441" y="15489"/>
                      <a:pt x="1438" y="15489"/>
                      <a:pt x="1436" y="15489"/>
                    </a:cubicBezTo>
                    <a:cubicBezTo>
                      <a:pt x="1425" y="15489"/>
                      <a:pt x="1413" y="15491"/>
                      <a:pt x="1403" y="15494"/>
                    </a:cubicBezTo>
                    <a:cubicBezTo>
                      <a:pt x="1414" y="15369"/>
                      <a:pt x="1432" y="15246"/>
                      <a:pt x="1457" y="15124"/>
                    </a:cubicBezTo>
                    <a:cubicBezTo>
                      <a:pt x="1573" y="14535"/>
                      <a:pt x="1826" y="13976"/>
                      <a:pt x="2119" y="13453"/>
                    </a:cubicBezTo>
                    <a:cubicBezTo>
                      <a:pt x="2484" y="12774"/>
                      <a:pt x="2983" y="12179"/>
                      <a:pt x="3504" y="11614"/>
                    </a:cubicBezTo>
                    <a:cubicBezTo>
                      <a:pt x="3610" y="11820"/>
                      <a:pt x="3555" y="12092"/>
                      <a:pt x="3614" y="12303"/>
                    </a:cubicBezTo>
                    <a:cubicBezTo>
                      <a:pt x="3633" y="12332"/>
                      <a:pt x="3662" y="12348"/>
                      <a:pt x="3694" y="12348"/>
                    </a:cubicBezTo>
                    <a:cubicBezTo>
                      <a:pt x="3698" y="12348"/>
                      <a:pt x="3702" y="12348"/>
                      <a:pt x="3706" y="12347"/>
                    </a:cubicBezTo>
                    <a:cubicBezTo>
                      <a:pt x="3810" y="12327"/>
                      <a:pt x="3816" y="12195"/>
                      <a:pt x="3862" y="12118"/>
                    </a:cubicBezTo>
                    <a:cubicBezTo>
                      <a:pt x="4006" y="11812"/>
                      <a:pt x="4195" y="11506"/>
                      <a:pt x="4394" y="11227"/>
                    </a:cubicBezTo>
                    <a:cubicBezTo>
                      <a:pt x="4938" y="10464"/>
                      <a:pt x="5724" y="9933"/>
                      <a:pt x="6492" y="9415"/>
                    </a:cubicBezTo>
                    <a:lnTo>
                      <a:pt x="6492" y="9415"/>
                    </a:lnTo>
                    <a:cubicBezTo>
                      <a:pt x="6487" y="9586"/>
                      <a:pt x="6410" y="9749"/>
                      <a:pt x="6377" y="9919"/>
                    </a:cubicBezTo>
                    <a:cubicBezTo>
                      <a:pt x="6377" y="9971"/>
                      <a:pt x="6425" y="10005"/>
                      <a:pt x="6473" y="10005"/>
                    </a:cubicBezTo>
                    <a:cubicBezTo>
                      <a:pt x="6493" y="10005"/>
                      <a:pt x="6514" y="9999"/>
                      <a:pt x="6531" y="9984"/>
                    </a:cubicBezTo>
                    <a:cubicBezTo>
                      <a:pt x="6625" y="9892"/>
                      <a:pt x="6705" y="9785"/>
                      <a:pt x="6798" y="9690"/>
                    </a:cubicBezTo>
                    <a:cubicBezTo>
                      <a:pt x="6954" y="9522"/>
                      <a:pt x="7126" y="9371"/>
                      <a:pt x="7304" y="9226"/>
                    </a:cubicBezTo>
                    <a:cubicBezTo>
                      <a:pt x="7877" y="8756"/>
                      <a:pt x="8585" y="8499"/>
                      <a:pt x="9296" y="8315"/>
                    </a:cubicBezTo>
                    <a:close/>
                    <a:moveTo>
                      <a:pt x="9274" y="8475"/>
                    </a:moveTo>
                    <a:lnTo>
                      <a:pt x="9274" y="8475"/>
                    </a:lnTo>
                    <a:cubicBezTo>
                      <a:pt x="8859" y="9064"/>
                      <a:pt x="8607" y="9759"/>
                      <a:pt x="8167" y="10333"/>
                    </a:cubicBezTo>
                    <a:cubicBezTo>
                      <a:pt x="8042" y="10498"/>
                      <a:pt x="7919" y="10640"/>
                      <a:pt x="7783" y="10800"/>
                    </a:cubicBezTo>
                    <a:cubicBezTo>
                      <a:pt x="7703" y="10899"/>
                      <a:pt x="7466" y="11131"/>
                      <a:pt x="7705" y="11185"/>
                    </a:cubicBezTo>
                    <a:cubicBezTo>
                      <a:pt x="7714" y="11185"/>
                      <a:pt x="7723" y="11185"/>
                      <a:pt x="7732" y="11185"/>
                    </a:cubicBezTo>
                    <a:cubicBezTo>
                      <a:pt x="7921" y="11185"/>
                      <a:pt x="8093" y="11105"/>
                      <a:pt x="8284" y="11094"/>
                    </a:cubicBezTo>
                    <a:lnTo>
                      <a:pt x="8284" y="11094"/>
                    </a:lnTo>
                    <a:cubicBezTo>
                      <a:pt x="7972" y="11749"/>
                      <a:pt x="7444" y="12250"/>
                      <a:pt x="6878" y="12693"/>
                    </a:cubicBezTo>
                    <a:cubicBezTo>
                      <a:pt x="6523" y="12971"/>
                      <a:pt x="6130" y="13197"/>
                      <a:pt x="5758" y="13451"/>
                    </a:cubicBezTo>
                    <a:cubicBezTo>
                      <a:pt x="5678" y="13503"/>
                      <a:pt x="5647" y="13625"/>
                      <a:pt x="5739" y="13680"/>
                    </a:cubicBezTo>
                    <a:cubicBezTo>
                      <a:pt x="5783" y="13704"/>
                      <a:pt x="5830" y="13712"/>
                      <a:pt x="5878" y="13712"/>
                    </a:cubicBezTo>
                    <a:cubicBezTo>
                      <a:pt x="5969" y="13712"/>
                      <a:pt x="6063" y="13684"/>
                      <a:pt x="6155" y="13684"/>
                    </a:cubicBezTo>
                    <a:cubicBezTo>
                      <a:pt x="6171" y="13684"/>
                      <a:pt x="6186" y="13685"/>
                      <a:pt x="6202" y="13687"/>
                    </a:cubicBezTo>
                    <a:cubicBezTo>
                      <a:pt x="5915" y="14264"/>
                      <a:pt x="5337" y="14764"/>
                      <a:pt x="4679" y="15124"/>
                    </a:cubicBezTo>
                    <a:cubicBezTo>
                      <a:pt x="4062" y="15462"/>
                      <a:pt x="3374" y="15677"/>
                      <a:pt x="2787" y="15719"/>
                    </a:cubicBezTo>
                    <a:lnTo>
                      <a:pt x="2788" y="15719"/>
                    </a:lnTo>
                    <a:cubicBezTo>
                      <a:pt x="2704" y="15725"/>
                      <a:pt x="2619" y="15728"/>
                      <a:pt x="2535" y="15728"/>
                    </a:cubicBezTo>
                    <a:cubicBezTo>
                      <a:pt x="2290" y="15728"/>
                      <a:pt x="2046" y="15701"/>
                      <a:pt x="1810" y="15630"/>
                    </a:cubicBezTo>
                    <a:cubicBezTo>
                      <a:pt x="1717" y="15599"/>
                      <a:pt x="1626" y="15561"/>
                      <a:pt x="1534" y="15524"/>
                    </a:cubicBezTo>
                    <a:cubicBezTo>
                      <a:pt x="1667" y="15466"/>
                      <a:pt x="1794" y="15385"/>
                      <a:pt x="1920" y="15321"/>
                    </a:cubicBezTo>
                    <a:cubicBezTo>
                      <a:pt x="2031" y="15257"/>
                      <a:pt x="2142" y="15193"/>
                      <a:pt x="2251" y="15124"/>
                    </a:cubicBezTo>
                    <a:cubicBezTo>
                      <a:pt x="2296" y="15096"/>
                      <a:pt x="2341" y="15068"/>
                      <a:pt x="2385" y="15038"/>
                    </a:cubicBezTo>
                    <a:cubicBezTo>
                      <a:pt x="3289" y="14455"/>
                      <a:pt x="4063" y="13702"/>
                      <a:pt x="4811" y="12934"/>
                    </a:cubicBezTo>
                    <a:cubicBezTo>
                      <a:pt x="5575" y="12166"/>
                      <a:pt x="6310" y="11371"/>
                      <a:pt x="7044" y="10574"/>
                    </a:cubicBezTo>
                    <a:cubicBezTo>
                      <a:pt x="7625" y="9952"/>
                      <a:pt x="8194" y="9311"/>
                      <a:pt x="8858" y="8774"/>
                    </a:cubicBezTo>
                    <a:cubicBezTo>
                      <a:pt x="8992" y="8667"/>
                      <a:pt x="9131" y="8569"/>
                      <a:pt x="9274" y="8475"/>
                    </a:cubicBezTo>
                    <a:close/>
                    <a:moveTo>
                      <a:pt x="2511" y="1"/>
                    </a:moveTo>
                    <a:cubicBezTo>
                      <a:pt x="2395" y="1"/>
                      <a:pt x="2283" y="185"/>
                      <a:pt x="2207" y="256"/>
                    </a:cubicBezTo>
                    <a:cubicBezTo>
                      <a:pt x="2075" y="407"/>
                      <a:pt x="1946" y="569"/>
                      <a:pt x="1885" y="763"/>
                    </a:cubicBezTo>
                    <a:cubicBezTo>
                      <a:pt x="1787" y="1028"/>
                      <a:pt x="1828" y="1308"/>
                      <a:pt x="1856" y="1579"/>
                    </a:cubicBezTo>
                    <a:cubicBezTo>
                      <a:pt x="1825" y="1682"/>
                      <a:pt x="1771" y="1781"/>
                      <a:pt x="1743" y="1887"/>
                    </a:cubicBezTo>
                    <a:cubicBezTo>
                      <a:pt x="1534" y="2472"/>
                      <a:pt x="1504" y="3120"/>
                      <a:pt x="1635" y="3727"/>
                    </a:cubicBezTo>
                    <a:cubicBezTo>
                      <a:pt x="1692" y="3935"/>
                      <a:pt x="1742" y="4204"/>
                      <a:pt x="1902" y="4362"/>
                    </a:cubicBezTo>
                    <a:cubicBezTo>
                      <a:pt x="1870" y="4672"/>
                      <a:pt x="1871" y="4985"/>
                      <a:pt x="1892" y="5289"/>
                    </a:cubicBezTo>
                    <a:cubicBezTo>
                      <a:pt x="1928" y="5567"/>
                      <a:pt x="1959" y="5872"/>
                      <a:pt x="2104" y="6118"/>
                    </a:cubicBezTo>
                    <a:cubicBezTo>
                      <a:pt x="1848" y="6468"/>
                      <a:pt x="1581" y="6813"/>
                      <a:pt x="1343" y="7174"/>
                    </a:cubicBezTo>
                    <a:cubicBezTo>
                      <a:pt x="1028" y="7652"/>
                      <a:pt x="762" y="8157"/>
                      <a:pt x="639" y="8728"/>
                    </a:cubicBezTo>
                    <a:cubicBezTo>
                      <a:pt x="448" y="9478"/>
                      <a:pt x="755" y="10103"/>
                      <a:pt x="932" y="10811"/>
                    </a:cubicBezTo>
                    <a:cubicBezTo>
                      <a:pt x="1032" y="11176"/>
                      <a:pt x="991" y="11565"/>
                      <a:pt x="865" y="11920"/>
                    </a:cubicBezTo>
                    <a:cubicBezTo>
                      <a:pt x="639" y="12562"/>
                      <a:pt x="342" y="13314"/>
                      <a:pt x="745" y="13948"/>
                    </a:cubicBezTo>
                    <a:cubicBezTo>
                      <a:pt x="899" y="14188"/>
                      <a:pt x="1149" y="14351"/>
                      <a:pt x="1292" y="14599"/>
                    </a:cubicBezTo>
                    <a:cubicBezTo>
                      <a:pt x="1304" y="14615"/>
                      <a:pt x="1323" y="14624"/>
                      <a:pt x="1343" y="14627"/>
                    </a:cubicBezTo>
                    <a:cubicBezTo>
                      <a:pt x="1345" y="14627"/>
                      <a:pt x="1347" y="14627"/>
                      <a:pt x="1350" y="14627"/>
                    </a:cubicBezTo>
                    <a:cubicBezTo>
                      <a:pt x="1360" y="14627"/>
                      <a:pt x="1370" y="14625"/>
                      <a:pt x="1380" y="14621"/>
                    </a:cubicBezTo>
                    <a:cubicBezTo>
                      <a:pt x="1386" y="14617"/>
                      <a:pt x="1392" y="14614"/>
                      <a:pt x="1397" y="14610"/>
                    </a:cubicBezTo>
                    <a:lnTo>
                      <a:pt x="1397" y="14610"/>
                    </a:lnTo>
                    <a:cubicBezTo>
                      <a:pt x="1377" y="14684"/>
                      <a:pt x="1359" y="14759"/>
                      <a:pt x="1343" y="14835"/>
                    </a:cubicBezTo>
                    <a:cubicBezTo>
                      <a:pt x="1326" y="14912"/>
                      <a:pt x="1313" y="14991"/>
                      <a:pt x="1301" y="15071"/>
                    </a:cubicBezTo>
                    <a:cubicBezTo>
                      <a:pt x="1285" y="15225"/>
                      <a:pt x="1273" y="15383"/>
                      <a:pt x="1306" y="15535"/>
                    </a:cubicBezTo>
                    <a:cubicBezTo>
                      <a:pt x="1308" y="15541"/>
                      <a:pt x="1309" y="15548"/>
                      <a:pt x="1312" y="15553"/>
                    </a:cubicBezTo>
                    <a:cubicBezTo>
                      <a:pt x="1301" y="15557"/>
                      <a:pt x="1292" y="15561"/>
                      <a:pt x="1292" y="15574"/>
                    </a:cubicBezTo>
                    <a:cubicBezTo>
                      <a:pt x="1292" y="15583"/>
                      <a:pt x="1297" y="15590"/>
                      <a:pt x="1304" y="15592"/>
                    </a:cubicBezTo>
                    <a:cubicBezTo>
                      <a:pt x="1314" y="15591"/>
                      <a:pt x="1322" y="15590"/>
                      <a:pt x="1332" y="15588"/>
                    </a:cubicBezTo>
                    <a:cubicBezTo>
                      <a:pt x="1335" y="15592"/>
                      <a:pt x="1339" y="15595"/>
                      <a:pt x="1344" y="15598"/>
                    </a:cubicBezTo>
                    <a:cubicBezTo>
                      <a:pt x="1363" y="15661"/>
                      <a:pt x="1434" y="15691"/>
                      <a:pt x="1486" y="15724"/>
                    </a:cubicBezTo>
                    <a:cubicBezTo>
                      <a:pt x="1759" y="15884"/>
                      <a:pt x="2076" y="15953"/>
                      <a:pt x="2391" y="15966"/>
                    </a:cubicBezTo>
                    <a:cubicBezTo>
                      <a:pt x="2433" y="15967"/>
                      <a:pt x="2475" y="15968"/>
                      <a:pt x="2517" y="15968"/>
                    </a:cubicBezTo>
                    <a:cubicBezTo>
                      <a:pt x="3259" y="15968"/>
                      <a:pt x="3984" y="15751"/>
                      <a:pt x="4640" y="15405"/>
                    </a:cubicBezTo>
                    <a:cubicBezTo>
                      <a:pt x="4640" y="15529"/>
                      <a:pt x="4836" y="15506"/>
                      <a:pt x="4925" y="15518"/>
                    </a:cubicBezTo>
                    <a:cubicBezTo>
                      <a:pt x="5414" y="15517"/>
                      <a:pt x="5828" y="15367"/>
                      <a:pt x="6190" y="15124"/>
                    </a:cubicBezTo>
                    <a:cubicBezTo>
                      <a:pt x="7074" y="14534"/>
                      <a:pt x="7656" y="13405"/>
                      <a:pt x="8291" y="12593"/>
                    </a:cubicBezTo>
                    <a:cubicBezTo>
                      <a:pt x="8431" y="12432"/>
                      <a:pt x="8582" y="12283"/>
                      <a:pt x="8744" y="12145"/>
                    </a:cubicBezTo>
                    <a:cubicBezTo>
                      <a:pt x="8802" y="12086"/>
                      <a:pt x="8891" y="12045"/>
                      <a:pt x="8919" y="11962"/>
                    </a:cubicBezTo>
                    <a:cubicBezTo>
                      <a:pt x="8928" y="11858"/>
                      <a:pt x="8868" y="11829"/>
                      <a:pt x="8790" y="11829"/>
                    </a:cubicBezTo>
                    <a:cubicBezTo>
                      <a:pt x="8709" y="11829"/>
                      <a:pt x="8607" y="11861"/>
                      <a:pt x="8546" y="11876"/>
                    </a:cubicBezTo>
                    <a:cubicBezTo>
                      <a:pt x="8250" y="11949"/>
                      <a:pt x="7958" y="12046"/>
                      <a:pt x="7686" y="12188"/>
                    </a:cubicBezTo>
                    <a:cubicBezTo>
                      <a:pt x="7908" y="11936"/>
                      <a:pt x="8108" y="11666"/>
                      <a:pt x="8284" y="11380"/>
                    </a:cubicBezTo>
                    <a:cubicBezTo>
                      <a:pt x="8333" y="11277"/>
                      <a:pt x="8513" y="11090"/>
                      <a:pt x="8446" y="10979"/>
                    </a:cubicBezTo>
                    <a:cubicBezTo>
                      <a:pt x="8428" y="10956"/>
                      <a:pt x="8403" y="10945"/>
                      <a:pt x="8377" y="10945"/>
                    </a:cubicBezTo>
                    <a:cubicBezTo>
                      <a:pt x="8365" y="10945"/>
                      <a:pt x="8352" y="10948"/>
                      <a:pt x="8340" y="10951"/>
                    </a:cubicBezTo>
                    <a:cubicBezTo>
                      <a:pt x="8185" y="11010"/>
                      <a:pt x="8021" y="11049"/>
                      <a:pt x="7854" y="11049"/>
                    </a:cubicBezTo>
                    <a:cubicBezTo>
                      <a:pt x="7846" y="11049"/>
                      <a:pt x="7837" y="11049"/>
                      <a:pt x="7829" y="11049"/>
                    </a:cubicBezTo>
                    <a:cubicBezTo>
                      <a:pt x="8376" y="10400"/>
                      <a:pt x="8737" y="9623"/>
                      <a:pt x="9198" y="8915"/>
                    </a:cubicBezTo>
                    <a:cubicBezTo>
                      <a:pt x="9316" y="8737"/>
                      <a:pt x="9434" y="8551"/>
                      <a:pt x="9571" y="8388"/>
                    </a:cubicBezTo>
                    <a:cubicBezTo>
                      <a:pt x="9646" y="8293"/>
                      <a:pt x="9875" y="8155"/>
                      <a:pt x="9715" y="8036"/>
                    </a:cubicBezTo>
                    <a:cubicBezTo>
                      <a:pt x="9688" y="8025"/>
                      <a:pt x="9659" y="8021"/>
                      <a:pt x="9630" y="8021"/>
                    </a:cubicBezTo>
                    <a:cubicBezTo>
                      <a:pt x="9534" y="8021"/>
                      <a:pt x="9433" y="8069"/>
                      <a:pt x="9339" y="8084"/>
                    </a:cubicBezTo>
                    <a:cubicBezTo>
                      <a:pt x="9102" y="8144"/>
                      <a:pt x="8868" y="8219"/>
                      <a:pt x="8639" y="8304"/>
                    </a:cubicBezTo>
                    <a:cubicBezTo>
                      <a:pt x="7861" y="8578"/>
                      <a:pt x="7161" y="9047"/>
                      <a:pt x="6601" y="9651"/>
                    </a:cubicBezTo>
                    <a:cubicBezTo>
                      <a:pt x="6630" y="9506"/>
                      <a:pt x="6759" y="9219"/>
                      <a:pt x="6530" y="9189"/>
                    </a:cubicBezTo>
                    <a:cubicBezTo>
                      <a:pt x="6380" y="9202"/>
                      <a:pt x="6265" y="9323"/>
                      <a:pt x="6139" y="9394"/>
                    </a:cubicBezTo>
                    <a:cubicBezTo>
                      <a:pt x="5681" y="9697"/>
                      <a:pt x="5230" y="10016"/>
                      <a:pt x="4833" y="10397"/>
                    </a:cubicBezTo>
                    <a:cubicBezTo>
                      <a:pt x="4367" y="10840"/>
                      <a:pt x="3995" y="11377"/>
                      <a:pt x="3719" y="11957"/>
                    </a:cubicBezTo>
                    <a:cubicBezTo>
                      <a:pt x="3676" y="11792"/>
                      <a:pt x="3695" y="11588"/>
                      <a:pt x="3577" y="11455"/>
                    </a:cubicBezTo>
                    <a:cubicBezTo>
                      <a:pt x="3547" y="11435"/>
                      <a:pt x="3517" y="11426"/>
                      <a:pt x="3488" y="11426"/>
                    </a:cubicBezTo>
                    <a:cubicBezTo>
                      <a:pt x="3482" y="11426"/>
                      <a:pt x="3477" y="11427"/>
                      <a:pt x="3471" y="11427"/>
                    </a:cubicBezTo>
                    <a:cubicBezTo>
                      <a:pt x="3652" y="11215"/>
                      <a:pt x="3883" y="10894"/>
                      <a:pt x="4045" y="10663"/>
                    </a:cubicBezTo>
                    <a:cubicBezTo>
                      <a:pt x="4127" y="10578"/>
                      <a:pt x="4218" y="10499"/>
                      <a:pt x="4318" y="10433"/>
                    </a:cubicBezTo>
                    <a:cubicBezTo>
                      <a:pt x="4631" y="10204"/>
                      <a:pt x="5019" y="10078"/>
                      <a:pt x="5346" y="9861"/>
                    </a:cubicBezTo>
                    <a:cubicBezTo>
                      <a:pt x="5590" y="9705"/>
                      <a:pt x="5789" y="9492"/>
                      <a:pt x="5975" y="9272"/>
                    </a:cubicBezTo>
                    <a:cubicBezTo>
                      <a:pt x="6112" y="9111"/>
                      <a:pt x="6244" y="8946"/>
                      <a:pt x="6368" y="8775"/>
                    </a:cubicBezTo>
                    <a:cubicBezTo>
                      <a:pt x="6437" y="8685"/>
                      <a:pt x="6536" y="8519"/>
                      <a:pt x="6391" y="8450"/>
                    </a:cubicBezTo>
                    <a:cubicBezTo>
                      <a:pt x="6367" y="8442"/>
                      <a:pt x="6343" y="8438"/>
                      <a:pt x="6319" y="8438"/>
                    </a:cubicBezTo>
                    <a:cubicBezTo>
                      <a:pt x="6249" y="8438"/>
                      <a:pt x="6177" y="8466"/>
                      <a:pt x="6108" y="8482"/>
                    </a:cubicBezTo>
                    <a:cubicBezTo>
                      <a:pt x="5969" y="8525"/>
                      <a:pt x="5830" y="8568"/>
                      <a:pt x="5695" y="8621"/>
                    </a:cubicBezTo>
                    <a:cubicBezTo>
                      <a:pt x="5429" y="8716"/>
                      <a:pt x="5205" y="8879"/>
                      <a:pt x="5009" y="9075"/>
                    </a:cubicBezTo>
                    <a:cubicBezTo>
                      <a:pt x="5096" y="8906"/>
                      <a:pt x="5180" y="8736"/>
                      <a:pt x="5261" y="8565"/>
                    </a:cubicBezTo>
                    <a:cubicBezTo>
                      <a:pt x="5479" y="8379"/>
                      <a:pt x="5743" y="8258"/>
                      <a:pt x="5991" y="8117"/>
                    </a:cubicBezTo>
                    <a:cubicBezTo>
                      <a:pt x="6327" y="7927"/>
                      <a:pt x="6634" y="7685"/>
                      <a:pt x="6901" y="7407"/>
                    </a:cubicBezTo>
                    <a:cubicBezTo>
                      <a:pt x="7153" y="7146"/>
                      <a:pt x="7365" y="6851"/>
                      <a:pt x="7565" y="6551"/>
                    </a:cubicBezTo>
                    <a:cubicBezTo>
                      <a:pt x="7625" y="6441"/>
                      <a:pt x="7760" y="6312"/>
                      <a:pt x="7693" y="6182"/>
                    </a:cubicBezTo>
                    <a:cubicBezTo>
                      <a:pt x="7666" y="6142"/>
                      <a:pt x="7616" y="6127"/>
                      <a:pt x="7555" y="6127"/>
                    </a:cubicBezTo>
                    <a:cubicBezTo>
                      <a:pt x="7381" y="6127"/>
                      <a:pt x="7114" y="6251"/>
                      <a:pt x="6998" y="6282"/>
                    </a:cubicBezTo>
                    <a:cubicBezTo>
                      <a:pt x="6464" y="6498"/>
                      <a:pt x="6063" y="6922"/>
                      <a:pt x="5758" y="7403"/>
                    </a:cubicBezTo>
                    <a:cubicBezTo>
                      <a:pt x="5832" y="7210"/>
                      <a:pt x="5904" y="7015"/>
                      <a:pt x="5972" y="6818"/>
                    </a:cubicBezTo>
                    <a:cubicBezTo>
                      <a:pt x="6054" y="6456"/>
                      <a:pt x="6339" y="6213"/>
                      <a:pt x="6622" y="5995"/>
                    </a:cubicBezTo>
                    <a:cubicBezTo>
                      <a:pt x="6919" y="5763"/>
                      <a:pt x="7213" y="5522"/>
                      <a:pt x="7468" y="5242"/>
                    </a:cubicBezTo>
                    <a:cubicBezTo>
                      <a:pt x="7635" y="5078"/>
                      <a:pt x="8468" y="3904"/>
                      <a:pt x="8123" y="3771"/>
                    </a:cubicBezTo>
                    <a:cubicBezTo>
                      <a:pt x="8104" y="3765"/>
                      <a:pt x="8086" y="3762"/>
                      <a:pt x="8067" y="3762"/>
                    </a:cubicBezTo>
                    <a:cubicBezTo>
                      <a:pt x="7994" y="3762"/>
                      <a:pt x="7924" y="3810"/>
                      <a:pt x="7859" y="3842"/>
                    </a:cubicBezTo>
                    <a:cubicBezTo>
                      <a:pt x="7691" y="3927"/>
                      <a:pt x="7525" y="4018"/>
                      <a:pt x="7375" y="4133"/>
                    </a:cubicBezTo>
                    <a:cubicBezTo>
                      <a:pt x="6956" y="4452"/>
                      <a:pt x="6696" y="4923"/>
                      <a:pt x="6449" y="5377"/>
                    </a:cubicBezTo>
                    <a:cubicBezTo>
                      <a:pt x="6630" y="4777"/>
                      <a:pt x="6813" y="4158"/>
                      <a:pt x="6754" y="3524"/>
                    </a:cubicBezTo>
                    <a:cubicBezTo>
                      <a:pt x="6693" y="2979"/>
                      <a:pt x="6542" y="2710"/>
                      <a:pt x="6390" y="2710"/>
                    </a:cubicBezTo>
                    <a:cubicBezTo>
                      <a:pt x="6238" y="2710"/>
                      <a:pt x="6085" y="2985"/>
                      <a:pt x="6023" y="3528"/>
                    </a:cubicBezTo>
                    <a:cubicBezTo>
                      <a:pt x="5991" y="3810"/>
                      <a:pt x="5991" y="4096"/>
                      <a:pt x="6021" y="4379"/>
                    </a:cubicBezTo>
                    <a:cubicBezTo>
                      <a:pt x="6084" y="4792"/>
                      <a:pt x="6178" y="5204"/>
                      <a:pt x="6156" y="5627"/>
                    </a:cubicBezTo>
                    <a:cubicBezTo>
                      <a:pt x="6090" y="5829"/>
                      <a:pt x="6020" y="6031"/>
                      <a:pt x="5950" y="6231"/>
                    </a:cubicBezTo>
                    <a:cubicBezTo>
                      <a:pt x="5986" y="5816"/>
                      <a:pt x="5935" y="5406"/>
                      <a:pt x="5724" y="5022"/>
                    </a:cubicBezTo>
                    <a:cubicBezTo>
                      <a:pt x="5638" y="4870"/>
                      <a:pt x="5544" y="4721"/>
                      <a:pt x="5452" y="4572"/>
                    </a:cubicBezTo>
                    <a:cubicBezTo>
                      <a:pt x="5411" y="4503"/>
                      <a:pt x="5350" y="4411"/>
                      <a:pt x="5266" y="4411"/>
                    </a:cubicBezTo>
                    <a:cubicBezTo>
                      <a:pt x="5251" y="4411"/>
                      <a:pt x="5234" y="4414"/>
                      <a:pt x="5217" y="4422"/>
                    </a:cubicBezTo>
                    <a:cubicBezTo>
                      <a:pt x="4981" y="4558"/>
                      <a:pt x="5003" y="5261"/>
                      <a:pt x="5012" y="5517"/>
                    </a:cubicBezTo>
                    <a:cubicBezTo>
                      <a:pt x="5018" y="5952"/>
                      <a:pt x="5177" y="6360"/>
                      <a:pt x="5277" y="6780"/>
                    </a:cubicBezTo>
                    <a:cubicBezTo>
                      <a:pt x="5354" y="7115"/>
                      <a:pt x="5384" y="7460"/>
                      <a:pt x="5354" y="7803"/>
                    </a:cubicBezTo>
                    <a:cubicBezTo>
                      <a:pt x="5226" y="8104"/>
                      <a:pt x="5090" y="8402"/>
                      <a:pt x="4944" y="8696"/>
                    </a:cubicBezTo>
                    <a:cubicBezTo>
                      <a:pt x="5120" y="8029"/>
                      <a:pt x="5089" y="7311"/>
                      <a:pt x="4779" y="6685"/>
                    </a:cubicBezTo>
                    <a:cubicBezTo>
                      <a:pt x="4742" y="6599"/>
                      <a:pt x="4705" y="6473"/>
                      <a:pt x="4591" y="6472"/>
                    </a:cubicBezTo>
                    <a:cubicBezTo>
                      <a:pt x="4376" y="6501"/>
                      <a:pt x="4285" y="6865"/>
                      <a:pt x="4214" y="7047"/>
                    </a:cubicBezTo>
                    <a:cubicBezTo>
                      <a:pt x="3989" y="7646"/>
                      <a:pt x="4105" y="8241"/>
                      <a:pt x="4254" y="8840"/>
                    </a:cubicBezTo>
                    <a:cubicBezTo>
                      <a:pt x="4327" y="9145"/>
                      <a:pt x="4368" y="9456"/>
                      <a:pt x="4366" y="9769"/>
                    </a:cubicBezTo>
                    <a:cubicBezTo>
                      <a:pt x="4347" y="9801"/>
                      <a:pt x="4328" y="9833"/>
                      <a:pt x="4309" y="9865"/>
                    </a:cubicBezTo>
                    <a:cubicBezTo>
                      <a:pt x="4235" y="9990"/>
                      <a:pt x="4158" y="10114"/>
                      <a:pt x="4079" y="10237"/>
                    </a:cubicBezTo>
                    <a:cubicBezTo>
                      <a:pt x="4167" y="9851"/>
                      <a:pt x="4142" y="9442"/>
                      <a:pt x="4031" y="9060"/>
                    </a:cubicBezTo>
                    <a:cubicBezTo>
                      <a:pt x="3980" y="8918"/>
                      <a:pt x="3981" y="8746"/>
                      <a:pt x="3883" y="8627"/>
                    </a:cubicBezTo>
                    <a:cubicBezTo>
                      <a:pt x="3848" y="8603"/>
                      <a:pt x="3816" y="8593"/>
                      <a:pt x="3786" y="8593"/>
                    </a:cubicBezTo>
                    <a:cubicBezTo>
                      <a:pt x="3611" y="8593"/>
                      <a:pt x="3524" y="8951"/>
                      <a:pt x="3473" y="9086"/>
                    </a:cubicBezTo>
                    <a:cubicBezTo>
                      <a:pt x="3398" y="9367"/>
                      <a:pt x="3357" y="9662"/>
                      <a:pt x="3383" y="9952"/>
                    </a:cubicBezTo>
                    <a:cubicBezTo>
                      <a:pt x="3410" y="10227"/>
                      <a:pt x="3499" y="10491"/>
                      <a:pt x="3566" y="10758"/>
                    </a:cubicBezTo>
                    <a:cubicBezTo>
                      <a:pt x="3580" y="10812"/>
                      <a:pt x="3575" y="10906"/>
                      <a:pt x="3621" y="10932"/>
                    </a:cubicBezTo>
                    <a:cubicBezTo>
                      <a:pt x="3521" y="11083"/>
                      <a:pt x="3415" y="11232"/>
                      <a:pt x="3316" y="11384"/>
                    </a:cubicBezTo>
                    <a:cubicBezTo>
                      <a:pt x="3362" y="11235"/>
                      <a:pt x="3384" y="11078"/>
                      <a:pt x="3378" y="10921"/>
                    </a:cubicBezTo>
                    <a:cubicBezTo>
                      <a:pt x="3366" y="10562"/>
                      <a:pt x="3223" y="10226"/>
                      <a:pt x="3112" y="9889"/>
                    </a:cubicBezTo>
                    <a:cubicBezTo>
                      <a:pt x="2962" y="9418"/>
                      <a:pt x="2873" y="8919"/>
                      <a:pt x="2935" y="8426"/>
                    </a:cubicBezTo>
                    <a:cubicBezTo>
                      <a:pt x="3056" y="7511"/>
                      <a:pt x="3611" y="6725"/>
                      <a:pt x="3819" y="5832"/>
                    </a:cubicBezTo>
                    <a:cubicBezTo>
                      <a:pt x="3983" y="5146"/>
                      <a:pt x="4001" y="4398"/>
                      <a:pt x="3747" y="3733"/>
                    </a:cubicBezTo>
                    <a:cubicBezTo>
                      <a:pt x="3702" y="3635"/>
                      <a:pt x="3680" y="3493"/>
                      <a:pt x="3570" y="3451"/>
                    </a:cubicBezTo>
                    <a:cubicBezTo>
                      <a:pt x="3562" y="3450"/>
                      <a:pt x="3554" y="3449"/>
                      <a:pt x="3547" y="3449"/>
                    </a:cubicBezTo>
                    <a:cubicBezTo>
                      <a:pt x="3402" y="3449"/>
                      <a:pt x="3394" y="3717"/>
                      <a:pt x="3343" y="3828"/>
                    </a:cubicBezTo>
                    <a:cubicBezTo>
                      <a:pt x="3135" y="4429"/>
                      <a:pt x="2848" y="5008"/>
                      <a:pt x="2503" y="5544"/>
                    </a:cubicBezTo>
                    <a:cubicBezTo>
                      <a:pt x="2399" y="5704"/>
                      <a:pt x="2289" y="5862"/>
                      <a:pt x="2176" y="6018"/>
                    </a:cubicBezTo>
                    <a:cubicBezTo>
                      <a:pt x="2130" y="5841"/>
                      <a:pt x="2108" y="5659"/>
                      <a:pt x="2085" y="5471"/>
                    </a:cubicBezTo>
                    <a:cubicBezTo>
                      <a:pt x="2037" y="4884"/>
                      <a:pt x="2052" y="4263"/>
                      <a:pt x="2231" y="3695"/>
                    </a:cubicBezTo>
                    <a:cubicBezTo>
                      <a:pt x="2643" y="3605"/>
                      <a:pt x="3026" y="3365"/>
                      <a:pt x="3315" y="3058"/>
                    </a:cubicBezTo>
                    <a:cubicBezTo>
                      <a:pt x="3392" y="2976"/>
                      <a:pt x="3465" y="2889"/>
                      <a:pt x="3533" y="2799"/>
                    </a:cubicBezTo>
                    <a:cubicBezTo>
                      <a:pt x="3998" y="2785"/>
                      <a:pt x="4443" y="2568"/>
                      <a:pt x="4818" y="2304"/>
                    </a:cubicBezTo>
                    <a:cubicBezTo>
                      <a:pt x="4862" y="2310"/>
                      <a:pt x="4905" y="2313"/>
                      <a:pt x="4949" y="2313"/>
                    </a:cubicBezTo>
                    <a:cubicBezTo>
                      <a:pt x="5454" y="2313"/>
                      <a:pt x="5929" y="1944"/>
                      <a:pt x="6040" y="1443"/>
                    </a:cubicBezTo>
                    <a:cubicBezTo>
                      <a:pt x="6063" y="1374"/>
                      <a:pt x="6088" y="1305"/>
                      <a:pt x="6115" y="1237"/>
                    </a:cubicBezTo>
                    <a:cubicBezTo>
                      <a:pt x="6130" y="1195"/>
                      <a:pt x="6142" y="1150"/>
                      <a:pt x="6118" y="1109"/>
                    </a:cubicBezTo>
                    <a:cubicBezTo>
                      <a:pt x="6095" y="1072"/>
                      <a:pt x="6062" y="1060"/>
                      <a:pt x="6026" y="1060"/>
                    </a:cubicBezTo>
                    <a:cubicBezTo>
                      <a:pt x="5979" y="1060"/>
                      <a:pt x="5927" y="1081"/>
                      <a:pt x="5885" y="1096"/>
                    </a:cubicBezTo>
                    <a:cubicBezTo>
                      <a:pt x="5674" y="1176"/>
                      <a:pt x="5454" y="1249"/>
                      <a:pt x="5266" y="1379"/>
                    </a:cubicBezTo>
                    <a:cubicBezTo>
                      <a:pt x="4994" y="1557"/>
                      <a:pt x="4861" y="1850"/>
                      <a:pt x="4725" y="2131"/>
                    </a:cubicBezTo>
                    <a:cubicBezTo>
                      <a:pt x="4487" y="2335"/>
                      <a:pt x="4219" y="2476"/>
                      <a:pt x="3923" y="2591"/>
                    </a:cubicBezTo>
                    <a:cubicBezTo>
                      <a:pt x="3820" y="2627"/>
                      <a:pt x="3717" y="2662"/>
                      <a:pt x="3612" y="2691"/>
                    </a:cubicBezTo>
                    <a:cubicBezTo>
                      <a:pt x="3738" y="2511"/>
                      <a:pt x="3849" y="2319"/>
                      <a:pt x="3949" y="2127"/>
                    </a:cubicBezTo>
                    <a:cubicBezTo>
                      <a:pt x="4014" y="2127"/>
                      <a:pt x="4069" y="2076"/>
                      <a:pt x="4122" y="2044"/>
                    </a:cubicBezTo>
                    <a:cubicBezTo>
                      <a:pt x="4309" y="1912"/>
                      <a:pt x="4477" y="1741"/>
                      <a:pt x="4578" y="1533"/>
                    </a:cubicBezTo>
                    <a:cubicBezTo>
                      <a:pt x="4703" y="1303"/>
                      <a:pt x="4681" y="1040"/>
                      <a:pt x="4708" y="788"/>
                    </a:cubicBezTo>
                    <a:cubicBezTo>
                      <a:pt x="4716" y="681"/>
                      <a:pt x="4857" y="490"/>
                      <a:pt x="4692" y="449"/>
                    </a:cubicBezTo>
                    <a:cubicBezTo>
                      <a:pt x="4687" y="449"/>
                      <a:pt x="4683" y="448"/>
                      <a:pt x="4678" y="448"/>
                    </a:cubicBezTo>
                    <a:cubicBezTo>
                      <a:pt x="4618" y="448"/>
                      <a:pt x="4574" y="501"/>
                      <a:pt x="4531" y="537"/>
                    </a:cubicBezTo>
                    <a:cubicBezTo>
                      <a:pt x="4273" y="785"/>
                      <a:pt x="3966" y="1022"/>
                      <a:pt x="3847" y="1371"/>
                    </a:cubicBezTo>
                    <a:cubicBezTo>
                      <a:pt x="3761" y="1591"/>
                      <a:pt x="3778" y="1826"/>
                      <a:pt x="3787" y="2056"/>
                    </a:cubicBezTo>
                    <a:cubicBezTo>
                      <a:pt x="3676" y="2546"/>
                      <a:pt x="3270" y="2909"/>
                      <a:pt x="2886" y="3204"/>
                    </a:cubicBezTo>
                    <a:cubicBezTo>
                      <a:pt x="2723" y="3313"/>
                      <a:pt x="2555" y="3415"/>
                      <a:pt x="2381" y="3506"/>
                    </a:cubicBezTo>
                    <a:cubicBezTo>
                      <a:pt x="2365" y="3515"/>
                      <a:pt x="2321" y="3536"/>
                      <a:pt x="2276" y="3560"/>
                    </a:cubicBezTo>
                    <a:cubicBezTo>
                      <a:pt x="2332" y="3406"/>
                      <a:pt x="2403" y="3256"/>
                      <a:pt x="2488" y="3112"/>
                    </a:cubicBezTo>
                    <a:cubicBezTo>
                      <a:pt x="2594" y="2851"/>
                      <a:pt x="2906" y="2784"/>
                      <a:pt x="3074" y="2566"/>
                    </a:cubicBezTo>
                    <a:cubicBezTo>
                      <a:pt x="3362" y="2264"/>
                      <a:pt x="3347" y="1826"/>
                      <a:pt x="3307" y="1440"/>
                    </a:cubicBezTo>
                    <a:cubicBezTo>
                      <a:pt x="3301" y="1355"/>
                      <a:pt x="3297" y="1270"/>
                      <a:pt x="3303" y="1183"/>
                    </a:cubicBezTo>
                    <a:cubicBezTo>
                      <a:pt x="3309" y="1134"/>
                      <a:pt x="3313" y="1074"/>
                      <a:pt x="3268" y="1041"/>
                    </a:cubicBezTo>
                    <a:cubicBezTo>
                      <a:pt x="3248" y="1025"/>
                      <a:pt x="3227" y="1019"/>
                      <a:pt x="3207" y="1019"/>
                    </a:cubicBezTo>
                    <a:cubicBezTo>
                      <a:pt x="3138" y="1019"/>
                      <a:pt x="3074" y="1097"/>
                      <a:pt x="3031" y="1149"/>
                    </a:cubicBezTo>
                    <a:cubicBezTo>
                      <a:pt x="2930" y="1263"/>
                      <a:pt x="2833" y="1382"/>
                      <a:pt x="2736" y="1500"/>
                    </a:cubicBezTo>
                    <a:cubicBezTo>
                      <a:pt x="2362" y="1908"/>
                      <a:pt x="2288" y="2320"/>
                      <a:pt x="2439" y="2842"/>
                    </a:cubicBezTo>
                    <a:cubicBezTo>
                      <a:pt x="2152" y="3233"/>
                      <a:pt x="1996" y="3692"/>
                      <a:pt x="1926" y="4167"/>
                    </a:cubicBezTo>
                    <a:cubicBezTo>
                      <a:pt x="1924" y="4162"/>
                      <a:pt x="1923" y="4158"/>
                      <a:pt x="1923" y="4154"/>
                    </a:cubicBezTo>
                    <a:cubicBezTo>
                      <a:pt x="1647" y="3345"/>
                      <a:pt x="1534" y="2483"/>
                      <a:pt x="2000" y="1719"/>
                    </a:cubicBezTo>
                    <a:cubicBezTo>
                      <a:pt x="2498" y="1484"/>
                      <a:pt x="2777" y="992"/>
                      <a:pt x="2662" y="440"/>
                    </a:cubicBezTo>
                    <a:cubicBezTo>
                      <a:pt x="2645" y="353"/>
                      <a:pt x="2630" y="273"/>
                      <a:pt x="2629" y="181"/>
                    </a:cubicBezTo>
                    <a:cubicBezTo>
                      <a:pt x="2626" y="132"/>
                      <a:pt x="2629" y="77"/>
                      <a:pt x="2595" y="36"/>
                    </a:cubicBezTo>
                    <a:cubicBezTo>
                      <a:pt x="2567" y="11"/>
                      <a:pt x="2539" y="1"/>
                      <a:pt x="25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63" name="Google Shape;2663;p42"/>
          <p:cNvGrpSpPr/>
          <p:nvPr/>
        </p:nvGrpSpPr>
        <p:grpSpPr>
          <a:xfrm>
            <a:off x="5170214" y="4112549"/>
            <a:ext cx="236776" cy="210746"/>
            <a:chOff x="12185139" y="-1513826"/>
            <a:chExt cx="236776" cy="210746"/>
          </a:xfrm>
        </p:grpSpPr>
        <p:sp>
          <p:nvSpPr>
            <p:cNvPr id="2664" name="Google Shape;2664;p42"/>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2"/>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2"/>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2"/>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2"/>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1" name="Google Shape;2671;p42"/>
          <p:cNvGrpSpPr/>
          <p:nvPr/>
        </p:nvGrpSpPr>
        <p:grpSpPr>
          <a:xfrm>
            <a:off x="2318054" y="4099080"/>
            <a:ext cx="269281" cy="237693"/>
            <a:chOff x="-730446" y="5201242"/>
            <a:chExt cx="269281" cy="237693"/>
          </a:xfrm>
        </p:grpSpPr>
        <p:sp>
          <p:nvSpPr>
            <p:cNvPr id="2672" name="Google Shape;2672;p42"/>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2"/>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42"/>
          <p:cNvGrpSpPr/>
          <p:nvPr/>
        </p:nvGrpSpPr>
        <p:grpSpPr>
          <a:xfrm>
            <a:off x="6599086" y="4796400"/>
            <a:ext cx="317930" cy="285212"/>
            <a:chOff x="12246411" y="-901287"/>
            <a:chExt cx="317930" cy="285212"/>
          </a:xfrm>
        </p:grpSpPr>
        <p:sp>
          <p:nvSpPr>
            <p:cNvPr id="2675" name="Google Shape;2675;p42"/>
            <p:cNvSpPr/>
            <p:nvPr/>
          </p:nvSpPr>
          <p:spPr>
            <a:xfrm>
              <a:off x="12269366" y="-883032"/>
              <a:ext cx="261900" cy="250148"/>
            </a:xfrm>
            <a:custGeom>
              <a:avLst/>
              <a:gdLst/>
              <a:ahLst/>
              <a:cxnLst/>
              <a:rect l="l" t="t" r="r" b="b"/>
              <a:pathLst>
                <a:path w="1449" h="1384" extrusionOk="0">
                  <a:moveTo>
                    <a:pt x="419" y="1"/>
                  </a:moveTo>
                  <a:cubicBezTo>
                    <a:pt x="419" y="1"/>
                    <a:pt x="419" y="1"/>
                    <a:pt x="419" y="1"/>
                  </a:cubicBezTo>
                  <a:lnTo>
                    <a:pt x="419" y="1"/>
                  </a:lnTo>
                  <a:cubicBezTo>
                    <a:pt x="419" y="1"/>
                    <a:pt x="420" y="1"/>
                    <a:pt x="420" y="1"/>
                  </a:cubicBezTo>
                  <a:close/>
                  <a:moveTo>
                    <a:pt x="419" y="1"/>
                  </a:moveTo>
                  <a:cubicBezTo>
                    <a:pt x="322" y="10"/>
                    <a:pt x="336" y="141"/>
                    <a:pt x="343" y="211"/>
                  </a:cubicBezTo>
                  <a:cubicBezTo>
                    <a:pt x="360" y="332"/>
                    <a:pt x="439" y="430"/>
                    <a:pt x="517" y="520"/>
                  </a:cubicBezTo>
                  <a:cubicBezTo>
                    <a:pt x="560" y="529"/>
                    <a:pt x="575" y="592"/>
                    <a:pt x="532" y="612"/>
                  </a:cubicBezTo>
                  <a:cubicBezTo>
                    <a:pt x="523" y="616"/>
                    <a:pt x="514" y="618"/>
                    <a:pt x="505" y="618"/>
                  </a:cubicBezTo>
                  <a:cubicBezTo>
                    <a:pt x="491" y="618"/>
                    <a:pt x="476" y="614"/>
                    <a:pt x="461" y="612"/>
                  </a:cubicBezTo>
                  <a:cubicBezTo>
                    <a:pt x="399" y="602"/>
                    <a:pt x="325" y="589"/>
                    <a:pt x="253" y="589"/>
                  </a:cubicBezTo>
                  <a:cubicBezTo>
                    <a:pt x="151" y="589"/>
                    <a:pt x="55" y="616"/>
                    <a:pt x="14" y="716"/>
                  </a:cubicBezTo>
                  <a:cubicBezTo>
                    <a:pt x="1" y="828"/>
                    <a:pt x="117" y="882"/>
                    <a:pt x="217" y="882"/>
                  </a:cubicBezTo>
                  <a:cubicBezTo>
                    <a:pt x="239" y="882"/>
                    <a:pt x="260" y="880"/>
                    <a:pt x="279" y="875"/>
                  </a:cubicBezTo>
                  <a:cubicBezTo>
                    <a:pt x="322" y="871"/>
                    <a:pt x="392" y="830"/>
                    <a:pt x="441" y="830"/>
                  </a:cubicBezTo>
                  <a:cubicBezTo>
                    <a:pt x="470" y="830"/>
                    <a:pt x="493" y="844"/>
                    <a:pt x="497" y="888"/>
                  </a:cubicBezTo>
                  <a:cubicBezTo>
                    <a:pt x="496" y="915"/>
                    <a:pt x="477" y="934"/>
                    <a:pt x="465" y="955"/>
                  </a:cubicBezTo>
                  <a:cubicBezTo>
                    <a:pt x="424" y="1021"/>
                    <a:pt x="395" y="1083"/>
                    <a:pt x="374" y="1155"/>
                  </a:cubicBezTo>
                  <a:cubicBezTo>
                    <a:pt x="350" y="1233"/>
                    <a:pt x="354" y="1369"/>
                    <a:pt x="456" y="1383"/>
                  </a:cubicBezTo>
                  <a:cubicBezTo>
                    <a:pt x="604" y="1367"/>
                    <a:pt x="678" y="1211"/>
                    <a:pt x="670" y="1074"/>
                  </a:cubicBezTo>
                  <a:cubicBezTo>
                    <a:pt x="675" y="1028"/>
                    <a:pt x="638" y="969"/>
                    <a:pt x="677" y="933"/>
                  </a:cubicBezTo>
                  <a:cubicBezTo>
                    <a:pt x="688" y="923"/>
                    <a:pt x="702" y="918"/>
                    <a:pt x="716" y="918"/>
                  </a:cubicBezTo>
                  <a:cubicBezTo>
                    <a:pt x="724" y="918"/>
                    <a:pt x="732" y="920"/>
                    <a:pt x="739" y="924"/>
                  </a:cubicBezTo>
                  <a:cubicBezTo>
                    <a:pt x="754" y="932"/>
                    <a:pt x="765" y="943"/>
                    <a:pt x="771" y="958"/>
                  </a:cubicBezTo>
                  <a:cubicBezTo>
                    <a:pt x="821" y="1048"/>
                    <a:pt x="864" y="1146"/>
                    <a:pt x="937" y="1222"/>
                  </a:cubicBezTo>
                  <a:cubicBezTo>
                    <a:pt x="973" y="1262"/>
                    <a:pt x="1026" y="1290"/>
                    <a:pt x="1069" y="1290"/>
                  </a:cubicBezTo>
                  <a:cubicBezTo>
                    <a:pt x="1115" y="1290"/>
                    <a:pt x="1150" y="1260"/>
                    <a:pt x="1144" y="1180"/>
                  </a:cubicBezTo>
                  <a:cubicBezTo>
                    <a:pt x="1129" y="1088"/>
                    <a:pt x="1079" y="1006"/>
                    <a:pt x="1024" y="932"/>
                  </a:cubicBezTo>
                  <a:cubicBezTo>
                    <a:pt x="987" y="891"/>
                    <a:pt x="942" y="832"/>
                    <a:pt x="1009" y="794"/>
                  </a:cubicBezTo>
                  <a:cubicBezTo>
                    <a:pt x="1086" y="775"/>
                    <a:pt x="1169" y="781"/>
                    <a:pt x="1246" y="757"/>
                  </a:cubicBezTo>
                  <a:cubicBezTo>
                    <a:pt x="1448" y="699"/>
                    <a:pt x="1430" y="581"/>
                    <a:pt x="1229" y="552"/>
                  </a:cubicBezTo>
                  <a:cubicBezTo>
                    <a:pt x="1208" y="548"/>
                    <a:pt x="1188" y="547"/>
                    <a:pt x="1168" y="547"/>
                  </a:cubicBezTo>
                  <a:cubicBezTo>
                    <a:pt x="1109" y="547"/>
                    <a:pt x="1051" y="560"/>
                    <a:pt x="994" y="563"/>
                  </a:cubicBezTo>
                  <a:cubicBezTo>
                    <a:pt x="971" y="559"/>
                    <a:pt x="955" y="541"/>
                    <a:pt x="949" y="519"/>
                  </a:cubicBezTo>
                  <a:cubicBezTo>
                    <a:pt x="940" y="466"/>
                    <a:pt x="998" y="436"/>
                    <a:pt x="1025" y="397"/>
                  </a:cubicBezTo>
                  <a:cubicBezTo>
                    <a:pt x="1092" y="315"/>
                    <a:pt x="1188" y="229"/>
                    <a:pt x="1184" y="114"/>
                  </a:cubicBezTo>
                  <a:cubicBezTo>
                    <a:pt x="1170" y="67"/>
                    <a:pt x="1141" y="48"/>
                    <a:pt x="1107" y="48"/>
                  </a:cubicBezTo>
                  <a:cubicBezTo>
                    <a:pt x="1029" y="48"/>
                    <a:pt x="921" y="144"/>
                    <a:pt x="887" y="202"/>
                  </a:cubicBezTo>
                  <a:cubicBezTo>
                    <a:pt x="846" y="260"/>
                    <a:pt x="822" y="329"/>
                    <a:pt x="802" y="398"/>
                  </a:cubicBezTo>
                  <a:cubicBezTo>
                    <a:pt x="794" y="430"/>
                    <a:pt x="783" y="469"/>
                    <a:pt x="746" y="477"/>
                  </a:cubicBezTo>
                  <a:cubicBezTo>
                    <a:pt x="742" y="477"/>
                    <a:pt x="738" y="478"/>
                    <a:pt x="735" y="478"/>
                  </a:cubicBezTo>
                  <a:cubicBezTo>
                    <a:pt x="699" y="478"/>
                    <a:pt x="677" y="441"/>
                    <a:pt x="669" y="408"/>
                  </a:cubicBezTo>
                  <a:cubicBezTo>
                    <a:pt x="612" y="265"/>
                    <a:pt x="589" y="54"/>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2"/>
            <p:cNvSpPr/>
            <p:nvPr/>
          </p:nvSpPr>
          <p:spPr>
            <a:xfrm>
              <a:off x="12246411" y="-901287"/>
              <a:ext cx="317930" cy="285212"/>
            </a:xfrm>
            <a:custGeom>
              <a:avLst/>
              <a:gdLst/>
              <a:ahLst/>
              <a:cxnLst/>
              <a:rect l="l" t="t" r="r" b="b"/>
              <a:pathLst>
                <a:path w="1759" h="1578" extrusionOk="0">
                  <a:moveTo>
                    <a:pt x="547" y="102"/>
                  </a:moveTo>
                  <a:lnTo>
                    <a:pt x="546" y="103"/>
                  </a:lnTo>
                  <a:cubicBezTo>
                    <a:pt x="716" y="154"/>
                    <a:pt x="739" y="366"/>
                    <a:pt x="796" y="509"/>
                  </a:cubicBezTo>
                  <a:cubicBezTo>
                    <a:pt x="804" y="542"/>
                    <a:pt x="826" y="579"/>
                    <a:pt x="862" y="579"/>
                  </a:cubicBezTo>
                  <a:cubicBezTo>
                    <a:pt x="865" y="579"/>
                    <a:pt x="869" y="578"/>
                    <a:pt x="873" y="578"/>
                  </a:cubicBezTo>
                  <a:cubicBezTo>
                    <a:pt x="910" y="570"/>
                    <a:pt x="921" y="531"/>
                    <a:pt x="929" y="499"/>
                  </a:cubicBezTo>
                  <a:cubicBezTo>
                    <a:pt x="949" y="430"/>
                    <a:pt x="973" y="361"/>
                    <a:pt x="1014" y="303"/>
                  </a:cubicBezTo>
                  <a:cubicBezTo>
                    <a:pt x="1048" y="245"/>
                    <a:pt x="1156" y="149"/>
                    <a:pt x="1234" y="149"/>
                  </a:cubicBezTo>
                  <a:cubicBezTo>
                    <a:pt x="1268" y="149"/>
                    <a:pt x="1297" y="168"/>
                    <a:pt x="1311" y="215"/>
                  </a:cubicBezTo>
                  <a:cubicBezTo>
                    <a:pt x="1315" y="330"/>
                    <a:pt x="1219" y="416"/>
                    <a:pt x="1152" y="498"/>
                  </a:cubicBezTo>
                  <a:cubicBezTo>
                    <a:pt x="1125" y="537"/>
                    <a:pt x="1067" y="567"/>
                    <a:pt x="1076" y="620"/>
                  </a:cubicBezTo>
                  <a:cubicBezTo>
                    <a:pt x="1082" y="642"/>
                    <a:pt x="1098" y="660"/>
                    <a:pt x="1121" y="664"/>
                  </a:cubicBezTo>
                  <a:cubicBezTo>
                    <a:pt x="1178" y="661"/>
                    <a:pt x="1236" y="648"/>
                    <a:pt x="1294" y="648"/>
                  </a:cubicBezTo>
                  <a:cubicBezTo>
                    <a:pt x="1314" y="648"/>
                    <a:pt x="1334" y="649"/>
                    <a:pt x="1355" y="653"/>
                  </a:cubicBezTo>
                  <a:cubicBezTo>
                    <a:pt x="1557" y="682"/>
                    <a:pt x="1575" y="800"/>
                    <a:pt x="1373" y="858"/>
                  </a:cubicBezTo>
                  <a:cubicBezTo>
                    <a:pt x="1296" y="882"/>
                    <a:pt x="1213" y="876"/>
                    <a:pt x="1136" y="895"/>
                  </a:cubicBezTo>
                  <a:cubicBezTo>
                    <a:pt x="1069" y="933"/>
                    <a:pt x="1114" y="993"/>
                    <a:pt x="1151" y="1034"/>
                  </a:cubicBezTo>
                  <a:cubicBezTo>
                    <a:pt x="1206" y="1107"/>
                    <a:pt x="1256" y="1189"/>
                    <a:pt x="1271" y="1281"/>
                  </a:cubicBezTo>
                  <a:cubicBezTo>
                    <a:pt x="1277" y="1361"/>
                    <a:pt x="1242" y="1391"/>
                    <a:pt x="1196" y="1391"/>
                  </a:cubicBezTo>
                  <a:cubicBezTo>
                    <a:pt x="1153" y="1391"/>
                    <a:pt x="1100" y="1363"/>
                    <a:pt x="1064" y="1323"/>
                  </a:cubicBezTo>
                  <a:cubicBezTo>
                    <a:pt x="991" y="1247"/>
                    <a:pt x="948" y="1149"/>
                    <a:pt x="898" y="1059"/>
                  </a:cubicBezTo>
                  <a:cubicBezTo>
                    <a:pt x="892" y="1044"/>
                    <a:pt x="881" y="1033"/>
                    <a:pt x="866" y="1025"/>
                  </a:cubicBezTo>
                  <a:cubicBezTo>
                    <a:pt x="859" y="1021"/>
                    <a:pt x="851" y="1019"/>
                    <a:pt x="843" y="1019"/>
                  </a:cubicBezTo>
                  <a:cubicBezTo>
                    <a:pt x="829" y="1019"/>
                    <a:pt x="815" y="1024"/>
                    <a:pt x="804" y="1034"/>
                  </a:cubicBezTo>
                  <a:cubicBezTo>
                    <a:pt x="765" y="1071"/>
                    <a:pt x="802" y="1129"/>
                    <a:pt x="797" y="1175"/>
                  </a:cubicBezTo>
                  <a:cubicBezTo>
                    <a:pt x="805" y="1312"/>
                    <a:pt x="731" y="1468"/>
                    <a:pt x="583" y="1484"/>
                  </a:cubicBezTo>
                  <a:cubicBezTo>
                    <a:pt x="481" y="1470"/>
                    <a:pt x="477" y="1335"/>
                    <a:pt x="501" y="1256"/>
                  </a:cubicBezTo>
                  <a:cubicBezTo>
                    <a:pt x="522" y="1184"/>
                    <a:pt x="551" y="1122"/>
                    <a:pt x="592" y="1056"/>
                  </a:cubicBezTo>
                  <a:cubicBezTo>
                    <a:pt x="604" y="1035"/>
                    <a:pt x="623" y="1016"/>
                    <a:pt x="624" y="990"/>
                  </a:cubicBezTo>
                  <a:cubicBezTo>
                    <a:pt x="620" y="945"/>
                    <a:pt x="597" y="932"/>
                    <a:pt x="568" y="932"/>
                  </a:cubicBezTo>
                  <a:cubicBezTo>
                    <a:pt x="519" y="932"/>
                    <a:pt x="449" y="972"/>
                    <a:pt x="406" y="976"/>
                  </a:cubicBezTo>
                  <a:cubicBezTo>
                    <a:pt x="387" y="981"/>
                    <a:pt x="366" y="983"/>
                    <a:pt x="344" y="983"/>
                  </a:cubicBezTo>
                  <a:cubicBezTo>
                    <a:pt x="243" y="983"/>
                    <a:pt x="127" y="929"/>
                    <a:pt x="141" y="817"/>
                  </a:cubicBezTo>
                  <a:cubicBezTo>
                    <a:pt x="182" y="717"/>
                    <a:pt x="278" y="690"/>
                    <a:pt x="380" y="690"/>
                  </a:cubicBezTo>
                  <a:cubicBezTo>
                    <a:pt x="452" y="690"/>
                    <a:pt x="526" y="703"/>
                    <a:pt x="588" y="713"/>
                  </a:cubicBezTo>
                  <a:cubicBezTo>
                    <a:pt x="603" y="715"/>
                    <a:pt x="618" y="719"/>
                    <a:pt x="632" y="719"/>
                  </a:cubicBezTo>
                  <a:cubicBezTo>
                    <a:pt x="641" y="719"/>
                    <a:pt x="650" y="717"/>
                    <a:pt x="659" y="713"/>
                  </a:cubicBezTo>
                  <a:cubicBezTo>
                    <a:pt x="702" y="693"/>
                    <a:pt x="688" y="630"/>
                    <a:pt x="644" y="621"/>
                  </a:cubicBezTo>
                  <a:cubicBezTo>
                    <a:pt x="566" y="531"/>
                    <a:pt x="487" y="433"/>
                    <a:pt x="470" y="312"/>
                  </a:cubicBezTo>
                  <a:cubicBezTo>
                    <a:pt x="463" y="242"/>
                    <a:pt x="449" y="110"/>
                    <a:pt x="547" y="102"/>
                  </a:cubicBezTo>
                  <a:close/>
                  <a:moveTo>
                    <a:pt x="550" y="0"/>
                  </a:moveTo>
                  <a:cubicBezTo>
                    <a:pt x="521" y="0"/>
                    <a:pt x="489" y="8"/>
                    <a:pt x="457" y="25"/>
                  </a:cubicBezTo>
                  <a:cubicBezTo>
                    <a:pt x="283" y="165"/>
                    <a:pt x="395" y="460"/>
                    <a:pt x="527" y="592"/>
                  </a:cubicBezTo>
                  <a:cubicBezTo>
                    <a:pt x="468" y="579"/>
                    <a:pt x="405" y="567"/>
                    <a:pt x="344" y="567"/>
                  </a:cubicBezTo>
                  <a:cubicBezTo>
                    <a:pt x="296" y="567"/>
                    <a:pt x="248" y="575"/>
                    <a:pt x="203" y="596"/>
                  </a:cubicBezTo>
                  <a:cubicBezTo>
                    <a:pt x="99" y="640"/>
                    <a:pt x="1" y="736"/>
                    <a:pt x="23" y="858"/>
                  </a:cubicBezTo>
                  <a:cubicBezTo>
                    <a:pt x="46" y="1011"/>
                    <a:pt x="201" y="1086"/>
                    <a:pt x="347" y="1086"/>
                  </a:cubicBezTo>
                  <a:cubicBezTo>
                    <a:pt x="381" y="1086"/>
                    <a:pt x="413" y="1082"/>
                    <a:pt x="444" y="1075"/>
                  </a:cubicBezTo>
                  <a:lnTo>
                    <a:pt x="444" y="1075"/>
                  </a:lnTo>
                  <a:cubicBezTo>
                    <a:pt x="365" y="1228"/>
                    <a:pt x="328" y="1477"/>
                    <a:pt x="514" y="1566"/>
                  </a:cubicBezTo>
                  <a:cubicBezTo>
                    <a:pt x="538" y="1574"/>
                    <a:pt x="561" y="1578"/>
                    <a:pt x="584" y="1578"/>
                  </a:cubicBezTo>
                  <a:cubicBezTo>
                    <a:pt x="736" y="1578"/>
                    <a:pt x="866" y="1418"/>
                    <a:pt x="882" y="1271"/>
                  </a:cubicBezTo>
                  <a:cubicBezTo>
                    <a:pt x="981" y="1429"/>
                    <a:pt x="1096" y="1494"/>
                    <a:pt x="1188" y="1494"/>
                  </a:cubicBezTo>
                  <a:cubicBezTo>
                    <a:pt x="1359" y="1494"/>
                    <a:pt x="1456" y="1271"/>
                    <a:pt x="1245" y="1002"/>
                  </a:cubicBezTo>
                  <a:cubicBezTo>
                    <a:pt x="1710" y="993"/>
                    <a:pt x="1759" y="549"/>
                    <a:pt x="1266" y="549"/>
                  </a:cubicBezTo>
                  <a:cubicBezTo>
                    <a:pt x="1263" y="549"/>
                    <a:pt x="1260" y="549"/>
                    <a:pt x="1257" y="549"/>
                  </a:cubicBezTo>
                  <a:cubicBezTo>
                    <a:pt x="1521" y="250"/>
                    <a:pt x="1406" y="49"/>
                    <a:pt x="1224" y="49"/>
                  </a:cubicBezTo>
                  <a:cubicBezTo>
                    <a:pt x="1102" y="49"/>
                    <a:pt x="948" y="140"/>
                    <a:pt x="861" y="356"/>
                  </a:cubicBezTo>
                  <a:cubicBezTo>
                    <a:pt x="823" y="216"/>
                    <a:pt x="708" y="0"/>
                    <a:pt x="55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42"/>
          <p:cNvGrpSpPr/>
          <p:nvPr/>
        </p:nvGrpSpPr>
        <p:grpSpPr>
          <a:xfrm>
            <a:off x="6964871" y="825303"/>
            <a:ext cx="657328" cy="564268"/>
            <a:chOff x="-2348699" y="2530469"/>
            <a:chExt cx="982113" cy="843198"/>
          </a:xfrm>
        </p:grpSpPr>
        <p:sp>
          <p:nvSpPr>
            <p:cNvPr id="2678" name="Google Shape;2678;p42"/>
            <p:cNvSpPr/>
            <p:nvPr/>
          </p:nvSpPr>
          <p:spPr>
            <a:xfrm>
              <a:off x="-2313195" y="3193754"/>
              <a:ext cx="92598" cy="152807"/>
            </a:xfrm>
            <a:custGeom>
              <a:avLst/>
              <a:gdLst/>
              <a:ahLst/>
              <a:cxnLst/>
              <a:rect l="l" t="t" r="r" b="b"/>
              <a:pathLst>
                <a:path w="386" h="637" extrusionOk="0">
                  <a:moveTo>
                    <a:pt x="374" y="1"/>
                  </a:moveTo>
                  <a:lnTo>
                    <a:pt x="374" y="1"/>
                  </a:lnTo>
                  <a:cubicBezTo>
                    <a:pt x="156" y="169"/>
                    <a:pt x="0" y="343"/>
                    <a:pt x="20" y="636"/>
                  </a:cubicBezTo>
                  <a:cubicBezTo>
                    <a:pt x="190" y="463"/>
                    <a:pt x="386" y="261"/>
                    <a:pt x="37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2335025" y="3169765"/>
              <a:ext cx="168643" cy="203902"/>
            </a:xfrm>
            <a:custGeom>
              <a:avLst/>
              <a:gdLst/>
              <a:ahLst/>
              <a:cxnLst/>
              <a:rect l="l" t="t" r="r" b="b"/>
              <a:pathLst>
                <a:path w="703" h="850" extrusionOk="0">
                  <a:moveTo>
                    <a:pt x="465" y="101"/>
                  </a:moveTo>
                  <a:cubicBezTo>
                    <a:pt x="477" y="361"/>
                    <a:pt x="281" y="563"/>
                    <a:pt x="111" y="736"/>
                  </a:cubicBezTo>
                  <a:cubicBezTo>
                    <a:pt x="91" y="443"/>
                    <a:pt x="247" y="269"/>
                    <a:pt x="465" y="101"/>
                  </a:cubicBezTo>
                  <a:close/>
                  <a:moveTo>
                    <a:pt x="476" y="0"/>
                  </a:moveTo>
                  <a:cubicBezTo>
                    <a:pt x="419" y="0"/>
                    <a:pt x="365" y="63"/>
                    <a:pt x="316" y="88"/>
                  </a:cubicBezTo>
                  <a:cubicBezTo>
                    <a:pt x="191" y="167"/>
                    <a:pt x="75" y="287"/>
                    <a:pt x="40" y="437"/>
                  </a:cubicBezTo>
                  <a:cubicBezTo>
                    <a:pt x="5" y="565"/>
                    <a:pt x="1" y="722"/>
                    <a:pt x="74" y="835"/>
                  </a:cubicBezTo>
                  <a:cubicBezTo>
                    <a:pt x="86" y="846"/>
                    <a:pt x="98" y="850"/>
                    <a:pt x="109" y="850"/>
                  </a:cubicBezTo>
                  <a:cubicBezTo>
                    <a:pt x="151" y="850"/>
                    <a:pt x="189" y="791"/>
                    <a:pt x="223" y="770"/>
                  </a:cubicBezTo>
                  <a:cubicBezTo>
                    <a:pt x="439" y="610"/>
                    <a:pt x="702" y="274"/>
                    <a:pt x="514" y="10"/>
                  </a:cubicBezTo>
                  <a:cubicBezTo>
                    <a:pt x="501" y="3"/>
                    <a:pt x="489" y="0"/>
                    <a:pt x="47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2311516" y="2564293"/>
              <a:ext cx="136737" cy="175836"/>
            </a:xfrm>
            <a:custGeom>
              <a:avLst/>
              <a:gdLst/>
              <a:ahLst/>
              <a:cxnLst/>
              <a:rect l="l" t="t" r="r" b="b"/>
              <a:pathLst>
                <a:path w="570" h="733" extrusionOk="0">
                  <a:moveTo>
                    <a:pt x="478" y="0"/>
                  </a:moveTo>
                  <a:lnTo>
                    <a:pt x="478" y="0"/>
                  </a:lnTo>
                  <a:cubicBezTo>
                    <a:pt x="159" y="140"/>
                    <a:pt x="0" y="381"/>
                    <a:pt x="36" y="732"/>
                  </a:cubicBezTo>
                  <a:cubicBezTo>
                    <a:pt x="261" y="589"/>
                    <a:pt x="570" y="290"/>
                    <a:pt x="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1562096" y="3088924"/>
              <a:ext cx="162406" cy="54214"/>
            </a:xfrm>
            <a:custGeom>
              <a:avLst/>
              <a:gdLst/>
              <a:ahLst/>
              <a:cxnLst/>
              <a:rect l="l" t="t" r="r" b="b"/>
              <a:pathLst>
                <a:path w="677" h="226" extrusionOk="0">
                  <a:moveTo>
                    <a:pt x="460" y="0"/>
                  </a:moveTo>
                  <a:cubicBezTo>
                    <a:pt x="297" y="0"/>
                    <a:pt x="144" y="77"/>
                    <a:pt x="0" y="176"/>
                  </a:cubicBezTo>
                  <a:cubicBezTo>
                    <a:pt x="55" y="212"/>
                    <a:pt x="122" y="226"/>
                    <a:pt x="188" y="226"/>
                  </a:cubicBezTo>
                  <a:cubicBezTo>
                    <a:pt x="193" y="226"/>
                    <a:pt x="198" y="226"/>
                    <a:pt x="203" y="226"/>
                  </a:cubicBezTo>
                  <a:cubicBezTo>
                    <a:pt x="375" y="214"/>
                    <a:pt x="530" y="132"/>
                    <a:pt x="677" y="48"/>
                  </a:cubicBezTo>
                  <a:cubicBezTo>
                    <a:pt x="603" y="15"/>
                    <a:pt x="530" y="0"/>
                    <a:pt x="4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1624468" y="3056299"/>
              <a:ext cx="257882" cy="115385"/>
            </a:xfrm>
            <a:custGeom>
              <a:avLst/>
              <a:gdLst/>
              <a:ahLst/>
              <a:cxnLst/>
              <a:rect l="l" t="t" r="r" b="b"/>
              <a:pathLst>
                <a:path w="1075" h="481" extrusionOk="0">
                  <a:moveTo>
                    <a:pt x="720" y="136"/>
                  </a:moveTo>
                  <a:cubicBezTo>
                    <a:pt x="790" y="136"/>
                    <a:pt x="863" y="151"/>
                    <a:pt x="937" y="184"/>
                  </a:cubicBezTo>
                  <a:cubicBezTo>
                    <a:pt x="790" y="268"/>
                    <a:pt x="635" y="350"/>
                    <a:pt x="463" y="362"/>
                  </a:cubicBezTo>
                  <a:cubicBezTo>
                    <a:pt x="458" y="362"/>
                    <a:pt x="453" y="362"/>
                    <a:pt x="448" y="362"/>
                  </a:cubicBezTo>
                  <a:cubicBezTo>
                    <a:pt x="382" y="362"/>
                    <a:pt x="315" y="348"/>
                    <a:pt x="260" y="312"/>
                  </a:cubicBezTo>
                  <a:cubicBezTo>
                    <a:pt x="404" y="213"/>
                    <a:pt x="557" y="136"/>
                    <a:pt x="720" y="136"/>
                  </a:cubicBezTo>
                  <a:close/>
                  <a:moveTo>
                    <a:pt x="665" y="1"/>
                  </a:moveTo>
                  <a:cubicBezTo>
                    <a:pt x="631" y="1"/>
                    <a:pt x="596" y="4"/>
                    <a:pt x="563" y="9"/>
                  </a:cubicBezTo>
                  <a:cubicBezTo>
                    <a:pt x="408" y="37"/>
                    <a:pt x="264" y="120"/>
                    <a:pt x="143" y="216"/>
                  </a:cubicBezTo>
                  <a:cubicBezTo>
                    <a:pt x="1" y="388"/>
                    <a:pt x="329" y="469"/>
                    <a:pt x="451" y="478"/>
                  </a:cubicBezTo>
                  <a:cubicBezTo>
                    <a:pt x="471" y="480"/>
                    <a:pt x="491" y="481"/>
                    <a:pt x="511" y="481"/>
                  </a:cubicBezTo>
                  <a:cubicBezTo>
                    <a:pt x="660" y="481"/>
                    <a:pt x="804" y="433"/>
                    <a:pt x="924" y="345"/>
                  </a:cubicBezTo>
                  <a:cubicBezTo>
                    <a:pt x="970" y="304"/>
                    <a:pt x="1074" y="283"/>
                    <a:pt x="1060" y="206"/>
                  </a:cubicBezTo>
                  <a:cubicBezTo>
                    <a:pt x="1066" y="185"/>
                    <a:pt x="1053" y="163"/>
                    <a:pt x="1039" y="147"/>
                  </a:cubicBezTo>
                  <a:cubicBezTo>
                    <a:pt x="946" y="43"/>
                    <a:pt x="803" y="1"/>
                    <a:pt x="66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2"/>
            <p:cNvSpPr/>
            <p:nvPr/>
          </p:nvSpPr>
          <p:spPr>
            <a:xfrm>
              <a:off x="-2348699" y="2530469"/>
              <a:ext cx="203427" cy="239885"/>
            </a:xfrm>
            <a:custGeom>
              <a:avLst/>
              <a:gdLst/>
              <a:ahLst/>
              <a:cxnLst/>
              <a:rect l="l" t="t" r="r" b="b"/>
              <a:pathLst>
                <a:path w="848" h="1000" extrusionOk="0">
                  <a:moveTo>
                    <a:pt x="633" y="141"/>
                  </a:moveTo>
                  <a:cubicBezTo>
                    <a:pt x="724" y="431"/>
                    <a:pt x="416" y="731"/>
                    <a:pt x="191" y="873"/>
                  </a:cubicBezTo>
                  <a:cubicBezTo>
                    <a:pt x="155" y="522"/>
                    <a:pt x="314" y="281"/>
                    <a:pt x="633" y="141"/>
                  </a:cubicBezTo>
                  <a:close/>
                  <a:moveTo>
                    <a:pt x="642" y="0"/>
                  </a:moveTo>
                  <a:cubicBezTo>
                    <a:pt x="585" y="0"/>
                    <a:pt x="520" y="33"/>
                    <a:pt x="470" y="58"/>
                  </a:cubicBezTo>
                  <a:cubicBezTo>
                    <a:pt x="145" y="197"/>
                    <a:pt x="0" y="616"/>
                    <a:pt x="148" y="931"/>
                  </a:cubicBezTo>
                  <a:cubicBezTo>
                    <a:pt x="147" y="945"/>
                    <a:pt x="149" y="957"/>
                    <a:pt x="157" y="969"/>
                  </a:cubicBezTo>
                  <a:cubicBezTo>
                    <a:pt x="173" y="991"/>
                    <a:pt x="192" y="1000"/>
                    <a:pt x="212" y="1000"/>
                  </a:cubicBezTo>
                  <a:cubicBezTo>
                    <a:pt x="265" y="1000"/>
                    <a:pt x="326" y="942"/>
                    <a:pt x="371" y="920"/>
                  </a:cubicBezTo>
                  <a:cubicBezTo>
                    <a:pt x="666" y="768"/>
                    <a:pt x="848" y="398"/>
                    <a:pt x="747" y="75"/>
                  </a:cubicBezTo>
                  <a:cubicBezTo>
                    <a:pt x="724" y="19"/>
                    <a:pt x="685" y="0"/>
                    <a:pt x="64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1906580" y="2790505"/>
              <a:ext cx="90199" cy="50376"/>
            </a:xfrm>
            <a:custGeom>
              <a:avLst/>
              <a:gdLst/>
              <a:ahLst/>
              <a:cxnLst/>
              <a:rect l="l" t="t" r="r" b="b"/>
              <a:pathLst>
                <a:path w="376" h="210" extrusionOk="0">
                  <a:moveTo>
                    <a:pt x="342" y="7"/>
                  </a:moveTo>
                  <a:lnTo>
                    <a:pt x="342" y="7"/>
                  </a:lnTo>
                  <a:cubicBezTo>
                    <a:pt x="236" y="10"/>
                    <a:pt x="111" y="0"/>
                    <a:pt x="33" y="74"/>
                  </a:cubicBezTo>
                  <a:lnTo>
                    <a:pt x="32" y="74"/>
                  </a:lnTo>
                  <a:cubicBezTo>
                    <a:pt x="0" y="159"/>
                    <a:pt x="105" y="209"/>
                    <a:pt x="186" y="209"/>
                  </a:cubicBezTo>
                  <a:cubicBezTo>
                    <a:pt x="202" y="209"/>
                    <a:pt x="218" y="207"/>
                    <a:pt x="231" y="203"/>
                  </a:cubicBezTo>
                  <a:cubicBezTo>
                    <a:pt x="278" y="194"/>
                    <a:pt x="323" y="179"/>
                    <a:pt x="366" y="158"/>
                  </a:cubicBezTo>
                  <a:lnTo>
                    <a:pt x="375" y="153"/>
                  </a:lnTo>
                  <a:cubicBezTo>
                    <a:pt x="349" y="111"/>
                    <a:pt x="337" y="58"/>
                    <a:pt x="342"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1891227" y="2697190"/>
              <a:ext cx="101473" cy="68847"/>
            </a:xfrm>
            <a:custGeom>
              <a:avLst/>
              <a:gdLst/>
              <a:ahLst/>
              <a:cxnLst/>
              <a:rect l="l" t="t" r="r" b="b"/>
              <a:pathLst>
                <a:path w="423" h="287" extrusionOk="0">
                  <a:moveTo>
                    <a:pt x="109" y="0"/>
                  </a:moveTo>
                  <a:cubicBezTo>
                    <a:pt x="73" y="0"/>
                    <a:pt x="42" y="14"/>
                    <a:pt x="21" y="48"/>
                  </a:cubicBezTo>
                  <a:cubicBezTo>
                    <a:pt x="0" y="116"/>
                    <a:pt x="63" y="174"/>
                    <a:pt x="115" y="209"/>
                  </a:cubicBezTo>
                  <a:cubicBezTo>
                    <a:pt x="172" y="251"/>
                    <a:pt x="243" y="263"/>
                    <a:pt x="307" y="286"/>
                  </a:cubicBezTo>
                  <a:cubicBezTo>
                    <a:pt x="319" y="264"/>
                    <a:pt x="333" y="243"/>
                    <a:pt x="351" y="225"/>
                  </a:cubicBezTo>
                  <a:cubicBezTo>
                    <a:pt x="373" y="206"/>
                    <a:pt x="397" y="190"/>
                    <a:pt x="423" y="175"/>
                  </a:cubicBezTo>
                  <a:cubicBezTo>
                    <a:pt x="408" y="155"/>
                    <a:pt x="394" y="132"/>
                    <a:pt x="377" y="122"/>
                  </a:cubicBezTo>
                  <a:cubicBezTo>
                    <a:pt x="319" y="81"/>
                    <a:pt x="199"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2"/>
            <p:cNvSpPr/>
            <p:nvPr/>
          </p:nvSpPr>
          <p:spPr>
            <a:xfrm>
              <a:off x="-1810384" y="2946191"/>
              <a:ext cx="960" cy="480"/>
            </a:xfrm>
            <a:custGeom>
              <a:avLst/>
              <a:gdLst/>
              <a:ahLst/>
              <a:cxnLst/>
              <a:rect l="l" t="t" r="r" b="b"/>
              <a:pathLst>
                <a:path w="4" h="2" extrusionOk="0">
                  <a:moveTo>
                    <a:pt x="4" y="0"/>
                  </a:moveTo>
                  <a:cubicBezTo>
                    <a:pt x="3" y="0"/>
                    <a:pt x="2" y="0"/>
                    <a:pt x="1" y="1"/>
                  </a:cubicBezTo>
                  <a:cubicBezTo>
                    <a:pt x="2" y="1"/>
                    <a:pt x="4" y="1"/>
                    <a:pt x="4"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2"/>
            <p:cNvSpPr/>
            <p:nvPr/>
          </p:nvSpPr>
          <p:spPr>
            <a:xfrm>
              <a:off x="-1772721" y="2630022"/>
              <a:ext cx="57813" cy="103630"/>
            </a:xfrm>
            <a:custGeom>
              <a:avLst/>
              <a:gdLst/>
              <a:ahLst/>
              <a:cxnLst/>
              <a:rect l="l" t="t" r="r" b="b"/>
              <a:pathLst>
                <a:path w="241" h="432" extrusionOk="0">
                  <a:moveTo>
                    <a:pt x="141" y="1"/>
                  </a:moveTo>
                  <a:cubicBezTo>
                    <a:pt x="89" y="1"/>
                    <a:pt x="35" y="86"/>
                    <a:pt x="13" y="172"/>
                  </a:cubicBezTo>
                  <a:cubicBezTo>
                    <a:pt x="0" y="253"/>
                    <a:pt x="6" y="340"/>
                    <a:pt x="42" y="415"/>
                  </a:cubicBezTo>
                  <a:cubicBezTo>
                    <a:pt x="54" y="413"/>
                    <a:pt x="65" y="413"/>
                    <a:pt x="77" y="413"/>
                  </a:cubicBezTo>
                  <a:cubicBezTo>
                    <a:pt x="79" y="413"/>
                    <a:pt x="82" y="413"/>
                    <a:pt x="84" y="413"/>
                  </a:cubicBezTo>
                  <a:cubicBezTo>
                    <a:pt x="117" y="413"/>
                    <a:pt x="148" y="419"/>
                    <a:pt x="178" y="432"/>
                  </a:cubicBezTo>
                  <a:cubicBezTo>
                    <a:pt x="181" y="425"/>
                    <a:pt x="185" y="417"/>
                    <a:pt x="188" y="410"/>
                  </a:cubicBezTo>
                  <a:cubicBezTo>
                    <a:pt x="210" y="313"/>
                    <a:pt x="241" y="213"/>
                    <a:pt x="223" y="114"/>
                  </a:cubicBezTo>
                  <a:cubicBezTo>
                    <a:pt x="202" y="32"/>
                    <a:pt x="172"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1711069" y="2690473"/>
              <a:ext cx="99075" cy="76044"/>
            </a:xfrm>
            <a:custGeom>
              <a:avLst/>
              <a:gdLst/>
              <a:ahLst/>
              <a:cxnLst/>
              <a:rect l="l" t="t" r="r" b="b"/>
              <a:pathLst>
                <a:path w="413" h="317" extrusionOk="0">
                  <a:moveTo>
                    <a:pt x="297" y="0"/>
                  </a:moveTo>
                  <a:cubicBezTo>
                    <a:pt x="281" y="0"/>
                    <a:pt x="261" y="3"/>
                    <a:pt x="238" y="11"/>
                  </a:cubicBezTo>
                  <a:cubicBezTo>
                    <a:pt x="133" y="53"/>
                    <a:pt x="54" y="141"/>
                    <a:pt x="0" y="237"/>
                  </a:cubicBezTo>
                  <a:cubicBezTo>
                    <a:pt x="20" y="260"/>
                    <a:pt x="36" y="287"/>
                    <a:pt x="46" y="316"/>
                  </a:cubicBezTo>
                  <a:cubicBezTo>
                    <a:pt x="120" y="283"/>
                    <a:pt x="200" y="255"/>
                    <a:pt x="269" y="210"/>
                  </a:cubicBezTo>
                  <a:cubicBezTo>
                    <a:pt x="371" y="156"/>
                    <a:pt x="412"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1846127" y="2844960"/>
              <a:ext cx="81323" cy="101471"/>
            </a:xfrm>
            <a:custGeom>
              <a:avLst/>
              <a:gdLst/>
              <a:ahLst/>
              <a:cxnLst/>
              <a:rect l="l" t="t" r="r" b="b"/>
              <a:pathLst>
                <a:path w="339" h="423" extrusionOk="0">
                  <a:moveTo>
                    <a:pt x="210" y="0"/>
                  </a:moveTo>
                  <a:cubicBezTo>
                    <a:pt x="199" y="23"/>
                    <a:pt x="182" y="45"/>
                    <a:pt x="175" y="65"/>
                  </a:cubicBezTo>
                  <a:cubicBezTo>
                    <a:pt x="134" y="147"/>
                    <a:pt x="0" y="389"/>
                    <a:pt x="147" y="422"/>
                  </a:cubicBezTo>
                  <a:cubicBezTo>
                    <a:pt x="265" y="383"/>
                    <a:pt x="324" y="244"/>
                    <a:pt x="332" y="127"/>
                  </a:cubicBezTo>
                  <a:cubicBezTo>
                    <a:pt x="339" y="101"/>
                    <a:pt x="332" y="61"/>
                    <a:pt x="330" y="23"/>
                  </a:cubicBezTo>
                  <a:cubicBezTo>
                    <a:pt x="327" y="23"/>
                    <a:pt x="324" y="23"/>
                    <a:pt x="321" y="23"/>
                  </a:cubicBezTo>
                  <a:cubicBezTo>
                    <a:pt x="292" y="23"/>
                    <a:pt x="264" y="19"/>
                    <a:pt x="236" y="10"/>
                  </a:cubicBezTo>
                  <a:cubicBezTo>
                    <a:pt x="227" y="6"/>
                    <a:pt x="219" y="4"/>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1802227" y="2759080"/>
              <a:ext cx="82282" cy="62130"/>
            </a:xfrm>
            <a:custGeom>
              <a:avLst/>
              <a:gdLst/>
              <a:ahLst/>
              <a:cxnLst/>
              <a:rect l="l" t="t" r="r" b="b"/>
              <a:pathLst>
                <a:path w="343" h="259" extrusionOk="0">
                  <a:moveTo>
                    <a:pt x="199" y="1"/>
                  </a:moveTo>
                  <a:cubicBezTo>
                    <a:pt x="141" y="1"/>
                    <a:pt x="74" y="33"/>
                    <a:pt x="36" y="70"/>
                  </a:cubicBezTo>
                  <a:cubicBezTo>
                    <a:pt x="0" y="163"/>
                    <a:pt x="35" y="259"/>
                    <a:pt x="141" y="259"/>
                  </a:cubicBezTo>
                  <a:cubicBezTo>
                    <a:pt x="145" y="259"/>
                    <a:pt x="148" y="259"/>
                    <a:pt x="152" y="258"/>
                  </a:cubicBezTo>
                  <a:cubicBezTo>
                    <a:pt x="247" y="253"/>
                    <a:pt x="343" y="153"/>
                    <a:pt x="300" y="58"/>
                  </a:cubicBezTo>
                  <a:cubicBezTo>
                    <a:pt x="278" y="17"/>
                    <a:pt x="240" y="1"/>
                    <a:pt x="19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1709629" y="2790985"/>
              <a:ext cx="95236" cy="57333"/>
            </a:xfrm>
            <a:custGeom>
              <a:avLst/>
              <a:gdLst/>
              <a:ahLst/>
              <a:cxnLst/>
              <a:rect l="l" t="t" r="r" b="b"/>
              <a:pathLst>
                <a:path w="397" h="239" extrusionOk="0">
                  <a:moveTo>
                    <a:pt x="76" y="0"/>
                  </a:moveTo>
                  <a:cubicBezTo>
                    <a:pt x="66" y="0"/>
                    <a:pt x="57" y="1"/>
                    <a:pt x="48" y="1"/>
                  </a:cubicBezTo>
                  <a:cubicBezTo>
                    <a:pt x="42" y="42"/>
                    <a:pt x="25" y="82"/>
                    <a:pt x="1" y="116"/>
                  </a:cubicBezTo>
                  <a:cubicBezTo>
                    <a:pt x="64" y="148"/>
                    <a:pt x="214" y="238"/>
                    <a:pt x="314" y="238"/>
                  </a:cubicBezTo>
                  <a:cubicBezTo>
                    <a:pt x="351" y="238"/>
                    <a:pt x="381" y="226"/>
                    <a:pt x="397" y="193"/>
                  </a:cubicBezTo>
                  <a:cubicBezTo>
                    <a:pt x="365" y="66"/>
                    <a:pt x="20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1739376" y="2834884"/>
              <a:ext cx="73166" cy="105789"/>
            </a:xfrm>
            <a:custGeom>
              <a:avLst/>
              <a:gdLst/>
              <a:ahLst/>
              <a:cxnLst/>
              <a:rect l="l" t="t" r="r" b="b"/>
              <a:pathLst>
                <a:path w="305" h="441" extrusionOk="0">
                  <a:moveTo>
                    <a:pt x="61" y="0"/>
                  </a:moveTo>
                  <a:cubicBezTo>
                    <a:pt x="42" y="14"/>
                    <a:pt x="22" y="26"/>
                    <a:pt x="1" y="36"/>
                  </a:cubicBezTo>
                  <a:cubicBezTo>
                    <a:pt x="3" y="55"/>
                    <a:pt x="5" y="75"/>
                    <a:pt x="8" y="89"/>
                  </a:cubicBezTo>
                  <a:cubicBezTo>
                    <a:pt x="32" y="191"/>
                    <a:pt x="83" y="441"/>
                    <a:pt x="212" y="441"/>
                  </a:cubicBezTo>
                  <a:cubicBezTo>
                    <a:pt x="229" y="441"/>
                    <a:pt x="247" y="436"/>
                    <a:pt x="268" y="427"/>
                  </a:cubicBezTo>
                  <a:cubicBezTo>
                    <a:pt x="304" y="387"/>
                    <a:pt x="287" y="323"/>
                    <a:pt x="277" y="275"/>
                  </a:cubicBezTo>
                  <a:cubicBezTo>
                    <a:pt x="238" y="161"/>
                    <a:pt x="153" y="73"/>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1965833" y="2597637"/>
              <a:ext cx="391500" cy="375420"/>
            </a:xfrm>
            <a:custGeom>
              <a:avLst/>
              <a:gdLst/>
              <a:ahLst/>
              <a:cxnLst/>
              <a:rect l="l" t="t" r="r" b="b"/>
              <a:pathLst>
                <a:path w="1632" h="1565" extrusionOk="0">
                  <a:moveTo>
                    <a:pt x="946" y="136"/>
                  </a:moveTo>
                  <a:cubicBezTo>
                    <a:pt x="977" y="136"/>
                    <a:pt x="1007" y="167"/>
                    <a:pt x="1028" y="249"/>
                  </a:cubicBezTo>
                  <a:cubicBezTo>
                    <a:pt x="1045" y="348"/>
                    <a:pt x="1015" y="448"/>
                    <a:pt x="993" y="545"/>
                  </a:cubicBezTo>
                  <a:cubicBezTo>
                    <a:pt x="990" y="552"/>
                    <a:pt x="986" y="560"/>
                    <a:pt x="983" y="567"/>
                  </a:cubicBezTo>
                  <a:cubicBezTo>
                    <a:pt x="953" y="554"/>
                    <a:pt x="922" y="548"/>
                    <a:pt x="889" y="548"/>
                  </a:cubicBezTo>
                  <a:cubicBezTo>
                    <a:pt x="887" y="548"/>
                    <a:pt x="884" y="548"/>
                    <a:pt x="882" y="548"/>
                  </a:cubicBezTo>
                  <a:cubicBezTo>
                    <a:pt x="870" y="548"/>
                    <a:pt x="859" y="548"/>
                    <a:pt x="847" y="550"/>
                  </a:cubicBezTo>
                  <a:cubicBezTo>
                    <a:pt x="811" y="475"/>
                    <a:pt x="805" y="388"/>
                    <a:pt x="818" y="307"/>
                  </a:cubicBezTo>
                  <a:cubicBezTo>
                    <a:pt x="840" y="221"/>
                    <a:pt x="894" y="136"/>
                    <a:pt x="946" y="136"/>
                  </a:cubicBezTo>
                  <a:close/>
                  <a:moveTo>
                    <a:pt x="420" y="415"/>
                  </a:moveTo>
                  <a:cubicBezTo>
                    <a:pt x="510" y="415"/>
                    <a:pt x="630" y="496"/>
                    <a:pt x="688" y="537"/>
                  </a:cubicBezTo>
                  <a:cubicBezTo>
                    <a:pt x="705" y="548"/>
                    <a:pt x="719" y="570"/>
                    <a:pt x="734" y="590"/>
                  </a:cubicBezTo>
                  <a:cubicBezTo>
                    <a:pt x="708" y="605"/>
                    <a:pt x="684" y="621"/>
                    <a:pt x="662" y="640"/>
                  </a:cubicBezTo>
                  <a:cubicBezTo>
                    <a:pt x="644" y="658"/>
                    <a:pt x="630" y="679"/>
                    <a:pt x="618" y="701"/>
                  </a:cubicBezTo>
                  <a:cubicBezTo>
                    <a:pt x="554" y="678"/>
                    <a:pt x="483" y="666"/>
                    <a:pt x="426" y="624"/>
                  </a:cubicBezTo>
                  <a:cubicBezTo>
                    <a:pt x="374" y="589"/>
                    <a:pt x="311" y="531"/>
                    <a:pt x="332" y="463"/>
                  </a:cubicBezTo>
                  <a:cubicBezTo>
                    <a:pt x="353" y="429"/>
                    <a:pt x="384" y="415"/>
                    <a:pt x="420" y="415"/>
                  </a:cubicBezTo>
                  <a:close/>
                  <a:moveTo>
                    <a:pt x="1359" y="387"/>
                  </a:moveTo>
                  <a:cubicBezTo>
                    <a:pt x="1474" y="387"/>
                    <a:pt x="1433" y="543"/>
                    <a:pt x="1331" y="597"/>
                  </a:cubicBezTo>
                  <a:cubicBezTo>
                    <a:pt x="1262" y="642"/>
                    <a:pt x="1182" y="670"/>
                    <a:pt x="1108" y="703"/>
                  </a:cubicBezTo>
                  <a:cubicBezTo>
                    <a:pt x="1098" y="673"/>
                    <a:pt x="1082" y="647"/>
                    <a:pt x="1062" y="624"/>
                  </a:cubicBezTo>
                  <a:cubicBezTo>
                    <a:pt x="1116" y="528"/>
                    <a:pt x="1195" y="440"/>
                    <a:pt x="1300" y="398"/>
                  </a:cubicBezTo>
                  <a:cubicBezTo>
                    <a:pt x="1323" y="390"/>
                    <a:pt x="1343" y="387"/>
                    <a:pt x="1359" y="387"/>
                  </a:cubicBezTo>
                  <a:close/>
                  <a:moveTo>
                    <a:pt x="881" y="674"/>
                  </a:moveTo>
                  <a:cubicBezTo>
                    <a:pt x="922" y="674"/>
                    <a:pt x="959" y="690"/>
                    <a:pt x="982" y="731"/>
                  </a:cubicBezTo>
                  <a:cubicBezTo>
                    <a:pt x="1025" y="826"/>
                    <a:pt x="929" y="926"/>
                    <a:pt x="834" y="931"/>
                  </a:cubicBezTo>
                  <a:cubicBezTo>
                    <a:pt x="830" y="932"/>
                    <a:pt x="827" y="932"/>
                    <a:pt x="823" y="932"/>
                  </a:cubicBezTo>
                  <a:cubicBezTo>
                    <a:pt x="717" y="932"/>
                    <a:pt x="682" y="836"/>
                    <a:pt x="718" y="743"/>
                  </a:cubicBezTo>
                  <a:cubicBezTo>
                    <a:pt x="756" y="706"/>
                    <a:pt x="822" y="674"/>
                    <a:pt x="881" y="674"/>
                  </a:cubicBezTo>
                  <a:close/>
                  <a:moveTo>
                    <a:pt x="589" y="811"/>
                  </a:moveTo>
                  <a:lnTo>
                    <a:pt x="589" y="811"/>
                  </a:lnTo>
                  <a:cubicBezTo>
                    <a:pt x="584" y="862"/>
                    <a:pt x="596" y="915"/>
                    <a:pt x="622" y="957"/>
                  </a:cubicBezTo>
                  <a:cubicBezTo>
                    <a:pt x="619" y="959"/>
                    <a:pt x="616" y="960"/>
                    <a:pt x="613" y="962"/>
                  </a:cubicBezTo>
                  <a:cubicBezTo>
                    <a:pt x="570" y="983"/>
                    <a:pt x="525" y="998"/>
                    <a:pt x="478" y="1007"/>
                  </a:cubicBezTo>
                  <a:cubicBezTo>
                    <a:pt x="465" y="1011"/>
                    <a:pt x="449" y="1013"/>
                    <a:pt x="433" y="1013"/>
                  </a:cubicBezTo>
                  <a:cubicBezTo>
                    <a:pt x="352" y="1013"/>
                    <a:pt x="247" y="963"/>
                    <a:pt x="279" y="878"/>
                  </a:cubicBezTo>
                  <a:lnTo>
                    <a:pt x="280" y="878"/>
                  </a:lnTo>
                  <a:cubicBezTo>
                    <a:pt x="358" y="804"/>
                    <a:pt x="483" y="814"/>
                    <a:pt x="589" y="811"/>
                  </a:cubicBezTo>
                  <a:close/>
                  <a:moveTo>
                    <a:pt x="1144" y="806"/>
                  </a:moveTo>
                  <a:cubicBezTo>
                    <a:pt x="1272" y="806"/>
                    <a:pt x="1433" y="872"/>
                    <a:pt x="1465" y="999"/>
                  </a:cubicBezTo>
                  <a:cubicBezTo>
                    <a:pt x="1449" y="1032"/>
                    <a:pt x="1419" y="1044"/>
                    <a:pt x="1382" y="1044"/>
                  </a:cubicBezTo>
                  <a:cubicBezTo>
                    <a:pt x="1282" y="1044"/>
                    <a:pt x="1132" y="954"/>
                    <a:pt x="1069" y="922"/>
                  </a:cubicBezTo>
                  <a:cubicBezTo>
                    <a:pt x="1093" y="888"/>
                    <a:pt x="1110" y="848"/>
                    <a:pt x="1116" y="807"/>
                  </a:cubicBezTo>
                  <a:cubicBezTo>
                    <a:pt x="1125" y="807"/>
                    <a:pt x="1134" y="806"/>
                    <a:pt x="1144" y="806"/>
                  </a:cubicBezTo>
                  <a:close/>
                  <a:moveTo>
                    <a:pt x="1005" y="989"/>
                  </a:moveTo>
                  <a:cubicBezTo>
                    <a:pt x="1097" y="1062"/>
                    <a:pt x="1182" y="1150"/>
                    <a:pt x="1220" y="1264"/>
                  </a:cubicBezTo>
                  <a:cubicBezTo>
                    <a:pt x="1231" y="1312"/>
                    <a:pt x="1248" y="1376"/>
                    <a:pt x="1212" y="1416"/>
                  </a:cubicBezTo>
                  <a:cubicBezTo>
                    <a:pt x="1191" y="1425"/>
                    <a:pt x="1173" y="1430"/>
                    <a:pt x="1156" y="1430"/>
                  </a:cubicBezTo>
                  <a:cubicBezTo>
                    <a:pt x="1027" y="1430"/>
                    <a:pt x="976" y="1180"/>
                    <a:pt x="952" y="1078"/>
                  </a:cubicBezTo>
                  <a:cubicBezTo>
                    <a:pt x="949" y="1064"/>
                    <a:pt x="947" y="1044"/>
                    <a:pt x="945" y="1025"/>
                  </a:cubicBezTo>
                  <a:cubicBezTo>
                    <a:pt x="966" y="1015"/>
                    <a:pt x="986" y="1003"/>
                    <a:pt x="1005" y="989"/>
                  </a:cubicBezTo>
                  <a:close/>
                  <a:moveTo>
                    <a:pt x="709" y="1032"/>
                  </a:moveTo>
                  <a:cubicBezTo>
                    <a:pt x="718" y="1035"/>
                    <a:pt x="726" y="1038"/>
                    <a:pt x="735" y="1041"/>
                  </a:cubicBezTo>
                  <a:cubicBezTo>
                    <a:pt x="763" y="1050"/>
                    <a:pt x="791" y="1054"/>
                    <a:pt x="820" y="1054"/>
                  </a:cubicBezTo>
                  <a:cubicBezTo>
                    <a:pt x="823" y="1054"/>
                    <a:pt x="826" y="1054"/>
                    <a:pt x="829" y="1054"/>
                  </a:cubicBezTo>
                  <a:cubicBezTo>
                    <a:pt x="831" y="1092"/>
                    <a:pt x="838" y="1132"/>
                    <a:pt x="831" y="1159"/>
                  </a:cubicBezTo>
                  <a:cubicBezTo>
                    <a:pt x="823" y="1275"/>
                    <a:pt x="764" y="1414"/>
                    <a:pt x="646" y="1453"/>
                  </a:cubicBezTo>
                  <a:cubicBezTo>
                    <a:pt x="499" y="1421"/>
                    <a:pt x="633" y="1178"/>
                    <a:pt x="674" y="1096"/>
                  </a:cubicBezTo>
                  <a:cubicBezTo>
                    <a:pt x="681" y="1076"/>
                    <a:pt x="698" y="1054"/>
                    <a:pt x="709" y="1032"/>
                  </a:cubicBezTo>
                  <a:close/>
                  <a:moveTo>
                    <a:pt x="652" y="1453"/>
                  </a:moveTo>
                  <a:cubicBezTo>
                    <a:pt x="652" y="1454"/>
                    <a:pt x="650" y="1454"/>
                    <a:pt x="649" y="1454"/>
                  </a:cubicBezTo>
                  <a:cubicBezTo>
                    <a:pt x="650" y="1454"/>
                    <a:pt x="651" y="1453"/>
                    <a:pt x="652" y="1453"/>
                  </a:cubicBezTo>
                  <a:close/>
                  <a:moveTo>
                    <a:pt x="932" y="0"/>
                  </a:moveTo>
                  <a:cubicBezTo>
                    <a:pt x="912" y="0"/>
                    <a:pt x="891" y="4"/>
                    <a:pt x="868" y="11"/>
                  </a:cubicBezTo>
                  <a:cubicBezTo>
                    <a:pt x="736" y="82"/>
                    <a:pt x="666" y="252"/>
                    <a:pt x="691" y="398"/>
                  </a:cubicBezTo>
                  <a:cubicBezTo>
                    <a:pt x="618" y="336"/>
                    <a:pt x="518" y="287"/>
                    <a:pt x="420" y="287"/>
                  </a:cubicBezTo>
                  <a:cubicBezTo>
                    <a:pt x="383" y="287"/>
                    <a:pt x="346" y="294"/>
                    <a:pt x="310" y="311"/>
                  </a:cubicBezTo>
                  <a:cubicBezTo>
                    <a:pt x="135" y="402"/>
                    <a:pt x="204" y="620"/>
                    <a:pt x="348" y="707"/>
                  </a:cubicBezTo>
                  <a:cubicBezTo>
                    <a:pt x="1" y="796"/>
                    <a:pt x="166" y="1118"/>
                    <a:pt x="427" y="1118"/>
                  </a:cubicBezTo>
                  <a:cubicBezTo>
                    <a:pt x="463" y="1118"/>
                    <a:pt x="500" y="1112"/>
                    <a:pt x="538" y="1098"/>
                  </a:cubicBezTo>
                  <a:lnTo>
                    <a:pt x="538" y="1098"/>
                  </a:lnTo>
                  <a:cubicBezTo>
                    <a:pt x="434" y="1235"/>
                    <a:pt x="407" y="1506"/>
                    <a:pt x="610" y="1562"/>
                  </a:cubicBezTo>
                  <a:cubicBezTo>
                    <a:pt x="621" y="1564"/>
                    <a:pt x="632" y="1564"/>
                    <a:pt x="643" y="1564"/>
                  </a:cubicBezTo>
                  <a:cubicBezTo>
                    <a:pt x="764" y="1564"/>
                    <a:pt x="858" y="1446"/>
                    <a:pt x="901" y="1342"/>
                  </a:cubicBezTo>
                  <a:cubicBezTo>
                    <a:pt x="967" y="1488"/>
                    <a:pt x="1067" y="1549"/>
                    <a:pt x="1155" y="1549"/>
                  </a:cubicBezTo>
                  <a:cubicBezTo>
                    <a:pt x="1304" y="1549"/>
                    <a:pt x="1419" y="1375"/>
                    <a:pt x="1283" y="1141"/>
                  </a:cubicBezTo>
                  <a:lnTo>
                    <a:pt x="1283" y="1141"/>
                  </a:lnTo>
                  <a:cubicBezTo>
                    <a:pt x="1317" y="1149"/>
                    <a:pt x="1347" y="1153"/>
                    <a:pt x="1374" y="1153"/>
                  </a:cubicBezTo>
                  <a:cubicBezTo>
                    <a:pt x="1632" y="1153"/>
                    <a:pt x="1591" y="822"/>
                    <a:pt x="1334" y="738"/>
                  </a:cubicBezTo>
                  <a:cubicBezTo>
                    <a:pt x="1623" y="602"/>
                    <a:pt x="1563" y="289"/>
                    <a:pt x="1349" y="289"/>
                  </a:cubicBezTo>
                  <a:cubicBezTo>
                    <a:pt x="1292" y="289"/>
                    <a:pt x="1223" y="312"/>
                    <a:pt x="1147" y="367"/>
                  </a:cubicBezTo>
                  <a:cubicBezTo>
                    <a:pt x="1182" y="218"/>
                    <a:pt x="1095" y="0"/>
                    <a:pt x="93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 name="Google Shape;2694;p42"/>
          <p:cNvGrpSpPr/>
          <p:nvPr/>
        </p:nvGrpSpPr>
        <p:grpSpPr>
          <a:xfrm>
            <a:off x="1899340" y="225369"/>
            <a:ext cx="129052" cy="118748"/>
            <a:chOff x="10843290" y="-69506"/>
            <a:chExt cx="129052" cy="118748"/>
          </a:xfrm>
        </p:grpSpPr>
        <p:sp>
          <p:nvSpPr>
            <p:cNvPr id="2695" name="Google Shape;2695;p42"/>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42"/>
          <p:cNvGrpSpPr/>
          <p:nvPr/>
        </p:nvGrpSpPr>
        <p:grpSpPr>
          <a:xfrm>
            <a:off x="218414" y="893549"/>
            <a:ext cx="236776" cy="210746"/>
            <a:chOff x="12185139" y="-1513826"/>
            <a:chExt cx="236776" cy="210746"/>
          </a:xfrm>
        </p:grpSpPr>
        <p:sp>
          <p:nvSpPr>
            <p:cNvPr id="2698" name="Google Shape;2698;p42"/>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2"/>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5" name="Google Shape;2705;p42"/>
          <p:cNvGrpSpPr/>
          <p:nvPr/>
        </p:nvGrpSpPr>
        <p:grpSpPr>
          <a:xfrm flipH="1">
            <a:off x="3172338" y="4271320"/>
            <a:ext cx="124533" cy="118206"/>
            <a:chOff x="10302863" y="240107"/>
            <a:chExt cx="124533" cy="118206"/>
          </a:xfrm>
        </p:grpSpPr>
        <p:sp>
          <p:nvSpPr>
            <p:cNvPr id="2706" name="Google Shape;2706;p42"/>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42"/>
          <p:cNvGrpSpPr/>
          <p:nvPr/>
        </p:nvGrpSpPr>
        <p:grpSpPr>
          <a:xfrm flipH="1">
            <a:off x="330663" y="3763945"/>
            <a:ext cx="124533" cy="118206"/>
            <a:chOff x="10302863" y="240107"/>
            <a:chExt cx="124533" cy="118206"/>
          </a:xfrm>
        </p:grpSpPr>
        <p:sp>
          <p:nvSpPr>
            <p:cNvPr id="2709" name="Google Shape;2709;p42"/>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2"/>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1" name="Google Shape;2711;p42"/>
          <p:cNvGrpSpPr/>
          <p:nvPr/>
        </p:nvGrpSpPr>
        <p:grpSpPr>
          <a:xfrm flipH="1">
            <a:off x="291812" y="2895602"/>
            <a:ext cx="202254" cy="166645"/>
            <a:chOff x="11669474" y="-1035760"/>
            <a:chExt cx="202254" cy="166645"/>
          </a:xfrm>
        </p:grpSpPr>
        <p:sp>
          <p:nvSpPr>
            <p:cNvPr id="2712" name="Google Shape;2712;p42"/>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2"/>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
          <p:cNvSpPr/>
          <p:nvPr/>
        </p:nvSpPr>
        <p:spPr>
          <a:xfrm>
            <a:off x="-40450" y="1163969"/>
            <a:ext cx="9202160" cy="4749478"/>
          </a:xfrm>
          <a:custGeom>
            <a:avLst/>
            <a:gdLst/>
            <a:ahLst/>
            <a:cxnLst/>
            <a:rect l="l" t="t" r="r" b="b"/>
            <a:pathLst>
              <a:path w="12402" h="6401" extrusionOk="0">
                <a:moveTo>
                  <a:pt x="12373" y="0"/>
                </a:moveTo>
                <a:cubicBezTo>
                  <a:pt x="12371" y="0"/>
                  <a:pt x="12369" y="1"/>
                  <a:pt x="12366" y="1"/>
                </a:cubicBezTo>
                <a:lnTo>
                  <a:pt x="12352" y="1"/>
                </a:lnTo>
                <a:cubicBezTo>
                  <a:pt x="12203" y="1"/>
                  <a:pt x="12055" y="35"/>
                  <a:pt x="11934" y="122"/>
                </a:cubicBezTo>
                <a:cubicBezTo>
                  <a:pt x="11821" y="200"/>
                  <a:pt x="11706" y="287"/>
                  <a:pt x="11636" y="409"/>
                </a:cubicBezTo>
                <a:cubicBezTo>
                  <a:pt x="11576" y="517"/>
                  <a:pt x="11544" y="639"/>
                  <a:pt x="11529" y="761"/>
                </a:cubicBezTo>
                <a:cubicBezTo>
                  <a:pt x="11523" y="787"/>
                  <a:pt x="11526" y="829"/>
                  <a:pt x="11515" y="858"/>
                </a:cubicBezTo>
                <a:cubicBezTo>
                  <a:pt x="11551" y="846"/>
                  <a:pt x="11589" y="838"/>
                  <a:pt x="11627" y="832"/>
                </a:cubicBezTo>
                <a:cubicBezTo>
                  <a:pt x="11640" y="831"/>
                  <a:pt x="11654" y="830"/>
                  <a:pt x="11667" y="830"/>
                </a:cubicBezTo>
                <a:cubicBezTo>
                  <a:pt x="11791" y="830"/>
                  <a:pt x="11921" y="861"/>
                  <a:pt x="12024" y="929"/>
                </a:cubicBezTo>
                <a:cubicBezTo>
                  <a:pt x="12048" y="942"/>
                  <a:pt x="12035" y="971"/>
                  <a:pt x="12015" y="971"/>
                </a:cubicBezTo>
                <a:cubicBezTo>
                  <a:pt x="12010" y="971"/>
                  <a:pt x="12004" y="969"/>
                  <a:pt x="11999" y="964"/>
                </a:cubicBezTo>
                <a:cubicBezTo>
                  <a:pt x="11904" y="935"/>
                  <a:pt x="11805" y="911"/>
                  <a:pt x="11706" y="911"/>
                </a:cubicBezTo>
                <a:cubicBezTo>
                  <a:pt x="11675" y="911"/>
                  <a:pt x="11644" y="913"/>
                  <a:pt x="11613" y="919"/>
                </a:cubicBezTo>
                <a:cubicBezTo>
                  <a:pt x="11450" y="959"/>
                  <a:pt x="11298" y="1065"/>
                  <a:pt x="11206" y="1202"/>
                </a:cubicBezTo>
                <a:cubicBezTo>
                  <a:pt x="11191" y="1225"/>
                  <a:pt x="11173" y="1247"/>
                  <a:pt x="11157" y="1271"/>
                </a:cubicBezTo>
                <a:cubicBezTo>
                  <a:pt x="11150" y="1285"/>
                  <a:pt x="11136" y="1295"/>
                  <a:pt x="11121" y="1295"/>
                </a:cubicBezTo>
                <a:cubicBezTo>
                  <a:pt x="11116" y="1295"/>
                  <a:pt x="11111" y="1294"/>
                  <a:pt x="11106" y="1292"/>
                </a:cubicBezTo>
                <a:cubicBezTo>
                  <a:pt x="11053" y="1266"/>
                  <a:pt x="11110" y="1177"/>
                  <a:pt x="11157" y="1115"/>
                </a:cubicBezTo>
                <a:cubicBezTo>
                  <a:pt x="11046" y="1044"/>
                  <a:pt x="10912" y="1001"/>
                  <a:pt x="10779" y="1001"/>
                </a:cubicBezTo>
                <a:cubicBezTo>
                  <a:pt x="10748" y="1001"/>
                  <a:pt x="10717" y="1003"/>
                  <a:pt x="10686" y="1008"/>
                </a:cubicBezTo>
                <a:cubicBezTo>
                  <a:pt x="10487" y="1054"/>
                  <a:pt x="10319" y="1212"/>
                  <a:pt x="10229" y="1390"/>
                </a:cubicBezTo>
                <a:cubicBezTo>
                  <a:pt x="10190" y="1464"/>
                  <a:pt x="10166" y="1538"/>
                  <a:pt x="10136" y="1615"/>
                </a:cubicBezTo>
                <a:cubicBezTo>
                  <a:pt x="10116" y="1649"/>
                  <a:pt x="10115" y="1724"/>
                  <a:pt x="10067" y="1724"/>
                </a:cubicBezTo>
                <a:cubicBezTo>
                  <a:pt x="10064" y="1724"/>
                  <a:pt x="10061" y="1724"/>
                  <a:pt x="10058" y="1723"/>
                </a:cubicBezTo>
                <a:cubicBezTo>
                  <a:pt x="10038" y="1717"/>
                  <a:pt x="10026" y="1696"/>
                  <a:pt x="10030" y="1676"/>
                </a:cubicBezTo>
                <a:cubicBezTo>
                  <a:pt x="10015" y="1667"/>
                  <a:pt x="10000" y="1652"/>
                  <a:pt x="9985" y="1641"/>
                </a:cubicBezTo>
                <a:cubicBezTo>
                  <a:pt x="9921" y="1590"/>
                  <a:pt x="9851" y="1545"/>
                  <a:pt x="9773" y="1516"/>
                </a:cubicBezTo>
                <a:cubicBezTo>
                  <a:pt x="9695" y="1487"/>
                  <a:pt x="9618" y="1473"/>
                  <a:pt x="9543" y="1473"/>
                </a:cubicBezTo>
                <a:cubicBezTo>
                  <a:pt x="9312" y="1473"/>
                  <a:pt x="9109" y="1608"/>
                  <a:pt x="8999" y="1839"/>
                </a:cubicBezTo>
                <a:cubicBezTo>
                  <a:pt x="8962" y="1912"/>
                  <a:pt x="8934" y="1990"/>
                  <a:pt x="8904" y="2066"/>
                </a:cubicBezTo>
                <a:cubicBezTo>
                  <a:pt x="8894" y="2086"/>
                  <a:pt x="8892" y="2116"/>
                  <a:pt x="8884" y="2141"/>
                </a:cubicBezTo>
                <a:cubicBezTo>
                  <a:pt x="8952" y="2121"/>
                  <a:pt x="9022" y="2109"/>
                  <a:pt x="9092" y="2109"/>
                </a:cubicBezTo>
                <a:cubicBezTo>
                  <a:pt x="9134" y="2109"/>
                  <a:pt x="9175" y="2113"/>
                  <a:pt x="9216" y="2122"/>
                </a:cubicBezTo>
                <a:cubicBezTo>
                  <a:pt x="9236" y="2130"/>
                  <a:pt x="9266" y="2134"/>
                  <a:pt x="9273" y="2156"/>
                </a:cubicBezTo>
                <a:cubicBezTo>
                  <a:pt x="9275" y="2165"/>
                  <a:pt x="9267" y="2167"/>
                  <a:pt x="9260" y="2167"/>
                </a:cubicBezTo>
                <a:cubicBezTo>
                  <a:pt x="9258" y="2167"/>
                  <a:pt x="9256" y="2167"/>
                  <a:pt x="9254" y="2166"/>
                </a:cubicBezTo>
                <a:cubicBezTo>
                  <a:pt x="9243" y="2166"/>
                  <a:pt x="9233" y="2166"/>
                  <a:pt x="9222" y="2166"/>
                </a:cubicBezTo>
                <a:cubicBezTo>
                  <a:pt x="9062" y="2166"/>
                  <a:pt x="8906" y="2216"/>
                  <a:pt x="8763" y="2285"/>
                </a:cubicBezTo>
                <a:cubicBezTo>
                  <a:pt x="8685" y="2324"/>
                  <a:pt x="8612" y="2371"/>
                  <a:pt x="8540" y="2418"/>
                </a:cubicBezTo>
                <a:cubicBezTo>
                  <a:pt x="8524" y="2430"/>
                  <a:pt x="8505" y="2446"/>
                  <a:pt x="8485" y="2446"/>
                </a:cubicBezTo>
                <a:cubicBezTo>
                  <a:pt x="8476" y="2446"/>
                  <a:pt x="8467" y="2442"/>
                  <a:pt x="8459" y="2434"/>
                </a:cubicBezTo>
                <a:cubicBezTo>
                  <a:pt x="8403" y="2371"/>
                  <a:pt x="8574" y="2288"/>
                  <a:pt x="8616" y="2260"/>
                </a:cubicBezTo>
                <a:cubicBezTo>
                  <a:pt x="8674" y="2226"/>
                  <a:pt x="8738" y="2195"/>
                  <a:pt x="8804" y="2169"/>
                </a:cubicBezTo>
                <a:cubicBezTo>
                  <a:pt x="8798" y="2161"/>
                  <a:pt x="8795" y="2152"/>
                  <a:pt x="8797" y="2141"/>
                </a:cubicBezTo>
                <a:cubicBezTo>
                  <a:pt x="8809" y="2080"/>
                  <a:pt x="8822" y="2019"/>
                  <a:pt x="8842" y="1960"/>
                </a:cubicBezTo>
                <a:cubicBezTo>
                  <a:pt x="8784" y="1876"/>
                  <a:pt x="8703" y="1807"/>
                  <a:pt x="8608" y="1764"/>
                </a:cubicBezTo>
                <a:cubicBezTo>
                  <a:pt x="8531" y="1730"/>
                  <a:pt x="8450" y="1715"/>
                  <a:pt x="8368" y="1715"/>
                </a:cubicBezTo>
                <a:cubicBezTo>
                  <a:pt x="8165" y="1715"/>
                  <a:pt x="7958" y="1808"/>
                  <a:pt x="7803" y="1932"/>
                </a:cubicBezTo>
                <a:cubicBezTo>
                  <a:pt x="7728" y="2004"/>
                  <a:pt x="7669" y="2088"/>
                  <a:pt x="7614" y="2174"/>
                </a:cubicBezTo>
                <a:cubicBezTo>
                  <a:pt x="7584" y="2221"/>
                  <a:pt x="7558" y="2273"/>
                  <a:pt x="7513" y="2273"/>
                </a:cubicBezTo>
                <a:cubicBezTo>
                  <a:pt x="7497" y="2273"/>
                  <a:pt x="7478" y="2267"/>
                  <a:pt x="7456" y="2252"/>
                </a:cubicBezTo>
                <a:cubicBezTo>
                  <a:pt x="7337" y="2169"/>
                  <a:pt x="7186" y="2129"/>
                  <a:pt x="7034" y="2129"/>
                </a:cubicBezTo>
                <a:cubicBezTo>
                  <a:pt x="6859" y="2129"/>
                  <a:pt x="6684" y="2181"/>
                  <a:pt x="6555" y="2282"/>
                </a:cubicBezTo>
                <a:cubicBezTo>
                  <a:pt x="6499" y="2336"/>
                  <a:pt x="6453" y="2383"/>
                  <a:pt x="6410" y="2444"/>
                </a:cubicBezTo>
                <a:cubicBezTo>
                  <a:pt x="6404" y="2453"/>
                  <a:pt x="6396" y="2466"/>
                  <a:pt x="6388" y="2476"/>
                </a:cubicBezTo>
                <a:cubicBezTo>
                  <a:pt x="6389" y="2493"/>
                  <a:pt x="6390" y="2510"/>
                  <a:pt x="6390" y="2527"/>
                </a:cubicBezTo>
                <a:cubicBezTo>
                  <a:pt x="6406" y="2526"/>
                  <a:pt x="6420" y="2525"/>
                  <a:pt x="6435" y="2524"/>
                </a:cubicBezTo>
                <a:cubicBezTo>
                  <a:pt x="6450" y="2523"/>
                  <a:pt x="6465" y="2523"/>
                  <a:pt x="6480" y="2523"/>
                </a:cubicBezTo>
                <a:cubicBezTo>
                  <a:pt x="6687" y="2523"/>
                  <a:pt x="6890" y="2576"/>
                  <a:pt x="7069" y="2677"/>
                </a:cubicBezTo>
                <a:cubicBezTo>
                  <a:pt x="7138" y="2712"/>
                  <a:pt x="7202" y="2755"/>
                  <a:pt x="7263" y="2800"/>
                </a:cubicBezTo>
                <a:cubicBezTo>
                  <a:pt x="7283" y="2815"/>
                  <a:pt x="7286" y="2843"/>
                  <a:pt x="7271" y="2862"/>
                </a:cubicBezTo>
                <a:cubicBezTo>
                  <a:pt x="7263" y="2873"/>
                  <a:pt x="7249" y="2879"/>
                  <a:pt x="7236" y="2879"/>
                </a:cubicBezTo>
                <a:cubicBezTo>
                  <a:pt x="7227" y="2879"/>
                  <a:pt x="7217" y="2876"/>
                  <a:pt x="7209" y="2870"/>
                </a:cubicBezTo>
                <a:cubicBezTo>
                  <a:pt x="7083" y="2784"/>
                  <a:pt x="6943" y="2715"/>
                  <a:pt x="6800" y="2662"/>
                </a:cubicBezTo>
                <a:cubicBezTo>
                  <a:pt x="6680" y="2627"/>
                  <a:pt x="6553" y="2607"/>
                  <a:pt x="6427" y="2607"/>
                </a:cubicBezTo>
                <a:cubicBezTo>
                  <a:pt x="6290" y="2607"/>
                  <a:pt x="6154" y="2631"/>
                  <a:pt x="6030" y="2686"/>
                </a:cubicBezTo>
                <a:cubicBezTo>
                  <a:pt x="6009" y="2699"/>
                  <a:pt x="5989" y="2710"/>
                  <a:pt x="5972" y="2726"/>
                </a:cubicBezTo>
                <a:cubicBezTo>
                  <a:pt x="5966" y="2735"/>
                  <a:pt x="5957" y="2741"/>
                  <a:pt x="5947" y="2741"/>
                </a:cubicBezTo>
                <a:cubicBezTo>
                  <a:pt x="5942" y="2741"/>
                  <a:pt x="5937" y="2739"/>
                  <a:pt x="5932" y="2736"/>
                </a:cubicBezTo>
                <a:cubicBezTo>
                  <a:pt x="5917" y="2724"/>
                  <a:pt x="5919" y="2702"/>
                  <a:pt x="5934" y="2693"/>
                </a:cubicBezTo>
                <a:cubicBezTo>
                  <a:pt x="6035" y="2595"/>
                  <a:pt x="6174" y="2553"/>
                  <a:pt x="6311" y="2535"/>
                </a:cubicBezTo>
                <a:cubicBezTo>
                  <a:pt x="6250" y="2123"/>
                  <a:pt x="6144" y="1799"/>
                  <a:pt x="5748" y="1599"/>
                </a:cubicBezTo>
                <a:cubicBezTo>
                  <a:pt x="5576" y="1518"/>
                  <a:pt x="5372" y="1476"/>
                  <a:pt x="5166" y="1476"/>
                </a:cubicBezTo>
                <a:cubicBezTo>
                  <a:pt x="4878" y="1476"/>
                  <a:pt x="4586" y="1558"/>
                  <a:pt x="4375" y="1730"/>
                </a:cubicBezTo>
                <a:cubicBezTo>
                  <a:pt x="4285" y="1800"/>
                  <a:pt x="4205" y="1883"/>
                  <a:pt x="4139" y="1977"/>
                </a:cubicBezTo>
                <a:cubicBezTo>
                  <a:pt x="4099" y="2027"/>
                  <a:pt x="4064" y="2136"/>
                  <a:pt x="4005" y="2136"/>
                </a:cubicBezTo>
                <a:cubicBezTo>
                  <a:pt x="3987" y="2136"/>
                  <a:pt x="3966" y="2125"/>
                  <a:pt x="3942" y="2098"/>
                </a:cubicBezTo>
                <a:cubicBezTo>
                  <a:pt x="3835" y="1988"/>
                  <a:pt x="3737" y="1864"/>
                  <a:pt x="3602" y="1785"/>
                </a:cubicBezTo>
                <a:cubicBezTo>
                  <a:pt x="3482" y="1712"/>
                  <a:pt x="3354" y="1674"/>
                  <a:pt x="3226" y="1674"/>
                </a:cubicBezTo>
                <a:cubicBezTo>
                  <a:pt x="3088" y="1674"/>
                  <a:pt x="2952" y="1718"/>
                  <a:pt x="2829" y="1807"/>
                </a:cubicBezTo>
                <a:cubicBezTo>
                  <a:pt x="2830" y="1829"/>
                  <a:pt x="2810" y="1846"/>
                  <a:pt x="2789" y="1846"/>
                </a:cubicBezTo>
                <a:cubicBezTo>
                  <a:pt x="2778" y="1846"/>
                  <a:pt x="2766" y="1841"/>
                  <a:pt x="2758" y="1827"/>
                </a:cubicBezTo>
                <a:cubicBezTo>
                  <a:pt x="2695" y="1735"/>
                  <a:pt x="2629" y="1637"/>
                  <a:pt x="2535" y="1576"/>
                </a:cubicBezTo>
                <a:cubicBezTo>
                  <a:pt x="2423" y="1501"/>
                  <a:pt x="2292" y="1469"/>
                  <a:pt x="2160" y="1469"/>
                </a:cubicBezTo>
                <a:cubicBezTo>
                  <a:pt x="2058" y="1469"/>
                  <a:pt x="1956" y="1488"/>
                  <a:pt x="1862" y="1522"/>
                </a:cubicBezTo>
                <a:cubicBezTo>
                  <a:pt x="1774" y="1554"/>
                  <a:pt x="1695" y="1607"/>
                  <a:pt x="1630" y="1673"/>
                </a:cubicBezTo>
                <a:cubicBezTo>
                  <a:pt x="1710" y="1732"/>
                  <a:pt x="1778" y="1805"/>
                  <a:pt x="1828" y="1891"/>
                </a:cubicBezTo>
                <a:cubicBezTo>
                  <a:pt x="1859" y="1940"/>
                  <a:pt x="1882" y="1991"/>
                  <a:pt x="1900" y="2046"/>
                </a:cubicBezTo>
                <a:cubicBezTo>
                  <a:pt x="1908" y="2066"/>
                  <a:pt x="1900" y="2089"/>
                  <a:pt x="1879" y="2098"/>
                </a:cubicBezTo>
                <a:cubicBezTo>
                  <a:pt x="1874" y="2100"/>
                  <a:pt x="1869" y="2101"/>
                  <a:pt x="1864" y="2101"/>
                </a:cubicBezTo>
                <a:cubicBezTo>
                  <a:pt x="1849" y="2101"/>
                  <a:pt x="1833" y="2091"/>
                  <a:pt x="1826" y="2076"/>
                </a:cubicBezTo>
                <a:cubicBezTo>
                  <a:pt x="1681" y="1763"/>
                  <a:pt x="1422" y="1596"/>
                  <a:pt x="1079" y="1596"/>
                </a:cubicBezTo>
                <a:cubicBezTo>
                  <a:pt x="1071" y="1596"/>
                  <a:pt x="1063" y="1596"/>
                  <a:pt x="1054" y="1596"/>
                </a:cubicBezTo>
                <a:cubicBezTo>
                  <a:pt x="875" y="1605"/>
                  <a:pt x="709" y="1685"/>
                  <a:pt x="566" y="1790"/>
                </a:cubicBezTo>
                <a:cubicBezTo>
                  <a:pt x="563" y="1791"/>
                  <a:pt x="560" y="1791"/>
                  <a:pt x="558" y="1791"/>
                </a:cubicBezTo>
                <a:cubicBezTo>
                  <a:pt x="501" y="1791"/>
                  <a:pt x="663" y="1655"/>
                  <a:pt x="679" y="1648"/>
                </a:cubicBezTo>
                <a:cubicBezTo>
                  <a:pt x="753" y="1593"/>
                  <a:pt x="836" y="1555"/>
                  <a:pt x="922" y="1532"/>
                </a:cubicBezTo>
                <a:cubicBezTo>
                  <a:pt x="857" y="1178"/>
                  <a:pt x="676" y="862"/>
                  <a:pt x="344" y="694"/>
                </a:cubicBezTo>
                <a:cubicBezTo>
                  <a:pt x="279" y="661"/>
                  <a:pt x="208" y="642"/>
                  <a:pt x="134" y="637"/>
                </a:cubicBezTo>
                <a:cubicBezTo>
                  <a:pt x="104" y="635"/>
                  <a:pt x="73" y="635"/>
                  <a:pt x="42" y="634"/>
                </a:cubicBezTo>
                <a:cubicBezTo>
                  <a:pt x="29" y="634"/>
                  <a:pt x="16" y="633"/>
                  <a:pt x="3" y="633"/>
                </a:cubicBezTo>
                <a:lnTo>
                  <a:pt x="1" y="633"/>
                </a:lnTo>
                <a:cubicBezTo>
                  <a:pt x="6" y="674"/>
                  <a:pt x="7" y="715"/>
                  <a:pt x="9" y="757"/>
                </a:cubicBezTo>
                <a:cubicBezTo>
                  <a:pt x="18" y="1320"/>
                  <a:pt x="22" y="1883"/>
                  <a:pt x="24" y="2447"/>
                </a:cubicBezTo>
                <a:cubicBezTo>
                  <a:pt x="28" y="3764"/>
                  <a:pt x="20" y="5081"/>
                  <a:pt x="24" y="6398"/>
                </a:cubicBezTo>
                <a:cubicBezTo>
                  <a:pt x="651" y="6398"/>
                  <a:pt x="1279" y="6398"/>
                  <a:pt x="1906" y="6398"/>
                </a:cubicBezTo>
                <a:cubicBezTo>
                  <a:pt x="4564" y="6398"/>
                  <a:pt x="7221" y="6400"/>
                  <a:pt x="9878" y="6400"/>
                </a:cubicBezTo>
                <a:cubicBezTo>
                  <a:pt x="9961" y="6400"/>
                  <a:pt x="10043" y="6400"/>
                  <a:pt x="10125" y="6399"/>
                </a:cubicBezTo>
                <a:cubicBezTo>
                  <a:pt x="10401" y="6399"/>
                  <a:pt x="10677" y="6398"/>
                  <a:pt x="10954" y="6398"/>
                </a:cubicBezTo>
                <a:cubicBezTo>
                  <a:pt x="11256" y="6398"/>
                  <a:pt x="11559" y="6399"/>
                  <a:pt x="11861" y="6399"/>
                </a:cubicBezTo>
                <a:cubicBezTo>
                  <a:pt x="12031" y="6399"/>
                  <a:pt x="12201" y="6399"/>
                  <a:pt x="12370" y="6398"/>
                </a:cubicBezTo>
                <a:cubicBezTo>
                  <a:pt x="12370" y="5121"/>
                  <a:pt x="12370" y="3844"/>
                  <a:pt x="12373" y="2566"/>
                </a:cubicBezTo>
                <a:cubicBezTo>
                  <a:pt x="12376" y="2155"/>
                  <a:pt x="12374" y="1744"/>
                  <a:pt x="12376" y="1333"/>
                </a:cubicBezTo>
                <a:cubicBezTo>
                  <a:pt x="12378" y="889"/>
                  <a:pt x="12383" y="445"/>
                  <a:pt x="12402" y="2"/>
                </a:cubicBezTo>
                <a:cubicBezTo>
                  <a:pt x="12392" y="2"/>
                  <a:pt x="12382" y="0"/>
                  <a:pt x="12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3"/>
          <p:cNvGrpSpPr/>
          <p:nvPr/>
        </p:nvGrpSpPr>
        <p:grpSpPr>
          <a:xfrm>
            <a:off x="-40450" y="4603508"/>
            <a:ext cx="9235169" cy="670985"/>
            <a:chOff x="-3801348" y="3402671"/>
            <a:chExt cx="3112104" cy="304786"/>
          </a:xfrm>
        </p:grpSpPr>
        <p:sp>
          <p:nvSpPr>
            <p:cNvPr id="36" name="Google Shape;36;p3"/>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3"/>
          <p:cNvSpPr/>
          <p:nvPr/>
        </p:nvSpPr>
        <p:spPr>
          <a:xfrm>
            <a:off x="-26352" y="2152301"/>
            <a:ext cx="9168770" cy="3761147"/>
          </a:xfrm>
          <a:custGeom>
            <a:avLst/>
            <a:gdLst/>
            <a:ahLst/>
            <a:cxnLst/>
            <a:rect l="l" t="t" r="r" b="b"/>
            <a:pathLst>
              <a:path w="12357" h="5069" extrusionOk="0">
                <a:moveTo>
                  <a:pt x="12357" y="1"/>
                </a:moveTo>
                <a:lnTo>
                  <a:pt x="12357" y="1"/>
                </a:lnTo>
                <a:cubicBezTo>
                  <a:pt x="12342" y="4"/>
                  <a:pt x="12327" y="7"/>
                  <a:pt x="12313" y="10"/>
                </a:cubicBezTo>
                <a:cubicBezTo>
                  <a:pt x="11853" y="113"/>
                  <a:pt x="11443" y="424"/>
                  <a:pt x="11220" y="840"/>
                </a:cubicBezTo>
                <a:cubicBezTo>
                  <a:pt x="11145" y="817"/>
                  <a:pt x="11066" y="805"/>
                  <a:pt x="10987" y="805"/>
                </a:cubicBezTo>
                <a:cubicBezTo>
                  <a:pt x="10800" y="805"/>
                  <a:pt x="10613" y="869"/>
                  <a:pt x="10467" y="987"/>
                </a:cubicBezTo>
                <a:cubicBezTo>
                  <a:pt x="10358" y="942"/>
                  <a:pt x="10241" y="921"/>
                  <a:pt x="10124" y="921"/>
                </a:cubicBezTo>
                <a:cubicBezTo>
                  <a:pt x="9749" y="921"/>
                  <a:pt x="9369" y="1138"/>
                  <a:pt x="9210" y="1481"/>
                </a:cubicBezTo>
                <a:cubicBezTo>
                  <a:pt x="9116" y="1455"/>
                  <a:pt x="9018" y="1442"/>
                  <a:pt x="8920" y="1442"/>
                </a:cubicBezTo>
                <a:cubicBezTo>
                  <a:pt x="8610" y="1442"/>
                  <a:pt x="8292" y="1567"/>
                  <a:pt x="8058" y="1766"/>
                </a:cubicBezTo>
                <a:cubicBezTo>
                  <a:pt x="8291" y="1816"/>
                  <a:pt x="8490" y="2004"/>
                  <a:pt x="8552" y="2235"/>
                </a:cubicBezTo>
                <a:cubicBezTo>
                  <a:pt x="8337" y="2165"/>
                  <a:pt x="8110" y="2130"/>
                  <a:pt x="7883" y="2130"/>
                </a:cubicBezTo>
                <a:cubicBezTo>
                  <a:pt x="7543" y="2130"/>
                  <a:pt x="7203" y="2208"/>
                  <a:pt x="6898" y="2361"/>
                </a:cubicBezTo>
                <a:cubicBezTo>
                  <a:pt x="6567" y="2187"/>
                  <a:pt x="6194" y="2101"/>
                  <a:pt x="5821" y="2101"/>
                </a:cubicBezTo>
                <a:cubicBezTo>
                  <a:pt x="5380" y="2101"/>
                  <a:pt x="4938" y="2221"/>
                  <a:pt x="4565" y="2458"/>
                </a:cubicBezTo>
                <a:cubicBezTo>
                  <a:pt x="4611" y="2094"/>
                  <a:pt x="4830" y="1756"/>
                  <a:pt x="5143" y="1564"/>
                </a:cubicBezTo>
                <a:cubicBezTo>
                  <a:pt x="5101" y="1524"/>
                  <a:pt x="5047" y="1513"/>
                  <a:pt x="4989" y="1513"/>
                </a:cubicBezTo>
                <a:cubicBezTo>
                  <a:pt x="4926" y="1513"/>
                  <a:pt x="4857" y="1526"/>
                  <a:pt x="4792" y="1526"/>
                </a:cubicBezTo>
                <a:cubicBezTo>
                  <a:pt x="4782" y="1526"/>
                  <a:pt x="4772" y="1525"/>
                  <a:pt x="4762" y="1525"/>
                </a:cubicBezTo>
                <a:cubicBezTo>
                  <a:pt x="4672" y="1518"/>
                  <a:pt x="4591" y="1477"/>
                  <a:pt x="4505" y="1449"/>
                </a:cubicBezTo>
                <a:cubicBezTo>
                  <a:pt x="4415" y="1419"/>
                  <a:pt x="4320" y="1404"/>
                  <a:pt x="4225" y="1404"/>
                </a:cubicBezTo>
                <a:cubicBezTo>
                  <a:pt x="3995" y="1404"/>
                  <a:pt x="3764" y="1490"/>
                  <a:pt x="3595" y="1649"/>
                </a:cubicBezTo>
                <a:cubicBezTo>
                  <a:pt x="3406" y="1348"/>
                  <a:pt x="3050" y="1173"/>
                  <a:pt x="2697" y="1173"/>
                </a:cubicBezTo>
                <a:cubicBezTo>
                  <a:pt x="2547" y="1173"/>
                  <a:pt x="2398" y="1205"/>
                  <a:pt x="2263" y="1271"/>
                </a:cubicBezTo>
                <a:cubicBezTo>
                  <a:pt x="2431" y="1439"/>
                  <a:pt x="2421" y="1750"/>
                  <a:pt x="2243" y="1907"/>
                </a:cubicBezTo>
                <a:cubicBezTo>
                  <a:pt x="1999" y="1486"/>
                  <a:pt x="1580" y="1169"/>
                  <a:pt x="1108" y="1049"/>
                </a:cubicBezTo>
                <a:cubicBezTo>
                  <a:pt x="963" y="1012"/>
                  <a:pt x="815" y="994"/>
                  <a:pt x="666" y="994"/>
                </a:cubicBezTo>
                <a:cubicBezTo>
                  <a:pt x="441" y="994"/>
                  <a:pt x="215" y="1035"/>
                  <a:pt x="5" y="1115"/>
                </a:cubicBezTo>
                <a:cubicBezTo>
                  <a:pt x="9" y="2432"/>
                  <a:pt x="1" y="3749"/>
                  <a:pt x="5" y="5066"/>
                </a:cubicBezTo>
                <a:cubicBezTo>
                  <a:pt x="632" y="5066"/>
                  <a:pt x="1260" y="5066"/>
                  <a:pt x="1887" y="5066"/>
                </a:cubicBezTo>
                <a:cubicBezTo>
                  <a:pt x="4545" y="5066"/>
                  <a:pt x="7202" y="5068"/>
                  <a:pt x="9859" y="5068"/>
                </a:cubicBezTo>
                <a:cubicBezTo>
                  <a:pt x="9942" y="5068"/>
                  <a:pt x="10024" y="5068"/>
                  <a:pt x="10106" y="5067"/>
                </a:cubicBezTo>
                <a:cubicBezTo>
                  <a:pt x="10382" y="5067"/>
                  <a:pt x="10658" y="5066"/>
                  <a:pt x="10935" y="5066"/>
                </a:cubicBezTo>
                <a:cubicBezTo>
                  <a:pt x="11237" y="5066"/>
                  <a:pt x="11540" y="5067"/>
                  <a:pt x="11842" y="5067"/>
                </a:cubicBezTo>
                <a:cubicBezTo>
                  <a:pt x="12012" y="5067"/>
                  <a:pt x="12182" y="5067"/>
                  <a:pt x="12351" y="5066"/>
                </a:cubicBezTo>
                <a:cubicBezTo>
                  <a:pt x="12351" y="3789"/>
                  <a:pt x="12351" y="2512"/>
                  <a:pt x="12354" y="1234"/>
                </a:cubicBezTo>
                <a:cubicBezTo>
                  <a:pt x="12357" y="823"/>
                  <a:pt x="12355" y="412"/>
                  <a:pt x="12357"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txBox="1">
            <a:spLocks noGrp="1"/>
          </p:cNvSpPr>
          <p:nvPr>
            <p:ph type="title"/>
          </p:nvPr>
        </p:nvSpPr>
        <p:spPr>
          <a:xfrm>
            <a:off x="5525109" y="1871300"/>
            <a:ext cx="2898900" cy="976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7" name="Google Shape;57;p3"/>
          <p:cNvSpPr txBox="1">
            <a:spLocks noGrp="1"/>
          </p:cNvSpPr>
          <p:nvPr>
            <p:ph type="title" idx="2" hasCustomPrompt="1"/>
          </p:nvPr>
        </p:nvSpPr>
        <p:spPr>
          <a:xfrm>
            <a:off x="7330775" y="1096854"/>
            <a:ext cx="1093200" cy="774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8" name="Google Shape;58;p3"/>
          <p:cNvSpPr txBox="1">
            <a:spLocks noGrp="1"/>
          </p:cNvSpPr>
          <p:nvPr>
            <p:ph type="subTitle" idx="1"/>
          </p:nvPr>
        </p:nvSpPr>
        <p:spPr>
          <a:xfrm rot="356">
            <a:off x="5525000" y="2848100"/>
            <a:ext cx="2898900" cy="6306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9" name="Google Shape;59;p3"/>
          <p:cNvGrpSpPr/>
          <p:nvPr/>
        </p:nvGrpSpPr>
        <p:grpSpPr>
          <a:xfrm>
            <a:off x="8065936" y="397400"/>
            <a:ext cx="317930" cy="285212"/>
            <a:chOff x="12246411" y="-901287"/>
            <a:chExt cx="317930" cy="285212"/>
          </a:xfrm>
        </p:grpSpPr>
        <p:sp>
          <p:nvSpPr>
            <p:cNvPr id="60" name="Google Shape;60;p3"/>
            <p:cNvSpPr/>
            <p:nvPr/>
          </p:nvSpPr>
          <p:spPr>
            <a:xfrm>
              <a:off x="12269366" y="-883032"/>
              <a:ext cx="261900" cy="250148"/>
            </a:xfrm>
            <a:custGeom>
              <a:avLst/>
              <a:gdLst/>
              <a:ahLst/>
              <a:cxnLst/>
              <a:rect l="l" t="t" r="r" b="b"/>
              <a:pathLst>
                <a:path w="1449" h="1384" extrusionOk="0">
                  <a:moveTo>
                    <a:pt x="419" y="1"/>
                  </a:moveTo>
                  <a:cubicBezTo>
                    <a:pt x="419" y="1"/>
                    <a:pt x="419" y="1"/>
                    <a:pt x="419" y="1"/>
                  </a:cubicBezTo>
                  <a:lnTo>
                    <a:pt x="419" y="1"/>
                  </a:lnTo>
                  <a:cubicBezTo>
                    <a:pt x="419" y="1"/>
                    <a:pt x="420" y="1"/>
                    <a:pt x="420" y="1"/>
                  </a:cubicBezTo>
                  <a:close/>
                  <a:moveTo>
                    <a:pt x="419" y="1"/>
                  </a:moveTo>
                  <a:cubicBezTo>
                    <a:pt x="322" y="10"/>
                    <a:pt x="336" y="141"/>
                    <a:pt x="343" y="211"/>
                  </a:cubicBezTo>
                  <a:cubicBezTo>
                    <a:pt x="360" y="332"/>
                    <a:pt x="439" y="430"/>
                    <a:pt x="517" y="520"/>
                  </a:cubicBezTo>
                  <a:cubicBezTo>
                    <a:pt x="560" y="529"/>
                    <a:pt x="575" y="592"/>
                    <a:pt x="532" y="612"/>
                  </a:cubicBezTo>
                  <a:cubicBezTo>
                    <a:pt x="523" y="616"/>
                    <a:pt x="514" y="618"/>
                    <a:pt x="505" y="618"/>
                  </a:cubicBezTo>
                  <a:cubicBezTo>
                    <a:pt x="491" y="618"/>
                    <a:pt x="476" y="614"/>
                    <a:pt x="461" y="612"/>
                  </a:cubicBezTo>
                  <a:cubicBezTo>
                    <a:pt x="399" y="602"/>
                    <a:pt x="325" y="589"/>
                    <a:pt x="253" y="589"/>
                  </a:cubicBezTo>
                  <a:cubicBezTo>
                    <a:pt x="151" y="589"/>
                    <a:pt x="55" y="616"/>
                    <a:pt x="14" y="716"/>
                  </a:cubicBezTo>
                  <a:cubicBezTo>
                    <a:pt x="1" y="828"/>
                    <a:pt x="117" y="882"/>
                    <a:pt x="217" y="882"/>
                  </a:cubicBezTo>
                  <a:cubicBezTo>
                    <a:pt x="239" y="882"/>
                    <a:pt x="260" y="880"/>
                    <a:pt x="279" y="875"/>
                  </a:cubicBezTo>
                  <a:cubicBezTo>
                    <a:pt x="322" y="871"/>
                    <a:pt x="392" y="830"/>
                    <a:pt x="441" y="830"/>
                  </a:cubicBezTo>
                  <a:cubicBezTo>
                    <a:pt x="470" y="830"/>
                    <a:pt x="493" y="844"/>
                    <a:pt x="497" y="888"/>
                  </a:cubicBezTo>
                  <a:cubicBezTo>
                    <a:pt x="496" y="915"/>
                    <a:pt x="477" y="934"/>
                    <a:pt x="465" y="955"/>
                  </a:cubicBezTo>
                  <a:cubicBezTo>
                    <a:pt x="424" y="1021"/>
                    <a:pt x="395" y="1083"/>
                    <a:pt x="374" y="1155"/>
                  </a:cubicBezTo>
                  <a:cubicBezTo>
                    <a:pt x="350" y="1233"/>
                    <a:pt x="354" y="1369"/>
                    <a:pt x="456" y="1383"/>
                  </a:cubicBezTo>
                  <a:cubicBezTo>
                    <a:pt x="604" y="1367"/>
                    <a:pt x="678" y="1211"/>
                    <a:pt x="670" y="1074"/>
                  </a:cubicBezTo>
                  <a:cubicBezTo>
                    <a:pt x="675" y="1028"/>
                    <a:pt x="638" y="969"/>
                    <a:pt x="677" y="933"/>
                  </a:cubicBezTo>
                  <a:cubicBezTo>
                    <a:pt x="688" y="923"/>
                    <a:pt x="702" y="918"/>
                    <a:pt x="716" y="918"/>
                  </a:cubicBezTo>
                  <a:cubicBezTo>
                    <a:pt x="724" y="918"/>
                    <a:pt x="732" y="920"/>
                    <a:pt x="739" y="924"/>
                  </a:cubicBezTo>
                  <a:cubicBezTo>
                    <a:pt x="754" y="932"/>
                    <a:pt x="765" y="943"/>
                    <a:pt x="771" y="958"/>
                  </a:cubicBezTo>
                  <a:cubicBezTo>
                    <a:pt x="821" y="1048"/>
                    <a:pt x="864" y="1146"/>
                    <a:pt x="937" y="1222"/>
                  </a:cubicBezTo>
                  <a:cubicBezTo>
                    <a:pt x="973" y="1262"/>
                    <a:pt x="1026" y="1290"/>
                    <a:pt x="1069" y="1290"/>
                  </a:cubicBezTo>
                  <a:cubicBezTo>
                    <a:pt x="1115" y="1290"/>
                    <a:pt x="1150" y="1260"/>
                    <a:pt x="1144" y="1180"/>
                  </a:cubicBezTo>
                  <a:cubicBezTo>
                    <a:pt x="1129" y="1088"/>
                    <a:pt x="1079" y="1006"/>
                    <a:pt x="1024" y="932"/>
                  </a:cubicBezTo>
                  <a:cubicBezTo>
                    <a:pt x="987" y="891"/>
                    <a:pt x="942" y="832"/>
                    <a:pt x="1009" y="794"/>
                  </a:cubicBezTo>
                  <a:cubicBezTo>
                    <a:pt x="1086" y="775"/>
                    <a:pt x="1169" y="781"/>
                    <a:pt x="1246" y="757"/>
                  </a:cubicBezTo>
                  <a:cubicBezTo>
                    <a:pt x="1448" y="699"/>
                    <a:pt x="1430" y="581"/>
                    <a:pt x="1229" y="552"/>
                  </a:cubicBezTo>
                  <a:cubicBezTo>
                    <a:pt x="1208" y="548"/>
                    <a:pt x="1188" y="547"/>
                    <a:pt x="1168" y="547"/>
                  </a:cubicBezTo>
                  <a:cubicBezTo>
                    <a:pt x="1109" y="547"/>
                    <a:pt x="1051" y="560"/>
                    <a:pt x="994" y="563"/>
                  </a:cubicBezTo>
                  <a:cubicBezTo>
                    <a:pt x="971" y="559"/>
                    <a:pt x="955" y="541"/>
                    <a:pt x="949" y="519"/>
                  </a:cubicBezTo>
                  <a:cubicBezTo>
                    <a:pt x="940" y="466"/>
                    <a:pt x="998" y="436"/>
                    <a:pt x="1025" y="397"/>
                  </a:cubicBezTo>
                  <a:cubicBezTo>
                    <a:pt x="1092" y="315"/>
                    <a:pt x="1188" y="229"/>
                    <a:pt x="1184" y="114"/>
                  </a:cubicBezTo>
                  <a:cubicBezTo>
                    <a:pt x="1170" y="67"/>
                    <a:pt x="1141" y="48"/>
                    <a:pt x="1107" y="48"/>
                  </a:cubicBezTo>
                  <a:cubicBezTo>
                    <a:pt x="1029" y="48"/>
                    <a:pt x="921" y="144"/>
                    <a:pt x="887" y="202"/>
                  </a:cubicBezTo>
                  <a:cubicBezTo>
                    <a:pt x="846" y="260"/>
                    <a:pt x="822" y="329"/>
                    <a:pt x="802" y="398"/>
                  </a:cubicBezTo>
                  <a:cubicBezTo>
                    <a:pt x="794" y="430"/>
                    <a:pt x="783" y="469"/>
                    <a:pt x="746" y="477"/>
                  </a:cubicBezTo>
                  <a:cubicBezTo>
                    <a:pt x="742" y="477"/>
                    <a:pt x="738" y="478"/>
                    <a:pt x="735" y="478"/>
                  </a:cubicBezTo>
                  <a:cubicBezTo>
                    <a:pt x="699" y="478"/>
                    <a:pt x="677" y="441"/>
                    <a:pt x="669" y="408"/>
                  </a:cubicBezTo>
                  <a:cubicBezTo>
                    <a:pt x="612" y="265"/>
                    <a:pt x="589" y="54"/>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2246411" y="-901287"/>
              <a:ext cx="317930" cy="285212"/>
            </a:xfrm>
            <a:custGeom>
              <a:avLst/>
              <a:gdLst/>
              <a:ahLst/>
              <a:cxnLst/>
              <a:rect l="l" t="t" r="r" b="b"/>
              <a:pathLst>
                <a:path w="1759" h="1578" extrusionOk="0">
                  <a:moveTo>
                    <a:pt x="547" y="102"/>
                  </a:moveTo>
                  <a:lnTo>
                    <a:pt x="546" y="103"/>
                  </a:lnTo>
                  <a:cubicBezTo>
                    <a:pt x="716" y="154"/>
                    <a:pt x="739" y="366"/>
                    <a:pt x="796" y="509"/>
                  </a:cubicBezTo>
                  <a:cubicBezTo>
                    <a:pt x="804" y="542"/>
                    <a:pt x="826" y="579"/>
                    <a:pt x="862" y="579"/>
                  </a:cubicBezTo>
                  <a:cubicBezTo>
                    <a:pt x="865" y="579"/>
                    <a:pt x="869" y="578"/>
                    <a:pt x="873" y="578"/>
                  </a:cubicBezTo>
                  <a:cubicBezTo>
                    <a:pt x="910" y="570"/>
                    <a:pt x="921" y="531"/>
                    <a:pt x="929" y="499"/>
                  </a:cubicBezTo>
                  <a:cubicBezTo>
                    <a:pt x="949" y="430"/>
                    <a:pt x="973" y="361"/>
                    <a:pt x="1014" y="303"/>
                  </a:cubicBezTo>
                  <a:cubicBezTo>
                    <a:pt x="1048" y="245"/>
                    <a:pt x="1156" y="149"/>
                    <a:pt x="1234" y="149"/>
                  </a:cubicBezTo>
                  <a:cubicBezTo>
                    <a:pt x="1268" y="149"/>
                    <a:pt x="1297" y="168"/>
                    <a:pt x="1311" y="215"/>
                  </a:cubicBezTo>
                  <a:cubicBezTo>
                    <a:pt x="1315" y="330"/>
                    <a:pt x="1219" y="416"/>
                    <a:pt x="1152" y="498"/>
                  </a:cubicBezTo>
                  <a:cubicBezTo>
                    <a:pt x="1125" y="537"/>
                    <a:pt x="1067" y="567"/>
                    <a:pt x="1076" y="620"/>
                  </a:cubicBezTo>
                  <a:cubicBezTo>
                    <a:pt x="1082" y="642"/>
                    <a:pt x="1098" y="660"/>
                    <a:pt x="1121" y="664"/>
                  </a:cubicBezTo>
                  <a:cubicBezTo>
                    <a:pt x="1178" y="661"/>
                    <a:pt x="1236" y="648"/>
                    <a:pt x="1294" y="648"/>
                  </a:cubicBezTo>
                  <a:cubicBezTo>
                    <a:pt x="1314" y="648"/>
                    <a:pt x="1334" y="649"/>
                    <a:pt x="1355" y="653"/>
                  </a:cubicBezTo>
                  <a:cubicBezTo>
                    <a:pt x="1557" y="682"/>
                    <a:pt x="1575" y="800"/>
                    <a:pt x="1373" y="858"/>
                  </a:cubicBezTo>
                  <a:cubicBezTo>
                    <a:pt x="1296" y="882"/>
                    <a:pt x="1213" y="876"/>
                    <a:pt x="1136" y="895"/>
                  </a:cubicBezTo>
                  <a:cubicBezTo>
                    <a:pt x="1069" y="933"/>
                    <a:pt x="1114" y="993"/>
                    <a:pt x="1151" y="1034"/>
                  </a:cubicBezTo>
                  <a:cubicBezTo>
                    <a:pt x="1206" y="1107"/>
                    <a:pt x="1256" y="1189"/>
                    <a:pt x="1271" y="1281"/>
                  </a:cubicBezTo>
                  <a:cubicBezTo>
                    <a:pt x="1277" y="1361"/>
                    <a:pt x="1242" y="1391"/>
                    <a:pt x="1196" y="1391"/>
                  </a:cubicBezTo>
                  <a:cubicBezTo>
                    <a:pt x="1153" y="1391"/>
                    <a:pt x="1100" y="1363"/>
                    <a:pt x="1064" y="1323"/>
                  </a:cubicBezTo>
                  <a:cubicBezTo>
                    <a:pt x="991" y="1247"/>
                    <a:pt x="948" y="1149"/>
                    <a:pt x="898" y="1059"/>
                  </a:cubicBezTo>
                  <a:cubicBezTo>
                    <a:pt x="892" y="1044"/>
                    <a:pt x="881" y="1033"/>
                    <a:pt x="866" y="1025"/>
                  </a:cubicBezTo>
                  <a:cubicBezTo>
                    <a:pt x="859" y="1021"/>
                    <a:pt x="851" y="1019"/>
                    <a:pt x="843" y="1019"/>
                  </a:cubicBezTo>
                  <a:cubicBezTo>
                    <a:pt x="829" y="1019"/>
                    <a:pt x="815" y="1024"/>
                    <a:pt x="804" y="1034"/>
                  </a:cubicBezTo>
                  <a:cubicBezTo>
                    <a:pt x="765" y="1071"/>
                    <a:pt x="802" y="1129"/>
                    <a:pt x="797" y="1175"/>
                  </a:cubicBezTo>
                  <a:cubicBezTo>
                    <a:pt x="805" y="1312"/>
                    <a:pt x="731" y="1468"/>
                    <a:pt x="583" y="1484"/>
                  </a:cubicBezTo>
                  <a:cubicBezTo>
                    <a:pt x="481" y="1470"/>
                    <a:pt x="477" y="1335"/>
                    <a:pt x="501" y="1256"/>
                  </a:cubicBezTo>
                  <a:cubicBezTo>
                    <a:pt x="522" y="1184"/>
                    <a:pt x="551" y="1122"/>
                    <a:pt x="592" y="1056"/>
                  </a:cubicBezTo>
                  <a:cubicBezTo>
                    <a:pt x="604" y="1035"/>
                    <a:pt x="623" y="1016"/>
                    <a:pt x="624" y="990"/>
                  </a:cubicBezTo>
                  <a:cubicBezTo>
                    <a:pt x="620" y="945"/>
                    <a:pt x="597" y="932"/>
                    <a:pt x="568" y="932"/>
                  </a:cubicBezTo>
                  <a:cubicBezTo>
                    <a:pt x="519" y="932"/>
                    <a:pt x="449" y="972"/>
                    <a:pt x="406" y="976"/>
                  </a:cubicBezTo>
                  <a:cubicBezTo>
                    <a:pt x="387" y="981"/>
                    <a:pt x="366" y="983"/>
                    <a:pt x="344" y="983"/>
                  </a:cubicBezTo>
                  <a:cubicBezTo>
                    <a:pt x="243" y="983"/>
                    <a:pt x="127" y="929"/>
                    <a:pt x="141" y="817"/>
                  </a:cubicBezTo>
                  <a:cubicBezTo>
                    <a:pt x="182" y="717"/>
                    <a:pt x="278" y="690"/>
                    <a:pt x="380" y="690"/>
                  </a:cubicBezTo>
                  <a:cubicBezTo>
                    <a:pt x="452" y="690"/>
                    <a:pt x="526" y="703"/>
                    <a:pt x="588" y="713"/>
                  </a:cubicBezTo>
                  <a:cubicBezTo>
                    <a:pt x="603" y="715"/>
                    <a:pt x="618" y="719"/>
                    <a:pt x="632" y="719"/>
                  </a:cubicBezTo>
                  <a:cubicBezTo>
                    <a:pt x="641" y="719"/>
                    <a:pt x="650" y="717"/>
                    <a:pt x="659" y="713"/>
                  </a:cubicBezTo>
                  <a:cubicBezTo>
                    <a:pt x="702" y="693"/>
                    <a:pt x="688" y="630"/>
                    <a:pt x="644" y="621"/>
                  </a:cubicBezTo>
                  <a:cubicBezTo>
                    <a:pt x="566" y="531"/>
                    <a:pt x="487" y="433"/>
                    <a:pt x="470" y="312"/>
                  </a:cubicBezTo>
                  <a:cubicBezTo>
                    <a:pt x="463" y="242"/>
                    <a:pt x="449" y="110"/>
                    <a:pt x="547" y="102"/>
                  </a:cubicBezTo>
                  <a:close/>
                  <a:moveTo>
                    <a:pt x="550" y="0"/>
                  </a:moveTo>
                  <a:cubicBezTo>
                    <a:pt x="521" y="0"/>
                    <a:pt x="489" y="8"/>
                    <a:pt x="457" y="25"/>
                  </a:cubicBezTo>
                  <a:cubicBezTo>
                    <a:pt x="283" y="165"/>
                    <a:pt x="395" y="460"/>
                    <a:pt x="527" y="592"/>
                  </a:cubicBezTo>
                  <a:cubicBezTo>
                    <a:pt x="468" y="579"/>
                    <a:pt x="405" y="567"/>
                    <a:pt x="344" y="567"/>
                  </a:cubicBezTo>
                  <a:cubicBezTo>
                    <a:pt x="296" y="567"/>
                    <a:pt x="248" y="575"/>
                    <a:pt x="203" y="596"/>
                  </a:cubicBezTo>
                  <a:cubicBezTo>
                    <a:pt x="99" y="640"/>
                    <a:pt x="1" y="736"/>
                    <a:pt x="23" y="858"/>
                  </a:cubicBezTo>
                  <a:cubicBezTo>
                    <a:pt x="46" y="1011"/>
                    <a:pt x="201" y="1086"/>
                    <a:pt x="347" y="1086"/>
                  </a:cubicBezTo>
                  <a:cubicBezTo>
                    <a:pt x="381" y="1086"/>
                    <a:pt x="413" y="1082"/>
                    <a:pt x="444" y="1075"/>
                  </a:cubicBezTo>
                  <a:lnTo>
                    <a:pt x="444" y="1075"/>
                  </a:lnTo>
                  <a:cubicBezTo>
                    <a:pt x="365" y="1228"/>
                    <a:pt x="328" y="1477"/>
                    <a:pt x="514" y="1566"/>
                  </a:cubicBezTo>
                  <a:cubicBezTo>
                    <a:pt x="538" y="1574"/>
                    <a:pt x="561" y="1578"/>
                    <a:pt x="584" y="1578"/>
                  </a:cubicBezTo>
                  <a:cubicBezTo>
                    <a:pt x="736" y="1578"/>
                    <a:pt x="866" y="1418"/>
                    <a:pt x="882" y="1271"/>
                  </a:cubicBezTo>
                  <a:cubicBezTo>
                    <a:pt x="981" y="1429"/>
                    <a:pt x="1096" y="1494"/>
                    <a:pt x="1188" y="1494"/>
                  </a:cubicBezTo>
                  <a:cubicBezTo>
                    <a:pt x="1359" y="1494"/>
                    <a:pt x="1456" y="1271"/>
                    <a:pt x="1245" y="1002"/>
                  </a:cubicBezTo>
                  <a:cubicBezTo>
                    <a:pt x="1710" y="993"/>
                    <a:pt x="1759" y="549"/>
                    <a:pt x="1266" y="549"/>
                  </a:cubicBezTo>
                  <a:cubicBezTo>
                    <a:pt x="1263" y="549"/>
                    <a:pt x="1260" y="549"/>
                    <a:pt x="1257" y="549"/>
                  </a:cubicBezTo>
                  <a:cubicBezTo>
                    <a:pt x="1521" y="250"/>
                    <a:pt x="1406" y="49"/>
                    <a:pt x="1224" y="49"/>
                  </a:cubicBezTo>
                  <a:cubicBezTo>
                    <a:pt x="1102" y="49"/>
                    <a:pt x="948" y="140"/>
                    <a:pt x="861" y="356"/>
                  </a:cubicBezTo>
                  <a:cubicBezTo>
                    <a:pt x="823" y="216"/>
                    <a:pt x="708" y="0"/>
                    <a:pt x="55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4"/>
          <p:cNvSpPr txBox="1">
            <a:spLocks noGrp="1"/>
          </p:cNvSpPr>
          <p:nvPr>
            <p:ph type="body" idx="1"/>
          </p:nvPr>
        </p:nvSpPr>
        <p:spPr>
          <a:xfrm>
            <a:off x="720000" y="1187313"/>
            <a:ext cx="7704000" cy="1427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65" name="Google Shape;65;p4"/>
          <p:cNvGrpSpPr/>
          <p:nvPr/>
        </p:nvGrpSpPr>
        <p:grpSpPr>
          <a:xfrm>
            <a:off x="-40450" y="4603508"/>
            <a:ext cx="9235169" cy="670985"/>
            <a:chOff x="-3801348" y="3402671"/>
            <a:chExt cx="3112104" cy="304786"/>
          </a:xfrm>
        </p:grpSpPr>
        <p:sp>
          <p:nvSpPr>
            <p:cNvPr id="66" name="Google Shape;66;p4"/>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7988995" y="925298"/>
            <a:ext cx="870004" cy="295783"/>
            <a:chOff x="8812199" y="608042"/>
            <a:chExt cx="650519" cy="221163"/>
          </a:xfrm>
        </p:grpSpPr>
        <p:sp>
          <p:nvSpPr>
            <p:cNvPr id="86" name="Google Shape;86;p4"/>
            <p:cNvSpPr/>
            <p:nvPr/>
          </p:nvSpPr>
          <p:spPr>
            <a:xfrm>
              <a:off x="8861682" y="638818"/>
              <a:ext cx="567545" cy="161120"/>
            </a:xfrm>
            <a:custGeom>
              <a:avLst/>
              <a:gdLst/>
              <a:ahLst/>
              <a:cxnLst/>
              <a:rect l="l" t="t" r="r" b="b"/>
              <a:pathLst>
                <a:path w="1881" h="534" extrusionOk="0">
                  <a:moveTo>
                    <a:pt x="1198" y="0"/>
                  </a:moveTo>
                  <a:cubicBezTo>
                    <a:pt x="1129" y="0"/>
                    <a:pt x="1060" y="24"/>
                    <a:pt x="1007" y="68"/>
                  </a:cubicBezTo>
                  <a:cubicBezTo>
                    <a:pt x="974" y="99"/>
                    <a:pt x="942" y="142"/>
                    <a:pt x="898" y="142"/>
                  </a:cubicBezTo>
                  <a:cubicBezTo>
                    <a:pt x="886" y="142"/>
                    <a:pt x="873" y="138"/>
                    <a:pt x="858" y="130"/>
                  </a:cubicBezTo>
                  <a:cubicBezTo>
                    <a:pt x="785" y="93"/>
                    <a:pt x="707" y="69"/>
                    <a:pt x="631" y="69"/>
                  </a:cubicBezTo>
                  <a:cubicBezTo>
                    <a:pt x="550" y="69"/>
                    <a:pt x="473" y="96"/>
                    <a:pt x="407" y="163"/>
                  </a:cubicBezTo>
                  <a:cubicBezTo>
                    <a:pt x="362" y="213"/>
                    <a:pt x="346" y="280"/>
                    <a:pt x="309" y="335"/>
                  </a:cubicBezTo>
                  <a:lnTo>
                    <a:pt x="304" y="338"/>
                  </a:lnTo>
                  <a:cubicBezTo>
                    <a:pt x="265" y="378"/>
                    <a:pt x="203" y="381"/>
                    <a:pt x="153" y="401"/>
                  </a:cubicBezTo>
                  <a:cubicBezTo>
                    <a:pt x="91" y="424"/>
                    <a:pt x="32" y="465"/>
                    <a:pt x="1" y="524"/>
                  </a:cubicBezTo>
                  <a:cubicBezTo>
                    <a:pt x="387" y="530"/>
                    <a:pt x="775" y="532"/>
                    <a:pt x="1163" y="532"/>
                  </a:cubicBezTo>
                  <a:cubicBezTo>
                    <a:pt x="1198" y="533"/>
                    <a:pt x="1234" y="533"/>
                    <a:pt x="1270" y="533"/>
                  </a:cubicBezTo>
                  <a:cubicBezTo>
                    <a:pt x="1471" y="533"/>
                    <a:pt x="1673" y="522"/>
                    <a:pt x="1875" y="522"/>
                  </a:cubicBezTo>
                  <a:cubicBezTo>
                    <a:pt x="1881" y="497"/>
                    <a:pt x="1868" y="473"/>
                    <a:pt x="1858" y="453"/>
                  </a:cubicBezTo>
                  <a:cubicBezTo>
                    <a:pt x="1828" y="390"/>
                    <a:pt x="1780" y="336"/>
                    <a:pt x="1714" y="314"/>
                  </a:cubicBezTo>
                  <a:cubicBezTo>
                    <a:pt x="1701" y="308"/>
                    <a:pt x="1687" y="306"/>
                    <a:pt x="1673" y="306"/>
                  </a:cubicBezTo>
                  <a:cubicBezTo>
                    <a:pt x="1656" y="306"/>
                    <a:pt x="1639" y="308"/>
                    <a:pt x="1623" y="308"/>
                  </a:cubicBezTo>
                  <a:cubicBezTo>
                    <a:pt x="1606" y="308"/>
                    <a:pt x="1590" y="306"/>
                    <a:pt x="1574" y="295"/>
                  </a:cubicBezTo>
                  <a:cubicBezTo>
                    <a:pt x="1539" y="264"/>
                    <a:pt x="1522" y="218"/>
                    <a:pt x="1497" y="178"/>
                  </a:cubicBezTo>
                  <a:cubicBezTo>
                    <a:pt x="1493" y="173"/>
                    <a:pt x="1490" y="169"/>
                    <a:pt x="1487" y="164"/>
                  </a:cubicBezTo>
                  <a:cubicBezTo>
                    <a:pt x="1434" y="84"/>
                    <a:pt x="1350" y="25"/>
                    <a:pt x="1255" y="6"/>
                  </a:cubicBezTo>
                  <a:cubicBezTo>
                    <a:pt x="1236" y="2"/>
                    <a:pt x="1217" y="0"/>
                    <a:pt x="1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812199" y="608042"/>
              <a:ext cx="650519" cy="221163"/>
            </a:xfrm>
            <a:custGeom>
              <a:avLst/>
              <a:gdLst/>
              <a:ahLst/>
              <a:cxnLst/>
              <a:rect l="l" t="t" r="r" b="b"/>
              <a:pathLst>
                <a:path w="2156" h="733" extrusionOk="0">
                  <a:moveTo>
                    <a:pt x="1362" y="102"/>
                  </a:moveTo>
                  <a:cubicBezTo>
                    <a:pt x="1381" y="102"/>
                    <a:pt x="1400" y="104"/>
                    <a:pt x="1419" y="108"/>
                  </a:cubicBezTo>
                  <a:cubicBezTo>
                    <a:pt x="1514" y="128"/>
                    <a:pt x="1598" y="187"/>
                    <a:pt x="1651" y="266"/>
                  </a:cubicBezTo>
                  <a:cubicBezTo>
                    <a:pt x="1682" y="308"/>
                    <a:pt x="1698" y="362"/>
                    <a:pt x="1738" y="397"/>
                  </a:cubicBezTo>
                  <a:cubicBezTo>
                    <a:pt x="1754" y="408"/>
                    <a:pt x="1770" y="410"/>
                    <a:pt x="1787" y="410"/>
                  </a:cubicBezTo>
                  <a:cubicBezTo>
                    <a:pt x="1803" y="410"/>
                    <a:pt x="1820" y="408"/>
                    <a:pt x="1837" y="408"/>
                  </a:cubicBezTo>
                  <a:cubicBezTo>
                    <a:pt x="1851" y="408"/>
                    <a:pt x="1865" y="410"/>
                    <a:pt x="1878" y="416"/>
                  </a:cubicBezTo>
                  <a:cubicBezTo>
                    <a:pt x="1944" y="438"/>
                    <a:pt x="1992" y="492"/>
                    <a:pt x="2022" y="554"/>
                  </a:cubicBezTo>
                  <a:cubicBezTo>
                    <a:pt x="2032" y="576"/>
                    <a:pt x="2045" y="599"/>
                    <a:pt x="2039" y="624"/>
                  </a:cubicBezTo>
                  <a:cubicBezTo>
                    <a:pt x="1837" y="624"/>
                    <a:pt x="1635" y="635"/>
                    <a:pt x="1434" y="635"/>
                  </a:cubicBezTo>
                  <a:cubicBezTo>
                    <a:pt x="1398" y="635"/>
                    <a:pt x="1362" y="635"/>
                    <a:pt x="1327" y="634"/>
                  </a:cubicBezTo>
                  <a:cubicBezTo>
                    <a:pt x="939" y="634"/>
                    <a:pt x="552" y="632"/>
                    <a:pt x="165" y="626"/>
                  </a:cubicBezTo>
                  <a:cubicBezTo>
                    <a:pt x="196" y="567"/>
                    <a:pt x="255" y="526"/>
                    <a:pt x="316" y="503"/>
                  </a:cubicBezTo>
                  <a:cubicBezTo>
                    <a:pt x="369" y="482"/>
                    <a:pt x="433" y="480"/>
                    <a:pt x="473" y="437"/>
                  </a:cubicBezTo>
                  <a:cubicBezTo>
                    <a:pt x="509" y="382"/>
                    <a:pt x="526" y="315"/>
                    <a:pt x="571" y="265"/>
                  </a:cubicBezTo>
                  <a:cubicBezTo>
                    <a:pt x="637" y="198"/>
                    <a:pt x="714" y="171"/>
                    <a:pt x="795" y="171"/>
                  </a:cubicBezTo>
                  <a:cubicBezTo>
                    <a:pt x="871" y="171"/>
                    <a:pt x="949" y="195"/>
                    <a:pt x="1022" y="232"/>
                  </a:cubicBezTo>
                  <a:cubicBezTo>
                    <a:pt x="1037" y="241"/>
                    <a:pt x="1050" y="244"/>
                    <a:pt x="1063" y="244"/>
                  </a:cubicBezTo>
                  <a:cubicBezTo>
                    <a:pt x="1106" y="244"/>
                    <a:pt x="1138" y="201"/>
                    <a:pt x="1171" y="170"/>
                  </a:cubicBezTo>
                  <a:cubicBezTo>
                    <a:pt x="1224" y="126"/>
                    <a:pt x="1293" y="102"/>
                    <a:pt x="1362" y="102"/>
                  </a:cubicBezTo>
                  <a:close/>
                  <a:moveTo>
                    <a:pt x="1384" y="0"/>
                  </a:moveTo>
                  <a:cubicBezTo>
                    <a:pt x="1277" y="0"/>
                    <a:pt x="1167" y="44"/>
                    <a:pt x="1072" y="140"/>
                  </a:cubicBezTo>
                  <a:cubicBezTo>
                    <a:pt x="994" y="91"/>
                    <a:pt x="901" y="64"/>
                    <a:pt x="810" y="64"/>
                  </a:cubicBezTo>
                  <a:cubicBezTo>
                    <a:pt x="695" y="64"/>
                    <a:pt x="582" y="107"/>
                    <a:pt x="504" y="202"/>
                  </a:cubicBezTo>
                  <a:cubicBezTo>
                    <a:pt x="462" y="252"/>
                    <a:pt x="445" y="316"/>
                    <a:pt x="415" y="371"/>
                  </a:cubicBezTo>
                  <a:lnTo>
                    <a:pt x="414" y="370"/>
                  </a:lnTo>
                  <a:cubicBezTo>
                    <a:pt x="414" y="371"/>
                    <a:pt x="414" y="371"/>
                    <a:pt x="414" y="371"/>
                  </a:cubicBezTo>
                  <a:cubicBezTo>
                    <a:pt x="315" y="381"/>
                    <a:pt x="218" y="420"/>
                    <a:pt x="147" y="487"/>
                  </a:cubicBezTo>
                  <a:cubicBezTo>
                    <a:pt x="87" y="541"/>
                    <a:pt x="0" y="669"/>
                    <a:pt x="100" y="724"/>
                  </a:cubicBezTo>
                  <a:cubicBezTo>
                    <a:pt x="131" y="730"/>
                    <a:pt x="162" y="732"/>
                    <a:pt x="194" y="732"/>
                  </a:cubicBezTo>
                  <a:cubicBezTo>
                    <a:pt x="230" y="732"/>
                    <a:pt x="266" y="730"/>
                    <a:pt x="302" y="730"/>
                  </a:cubicBezTo>
                  <a:cubicBezTo>
                    <a:pt x="315" y="730"/>
                    <a:pt x="328" y="730"/>
                    <a:pt x="340" y="731"/>
                  </a:cubicBezTo>
                  <a:cubicBezTo>
                    <a:pt x="503" y="732"/>
                    <a:pt x="665" y="732"/>
                    <a:pt x="827" y="732"/>
                  </a:cubicBezTo>
                  <a:cubicBezTo>
                    <a:pt x="989" y="732"/>
                    <a:pt x="1151" y="732"/>
                    <a:pt x="1313" y="731"/>
                  </a:cubicBezTo>
                  <a:cubicBezTo>
                    <a:pt x="1564" y="723"/>
                    <a:pt x="1815" y="724"/>
                    <a:pt x="2063" y="684"/>
                  </a:cubicBezTo>
                  <a:cubicBezTo>
                    <a:pt x="2072" y="689"/>
                    <a:pt x="2081" y="691"/>
                    <a:pt x="2089" y="691"/>
                  </a:cubicBezTo>
                  <a:cubicBezTo>
                    <a:pt x="2132" y="691"/>
                    <a:pt x="2156" y="633"/>
                    <a:pt x="2148" y="591"/>
                  </a:cubicBezTo>
                  <a:cubicBezTo>
                    <a:pt x="2126" y="437"/>
                    <a:pt x="1969" y="334"/>
                    <a:pt x="1821" y="334"/>
                  </a:cubicBezTo>
                  <a:cubicBezTo>
                    <a:pt x="1818" y="334"/>
                    <a:pt x="1815" y="334"/>
                    <a:pt x="1812" y="334"/>
                  </a:cubicBezTo>
                  <a:cubicBezTo>
                    <a:pt x="1740" y="127"/>
                    <a:pt x="1567" y="0"/>
                    <a:pt x="1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861682" y="692524"/>
              <a:ext cx="567545" cy="107413"/>
            </a:xfrm>
            <a:custGeom>
              <a:avLst/>
              <a:gdLst/>
              <a:ahLst/>
              <a:cxnLst/>
              <a:rect l="l" t="t" r="r" b="b"/>
              <a:pathLst>
                <a:path w="1881" h="356" extrusionOk="0">
                  <a:moveTo>
                    <a:pt x="1497" y="0"/>
                  </a:moveTo>
                  <a:lnTo>
                    <a:pt x="1497" y="0"/>
                  </a:lnTo>
                  <a:cubicBezTo>
                    <a:pt x="1502" y="200"/>
                    <a:pt x="1274" y="206"/>
                    <a:pt x="1274" y="206"/>
                  </a:cubicBezTo>
                  <a:lnTo>
                    <a:pt x="483" y="206"/>
                  </a:lnTo>
                  <a:cubicBezTo>
                    <a:pt x="414" y="206"/>
                    <a:pt x="354" y="188"/>
                    <a:pt x="304" y="160"/>
                  </a:cubicBezTo>
                  <a:cubicBezTo>
                    <a:pt x="265" y="200"/>
                    <a:pt x="203" y="203"/>
                    <a:pt x="153" y="223"/>
                  </a:cubicBezTo>
                  <a:cubicBezTo>
                    <a:pt x="91" y="246"/>
                    <a:pt x="32" y="287"/>
                    <a:pt x="1" y="346"/>
                  </a:cubicBezTo>
                  <a:cubicBezTo>
                    <a:pt x="387" y="352"/>
                    <a:pt x="775" y="354"/>
                    <a:pt x="1163" y="354"/>
                  </a:cubicBezTo>
                  <a:cubicBezTo>
                    <a:pt x="1198" y="355"/>
                    <a:pt x="1234" y="355"/>
                    <a:pt x="1270" y="355"/>
                  </a:cubicBezTo>
                  <a:cubicBezTo>
                    <a:pt x="1471" y="355"/>
                    <a:pt x="1673" y="344"/>
                    <a:pt x="1875" y="344"/>
                  </a:cubicBezTo>
                  <a:cubicBezTo>
                    <a:pt x="1881" y="319"/>
                    <a:pt x="1868" y="295"/>
                    <a:pt x="1859" y="275"/>
                  </a:cubicBezTo>
                  <a:cubicBezTo>
                    <a:pt x="1828" y="212"/>
                    <a:pt x="1780" y="158"/>
                    <a:pt x="1714" y="136"/>
                  </a:cubicBezTo>
                  <a:cubicBezTo>
                    <a:pt x="1701" y="130"/>
                    <a:pt x="1687" y="128"/>
                    <a:pt x="1673" y="128"/>
                  </a:cubicBezTo>
                  <a:cubicBezTo>
                    <a:pt x="1656" y="128"/>
                    <a:pt x="1639" y="130"/>
                    <a:pt x="1623" y="130"/>
                  </a:cubicBezTo>
                  <a:cubicBezTo>
                    <a:pt x="1606" y="130"/>
                    <a:pt x="1590" y="128"/>
                    <a:pt x="1574" y="117"/>
                  </a:cubicBezTo>
                  <a:cubicBezTo>
                    <a:pt x="1539" y="86"/>
                    <a:pt x="1522" y="40"/>
                    <a:pt x="1497"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6430099" y="359198"/>
            <a:ext cx="1141981" cy="355504"/>
            <a:chOff x="11233542" y="-106133"/>
            <a:chExt cx="853882" cy="265818"/>
          </a:xfrm>
        </p:grpSpPr>
        <p:sp>
          <p:nvSpPr>
            <p:cNvPr id="90" name="Google Shape;90;p4"/>
            <p:cNvSpPr/>
            <p:nvPr/>
          </p:nvSpPr>
          <p:spPr>
            <a:xfrm>
              <a:off x="11271258" y="-75659"/>
              <a:ext cx="774226" cy="200947"/>
            </a:xfrm>
            <a:custGeom>
              <a:avLst/>
              <a:gdLst/>
              <a:ahLst/>
              <a:cxnLst/>
              <a:rect l="l" t="t" r="r" b="b"/>
              <a:pathLst>
                <a:path w="2566" h="666" extrusionOk="0">
                  <a:moveTo>
                    <a:pt x="1670" y="0"/>
                  </a:moveTo>
                  <a:cubicBezTo>
                    <a:pt x="1575" y="0"/>
                    <a:pt x="1480" y="36"/>
                    <a:pt x="1408" y="99"/>
                  </a:cubicBezTo>
                  <a:cubicBezTo>
                    <a:pt x="1379" y="123"/>
                    <a:pt x="1361" y="154"/>
                    <a:pt x="1329" y="175"/>
                  </a:cubicBezTo>
                  <a:cubicBezTo>
                    <a:pt x="1319" y="182"/>
                    <a:pt x="1308" y="184"/>
                    <a:pt x="1297" y="184"/>
                  </a:cubicBezTo>
                  <a:cubicBezTo>
                    <a:pt x="1272" y="184"/>
                    <a:pt x="1246" y="171"/>
                    <a:pt x="1225" y="158"/>
                  </a:cubicBezTo>
                  <a:cubicBezTo>
                    <a:pt x="1178" y="129"/>
                    <a:pt x="1131" y="100"/>
                    <a:pt x="1080" y="75"/>
                  </a:cubicBezTo>
                  <a:cubicBezTo>
                    <a:pt x="1006" y="33"/>
                    <a:pt x="922" y="13"/>
                    <a:pt x="837" y="13"/>
                  </a:cubicBezTo>
                  <a:cubicBezTo>
                    <a:pt x="690" y="13"/>
                    <a:pt x="542" y="74"/>
                    <a:pt x="444" y="187"/>
                  </a:cubicBezTo>
                  <a:cubicBezTo>
                    <a:pt x="425" y="209"/>
                    <a:pt x="409" y="234"/>
                    <a:pt x="394" y="259"/>
                  </a:cubicBezTo>
                  <a:cubicBezTo>
                    <a:pt x="373" y="296"/>
                    <a:pt x="356" y="334"/>
                    <a:pt x="340" y="374"/>
                  </a:cubicBezTo>
                  <a:cubicBezTo>
                    <a:pt x="330" y="397"/>
                    <a:pt x="325" y="423"/>
                    <a:pt x="307" y="442"/>
                  </a:cubicBezTo>
                  <a:cubicBezTo>
                    <a:pt x="261" y="476"/>
                    <a:pt x="197" y="477"/>
                    <a:pt x="144" y="500"/>
                  </a:cubicBezTo>
                  <a:cubicBezTo>
                    <a:pt x="77" y="525"/>
                    <a:pt x="1" y="579"/>
                    <a:pt x="2" y="658"/>
                  </a:cubicBezTo>
                  <a:cubicBezTo>
                    <a:pt x="80" y="661"/>
                    <a:pt x="159" y="663"/>
                    <a:pt x="238" y="665"/>
                  </a:cubicBezTo>
                  <a:cubicBezTo>
                    <a:pt x="257" y="665"/>
                    <a:pt x="276" y="665"/>
                    <a:pt x="295" y="665"/>
                  </a:cubicBezTo>
                  <a:cubicBezTo>
                    <a:pt x="551" y="665"/>
                    <a:pt x="806" y="647"/>
                    <a:pt x="1061" y="644"/>
                  </a:cubicBezTo>
                  <a:cubicBezTo>
                    <a:pt x="1563" y="633"/>
                    <a:pt x="2064" y="623"/>
                    <a:pt x="2565" y="600"/>
                  </a:cubicBezTo>
                  <a:cubicBezTo>
                    <a:pt x="2551" y="511"/>
                    <a:pt x="2512" y="430"/>
                    <a:pt x="2445" y="370"/>
                  </a:cubicBezTo>
                  <a:cubicBezTo>
                    <a:pt x="2401" y="331"/>
                    <a:pt x="2339" y="304"/>
                    <a:pt x="2278" y="304"/>
                  </a:cubicBezTo>
                  <a:cubicBezTo>
                    <a:pt x="2240" y="304"/>
                    <a:pt x="2203" y="315"/>
                    <a:pt x="2172" y="340"/>
                  </a:cubicBezTo>
                  <a:cubicBezTo>
                    <a:pt x="2162" y="347"/>
                    <a:pt x="2151" y="349"/>
                    <a:pt x="2141" y="349"/>
                  </a:cubicBezTo>
                  <a:cubicBezTo>
                    <a:pt x="2113" y="349"/>
                    <a:pt x="2087" y="330"/>
                    <a:pt x="2073" y="305"/>
                  </a:cubicBezTo>
                  <a:cubicBezTo>
                    <a:pt x="2050" y="261"/>
                    <a:pt x="2022" y="217"/>
                    <a:pt x="1991" y="178"/>
                  </a:cubicBezTo>
                  <a:cubicBezTo>
                    <a:pt x="1918" y="83"/>
                    <a:pt x="1823" y="8"/>
                    <a:pt x="1697" y="1"/>
                  </a:cubicBezTo>
                  <a:cubicBezTo>
                    <a:pt x="1688" y="0"/>
                    <a:pt x="1679" y="0"/>
                    <a:pt x="1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1233542" y="-106133"/>
              <a:ext cx="853882" cy="265818"/>
            </a:xfrm>
            <a:custGeom>
              <a:avLst/>
              <a:gdLst/>
              <a:ahLst/>
              <a:cxnLst/>
              <a:rect l="l" t="t" r="r" b="b"/>
              <a:pathLst>
                <a:path w="2830" h="881" extrusionOk="0">
                  <a:moveTo>
                    <a:pt x="1795" y="101"/>
                  </a:moveTo>
                  <a:cubicBezTo>
                    <a:pt x="1804" y="101"/>
                    <a:pt x="1813" y="101"/>
                    <a:pt x="1822" y="102"/>
                  </a:cubicBezTo>
                  <a:cubicBezTo>
                    <a:pt x="2000" y="113"/>
                    <a:pt x="2119" y="260"/>
                    <a:pt x="2198" y="406"/>
                  </a:cubicBezTo>
                  <a:cubicBezTo>
                    <a:pt x="2211" y="431"/>
                    <a:pt x="2237" y="450"/>
                    <a:pt x="2265" y="450"/>
                  </a:cubicBezTo>
                  <a:cubicBezTo>
                    <a:pt x="2275" y="450"/>
                    <a:pt x="2286" y="448"/>
                    <a:pt x="2297" y="441"/>
                  </a:cubicBezTo>
                  <a:cubicBezTo>
                    <a:pt x="2327" y="415"/>
                    <a:pt x="2365" y="404"/>
                    <a:pt x="2404" y="404"/>
                  </a:cubicBezTo>
                  <a:cubicBezTo>
                    <a:pt x="2464" y="404"/>
                    <a:pt x="2526" y="431"/>
                    <a:pt x="2570" y="471"/>
                  </a:cubicBezTo>
                  <a:cubicBezTo>
                    <a:pt x="2637" y="531"/>
                    <a:pt x="2676" y="612"/>
                    <a:pt x="2690" y="701"/>
                  </a:cubicBezTo>
                  <a:cubicBezTo>
                    <a:pt x="2189" y="724"/>
                    <a:pt x="1688" y="734"/>
                    <a:pt x="1186" y="745"/>
                  </a:cubicBezTo>
                  <a:cubicBezTo>
                    <a:pt x="931" y="748"/>
                    <a:pt x="676" y="766"/>
                    <a:pt x="420" y="766"/>
                  </a:cubicBezTo>
                  <a:cubicBezTo>
                    <a:pt x="401" y="766"/>
                    <a:pt x="382" y="766"/>
                    <a:pt x="363" y="766"/>
                  </a:cubicBezTo>
                  <a:cubicBezTo>
                    <a:pt x="284" y="764"/>
                    <a:pt x="205" y="762"/>
                    <a:pt x="127" y="759"/>
                  </a:cubicBezTo>
                  <a:cubicBezTo>
                    <a:pt x="126" y="680"/>
                    <a:pt x="202" y="626"/>
                    <a:pt x="269" y="601"/>
                  </a:cubicBezTo>
                  <a:cubicBezTo>
                    <a:pt x="322" y="578"/>
                    <a:pt x="386" y="577"/>
                    <a:pt x="432" y="543"/>
                  </a:cubicBezTo>
                  <a:cubicBezTo>
                    <a:pt x="450" y="524"/>
                    <a:pt x="455" y="498"/>
                    <a:pt x="465" y="475"/>
                  </a:cubicBezTo>
                  <a:cubicBezTo>
                    <a:pt x="491" y="409"/>
                    <a:pt x="524" y="344"/>
                    <a:pt x="569" y="288"/>
                  </a:cubicBezTo>
                  <a:cubicBezTo>
                    <a:pt x="667" y="176"/>
                    <a:pt x="816" y="114"/>
                    <a:pt x="963" y="114"/>
                  </a:cubicBezTo>
                  <a:cubicBezTo>
                    <a:pt x="1047" y="114"/>
                    <a:pt x="1131" y="134"/>
                    <a:pt x="1205" y="176"/>
                  </a:cubicBezTo>
                  <a:cubicBezTo>
                    <a:pt x="1255" y="201"/>
                    <a:pt x="1303" y="230"/>
                    <a:pt x="1350" y="259"/>
                  </a:cubicBezTo>
                  <a:cubicBezTo>
                    <a:pt x="1371" y="272"/>
                    <a:pt x="1397" y="285"/>
                    <a:pt x="1422" y="285"/>
                  </a:cubicBezTo>
                  <a:cubicBezTo>
                    <a:pt x="1433" y="285"/>
                    <a:pt x="1444" y="283"/>
                    <a:pt x="1454" y="276"/>
                  </a:cubicBezTo>
                  <a:cubicBezTo>
                    <a:pt x="1486" y="255"/>
                    <a:pt x="1504" y="224"/>
                    <a:pt x="1533" y="200"/>
                  </a:cubicBezTo>
                  <a:cubicBezTo>
                    <a:pt x="1605" y="137"/>
                    <a:pt x="1699" y="101"/>
                    <a:pt x="1795" y="101"/>
                  </a:cubicBezTo>
                  <a:close/>
                  <a:moveTo>
                    <a:pt x="968" y="1"/>
                  </a:moveTo>
                  <a:cubicBezTo>
                    <a:pt x="841" y="1"/>
                    <a:pt x="714" y="38"/>
                    <a:pt x="604" y="120"/>
                  </a:cubicBezTo>
                  <a:cubicBezTo>
                    <a:pt x="487" y="200"/>
                    <a:pt x="427" y="332"/>
                    <a:pt x="376" y="459"/>
                  </a:cubicBezTo>
                  <a:cubicBezTo>
                    <a:pt x="203" y="481"/>
                    <a:pt x="1" y="629"/>
                    <a:pt x="40" y="822"/>
                  </a:cubicBezTo>
                  <a:cubicBezTo>
                    <a:pt x="57" y="873"/>
                    <a:pt x="115" y="874"/>
                    <a:pt x="160" y="875"/>
                  </a:cubicBezTo>
                  <a:cubicBezTo>
                    <a:pt x="203" y="877"/>
                    <a:pt x="246" y="878"/>
                    <a:pt x="289" y="879"/>
                  </a:cubicBezTo>
                  <a:cubicBezTo>
                    <a:pt x="313" y="880"/>
                    <a:pt x="336" y="880"/>
                    <a:pt x="359" y="880"/>
                  </a:cubicBezTo>
                  <a:cubicBezTo>
                    <a:pt x="517" y="880"/>
                    <a:pt x="675" y="869"/>
                    <a:pt x="833" y="860"/>
                  </a:cubicBezTo>
                  <a:cubicBezTo>
                    <a:pt x="1110" y="848"/>
                    <a:pt x="1387" y="845"/>
                    <a:pt x="1664" y="837"/>
                  </a:cubicBezTo>
                  <a:cubicBezTo>
                    <a:pt x="1948" y="829"/>
                    <a:pt x="2233" y="833"/>
                    <a:pt x="2516" y="816"/>
                  </a:cubicBezTo>
                  <a:cubicBezTo>
                    <a:pt x="2584" y="812"/>
                    <a:pt x="2654" y="808"/>
                    <a:pt x="2721" y="801"/>
                  </a:cubicBezTo>
                  <a:cubicBezTo>
                    <a:pt x="2745" y="797"/>
                    <a:pt x="2769" y="794"/>
                    <a:pt x="2788" y="777"/>
                  </a:cubicBezTo>
                  <a:cubicBezTo>
                    <a:pt x="2829" y="700"/>
                    <a:pt x="2787" y="602"/>
                    <a:pt x="2755" y="526"/>
                  </a:cubicBezTo>
                  <a:cubicBezTo>
                    <a:pt x="2695" y="402"/>
                    <a:pt x="2563" y="317"/>
                    <a:pt x="2429" y="317"/>
                  </a:cubicBezTo>
                  <a:cubicBezTo>
                    <a:pt x="2384" y="317"/>
                    <a:pt x="2339" y="326"/>
                    <a:pt x="2296" y="347"/>
                  </a:cubicBezTo>
                  <a:cubicBezTo>
                    <a:pt x="2198" y="126"/>
                    <a:pt x="2011" y="3"/>
                    <a:pt x="1815" y="3"/>
                  </a:cubicBezTo>
                  <a:cubicBezTo>
                    <a:pt x="1682" y="3"/>
                    <a:pt x="1545" y="60"/>
                    <a:pt x="1430" y="181"/>
                  </a:cubicBezTo>
                  <a:cubicBezTo>
                    <a:pt x="1300" y="65"/>
                    <a:pt x="1134" y="1"/>
                    <a:pt x="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1271258" y="-22254"/>
              <a:ext cx="774226" cy="147542"/>
            </a:xfrm>
            <a:custGeom>
              <a:avLst/>
              <a:gdLst/>
              <a:ahLst/>
              <a:cxnLst/>
              <a:rect l="l" t="t" r="r" b="b"/>
              <a:pathLst>
                <a:path w="2566" h="489" extrusionOk="0">
                  <a:moveTo>
                    <a:pt x="1991" y="1"/>
                  </a:moveTo>
                  <a:cubicBezTo>
                    <a:pt x="2082" y="218"/>
                    <a:pt x="1893" y="269"/>
                    <a:pt x="1893" y="269"/>
                  </a:cubicBezTo>
                  <a:cubicBezTo>
                    <a:pt x="1893" y="269"/>
                    <a:pt x="987" y="311"/>
                    <a:pt x="627" y="320"/>
                  </a:cubicBezTo>
                  <a:cubicBezTo>
                    <a:pt x="623" y="320"/>
                    <a:pt x="620" y="320"/>
                    <a:pt x="617" y="320"/>
                  </a:cubicBezTo>
                  <a:cubicBezTo>
                    <a:pt x="400" y="320"/>
                    <a:pt x="380" y="185"/>
                    <a:pt x="394" y="82"/>
                  </a:cubicBezTo>
                  <a:lnTo>
                    <a:pt x="394" y="82"/>
                  </a:lnTo>
                  <a:cubicBezTo>
                    <a:pt x="373" y="119"/>
                    <a:pt x="356" y="157"/>
                    <a:pt x="340" y="197"/>
                  </a:cubicBezTo>
                  <a:cubicBezTo>
                    <a:pt x="330" y="220"/>
                    <a:pt x="325" y="246"/>
                    <a:pt x="307" y="265"/>
                  </a:cubicBezTo>
                  <a:cubicBezTo>
                    <a:pt x="261" y="299"/>
                    <a:pt x="197" y="300"/>
                    <a:pt x="144" y="323"/>
                  </a:cubicBezTo>
                  <a:cubicBezTo>
                    <a:pt x="77" y="348"/>
                    <a:pt x="1" y="402"/>
                    <a:pt x="2" y="481"/>
                  </a:cubicBezTo>
                  <a:cubicBezTo>
                    <a:pt x="80" y="484"/>
                    <a:pt x="159" y="486"/>
                    <a:pt x="238" y="488"/>
                  </a:cubicBezTo>
                  <a:cubicBezTo>
                    <a:pt x="257" y="488"/>
                    <a:pt x="276" y="488"/>
                    <a:pt x="295" y="488"/>
                  </a:cubicBezTo>
                  <a:cubicBezTo>
                    <a:pt x="551" y="488"/>
                    <a:pt x="806" y="470"/>
                    <a:pt x="1061" y="467"/>
                  </a:cubicBezTo>
                  <a:cubicBezTo>
                    <a:pt x="1563" y="456"/>
                    <a:pt x="2064" y="446"/>
                    <a:pt x="2565" y="423"/>
                  </a:cubicBezTo>
                  <a:cubicBezTo>
                    <a:pt x="2551" y="334"/>
                    <a:pt x="2512" y="253"/>
                    <a:pt x="2445" y="193"/>
                  </a:cubicBezTo>
                  <a:cubicBezTo>
                    <a:pt x="2401" y="153"/>
                    <a:pt x="2339" y="126"/>
                    <a:pt x="2279" y="126"/>
                  </a:cubicBezTo>
                  <a:cubicBezTo>
                    <a:pt x="2241" y="126"/>
                    <a:pt x="2203" y="137"/>
                    <a:pt x="2172" y="163"/>
                  </a:cubicBezTo>
                  <a:cubicBezTo>
                    <a:pt x="2162" y="170"/>
                    <a:pt x="2151" y="172"/>
                    <a:pt x="2141" y="172"/>
                  </a:cubicBezTo>
                  <a:cubicBezTo>
                    <a:pt x="2113" y="172"/>
                    <a:pt x="2087" y="153"/>
                    <a:pt x="2073" y="128"/>
                  </a:cubicBezTo>
                  <a:cubicBezTo>
                    <a:pt x="2049" y="84"/>
                    <a:pt x="2022" y="40"/>
                    <a:pt x="1991"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4"/>
          <p:cNvGrpSpPr/>
          <p:nvPr/>
        </p:nvGrpSpPr>
        <p:grpSpPr>
          <a:xfrm>
            <a:off x="-384494" y="2021811"/>
            <a:ext cx="707765" cy="245738"/>
            <a:chOff x="11381806" y="1011261"/>
            <a:chExt cx="707765" cy="245738"/>
          </a:xfrm>
        </p:grpSpPr>
        <p:sp>
          <p:nvSpPr>
            <p:cNvPr id="94" name="Google Shape;94;p4"/>
            <p:cNvSpPr/>
            <p:nvPr/>
          </p:nvSpPr>
          <p:spPr>
            <a:xfrm>
              <a:off x="11422157" y="1052015"/>
              <a:ext cx="618185" cy="169071"/>
            </a:xfrm>
            <a:custGeom>
              <a:avLst/>
              <a:gdLst/>
              <a:ahLst/>
              <a:cxnLst/>
              <a:rect l="l" t="t" r="r" b="b"/>
              <a:pathLst>
                <a:path w="1532" h="419" extrusionOk="0">
                  <a:moveTo>
                    <a:pt x="517" y="0"/>
                  </a:moveTo>
                  <a:cubicBezTo>
                    <a:pt x="504" y="0"/>
                    <a:pt x="490" y="1"/>
                    <a:pt x="476" y="4"/>
                  </a:cubicBezTo>
                  <a:cubicBezTo>
                    <a:pt x="402" y="21"/>
                    <a:pt x="327" y="64"/>
                    <a:pt x="280" y="125"/>
                  </a:cubicBezTo>
                  <a:cubicBezTo>
                    <a:pt x="254" y="161"/>
                    <a:pt x="236" y="202"/>
                    <a:pt x="232" y="248"/>
                  </a:cubicBezTo>
                  <a:cubicBezTo>
                    <a:pt x="233" y="273"/>
                    <a:pt x="225" y="302"/>
                    <a:pt x="201" y="315"/>
                  </a:cubicBezTo>
                  <a:cubicBezTo>
                    <a:pt x="133" y="344"/>
                    <a:pt x="40" y="336"/>
                    <a:pt x="1" y="411"/>
                  </a:cubicBezTo>
                  <a:cubicBezTo>
                    <a:pt x="155" y="402"/>
                    <a:pt x="310" y="399"/>
                    <a:pt x="465" y="399"/>
                  </a:cubicBezTo>
                  <a:cubicBezTo>
                    <a:pt x="528" y="399"/>
                    <a:pt x="592" y="400"/>
                    <a:pt x="655" y="400"/>
                  </a:cubicBezTo>
                  <a:cubicBezTo>
                    <a:pt x="728" y="400"/>
                    <a:pt x="802" y="399"/>
                    <a:pt x="875" y="399"/>
                  </a:cubicBezTo>
                  <a:cubicBezTo>
                    <a:pt x="1022" y="399"/>
                    <a:pt x="1169" y="401"/>
                    <a:pt x="1316" y="410"/>
                  </a:cubicBezTo>
                  <a:cubicBezTo>
                    <a:pt x="1368" y="413"/>
                    <a:pt x="1421" y="417"/>
                    <a:pt x="1473" y="417"/>
                  </a:cubicBezTo>
                  <a:cubicBezTo>
                    <a:pt x="1490" y="418"/>
                    <a:pt x="1507" y="418"/>
                    <a:pt x="1523" y="418"/>
                  </a:cubicBezTo>
                  <a:cubicBezTo>
                    <a:pt x="1531" y="322"/>
                    <a:pt x="1445" y="226"/>
                    <a:pt x="1349" y="226"/>
                  </a:cubicBezTo>
                  <a:cubicBezTo>
                    <a:pt x="1343" y="226"/>
                    <a:pt x="1337" y="226"/>
                    <a:pt x="1331" y="227"/>
                  </a:cubicBezTo>
                  <a:cubicBezTo>
                    <a:pt x="1312" y="234"/>
                    <a:pt x="1295" y="246"/>
                    <a:pt x="1275" y="246"/>
                  </a:cubicBezTo>
                  <a:cubicBezTo>
                    <a:pt x="1270" y="246"/>
                    <a:pt x="1264" y="245"/>
                    <a:pt x="1259" y="243"/>
                  </a:cubicBezTo>
                  <a:cubicBezTo>
                    <a:pt x="1244" y="239"/>
                    <a:pt x="1233" y="228"/>
                    <a:pt x="1224" y="216"/>
                  </a:cubicBezTo>
                  <a:cubicBezTo>
                    <a:pt x="1221" y="212"/>
                    <a:pt x="1218" y="209"/>
                    <a:pt x="1216" y="205"/>
                  </a:cubicBezTo>
                  <a:cubicBezTo>
                    <a:pt x="1186" y="163"/>
                    <a:pt x="1156" y="121"/>
                    <a:pt x="1117" y="86"/>
                  </a:cubicBezTo>
                  <a:cubicBezTo>
                    <a:pt x="1081" y="57"/>
                    <a:pt x="1028" y="39"/>
                    <a:pt x="978" y="39"/>
                  </a:cubicBezTo>
                  <a:cubicBezTo>
                    <a:pt x="926" y="39"/>
                    <a:pt x="876" y="58"/>
                    <a:pt x="848" y="103"/>
                  </a:cubicBezTo>
                  <a:cubicBezTo>
                    <a:pt x="837" y="130"/>
                    <a:pt x="821" y="141"/>
                    <a:pt x="802" y="141"/>
                  </a:cubicBezTo>
                  <a:cubicBezTo>
                    <a:pt x="780" y="141"/>
                    <a:pt x="754" y="125"/>
                    <a:pt x="735" y="105"/>
                  </a:cubicBezTo>
                  <a:cubicBezTo>
                    <a:pt x="672" y="53"/>
                    <a:pt x="600"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11381806" y="1011261"/>
              <a:ext cx="707765" cy="245738"/>
            </a:xfrm>
            <a:custGeom>
              <a:avLst/>
              <a:gdLst/>
              <a:ahLst/>
              <a:cxnLst/>
              <a:rect l="l" t="t" r="r" b="b"/>
              <a:pathLst>
                <a:path w="1754" h="609" extrusionOk="0">
                  <a:moveTo>
                    <a:pt x="616" y="101"/>
                  </a:moveTo>
                  <a:cubicBezTo>
                    <a:pt x="699" y="101"/>
                    <a:pt x="772" y="154"/>
                    <a:pt x="834" y="206"/>
                  </a:cubicBezTo>
                  <a:cubicBezTo>
                    <a:pt x="853" y="226"/>
                    <a:pt x="879" y="242"/>
                    <a:pt x="902" y="242"/>
                  </a:cubicBezTo>
                  <a:cubicBezTo>
                    <a:pt x="920" y="242"/>
                    <a:pt x="937" y="232"/>
                    <a:pt x="947" y="204"/>
                  </a:cubicBezTo>
                  <a:cubicBezTo>
                    <a:pt x="976" y="159"/>
                    <a:pt x="1026" y="141"/>
                    <a:pt x="1077" y="141"/>
                  </a:cubicBezTo>
                  <a:cubicBezTo>
                    <a:pt x="1128" y="141"/>
                    <a:pt x="1181" y="159"/>
                    <a:pt x="1217" y="188"/>
                  </a:cubicBezTo>
                  <a:cubicBezTo>
                    <a:pt x="1256" y="222"/>
                    <a:pt x="1286" y="264"/>
                    <a:pt x="1316" y="306"/>
                  </a:cubicBezTo>
                  <a:cubicBezTo>
                    <a:pt x="1326" y="322"/>
                    <a:pt x="1339" y="337"/>
                    <a:pt x="1359" y="344"/>
                  </a:cubicBezTo>
                  <a:cubicBezTo>
                    <a:pt x="1364" y="346"/>
                    <a:pt x="1370" y="347"/>
                    <a:pt x="1375" y="347"/>
                  </a:cubicBezTo>
                  <a:cubicBezTo>
                    <a:pt x="1395" y="347"/>
                    <a:pt x="1412" y="335"/>
                    <a:pt x="1431" y="328"/>
                  </a:cubicBezTo>
                  <a:cubicBezTo>
                    <a:pt x="1437" y="327"/>
                    <a:pt x="1443" y="327"/>
                    <a:pt x="1449" y="327"/>
                  </a:cubicBezTo>
                  <a:cubicBezTo>
                    <a:pt x="1545" y="327"/>
                    <a:pt x="1631" y="423"/>
                    <a:pt x="1623" y="519"/>
                  </a:cubicBezTo>
                  <a:lnTo>
                    <a:pt x="1573" y="519"/>
                  </a:lnTo>
                  <a:cubicBezTo>
                    <a:pt x="1521" y="518"/>
                    <a:pt x="1468" y="514"/>
                    <a:pt x="1416" y="512"/>
                  </a:cubicBezTo>
                  <a:cubicBezTo>
                    <a:pt x="1267" y="503"/>
                    <a:pt x="1117" y="500"/>
                    <a:pt x="968" y="500"/>
                  </a:cubicBezTo>
                  <a:cubicBezTo>
                    <a:pt x="897" y="500"/>
                    <a:pt x="826" y="501"/>
                    <a:pt x="755" y="501"/>
                  </a:cubicBezTo>
                  <a:cubicBezTo>
                    <a:pt x="692" y="501"/>
                    <a:pt x="628" y="500"/>
                    <a:pt x="565" y="500"/>
                  </a:cubicBezTo>
                  <a:cubicBezTo>
                    <a:pt x="410" y="500"/>
                    <a:pt x="255" y="503"/>
                    <a:pt x="99" y="512"/>
                  </a:cubicBezTo>
                  <a:cubicBezTo>
                    <a:pt x="140" y="437"/>
                    <a:pt x="233" y="445"/>
                    <a:pt x="301" y="416"/>
                  </a:cubicBezTo>
                  <a:cubicBezTo>
                    <a:pt x="325" y="404"/>
                    <a:pt x="333" y="374"/>
                    <a:pt x="332" y="349"/>
                  </a:cubicBezTo>
                  <a:cubicBezTo>
                    <a:pt x="342" y="223"/>
                    <a:pt x="459" y="132"/>
                    <a:pt x="576" y="105"/>
                  </a:cubicBezTo>
                  <a:cubicBezTo>
                    <a:pt x="590" y="102"/>
                    <a:pt x="603" y="101"/>
                    <a:pt x="616" y="101"/>
                  </a:cubicBezTo>
                  <a:close/>
                  <a:moveTo>
                    <a:pt x="630" y="0"/>
                  </a:moveTo>
                  <a:cubicBezTo>
                    <a:pt x="449" y="0"/>
                    <a:pt x="284" y="151"/>
                    <a:pt x="254" y="328"/>
                  </a:cubicBezTo>
                  <a:cubicBezTo>
                    <a:pt x="167" y="343"/>
                    <a:pt x="80" y="385"/>
                    <a:pt x="35" y="465"/>
                  </a:cubicBezTo>
                  <a:cubicBezTo>
                    <a:pt x="1" y="520"/>
                    <a:pt x="13" y="603"/>
                    <a:pt x="90" y="608"/>
                  </a:cubicBezTo>
                  <a:cubicBezTo>
                    <a:pt x="489" y="598"/>
                    <a:pt x="888" y="595"/>
                    <a:pt x="1287" y="587"/>
                  </a:cubicBezTo>
                  <a:cubicBezTo>
                    <a:pt x="1371" y="585"/>
                    <a:pt x="1455" y="584"/>
                    <a:pt x="1539" y="584"/>
                  </a:cubicBezTo>
                  <a:cubicBezTo>
                    <a:pt x="1543" y="584"/>
                    <a:pt x="1548" y="584"/>
                    <a:pt x="1554" y="584"/>
                  </a:cubicBezTo>
                  <a:cubicBezTo>
                    <a:pt x="1569" y="584"/>
                    <a:pt x="1592" y="585"/>
                    <a:pt x="1616" y="585"/>
                  </a:cubicBezTo>
                  <a:cubicBezTo>
                    <a:pt x="1673" y="585"/>
                    <a:pt x="1735" y="578"/>
                    <a:pt x="1714" y="535"/>
                  </a:cubicBezTo>
                  <a:cubicBezTo>
                    <a:pt x="1754" y="380"/>
                    <a:pt x="1596" y="256"/>
                    <a:pt x="1450" y="256"/>
                  </a:cubicBezTo>
                  <a:cubicBezTo>
                    <a:pt x="1435" y="256"/>
                    <a:pt x="1420" y="257"/>
                    <a:pt x="1405" y="260"/>
                  </a:cubicBezTo>
                  <a:cubicBezTo>
                    <a:pt x="1345" y="134"/>
                    <a:pt x="1227" y="57"/>
                    <a:pt x="1106" y="57"/>
                  </a:cubicBezTo>
                  <a:cubicBezTo>
                    <a:pt x="1037" y="57"/>
                    <a:pt x="967" y="82"/>
                    <a:pt x="906" y="137"/>
                  </a:cubicBezTo>
                  <a:cubicBezTo>
                    <a:pt x="838" y="74"/>
                    <a:pt x="761" y="14"/>
                    <a:pt x="667" y="2"/>
                  </a:cubicBezTo>
                  <a:cubicBezTo>
                    <a:pt x="654" y="1"/>
                    <a:pt x="642" y="0"/>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1422157" y="1102454"/>
              <a:ext cx="618185" cy="118632"/>
            </a:xfrm>
            <a:custGeom>
              <a:avLst/>
              <a:gdLst/>
              <a:ahLst/>
              <a:cxnLst/>
              <a:rect l="l" t="t" r="r" b="b"/>
              <a:pathLst>
                <a:path w="1532" h="294" extrusionOk="0">
                  <a:moveTo>
                    <a:pt x="280" y="0"/>
                  </a:moveTo>
                  <a:cubicBezTo>
                    <a:pt x="254" y="36"/>
                    <a:pt x="236" y="77"/>
                    <a:pt x="232" y="123"/>
                  </a:cubicBezTo>
                  <a:cubicBezTo>
                    <a:pt x="233" y="148"/>
                    <a:pt x="225" y="177"/>
                    <a:pt x="201" y="190"/>
                  </a:cubicBezTo>
                  <a:cubicBezTo>
                    <a:pt x="133" y="219"/>
                    <a:pt x="40" y="211"/>
                    <a:pt x="1" y="286"/>
                  </a:cubicBezTo>
                  <a:cubicBezTo>
                    <a:pt x="155" y="277"/>
                    <a:pt x="310" y="274"/>
                    <a:pt x="465" y="274"/>
                  </a:cubicBezTo>
                  <a:cubicBezTo>
                    <a:pt x="528" y="274"/>
                    <a:pt x="592" y="275"/>
                    <a:pt x="655" y="275"/>
                  </a:cubicBezTo>
                  <a:cubicBezTo>
                    <a:pt x="728" y="275"/>
                    <a:pt x="802" y="274"/>
                    <a:pt x="875" y="274"/>
                  </a:cubicBezTo>
                  <a:cubicBezTo>
                    <a:pt x="1022" y="274"/>
                    <a:pt x="1169" y="276"/>
                    <a:pt x="1316" y="285"/>
                  </a:cubicBezTo>
                  <a:cubicBezTo>
                    <a:pt x="1368" y="288"/>
                    <a:pt x="1421" y="292"/>
                    <a:pt x="1473" y="292"/>
                  </a:cubicBezTo>
                  <a:cubicBezTo>
                    <a:pt x="1490" y="293"/>
                    <a:pt x="1507" y="293"/>
                    <a:pt x="1523" y="293"/>
                  </a:cubicBezTo>
                  <a:cubicBezTo>
                    <a:pt x="1531" y="197"/>
                    <a:pt x="1445" y="101"/>
                    <a:pt x="1349" y="101"/>
                  </a:cubicBezTo>
                  <a:cubicBezTo>
                    <a:pt x="1343" y="101"/>
                    <a:pt x="1337" y="101"/>
                    <a:pt x="1331" y="102"/>
                  </a:cubicBezTo>
                  <a:cubicBezTo>
                    <a:pt x="1313" y="109"/>
                    <a:pt x="1295" y="121"/>
                    <a:pt x="1276" y="121"/>
                  </a:cubicBezTo>
                  <a:cubicBezTo>
                    <a:pt x="1271" y="121"/>
                    <a:pt x="1265" y="120"/>
                    <a:pt x="1260" y="118"/>
                  </a:cubicBezTo>
                  <a:cubicBezTo>
                    <a:pt x="1244" y="114"/>
                    <a:pt x="1234" y="103"/>
                    <a:pt x="1224" y="91"/>
                  </a:cubicBezTo>
                  <a:cubicBezTo>
                    <a:pt x="1180" y="176"/>
                    <a:pt x="1049" y="192"/>
                    <a:pt x="880" y="192"/>
                  </a:cubicBezTo>
                  <a:cubicBezTo>
                    <a:pt x="778" y="192"/>
                    <a:pt x="662" y="186"/>
                    <a:pt x="544" y="186"/>
                  </a:cubicBezTo>
                  <a:cubicBezTo>
                    <a:pt x="328" y="186"/>
                    <a:pt x="282" y="84"/>
                    <a:pt x="280"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flipH="1">
            <a:off x="8687313" y="1623370"/>
            <a:ext cx="124533" cy="118206"/>
            <a:chOff x="10302863" y="240107"/>
            <a:chExt cx="124533" cy="118206"/>
          </a:xfrm>
        </p:grpSpPr>
        <p:sp>
          <p:nvSpPr>
            <p:cNvPr id="98" name="Google Shape;98;p4"/>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4"/>
          <p:cNvGrpSpPr/>
          <p:nvPr/>
        </p:nvGrpSpPr>
        <p:grpSpPr>
          <a:xfrm>
            <a:off x="1899340" y="225369"/>
            <a:ext cx="129052" cy="118748"/>
            <a:chOff x="10843290" y="-69506"/>
            <a:chExt cx="129052" cy="118748"/>
          </a:xfrm>
        </p:grpSpPr>
        <p:sp>
          <p:nvSpPr>
            <p:cNvPr id="101" name="Google Shape;101;p4"/>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4"/>
          <p:cNvGrpSpPr/>
          <p:nvPr/>
        </p:nvGrpSpPr>
        <p:grpSpPr>
          <a:xfrm>
            <a:off x="5907974" y="233527"/>
            <a:ext cx="202254" cy="166645"/>
            <a:chOff x="11669474" y="-1035760"/>
            <a:chExt cx="202254" cy="166645"/>
          </a:xfrm>
        </p:grpSpPr>
        <p:sp>
          <p:nvSpPr>
            <p:cNvPr id="104" name="Google Shape;104;p4"/>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4"/>
          <p:cNvGrpSpPr/>
          <p:nvPr/>
        </p:nvGrpSpPr>
        <p:grpSpPr>
          <a:xfrm flipH="1">
            <a:off x="274538" y="2905070"/>
            <a:ext cx="124533" cy="118206"/>
            <a:chOff x="10302863" y="240107"/>
            <a:chExt cx="124533" cy="118206"/>
          </a:xfrm>
        </p:grpSpPr>
        <p:sp>
          <p:nvSpPr>
            <p:cNvPr id="107" name="Google Shape;107;p4"/>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218414" y="592824"/>
            <a:ext cx="236776" cy="210746"/>
            <a:chOff x="12185139" y="-1513826"/>
            <a:chExt cx="236776" cy="210746"/>
          </a:xfrm>
        </p:grpSpPr>
        <p:sp>
          <p:nvSpPr>
            <p:cNvPr id="110" name="Google Shape;110;p4"/>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459055" y="130403"/>
            <a:ext cx="989045" cy="308696"/>
            <a:chOff x="8510474" y="-586473"/>
            <a:chExt cx="739528" cy="230818"/>
          </a:xfrm>
        </p:grpSpPr>
        <p:sp>
          <p:nvSpPr>
            <p:cNvPr id="118" name="Google Shape;118;p4"/>
            <p:cNvSpPr/>
            <p:nvPr/>
          </p:nvSpPr>
          <p:spPr>
            <a:xfrm>
              <a:off x="8557543" y="-554189"/>
              <a:ext cx="653838" cy="171982"/>
            </a:xfrm>
            <a:custGeom>
              <a:avLst/>
              <a:gdLst/>
              <a:ahLst/>
              <a:cxnLst/>
              <a:rect l="l" t="t" r="r" b="b"/>
              <a:pathLst>
                <a:path w="2167" h="570" extrusionOk="0">
                  <a:moveTo>
                    <a:pt x="809" y="1"/>
                  </a:moveTo>
                  <a:cubicBezTo>
                    <a:pt x="756" y="1"/>
                    <a:pt x="695" y="11"/>
                    <a:pt x="623" y="37"/>
                  </a:cubicBezTo>
                  <a:cubicBezTo>
                    <a:pt x="538" y="67"/>
                    <a:pt x="484" y="105"/>
                    <a:pt x="448" y="143"/>
                  </a:cubicBezTo>
                  <a:cubicBezTo>
                    <a:pt x="337" y="261"/>
                    <a:pt x="401" y="391"/>
                    <a:pt x="267" y="403"/>
                  </a:cubicBezTo>
                  <a:cubicBezTo>
                    <a:pt x="167" y="419"/>
                    <a:pt x="66" y="450"/>
                    <a:pt x="1" y="533"/>
                  </a:cubicBezTo>
                  <a:cubicBezTo>
                    <a:pt x="180" y="538"/>
                    <a:pt x="360" y="540"/>
                    <a:pt x="539" y="540"/>
                  </a:cubicBezTo>
                  <a:cubicBezTo>
                    <a:pt x="761" y="540"/>
                    <a:pt x="983" y="537"/>
                    <a:pt x="1204" y="537"/>
                  </a:cubicBezTo>
                  <a:cubicBezTo>
                    <a:pt x="1526" y="542"/>
                    <a:pt x="1846" y="550"/>
                    <a:pt x="2166" y="569"/>
                  </a:cubicBezTo>
                  <a:cubicBezTo>
                    <a:pt x="2140" y="435"/>
                    <a:pt x="2015" y="306"/>
                    <a:pt x="1880" y="306"/>
                  </a:cubicBezTo>
                  <a:cubicBezTo>
                    <a:pt x="1846" y="306"/>
                    <a:pt x="1811" y="315"/>
                    <a:pt x="1777" y="333"/>
                  </a:cubicBezTo>
                  <a:cubicBezTo>
                    <a:pt x="1765" y="340"/>
                    <a:pt x="1752" y="349"/>
                    <a:pt x="1738" y="349"/>
                  </a:cubicBezTo>
                  <a:cubicBezTo>
                    <a:pt x="1737" y="349"/>
                    <a:pt x="1736" y="349"/>
                    <a:pt x="1736" y="349"/>
                  </a:cubicBezTo>
                  <a:cubicBezTo>
                    <a:pt x="1718" y="349"/>
                    <a:pt x="1702" y="341"/>
                    <a:pt x="1691" y="329"/>
                  </a:cubicBezTo>
                  <a:cubicBezTo>
                    <a:pt x="1650" y="281"/>
                    <a:pt x="1629" y="216"/>
                    <a:pt x="1580" y="173"/>
                  </a:cubicBezTo>
                  <a:cubicBezTo>
                    <a:pt x="1579" y="172"/>
                    <a:pt x="1579" y="171"/>
                    <a:pt x="1578" y="171"/>
                  </a:cubicBezTo>
                  <a:cubicBezTo>
                    <a:pt x="1539" y="140"/>
                    <a:pt x="1489" y="127"/>
                    <a:pt x="1439" y="127"/>
                  </a:cubicBezTo>
                  <a:cubicBezTo>
                    <a:pt x="1383" y="127"/>
                    <a:pt x="1326" y="144"/>
                    <a:pt x="1281" y="172"/>
                  </a:cubicBezTo>
                  <a:cubicBezTo>
                    <a:pt x="1258" y="190"/>
                    <a:pt x="1238" y="198"/>
                    <a:pt x="1218" y="198"/>
                  </a:cubicBezTo>
                  <a:cubicBezTo>
                    <a:pt x="1117" y="198"/>
                    <a:pt x="1040" y="1"/>
                    <a:pt x="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557543" y="-511345"/>
              <a:ext cx="653838" cy="129137"/>
            </a:xfrm>
            <a:custGeom>
              <a:avLst/>
              <a:gdLst/>
              <a:ahLst/>
              <a:cxnLst/>
              <a:rect l="l" t="t" r="r" b="b"/>
              <a:pathLst>
                <a:path w="2167" h="428" extrusionOk="0">
                  <a:moveTo>
                    <a:pt x="448" y="1"/>
                  </a:moveTo>
                  <a:lnTo>
                    <a:pt x="448" y="1"/>
                  </a:lnTo>
                  <a:cubicBezTo>
                    <a:pt x="337" y="119"/>
                    <a:pt x="401" y="249"/>
                    <a:pt x="267" y="261"/>
                  </a:cubicBezTo>
                  <a:cubicBezTo>
                    <a:pt x="167" y="277"/>
                    <a:pt x="66" y="308"/>
                    <a:pt x="1" y="391"/>
                  </a:cubicBezTo>
                  <a:cubicBezTo>
                    <a:pt x="180" y="396"/>
                    <a:pt x="360" y="398"/>
                    <a:pt x="539" y="398"/>
                  </a:cubicBezTo>
                  <a:cubicBezTo>
                    <a:pt x="761" y="398"/>
                    <a:pt x="983" y="395"/>
                    <a:pt x="1204" y="395"/>
                  </a:cubicBezTo>
                  <a:cubicBezTo>
                    <a:pt x="1526" y="400"/>
                    <a:pt x="1846" y="408"/>
                    <a:pt x="2166" y="427"/>
                  </a:cubicBezTo>
                  <a:cubicBezTo>
                    <a:pt x="2140" y="293"/>
                    <a:pt x="2015" y="164"/>
                    <a:pt x="1880" y="164"/>
                  </a:cubicBezTo>
                  <a:cubicBezTo>
                    <a:pt x="1846" y="164"/>
                    <a:pt x="1811" y="173"/>
                    <a:pt x="1777" y="191"/>
                  </a:cubicBezTo>
                  <a:cubicBezTo>
                    <a:pt x="1765" y="198"/>
                    <a:pt x="1752" y="207"/>
                    <a:pt x="1738" y="207"/>
                  </a:cubicBezTo>
                  <a:cubicBezTo>
                    <a:pt x="1737" y="207"/>
                    <a:pt x="1736" y="207"/>
                    <a:pt x="1736" y="207"/>
                  </a:cubicBezTo>
                  <a:cubicBezTo>
                    <a:pt x="1718" y="207"/>
                    <a:pt x="1702" y="199"/>
                    <a:pt x="1691" y="187"/>
                  </a:cubicBezTo>
                  <a:cubicBezTo>
                    <a:pt x="1650" y="139"/>
                    <a:pt x="1629" y="74"/>
                    <a:pt x="1580" y="31"/>
                  </a:cubicBezTo>
                  <a:cubicBezTo>
                    <a:pt x="1579" y="30"/>
                    <a:pt x="1578" y="29"/>
                    <a:pt x="1578" y="29"/>
                  </a:cubicBezTo>
                  <a:lnTo>
                    <a:pt x="1578" y="29"/>
                  </a:lnTo>
                  <a:cubicBezTo>
                    <a:pt x="1654" y="263"/>
                    <a:pt x="1427" y="282"/>
                    <a:pt x="1351" y="282"/>
                  </a:cubicBezTo>
                  <a:cubicBezTo>
                    <a:pt x="1336" y="282"/>
                    <a:pt x="1327" y="281"/>
                    <a:pt x="1327" y="281"/>
                  </a:cubicBezTo>
                  <a:cubicBezTo>
                    <a:pt x="1327" y="281"/>
                    <a:pt x="915" y="266"/>
                    <a:pt x="615" y="260"/>
                  </a:cubicBezTo>
                  <a:cubicBezTo>
                    <a:pt x="430" y="257"/>
                    <a:pt x="425" y="112"/>
                    <a:pt x="448"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510474" y="-586473"/>
              <a:ext cx="739528" cy="230818"/>
            </a:xfrm>
            <a:custGeom>
              <a:avLst/>
              <a:gdLst/>
              <a:ahLst/>
              <a:cxnLst/>
              <a:rect l="l" t="t" r="r" b="b"/>
              <a:pathLst>
                <a:path w="2451" h="765" extrusionOk="0">
                  <a:moveTo>
                    <a:pt x="965" y="108"/>
                  </a:moveTo>
                  <a:cubicBezTo>
                    <a:pt x="1196" y="108"/>
                    <a:pt x="1273" y="305"/>
                    <a:pt x="1374" y="305"/>
                  </a:cubicBezTo>
                  <a:cubicBezTo>
                    <a:pt x="1394" y="305"/>
                    <a:pt x="1414" y="297"/>
                    <a:pt x="1437" y="279"/>
                  </a:cubicBezTo>
                  <a:cubicBezTo>
                    <a:pt x="1482" y="251"/>
                    <a:pt x="1539" y="234"/>
                    <a:pt x="1595" y="234"/>
                  </a:cubicBezTo>
                  <a:cubicBezTo>
                    <a:pt x="1646" y="234"/>
                    <a:pt x="1697" y="248"/>
                    <a:pt x="1736" y="280"/>
                  </a:cubicBezTo>
                  <a:cubicBezTo>
                    <a:pt x="1785" y="323"/>
                    <a:pt x="1806" y="388"/>
                    <a:pt x="1847" y="437"/>
                  </a:cubicBezTo>
                  <a:cubicBezTo>
                    <a:pt x="1858" y="448"/>
                    <a:pt x="1874" y="456"/>
                    <a:pt x="1892" y="456"/>
                  </a:cubicBezTo>
                  <a:cubicBezTo>
                    <a:pt x="1892" y="456"/>
                    <a:pt x="1893" y="456"/>
                    <a:pt x="1894" y="456"/>
                  </a:cubicBezTo>
                  <a:cubicBezTo>
                    <a:pt x="1908" y="456"/>
                    <a:pt x="1921" y="447"/>
                    <a:pt x="1933" y="440"/>
                  </a:cubicBezTo>
                  <a:cubicBezTo>
                    <a:pt x="1967" y="422"/>
                    <a:pt x="2002" y="413"/>
                    <a:pt x="2036" y="413"/>
                  </a:cubicBezTo>
                  <a:cubicBezTo>
                    <a:pt x="2171" y="413"/>
                    <a:pt x="2296" y="542"/>
                    <a:pt x="2322" y="676"/>
                  </a:cubicBezTo>
                  <a:cubicBezTo>
                    <a:pt x="2002" y="657"/>
                    <a:pt x="1682" y="649"/>
                    <a:pt x="1360" y="644"/>
                  </a:cubicBezTo>
                  <a:cubicBezTo>
                    <a:pt x="1130" y="644"/>
                    <a:pt x="901" y="647"/>
                    <a:pt x="671" y="647"/>
                  </a:cubicBezTo>
                  <a:cubicBezTo>
                    <a:pt x="499" y="647"/>
                    <a:pt x="328" y="646"/>
                    <a:pt x="157" y="641"/>
                  </a:cubicBezTo>
                  <a:cubicBezTo>
                    <a:pt x="221" y="557"/>
                    <a:pt x="323" y="527"/>
                    <a:pt x="423" y="510"/>
                  </a:cubicBezTo>
                  <a:cubicBezTo>
                    <a:pt x="600" y="493"/>
                    <a:pt x="431" y="271"/>
                    <a:pt x="779" y="144"/>
                  </a:cubicBezTo>
                  <a:cubicBezTo>
                    <a:pt x="851" y="118"/>
                    <a:pt x="912" y="108"/>
                    <a:pt x="965" y="108"/>
                  </a:cubicBezTo>
                  <a:close/>
                  <a:moveTo>
                    <a:pt x="978" y="1"/>
                  </a:moveTo>
                  <a:cubicBezTo>
                    <a:pt x="960" y="1"/>
                    <a:pt x="942" y="2"/>
                    <a:pt x="924" y="4"/>
                  </a:cubicBezTo>
                  <a:cubicBezTo>
                    <a:pt x="688" y="30"/>
                    <a:pt x="485" y="160"/>
                    <a:pt x="435" y="403"/>
                  </a:cubicBezTo>
                  <a:cubicBezTo>
                    <a:pt x="325" y="415"/>
                    <a:pt x="213" y="448"/>
                    <a:pt x="129" y="524"/>
                  </a:cubicBezTo>
                  <a:cubicBezTo>
                    <a:pt x="32" y="607"/>
                    <a:pt x="0" y="744"/>
                    <a:pt x="155" y="744"/>
                  </a:cubicBezTo>
                  <a:cubicBezTo>
                    <a:pt x="161" y="744"/>
                    <a:pt x="168" y="744"/>
                    <a:pt x="174" y="744"/>
                  </a:cubicBezTo>
                  <a:cubicBezTo>
                    <a:pt x="254" y="747"/>
                    <a:pt x="333" y="748"/>
                    <a:pt x="412" y="748"/>
                  </a:cubicBezTo>
                  <a:cubicBezTo>
                    <a:pt x="659" y="748"/>
                    <a:pt x="905" y="736"/>
                    <a:pt x="1152" y="736"/>
                  </a:cubicBezTo>
                  <a:cubicBezTo>
                    <a:pt x="1160" y="736"/>
                    <a:pt x="1168" y="736"/>
                    <a:pt x="1175" y="736"/>
                  </a:cubicBezTo>
                  <a:cubicBezTo>
                    <a:pt x="1187" y="736"/>
                    <a:pt x="1198" y="736"/>
                    <a:pt x="1209" y="736"/>
                  </a:cubicBezTo>
                  <a:cubicBezTo>
                    <a:pt x="1531" y="736"/>
                    <a:pt x="1852" y="750"/>
                    <a:pt x="2173" y="764"/>
                  </a:cubicBezTo>
                  <a:cubicBezTo>
                    <a:pt x="2194" y="764"/>
                    <a:pt x="2216" y="764"/>
                    <a:pt x="2237" y="764"/>
                  </a:cubicBezTo>
                  <a:cubicBezTo>
                    <a:pt x="2284" y="764"/>
                    <a:pt x="2330" y="763"/>
                    <a:pt x="2376" y="756"/>
                  </a:cubicBezTo>
                  <a:cubicBezTo>
                    <a:pt x="2451" y="750"/>
                    <a:pt x="2431" y="654"/>
                    <a:pt x="2415" y="606"/>
                  </a:cubicBezTo>
                  <a:cubicBezTo>
                    <a:pt x="2374" y="446"/>
                    <a:pt x="2226" y="330"/>
                    <a:pt x="2070" y="330"/>
                  </a:cubicBezTo>
                  <a:cubicBezTo>
                    <a:pt x="2020" y="330"/>
                    <a:pt x="1969" y="342"/>
                    <a:pt x="1921" y="368"/>
                  </a:cubicBezTo>
                  <a:cubicBezTo>
                    <a:pt x="1868" y="217"/>
                    <a:pt x="1751" y="144"/>
                    <a:pt x="1623" y="144"/>
                  </a:cubicBezTo>
                  <a:cubicBezTo>
                    <a:pt x="1546" y="144"/>
                    <a:pt x="1464" y="171"/>
                    <a:pt x="1390" y="223"/>
                  </a:cubicBezTo>
                  <a:cubicBezTo>
                    <a:pt x="1293" y="96"/>
                    <a:pt x="1140" y="1"/>
                    <a:pt x="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4"/>
          <p:cNvGrpSpPr/>
          <p:nvPr/>
        </p:nvGrpSpPr>
        <p:grpSpPr>
          <a:xfrm flipH="1">
            <a:off x="8607662" y="2614427"/>
            <a:ext cx="202254" cy="166645"/>
            <a:chOff x="11669474" y="-1035760"/>
            <a:chExt cx="202254" cy="166645"/>
          </a:xfrm>
        </p:grpSpPr>
        <p:sp>
          <p:nvSpPr>
            <p:cNvPr id="122" name="Google Shape;122;p4"/>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5"/>
          <p:cNvSpPr/>
          <p:nvPr/>
        </p:nvSpPr>
        <p:spPr>
          <a:xfrm>
            <a:off x="-42450" y="2033123"/>
            <a:ext cx="9186428" cy="4478291"/>
          </a:xfrm>
          <a:custGeom>
            <a:avLst/>
            <a:gdLst/>
            <a:ahLst/>
            <a:cxnLst/>
            <a:rect l="l" t="t" r="r" b="b"/>
            <a:pathLst>
              <a:path w="24561" h="11973" extrusionOk="0">
                <a:moveTo>
                  <a:pt x="24560" y="0"/>
                </a:moveTo>
                <a:cubicBezTo>
                  <a:pt x="24553" y="0"/>
                  <a:pt x="24546" y="1"/>
                  <a:pt x="24539" y="2"/>
                </a:cubicBezTo>
                <a:cubicBezTo>
                  <a:pt x="24517" y="4"/>
                  <a:pt x="24494" y="9"/>
                  <a:pt x="24472" y="12"/>
                </a:cubicBezTo>
                <a:cubicBezTo>
                  <a:pt x="23965" y="101"/>
                  <a:pt x="23582" y="554"/>
                  <a:pt x="23444" y="1034"/>
                </a:cubicBezTo>
                <a:cubicBezTo>
                  <a:pt x="23410" y="1184"/>
                  <a:pt x="23405" y="1336"/>
                  <a:pt x="23403" y="1489"/>
                </a:cubicBezTo>
                <a:cubicBezTo>
                  <a:pt x="23525" y="1446"/>
                  <a:pt x="23653" y="1423"/>
                  <a:pt x="23781" y="1423"/>
                </a:cubicBezTo>
                <a:cubicBezTo>
                  <a:pt x="23950" y="1423"/>
                  <a:pt x="24120" y="1463"/>
                  <a:pt x="24276" y="1553"/>
                </a:cubicBezTo>
                <a:cubicBezTo>
                  <a:pt x="24303" y="1567"/>
                  <a:pt x="24312" y="1603"/>
                  <a:pt x="24290" y="1627"/>
                </a:cubicBezTo>
                <a:cubicBezTo>
                  <a:pt x="24279" y="1637"/>
                  <a:pt x="24269" y="1641"/>
                  <a:pt x="24258" y="1641"/>
                </a:cubicBezTo>
                <a:cubicBezTo>
                  <a:pt x="24224" y="1641"/>
                  <a:pt x="24189" y="1604"/>
                  <a:pt x="24154" y="1601"/>
                </a:cubicBezTo>
                <a:cubicBezTo>
                  <a:pt x="24064" y="1576"/>
                  <a:pt x="23971" y="1563"/>
                  <a:pt x="23878" y="1563"/>
                </a:cubicBezTo>
                <a:cubicBezTo>
                  <a:pt x="23514" y="1563"/>
                  <a:pt x="23148" y="1749"/>
                  <a:pt x="22960" y="2064"/>
                </a:cubicBezTo>
                <a:cubicBezTo>
                  <a:pt x="22889" y="2192"/>
                  <a:pt x="22835" y="2329"/>
                  <a:pt x="22765" y="2458"/>
                </a:cubicBezTo>
                <a:cubicBezTo>
                  <a:pt x="22754" y="2487"/>
                  <a:pt x="22726" y="2506"/>
                  <a:pt x="22696" y="2506"/>
                </a:cubicBezTo>
                <a:cubicBezTo>
                  <a:pt x="22691" y="2506"/>
                  <a:pt x="22685" y="2505"/>
                  <a:pt x="22680" y="2504"/>
                </a:cubicBezTo>
                <a:cubicBezTo>
                  <a:pt x="22642" y="2496"/>
                  <a:pt x="22614" y="2455"/>
                  <a:pt x="22624" y="2416"/>
                </a:cubicBezTo>
                <a:cubicBezTo>
                  <a:pt x="22634" y="2377"/>
                  <a:pt x="22642" y="2338"/>
                  <a:pt x="22652" y="2300"/>
                </a:cubicBezTo>
                <a:cubicBezTo>
                  <a:pt x="22540" y="2243"/>
                  <a:pt x="22412" y="2222"/>
                  <a:pt x="22288" y="2210"/>
                </a:cubicBezTo>
                <a:cubicBezTo>
                  <a:pt x="22235" y="2204"/>
                  <a:pt x="22181" y="2201"/>
                  <a:pt x="22128" y="2201"/>
                </a:cubicBezTo>
                <a:cubicBezTo>
                  <a:pt x="21402" y="2201"/>
                  <a:pt x="20782" y="2740"/>
                  <a:pt x="20552" y="3420"/>
                </a:cubicBezTo>
                <a:cubicBezTo>
                  <a:pt x="20485" y="3629"/>
                  <a:pt x="20424" y="3818"/>
                  <a:pt x="20377" y="4028"/>
                </a:cubicBezTo>
                <a:cubicBezTo>
                  <a:pt x="20370" y="4064"/>
                  <a:pt x="20336" y="4089"/>
                  <a:pt x="20300" y="4089"/>
                </a:cubicBezTo>
                <a:cubicBezTo>
                  <a:pt x="20295" y="4089"/>
                  <a:pt x="20289" y="4088"/>
                  <a:pt x="20283" y="4087"/>
                </a:cubicBezTo>
                <a:cubicBezTo>
                  <a:pt x="20188" y="4064"/>
                  <a:pt x="20238" y="3943"/>
                  <a:pt x="20244" y="3882"/>
                </a:cubicBezTo>
                <a:cubicBezTo>
                  <a:pt x="20254" y="3795"/>
                  <a:pt x="20269" y="3708"/>
                  <a:pt x="20289" y="3623"/>
                </a:cubicBezTo>
                <a:cubicBezTo>
                  <a:pt x="20281" y="3619"/>
                  <a:pt x="20274" y="3615"/>
                  <a:pt x="20268" y="3613"/>
                </a:cubicBezTo>
                <a:cubicBezTo>
                  <a:pt x="20153" y="3555"/>
                  <a:pt x="20031" y="3513"/>
                  <a:pt x="19903" y="3495"/>
                </a:cubicBezTo>
                <a:cubicBezTo>
                  <a:pt x="19839" y="3482"/>
                  <a:pt x="19776" y="3476"/>
                  <a:pt x="19713" y="3476"/>
                </a:cubicBezTo>
                <a:cubicBezTo>
                  <a:pt x="19322" y="3476"/>
                  <a:pt x="18952" y="3706"/>
                  <a:pt x="18736" y="4029"/>
                </a:cubicBezTo>
                <a:cubicBezTo>
                  <a:pt x="18668" y="4125"/>
                  <a:pt x="18606" y="4224"/>
                  <a:pt x="18539" y="4320"/>
                </a:cubicBezTo>
                <a:cubicBezTo>
                  <a:pt x="18564" y="4465"/>
                  <a:pt x="18569" y="4613"/>
                  <a:pt x="18552" y="4760"/>
                </a:cubicBezTo>
                <a:cubicBezTo>
                  <a:pt x="18537" y="4845"/>
                  <a:pt x="18571" y="5014"/>
                  <a:pt x="18449" y="5021"/>
                </a:cubicBezTo>
                <a:cubicBezTo>
                  <a:pt x="18412" y="5017"/>
                  <a:pt x="18384" y="4986"/>
                  <a:pt x="18380" y="4948"/>
                </a:cubicBezTo>
                <a:cubicBezTo>
                  <a:pt x="18375" y="4861"/>
                  <a:pt x="18378" y="4773"/>
                  <a:pt x="18376" y="4686"/>
                </a:cubicBezTo>
                <a:cubicBezTo>
                  <a:pt x="18380" y="4513"/>
                  <a:pt x="18360" y="4341"/>
                  <a:pt x="18304" y="4178"/>
                </a:cubicBezTo>
                <a:cubicBezTo>
                  <a:pt x="18195" y="3873"/>
                  <a:pt x="18001" y="3581"/>
                  <a:pt x="17745" y="3382"/>
                </a:cubicBezTo>
                <a:cubicBezTo>
                  <a:pt x="17431" y="3145"/>
                  <a:pt x="17033" y="3009"/>
                  <a:pt x="16638" y="3009"/>
                </a:cubicBezTo>
                <a:cubicBezTo>
                  <a:pt x="16499" y="3009"/>
                  <a:pt x="16360" y="3026"/>
                  <a:pt x="16225" y="3061"/>
                </a:cubicBezTo>
                <a:cubicBezTo>
                  <a:pt x="15967" y="3129"/>
                  <a:pt x="15732" y="3289"/>
                  <a:pt x="15560" y="3490"/>
                </a:cubicBezTo>
                <a:cubicBezTo>
                  <a:pt x="15542" y="3509"/>
                  <a:pt x="15531" y="3546"/>
                  <a:pt x="15502" y="3546"/>
                </a:cubicBezTo>
                <a:cubicBezTo>
                  <a:pt x="15499" y="3546"/>
                  <a:pt x="15496" y="3546"/>
                  <a:pt x="15493" y="3545"/>
                </a:cubicBezTo>
                <a:cubicBezTo>
                  <a:pt x="15456" y="3526"/>
                  <a:pt x="15482" y="3477"/>
                  <a:pt x="15492" y="3450"/>
                </a:cubicBezTo>
                <a:cubicBezTo>
                  <a:pt x="15512" y="3406"/>
                  <a:pt x="15536" y="3367"/>
                  <a:pt x="15562" y="3328"/>
                </a:cubicBezTo>
                <a:cubicBezTo>
                  <a:pt x="15419" y="3158"/>
                  <a:pt x="15304" y="2958"/>
                  <a:pt x="15109" y="2837"/>
                </a:cubicBezTo>
                <a:cubicBezTo>
                  <a:pt x="14945" y="2741"/>
                  <a:pt x="14747" y="2691"/>
                  <a:pt x="14550" y="2691"/>
                </a:cubicBezTo>
                <a:cubicBezTo>
                  <a:pt x="14209" y="2691"/>
                  <a:pt x="13868" y="2838"/>
                  <a:pt x="13697" y="3140"/>
                </a:cubicBezTo>
                <a:cubicBezTo>
                  <a:pt x="13700" y="3159"/>
                  <a:pt x="13684" y="3170"/>
                  <a:pt x="13668" y="3170"/>
                </a:cubicBezTo>
                <a:cubicBezTo>
                  <a:pt x="13654" y="3170"/>
                  <a:pt x="13640" y="3162"/>
                  <a:pt x="13639" y="3144"/>
                </a:cubicBezTo>
                <a:cubicBezTo>
                  <a:pt x="13639" y="3125"/>
                  <a:pt x="13644" y="3108"/>
                  <a:pt x="13648" y="3091"/>
                </a:cubicBezTo>
                <a:cubicBezTo>
                  <a:pt x="13677" y="3001"/>
                  <a:pt x="13719" y="2923"/>
                  <a:pt x="13771" y="2856"/>
                </a:cubicBezTo>
                <a:cubicBezTo>
                  <a:pt x="13417" y="2598"/>
                  <a:pt x="13056" y="2291"/>
                  <a:pt x="12598" y="2264"/>
                </a:cubicBezTo>
                <a:cubicBezTo>
                  <a:pt x="12538" y="2256"/>
                  <a:pt x="12477" y="2252"/>
                  <a:pt x="12416" y="2252"/>
                </a:cubicBezTo>
                <a:cubicBezTo>
                  <a:pt x="11909" y="2252"/>
                  <a:pt x="11401" y="2524"/>
                  <a:pt x="11183" y="2993"/>
                </a:cubicBezTo>
                <a:cubicBezTo>
                  <a:pt x="11118" y="3126"/>
                  <a:pt x="11079" y="3274"/>
                  <a:pt x="11055" y="3417"/>
                </a:cubicBezTo>
                <a:cubicBezTo>
                  <a:pt x="11036" y="3517"/>
                  <a:pt x="11047" y="3623"/>
                  <a:pt x="11015" y="3720"/>
                </a:cubicBezTo>
                <a:cubicBezTo>
                  <a:pt x="10998" y="3761"/>
                  <a:pt x="10964" y="3776"/>
                  <a:pt x="10927" y="3776"/>
                </a:cubicBezTo>
                <a:cubicBezTo>
                  <a:pt x="10895" y="3776"/>
                  <a:pt x="10860" y="3764"/>
                  <a:pt x="10833" y="3747"/>
                </a:cubicBezTo>
                <a:cubicBezTo>
                  <a:pt x="10756" y="3708"/>
                  <a:pt x="10679" y="3670"/>
                  <a:pt x="10602" y="3630"/>
                </a:cubicBezTo>
                <a:cubicBezTo>
                  <a:pt x="10436" y="3542"/>
                  <a:pt x="10263" y="3465"/>
                  <a:pt x="10079" y="3424"/>
                </a:cubicBezTo>
                <a:cubicBezTo>
                  <a:pt x="9930" y="3383"/>
                  <a:pt x="9773" y="3363"/>
                  <a:pt x="9615" y="3363"/>
                </a:cubicBezTo>
                <a:cubicBezTo>
                  <a:pt x="8906" y="3363"/>
                  <a:pt x="8174" y="3768"/>
                  <a:pt x="7998" y="4483"/>
                </a:cubicBezTo>
                <a:cubicBezTo>
                  <a:pt x="8012" y="4518"/>
                  <a:pt x="7981" y="4548"/>
                  <a:pt x="7950" y="4548"/>
                </a:cubicBezTo>
                <a:cubicBezTo>
                  <a:pt x="7935" y="4548"/>
                  <a:pt x="7921" y="4541"/>
                  <a:pt x="7911" y="4525"/>
                </a:cubicBezTo>
                <a:cubicBezTo>
                  <a:pt x="7908" y="4399"/>
                  <a:pt x="7931" y="4278"/>
                  <a:pt x="7976" y="4163"/>
                </a:cubicBezTo>
                <a:cubicBezTo>
                  <a:pt x="7757" y="3913"/>
                  <a:pt x="7493" y="3696"/>
                  <a:pt x="7167" y="3609"/>
                </a:cubicBezTo>
                <a:cubicBezTo>
                  <a:pt x="7052" y="3571"/>
                  <a:pt x="6942" y="3553"/>
                  <a:pt x="6834" y="3553"/>
                </a:cubicBezTo>
                <a:cubicBezTo>
                  <a:pt x="6618" y="3553"/>
                  <a:pt x="6415" y="3626"/>
                  <a:pt x="6220" y="3758"/>
                </a:cubicBezTo>
                <a:cubicBezTo>
                  <a:pt x="6183" y="3779"/>
                  <a:pt x="6147" y="3810"/>
                  <a:pt x="6108" y="3828"/>
                </a:cubicBezTo>
                <a:cubicBezTo>
                  <a:pt x="6062" y="3827"/>
                  <a:pt x="6106" y="3771"/>
                  <a:pt x="6120" y="3752"/>
                </a:cubicBezTo>
                <a:cubicBezTo>
                  <a:pt x="6300" y="3506"/>
                  <a:pt x="6552" y="3396"/>
                  <a:pt x="6820" y="3383"/>
                </a:cubicBezTo>
                <a:cubicBezTo>
                  <a:pt x="6781" y="2808"/>
                  <a:pt x="6671" y="2235"/>
                  <a:pt x="6337" y="1757"/>
                </a:cubicBezTo>
                <a:cubicBezTo>
                  <a:pt x="5967" y="1219"/>
                  <a:pt x="5378" y="943"/>
                  <a:pt x="4762" y="943"/>
                </a:cubicBezTo>
                <a:cubicBezTo>
                  <a:pt x="4543" y="943"/>
                  <a:pt x="4320" y="978"/>
                  <a:pt x="4103" y="1048"/>
                </a:cubicBezTo>
                <a:cubicBezTo>
                  <a:pt x="3500" y="1239"/>
                  <a:pt x="3014" y="1744"/>
                  <a:pt x="2808" y="2337"/>
                </a:cubicBezTo>
                <a:cubicBezTo>
                  <a:pt x="2802" y="2354"/>
                  <a:pt x="2798" y="2373"/>
                  <a:pt x="2795" y="2391"/>
                </a:cubicBezTo>
                <a:cubicBezTo>
                  <a:pt x="3059" y="2403"/>
                  <a:pt x="3324" y="2470"/>
                  <a:pt x="3561" y="2580"/>
                </a:cubicBezTo>
                <a:cubicBezTo>
                  <a:pt x="3624" y="2623"/>
                  <a:pt x="3758" y="2650"/>
                  <a:pt x="3728" y="2749"/>
                </a:cubicBezTo>
                <a:cubicBezTo>
                  <a:pt x="3716" y="2780"/>
                  <a:pt x="3685" y="2800"/>
                  <a:pt x="3654" y="2800"/>
                </a:cubicBezTo>
                <a:cubicBezTo>
                  <a:pt x="3645" y="2800"/>
                  <a:pt x="3635" y="2798"/>
                  <a:pt x="3626" y="2794"/>
                </a:cubicBezTo>
                <a:cubicBezTo>
                  <a:pt x="3436" y="2728"/>
                  <a:pt x="3228" y="2642"/>
                  <a:pt x="3034" y="2611"/>
                </a:cubicBezTo>
                <a:cubicBezTo>
                  <a:pt x="2924" y="2591"/>
                  <a:pt x="2809" y="2580"/>
                  <a:pt x="2695" y="2580"/>
                </a:cubicBezTo>
                <a:cubicBezTo>
                  <a:pt x="2303" y="2580"/>
                  <a:pt x="1908" y="2709"/>
                  <a:pt x="1658" y="3020"/>
                </a:cubicBezTo>
                <a:cubicBezTo>
                  <a:pt x="1512" y="3196"/>
                  <a:pt x="1393" y="3393"/>
                  <a:pt x="1290" y="3597"/>
                </a:cubicBezTo>
                <a:cubicBezTo>
                  <a:pt x="1288" y="3612"/>
                  <a:pt x="1274" y="3625"/>
                  <a:pt x="1259" y="3625"/>
                </a:cubicBezTo>
                <a:cubicBezTo>
                  <a:pt x="1258" y="3625"/>
                  <a:pt x="1257" y="3625"/>
                  <a:pt x="1256" y="3625"/>
                </a:cubicBezTo>
                <a:cubicBezTo>
                  <a:pt x="1170" y="3624"/>
                  <a:pt x="1332" y="3267"/>
                  <a:pt x="1352" y="3217"/>
                </a:cubicBezTo>
                <a:cubicBezTo>
                  <a:pt x="1444" y="2992"/>
                  <a:pt x="1582" y="2815"/>
                  <a:pt x="1751" y="2685"/>
                </a:cubicBezTo>
                <a:cubicBezTo>
                  <a:pt x="1419" y="2398"/>
                  <a:pt x="1051" y="2178"/>
                  <a:pt x="661" y="2178"/>
                </a:cubicBezTo>
                <a:cubicBezTo>
                  <a:pt x="466" y="2178"/>
                  <a:pt x="265" y="2233"/>
                  <a:pt x="60" y="2361"/>
                </a:cubicBezTo>
                <a:cubicBezTo>
                  <a:pt x="55" y="2365"/>
                  <a:pt x="51" y="2368"/>
                  <a:pt x="47" y="2371"/>
                </a:cubicBezTo>
                <a:cubicBezTo>
                  <a:pt x="31" y="2380"/>
                  <a:pt x="16" y="2390"/>
                  <a:pt x="1" y="2399"/>
                </a:cubicBezTo>
                <a:cubicBezTo>
                  <a:pt x="11" y="2444"/>
                  <a:pt x="0" y="2496"/>
                  <a:pt x="6" y="2541"/>
                </a:cubicBezTo>
                <a:cubicBezTo>
                  <a:pt x="15" y="2885"/>
                  <a:pt x="12" y="3229"/>
                  <a:pt x="11" y="3573"/>
                </a:cubicBezTo>
                <a:cubicBezTo>
                  <a:pt x="11" y="3627"/>
                  <a:pt x="11" y="3681"/>
                  <a:pt x="10" y="3735"/>
                </a:cubicBezTo>
                <a:cubicBezTo>
                  <a:pt x="5" y="6481"/>
                  <a:pt x="13" y="9226"/>
                  <a:pt x="11" y="11973"/>
                </a:cubicBezTo>
                <a:cubicBezTo>
                  <a:pt x="8177" y="11967"/>
                  <a:pt x="16344" y="11968"/>
                  <a:pt x="24510" y="11966"/>
                </a:cubicBezTo>
                <a:cubicBezTo>
                  <a:pt x="24510" y="8935"/>
                  <a:pt x="24512" y="5906"/>
                  <a:pt x="24523" y="2876"/>
                </a:cubicBezTo>
                <a:cubicBezTo>
                  <a:pt x="24525" y="2751"/>
                  <a:pt x="24526" y="2626"/>
                  <a:pt x="24527" y="2501"/>
                </a:cubicBezTo>
                <a:cubicBezTo>
                  <a:pt x="24531" y="1668"/>
                  <a:pt x="24534" y="835"/>
                  <a:pt x="24559" y="1"/>
                </a:cubicBezTo>
                <a:cubicBezTo>
                  <a:pt x="24559" y="1"/>
                  <a:pt x="24559" y="0"/>
                  <a:pt x="24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40954" y="2968583"/>
            <a:ext cx="9172215" cy="3542836"/>
          </a:xfrm>
          <a:custGeom>
            <a:avLst/>
            <a:gdLst/>
            <a:ahLst/>
            <a:cxnLst/>
            <a:rect l="l" t="t" r="r" b="b"/>
            <a:pathLst>
              <a:path w="24523" h="9472" extrusionOk="0">
                <a:moveTo>
                  <a:pt x="24523" y="0"/>
                </a:moveTo>
                <a:lnTo>
                  <a:pt x="24523" y="0"/>
                </a:lnTo>
                <a:cubicBezTo>
                  <a:pt x="23960" y="251"/>
                  <a:pt x="23491" y="707"/>
                  <a:pt x="23282" y="1286"/>
                </a:cubicBezTo>
                <a:cubicBezTo>
                  <a:pt x="23186" y="1279"/>
                  <a:pt x="23088" y="1275"/>
                  <a:pt x="22991" y="1275"/>
                </a:cubicBezTo>
                <a:cubicBezTo>
                  <a:pt x="22583" y="1275"/>
                  <a:pt x="22173" y="1341"/>
                  <a:pt x="21809" y="1522"/>
                </a:cubicBezTo>
                <a:cubicBezTo>
                  <a:pt x="21358" y="1746"/>
                  <a:pt x="20985" y="2166"/>
                  <a:pt x="20908" y="2664"/>
                </a:cubicBezTo>
                <a:cubicBezTo>
                  <a:pt x="20785" y="2619"/>
                  <a:pt x="20655" y="2597"/>
                  <a:pt x="20526" y="2597"/>
                </a:cubicBezTo>
                <a:cubicBezTo>
                  <a:pt x="20064" y="2597"/>
                  <a:pt x="19602" y="2870"/>
                  <a:pt x="19383" y="3290"/>
                </a:cubicBezTo>
                <a:cubicBezTo>
                  <a:pt x="19864" y="3421"/>
                  <a:pt x="20261" y="3819"/>
                  <a:pt x="20392" y="4301"/>
                </a:cubicBezTo>
                <a:cubicBezTo>
                  <a:pt x="19855" y="4068"/>
                  <a:pt x="19282" y="3831"/>
                  <a:pt x="18708" y="3831"/>
                </a:cubicBezTo>
                <a:cubicBezTo>
                  <a:pt x="18578" y="3831"/>
                  <a:pt x="18448" y="3843"/>
                  <a:pt x="18318" y="3871"/>
                </a:cubicBezTo>
                <a:cubicBezTo>
                  <a:pt x="18089" y="3300"/>
                  <a:pt x="17714" y="2773"/>
                  <a:pt x="17189" y="2455"/>
                </a:cubicBezTo>
                <a:cubicBezTo>
                  <a:pt x="16884" y="2269"/>
                  <a:pt x="16521" y="2166"/>
                  <a:pt x="16163" y="2166"/>
                </a:cubicBezTo>
                <a:cubicBezTo>
                  <a:pt x="15905" y="2166"/>
                  <a:pt x="15649" y="2220"/>
                  <a:pt x="15418" y="2334"/>
                </a:cubicBezTo>
                <a:cubicBezTo>
                  <a:pt x="15361" y="2299"/>
                  <a:pt x="15341" y="2226"/>
                  <a:pt x="15320" y="2162"/>
                </a:cubicBezTo>
                <a:cubicBezTo>
                  <a:pt x="15236" y="1902"/>
                  <a:pt x="15051" y="1667"/>
                  <a:pt x="14798" y="1565"/>
                </a:cubicBezTo>
                <a:cubicBezTo>
                  <a:pt x="14660" y="1509"/>
                  <a:pt x="14508" y="1496"/>
                  <a:pt x="14359" y="1492"/>
                </a:cubicBezTo>
                <a:cubicBezTo>
                  <a:pt x="14346" y="1491"/>
                  <a:pt x="14333" y="1491"/>
                  <a:pt x="14319" y="1491"/>
                </a:cubicBezTo>
                <a:cubicBezTo>
                  <a:pt x="14068" y="1491"/>
                  <a:pt x="13753" y="1551"/>
                  <a:pt x="13665" y="1779"/>
                </a:cubicBezTo>
                <a:cubicBezTo>
                  <a:pt x="13536" y="1755"/>
                  <a:pt x="13405" y="1743"/>
                  <a:pt x="13275" y="1743"/>
                </a:cubicBezTo>
                <a:cubicBezTo>
                  <a:pt x="12370" y="1743"/>
                  <a:pt x="11470" y="2315"/>
                  <a:pt x="11127" y="3159"/>
                </a:cubicBezTo>
                <a:cubicBezTo>
                  <a:pt x="10550" y="2722"/>
                  <a:pt x="9829" y="2485"/>
                  <a:pt x="9115" y="2485"/>
                </a:cubicBezTo>
                <a:cubicBezTo>
                  <a:pt x="8585" y="2485"/>
                  <a:pt x="8058" y="2615"/>
                  <a:pt x="7597" y="2890"/>
                </a:cubicBezTo>
                <a:cubicBezTo>
                  <a:pt x="7363" y="2385"/>
                  <a:pt x="6904" y="1991"/>
                  <a:pt x="6370" y="1839"/>
                </a:cubicBezTo>
                <a:cubicBezTo>
                  <a:pt x="6200" y="1791"/>
                  <a:pt x="6023" y="1767"/>
                  <a:pt x="5846" y="1767"/>
                </a:cubicBezTo>
                <a:cubicBezTo>
                  <a:pt x="5468" y="1767"/>
                  <a:pt x="5090" y="1876"/>
                  <a:pt x="4774" y="2084"/>
                </a:cubicBezTo>
                <a:cubicBezTo>
                  <a:pt x="4930" y="1580"/>
                  <a:pt x="5364" y="1173"/>
                  <a:pt x="5876" y="1050"/>
                </a:cubicBezTo>
                <a:cubicBezTo>
                  <a:pt x="5682" y="940"/>
                  <a:pt x="5471" y="892"/>
                  <a:pt x="5256" y="892"/>
                </a:cubicBezTo>
                <a:cubicBezTo>
                  <a:pt x="4740" y="892"/>
                  <a:pt x="4198" y="1168"/>
                  <a:pt x="3799" y="1525"/>
                </a:cubicBezTo>
                <a:cubicBezTo>
                  <a:pt x="3510" y="1436"/>
                  <a:pt x="3209" y="1394"/>
                  <a:pt x="2908" y="1394"/>
                </a:cubicBezTo>
                <a:cubicBezTo>
                  <a:pt x="2013" y="1394"/>
                  <a:pt x="1115" y="1770"/>
                  <a:pt x="516" y="2438"/>
                </a:cubicBezTo>
                <a:cubicBezTo>
                  <a:pt x="381" y="2341"/>
                  <a:pt x="336" y="2152"/>
                  <a:pt x="363" y="1987"/>
                </a:cubicBezTo>
                <a:cubicBezTo>
                  <a:pt x="390" y="1822"/>
                  <a:pt x="476" y="1674"/>
                  <a:pt x="561" y="1529"/>
                </a:cubicBezTo>
                <a:cubicBezTo>
                  <a:pt x="399" y="1395"/>
                  <a:pt x="209" y="1294"/>
                  <a:pt x="6" y="1234"/>
                </a:cubicBezTo>
                <a:lnTo>
                  <a:pt x="6" y="1234"/>
                </a:lnTo>
                <a:cubicBezTo>
                  <a:pt x="1" y="3980"/>
                  <a:pt x="9" y="6725"/>
                  <a:pt x="7" y="9472"/>
                </a:cubicBezTo>
                <a:cubicBezTo>
                  <a:pt x="8173" y="9466"/>
                  <a:pt x="16340" y="9467"/>
                  <a:pt x="24506" y="9465"/>
                </a:cubicBezTo>
                <a:cubicBezTo>
                  <a:pt x="24506" y="6434"/>
                  <a:pt x="24508" y="3405"/>
                  <a:pt x="24519" y="375"/>
                </a:cubicBezTo>
                <a:cubicBezTo>
                  <a:pt x="24521" y="250"/>
                  <a:pt x="24522" y="125"/>
                  <a:pt x="24523"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5"/>
          <p:cNvGrpSpPr/>
          <p:nvPr/>
        </p:nvGrpSpPr>
        <p:grpSpPr>
          <a:xfrm>
            <a:off x="-40450" y="4603508"/>
            <a:ext cx="9235169" cy="670985"/>
            <a:chOff x="-3801348" y="3402671"/>
            <a:chExt cx="3112104" cy="304786"/>
          </a:xfrm>
        </p:grpSpPr>
        <p:sp>
          <p:nvSpPr>
            <p:cNvPr id="128" name="Google Shape;128;p5"/>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5"/>
          <p:cNvSpPr txBox="1">
            <a:spLocks noGrp="1"/>
          </p:cNvSpPr>
          <p:nvPr>
            <p:ph type="subTitle" idx="1"/>
          </p:nvPr>
        </p:nvSpPr>
        <p:spPr>
          <a:xfrm>
            <a:off x="1458800" y="2276777"/>
            <a:ext cx="2701200" cy="1160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5"/>
          <p:cNvSpPr txBox="1">
            <a:spLocks noGrp="1"/>
          </p:cNvSpPr>
          <p:nvPr>
            <p:ph type="subTitle" idx="2"/>
          </p:nvPr>
        </p:nvSpPr>
        <p:spPr>
          <a:xfrm>
            <a:off x="4983974" y="2276777"/>
            <a:ext cx="2701200" cy="1160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9" name="Google Shape;149;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5"/>
          <p:cNvSpPr txBox="1">
            <a:spLocks noGrp="1"/>
          </p:cNvSpPr>
          <p:nvPr>
            <p:ph type="title" idx="3"/>
          </p:nvPr>
        </p:nvSpPr>
        <p:spPr>
          <a:xfrm>
            <a:off x="1460613" y="1757962"/>
            <a:ext cx="2697600" cy="518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15000"/>
              </a:lnSpc>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51" name="Google Shape;151;p5"/>
          <p:cNvSpPr txBox="1">
            <a:spLocks noGrp="1"/>
          </p:cNvSpPr>
          <p:nvPr>
            <p:ph type="title" idx="4"/>
          </p:nvPr>
        </p:nvSpPr>
        <p:spPr>
          <a:xfrm>
            <a:off x="4985787" y="1757962"/>
            <a:ext cx="2697600" cy="518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15000"/>
              </a:lnSpc>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52" name="Google Shape;152;p5"/>
          <p:cNvGrpSpPr/>
          <p:nvPr/>
        </p:nvGrpSpPr>
        <p:grpSpPr>
          <a:xfrm>
            <a:off x="7854225" y="2803169"/>
            <a:ext cx="1407413" cy="2275575"/>
            <a:chOff x="5196957" y="5781532"/>
            <a:chExt cx="481430" cy="778400"/>
          </a:xfrm>
        </p:grpSpPr>
        <p:sp>
          <p:nvSpPr>
            <p:cNvPr id="153" name="Google Shape;153;p5"/>
            <p:cNvSpPr/>
            <p:nvPr/>
          </p:nvSpPr>
          <p:spPr>
            <a:xfrm>
              <a:off x="5376592" y="6204368"/>
              <a:ext cx="88672" cy="73365"/>
            </a:xfrm>
            <a:custGeom>
              <a:avLst/>
              <a:gdLst/>
              <a:ahLst/>
              <a:cxnLst/>
              <a:rect l="l" t="t" r="r" b="b"/>
              <a:pathLst>
                <a:path w="1819" h="1505" extrusionOk="0">
                  <a:moveTo>
                    <a:pt x="0" y="0"/>
                  </a:moveTo>
                  <a:cubicBezTo>
                    <a:pt x="202" y="301"/>
                    <a:pt x="403" y="595"/>
                    <a:pt x="663" y="852"/>
                  </a:cubicBezTo>
                  <a:cubicBezTo>
                    <a:pt x="969" y="1127"/>
                    <a:pt x="1390" y="1230"/>
                    <a:pt x="1735" y="1446"/>
                  </a:cubicBezTo>
                  <a:cubicBezTo>
                    <a:pt x="1764" y="1463"/>
                    <a:pt x="1791" y="1483"/>
                    <a:pt x="1818" y="1504"/>
                  </a:cubicBezTo>
                  <a:cubicBezTo>
                    <a:pt x="1723" y="1354"/>
                    <a:pt x="1630" y="1203"/>
                    <a:pt x="1541" y="1050"/>
                  </a:cubicBezTo>
                  <a:cubicBezTo>
                    <a:pt x="1085" y="479"/>
                    <a:pt x="751" y="15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5482910" y="6213192"/>
              <a:ext cx="27932" cy="93303"/>
            </a:xfrm>
            <a:custGeom>
              <a:avLst/>
              <a:gdLst/>
              <a:ahLst/>
              <a:cxnLst/>
              <a:rect l="l" t="t" r="r" b="b"/>
              <a:pathLst>
                <a:path w="573" h="1914" extrusionOk="0">
                  <a:moveTo>
                    <a:pt x="247" y="0"/>
                  </a:moveTo>
                  <a:lnTo>
                    <a:pt x="247" y="0"/>
                  </a:lnTo>
                  <a:cubicBezTo>
                    <a:pt x="42" y="671"/>
                    <a:pt x="1" y="1220"/>
                    <a:pt x="255" y="1876"/>
                  </a:cubicBezTo>
                  <a:cubicBezTo>
                    <a:pt x="263" y="1889"/>
                    <a:pt x="272" y="1901"/>
                    <a:pt x="280" y="1914"/>
                  </a:cubicBezTo>
                  <a:cubicBezTo>
                    <a:pt x="280" y="1807"/>
                    <a:pt x="300" y="1698"/>
                    <a:pt x="324" y="1594"/>
                  </a:cubicBezTo>
                  <a:cubicBezTo>
                    <a:pt x="487" y="1036"/>
                    <a:pt x="572" y="527"/>
                    <a:pt x="24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5390583" y="5845050"/>
              <a:ext cx="49089" cy="40168"/>
            </a:xfrm>
            <a:custGeom>
              <a:avLst/>
              <a:gdLst/>
              <a:ahLst/>
              <a:cxnLst/>
              <a:rect l="l" t="t" r="r" b="b"/>
              <a:pathLst>
                <a:path w="1007" h="824" extrusionOk="0">
                  <a:moveTo>
                    <a:pt x="0" y="0"/>
                  </a:moveTo>
                  <a:cubicBezTo>
                    <a:pt x="142" y="504"/>
                    <a:pt x="495" y="760"/>
                    <a:pt x="1006" y="824"/>
                  </a:cubicBezTo>
                  <a:cubicBezTo>
                    <a:pt x="926" y="287"/>
                    <a:pt x="443" y="154"/>
                    <a:pt x="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456002" y="5819799"/>
              <a:ext cx="38169" cy="57815"/>
            </a:xfrm>
            <a:custGeom>
              <a:avLst/>
              <a:gdLst/>
              <a:ahLst/>
              <a:cxnLst/>
              <a:rect l="l" t="t" r="r" b="b"/>
              <a:pathLst>
                <a:path w="783" h="1186" extrusionOk="0">
                  <a:moveTo>
                    <a:pt x="0" y="0"/>
                  </a:moveTo>
                  <a:lnTo>
                    <a:pt x="0" y="0"/>
                  </a:lnTo>
                  <a:cubicBezTo>
                    <a:pt x="29" y="593"/>
                    <a:pt x="175" y="795"/>
                    <a:pt x="610" y="1185"/>
                  </a:cubicBezTo>
                  <a:cubicBezTo>
                    <a:pt x="783" y="614"/>
                    <a:pt x="380" y="334"/>
                    <a:pt x="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5287920" y="5976035"/>
              <a:ext cx="88477" cy="106318"/>
            </a:xfrm>
            <a:custGeom>
              <a:avLst/>
              <a:gdLst/>
              <a:ahLst/>
              <a:cxnLst/>
              <a:rect l="l" t="t" r="r" b="b"/>
              <a:pathLst>
                <a:path w="1815" h="2181" extrusionOk="0">
                  <a:moveTo>
                    <a:pt x="0" y="1"/>
                  </a:moveTo>
                  <a:cubicBezTo>
                    <a:pt x="181" y="467"/>
                    <a:pt x="479" y="894"/>
                    <a:pt x="834" y="1249"/>
                  </a:cubicBezTo>
                  <a:cubicBezTo>
                    <a:pt x="1152" y="1564"/>
                    <a:pt x="1531" y="1827"/>
                    <a:pt x="1814" y="2180"/>
                  </a:cubicBezTo>
                  <a:cubicBezTo>
                    <a:pt x="1716" y="1822"/>
                    <a:pt x="1471" y="1530"/>
                    <a:pt x="1285" y="1215"/>
                  </a:cubicBezTo>
                  <a:cubicBezTo>
                    <a:pt x="948" y="672"/>
                    <a:pt x="587" y="27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5393702" y="6009817"/>
              <a:ext cx="33538" cy="134689"/>
            </a:xfrm>
            <a:custGeom>
              <a:avLst/>
              <a:gdLst/>
              <a:ahLst/>
              <a:cxnLst/>
              <a:rect l="l" t="t" r="r" b="b"/>
              <a:pathLst>
                <a:path w="688" h="2763" extrusionOk="0">
                  <a:moveTo>
                    <a:pt x="568" y="0"/>
                  </a:moveTo>
                  <a:cubicBezTo>
                    <a:pt x="419" y="252"/>
                    <a:pt x="240" y="490"/>
                    <a:pt x="155" y="774"/>
                  </a:cubicBezTo>
                  <a:cubicBezTo>
                    <a:pt x="0" y="1369"/>
                    <a:pt x="108" y="1985"/>
                    <a:pt x="265" y="2572"/>
                  </a:cubicBezTo>
                  <a:cubicBezTo>
                    <a:pt x="289" y="2636"/>
                    <a:pt x="313" y="2699"/>
                    <a:pt x="338" y="2762"/>
                  </a:cubicBezTo>
                  <a:cubicBezTo>
                    <a:pt x="334" y="2673"/>
                    <a:pt x="334" y="2582"/>
                    <a:pt x="336" y="2491"/>
                  </a:cubicBezTo>
                  <a:cubicBezTo>
                    <a:pt x="339" y="2349"/>
                    <a:pt x="356" y="2206"/>
                    <a:pt x="380" y="2064"/>
                  </a:cubicBezTo>
                  <a:cubicBezTo>
                    <a:pt x="428" y="1788"/>
                    <a:pt x="519" y="1522"/>
                    <a:pt x="582" y="1250"/>
                  </a:cubicBezTo>
                  <a:cubicBezTo>
                    <a:pt x="661" y="841"/>
                    <a:pt x="687" y="404"/>
                    <a:pt x="56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5351780" y="5923241"/>
              <a:ext cx="28274" cy="110316"/>
            </a:xfrm>
            <a:custGeom>
              <a:avLst/>
              <a:gdLst/>
              <a:ahLst/>
              <a:cxnLst/>
              <a:rect l="l" t="t" r="r" b="b"/>
              <a:pathLst>
                <a:path w="580" h="2263" extrusionOk="0">
                  <a:moveTo>
                    <a:pt x="341" y="0"/>
                  </a:moveTo>
                  <a:lnTo>
                    <a:pt x="341" y="0"/>
                  </a:lnTo>
                  <a:cubicBezTo>
                    <a:pt x="1" y="715"/>
                    <a:pt x="198" y="1535"/>
                    <a:pt x="406" y="2262"/>
                  </a:cubicBezTo>
                  <a:cubicBezTo>
                    <a:pt x="402" y="2140"/>
                    <a:pt x="405" y="2018"/>
                    <a:pt x="418" y="1896"/>
                  </a:cubicBezTo>
                  <a:cubicBezTo>
                    <a:pt x="428" y="1803"/>
                    <a:pt x="441" y="1711"/>
                    <a:pt x="455" y="1620"/>
                  </a:cubicBezTo>
                  <a:cubicBezTo>
                    <a:pt x="505" y="1213"/>
                    <a:pt x="580" y="334"/>
                    <a:pt x="34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314390" y="6090787"/>
              <a:ext cx="100420" cy="92864"/>
            </a:xfrm>
            <a:custGeom>
              <a:avLst/>
              <a:gdLst/>
              <a:ahLst/>
              <a:cxnLst/>
              <a:rect l="l" t="t" r="r" b="b"/>
              <a:pathLst>
                <a:path w="2060" h="1905" extrusionOk="0">
                  <a:moveTo>
                    <a:pt x="0" y="1"/>
                  </a:moveTo>
                  <a:cubicBezTo>
                    <a:pt x="355" y="545"/>
                    <a:pt x="778" y="1058"/>
                    <a:pt x="1317" y="1431"/>
                  </a:cubicBezTo>
                  <a:cubicBezTo>
                    <a:pt x="1574" y="1598"/>
                    <a:pt x="1833" y="1733"/>
                    <a:pt x="2060" y="1905"/>
                  </a:cubicBezTo>
                  <a:cubicBezTo>
                    <a:pt x="2037" y="1851"/>
                    <a:pt x="2014" y="1799"/>
                    <a:pt x="1991" y="1746"/>
                  </a:cubicBezTo>
                  <a:cubicBezTo>
                    <a:pt x="1904" y="1612"/>
                    <a:pt x="1824" y="1474"/>
                    <a:pt x="1736" y="1342"/>
                  </a:cubicBezTo>
                  <a:cubicBezTo>
                    <a:pt x="1576" y="1096"/>
                    <a:pt x="1397" y="858"/>
                    <a:pt x="1187" y="653"/>
                  </a:cubicBezTo>
                  <a:cubicBezTo>
                    <a:pt x="857" y="329"/>
                    <a:pt x="450" y="11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436600" y="6109018"/>
              <a:ext cx="49332" cy="137565"/>
            </a:xfrm>
            <a:custGeom>
              <a:avLst/>
              <a:gdLst/>
              <a:ahLst/>
              <a:cxnLst/>
              <a:rect l="l" t="t" r="r" b="b"/>
              <a:pathLst>
                <a:path w="1012" h="2822" extrusionOk="0">
                  <a:moveTo>
                    <a:pt x="388" y="1"/>
                  </a:moveTo>
                  <a:cubicBezTo>
                    <a:pt x="0" y="747"/>
                    <a:pt x="75" y="1585"/>
                    <a:pt x="289" y="2374"/>
                  </a:cubicBezTo>
                  <a:cubicBezTo>
                    <a:pt x="314" y="2469"/>
                    <a:pt x="343" y="2561"/>
                    <a:pt x="369" y="2654"/>
                  </a:cubicBezTo>
                  <a:cubicBezTo>
                    <a:pt x="401" y="2710"/>
                    <a:pt x="431" y="2766"/>
                    <a:pt x="462" y="2822"/>
                  </a:cubicBezTo>
                  <a:cubicBezTo>
                    <a:pt x="433" y="1815"/>
                    <a:pt x="1012" y="997"/>
                    <a:pt x="38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5522493" y="5845782"/>
              <a:ext cx="36707" cy="70830"/>
            </a:xfrm>
            <a:custGeom>
              <a:avLst/>
              <a:gdLst/>
              <a:ahLst/>
              <a:cxnLst/>
              <a:rect l="l" t="t" r="r" b="b"/>
              <a:pathLst>
                <a:path w="753" h="1453" extrusionOk="0">
                  <a:moveTo>
                    <a:pt x="33" y="1"/>
                  </a:moveTo>
                  <a:cubicBezTo>
                    <a:pt x="1" y="337"/>
                    <a:pt x="23" y="716"/>
                    <a:pt x="208" y="1011"/>
                  </a:cubicBezTo>
                  <a:cubicBezTo>
                    <a:pt x="321" y="1188"/>
                    <a:pt x="487" y="1306"/>
                    <a:pt x="637" y="1452"/>
                  </a:cubicBezTo>
                  <a:cubicBezTo>
                    <a:pt x="753" y="1239"/>
                    <a:pt x="733" y="975"/>
                    <a:pt x="639" y="755"/>
                  </a:cubicBezTo>
                  <a:cubicBezTo>
                    <a:pt x="497" y="462"/>
                    <a:pt x="229" y="260"/>
                    <a:pt x="3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5226255" y="6194619"/>
              <a:ext cx="377403" cy="353663"/>
            </a:xfrm>
            <a:custGeom>
              <a:avLst/>
              <a:gdLst/>
              <a:ahLst/>
              <a:cxnLst/>
              <a:rect l="l" t="t" r="r" b="b"/>
              <a:pathLst>
                <a:path w="7742" h="7255" extrusionOk="0">
                  <a:moveTo>
                    <a:pt x="1" y="1"/>
                  </a:moveTo>
                  <a:lnTo>
                    <a:pt x="1" y="1"/>
                  </a:lnTo>
                  <a:cubicBezTo>
                    <a:pt x="417" y="590"/>
                    <a:pt x="669" y="1285"/>
                    <a:pt x="1109" y="1860"/>
                  </a:cubicBezTo>
                  <a:cubicBezTo>
                    <a:pt x="1233" y="2025"/>
                    <a:pt x="1357" y="2166"/>
                    <a:pt x="1493" y="2326"/>
                  </a:cubicBezTo>
                  <a:cubicBezTo>
                    <a:pt x="1573" y="2425"/>
                    <a:pt x="1809" y="2657"/>
                    <a:pt x="1570" y="2712"/>
                  </a:cubicBezTo>
                  <a:cubicBezTo>
                    <a:pt x="1562" y="2712"/>
                    <a:pt x="1554" y="2712"/>
                    <a:pt x="1546" y="2712"/>
                  </a:cubicBezTo>
                  <a:cubicBezTo>
                    <a:pt x="1356" y="2712"/>
                    <a:pt x="1184" y="2631"/>
                    <a:pt x="991" y="2620"/>
                  </a:cubicBezTo>
                  <a:lnTo>
                    <a:pt x="991" y="2620"/>
                  </a:lnTo>
                  <a:cubicBezTo>
                    <a:pt x="1304" y="3275"/>
                    <a:pt x="1831" y="3776"/>
                    <a:pt x="2397" y="4219"/>
                  </a:cubicBezTo>
                  <a:cubicBezTo>
                    <a:pt x="2752" y="4497"/>
                    <a:pt x="3144" y="4723"/>
                    <a:pt x="3517" y="4977"/>
                  </a:cubicBezTo>
                  <a:cubicBezTo>
                    <a:pt x="3598" y="5029"/>
                    <a:pt x="3628" y="5151"/>
                    <a:pt x="3537" y="5206"/>
                  </a:cubicBezTo>
                  <a:cubicBezTo>
                    <a:pt x="3492" y="5230"/>
                    <a:pt x="3445" y="5238"/>
                    <a:pt x="3397" y="5238"/>
                  </a:cubicBezTo>
                  <a:cubicBezTo>
                    <a:pt x="3306" y="5238"/>
                    <a:pt x="3212" y="5210"/>
                    <a:pt x="3120" y="5210"/>
                  </a:cubicBezTo>
                  <a:cubicBezTo>
                    <a:pt x="3105" y="5210"/>
                    <a:pt x="3089" y="5211"/>
                    <a:pt x="3074" y="5213"/>
                  </a:cubicBezTo>
                  <a:cubicBezTo>
                    <a:pt x="3361" y="5791"/>
                    <a:pt x="3938" y="6290"/>
                    <a:pt x="4596" y="6650"/>
                  </a:cubicBezTo>
                  <a:cubicBezTo>
                    <a:pt x="5213" y="6988"/>
                    <a:pt x="5901" y="7203"/>
                    <a:pt x="6487" y="7246"/>
                  </a:cubicBezTo>
                  <a:lnTo>
                    <a:pt x="6487" y="7245"/>
                  </a:lnTo>
                  <a:cubicBezTo>
                    <a:pt x="6571" y="7251"/>
                    <a:pt x="6656" y="7254"/>
                    <a:pt x="6740" y="7254"/>
                  </a:cubicBezTo>
                  <a:cubicBezTo>
                    <a:pt x="6984" y="7254"/>
                    <a:pt x="7229" y="7227"/>
                    <a:pt x="7464" y="7156"/>
                  </a:cubicBezTo>
                  <a:cubicBezTo>
                    <a:pt x="7559" y="7125"/>
                    <a:pt x="7650" y="7088"/>
                    <a:pt x="7742" y="7050"/>
                  </a:cubicBezTo>
                  <a:cubicBezTo>
                    <a:pt x="7609" y="6992"/>
                    <a:pt x="7482" y="6911"/>
                    <a:pt x="7356" y="6847"/>
                  </a:cubicBezTo>
                  <a:cubicBezTo>
                    <a:pt x="7245" y="6784"/>
                    <a:pt x="7133" y="6719"/>
                    <a:pt x="7024" y="6650"/>
                  </a:cubicBezTo>
                  <a:cubicBezTo>
                    <a:pt x="6979" y="6622"/>
                    <a:pt x="6935" y="6594"/>
                    <a:pt x="6891" y="6564"/>
                  </a:cubicBezTo>
                  <a:cubicBezTo>
                    <a:pt x="5985" y="5981"/>
                    <a:pt x="5211" y="5228"/>
                    <a:pt x="4463" y="4460"/>
                  </a:cubicBezTo>
                  <a:cubicBezTo>
                    <a:pt x="3701" y="3692"/>
                    <a:pt x="2965" y="2897"/>
                    <a:pt x="2231" y="2100"/>
                  </a:cubicBezTo>
                  <a:cubicBezTo>
                    <a:pt x="1650" y="1478"/>
                    <a:pt x="1080" y="837"/>
                    <a:pt x="417" y="300"/>
                  </a:cubicBezTo>
                  <a:cubicBezTo>
                    <a:pt x="283" y="193"/>
                    <a:pt x="143" y="95"/>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5259744" y="6370646"/>
              <a:ext cx="186167" cy="158478"/>
            </a:xfrm>
            <a:custGeom>
              <a:avLst/>
              <a:gdLst/>
              <a:ahLst/>
              <a:cxnLst/>
              <a:rect l="l" t="t" r="r" b="b"/>
              <a:pathLst>
                <a:path w="3819" h="3251" extrusionOk="0">
                  <a:moveTo>
                    <a:pt x="1" y="1"/>
                  </a:moveTo>
                  <a:lnTo>
                    <a:pt x="1" y="1"/>
                  </a:lnTo>
                  <a:cubicBezTo>
                    <a:pt x="701" y="700"/>
                    <a:pt x="1200" y="1563"/>
                    <a:pt x="1880" y="2285"/>
                  </a:cubicBezTo>
                  <a:cubicBezTo>
                    <a:pt x="2159" y="2605"/>
                    <a:pt x="2506" y="2869"/>
                    <a:pt x="2891" y="3039"/>
                  </a:cubicBezTo>
                  <a:cubicBezTo>
                    <a:pt x="3165" y="3161"/>
                    <a:pt x="3460" y="3235"/>
                    <a:pt x="3766" y="3248"/>
                  </a:cubicBezTo>
                  <a:cubicBezTo>
                    <a:pt x="3775" y="3250"/>
                    <a:pt x="3785" y="3250"/>
                    <a:pt x="3796" y="3250"/>
                  </a:cubicBezTo>
                  <a:cubicBezTo>
                    <a:pt x="3803" y="3250"/>
                    <a:pt x="3811" y="3250"/>
                    <a:pt x="3818" y="3249"/>
                  </a:cubicBezTo>
                  <a:cubicBezTo>
                    <a:pt x="3701" y="3183"/>
                    <a:pt x="3585" y="3113"/>
                    <a:pt x="3473" y="3039"/>
                  </a:cubicBezTo>
                  <a:cubicBezTo>
                    <a:pt x="3436" y="3016"/>
                    <a:pt x="3399" y="2992"/>
                    <a:pt x="3364" y="2967"/>
                  </a:cubicBezTo>
                  <a:cubicBezTo>
                    <a:pt x="3007" y="2712"/>
                    <a:pt x="2615" y="2382"/>
                    <a:pt x="2379" y="1987"/>
                  </a:cubicBezTo>
                  <a:cubicBezTo>
                    <a:pt x="2304" y="1933"/>
                    <a:pt x="2228" y="1880"/>
                    <a:pt x="2155" y="1825"/>
                  </a:cubicBezTo>
                  <a:cubicBezTo>
                    <a:pt x="1730" y="1527"/>
                    <a:pt x="1411" y="1115"/>
                    <a:pt x="1031" y="767"/>
                  </a:cubicBezTo>
                  <a:cubicBezTo>
                    <a:pt x="853" y="605"/>
                    <a:pt x="658" y="460"/>
                    <a:pt x="463" y="317"/>
                  </a:cubicBezTo>
                  <a:cubicBezTo>
                    <a:pt x="441" y="300"/>
                    <a:pt x="458" y="271"/>
                    <a:pt x="480" y="271"/>
                  </a:cubicBezTo>
                  <a:cubicBezTo>
                    <a:pt x="485" y="271"/>
                    <a:pt x="490" y="272"/>
                    <a:pt x="495" y="276"/>
                  </a:cubicBezTo>
                  <a:cubicBezTo>
                    <a:pt x="727" y="436"/>
                    <a:pt x="949" y="609"/>
                    <a:pt x="1162" y="793"/>
                  </a:cubicBezTo>
                  <a:cubicBezTo>
                    <a:pt x="1560" y="1125"/>
                    <a:pt x="1933" y="1482"/>
                    <a:pt x="2301" y="1845"/>
                  </a:cubicBezTo>
                  <a:lnTo>
                    <a:pt x="2307" y="1850"/>
                  </a:lnTo>
                  <a:cubicBezTo>
                    <a:pt x="2274" y="1782"/>
                    <a:pt x="2246" y="1713"/>
                    <a:pt x="2224" y="1641"/>
                  </a:cubicBezTo>
                  <a:cubicBezTo>
                    <a:pt x="2211" y="1527"/>
                    <a:pt x="2283" y="1488"/>
                    <a:pt x="2371" y="1488"/>
                  </a:cubicBezTo>
                  <a:cubicBezTo>
                    <a:pt x="2396" y="1488"/>
                    <a:pt x="2423" y="1491"/>
                    <a:pt x="2449" y="1496"/>
                  </a:cubicBezTo>
                  <a:cubicBezTo>
                    <a:pt x="2459" y="1497"/>
                    <a:pt x="2469" y="1497"/>
                    <a:pt x="2480" y="1497"/>
                  </a:cubicBezTo>
                  <a:cubicBezTo>
                    <a:pt x="2533" y="1497"/>
                    <a:pt x="2591" y="1492"/>
                    <a:pt x="2643" y="1488"/>
                  </a:cubicBezTo>
                  <a:cubicBezTo>
                    <a:pt x="2098" y="1195"/>
                    <a:pt x="1596" y="820"/>
                    <a:pt x="1160" y="381"/>
                  </a:cubicBezTo>
                  <a:cubicBezTo>
                    <a:pt x="794" y="206"/>
                    <a:pt x="399" y="83"/>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5225231" y="6186868"/>
              <a:ext cx="384813" cy="350007"/>
            </a:xfrm>
            <a:custGeom>
              <a:avLst/>
              <a:gdLst/>
              <a:ahLst/>
              <a:cxnLst/>
              <a:rect l="l" t="t" r="r" b="b"/>
              <a:pathLst>
                <a:path w="7894" h="7180" extrusionOk="0">
                  <a:moveTo>
                    <a:pt x="1" y="0"/>
                  </a:moveTo>
                  <a:cubicBezTo>
                    <a:pt x="15" y="10"/>
                    <a:pt x="31" y="18"/>
                    <a:pt x="46" y="27"/>
                  </a:cubicBezTo>
                  <a:cubicBezTo>
                    <a:pt x="268" y="161"/>
                    <a:pt x="489" y="299"/>
                    <a:pt x="694" y="459"/>
                  </a:cubicBezTo>
                  <a:cubicBezTo>
                    <a:pt x="1817" y="1344"/>
                    <a:pt x="2710" y="2474"/>
                    <a:pt x="3705" y="3492"/>
                  </a:cubicBezTo>
                  <a:cubicBezTo>
                    <a:pt x="4698" y="4518"/>
                    <a:pt x="5653" y="5589"/>
                    <a:pt x="6787" y="6464"/>
                  </a:cubicBezTo>
                  <a:cubicBezTo>
                    <a:pt x="6943" y="6580"/>
                    <a:pt x="7101" y="6698"/>
                    <a:pt x="7261" y="6809"/>
                  </a:cubicBezTo>
                  <a:cubicBezTo>
                    <a:pt x="7453" y="6942"/>
                    <a:pt x="7648" y="7067"/>
                    <a:pt x="7854" y="7174"/>
                  </a:cubicBezTo>
                  <a:cubicBezTo>
                    <a:pt x="7857" y="7174"/>
                    <a:pt x="7860" y="7174"/>
                    <a:pt x="7863" y="7174"/>
                  </a:cubicBezTo>
                  <a:cubicBezTo>
                    <a:pt x="7874" y="7174"/>
                    <a:pt x="7884" y="7175"/>
                    <a:pt x="7894" y="7179"/>
                  </a:cubicBezTo>
                  <a:cubicBezTo>
                    <a:pt x="7882" y="7054"/>
                    <a:pt x="7864" y="6931"/>
                    <a:pt x="7840" y="6809"/>
                  </a:cubicBezTo>
                  <a:cubicBezTo>
                    <a:pt x="7724" y="6220"/>
                    <a:pt x="7469" y="5661"/>
                    <a:pt x="7177" y="5138"/>
                  </a:cubicBezTo>
                  <a:cubicBezTo>
                    <a:pt x="6813" y="4459"/>
                    <a:pt x="6314" y="3863"/>
                    <a:pt x="5793" y="3299"/>
                  </a:cubicBezTo>
                  <a:cubicBezTo>
                    <a:pt x="5687" y="3505"/>
                    <a:pt x="5742" y="3777"/>
                    <a:pt x="5683" y="3988"/>
                  </a:cubicBezTo>
                  <a:cubicBezTo>
                    <a:pt x="5664" y="4018"/>
                    <a:pt x="5634" y="4033"/>
                    <a:pt x="5600" y="4033"/>
                  </a:cubicBezTo>
                  <a:cubicBezTo>
                    <a:pt x="5597" y="4033"/>
                    <a:pt x="5594" y="4033"/>
                    <a:pt x="5590" y="4032"/>
                  </a:cubicBezTo>
                  <a:cubicBezTo>
                    <a:pt x="5486" y="4012"/>
                    <a:pt x="5481" y="3880"/>
                    <a:pt x="5435" y="3802"/>
                  </a:cubicBezTo>
                  <a:cubicBezTo>
                    <a:pt x="5291" y="3497"/>
                    <a:pt x="5102" y="3191"/>
                    <a:pt x="4902" y="2912"/>
                  </a:cubicBezTo>
                  <a:cubicBezTo>
                    <a:pt x="4358" y="2149"/>
                    <a:pt x="3572" y="1618"/>
                    <a:pt x="2805" y="1100"/>
                  </a:cubicBezTo>
                  <a:lnTo>
                    <a:pt x="2805" y="1100"/>
                  </a:lnTo>
                  <a:cubicBezTo>
                    <a:pt x="2809" y="1271"/>
                    <a:pt x="2886" y="1434"/>
                    <a:pt x="2919" y="1603"/>
                  </a:cubicBezTo>
                  <a:cubicBezTo>
                    <a:pt x="2919" y="1656"/>
                    <a:pt x="2871" y="1690"/>
                    <a:pt x="2824" y="1690"/>
                  </a:cubicBezTo>
                  <a:cubicBezTo>
                    <a:pt x="2803" y="1690"/>
                    <a:pt x="2783" y="1684"/>
                    <a:pt x="2766" y="1669"/>
                  </a:cubicBezTo>
                  <a:cubicBezTo>
                    <a:pt x="2672" y="1576"/>
                    <a:pt x="2591" y="1470"/>
                    <a:pt x="2498" y="1375"/>
                  </a:cubicBezTo>
                  <a:cubicBezTo>
                    <a:pt x="2343" y="1207"/>
                    <a:pt x="2171" y="1056"/>
                    <a:pt x="1993" y="911"/>
                  </a:cubicBezTo>
                  <a:cubicBezTo>
                    <a:pt x="1420" y="441"/>
                    <a:pt x="712" y="184"/>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5553155" y="5793329"/>
              <a:ext cx="38462" cy="63957"/>
            </a:xfrm>
            <a:custGeom>
              <a:avLst/>
              <a:gdLst/>
              <a:ahLst/>
              <a:cxnLst/>
              <a:rect l="l" t="t" r="r" b="b"/>
              <a:pathLst>
                <a:path w="789" h="1312" extrusionOk="0">
                  <a:moveTo>
                    <a:pt x="80" y="0"/>
                  </a:moveTo>
                  <a:cubicBezTo>
                    <a:pt x="67" y="69"/>
                    <a:pt x="59" y="138"/>
                    <a:pt x="51" y="207"/>
                  </a:cubicBezTo>
                  <a:cubicBezTo>
                    <a:pt x="1" y="668"/>
                    <a:pt x="220" y="1025"/>
                    <a:pt x="565" y="1311"/>
                  </a:cubicBezTo>
                  <a:cubicBezTo>
                    <a:pt x="571" y="1291"/>
                    <a:pt x="578" y="1271"/>
                    <a:pt x="585" y="1251"/>
                  </a:cubicBezTo>
                  <a:cubicBezTo>
                    <a:pt x="789" y="685"/>
                    <a:pt x="452" y="367"/>
                    <a:pt x="8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5509624" y="5978911"/>
              <a:ext cx="168764" cy="510776"/>
            </a:xfrm>
            <a:custGeom>
              <a:avLst/>
              <a:gdLst/>
              <a:ahLst/>
              <a:cxnLst/>
              <a:rect l="l" t="t" r="r" b="b"/>
              <a:pathLst>
                <a:path w="3462" h="10478" extrusionOk="0">
                  <a:moveTo>
                    <a:pt x="0" y="1"/>
                  </a:moveTo>
                  <a:lnTo>
                    <a:pt x="0" y="1"/>
                  </a:lnTo>
                  <a:cubicBezTo>
                    <a:pt x="26" y="326"/>
                    <a:pt x="81" y="650"/>
                    <a:pt x="183" y="961"/>
                  </a:cubicBezTo>
                  <a:cubicBezTo>
                    <a:pt x="382" y="1569"/>
                    <a:pt x="686" y="2146"/>
                    <a:pt x="1004" y="2701"/>
                  </a:cubicBezTo>
                  <a:cubicBezTo>
                    <a:pt x="1338" y="3298"/>
                    <a:pt x="1752" y="3885"/>
                    <a:pt x="1826" y="4582"/>
                  </a:cubicBezTo>
                  <a:cubicBezTo>
                    <a:pt x="1889" y="5039"/>
                    <a:pt x="1797" y="5500"/>
                    <a:pt x="1672" y="5938"/>
                  </a:cubicBezTo>
                  <a:cubicBezTo>
                    <a:pt x="1564" y="6343"/>
                    <a:pt x="1401" y="6752"/>
                    <a:pt x="1454" y="7178"/>
                  </a:cubicBezTo>
                  <a:cubicBezTo>
                    <a:pt x="1524" y="7649"/>
                    <a:pt x="1773" y="8070"/>
                    <a:pt x="1923" y="8518"/>
                  </a:cubicBezTo>
                  <a:cubicBezTo>
                    <a:pt x="2139" y="9081"/>
                    <a:pt x="2109" y="9702"/>
                    <a:pt x="1981" y="10281"/>
                  </a:cubicBezTo>
                  <a:cubicBezTo>
                    <a:pt x="2002" y="10347"/>
                    <a:pt x="2023" y="10412"/>
                    <a:pt x="2042" y="10478"/>
                  </a:cubicBezTo>
                  <a:cubicBezTo>
                    <a:pt x="2050" y="10429"/>
                    <a:pt x="2082" y="10371"/>
                    <a:pt x="2119" y="10316"/>
                  </a:cubicBezTo>
                  <a:cubicBezTo>
                    <a:pt x="2162" y="10251"/>
                    <a:pt x="2209" y="10191"/>
                    <a:pt x="2232" y="10156"/>
                  </a:cubicBezTo>
                  <a:cubicBezTo>
                    <a:pt x="3462" y="8951"/>
                    <a:pt x="2017" y="8116"/>
                    <a:pt x="2285" y="6823"/>
                  </a:cubicBezTo>
                  <a:cubicBezTo>
                    <a:pt x="2357" y="6422"/>
                    <a:pt x="2516" y="6045"/>
                    <a:pt x="2608" y="5649"/>
                  </a:cubicBezTo>
                  <a:cubicBezTo>
                    <a:pt x="2744" y="5061"/>
                    <a:pt x="2571" y="4454"/>
                    <a:pt x="2315" y="3922"/>
                  </a:cubicBezTo>
                  <a:cubicBezTo>
                    <a:pt x="2255" y="3794"/>
                    <a:pt x="2189" y="3670"/>
                    <a:pt x="2119" y="3549"/>
                  </a:cubicBezTo>
                  <a:cubicBezTo>
                    <a:pt x="1818" y="3035"/>
                    <a:pt x="1435" y="2571"/>
                    <a:pt x="1092" y="2086"/>
                  </a:cubicBezTo>
                  <a:cubicBezTo>
                    <a:pt x="638" y="1445"/>
                    <a:pt x="240" y="75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5492270" y="5969162"/>
              <a:ext cx="110559" cy="499516"/>
            </a:xfrm>
            <a:custGeom>
              <a:avLst/>
              <a:gdLst/>
              <a:ahLst/>
              <a:cxnLst/>
              <a:rect l="l" t="t" r="r" b="b"/>
              <a:pathLst>
                <a:path w="2268" h="10247" extrusionOk="0">
                  <a:moveTo>
                    <a:pt x="238" y="0"/>
                  </a:moveTo>
                  <a:lnTo>
                    <a:pt x="238" y="0"/>
                  </a:lnTo>
                  <a:cubicBezTo>
                    <a:pt x="0" y="809"/>
                    <a:pt x="82" y="1686"/>
                    <a:pt x="390" y="2466"/>
                  </a:cubicBezTo>
                  <a:cubicBezTo>
                    <a:pt x="606" y="3047"/>
                    <a:pt x="906" y="3602"/>
                    <a:pt x="1054" y="4208"/>
                  </a:cubicBezTo>
                  <a:cubicBezTo>
                    <a:pt x="1214" y="4862"/>
                    <a:pt x="1124" y="5553"/>
                    <a:pt x="905" y="6184"/>
                  </a:cubicBezTo>
                  <a:cubicBezTo>
                    <a:pt x="756" y="6600"/>
                    <a:pt x="587" y="7038"/>
                    <a:pt x="686" y="7486"/>
                  </a:cubicBezTo>
                  <a:cubicBezTo>
                    <a:pt x="724" y="7662"/>
                    <a:pt x="791" y="7862"/>
                    <a:pt x="863" y="8033"/>
                  </a:cubicBezTo>
                  <a:cubicBezTo>
                    <a:pt x="867" y="8037"/>
                    <a:pt x="869" y="8044"/>
                    <a:pt x="869" y="8049"/>
                  </a:cubicBezTo>
                  <a:cubicBezTo>
                    <a:pt x="1065" y="8269"/>
                    <a:pt x="1255" y="8495"/>
                    <a:pt x="1425" y="8736"/>
                  </a:cubicBezTo>
                  <a:cubicBezTo>
                    <a:pt x="1745" y="9207"/>
                    <a:pt x="2041" y="9711"/>
                    <a:pt x="2251" y="10246"/>
                  </a:cubicBezTo>
                  <a:cubicBezTo>
                    <a:pt x="2261" y="9838"/>
                    <a:pt x="2268" y="9430"/>
                    <a:pt x="2189" y="9026"/>
                  </a:cubicBezTo>
                  <a:cubicBezTo>
                    <a:pt x="2085" y="8287"/>
                    <a:pt x="1594" y="7621"/>
                    <a:pt x="1669" y="6859"/>
                  </a:cubicBezTo>
                  <a:cubicBezTo>
                    <a:pt x="1753" y="6144"/>
                    <a:pt x="2169" y="5468"/>
                    <a:pt x="2025" y="4732"/>
                  </a:cubicBezTo>
                  <a:cubicBezTo>
                    <a:pt x="1921" y="4117"/>
                    <a:pt x="1530" y="3609"/>
                    <a:pt x="1274" y="3052"/>
                  </a:cubicBezTo>
                  <a:cubicBezTo>
                    <a:pt x="977" y="2441"/>
                    <a:pt x="674" y="1830"/>
                    <a:pt x="450" y="1188"/>
                  </a:cubicBezTo>
                  <a:cubicBezTo>
                    <a:pt x="321" y="834"/>
                    <a:pt x="271" y="460"/>
                    <a:pt x="247" y="86"/>
                  </a:cubicBezTo>
                  <a:cubicBezTo>
                    <a:pt x="248" y="63"/>
                    <a:pt x="242" y="32"/>
                    <a:pt x="23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5196957" y="5781532"/>
              <a:ext cx="481430" cy="778400"/>
            </a:xfrm>
            <a:custGeom>
              <a:avLst/>
              <a:gdLst/>
              <a:ahLst/>
              <a:cxnLst/>
              <a:rect l="l" t="t" r="r" b="b"/>
              <a:pathLst>
                <a:path w="9876" h="15968" extrusionOk="0">
                  <a:moveTo>
                    <a:pt x="7387" y="242"/>
                  </a:moveTo>
                  <a:cubicBezTo>
                    <a:pt x="7759" y="609"/>
                    <a:pt x="8096" y="927"/>
                    <a:pt x="7892" y="1493"/>
                  </a:cubicBezTo>
                  <a:cubicBezTo>
                    <a:pt x="7885" y="1513"/>
                    <a:pt x="7878" y="1533"/>
                    <a:pt x="7872" y="1553"/>
                  </a:cubicBezTo>
                  <a:cubicBezTo>
                    <a:pt x="7527" y="1266"/>
                    <a:pt x="7308" y="910"/>
                    <a:pt x="7358" y="449"/>
                  </a:cubicBezTo>
                  <a:cubicBezTo>
                    <a:pt x="7366" y="380"/>
                    <a:pt x="7374" y="311"/>
                    <a:pt x="7387" y="242"/>
                  </a:cubicBezTo>
                  <a:close/>
                  <a:moveTo>
                    <a:pt x="5314" y="785"/>
                  </a:moveTo>
                  <a:cubicBezTo>
                    <a:pt x="5695" y="1119"/>
                    <a:pt x="6097" y="1399"/>
                    <a:pt x="5924" y="1970"/>
                  </a:cubicBezTo>
                  <a:cubicBezTo>
                    <a:pt x="5490" y="1580"/>
                    <a:pt x="5343" y="1378"/>
                    <a:pt x="5314" y="785"/>
                  </a:cubicBezTo>
                  <a:close/>
                  <a:moveTo>
                    <a:pt x="3972" y="1303"/>
                  </a:moveTo>
                  <a:lnTo>
                    <a:pt x="3972" y="1303"/>
                  </a:lnTo>
                  <a:cubicBezTo>
                    <a:pt x="4416" y="1457"/>
                    <a:pt x="4898" y="1590"/>
                    <a:pt x="4978" y="2127"/>
                  </a:cubicBezTo>
                  <a:cubicBezTo>
                    <a:pt x="4467" y="2063"/>
                    <a:pt x="4114" y="1807"/>
                    <a:pt x="3972" y="1303"/>
                  </a:cubicBezTo>
                  <a:close/>
                  <a:moveTo>
                    <a:pt x="6711" y="1319"/>
                  </a:moveTo>
                  <a:cubicBezTo>
                    <a:pt x="6907" y="1578"/>
                    <a:pt x="7175" y="1780"/>
                    <a:pt x="7317" y="2073"/>
                  </a:cubicBezTo>
                  <a:cubicBezTo>
                    <a:pt x="7411" y="2293"/>
                    <a:pt x="7431" y="2557"/>
                    <a:pt x="7315" y="2770"/>
                  </a:cubicBezTo>
                  <a:cubicBezTo>
                    <a:pt x="7165" y="2624"/>
                    <a:pt x="6999" y="2506"/>
                    <a:pt x="6886" y="2329"/>
                  </a:cubicBezTo>
                  <a:cubicBezTo>
                    <a:pt x="6701" y="2034"/>
                    <a:pt x="6679" y="1655"/>
                    <a:pt x="6711" y="1319"/>
                  </a:cubicBezTo>
                  <a:close/>
                  <a:moveTo>
                    <a:pt x="3517" y="2907"/>
                  </a:moveTo>
                  <a:cubicBezTo>
                    <a:pt x="3756" y="3241"/>
                    <a:pt x="3681" y="4120"/>
                    <a:pt x="3631" y="4527"/>
                  </a:cubicBezTo>
                  <a:cubicBezTo>
                    <a:pt x="3617" y="4618"/>
                    <a:pt x="3604" y="4710"/>
                    <a:pt x="3594" y="4803"/>
                  </a:cubicBezTo>
                  <a:cubicBezTo>
                    <a:pt x="3581" y="4925"/>
                    <a:pt x="3578" y="5047"/>
                    <a:pt x="3582" y="5169"/>
                  </a:cubicBezTo>
                  <a:cubicBezTo>
                    <a:pt x="3374" y="4442"/>
                    <a:pt x="3177" y="3622"/>
                    <a:pt x="3517" y="2907"/>
                  </a:cubicBezTo>
                  <a:close/>
                  <a:moveTo>
                    <a:pt x="1866" y="3991"/>
                  </a:moveTo>
                  <a:lnTo>
                    <a:pt x="1866" y="3991"/>
                  </a:lnTo>
                  <a:cubicBezTo>
                    <a:pt x="2453" y="4266"/>
                    <a:pt x="2814" y="4662"/>
                    <a:pt x="3151" y="5205"/>
                  </a:cubicBezTo>
                  <a:cubicBezTo>
                    <a:pt x="3337" y="5520"/>
                    <a:pt x="3582" y="5812"/>
                    <a:pt x="3680" y="6170"/>
                  </a:cubicBezTo>
                  <a:cubicBezTo>
                    <a:pt x="3397" y="5817"/>
                    <a:pt x="3018" y="5554"/>
                    <a:pt x="2700" y="5239"/>
                  </a:cubicBezTo>
                  <a:cubicBezTo>
                    <a:pt x="2345" y="4884"/>
                    <a:pt x="2047" y="4457"/>
                    <a:pt x="1866" y="3991"/>
                  </a:cubicBezTo>
                  <a:close/>
                  <a:moveTo>
                    <a:pt x="4604" y="4683"/>
                  </a:moveTo>
                  <a:cubicBezTo>
                    <a:pt x="4723" y="5087"/>
                    <a:pt x="4697" y="5524"/>
                    <a:pt x="4618" y="5933"/>
                  </a:cubicBezTo>
                  <a:cubicBezTo>
                    <a:pt x="4555" y="6205"/>
                    <a:pt x="4464" y="6471"/>
                    <a:pt x="4416" y="6747"/>
                  </a:cubicBezTo>
                  <a:cubicBezTo>
                    <a:pt x="4392" y="6889"/>
                    <a:pt x="4375" y="7032"/>
                    <a:pt x="4372" y="7174"/>
                  </a:cubicBezTo>
                  <a:cubicBezTo>
                    <a:pt x="4370" y="7265"/>
                    <a:pt x="4370" y="7356"/>
                    <a:pt x="4374" y="7445"/>
                  </a:cubicBezTo>
                  <a:cubicBezTo>
                    <a:pt x="4349" y="7382"/>
                    <a:pt x="4325" y="7319"/>
                    <a:pt x="4301" y="7255"/>
                  </a:cubicBezTo>
                  <a:cubicBezTo>
                    <a:pt x="4144" y="6668"/>
                    <a:pt x="4036" y="6052"/>
                    <a:pt x="4191" y="5457"/>
                  </a:cubicBezTo>
                  <a:cubicBezTo>
                    <a:pt x="4277" y="5173"/>
                    <a:pt x="4455" y="4935"/>
                    <a:pt x="4604" y="4683"/>
                  </a:cubicBezTo>
                  <a:close/>
                  <a:moveTo>
                    <a:pt x="2409" y="6345"/>
                  </a:moveTo>
                  <a:lnTo>
                    <a:pt x="2409" y="6345"/>
                  </a:lnTo>
                  <a:cubicBezTo>
                    <a:pt x="2859" y="6456"/>
                    <a:pt x="3266" y="6673"/>
                    <a:pt x="3596" y="6997"/>
                  </a:cubicBezTo>
                  <a:cubicBezTo>
                    <a:pt x="3806" y="7202"/>
                    <a:pt x="3985" y="7440"/>
                    <a:pt x="4145" y="7686"/>
                  </a:cubicBezTo>
                  <a:cubicBezTo>
                    <a:pt x="4233" y="7818"/>
                    <a:pt x="4313" y="7956"/>
                    <a:pt x="4400" y="8090"/>
                  </a:cubicBezTo>
                  <a:cubicBezTo>
                    <a:pt x="4423" y="8143"/>
                    <a:pt x="4446" y="8195"/>
                    <a:pt x="4469" y="8249"/>
                  </a:cubicBezTo>
                  <a:cubicBezTo>
                    <a:pt x="4242" y="8077"/>
                    <a:pt x="3983" y="7942"/>
                    <a:pt x="3726" y="7775"/>
                  </a:cubicBezTo>
                  <a:cubicBezTo>
                    <a:pt x="3187" y="7402"/>
                    <a:pt x="2764" y="6889"/>
                    <a:pt x="2409" y="6345"/>
                  </a:cubicBezTo>
                  <a:close/>
                  <a:moveTo>
                    <a:pt x="5304" y="6719"/>
                  </a:moveTo>
                  <a:cubicBezTo>
                    <a:pt x="5928" y="7715"/>
                    <a:pt x="5349" y="8533"/>
                    <a:pt x="5378" y="9540"/>
                  </a:cubicBezTo>
                  <a:cubicBezTo>
                    <a:pt x="5347" y="9484"/>
                    <a:pt x="5317" y="9428"/>
                    <a:pt x="5285" y="9372"/>
                  </a:cubicBezTo>
                  <a:cubicBezTo>
                    <a:pt x="5259" y="9279"/>
                    <a:pt x="5230" y="9187"/>
                    <a:pt x="5205" y="9092"/>
                  </a:cubicBezTo>
                  <a:cubicBezTo>
                    <a:pt x="4991" y="8303"/>
                    <a:pt x="4916" y="7465"/>
                    <a:pt x="5304" y="6719"/>
                  </a:cubicBezTo>
                  <a:close/>
                  <a:moveTo>
                    <a:pt x="3685" y="8674"/>
                  </a:moveTo>
                  <a:lnTo>
                    <a:pt x="3685" y="8674"/>
                  </a:lnTo>
                  <a:cubicBezTo>
                    <a:pt x="4436" y="8833"/>
                    <a:pt x="4770" y="9153"/>
                    <a:pt x="5226" y="9724"/>
                  </a:cubicBezTo>
                  <a:cubicBezTo>
                    <a:pt x="5315" y="9877"/>
                    <a:pt x="5408" y="10028"/>
                    <a:pt x="5503" y="10178"/>
                  </a:cubicBezTo>
                  <a:cubicBezTo>
                    <a:pt x="5476" y="10157"/>
                    <a:pt x="5449" y="10137"/>
                    <a:pt x="5420" y="10119"/>
                  </a:cubicBezTo>
                  <a:cubicBezTo>
                    <a:pt x="5075" y="9903"/>
                    <a:pt x="4654" y="9801"/>
                    <a:pt x="4348" y="9525"/>
                  </a:cubicBezTo>
                  <a:cubicBezTo>
                    <a:pt x="4088" y="9269"/>
                    <a:pt x="3887" y="8975"/>
                    <a:pt x="3685" y="8674"/>
                  </a:cubicBezTo>
                  <a:close/>
                  <a:moveTo>
                    <a:pt x="6114" y="8855"/>
                  </a:moveTo>
                  <a:lnTo>
                    <a:pt x="6114" y="8855"/>
                  </a:lnTo>
                  <a:cubicBezTo>
                    <a:pt x="6438" y="9382"/>
                    <a:pt x="6353" y="9891"/>
                    <a:pt x="6190" y="10449"/>
                  </a:cubicBezTo>
                  <a:cubicBezTo>
                    <a:pt x="6166" y="10553"/>
                    <a:pt x="6146" y="10662"/>
                    <a:pt x="6146" y="10769"/>
                  </a:cubicBezTo>
                  <a:cubicBezTo>
                    <a:pt x="6138" y="10756"/>
                    <a:pt x="6129" y="10744"/>
                    <a:pt x="6121" y="10731"/>
                  </a:cubicBezTo>
                  <a:cubicBezTo>
                    <a:pt x="5867" y="10075"/>
                    <a:pt x="5908" y="9526"/>
                    <a:pt x="6114" y="8855"/>
                  </a:cubicBezTo>
                  <a:close/>
                  <a:moveTo>
                    <a:pt x="6296" y="3849"/>
                  </a:moveTo>
                  <a:cubicBezTo>
                    <a:pt x="6300" y="3881"/>
                    <a:pt x="6306" y="3912"/>
                    <a:pt x="6305" y="3935"/>
                  </a:cubicBezTo>
                  <a:cubicBezTo>
                    <a:pt x="6329" y="4309"/>
                    <a:pt x="6379" y="4683"/>
                    <a:pt x="6508" y="5037"/>
                  </a:cubicBezTo>
                  <a:cubicBezTo>
                    <a:pt x="6732" y="5679"/>
                    <a:pt x="7035" y="6290"/>
                    <a:pt x="7332" y="6901"/>
                  </a:cubicBezTo>
                  <a:cubicBezTo>
                    <a:pt x="7588" y="7458"/>
                    <a:pt x="7979" y="7966"/>
                    <a:pt x="8083" y="8581"/>
                  </a:cubicBezTo>
                  <a:cubicBezTo>
                    <a:pt x="8227" y="9317"/>
                    <a:pt x="7811" y="9993"/>
                    <a:pt x="7728" y="10708"/>
                  </a:cubicBezTo>
                  <a:cubicBezTo>
                    <a:pt x="7653" y="11470"/>
                    <a:pt x="8143" y="12136"/>
                    <a:pt x="8247" y="12875"/>
                  </a:cubicBezTo>
                  <a:cubicBezTo>
                    <a:pt x="8326" y="13279"/>
                    <a:pt x="8319" y="13687"/>
                    <a:pt x="8309" y="14095"/>
                  </a:cubicBezTo>
                  <a:cubicBezTo>
                    <a:pt x="8099" y="13560"/>
                    <a:pt x="7803" y="13056"/>
                    <a:pt x="7483" y="12585"/>
                  </a:cubicBezTo>
                  <a:cubicBezTo>
                    <a:pt x="7313" y="12344"/>
                    <a:pt x="7123" y="12118"/>
                    <a:pt x="6927" y="11898"/>
                  </a:cubicBezTo>
                  <a:cubicBezTo>
                    <a:pt x="6927" y="11893"/>
                    <a:pt x="6925" y="11886"/>
                    <a:pt x="6921" y="11882"/>
                  </a:cubicBezTo>
                  <a:cubicBezTo>
                    <a:pt x="6849" y="11711"/>
                    <a:pt x="6782" y="11511"/>
                    <a:pt x="6744" y="11335"/>
                  </a:cubicBezTo>
                  <a:cubicBezTo>
                    <a:pt x="6645" y="10887"/>
                    <a:pt x="6814" y="10449"/>
                    <a:pt x="6963" y="10033"/>
                  </a:cubicBezTo>
                  <a:cubicBezTo>
                    <a:pt x="7182" y="9402"/>
                    <a:pt x="7272" y="8711"/>
                    <a:pt x="7112" y="8057"/>
                  </a:cubicBezTo>
                  <a:cubicBezTo>
                    <a:pt x="6964" y="7451"/>
                    <a:pt x="6665" y="6896"/>
                    <a:pt x="6448" y="6315"/>
                  </a:cubicBezTo>
                  <a:cubicBezTo>
                    <a:pt x="6140" y="5535"/>
                    <a:pt x="6058" y="4658"/>
                    <a:pt x="6296" y="3849"/>
                  </a:cubicBezTo>
                  <a:close/>
                  <a:moveTo>
                    <a:pt x="6414" y="4050"/>
                  </a:moveTo>
                  <a:cubicBezTo>
                    <a:pt x="6654" y="4800"/>
                    <a:pt x="7052" y="5494"/>
                    <a:pt x="7506" y="6135"/>
                  </a:cubicBezTo>
                  <a:cubicBezTo>
                    <a:pt x="7849" y="6620"/>
                    <a:pt x="8232" y="7084"/>
                    <a:pt x="8533" y="7598"/>
                  </a:cubicBezTo>
                  <a:cubicBezTo>
                    <a:pt x="8603" y="7719"/>
                    <a:pt x="8669" y="7843"/>
                    <a:pt x="8729" y="7971"/>
                  </a:cubicBezTo>
                  <a:cubicBezTo>
                    <a:pt x="8985" y="8503"/>
                    <a:pt x="9158" y="9110"/>
                    <a:pt x="9022" y="9698"/>
                  </a:cubicBezTo>
                  <a:cubicBezTo>
                    <a:pt x="8930" y="10094"/>
                    <a:pt x="8771" y="10471"/>
                    <a:pt x="8699" y="10872"/>
                  </a:cubicBezTo>
                  <a:cubicBezTo>
                    <a:pt x="8431" y="12165"/>
                    <a:pt x="9876" y="13000"/>
                    <a:pt x="8646" y="14205"/>
                  </a:cubicBezTo>
                  <a:cubicBezTo>
                    <a:pt x="8623" y="14240"/>
                    <a:pt x="8576" y="14300"/>
                    <a:pt x="8533" y="14365"/>
                  </a:cubicBezTo>
                  <a:cubicBezTo>
                    <a:pt x="8496" y="14420"/>
                    <a:pt x="8464" y="14478"/>
                    <a:pt x="8456" y="14527"/>
                  </a:cubicBezTo>
                  <a:cubicBezTo>
                    <a:pt x="8437" y="14461"/>
                    <a:pt x="8416" y="14396"/>
                    <a:pt x="8395" y="14330"/>
                  </a:cubicBezTo>
                  <a:cubicBezTo>
                    <a:pt x="8523" y="13751"/>
                    <a:pt x="8553" y="13130"/>
                    <a:pt x="8337" y="12567"/>
                  </a:cubicBezTo>
                  <a:cubicBezTo>
                    <a:pt x="8187" y="12119"/>
                    <a:pt x="7938" y="11698"/>
                    <a:pt x="7868" y="11227"/>
                  </a:cubicBezTo>
                  <a:cubicBezTo>
                    <a:pt x="7815" y="10801"/>
                    <a:pt x="7978" y="10392"/>
                    <a:pt x="8086" y="9987"/>
                  </a:cubicBezTo>
                  <a:cubicBezTo>
                    <a:pt x="8211" y="9549"/>
                    <a:pt x="8303" y="9088"/>
                    <a:pt x="8240" y="8631"/>
                  </a:cubicBezTo>
                  <a:cubicBezTo>
                    <a:pt x="8166" y="7934"/>
                    <a:pt x="7752" y="7347"/>
                    <a:pt x="7418" y="6750"/>
                  </a:cubicBezTo>
                  <a:cubicBezTo>
                    <a:pt x="7100" y="6195"/>
                    <a:pt x="6796" y="5618"/>
                    <a:pt x="6597" y="5010"/>
                  </a:cubicBezTo>
                  <a:cubicBezTo>
                    <a:pt x="6495" y="4699"/>
                    <a:pt x="6440" y="4375"/>
                    <a:pt x="6414" y="4050"/>
                  </a:cubicBezTo>
                  <a:close/>
                  <a:moveTo>
                    <a:pt x="1289" y="12086"/>
                  </a:moveTo>
                  <a:cubicBezTo>
                    <a:pt x="1687" y="12168"/>
                    <a:pt x="2082" y="12291"/>
                    <a:pt x="2448" y="12466"/>
                  </a:cubicBezTo>
                  <a:cubicBezTo>
                    <a:pt x="2884" y="12905"/>
                    <a:pt x="3386" y="13280"/>
                    <a:pt x="3931" y="13573"/>
                  </a:cubicBezTo>
                  <a:cubicBezTo>
                    <a:pt x="3879" y="13577"/>
                    <a:pt x="3821" y="13582"/>
                    <a:pt x="3768" y="13582"/>
                  </a:cubicBezTo>
                  <a:cubicBezTo>
                    <a:pt x="3757" y="13582"/>
                    <a:pt x="3747" y="13582"/>
                    <a:pt x="3737" y="13581"/>
                  </a:cubicBezTo>
                  <a:cubicBezTo>
                    <a:pt x="3711" y="13576"/>
                    <a:pt x="3684" y="13573"/>
                    <a:pt x="3659" y="13573"/>
                  </a:cubicBezTo>
                  <a:cubicBezTo>
                    <a:pt x="3571" y="13573"/>
                    <a:pt x="3499" y="13612"/>
                    <a:pt x="3512" y="13726"/>
                  </a:cubicBezTo>
                  <a:cubicBezTo>
                    <a:pt x="3534" y="13798"/>
                    <a:pt x="3562" y="13867"/>
                    <a:pt x="3595" y="13935"/>
                  </a:cubicBezTo>
                  <a:lnTo>
                    <a:pt x="3589" y="13930"/>
                  </a:lnTo>
                  <a:cubicBezTo>
                    <a:pt x="3221" y="13567"/>
                    <a:pt x="2848" y="13210"/>
                    <a:pt x="2450" y="12878"/>
                  </a:cubicBezTo>
                  <a:cubicBezTo>
                    <a:pt x="2237" y="12694"/>
                    <a:pt x="2015" y="12521"/>
                    <a:pt x="1783" y="12361"/>
                  </a:cubicBezTo>
                  <a:cubicBezTo>
                    <a:pt x="1778" y="12357"/>
                    <a:pt x="1773" y="12356"/>
                    <a:pt x="1768" y="12356"/>
                  </a:cubicBezTo>
                  <a:cubicBezTo>
                    <a:pt x="1746" y="12356"/>
                    <a:pt x="1729" y="12385"/>
                    <a:pt x="1751" y="12402"/>
                  </a:cubicBezTo>
                  <a:cubicBezTo>
                    <a:pt x="1946" y="12545"/>
                    <a:pt x="2141" y="12690"/>
                    <a:pt x="2319" y="12852"/>
                  </a:cubicBezTo>
                  <a:cubicBezTo>
                    <a:pt x="2699" y="13200"/>
                    <a:pt x="3018" y="13612"/>
                    <a:pt x="3443" y="13910"/>
                  </a:cubicBezTo>
                  <a:cubicBezTo>
                    <a:pt x="3516" y="13965"/>
                    <a:pt x="3592" y="14018"/>
                    <a:pt x="3667" y="14072"/>
                  </a:cubicBezTo>
                  <a:cubicBezTo>
                    <a:pt x="3903" y="14467"/>
                    <a:pt x="4295" y="14797"/>
                    <a:pt x="4652" y="15052"/>
                  </a:cubicBezTo>
                  <a:cubicBezTo>
                    <a:pt x="4687" y="15077"/>
                    <a:pt x="4724" y="15101"/>
                    <a:pt x="4761" y="15124"/>
                  </a:cubicBezTo>
                  <a:cubicBezTo>
                    <a:pt x="4873" y="15198"/>
                    <a:pt x="4989" y="15268"/>
                    <a:pt x="5106" y="15334"/>
                  </a:cubicBezTo>
                  <a:cubicBezTo>
                    <a:pt x="5099" y="15335"/>
                    <a:pt x="5091" y="15335"/>
                    <a:pt x="5084" y="15335"/>
                  </a:cubicBezTo>
                  <a:cubicBezTo>
                    <a:pt x="5073" y="15335"/>
                    <a:pt x="5063" y="15335"/>
                    <a:pt x="5054" y="15333"/>
                  </a:cubicBezTo>
                  <a:cubicBezTo>
                    <a:pt x="4748" y="15320"/>
                    <a:pt x="4453" y="15246"/>
                    <a:pt x="4179" y="15124"/>
                  </a:cubicBezTo>
                  <a:cubicBezTo>
                    <a:pt x="3794" y="14954"/>
                    <a:pt x="3447" y="14690"/>
                    <a:pt x="3168" y="14370"/>
                  </a:cubicBezTo>
                  <a:cubicBezTo>
                    <a:pt x="2488" y="13648"/>
                    <a:pt x="1989" y="12785"/>
                    <a:pt x="1289" y="12086"/>
                  </a:cubicBezTo>
                  <a:close/>
                  <a:moveTo>
                    <a:pt x="581" y="8315"/>
                  </a:moveTo>
                  <a:lnTo>
                    <a:pt x="581" y="8315"/>
                  </a:lnTo>
                  <a:cubicBezTo>
                    <a:pt x="1292" y="8499"/>
                    <a:pt x="2000" y="8756"/>
                    <a:pt x="2573" y="9226"/>
                  </a:cubicBezTo>
                  <a:cubicBezTo>
                    <a:pt x="2751" y="9371"/>
                    <a:pt x="2923" y="9522"/>
                    <a:pt x="3078" y="9690"/>
                  </a:cubicBezTo>
                  <a:cubicBezTo>
                    <a:pt x="3171" y="9785"/>
                    <a:pt x="3252" y="9891"/>
                    <a:pt x="3346" y="9984"/>
                  </a:cubicBezTo>
                  <a:cubicBezTo>
                    <a:pt x="3363" y="9999"/>
                    <a:pt x="3383" y="10005"/>
                    <a:pt x="3404" y="10005"/>
                  </a:cubicBezTo>
                  <a:cubicBezTo>
                    <a:pt x="3451" y="10005"/>
                    <a:pt x="3499" y="9971"/>
                    <a:pt x="3499" y="9918"/>
                  </a:cubicBezTo>
                  <a:cubicBezTo>
                    <a:pt x="3466" y="9749"/>
                    <a:pt x="3389" y="9586"/>
                    <a:pt x="3385" y="9415"/>
                  </a:cubicBezTo>
                  <a:lnTo>
                    <a:pt x="3385" y="9415"/>
                  </a:lnTo>
                  <a:cubicBezTo>
                    <a:pt x="4152" y="9933"/>
                    <a:pt x="4938" y="10464"/>
                    <a:pt x="5482" y="11227"/>
                  </a:cubicBezTo>
                  <a:cubicBezTo>
                    <a:pt x="5682" y="11506"/>
                    <a:pt x="5871" y="11812"/>
                    <a:pt x="6015" y="12117"/>
                  </a:cubicBezTo>
                  <a:cubicBezTo>
                    <a:pt x="6061" y="12195"/>
                    <a:pt x="6066" y="12327"/>
                    <a:pt x="6170" y="12347"/>
                  </a:cubicBezTo>
                  <a:cubicBezTo>
                    <a:pt x="6174" y="12348"/>
                    <a:pt x="6177" y="12348"/>
                    <a:pt x="6180" y="12348"/>
                  </a:cubicBezTo>
                  <a:cubicBezTo>
                    <a:pt x="6214" y="12348"/>
                    <a:pt x="6244" y="12333"/>
                    <a:pt x="6263" y="12303"/>
                  </a:cubicBezTo>
                  <a:cubicBezTo>
                    <a:pt x="6322" y="12092"/>
                    <a:pt x="6267" y="11820"/>
                    <a:pt x="6373" y="11614"/>
                  </a:cubicBezTo>
                  <a:cubicBezTo>
                    <a:pt x="6894" y="12178"/>
                    <a:pt x="7393" y="12774"/>
                    <a:pt x="7757" y="13453"/>
                  </a:cubicBezTo>
                  <a:cubicBezTo>
                    <a:pt x="8049" y="13976"/>
                    <a:pt x="8304" y="14535"/>
                    <a:pt x="8420" y="15124"/>
                  </a:cubicBezTo>
                  <a:cubicBezTo>
                    <a:pt x="8444" y="15246"/>
                    <a:pt x="8462" y="15369"/>
                    <a:pt x="8474" y="15494"/>
                  </a:cubicBezTo>
                  <a:cubicBezTo>
                    <a:pt x="8464" y="15490"/>
                    <a:pt x="8454" y="15489"/>
                    <a:pt x="8443" y="15489"/>
                  </a:cubicBezTo>
                  <a:cubicBezTo>
                    <a:pt x="8440" y="15489"/>
                    <a:pt x="8437" y="15489"/>
                    <a:pt x="8434" y="15489"/>
                  </a:cubicBezTo>
                  <a:cubicBezTo>
                    <a:pt x="8228" y="15382"/>
                    <a:pt x="8033" y="15257"/>
                    <a:pt x="7841" y="15124"/>
                  </a:cubicBezTo>
                  <a:cubicBezTo>
                    <a:pt x="7681" y="15013"/>
                    <a:pt x="7523" y="14895"/>
                    <a:pt x="7367" y="14779"/>
                  </a:cubicBezTo>
                  <a:cubicBezTo>
                    <a:pt x="6233" y="13904"/>
                    <a:pt x="5278" y="12833"/>
                    <a:pt x="4285" y="11807"/>
                  </a:cubicBezTo>
                  <a:cubicBezTo>
                    <a:pt x="3290" y="10789"/>
                    <a:pt x="2397" y="9659"/>
                    <a:pt x="1274" y="8774"/>
                  </a:cubicBezTo>
                  <a:cubicBezTo>
                    <a:pt x="1069" y="8614"/>
                    <a:pt x="848" y="8476"/>
                    <a:pt x="626" y="8342"/>
                  </a:cubicBezTo>
                  <a:cubicBezTo>
                    <a:pt x="611" y="8333"/>
                    <a:pt x="595" y="8325"/>
                    <a:pt x="581" y="8315"/>
                  </a:cubicBezTo>
                  <a:close/>
                  <a:moveTo>
                    <a:pt x="603" y="8475"/>
                  </a:moveTo>
                  <a:cubicBezTo>
                    <a:pt x="744" y="8569"/>
                    <a:pt x="884" y="8667"/>
                    <a:pt x="1018" y="8774"/>
                  </a:cubicBezTo>
                  <a:cubicBezTo>
                    <a:pt x="1681" y="9311"/>
                    <a:pt x="2251" y="9952"/>
                    <a:pt x="2832" y="10574"/>
                  </a:cubicBezTo>
                  <a:cubicBezTo>
                    <a:pt x="3566" y="11372"/>
                    <a:pt x="4302" y="12166"/>
                    <a:pt x="5064" y="12934"/>
                  </a:cubicBezTo>
                  <a:cubicBezTo>
                    <a:pt x="5812" y="13702"/>
                    <a:pt x="6586" y="14455"/>
                    <a:pt x="7491" y="15038"/>
                  </a:cubicBezTo>
                  <a:cubicBezTo>
                    <a:pt x="7536" y="15068"/>
                    <a:pt x="7580" y="15096"/>
                    <a:pt x="7625" y="15124"/>
                  </a:cubicBezTo>
                  <a:cubicBezTo>
                    <a:pt x="7734" y="15193"/>
                    <a:pt x="7845" y="15258"/>
                    <a:pt x="7956" y="15321"/>
                  </a:cubicBezTo>
                  <a:cubicBezTo>
                    <a:pt x="8083" y="15385"/>
                    <a:pt x="8210" y="15466"/>
                    <a:pt x="8343" y="15524"/>
                  </a:cubicBezTo>
                  <a:cubicBezTo>
                    <a:pt x="8251" y="15562"/>
                    <a:pt x="8160" y="15599"/>
                    <a:pt x="8065" y="15630"/>
                  </a:cubicBezTo>
                  <a:cubicBezTo>
                    <a:pt x="7831" y="15701"/>
                    <a:pt x="7588" y="15728"/>
                    <a:pt x="7345" y="15728"/>
                  </a:cubicBezTo>
                  <a:cubicBezTo>
                    <a:pt x="7259" y="15728"/>
                    <a:pt x="7174" y="15725"/>
                    <a:pt x="7088" y="15719"/>
                  </a:cubicBezTo>
                  <a:lnTo>
                    <a:pt x="7088" y="15720"/>
                  </a:lnTo>
                  <a:cubicBezTo>
                    <a:pt x="6502" y="15677"/>
                    <a:pt x="5814" y="15462"/>
                    <a:pt x="5197" y="15124"/>
                  </a:cubicBezTo>
                  <a:cubicBezTo>
                    <a:pt x="4538" y="14764"/>
                    <a:pt x="3962" y="14265"/>
                    <a:pt x="3675" y="13687"/>
                  </a:cubicBezTo>
                  <a:cubicBezTo>
                    <a:pt x="3690" y="13685"/>
                    <a:pt x="3706" y="13684"/>
                    <a:pt x="3721" y="13684"/>
                  </a:cubicBezTo>
                  <a:cubicBezTo>
                    <a:pt x="3813" y="13684"/>
                    <a:pt x="3907" y="13712"/>
                    <a:pt x="3998" y="13712"/>
                  </a:cubicBezTo>
                  <a:cubicBezTo>
                    <a:pt x="4046" y="13712"/>
                    <a:pt x="4093" y="13704"/>
                    <a:pt x="4138" y="13680"/>
                  </a:cubicBezTo>
                  <a:cubicBezTo>
                    <a:pt x="4228" y="13625"/>
                    <a:pt x="4199" y="13503"/>
                    <a:pt x="4118" y="13451"/>
                  </a:cubicBezTo>
                  <a:cubicBezTo>
                    <a:pt x="3745" y="13197"/>
                    <a:pt x="3353" y="12971"/>
                    <a:pt x="2998" y="12693"/>
                  </a:cubicBezTo>
                  <a:cubicBezTo>
                    <a:pt x="2432" y="12250"/>
                    <a:pt x="1905" y="11749"/>
                    <a:pt x="1592" y="11094"/>
                  </a:cubicBezTo>
                  <a:lnTo>
                    <a:pt x="1592" y="11094"/>
                  </a:lnTo>
                  <a:cubicBezTo>
                    <a:pt x="1785" y="11105"/>
                    <a:pt x="1957" y="11186"/>
                    <a:pt x="2147" y="11186"/>
                  </a:cubicBezTo>
                  <a:cubicBezTo>
                    <a:pt x="2155" y="11186"/>
                    <a:pt x="2163" y="11186"/>
                    <a:pt x="2171" y="11186"/>
                  </a:cubicBezTo>
                  <a:cubicBezTo>
                    <a:pt x="2410" y="11131"/>
                    <a:pt x="2173" y="10899"/>
                    <a:pt x="2093" y="10800"/>
                  </a:cubicBezTo>
                  <a:cubicBezTo>
                    <a:pt x="1957" y="10640"/>
                    <a:pt x="1834" y="10499"/>
                    <a:pt x="1709" y="10334"/>
                  </a:cubicBezTo>
                  <a:cubicBezTo>
                    <a:pt x="1270" y="9759"/>
                    <a:pt x="1018" y="9064"/>
                    <a:pt x="603" y="8475"/>
                  </a:cubicBezTo>
                  <a:close/>
                  <a:moveTo>
                    <a:pt x="7364" y="1"/>
                  </a:moveTo>
                  <a:cubicBezTo>
                    <a:pt x="7336" y="1"/>
                    <a:pt x="7308" y="11"/>
                    <a:pt x="7281" y="36"/>
                  </a:cubicBezTo>
                  <a:cubicBezTo>
                    <a:pt x="7247" y="77"/>
                    <a:pt x="7249" y="132"/>
                    <a:pt x="7247" y="181"/>
                  </a:cubicBezTo>
                  <a:cubicBezTo>
                    <a:pt x="7245" y="273"/>
                    <a:pt x="7230" y="353"/>
                    <a:pt x="7213" y="440"/>
                  </a:cubicBezTo>
                  <a:cubicBezTo>
                    <a:pt x="7098" y="992"/>
                    <a:pt x="7377" y="1483"/>
                    <a:pt x="7875" y="1719"/>
                  </a:cubicBezTo>
                  <a:cubicBezTo>
                    <a:pt x="8340" y="2483"/>
                    <a:pt x="8229" y="3345"/>
                    <a:pt x="7953" y="4154"/>
                  </a:cubicBezTo>
                  <a:cubicBezTo>
                    <a:pt x="7952" y="4157"/>
                    <a:pt x="7951" y="4162"/>
                    <a:pt x="7950" y="4167"/>
                  </a:cubicBezTo>
                  <a:cubicBezTo>
                    <a:pt x="7878" y="3692"/>
                    <a:pt x="7723" y="3233"/>
                    <a:pt x="7437" y="2841"/>
                  </a:cubicBezTo>
                  <a:cubicBezTo>
                    <a:pt x="7587" y="2320"/>
                    <a:pt x="7513" y="1908"/>
                    <a:pt x="7140" y="1499"/>
                  </a:cubicBezTo>
                  <a:cubicBezTo>
                    <a:pt x="7042" y="1382"/>
                    <a:pt x="6945" y="1263"/>
                    <a:pt x="6844" y="1149"/>
                  </a:cubicBezTo>
                  <a:cubicBezTo>
                    <a:pt x="6800" y="1097"/>
                    <a:pt x="6738" y="1019"/>
                    <a:pt x="6668" y="1019"/>
                  </a:cubicBezTo>
                  <a:cubicBezTo>
                    <a:pt x="6648" y="1019"/>
                    <a:pt x="6627" y="1025"/>
                    <a:pt x="6606" y="1041"/>
                  </a:cubicBezTo>
                  <a:cubicBezTo>
                    <a:pt x="6562" y="1074"/>
                    <a:pt x="6566" y="1134"/>
                    <a:pt x="6573" y="1183"/>
                  </a:cubicBezTo>
                  <a:cubicBezTo>
                    <a:pt x="6579" y="1268"/>
                    <a:pt x="6575" y="1355"/>
                    <a:pt x="6567" y="1440"/>
                  </a:cubicBezTo>
                  <a:cubicBezTo>
                    <a:pt x="6528" y="1826"/>
                    <a:pt x="6514" y="2264"/>
                    <a:pt x="6801" y="2565"/>
                  </a:cubicBezTo>
                  <a:cubicBezTo>
                    <a:pt x="6969" y="2784"/>
                    <a:pt x="7282" y="2851"/>
                    <a:pt x="7388" y="3112"/>
                  </a:cubicBezTo>
                  <a:cubicBezTo>
                    <a:pt x="7473" y="3256"/>
                    <a:pt x="7542" y="3406"/>
                    <a:pt x="7599" y="3560"/>
                  </a:cubicBezTo>
                  <a:cubicBezTo>
                    <a:pt x="7554" y="3536"/>
                    <a:pt x="7510" y="3515"/>
                    <a:pt x="7494" y="3506"/>
                  </a:cubicBezTo>
                  <a:cubicBezTo>
                    <a:pt x="7321" y="3415"/>
                    <a:pt x="7151" y="3313"/>
                    <a:pt x="6989" y="3204"/>
                  </a:cubicBezTo>
                  <a:cubicBezTo>
                    <a:pt x="6605" y="2909"/>
                    <a:pt x="6200" y="2546"/>
                    <a:pt x="6087" y="2056"/>
                  </a:cubicBezTo>
                  <a:cubicBezTo>
                    <a:pt x="6097" y="1826"/>
                    <a:pt x="6115" y="1591"/>
                    <a:pt x="6029" y="1371"/>
                  </a:cubicBezTo>
                  <a:cubicBezTo>
                    <a:pt x="5910" y="1022"/>
                    <a:pt x="5602" y="784"/>
                    <a:pt x="5345" y="537"/>
                  </a:cubicBezTo>
                  <a:cubicBezTo>
                    <a:pt x="5301" y="501"/>
                    <a:pt x="5257" y="448"/>
                    <a:pt x="5198" y="448"/>
                  </a:cubicBezTo>
                  <a:cubicBezTo>
                    <a:pt x="5194" y="448"/>
                    <a:pt x="5189" y="449"/>
                    <a:pt x="5184" y="449"/>
                  </a:cubicBezTo>
                  <a:cubicBezTo>
                    <a:pt x="5017" y="490"/>
                    <a:pt x="5159" y="681"/>
                    <a:pt x="5167" y="788"/>
                  </a:cubicBezTo>
                  <a:cubicBezTo>
                    <a:pt x="5195" y="1040"/>
                    <a:pt x="5173" y="1303"/>
                    <a:pt x="5298" y="1533"/>
                  </a:cubicBezTo>
                  <a:cubicBezTo>
                    <a:pt x="5398" y="1740"/>
                    <a:pt x="5565" y="1912"/>
                    <a:pt x="5753" y="2044"/>
                  </a:cubicBezTo>
                  <a:cubicBezTo>
                    <a:pt x="5806" y="2076"/>
                    <a:pt x="5862" y="2127"/>
                    <a:pt x="5927" y="2127"/>
                  </a:cubicBezTo>
                  <a:cubicBezTo>
                    <a:pt x="6027" y="2319"/>
                    <a:pt x="6137" y="2511"/>
                    <a:pt x="6264" y="2691"/>
                  </a:cubicBezTo>
                  <a:cubicBezTo>
                    <a:pt x="6159" y="2662"/>
                    <a:pt x="6055" y="2627"/>
                    <a:pt x="5953" y="2591"/>
                  </a:cubicBezTo>
                  <a:cubicBezTo>
                    <a:pt x="5657" y="2476"/>
                    <a:pt x="5389" y="2335"/>
                    <a:pt x="5151" y="2130"/>
                  </a:cubicBezTo>
                  <a:cubicBezTo>
                    <a:pt x="5014" y="1850"/>
                    <a:pt x="4882" y="1557"/>
                    <a:pt x="4609" y="1379"/>
                  </a:cubicBezTo>
                  <a:cubicBezTo>
                    <a:pt x="4422" y="1249"/>
                    <a:pt x="4201" y="1176"/>
                    <a:pt x="3990" y="1096"/>
                  </a:cubicBezTo>
                  <a:cubicBezTo>
                    <a:pt x="3948" y="1081"/>
                    <a:pt x="3896" y="1060"/>
                    <a:pt x="3849" y="1060"/>
                  </a:cubicBezTo>
                  <a:cubicBezTo>
                    <a:pt x="3813" y="1060"/>
                    <a:pt x="3780" y="1072"/>
                    <a:pt x="3758" y="1109"/>
                  </a:cubicBezTo>
                  <a:cubicBezTo>
                    <a:pt x="3733" y="1150"/>
                    <a:pt x="3745" y="1195"/>
                    <a:pt x="3761" y="1237"/>
                  </a:cubicBezTo>
                  <a:cubicBezTo>
                    <a:pt x="3786" y="1305"/>
                    <a:pt x="3812" y="1374"/>
                    <a:pt x="3836" y="1443"/>
                  </a:cubicBezTo>
                  <a:cubicBezTo>
                    <a:pt x="3946" y="1943"/>
                    <a:pt x="4420" y="2312"/>
                    <a:pt x="4925" y="2312"/>
                  </a:cubicBezTo>
                  <a:cubicBezTo>
                    <a:pt x="4969" y="2312"/>
                    <a:pt x="5014" y="2309"/>
                    <a:pt x="5058" y="2303"/>
                  </a:cubicBezTo>
                  <a:cubicBezTo>
                    <a:pt x="5432" y="2567"/>
                    <a:pt x="5877" y="2785"/>
                    <a:pt x="6342" y="2799"/>
                  </a:cubicBezTo>
                  <a:cubicBezTo>
                    <a:pt x="6410" y="2889"/>
                    <a:pt x="6483" y="2976"/>
                    <a:pt x="6561" y="3058"/>
                  </a:cubicBezTo>
                  <a:cubicBezTo>
                    <a:pt x="6850" y="3365"/>
                    <a:pt x="7231" y="3605"/>
                    <a:pt x="7645" y="3695"/>
                  </a:cubicBezTo>
                  <a:cubicBezTo>
                    <a:pt x="7823" y="4263"/>
                    <a:pt x="7837" y="4884"/>
                    <a:pt x="7791" y="5471"/>
                  </a:cubicBezTo>
                  <a:cubicBezTo>
                    <a:pt x="7768" y="5659"/>
                    <a:pt x="7746" y="5840"/>
                    <a:pt x="7699" y="6018"/>
                  </a:cubicBezTo>
                  <a:cubicBezTo>
                    <a:pt x="7586" y="5862"/>
                    <a:pt x="7476" y="5704"/>
                    <a:pt x="7373" y="5544"/>
                  </a:cubicBezTo>
                  <a:cubicBezTo>
                    <a:pt x="7027" y="5008"/>
                    <a:pt x="6741" y="4429"/>
                    <a:pt x="6533" y="3828"/>
                  </a:cubicBezTo>
                  <a:cubicBezTo>
                    <a:pt x="6482" y="3717"/>
                    <a:pt x="6474" y="3449"/>
                    <a:pt x="6329" y="3449"/>
                  </a:cubicBezTo>
                  <a:cubicBezTo>
                    <a:pt x="6322" y="3449"/>
                    <a:pt x="6314" y="3450"/>
                    <a:pt x="6306" y="3451"/>
                  </a:cubicBezTo>
                  <a:cubicBezTo>
                    <a:pt x="6196" y="3493"/>
                    <a:pt x="6174" y="3635"/>
                    <a:pt x="6128" y="3732"/>
                  </a:cubicBezTo>
                  <a:cubicBezTo>
                    <a:pt x="5874" y="4398"/>
                    <a:pt x="5893" y="5146"/>
                    <a:pt x="6057" y="5832"/>
                  </a:cubicBezTo>
                  <a:cubicBezTo>
                    <a:pt x="6265" y="6725"/>
                    <a:pt x="6820" y="7511"/>
                    <a:pt x="6940" y="8426"/>
                  </a:cubicBezTo>
                  <a:cubicBezTo>
                    <a:pt x="7002" y="8919"/>
                    <a:pt x="6914" y="9418"/>
                    <a:pt x="6764" y="9889"/>
                  </a:cubicBezTo>
                  <a:cubicBezTo>
                    <a:pt x="6653" y="10226"/>
                    <a:pt x="6510" y="10562"/>
                    <a:pt x="6498" y="10921"/>
                  </a:cubicBezTo>
                  <a:cubicBezTo>
                    <a:pt x="6492" y="11078"/>
                    <a:pt x="6514" y="11235"/>
                    <a:pt x="6560" y="11384"/>
                  </a:cubicBezTo>
                  <a:cubicBezTo>
                    <a:pt x="6460" y="11232"/>
                    <a:pt x="6354" y="11083"/>
                    <a:pt x="6253" y="10930"/>
                  </a:cubicBezTo>
                  <a:cubicBezTo>
                    <a:pt x="6301" y="10906"/>
                    <a:pt x="6295" y="10812"/>
                    <a:pt x="6310" y="10758"/>
                  </a:cubicBezTo>
                  <a:cubicBezTo>
                    <a:pt x="6376" y="10491"/>
                    <a:pt x="6465" y="10227"/>
                    <a:pt x="6492" y="9952"/>
                  </a:cubicBezTo>
                  <a:cubicBezTo>
                    <a:pt x="6518" y="9662"/>
                    <a:pt x="6477" y="9367"/>
                    <a:pt x="6403" y="9086"/>
                  </a:cubicBezTo>
                  <a:cubicBezTo>
                    <a:pt x="6350" y="8951"/>
                    <a:pt x="6263" y="8593"/>
                    <a:pt x="6089" y="8593"/>
                  </a:cubicBezTo>
                  <a:cubicBezTo>
                    <a:pt x="6059" y="8593"/>
                    <a:pt x="6027" y="8603"/>
                    <a:pt x="5992" y="8627"/>
                  </a:cubicBezTo>
                  <a:cubicBezTo>
                    <a:pt x="5894" y="8746"/>
                    <a:pt x="5894" y="8918"/>
                    <a:pt x="5844" y="9060"/>
                  </a:cubicBezTo>
                  <a:cubicBezTo>
                    <a:pt x="5733" y="9441"/>
                    <a:pt x="5708" y="9851"/>
                    <a:pt x="5797" y="10237"/>
                  </a:cubicBezTo>
                  <a:cubicBezTo>
                    <a:pt x="5718" y="10114"/>
                    <a:pt x="5640" y="9990"/>
                    <a:pt x="5565" y="9865"/>
                  </a:cubicBezTo>
                  <a:cubicBezTo>
                    <a:pt x="5547" y="9833"/>
                    <a:pt x="5529" y="9801"/>
                    <a:pt x="5510" y="9769"/>
                  </a:cubicBezTo>
                  <a:cubicBezTo>
                    <a:pt x="5507" y="9456"/>
                    <a:pt x="5549" y="9145"/>
                    <a:pt x="5621" y="8840"/>
                  </a:cubicBezTo>
                  <a:cubicBezTo>
                    <a:pt x="5770" y="8241"/>
                    <a:pt x="5886" y="7646"/>
                    <a:pt x="5662" y="7047"/>
                  </a:cubicBezTo>
                  <a:cubicBezTo>
                    <a:pt x="5591" y="6865"/>
                    <a:pt x="5499" y="6501"/>
                    <a:pt x="5284" y="6472"/>
                  </a:cubicBezTo>
                  <a:cubicBezTo>
                    <a:pt x="5171" y="6473"/>
                    <a:pt x="5133" y="6599"/>
                    <a:pt x="5097" y="6685"/>
                  </a:cubicBezTo>
                  <a:cubicBezTo>
                    <a:pt x="4787" y="7311"/>
                    <a:pt x="4755" y="8029"/>
                    <a:pt x="4932" y="8696"/>
                  </a:cubicBezTo>
                  <a:cubicBezTo>
                    <a:pt x="4786" y="8402"/>
                    <a:pt x="4649" y="8104"/>
                    <a:pt x="4520" y="7803"/>
                  </a:cubicBezTo>
                  <a:cubicBezTo>
                    <a:pt x="4492" y="7460"/>
                    <a:pt x="4521" y="7115"/>
                    <a:pt x="4598" y="6780"/>
                  </a:cubicBezTo>
                  <a:cubicBezTo>
                    <a:pt x="4699" y="6360"/>
                    <a:pt x="4858" y="5952"/>
                    <a:pt x="4864" y="5516"/>
                  </a:cubicBezTo>
                  <a:cubicBezTo>
                    <a:pt x="4872" y="5260"/>
                    <a:pt x="4894" y="4558"/>
                    <a:pt x="4659" y="4422"/>
                  </a:cubicBezTo>
                  <a:cubicBezTo>
                    <a:pt x="4642" y="4414"/>
                    <a:pt x="4625" y="4411"/>
                    <a:pt x="4609" y="4411"/>
                  </a:cubicBezTo>
                  <a:cubicBezTo>
                    <a:pt x="4525" y="4411"/>
                    <a:pt x="4464" y="4503"/>
                    <a:pt x="4424" y="4572"/>
                  </a:cubicBezTo>
                  <a:cubicBezTo>
                    <a:pt x="4331" y="4721"/>
                    <a:pt x="4238" y="4870"/>
                    <a:pt x="4152" y="5022"/>
                  </a:cubicBezTo>
                  <a:cubicBezTo>
                    <a:pt x="3941" y="5406"/>
                    <a:pt x="3889" y="5816"/>
                    <a:pt x="3926" y="6231"/>
                  </a:cubicBezTo>
                  <a:cubicBezTo>
                    <a:pt x="3856" y="6031"/>
                    <a:pt x="3786" y="5829"/>
                    <a:pt x="3720" y="5627"/>
                  </a:cubicBezTo>
                  <a:cubicBezTo>
                    <a:pt x="3698" y="5204"/>
                    <a:pt x="3791" y="4792"/>
                    <a:pt x="3854" y="4379"/>
                  </a:cubicBezTo>
                  <a:cubicBezTo>
                    <a:pt x="3885" y="4096"/>
                    <a:pt x="3885" y="3810"/>
                    <a:pt x="3852" y="3528"/>
                  </a:cubicBezTo>
                  <a:cubicBezTo>
                    <a:pt x="3791" y="2985"/>
                    <a:pt x="3638" y="2710"/>
                    <a:pt x="3485" y="2710"/>
                  </a:cubicBezTo>
                  <a:cubicBezTo>
                    <a:pt x="3334" y="2710"/>
                    <a:pt x="3183" y="2979"/>
                    <a:pt x="3121" y="3524"/>
                  </a:cubicBezTo>
                  <a:cubicBezTo>
                    <a:pt x="3063" y="4158"/>
                    <a:pt x="3245" y="4777"/>
                    <a:pt x="3426" y="5377"/>
                  </a:cubicBezTo>
                  <a:cubicBezTo>
                    <a:pt x="3179" y="4923"/>
                    <a:pt x="2920" y="4452"/>
                    <a:pt x="2501" y="4133"/>
                  </a:cubicBezTo>
                  <a:cubicBezTo>
                    <a:pt x="2350" y="4017"/>
                    <a:pt x="2184" y="3927"/>
                    <a:pt x="2016" y="3841"/>
                  </a:cubicBezTo>
                  <a:cubicBezTo>
                    <a:pt x="1952" y="3810"/>
                    <a:pt x="1882" y="3761"/>
                    <a:pt x="1809" y="3761"/>
                  </a:cubicBezTo>
                  <a:cubicBezTo>
                    <a:pt x="1790" y="3761"/>
                    <a:pt x="1772" y="3764"/>
                    <a:pt x="1753" y="3771"/>
                  </a:cubicBezTo>
                  <a:cubicBezTo>
                    <a:pt x="1407" y="3904"/>
                    <a:pt x="2240" y="5078"/>
                    <a:pt x="2408" y="5242"/>
                  </a:cubicBezTo>
                  <a:cubicBezTo>
                    <a:pt x="2662" y="5522"/>
                    <a:pt x="2956" y="5763"/>
                    <a:pt x="3254" y="5995"/>
                  </a:cubicBezTo>
                  <a:cubicBezTo>
                    <a:pt x="3536" y="6213"/>
                    <a:pt x="3822" y="6456"/>
                    <a:pt x="3904" y="6818"/>
                  </a:cubicBezTo>
                  <a:cubicBezTo>
                    <a:pt x="3972" y="7015"/>
                    <a:pt x="4044" y="7210"/>
                    <a:pt x="4118" y="7403"/>
                  </a:cubicBezTo>
                  <a:cubicBezTo>
                    <a:pt x="3812" y="6922"/>
                    <a:pt x="3411" y="6498"/>
                    <a:pt x="2877" y="6282"/>
                  </a:cubicBezTo>
                  <a:cubicBezTo>
                    <a:pt x="2761" y="6251"/>
                    <a:pt x="2495" y="6127"/>
                    <a:pt x="2321" y="6127"/>
                  </a:cubicBezTo>
                  <a:cubicBezTo>
                    <a:pt x="2260" y="6127"/>
                    <a:pt x="2210" y="6142"/>
                    <a:pt x="2182" y="6182"/>
                  </a:cubicBezTo>
                  <a:cubicBezTo>
                    <a:pt x="2115" y="6312"/>
                    <a:pt x="2251" y="6441"/>
                    <a:pt x="2309" y="6551"/>
                  </a:cubicBezTo>
                  <a:cubicBezTo>
                    <a:pt x="2510" y="6851"/>
                    <a:pt x="2722" y="7146"/>
                    <a:pt x="2974" y="7407"/>
                  </a:cubicBezTo>
                  <a:cubicBezTo>
                    <a:pt x="3242" y="7685"/>
                    <a:pt x="3549" y="7925"/>
                    <a:pt x="3885" y="8117"/>
                  </a:cubicBezTo>
                  <a:cubicBezTo>
                    <a:pt x="4133" y="8257"/>
                    <a:pt x="4396" y="8379"/>
                    <a:pt x="4615" y="8565"/>
                  </a:cubicBezTo>
                  <a:cubicBezTo>
                    <a:pt x="4696" y="8736"/>
                    <a:pt x="4780" y="8906"/>
                    <a:pt x="4867" y="9075"/>
                  </a:cubicBezTo>
                  <a:cubicBezTo>
                    <a:pt x="4671" y="8878"/>
                    <a:pt x="4446" y="8715"/>
                    <a:pt x="4181" y="8621"/>
                  </a:cubicBezTo>
                  <a:cubicBezTo>
                    <a:pt x="4046" y="8568"/>
                    <a:pt x="3906" y="8524"/>
                    <a:pt x="3767" y="8482"/>
                  </a:cubicBezTo>
                  <a:cubicBezTo>
                    <a:pt x="3699" y="8466"/>
                    <a:pt x="3628" y="8438"/>
                    <a:pt x="3557" y="8438"/>
                  </a:cubicBezTo>
                  <a:cubicBezTo>
                    <a:pt x="3533" y="8438"/>
                    <a:pt x="3509" y="8441"/>
                    <a:pt x="3485" y="8450"/>
                  </a:cubicBezTo>
                  <a:cubicBezTo>
                    <a:pt x="3340" y="8519"/>
                    <a:pt x="3439" y="8685"/>
                    <a:pt x="3508" y="8775"/>
                  </a:cubicBezTo>
                  <a:cubicBezTo>
                    <a:pt x="3632" y="8945"/>
                    <a:pt x="3764" y="9111"/>
                    <a:pt x="3901" y="9272"/>
                  </a:cubicBezTo>
                  <a:cubicBezTo>
                    <a:pt x="4087" y="9492"/>
                    <a:pt x="4286" y="9704"/>
                    <a:pt x="4530" y="9861"/>
                  </a:cubicBezTo>
                  <a:cubicBezTo>
                    <a:pt x="4856" y="10078"/>
                    <a:pt x="5245" y="10204"/>
                    <a:pt x="5558" y="10433"/>
                  </a:cubicBezTo>
                  <a:cubicBezTo>
                    <a:pt x="5657" y="10499"/>
                    <a:pt x="5747" y="10578"/>
                    <a:pt x="5830" y="10663"/>
                  </a:cubicBezTo>
                  <a:cubicBezTo>
                    <a:pt x="5993" y="10893"/>
                    <a:pt x="6224" y="11215"/>
                    <a:pt x="6405" y="11427"/>
                  </a:cubicBezTo>
                  <a:cubicBezTo>
                    <a:pt x="6399" y="11427"/>
                    <a:pt x="6393" y="11426"/>
                    <a:pt x="6387" y="11426"/>
                  </a:cubicBezTo>
                  <a:cubicBezTo>
                    <a:pt x="6358" y="11426"/>
                    <a:pt x="6328" y="11435"/>
                    <a:pt x="6299" y="11455"/>
                  </a:cubicBezTo>
                  <a:cubicBezTo>
                    <a:pt x="6181" y="11587"/>
                    <a:pt x="6200" y="11792"/>
                    <a:pt x="6156" y="11957"/>
                  </a:cubicBezTo>
                  <a:cubicBezTo>
                    <a:pt x="5881" y="11377"/>
                    <a:pt x="5508" y="10840"/>
                    <a:pt x="5042" y="10397"/>
                  </a:cubicBezTo>
                  <a:cubicBezTo>
                    <a:pt x="4645" y="10016"/>
                    <a:pt x="4194" y="9697"/>
                    <a:pt x="3736" y="9394"/>
                  </a:cubicBezTo>
                  <a:cubicBezTo>
                    <a:pt x="3610" y="9323"/>
                    <a:pt x="3494" y="9202"/>
                    <a:pt x="3346" y="9189"/>
                  </a:cubicBezTo>
                  <a:cubicBezTo>
                    <a:pt x="3117" y="9219"/>
                    <a:pt x="3244" y="9506"/>
                    <a:pt x="3275" y="9650"/>
                  </a:cubicBezTo>
                  <a:cubicBezTo>
                    <a:pt x="2715" y="9047"/>
                    <a:pt x="2014" y="8578"/>
                    <a:pt x="1237" y="8304"/>
                  </a:cubicBezTo>
                  <a:cubicBezTo>
                    <a:pt x="1007" y="8219"/>
                    <a:pt x="774" y="8144"/>
                    <a:pt x="535" y="8084"/>
                  </a:cubicBezTo>
                  <a:cubicBezTo>
                    <a:pt x="442" y="8069"/>
                    <a:pt x="341" y="8021"/>
                    <a:pt x="245" y="8021"/>
                  </a:cubicBezTo>
                  <a:cubicBezTo>
                    <a:pt x="216" y="8021"/>
                    <a:pt x="187" y="8025"/>
                    <a:pt x="159" y="8036"/>
                  </a:cubicBezTo>
                  <a:cubicBezTo>
                    <a:pt x="1" y="8155"/>
                    <a:pt x="230" y="8293"/>
                    <a:pt x="304" y="8388"/>
                  </a:cubicBezTo>
                  <a:cubicBezTo>
                    <a:pt x="442" y="8551"/>
                    <a:pt x="560" y="8737"/>
                    <a:pt x="676" y="8914"/>
                  </a:cubicBezTo>
                  <a:cubicBezTo>
                    <a:pt x="1138" y="9622"/>
                    <a:pt x="1499" y="10400"/>
                    <a:pt x="2046" y="11049"/>
                  </a:cubicBezTo>
                  <a:cubicBezTo>
                    <a:pt x="2038" y="11049"/>
                    <a:pt x="2029" y="11049"/>
                    <a:pt x="2021" y="11049"/>
                  </a:cubicBezTo>
                  <a:cubicBezTo>
                    <a:pt x="1854" y="11049"/>
                    <a:pt x="1690" y="11010"/>
                    <a:pt x="1535" y="10951"/>
                  </a:cubicBezTo>
                  <a:cubicBezTo>
                    <a:pt x="1523" y="10948"/>
                    <a:pt x="1511" y="10945"/>
                    <a:pt x="1499" y="10945"/>
                  </a:cubicBezTo>
                  <a:cubicBezTo>
                    <a:pt x="1472" y="10945"/>
                    <a:pt x="1447" y="10956"/>
                    <a:pt x="1429" y="10979"/>
                  </a:cubicBezTo>
                  <a:cubicBezTo>
                    <a:pt x="1362" y="11090"/>
                    <a:pt x="1542" y="11277"/>
                    <a:pt x="1591" y="11380"/>
                  </a:cubicBezTo>
                  <a:cubicBezTo>
                    <a:pt x="1767" y="11666"/>
                    <a:pt x="1968" y="11936"/>
                    <a:pt x="2189" y="12188"/>
                  </a:cubicBezTo>
                  <a:cubicBezTo>
                    <a:pt x="1917" y="12046"/>
                    <a:pt x="1626" y="11949"/>
                    <a:pt x="1328" y="11876"/>
                  </a:cubicBezTo>
                  <a:cubicBezTo>
                    <a:pt x="1267" y="11861"/>
                    <a:pt x="1166" y="11829"/>
                    <a:pt x="1085" y="11829"/>
                  </a:cubicBezTo>
                  <a:cubicBezTo>
                    <a:pt x="1007" y="11829"/>
                    <a:pt x="947" y="11858"/>
                    <a:pt x="956" y="11962"/>
                  </a:cubicBezTo>
                  <a:cubicBezTo>
                    <a:pt x="984" y="12044"/>
                    <a:pt x="1073" y="12086"/>
                    <a:pt x="1132" y="12145"/>
                  </a:cubicBezTo>
                  <a:cubicBezTo>
                    <a:pt x="1294" y="12282"/>
                    <a:pt x="1444" y="12432"/>
                    <a:pt x="1584" y="12593"/>
                  </a:cubicBezTo>
                  <a:cubicBezTo>
                    <a:pt x="2219" y="13405"/>
                    <a:pt x="2801" y="14534"/>
                    <a:pt x="3684" y="15124"/>
                  </a:cubicBezTo>
                  <a:cubicBezTo>
                    <a:pt x="4048" y="15366"/>
                    <a:pt x="4462" y="15517"/>
                    <a:pt x="4950" y="15518"/>
                  </a:cubicBezTo>
                  <a:cubicBezTo>
                    <a:pt x="5038" y="15506"/>
                    <a:pt x="5235" y="15528"/>
                    <a:pt x="5236" y="15405"/>
                  </a:cubicBezTo>
                  <a:cubicBezTo>
                    <a:pt x="5891" y="15751"/>
                    <a:pt x="6615" y="15968"/>
                    <a:pt x="7358" y="15968"/>
                  </a:cubicBezTo>
                  <a:cubicBezTo>
                    <a:pt x="7400" y="15968"/>
                    <a:pt x="7442" y="15967"/>
                    <a:pt x="7484" y="15966"/>
                  </a:cubicBezTo>
                  <a:cubicBezTo>
                    <a:pt x="7798" y="15953"/>
                    <a:pt x="8116" y="15884"/>
                    <a:pt x="8389" y="15724"/>
                  </a:cubicBezTo>
                  <a:cubicBezTo>
                    <a:pt x="8440" y="15691"/>
                    <a:pt x="8512" y="15661"/>
                    <a:pt x="8532" y="15598"/>
                  </a:cubicBezTo>
                  <a:cubicBezTo>
                    <a:pt x="8536" y="15595"/>
                    <a:pt x="8540" y="15592"/>
                    <a:pt x="8544" y="15588"/>
                  </a:cubicBezTo>
                  <a:cubicBezTo>
                    <a:pt x="8553" y="15589"/>
                    <a:pt x="8562" y="15591"/>
                    <a:pt x="8570" y="15592"/>
                  </a:cubicBezTo>
                  <a:cubicBezTo>
                    <a:pt x="8578" y="15590"/>
                    <a:pt x="8584" y="15582"/>
                    <a:pt x="8584" y="15574"/>
                  </a:cubicBezTo>
                  <a:cubicBezTo>
                    <a:pt x="8584" y="15560"/>
                    <a:pt x="8575" y="15556"/>
                    <a:pt x="8564" y="15553"/>
                  </a:cubicBezTo>
                  <a:cubicBezTo>
                    <a:pt x="8566" y="15547"/>
                    <a:pt x="8567" y="15541"/>
                    <a:pt x="8568" y="15535"/>
                  </a:cubicBezTo>
                  <a:cubicBezTo>
                    <a:pt x="8603" y="15383"/>
                    <a:pt x="8590" y="15224"/>
                    <a:pt x="8575" y="15071"/>
                  </a:cubicBezTo>
                  <a:cubicBezTo>
                    <a:pt x="8563" y="14991"/>
                    <a:pt x="8548" y="14912"/>
                    <a:pt x="8532" y="14833"/>
                  </a:cubicBezTo>
                  <a:cubicBezTo>
                    <a:pt x="8517" y="14758"/>
                    <a:pt x="8498" y="14683"/>
                    <a:pt x="8478" y="14609"/>
                  </a:cubicBezTo>
                  <a:lnTo>
                    <a:pt x="8478" y="14609"/>
                  </a:lnTo>
                  <a:cubicBezTo>
                    <a:pt x="8483" y="14613"/>
                    <a:pt x="8488" y="14617"/>
                    <a:pt x="8495" y="14620"/>
                  </a:cubicBezTo>
                  <a:cubicBezTo>
                    <a:pt x="8504" y="14625"/>
                    <a:pt x="8515" y="14627"/>
                    <a:pt x="8525" y="14627"/>
                  </a:cubicBezTo>
                  <a:cubicBezTo>
                    <a:pt x="8527" y="14627"/>
                    <a:pt x="8529" y="14627"/>
                    <a:pt x="8532" y="14627"/>
                  </a:cubicBezTo>
                  <a:cubicBezTo>
                    <a:pt x="8553" y="14624"/>
                    <a:pt x="8571" y="14615"/>
                    <a:pt x="8584" y="14599"/>
                  </a:cubicBezTo>
                  <a:cubicBezTo>
                    <a:pt x="8726" y="14351"/>
                    <a:pt x="8976" y="14188"/>
                    <a:pt x="9130" y="13948"/>
                  </a:cubicBezTo>
                  <a:cubicBezTo>
                    <a:pt x="9534" y="13314"/>
                    <a:pt x="9236" y="12562"/>
                    <a:pt x="9009" y="11920"/>
                  </a:cubicBezTo>
                  <a:cubicBezTo>
                    <a:pt x="8883" y="11565"/>
                    <a:pt x="8844" y="11176"/>
                    <a:pt x="8943" y="10811"/>
                  </a:cubicBezTo>
                  <a:cubicBezTo>
                    <a:pt x="9120" y="10103"/>
                    <a:pt x="9426" y="9477"/>
                    <a:pt x="9235" y="8728"/>
                  </a:cubicBezTo>
                  <a:cubicBezTo>
                    <a:pt x="9112" y="8157"/>
                    <a:pt x="8848" y="7652"/>
                    <a:pt x="8532" y="7174"/>
                  </a:cubicBezTo>
                  <a:cubicBezTo>
                    <a:pt x="8294" y="6813"/>
                    <a:pt x="8027" y="6468"/>
                    <a:pt x="7771" y="6118"/>
                  </a:cubicBezTo>
                  <a:cubicBezTo>
                    <a:pt x="7916" y="5872"/>
                    <a:pt x="7948" y="5567"/>
                    <a:pt x="7982" y="5289"/>
                  </a:cubicBezTo>
                  <a:cubicBezTo>
                    <a:pt x="8004" y="4985"/>
                    <a:pt x="8005" y="4672"/>
                    <a:pt x="7974" y="4362"/>
                  </a:cubicBezTo>
                  <a:cubicBezTo>
                    <a:pt x="8133" y="4204"/>
                    <a:pt x="8184" y="3935"/>
                    <a:pt x="8240" y="3727"/>
                  </a:cubicBezTo>
                  <a:cubicBezTo>
                    <a:pt x="8371" y="3120"/>
                    <a:pt x="8341" y="2472"/>
                    <a:pt x="8131" y="1887"/>
                  </a:cubicBezTo>
                  <a:cubicBezTo>
                    <a:pt x="8104" y="1781"/>
                    <a:pt x="8051" y="1682"/>
                    <a:pt x="8020" y="1579"/>
                  </a:cubicBezTo>
                  <a:cubicBezTo>
                    <a:pt x="8047" y="1307"/>
                    <a:pt x="8087" y="1027"/>
                    <a:pt x="7990" y="763"/>
                  </a:cubicBezTo>
                  <a:cubicBezTo>
                    <a:pt x="7930" y="569"/>
                    <a:pt x="7799" y="407"/>
                    <a:pt x="7668" y="256"/>
                  </a:cubicBezTo>
                  <a:cubicBezTo>
                    <a:pt x="7592" y="185"/>
                    <a:pt x="7479" y="1"/>
                    <a:pt x="736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5"/>
          <p:cNvGrpSpPr/>
          <p:nvPr/>
        </p:nvGrpSpPr>
        <p:grpSpPr>
          <a:xfrm>
            <a:off x="7158374" y="-171443"/>
            <a:ext cx="2103282" cy="2240945"/>
            <a:chOff x="4932941" y="4698851"/>
            <a:chExt cx="719464" cy="766554"/>
          </a:xfrm>
        </p:grpSpPr>
        <p:sp>
          <p:nvSpPr>
            <p:cNvPr id="171" name="Google Shape;171;p5"/>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5"/>
          <p:cNvGrpSpPr/>
          <p:nvPr/>
        </p:nvGrpSpPr>
        <p:grpSpPr>
          <a:xfrm>
            <a:off x="539461" y="291950"/>
            <a:ext cx="91837" cy="74709"/>
            <a:chOff x="-563535" y="5555149"/>
            <a:chExt cx="64298" cy="52306"/>
          </a:xfrm>
        </p:grpSpPr>
        <p:sp>
          <p:nvSpPr>
            <p:cNvPr id="204" name="Google Shape;204;p5"/>
            <p:cNvSpPr/>
            <p:nvPr/>
          </p:nvSpPr>
          <p:spPr>
            <a:xfrm>
              <a:off x="-548179" y="5564996"/>
              <a:ext cx="42410" cy="34026"/>
            </a:xfrm>
            <a:custGeom>
              <a:avLst/>
              <a:gdLst/>
              <a:ahLst/>
              <a:cxnLst/>
              <a:rect l="l" t="t" r="r" b="b"/>
              <a:pathLst>
                <a:path w="870" h="698" extrusionOk="0">
                  <a:moveTo>
                    <a:pt x="421" y="1"/>
                  </a:moveTo>
                  <a:cubicBezTo>
                    <a:pt x="385" y="1"/>
                    <a:pt x="347" y="6"/>
                    <a:pt x="305" y="17"/>
                  </a:cubicBezTo>
                  <a:cubicBezTo>
                    <a:pt x="198" y="64"/>
                    <a:pt x="80" y="150"/>
                    <a:pt x="48" y="263"/>
                  </a:cubicBezTo>
                  <a:cubicBezTo>
                    <a:pt x="1" y="474"/>
                    <a:pt x="162" y="698"/>
                    <a:pt x="378" y="698"/>
                  </a:cubicBezTo>
                  <a:cubicBezTo>
                    <a:pt x="382" y="698"/>
                    <a:pt x="387" y="697"/>
                    <a:pt x="391" y="697"/>
                  </a:cubicBezTo>
                  <a:cubicBezTo>
                    <a:pt x="869" y="656"/>
                    <a:pt x="829" y="1"/>
                    <a:pt x="42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563535" y="5555149"/>
              <a:ext cx="64298" cy="52306"/>
            </a:xfrm>
            <a:custGeom>
              <a:avLst/>
              <a:gdLst/>
              <a:ahLst/>
              <a:cxnLst/>
              <a:rect l="l" t="t" r="r" b="b"/>
              <a:pathLst>
                <a:path w="1319" h="1073" extrusionOk="0">
                  <a:moveTo>
                    <a:pt x="736" y="203"/>
                  </a:moveTo>
                  <a:cubicBezTo>
                    <a:pt x="1144" y="203"/>
                    <a:pt x="1184" y="858"/>
                    <a:pt x="706" y="899"/>
                  </a:cubicBezTo>
                  <a:cubicBezTo>
                    <a:pt x="702" y="899"/>
                    <a:pt x="697" y="900"/>
                    <a:pt x="693" y="900"/>
                  </a:cubicBezTo>
                  <a:cubicBezTo>
                    <a:pt x="477" y="900"/>
                    <a:pt x="316" y="676"/>
                    <a:pt x="363" y="465"/>
                  </a:cubicBezTo>
                  <a:cubicBezTo>
                    <a:pt x="395" y="352"/>
                    <a:pt x="513" y="266"/>
                    <a:pt x="620" y="219"/>
                  </a:cubicBezTo>
                  <a:cubicBezTo>
                    <a:pt x="662" y="208"/>
                    <a:pt x="700" y="203"/>
                    <a:pt x="736" y="203"/>
                  </a:cubicBezTo>
                  <a:close/>
                  <a:moveTo>
                    <a:pt x="775" y="1"/>
                  </a:moveTo>
                  <a:cubicBezTo>
                    <a:pt x="762" y="1"/>
                    <a:pt x="750" y="1"/>
                    <a:pt x="738" y="2"/>
                  </a:cubicBezTo>
                  <a:cubicBezTo>
                    <a:pt x="156" y="103"/>
                    <a:pt x="1" y="872"/>
                    <a:pt x="609" y="1064"/>
                  </a:cubicBezTo>
                  <a:cubicBezTo>
                    <a:pt x="638" y="1070"/>
                    <a:pt x="667" y="1072"/>
                    <a:pt x="697" y="1072"/>
                  </a:cubicBezTo>
                  <a:cubicBezTo>
                    <a:pt x="959" y="1072"/>
                    <a:pt x="1224" y="866"/>
                    <a:pt x="1260" y="603"/>
                  </a:cubicBezTo>
                  <a:cubicBezTo>
                    <a:pt x="1318" y="313"/>
                    <a:pt x="1071" y="1"/>
                    <a:pt x="7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5"/>
          <p:cNvGrpSpPr/>
          <p:nvPr/>
        </p:nvGrpSpPr>
        <p:grpSpPr>
          <a:xfrm>
            <a:off x="6665969" y="278656"/>
            <a:ext cx="106876" cy="101306"/>
            <a:chOff x="-234440" y="5038718"/>
            <a:chExt cx="74827" cy="70928"/>
          </a:xfrm>
        </p:grpSpPr>
        <p:sp>
          <p:nvSpPr>
            <p:cNvPr id="207" name="Google Shape;207;p5"/>
            <p:cNvSpPr/>
            <p:nvPr/>
          </p:nvSpPr>
          <p:spPr>
            <a:xfrm>
              <a:off x="-227079" y="5045884"/>
              <a:ext cx="61909" cy="56791"/>
            </a:xfrm>
            <a:custGeom>
              <a:avLst/>
              <a:gdLst/>
              <a:ahLst/>
              <a:cxnLst/>
              <a:rect l="l" t="t" r="r" b="b"/>
              <a:pathLst>
                <a:path w="1270" h="1165" extrusionOk="0">
                  <a:moveTo>
                    <a:pt x="453" y="1"/>
                  </a:moveTo>
                  <a:cubicBezTo>
                    <a:pt x="220" y="69"/>
                    <a:pt x="71" y="310"/>
                    <a:pt x="43" y="540"/>
                  </a:cubicBezTo>
                  <a:cubicBezTo>
                    <a:pt x="0" y="879"/>
                    <a:pt x="333" y="1165"/>
                    <a:pt x="655" y="1165"/>
                  </a:cubicBezTo>
                  <a:cubicBezTo>
                    <a:pt x="661" y="1165"/>
                    <a:pt x="667" y="1165"/>
                    <a:pt x="674" y="1164"/>
                  </a:cubicBezTo>
                  <a:cubicBezTo>
                    <a:pt x="994" y="1133"/>
                    <a:pt x="1269" y="734"/>
                    <a:pt x="1109" y="432"/>
                  </a:cubicBezTo>
                  <a:cubicBezTo>
                    <a:pt x="1024" y="266"/>
                    <a:pt x="863" y="139"/>
                    <a:pt x="691" y="73"/>
                  </a:cubicBezTo>
                  <a:cubicBezTo>
                    <a:pt x="618" y="31"/>
                    <a:pt x="512" y="65"/>
                    <a:pt x="45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234440" y="5038718"/>
              <a:ext cx="74827" cy="70928"/>
            </a:xfrm>
            <a:custGeom>
              <a:avLst/>
              <a:gdLst/>
              <a:ahLst/>
              <a:cxnLst/>
              <a:rect l="l" t="t" r="r" b="b"/>
              <a:pathLst>
                <a:path w="1535" h="1455" extrusionOk="0">
                  <a:moveTo>
                    <a:pt x="604" y="148"/>
                  </a:moveTo>
                  <a:cubicBezTo>
                    <a:pt x="663" y="212"/>
                    <a:pt x="768" y="178"/>
                    <a:pt x="842" y="220"/>
                  </a:cubicBezTo>
                  <a:cubicBezTo>
                    <a:pt x="1014" y="286"/>
                    <a:pt x="1175" y="413"/>
                    <a:pt x="1260" y="579"/>
                  </a:cubicBezTo>
                  <a:cubicBezTo>
                    <a:pt x="1420" y="881"/>
                    <a:pt x="1145" y="1280"/>
                    <a:pt x="825" y="1311"/>
                  </a:cubicBezTo>
                  <a:cubicBezTo>
                    <a:pt x="818" y="1312"/>
                    <a:pt x="812" y="1312"/>
                    <a:pt x="806" y="1312"/>
                  </a:cubicBezTo>
                  <a:cubicBezTo>
                    <a:pt x="484" y="1312"/>
                    <a:pt x="151" y="1026"/>
                    <a:pt x="194" y="687"/>
                  </a:cubicBezTo>
                  <a:cubicBezTo>
                    <a:pt x="222" y="457"/>
                    <a:pt x="370" y="216"/>
                    <a:pt x="604" y="148"/>
                  </a:cubicBezTo>
                  <a:close/>
                  <a:moveTo>
                    <a:pt x="758" y="1"/>
                  </a:moveTo>
                  <a:cubicBezTo>
                    <a:pt x="708" y="1"/>
                    <a:pt x="659" y="8"/>
                    <a:pt x="610" y="24"/>
                  </a:cubicBezTo>
                  <a:cubicBezTo>
                    <a:pt x="605" y="24"/>
                    <a:pt x="600" y="23"/>
                    <a:pt x="594" y="23"/>
                  </a:cubicBezTo>
                  <a:cubicBezTo>
                    <a:pt x="247" y="23"/>
                    <a:pt x="0" y="398"/>
                    <a:pt x="19" y="724"/>
                  </a:cubicBezTo>
                  <a:cubicBezTo>
                    <a:pt x="28" y="1087"/>
                    <a:pt x="351" y="1377"/>
                    <a:pt x="692" y="1441"/>
                  </a:cubicBezTo>
                  <a:cubicBezTo>
                    <a:pt x="735" y="1450"/>
                    <a:pt x="778" y="1455"/>
                    <a:pt x="821" y="1455"/>
                  </a:cubicBezTo>
                  <a:cubicBezTo>
                    <a:pt x="1177" y="1455"/>
                    <a:pt x="1527" y="1143"/>
                    <a:pt x="1528" y="780"/>
                  </a:cubicBezTo>
                  <a:cubicBezTo>
                    <a:pt x="1535" y="408"/>
                    <a:pt x="1134" y="1"/>
                    <a:pt x="75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5"/>
          <p:cNvGrpSpPr/>
          <p:nvPr/>
        </p:nvGrpSpPr>
        <p:grpSpPr>
          <a:xfrm>
            <a:off x="218414" y="592824"/>
            <a:ext cx="236776" cy="210746"/>
            <a:chOff x="12185139" y="-1513826"/>
            <a:chExt cx="236776" cy="210746"/>
          </a:xfrm>
        </p:grpSpPr>
        <p:sp>
          <p:nvSpPr>
            <p:cNvPr id="210" name="Google Shape;210;p5"/>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5"/>
          <p:cNvGrpSpPr/>
          <p:nvPr/>
        </p:nvGrpSpPr>
        <p:grpSpPr>
          <a:xfrm rot="10800000" flipH="1">
            <a:off x="8241215" y="1767194"/>
            <a:ext cx="129052" cy="118748"/>
            <a:chOff x="10843290" y="-69506"/>
            <a:chExt cx="129052" cy="118748"/>
          </a:xfrm>
        </p:grpSpPr>
        <p:sp>
          <p:nvSpPr>
            <p:cNvPr id="218" name="Google Shape;218;p5"/>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73862" y="3641518"/>
            <a:ext cx="928375" cy="1318823"/>
            <a:chOff x="-661663" y="607570"/>
            <a:chExt cx="217658" cy="309205"/>
          </a:xfrm>
        </p:grpSpPr>
        <p:sp>
          <p:nvSpPr>
            <p:cNvPr id="221" name="Google Shape;221;p5"/>
            <p:cNvSpPr/>
            <p:nvPr/>
          </p:nvSpPr>
          <p:spPr>
            <a:xfrm>
              <a:off x="-518736" y="612933"/>
              <a:ext cx="11066" cy="8092"/>
            </a:xfrm>
            <a:custGeom>
              <a:avLst/>
              <a:gdLst/>
              <a:ahLst/>
              <a:cxnLst/>
              <a:rect l="l" t="t" r="r" b="b"/>
              <a:pathLst>
                <a:path w="227" h="166" extrusionOk="0">
                  <a:moveTo>
                    <a:pt x="136" y="0"/>
                  </a:moveTo>
                  <a:cubicBezTo>
                    <a:pt x="134" y="0"/>
                    <a:pt x="132" y="0"/>
                    <a:pt x="131" y="0"/>
                  </a:cubicBezTo>
                  <a:cubicBezTo>
                    <a:pt x="53" y="6"/>
                    <a:pt x="1" y="159"/>
                    <a:pt x="105" y="163"/>
                  </a:cubicBezTo>
                  <a:cubicBezTo>
                    <a:pt x="110" y="163"/>
                    <a:pt x="115" y="164"/>
                    <a:pt x="120" y="165"/>
                  </a:cubicBezTo>
                  <a:cubicBezTo>
                    <a:pt x="152" y="155"/>
                    <a:pt x="180" y="148"/>
                    <a:pt x="201" y="123"/>
                  </a:cubicBezTo>
                  <a:cubicBezTo>
                    <a:pt x="227" y="74"/>
                    <a:pt x="194" y="0"/>
                    <a:pt x="13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47594" y="637014"/>
              <a:ext cx="10871" cy="10676"/>
            </a:xfrm>
            <a:custGeom>
              <a:avLst/>
              <a:gdLst/>
              <a:ahLst/>
              <a:cxnLst/>
              <a:rect l="l" t="t" r="r" b="b"/>
              <a:pathLst>
                <a:path w="223" h="219" extrusionOk="0">
                  <a:moveTo>
                    <a:pt x="132" y="0"/>
                  </a:moveTo>
                  <a:cubicBezTo>
                    <a:pt x="98" y="0"/>
                    <a:pt x="61" y="17"/>
                    <a:pt x="42" y="43"/>
                  </a:cubicBezTo>
                  <a:cubicBezTo>
                    <a:pt x="0" y="125"/>
                    <a:pt x="70" y="215"/>
                    <a:pt x="156" y="218"/>
                  </a:cubicBezTo>
                  <a:cubicBezTo>
                    <a:pt x="190" y="170"/>
                    <a:pt x="223" y="85"/>
                    <a:pt x="195" y="29"/>
                  </a:cubicBezTo>
                  <a:cubicBezTo>
                    <a:pt x="180" y="9"/>
                    <a:pt x="156" y="0"/>
                    <a:pt x="13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492558" y="634723"/>
              <a:ext cx="4582" cy="7410"/>
            </a:xfrm>
            <a:custGeom>
              <a:avLst/>
              <a:gdLst/>
              <a:ahLst/>
              <a:cxnLst/>
              <a:rect l="l" t="t" r="r" b="b"/>
              <a:pathLst>
                <a:path w="94" h="152" extrusionOk="0">
                  <a:moveTo>
                    <a:pt x="40" y="1"/>
                  </a:moveTo>
                  <a:cubicBezTo>
                    <a:pt x="36" y="1"/>
                    <a:pt x="31" y="2"/>
                    <a:pt x="26" y="5"/>
                  </a:cubicBezTo>
                  <a:cubicBezTo>
                    <a:pt x="0" y="36"/>
                    <a:pt x="7" y="79"/>
                    <a:pt x="9" y="117"/>
                  </a:cubicBezTo>
                  <a:cubicBezTo>
                    <a:pt x="9" y="119"/>
                    <a:pt x="10" y="121"/>
                    <a:pt x="10" y="124"/>
                  </a:cubicBezTo>
                  <a:cubicBezTo>
                    <a:pt x="22" y="134"/>
                    <a:pt x="36" y="146"/>
                    <a:pt x="52" y="151"/>
                  </a:cubicBezTo>
                  <a:cubicBezTo>
                    <a:pt x="54" y="151"/>
                    <a:pt x="56" y="151"/>
                    <a:pt x="58" y="152"/>
                  </a:cubicBezTo>
                  <a:cubicBezTo>
                    <a:pt x="82" y="127"/>
                    <a:pt x="94" y="86"/>
                    <a:pt x="87" y="54"/>
                  </a:cubicBezTo>
                  <a:cubicBezTo>
                    <a:pt x="83" y="31"/>
                    <a:pt x="64" y="1"/>
                    <a:pt x="4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575721" y="659389"/>
              <a:ext cx="9555" cy="7117"/>
            </a:xfrm>
            <a:custGeom>
              <a:avLst/>
              <a:gdLst/>
              <a:ahLst/>
              <a:cxnLst/>
              <a:rect l="l" t="t" r="r" b="b"/>
              <a:pathLst>
                <a:path w="196" h="146" extrusionOk="0">
                  <a:moveTo>
                    <a:pt x="111" y="1"/>
                  </a:moveTo>
                  <a:cubicBezTo>
                    <a:pt x="109" y="1"/>
                    <a:pt x="106" y="1"/>
                    <a:pt x="104" y="1"/>
                  </a:cubicBezTo>
                  <a:cubicBezTo>
                    <a:pt x="79" y="2"/>
                    <a:pt x="59" y="25"/>
                    <a:pt x="36" y="25"/>
                  </a:cubicBezTo>
                  <a:cubicBezTo>
                    <a:pt x="31" y="25"/>
                    <a:pt x="26" y="23"/>
                    <a:pt x="21" y="21"/>
                  </a:cubicBezTo>
                  <a:lnTo>
                    <a:pt x="21" y="21"/>
                  </a:lnTo>
                  <a:cubicBezTo>
                    <a:pt x="1" y="78"/>
                    <a:pt x="49" y="146"/>
                    <a:pt x="109" y="146"/>
                  </a:cubicBezTo>
                  <a:cubicBezTo>
                    <a:pt x="194" y="141"/>
                    <a:pt x="196" y="1"/>
                    <a:pt x="11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500943" y="707113"/>
              <a:ext cx="6776" cy="5947"/>
            </a:xfrm>
            <a:custGeom>
              <a:avLst/>
              <a:gdLst/>
              <a:ahLst/>
              <a:cxnLst/>
              <a:rect l="l" t="t" r="r" b="b"/>
              <a:pathLst>
                <a:path w="139" h="122" extrusionOk="0">
                  <a:moveTo>
                    <a:pt x="36" y="1"/>
                  </a:moveTo>
                  <a:lnTo>
                    <a:pt x="36" y="1"/>
                  </a:lnTo>
                  <a:cubicBezTo>
                    <a:pt x="0" y="36"/>
                    <a:pt x="0" y="115"/>
                    <a:pt x="61" y="122"/>
                  </a:cubicBezTo>
                  <a:cubicBezTo>
                    <a:pt x="62" y="122"/>
                    <a:pt x="63" y="122"/>
                    <a:pt x="63" y="122"/>
                  </a:cubicBezTo>
                  <a:cubicBezTo>
                    <a:pt x="113" y="122"/>
                    <a:pt x="138" y="55"/>
                    <a:pt x="110" y="17"/>
                  </a:cubicBezTo>
                  <a:cubicBezTo>
                    <a:pt x="101" y="5"/>
                    <a:pt x="89" y="3"/>
                    <a:pt x="75" y="3"/>
                  </a:cubicBezTo>
                  <a:cubicBezTo>
                    <a:pt x="69" y="3"/>
                    <a:pt x="62" y="4"/>
                    <a:pt x="56" y="4"/>
                  </a:cubicBezTo>
                  <a:cubicBezTo>
                    <a:pt x="49" y="4"/>
                    <a:pt x="42" y="3"/>
                    <a:pt x="3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641189" y="700142"/>
              <a:ext cx="186995" cy="208103"/>
            </a:xfrm>
            <a:custGeom>
              <a:avLst/>
              <a:gdLst/>
              <a:ahLst/>
              <a:cxnLst/>
              <a:rect l="l" t="t" r="r" b="b"/>
              <a:pathLst>
                <a:path w="3836" h="4269" extrusionOk="0">
                  <a:moveTo>
                    <a:pt x="183" y="0"/>
                  </a:moveTo>
                  <a:cubicBezTo>
                    <a:pt x="128" y="0"/>
                    <a:pt x="73" y="3"/>
                    <a:pt x="20" y="19"/>
                  </a:cubicBezTo>
                  <a:cubicBezTo>
                    <a:pt x="13" y="22"/>
                    <a:pt x="2" y="27"/>
                    <a:pt x="0" y="37"/>
                  </a:cubicBezTo>
                  <a:cubicBezTo>
                    <a:pt x="5" y="82"/>
                    <a:pt x="13" y="127"/>
                    <a:pt x="21" y="172"/>
                  </a:cubicBezTo>
                  <a:cubicBezTo>
                    <a:pt x="103" y="585"/>
                    <a:pt x="335" y="963"/>
                    <a:pt x="642" y="1247"/>
                  </a:cubicBezTo>
                  <a:cubicBezTo>
                    <a:pt x="727" y="1323"/>
                    <a:pt x="833" y="1371"/>
                    <a:pt x="924" y="1436"/>
                  </a:cubicBezTo>
                  <a:cubicBezTo>
                    <a:pt x="961" y="1470"/>
                    <a:pt x="951" y="1537"/>
                    <a:pt x="905" y="1556"/>
                  </a:cubicBezTo>
                  <a:cubicBezTo>
                    <a:pt x="872" y="1570"/>
                    <a:pt x="823" y="1566"/>
                    <a:pt x="792" y="1569"/>
                  </a:cubicBezTo>
                  <a:cubicBezTo>
                    <a:pt x="701" y="1579"/>
                    <a:pt x="616" y="1579"/>
                    <a:pt x="531" y="1609"/>
                  </a:cubicBezTo>
                  <a:cubicBezTo>
                    <a:pt x="337" y="1689"/>
                    <a:pt x="222" y="1863"/>
                    <a:pt x="378" y="2046"/>
                  </a:cubicBezTo>
                  <a:cubicBezTo>
                    <a:pt x="611" y="2360"/>
                    <a:pt x="997" y="2495"/>
                    <a:pt x="1341" y="2648"/>
                  </a:cubicBezTo>
                  <a:cubicBezTo>
                    <a:pt x="1412" y="2665"/>
                    <a:pt x="1455" y="2741"/>
                    <a:pt x="1386" y="2791"/>
                  </a:cubicBezTo>
                  <a:cubicBezTo>
                    <a:pt x="1295" y="2836"/>
                    <a:pt x="1150" y="2912"/>
                    <a:pt x="1221" y="3033"/>
                  </a:cubicBezTo>
                  <a:cubicBezTo>
                    <a:pt x="1340" y="3221"/>
                    <a:pt x="1554" y="3276"/>
                    <a:pt x="1743" y="3362"/>
                  </a:cubicBezTo>
                  <a:cubicBezTo>
                    <a:pt x="1807" y="3397"/>
                    <a:pt x="1798" y="3482"/>
                    <a:pt x="1748" y="3524"/>
                  </a:cubicBezTo>
                  <a:cubicBezTo>
                    <a:pt x="1709" y="3569"/>
                    <a:pt x="1681" y="3628"/>
                    <a:pt x="1707" y="3687"/>
                  </a:cubicBezTo>
                  <a:cubicBezTo>
                    <a:pt x="1753" y="3808"/>
                    <a:pt x="1897" y="3914"/>
                    <a:pt x="2083" y="4002"/>
                  </a:cubicBezTo>
                  <a:cubicBezTo>
                    <a:pt x="2445" y="4170"/>
                    <a:pt x="2970" y="4268"/>
                    <a:pt x="3260" y="4268"/>
                  </a:cubicBezTo>
                  <a:cubicBezTo>
                    <a:pt x="3293" y="4268"/>
                    <a:pt x="3323" y="4267"/>
                    <a:pt x="3350" y="4264"/>
                  </a:cubicBezTo>
                  <a:cubicBezTo>
                    <a:pt x="3359" y="4263"/>
                    <a:pt x="3368" y="4263"/>
                    <a:pt x="3377" y="4261"/>
                  </a:cubicBezTo>
                  <a:cubicBezTo>
                    <a:pt x="3329" y="4175"/>
                    <a:pt x="3280" y="4089"/>
                    <a:pt x="3232" y="4002"/>
                  </a:cubicBezTo>
                  <a:cubicBezTo>
                    <a:pt x="3222" y="3983"/>
                    <a:pt x="3211" y="3964"/>
                    <a:pt x="3201" y="3944"/>
                  </a:cubicBezTo>
                  <a:cubicBezTo>
                    <a:pt x="3048" y="3672"/>
                    <a:pt x="2895" y="3401"/>
                    <a:pt x="2736" y="3133"/>
                  </a:cubicBezTo>
                  <a:cubicBezTo>
                    <a:pt x="2454" y="3088"/>
                    <a:pt x="2172" y="3010"/>
                    <a:pt x="1888" y="2979"/>
                  </a:cubicBezTo>
                  <a:cubicBezTo>
                    <a:pt x="1809" y="2969"/>
                    <a:pt x="1729" y="2964"/>
                    <a:pt x="1650" y="2964"/>
                  </a:cubicBezTo>
                  <a:cubicBezTo>
                    <a:pt x="1602" y="2964"/>
                    <a:pt x="1554" y="2966"/>
                    <a:pt x="1505" y="2970"/>
                  </a:cubicBezTo>
                  <a:cubicBezTo>
                    <a:pt x="1504" y="2971"/>
                    <a:pt x="1502" y="2971"/>
                    <a:pt x="1500" y="2971"/>
                  </a:cubicBezTo>
                  <a:cubicBezTo>
                    <a:pt x="1494" y="2971"/>
                    <a:pt x="1488" y="2967"/>
                    <a:pt x="1487" y="2961"/>
                  </a:cubicBezTo>
                  <a:cubicBezTo>
                    <a:pt x="1486" y="2953"/>
                    <a:pt x="1492" y="2947"/>
                    <a:pt x="1500" y="2946"/>
                  </a:cubicBezTo>
                  <a:cubicBezTo>
                    <a:pt x="1517" y="2945"/>
                    <a:pt x="1534" y="2940"/>
                    <a:pt x="1550" y="2937"/>
                  </a:cubicBezTo>
                  <a:cubicBezTo>
                    <a:pt x="1667" y="2919"/>
                    <a:pt x="1786" y="2911"/>
                    <a:pt x="1904" y="2911"/>
                  </a:cubicBezTo>
                  <a:cubicBezTo>
                    <a:pt x="1909" y="2911"/>
                    <a:pt x="1914" y="2911"/>
                    <a:pt x="1919" y="2911"/>
                  </a:cubicBezTo>
                  <a:cubicBezTo>
                    <a:pt x="2095" y="2911"/>
                    <a:pt x="2270" y="2930"/>
                    <a:pt x="2443" y="2959"/>
                  </a:cubicBezTo>
                  <a:cubicBezTo>
                    <a:pt x="2516" y="2970"/>
                    <a:pt x="2588" y="2985"/>
                    <a:pt x="2660" y="3004"/>
                  </a:cubicBezTo>
                  <a:cubicBezTo>
                    <a:pt x="2455" y="2665"/>
                    <a:pt x="2241" y="2332"/>
                    <a:pt x="2009" y="2012"/>
                  </a:cubicBezTo>
                  <a:cubicBezTo>
                    <a:pt x="1762" y="1975"/>
                    <a:pt x="1517" y="1910"/>
                    <a:pt x="1268" y="1882"/>
                  </a:cubicBezTo>
                  <a:cubicBezTo>
                    <a:pt x="1160" y="1872"/>
                    <a:pt x="1052" y="1862"/>
                    <a:pt x="943" y="1857"/>
                  </a:cubicBezTo>
                  <a:cubicBezTo>
                    <a:pt x="872" y="1852"/>
                    <a:pt x="800" y="1850"/>
                    <a:pt x="727" y="1850"/>
                  </a:cubicBezTo>
                  <a:cubicBezTo>
                    <a:pt x="713" y="1850"/>
                    <a:pt x="698" y="1850"/>
                    <a:pt x="684" y="1851"/>
                  </a:cubicBezTo>
                  <a:cubicBezTo>
                    <a:pt x="682" y="1851"/>
                    <a:pt x="680" y="1851"/>
                    <a:pt x="679" y="1851"/>
                  </a:cubicBezTo>
                  <a:cubicBezTo>
                    <a:pt x="663" y="1851"/>
                    <a:pt x="657" y="1825"/>
                    <a:pt x="679" y="1822"/>
                  </a:cubicBezTo>
                  <a:cubicBezTo>
                    <a:pt x="769" y="1821"/>
                    <a:pt x="859" y="1818"/>
                    <a:pt x="951" y="1815"/>
                  </a:cubicBezTo>
                  <a:cubicBezTo>
                    <a:pt x="1014" y="1813"/>
                    <a:pt x="1077" y="1812"/>
                    <a:pt x="1141" y="1812"/>
                  </a:cubicBezTo>
                  <a:cubicBezTo>
                    <a:pt x="1231" y="1812"/>
                    <a:pt x="1322" y="1814"/>
                    <a:pt x="1412" y="1821"/>
                  </a:cubicBezTo>
                  <a:cubicBezTo>
                    <a:pt x="1580" y="1834"/>
                    <a:pt x="1750" y="1852"/>
                    <a:pt x="1916" y="1886"/>
                  </a:cubicBezTo>
                  <a:cubicBezTo>
                    <a:pt x="1907" y="1873"/>
                    <a:pt x="1896" y="1860"/>
                    <a:pt x="1887" y="1846"/>
                  </a:cubicBezTo>
                  <a:cubicBezTo>
                    <a:pt x="1434" y="1280"/>
                    <a:pt x="903" y="792"/>
                    <a:pt x="355" y="320"/>
                  </a:cubicBezTo>
                  <a:cubicBezTo>
                    <a:pt x="288" y="264"/>
                    <a:pt x="225" y="200"/>
                    <a:pt x="156" y="149"/>
                  </a:cubicBezTo>
                  <a:cubicBezTo>
                    <a:pt x="147" y="144"/>
                    <a:pt x="145" y="132"/>
                    <a:pt x="150" y="125"/>
                  </a:cubicBezTo>
                  <a:cubicBezTo>
                    <a:pt x="155" y="120"/>
                    <a:pt x="159" y="118"/>
                    <a:pt x="163" y="118"/>
                  </a:cubicBezTo>
                  <a:cubicBezTo>
                    <a:pt x="172" y="118"/>
                    <a:pt x="179" y="127"/>
                    <a:pt x="187" y="132"/>
                  </a:cubicBezTo>
                  <a:cubicBezTo>
                    <a:pt x="534" y="355"/>
                    <a:pt x="843" y="632"/>
                    <a:pt x="1155" y="900"/>
                  </a:cubicBezTo>
                  <a:cubicBezTo>
                    <a:pt x="1487" y="1197"/>
                    <a:pt x="1792" y="1525"/>
                    <a:pt x="2069" y="1874"/>
                  </a:cubicBezTo>
                  <a:cubicBezTo>
                    <a:pt x="2003" y="1508"/>
                    <a:pt x="2047" y="1126"/>
                    <a:pt x="2000" y="757"/>
                  </a:cubicBezTo>
                  <a:cubicBezTo>
                    <a:pt x="1993" y="739"/>
                    <a:pt x="2006" y="729"/>
                    <a:pt x="2019" y="729"/>
                  </a:cubicBezTo>
                  <a:cubicBezTo>
                    <a:pt x="2031" y="729"/>
                    <a:pt x="2043" y="738"/>
                    <a:pt x="2038" y="756"/>
                  </a:cubicBezTo>
                  <a:cubicBezTo>
                    <a:pt x="2071" y="1084"/>
                    <a:pt x="2120" y="1409"/>
                    <a:pt x="2165" y="1735"/>
                  </a:cubicBezTo>
                  <a:cubicBezTo>
                    <a:pt x="2165" y="1790"/>
                    <a:pt x="2213" y="1957"/>
                    <a:pt x="2183" y="2019"/>
                  </a:cubicBezTo>
                  <a:cubicBezTo>
                    <a:pt x="2358" y="2250"/>
                    <a:pt x="2522" y="2489"/>
                    <a:pt x="2675" y="2736"/>
                  </a:cubicBezTo>
                  <a:cubicBezTo>
                    <a:pt x="2917" y="3123"/>
                    <a:pt x="3167" y="3512"/>
                    <a:pt x="3357" y="3927"/>
                  </a:cubicBezTo>
                  <a:cubicBezTo>
                    <a:pt x="3369" y="3952"/>
                    <a:pt x="3379" y="3977"/>
                    <a:pt x="3391" y="4002"/>
                  </a:cubicBezTo>
                  <a:cubicBezTo>
                    <a:pt x="3430" y="4089"/>
                    <a:pt x="3464" y="4177"/>
                    <a:pt x="3497" y="4267"/>
                  </a:cubicBezTo>
                  <a:cubicBezTo>
                    <a:pt x="3546" y="4180"/>
                    <a:pt x="3593" y="4092"/>
                    <a:pt x="3635" y="4002"/>
                  </a:cubicBezTo>
                  <a:cubicBezTo>
                    <a:pt x="3699" y="3869"/>
                    <a:pt x="3753" y="3732"/>
                    <a:pt x="3788" y="3590"/>
                  </a:cubicBezTo>
                  <a:cubicBezTo>
                    <a:pt x="3812" y="3492"/>
                    <a:pt x="3828" y="3392"/>
                    <a:pt x="3832" y="3290"/>
                  </a:cubicBezTo>
                  <a:cubicBezTo>
                    <a:pt x="3836" y="3195"/>
                    <a:pt x="3835" y="2861"/>
                    <a:pt x="3698" y="2861"/>
                  </a:cubicBezTo>
                  <a:cubicBezTo>
                    <a:pt x="3692" y="2861"/>
                    <a:pt x="3685" y="2862"/>
                    <a:pt x="3678" y="2863"/>
                  </a:cubicBezTo>
                  <a:cubicBezTo>
                    <a:pt x="3617" y="2876"/>
                    <a:pt x="3555" y="2947"/>
                    <a:pt x="3492" y="2947"/>
                  </a:cubicBezTo>
                  <a:cubicBezTo>
                    <a:pt x="3474" y="2947"/>
                    <a:pt x="3455" y="2941"/>
                    <a:pt x="3437" y="2925"/>
                  </a:cubicBezTo>
                  <a:cubicBezTo>
                    <a:pt x="3405" y="2896"/>
                    <a:pt x="3404" y="2849"/>
                    <a:pt x="3402" y="2808"/>
                  </a:cubicBezTo>
                  <a:cubicBezTo>
                    <a:pt x="3397" y="2734"/>
                    <a:pt x="3395" y="2657"/>
                    <a:pt x="3393" y="2583"/>
                  </a:cubicBezTo>
                  <a:cubicBezTo>
                    <a:pt x="3381" y="2360"/>
                    <a:pt x="3354" y="2139"/>
                    <a:pt x="3310" y="1922"/>
                  </a:cubicBezTo>
                  <a:cubicBezTo>
                    <a:pt x="3262" y="1705"/>
                    <a:pt x="3127" y="1321"/>
                    <a:pt x="2931" y="1321"/>
                  </a:cubicBezTo>
                  <a:cubicBezTo>
                    <a:pt x="2863" y="1321"/>
                    <a:pt x="2787" y="1367"/>
                    <a:pt x="2705" y="1483"/>
                  </a:cubicBezTo>
                  <a:cubicBezTo>
                    <a:pt x="2682" y="1515"/>
                    <a:pt x="2648" y="1547"/>
                    <a:pt x="2609" y="1547"/>
                  </a:cubicBezTo>
                  <a:cubicBezTo>
                    <a:pt x="2598" y="1547"/>
                    <a:pt x="2587" y="1544"/>
                    <a:pt x="2576" y="1539"/>
                  </a:cubicBezTo>
                  <a:cubicBezTo>
                    <a:pt x="2536" y="1518"/>
                    <a:pt x="2521" y="1472"/>
                    <a:pt x="2504" y="1435"/>
                  </a:cubicBezTo>
                  <a:cubicBezTo>
                    <a:pt x="2473" y="1362"/>
                    <a:pt x="2447" y="1288"/>
                    <a:pt x="2424" y="1224"/>
                  </a:cubicBezTo>
                  <a:cubicBezTo>
                    <a:pt x="2358" y="1045"/>
                    <a:pt x="2286" y="860"/>
                    <a:pt x="2200" y="693"/>
                  </a:cubicBezTo>
                  <a:cubicBezTo>
                    <a:pt x="2110" y="502"/>
                    <a:pt x="1996" y="390"/>
                    <a:pt x="1909" y="390"/>
                  </a:cubicBezTo>
                  <a:cubicBezTo>
                    <a:pt x="1822" y="390"/>
                    <a:pt x="1762" y="500"/>
                    <a:pt x="1775" y="752"/>
                  </a:cubicBezTo>
                  <a:cubicBezTo>
                    <a:pt x="1778" y="780"/>
                    <a:pt x="1784" y="809"/>
                    <a:pt x="1784" y="838"/>
                  </a:cubicBezTo>
                  <a:cubicBezTo>
                    <a:pt x="1785" y="877"/>
                    <a:pt x="1752" y="907"/>
                    <a:pt x="1716" y="907"/>
                  </a:cubicBezTo>
                  <a:cubicBezTo>
                    <a:pt x="1707" y="907"/>
                    <a:pt x="1698" y="905"/>
                    <a:pt x="1689" y="901"/>
                  </a:cubicBezTo>
                  <a:cubicBezTo>
                    <a:pt x="1633" y="867"/>
                    <a:pt x="1594" y="813"/>
                    <a:pt x="1547" y="767"/>
                  </a:cubicBezTo>
                  <a:cubicBezTo>
                    <a:pt x="1377" y="584"/>
                    <a:pt x="1209" y="395"/>
                    <a:pt x="1001" y="253"/>
                  </a:cubicBezTo>
                  <a:cubicBezTo>
                    <a:pt x="770" y="102"/>
                    <a:pt x="504" y="17"/>
                    <a:pt x="230" y="1"/>
                  </a:cubicBezTo>
                  <a:cubicBezTo>
                    <a:pt x="214" y="1"/>
                    <a:pt x="199" y="0"/>
                    <a:pt x="1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602143" y="663581"/>
              <a:ext cx="8336" cy="5606"/>
            </a:xfrm>
            <a:custGeom>
              <a:avLst/>
              <a:gdLst/>
              <a:ahLst/>
              <a:cxnLst/>
              <a:rect l="l" t="t" r="r" b="b"/>
              <a:pathLst>
                <a:path w="171" h="115" extrusionOk="0">
                  <a:moveTo>
                    <a:pt x="96" y="1"/>
                  </a:moveTo>
                  <a:cubicBezTo>
                    <a:pt x="74" y="1"/>
                    <a:pt x="55" y="14"/>
                    <a:pt x="33" y="20"/>
                  </a:cubicBezTo>
                  <a:cubicBezTo>
                    <a:pt x="1" y="55"/>
                    <a:pt x="20" y="114"/>
                    <a:pt x="67" y="114"/>
                  </a:cubicBezTo>
                  <a:cubicBezTo>
                    <a:pt x="70" y="114"/>
                    <a:pt x="74" y="114"/>
                    <a:pt x="77" y="113"/>
                  </a:cubicBezTo>
                  <a:cubicBezTo>
                    <a:pt x="79" y="113"/>
                    <a:pt x="80" y="114"/>
                    <a:pt x="82" y="114"/>
                  </a:cubicBezTo>
                  <a:cubicBezTo>
                    <a:pt x="135" y="114"/>
                    <a:pt x="170" y="40"/>
                    <a:pt x="122" y="7"/>
                  </a:cubicBezTo>
                  <a:cubicBezTo>
                    <a:pt x="113" y="3"/>
                    <a:pt x="104" y="1"/>
                    <a:pt x="9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52645" y="815186"/>
              <a:ext cx="95886" cy="92084"/>
            </a:xfrm>
            <a:custGeom>
              <a:avLst/>
              <a:gdLst/>
              <a:ahLst/>
              <a:cxnLst/>
              <a:rect l="l" t="t" r="r" b="b"/>
              <a:pathLst>
                <a:path w="1967" h="1889" extrusionOk="0">
                  <a:moveTo>
                    <a:pt x="115" y="1"/>
                  </a:moveTo>
                  <a:cubicBezTo>
                    <a:pt x="111" y="1"/>
                    <a:pt x="107" y="1"/>
                    <a:pt x="104" y="1"/>
                  </a:cubicBezTo>
                  <a:cubicBezTo>
                    <a:pt x="586" y="233"/>
                    <a:pt x="380" y="634"/>
                    <a:pt x="817" y="774"/>
                  </a:cubicBezTo>
                  <a:cubicBezTo>
                    <a:pt x="953" y="815"/>
                    <a:pt x="1094" y="838"/>
                    <a:pt x="1219" y="910"/>
                  </a:cubicBezTo>
                  <a:cubicBezTo>
                    <a:pt x="1476" y="1041"/>
                    <a:pt x="1529" y="1357"/>
                    <a:pt x="1485" y="1619"/>
                  </a:cubicBezTo>
                  <a:cubicBezTo>
                    <a:pt x="1484" y="1626"/>
                    <a:pt x="1484" y="1633"/>
                    <a:pt x="1483" y="1642"/>
                  </a:cubicBezTo>
                  <a:cubicBezTo>
                    <a:pt x="1481" y="1682"/>
                    <a:pt x="1471" y="1727"/>
                    <a:pt x="1429" y="1727"/>
                  </a:cubicBezTo>
                  <a:cubicBezTo>
                    <a:pt x="1425" y="1727"/>
                    <a:pt x="1421" y="1727"/>
                    <a:pt x="1416" y="1726"/>
                  </a:cubicBezTo>
                  <a:cubicBezTo>
                    <a:pt x="1390" y="1718"/>
                    <a:pt x="1375" y="1692"/>
                    <a:pt x="1362" y="1671"/>
                  </a:cubicBezTo>
                  <a:cubicBezTo>
                    <a:pt x="1357" y="1662"/>
                    <a:pt x="1351" y="1652"/>
                    <a:pt x="1345" y="1642"/>
                  </a:cubicBezTo>
                  <a:cubicBezTo>
                    <a:pt x="1325" y="1608"/>
                    <a:pt x="1307" y="1574"/>
                    <a:pt x="1284" y="1543"/>
                  </a:cubicBezTo>
                  <a:cubicBezTo>
                    <a:pt x="1174" y="1391"/>
                    <a:pt x="1049" y="1383"/>
                    <a:pt x="911" y="1383"/>
                  </a:cubicBezTo>
                  <a:cubicBezTo>
                    <a:pt x="895" y="1383"/>
                    <a:pt x="879" y="1383"/>
                    <a:pt x="863" y="1383"/>
                  </a:cubicBezTo>
                  <a:cubicBezTo>
                    <a:pt x="705" y="1383"/>
                    <a:pt x="530" y="1374"/>
                    <a:pt x="343" y="1158"/>
                  </a:cubicBezTo>
                  <a:cubicBezTo>
                    <a:pt x="252" y="1043"/>
                    <a:pt x="153" y="925"/>
                    <a:pt x="1" y="893"/>
                  </a:cubicBezTo>
                  <a:lnTo>
                    <a:pt x="1" y="893"/>
                  </a:lnTo>
                  <a:cubicBezTo>
                    <a:pt x="103" y="996"/>
                    <a:pt x="122" y="1141"/>
                    <a:pt x="172" y="1269"/>
                  </a:cubicBezTo>
                  <a:cubicBezTo>
                    <a:pt x="331" y="1554"/>
                    <a:pt x="712" y="1384"/>
                    <a:pt x="953" y="1525"/>
                  </a:cubicBezTo>
                  <a:cubicBezTo>
                    <a:pt x="1007" y="1558"/>
                    <a:pt x="1048" y="1599"/>
                    <a:pt x="1085" y="1643"/>
                  </a:cubicBezTo>
                  <a:cubicBezTo>
                    <a:pt x="1184" y="1759"/>
                    <a:pt x="1248" y="1889"/>
                    <a:pt x="1455" y="1889"/>
                  </a:cubicBezTo>
                  <a:cubicBezTo>
                    <a:pt x="1457" y="1889"/>
                    <a:pt x="1459" y="1889"/>
                    <a:pt x="1462" y="1888"/>
                  </a:cubicBezTo>
                  <a:cubicBezTo>
                    <a:pt x="1470" y="1889"/>
                    <a:pt x="1477" y="1889"/>
                    <a:pt x="1485" y="1889"/>
                  </a:cubicBezTo>
                  <a:cubicBezTo>
                    <a:pt x="1638" y="1889"/>
                    <a:pt x="1801" y="1839"/>
                    <a:pt x="1900" y="1716"/>
                  </a:cubicBezTo>
                  <a:cubicBezTo>
                    <a:pt x="1918" y="1693"/>
                    <a:pt x="1929" y="1667"/>
                    <a:pt x="1942" y="1642"/>
                  </a:cubicBezTo>
                  <a:cubicBezTo>
                    <a:pt x="1950" y="1628"/>
                    <a:pt x="1958" y="1614"/>
                    <a:pt x="1966" y="1602"/>
                  </a:cubicBezTo>
                  <a:cubicBezTo>
                    <a:pt x="1821" y="1463"/>
                    <a:pt x="1736" y="1249"/>
                    <a:pt x="1876" y="1079"/>
                  </a:cubicBezTo>
                  <a:cubicBezTo>
                    <a:pt x="1684" y="982"/>
                    <a:pt x="1449" y="912"/>
                    <a:pt x="1332" y="718"/>
                  </a:cubicBezTo>
                  <a:cubicBezTo>
                    <a:pt x="1329" y="713"/>
                    <a:pt x="1326" y="708"/>
                    <a:pt x="1323" y="703"/>
                  </a:cubicBezTo>
                  <a:cubicBezTo>
                    <a:pt x="1276" y="686"/>
                    <a:pt x="1224" y="689"/>
                    <a:pt x="1173" y="683"/>
                  </a:cubicBezTo>
                  <a:cubicBezTo>
                    <a:pt x="1077" y="670"/>
                    <a:pt x="984" y="644"/>
                    <a:pt x="905" y="588"/>
                  </a:cubicBezTo>
                  <a:cubicBezTo>
                    <a:pt x="779" y="507"/>
                    <a:pt x="708" y="375"/>
                    <a:pt x="628" y="253"/>
                  </a:cubicBezTo>
                  <a:cubicBezTo>
                    <a:pt x="516" y="86"/>
                    <a:pt x="311" y="1"/>
                    <a:pt x="1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661663" y="607570"/>
              <a:ext cx="217658" cy="309205"/>
            </a:xfrm>
            <a:custGeom>
              <a:avLst/>
              <a:gdLst/>
              <a:ahLst/>
              <a:cxnLst/>
              <a:rect l="l" t="t" r="r" b="b"/>
              <a:pathLst>
                <a:path w="4465" h="6343" extrusionOk="0">
                  <a:moveTo>
                    <a:pt x="3068" y="110"/>
                  </a:moveTo>
                  <a:cubicBezTo>
                    <a:pt x="3126" y="110"/>
                    <a:pt x="3159" y="184"/>
                    <a:pt x="3133" y="233"/>
                  </a:cubicBezTo>
                  <a:cubicBezTo>
                    <a:pt x="3112" y="258"/>
                    <a:pt x="3084" y="265"/>
                    <a:pt x="3052" y="275"/>
                  </a:cubicBezTo>
                  <a:cubicBezTo>
                    <a:pt x="3047" y="274"/>
                    <a:pt x="3042" y="274"/>
                    <a:pt x="3037" y="273"/>
                  </a:cubicBezTo>
                  <a:cubicBezTo>
                    <a:pt x="2933" y="269"/>
                    <a:pt x="2985" y="116"/>
                    <a:pt x="3063" y="110"/>
                  </a:cubicBezTo>
                  <a:cubicBezTo>
                    <a:pt x="3064" y="110"/>
                    <a:pt x="3066" y="110"/>
                    <a:pt x="3068" y="110"/>
                  </a:cubicBezTo>
                  <a:close/>
                  <a:moveTo>
                    <a:pt x="3509" y="558"/>
                  </a:moveTo>
                  <a:cubicBezTo>
                    <a:pt x="3533" y="558"/>
                    <a:pt x="3552" y="588"/>
                    <a:pt x="3556" y="611"/>
                  </a:cubicBezTo>
                  <a:cubicBezTo>
                    <a:pt x="3563" y="643"/>
                    <a:pt x="3551" y="684"/>
                    <a:pt x="3527" y="709"/>
                  </a:cubicBezTo>
                  <a:cubicBezTo>
                    <a:pt x="3525" y="708"/>
                    <a:pt x="3523" y="708"/>
                    <a:pt x="3521" y="708"/>
                  </a:cubicBezTo>
                  <a:cubicBezTo>
                    <a:pt x="3505" y="703"/>
                    <a:pt x="3491" y="691"/>
                    <a:pt x="3479" y="681"/>
                  </a:cubicBezTo>
                  <a:cubicBezTo>
                    <a:pt x="3479" y="678"/>
                    <a:pt x="3479" y="676"/>
                    <a:pt x="3478" y="674"/>
                  </a:cubicBezTo>
                  <a:cubicBezTo>
                    <a:pt x="3476" y="636"/>
                    <a:pt x="3469" y="593"/>
                    <a:pt x="3495" y="562"/>
                  </a:cubicBezTo>
                  <a:cubicBezTo>
                    <a:pt x="3500" y="559"/>
                    <a:pt x="3505" y="558"/>
                    <a:pt x="3509" y="558"/>
                  </a:cubicBezTo>
                  <a:close/>
                  <a:moveTo>
                    <a:pt x="2472" y="604"/>
                  </a:moveTo>
                  <a:cubicBezTo>
                    <a:pt x="2496" y="604"/>
                    <a:pt x="2520" y="613"/>
                    <a:pt x="2535" y="633"/>
                  </a:cubicBezTo>
                  <a:cubicBezTo>
                    <a:pt x="2563" y="689"/>
                    <a:pt x="2530" y="774"/>
                    <a:pt x="2496" y="822"/>
                  </a:cubicBezTo>
                  <a:cubicBezTo>
                    <a:pt x="2410" y="819"/>
                    <a:pt x="2340" y="729"/>
                    <a:pt x="2382" y="647"/>
                  </a:cubicBezTo>
                  <a:cubicBezTo>
                    <a:pt x="2401" y="621"/>
                    <a:pt x="2438" y="604"/>
                    <a:pt x="2472" y="604"/>
                  </a:cubicBezTo>
                  <a:close/>
                  <a:moveTo>
                    <a:pt x="1874" y="1064"/>
                  </a:moveTo>
                  <a:cubicBezTo>
                    <a:pt x="1959" y="1064"/>
                    <a:pt x="1957" y="1204"/>
                    <a:pt x="1872" y="1209"/>
                  </a:cubicBezTo>
                  <a:cubicBezTo>
                    <a:pt x="1813" y="1209"/>
                    <a:pt x="1764" y="1139"/>
                    <a:pt x="1784" y="1084"/>
                  </a:cubicBezTo>
                  <a:lnTo>
                    <a:pt x="1784" y="1084"/>
                  </a:lnTo>
                  <a:cubicBezTo>
                    <a:pt x="1789" y="1086"/>
                    <a:pt x="1794" y="1088"/>
                    <a:pt x="1799" y="1088"/>
                  </a:cubicBezTo>
                  <a:cubicBezTo>
                    <a:pt x="1822" y="1088"/>
                    <a:pt x="1842" y="1065"/>
                    <a:pt x="1867" y="1064"/>
                  </a:cubicBezTo>
                  <a:cubicBezTo>
                    <a:pt x="1869" y="1064"/>
                    <a:pt x="1872" y="1064"/>
                    <a:pt x="1874" y="1064"/>
                  </a:cubicBezTo>
                  <a:close/>
                  <a:moveTo>
                    <a:pt x="1317" y="1150"/>
                  </a:moveTo>
                  <a:cubicBezTo>
                    <a:pt x="1325" y="1150"/>
                    <a:pt x="1334" y="1152"/>
                    <a:pt x="1343" y="1156"/>
                  </a:cubicBezTo>
                  <a:cubicBezTo>
                    <a:pt x="1391" y="1189"/>
                    <a:pt x="1356" y="1263"/>
                    <a:pt x="1303" y="1263"/>
                  </a:cubicBezTo>
                  <a:cubicBezTo>
                    <a:pt x="1301" y="1263"/>
                    <a:pt x="1300" y="1262"/>
                    <a:pt x="1298" y="1262"/>
                  </a:cubicBezTo>
                  <a:cubicBezTo>
                    <a:pt x="1295" y="1263"/>
                    <a:pt x="1291" y="1263"/>
                    <a:pt x="1288" y="1263"/>
                  </a:cubicBezTo>
                  <a:cubicBezTo>
                    <a:pt x="1241" y="1263"/>
                    <a:pt x="1222" y="1204"/>
                    <a:pt x="1254" y="1169"/>
                  </a:cubicBezTo>
                  <a:cubicBezTo>
                    <a:pt x="1276" y="1163"/>
                    <a:pt x="1295" y="1150"/>
                    <a:pt x="1317" y="1150"/>
                  </a:cubicBezTo>
                  <a:close/>
                  <a:moveTo>
                    <a:pt x="3333" y="2043"/>
                  </a:moveTo>
                  <a:lnTo>
                    <a:pt x="3333" y="2043"/>
                  </a:lnTo>
                  <a:cubicBezTo>
                    <a:pt x="3339" y="2045"/>
                    <a:pt x="3345" y="2045"/>
                    <a:pt x="3352" y="2045"/>
                  </a:cubicBezTo>
                  <a:cubicBezTo>
                    <a:pt x="3358" y="2045"/>
                    <a:pt x="3364" y="2045"/>
                    <a:pt x="3371" y="2045"/>
                  </a:cubicBezTo>
                  <a:cubicBezTo>
                    <a:pt x="3385" y="2045"/>
                    <a:pt x="3398" y="2047"/>
                    <a:pt x="3407" y="2059"/>
                  </a:cubicBezTo>
                  <a:cubicBezTo>
                    <a:pt x="3435" y="2097"/>
                    <a:pt x="3410" y="2164"/>
                    <a:pt x="3360" y="2164"/>
                  </a:cubicBezTo>
                  <a:cubicBezTo>
                    <a:pt x="3360" y="2164"/>
                    <a:pt x="3359" y="2164"/>
                    <a:pt x="3358" y="2164"/>
                  </a:cubicBezTo>
                  <a:cubicBezTo>
                    <a:pt x="3297" y="2157"/>
                    <a:pt x="3297" y="2078"/>
                    <a:pt x="3333" y="2043"/>
                  </a:cubicBezTo>
                  <a:close/>
                  <a:moveTo>
                    <a:pt x="301" y="4260"/>
                  </a:moveTo>
                  <a:cubicBezTo>
                    <a:pt x="496" y="4260"/>
                    <a:pt x="701" y="4345"/>
                    <a:pt x="813" y="4512"/>
                  </a:cubicBezTo>
                  <a:cubicBezTo>
                    <a:pt x="893" y="4633"/>
                    <a:pt x="964" y="4766"/>
                    <a:pt x="1090" y="4847"/>
                  </a:cubicBezTo>
                  <a:cubicBezTo>
                    <a:pt x="1169" y="4902"/>
                    <a:pt x="1263" y="4929"/>
                    <a:pt x="1359" y="4942"/>
                  </a:cubicBezTo>
                  <a:cubicBezTo>
                    <a:pt x="1409" y="4948"/>
                    <a:pt x="1461" y="4945"/>
                    <a:pt x="1509" y="4962"/>
                  </a:cubicBezTo>
                  <a:cubicBezTo>
                    <a:pt x="1511" y="4967"/>
                    <a:pt x="1515" y="4972"/>
                    <a:pt x="1517" y="4977"/>
                  </a:cubicBezTo>
                  <a:cubicBezTo>
                    <a:pt x="1634" y="5171"/>
                    <a:pt x="1869" y="5241"/>
                    <a:pt x="2061" y="5338"/>
                  </a:cubicBezTo>
                  <a:cubicBezTo>
                    <a:pt x="1921" y="5508"/>
                    <a:pt x="2006" y="5722"/>
                    <a:pt x="2151" y="5861"/>
                  </a:cubicBezTo>
                  <a:cubicBezTo>
                    <a:pt x="2143" y="5873"/>
                    <a:pt x="2135" y="5887"/>
                    <a:pt x="2127" y="5901"/>
                  </a:cubicBezTo>
                  <a:cubicBezTo>
                    <a:pt x="2114" y="5926"/>
                    <a:pt x="2103" y="5952"/>
                    <a:pt x="2085" y="5975"/>
                  </a:cubicBezTo>
                  <a:cubicBezTo>
                    <a:pt x="1986" y="6098"/>
                    <a:pt x="1823" y="6148"/>
                    <a:pt x="1670" y="6148"/>
                  </a:cubicBezTo>
                  <a:cubicBezTo>
                    <a:pt x="1662" y="6148"/>
                    <a:pt x="1655" y="6148"/>
                    <a:pt x="1647" y="6147"/>
                  </a:cubicBezTo>
                  <a:cubicBezTo>
                    <a:pt x="1644" y="6148"/>
                    <a:pt x="1642" y="6148"/>
                    <a:pt x="1640" y="6148"/>
                  </a:cubicBezTo>
                  <a:cubicBezTo>
                    <a:pt x="1433" y="6148"/>
                    <a:pt x="1369" y="6018"/>
                    <a:pt x="1270" y="5901"/>
                  </a:cubicBezTo>
                  <a:cubicBezTo>
                    <a:pt x="1233" y="5858"/>
                    <a:pt x="1192" y="5817"/>
                    <a:pt x="1138" y="5784"/>
                  </a:cubicBezTo>
                  <a:cubicBezTo>
                    <a:pt x="897" y="5643"/>
                    <a:pt x="516" y="5813"/>
                    <a:pt x="357" y="5528"/>
                  </a:cubicBezTo>
                  <a:cubicBezTo>
                    <a:pt x="307" y="5400"/>
                    <a:pt x="288" y="5255"/>
                    <a:pt x="186" y="5152"/>
                  </a:cubicBezTo>
                  <a:lnTo>
                    <a:pt x="186" y="5152"/>
                  </a:lnTo>
                  <a:cubicBezTo>
                    <a:pt x="338" y="5184"/>
                    <a:pt x="437" y="5301"/>
                    <a:pt x="528" y="5416"/>
                  </a:cubicBezTo>
                  <a:cubicBezTo>
                    <a:pt x="715" y="5632"/>
                    <a:pt x="890" y="5642"/>
                    <a:pt x="1048" y="5642"/>
                  </a:cubicBezTo>
                  <a:cubicBezTo>
                    <a:pt x="1065" y="5642"/>
                    <a:pt x="1081" y="5642"/>
                    <a:pt x="1097" y="5642"/>
                  </a:cubicBezTo>
                  <a:cubicBezTo>
                    <a:pt x="1234" y="5642"/>
                    <a:pt x="1359" y="5650"/>
                    <a:pt x="1469" y="5801"/>
                  </a:cubicBezTo>
                  <a:cubicBezTo>
                    <a:pt x="1492" y="5833"/>
                    <a:pt x="1510" y="5867"/>
                    <a:pt x="1530" y="5901"/>
                  </a:cubicBezTo>
                  <a:cubicBezTo>
                    <a:pt x="1536" y="5911"/>
                    <a:pt x="1542" y="5921"/>
                    <a:pt x="1547" y="5930"/>
                  </a:cubicBezTo>
                  <a:cubicBezTo>
                    <a:pt x="1560" y="5952"/>
                    <a:pt x="1575" y="5977"/>
                    <a:pt x="1601" y="5985"/>
                  </a:cubicBezTo>
                  <a:cubicBezTo>
                    <a:pt x="1606" y="5986"/>
                    <a:pt x="1610" y="5986"/>
                    <a:pt x="1614" y="5986"/>
                  </a:cubicBezTo>
                  <a:cubicBezTo>
                    <a:pt x="1656" y="5986"/>
                    <a:pt x="1666" y="5941"/>
                    <a:pt x="1669" y="5901"/>
                  </a:cubicBezTo>
                  <a:cubicBezTo>
                    <a:pt x="1669" y="5892"/>
                    <a:pt x="1669" y="5885"/>
                    <a:pt x="1670" y="5878"/>
                  </a:cubicBezTo>
                  <a:cubicBezTo>
                    <a:pt x="1714" y="5617"/>
                    <a:pt x="1661" y="5300"/>
                    <a:pt x="1404" y="5169"/>
                  </a:cubicBezTo>
                  <a:cubicBezTo>
                    <a:pt x="1279" y="5097"/>
                    <a:pt x="1138" y="5074"/>
                    <a:pt x="1002" y="5033"/>
                  </a:cubicBezTo>
                  <a:cubicBezTo>
                    <a:pt x="565" y="4893"/>
                    <a:pt x="771" y="4492"/>
                    <a:pt x="290" y="4260"/>
                  </a:cubicBezTo>
                  <a:cubicBezTo>
                    <a:pt x="294" y="4260"/>
                    <a:pt x="297" y="4260"/>
                    <a:pt x="301" y="4260"/>
                  </a:cubicBezTo>
                  <a:close/>
                  <a:moveTo>
                    <a:pt x="603" y="1899"/>
                  </a:moveTo>
                  <a:cubicBezTo>
                    <a:pt x="619" y="1899"/>
                    <a:pt x="634" y="1900"/>
                    <a:pt x="650" y="1900"/>
                  </a:cubicBezTo>
                  <a:cubicBezTo>
                    <a:pt x="924" y="1916"/>
                    <a:pt x="1190" y="2000"/>
                    <a:pt x="1421" y="2152"/>
                  </a:cubicBezTo>
                  <a:cubicBezTo>
                    <a:pt x="1629" y="2293"/>
                    <a:pt x="1797" y="2483"/>
                    <a:pt x="1967" y="2666"/>
                  </a:cubicBezTo>
                  <a:cubicBezTo>
                    <a:pt x="2014" y="2711"/>
                    <a:pt x="2053" y="2766"/>
                    <a:pt x="2109" y="2800"/>
                  </a:cubicBezTo>
                  <a:cubicBezTo>
                    <a:pt x="2118" y="2804"/>
                    <a:pt x="2127" y="2806"/>
                    <a:pt x="2136" y="2806"/>
                  </a:cubicBezTo>
                  <a:cubicBezTo>
                    <a:pt x="2172" y="2806"/>
                    <a:pt x="2205" y="2776"/>
                    <a:pt x="2204" y="2737"/>
                  </a:cubicBezTo>
                  <a:cubicBezTo>
                    <a:pt x="2204" y="2708"/>
                    <a:pt x="2198" y="2679"/>
                    <a:pt x="2195" y="2651"/>
                  </a:cubicBezTo>
                  <a:cubicBezTo>
                    <a:pt x="2182" y="2399"/>
                    <a:pt x="2242" y="2289"/>
                    <a:pt x="2329" y="2289"/>
                  </a:cubicBezTo>
                  <a:cubicBezTo>
                    <a:pt x="2416" y="2289"/>
                    <a:pt x="2530" y="2401"/>
                    <a:pt x="2620" y="2592"/>
                  </a:cubicBezTo>
                  <a:cubicBezTo>
                    <a:pt x="2706" y="2759"/>
                    <a:pt x="2778" y="2944"/>
                    <a:pt x="2844" y="3123"/>
                  </a:cubicBezTo>
                  <a:cubicBezTo>
                    <a:pt x="2867" y="3187"/>
                    <a:pt x="2893" y="3261"/>
                    <a:pt x="2924" y="3334"/>
                  </a:cubicBezTo>
                  <a:cubicBezTo>
                    <a:pt x="2941" y="3371"/>
                    <a:pt x="2957" y="3417"/>
                    <a:pt x="2996" y="3437"/>
                  </a:cubicBezTo>
                  <a:cubicBezTo>
                    <a:pt x="3007" y="3443"/>
                    <a:pt x="3019" y="3445"/>
                    <a:pt x="3030" y="3445"/>
                  </a:cubicBezTo>
                  <a:cubicBezTo>
                    <a:pt x="3069" y="3445"/>
                    <a:pt x="3103" y="3414"/>
                    <a:pt x="3125" y="3382"/>
                  </a:cubicBezTo>
                  <a:cubicBezTo>
                    <a:pt x="3207" y="3266"/>
                    <a:pt x="3283" y="3220"/>
                    <a:pt x="3351" y="3220"/>
                  </a:cubicBezTo>
                  <a:cubicBezTo>
                    <a:pt x="3547" y="3220"/>
                    <a:pt x="3682" y="3603"/>
                    <a:pt x="3730" y="3820"/>
                  </a:cubicBezTo>
                  <a:cubicBezTo>
                    <a:pt x="3775" y="4038"/>
                    <a:pt x="3801" y="4259"/>
                    <a:pt x="3813" y="4482"/>
                  </a:cubicBezTo>
                  <a:cubicBezTo>
                    <a:pt x="3815" y="4556"/>
                    <a:pt x="3817" y="4632"/>
                    <a:pt x="3822" y="4707"/>
                  </a:cubicBezTo>
                  <a:cubicBezTo>
                    <a:pt x="3824" y="4748"/>
                    <a:pt x="3825" y="4794"/>
                    <a:pt x="3858" y="4824"/>
                  </a:cubicBezTo>
                  <a:cubicBezTo>
                    <a:pt x="3876" y="4840"/>
                    <a:pt x="3895" y="4846"/>
                    <a:pt x="3913" y="4846"/>
                  </a:cubicBezTo>
                  <a:cubicBezTo>
                    <a:pt x="3976" y="4846"/>
                    <a:pt x="4038" y="4775"/>
                    <a:pt x="4098" y="4762"/>
                  </a:cubicBezTo>
                  <a:cubicBezTo>
                    <a:pt x="4105" y="4761"/>
                    <a:pt x="4112" y="4760"/>
                    <a:pt x="4118" y="4760"/>
                  </a:cubicBezTo>
                  <a:cubicBezTo>
                    <a:pt x="4255" y="4760"/>
                    <a:pt x="4256" y="5094"/>
                    <a:pt x="4252" y="5189"/>
                  </a:cubicBezTo>
                  <a:cubicBezTo>
                    <a:pt x="4242" y="5441"/>
                    <a:pt x="4163" y="5677"/>
                    <a:pt x="4055" y="5901"/>
                  </a:cubicBezTo>
                  <a:cubicBezTo>
                    <a:pt x="4012" y="5991"/>
                    <a:pt x="3966" y="6079"/>
                    <a:pt x="3917" y="6166"/>
                  </a:cubicBezTo>
                  <a:cubicBezTo>
                    <a:pt x="3884" y="6076"/>
                    <a:pt x="3850" y="5988"/>
                    <a:pt x="3811" y="5901"/>
                  </a:cubicBezTo>
                  <a:cubicBezTo>
                    <a:pt x="3616" y="5457"/>
                    <a:pt x="3352" y="5044"/>
                    <a:pt x="3095" y="4635"/>
                  </a:cubicBezTo>
                  <a:cubicBezTo>
                    <a:pt x="2942" y="4389"/>
                    <a:pt x="2778" y="4149"/>
                    <a:pt x="2602" y="3918"/>
                  </a:cubicBezTo>
                  <a:cubicBezTo>
                    <a:pt x="2633" y="3856"/>
                    <a:pt x="2585" y="3690"/>
                    <a:pt x="2585" y="3634"/>
                  </a:cubicBezTo>
                  <a:cubicBezTo>
                    <a:pt x="2540" y="3308"/>
                    <a:pt x="2491" y="2983"/>
                    <a:pt x="2457" y="2655"/>
                  </a:cubicBezTo>
                  <a:cubicBezTo>
                    <a:pt x="2462" y="2637"/>
                    <a:pt x="2450" y="2628"/>
                    <a:pt x="2438" y="2628"/>
                  </a:cubicBezTo>
                  <a:cubicBezTo>
                    <a:pt x="2426" y="2628"/>
                    <a:pt x="2413" y="2637"/>
                    <a:pt x="2420" y="2656"/>
                  </a:cubicBezTo>
                  <a:cubicBezTo>
                    <a:pt x="2467" y="3025"/>
                    <a:pt x="2423" y="3407"/>
                    <a:pt x="2489" y="3773"/>
                  </a:cubicBezTo>
                  <a:cubicBezTo>
                    <a:pt x="2212" y="3424"/>
                    <a:pt x="1907" y="3096"/>
                    <a:pt x="1575" y="2799"/>
                  </a:cubicBezTo>
                  <a:cubicBezTo>
                    <a:pt x="1263" y="2531"/>
                    <a:pt x="954" y="2254"/>
                    <a:pt x="607" y="2031"/>
                  </a:cubicBezTo>
                  <a:cubicBezTo>
                    <a:pt x="599" y="2026"/>
                    <a:pt x="591" y="2017"/>
                    <a:pt x="583" y="2017"/>
                  </a:cubicBezTo>
                  <a:cubicBezTo>
                    <a:pt x="579" y="2017"/>
                    <a:pt x="575" y="2019"/>
                    <a:pt x="570" y="2024"/>
                  </a:cubicBezTo>
                  <a:cubicBezTo>
                    <a:pt x="565" y="2031"/>
                    <a:pt x="567" y="2043"/>
                    <a:pt x="576" y="2047"/>
                  </a:cubicBezTo>
                  <a:cubicBezTo>
                    <a:pt x="645" y="2099"/>
                    <a:pt x="707" y="2161"/>
                    <a:pt x="775" y="2219"/>
                  </a:cubicBezTo>
                  <a:cubicBezTo>
                    <a:pt x="1322" y="2690"/>
                    <a:pt x="1854" y="3178"/>
                    <a:pt x="2307" y="3745"/>
                  </a:cubicBezTo>
                  <a:cubicBezTo>
                    <a:pt x="2316" y="3758"/>
                    <a:pt x="2327" y="3772"/>
                    <a:pt x="2336" y="3784"/>
                  </a:cubicBezTo>
                  <a:cubicBezTo>
                    <a:pt x="2170" y="3751"/>
                    <a:pt x="2000" y="3733"/>
                    <a:pt x="1832" y="3719"/>
                  </a:cubicBezTo>
                  <a:cubicBezTo>
                    <a:pt x="1745" y="3712"/>
                    <a:pt x="1658" y="3710"/>
                    <a:pt x="1571" y="3710"/>
                  </a:cubicBezTo>
                  <a:cubicBezTo>
                    <a:pt x="1414" y="3710"/>
                    <a:pt x="1256" y="3718"/>
                    <a:pt x="1099" y="3721"/>
                  </a:cubicBezTo>
                  <a:cubicBezTo>
                    <a:pt x="1076" y="3723"/>
                    <a:pt x="1083" y="3750"/>
                    <a:pt x="1100" y="3750"/>
                  </a:cubicBezTo>
                  <a:cubicBezTo>
                    <a:pt x="1102" y="3750"/>
                    <a:pt x="1103" y="3750"/>
                    <a:pt x="1105" y="3750"/>
                  </a:cubicBezTo>
                  <a:cubicBezTo>
                    <a:pt x="1118" y="3749"/>
                    <a:pt x="1131" y="3749"/>
                    <a:pt x="1145" y="3749"/>
                  </a:cubicBezTo>
                  <a:cubicBezTo>
                    <a:pt x="1326" y="3749"/>
                    <a:pt x="1507" y="3762"/>
                    <a:pt x="1688" y="3781"/>
                  </a:cubicBezTo>
                  <a:cubicBezTo>
                    <a:pt x="1937" y="3809"/>
                    <a:pt x="2182" y="3872"/>
                    <a:pt x="2429" y="3911"/>
                  </a:cubicBezTo>
                  <a:cubicBezTo>
                    <a:pt x="2662" y="4231"/>
                    <a:pt x="2875" y="4564"/>
                    <a:pt x="3079" y="4903"/>
                  </a:cubicBezTo>
                  <a:cubicBezTo>
                    <a:pt x="3008" y="4884"/>
                    <a:pt x="2936" y="4869"/>
                    <a:pt x="2863" y="4858"/>
                  </a:cubicBezTo>
                  <a:cubicBezTo>
                    <a:pt x="2686" y="4828"/>
                    <a:pt x="2506" y="4810"/>
                    <a:pt x="2326" y="4810"/>
                  </a:cubicBezTo>
                  <a:cubicBezTo>
                    <a:pt x="2207" y="4810"/>
                    <a:pt x="2088" y="4818"/>
                    <a:pt x="1970" y="4836"/>
                  </a:cubicBezTo>
                  <a:cubicBezTo>
                    <a:pt x="1954" y="4839"/>
                    <a:pt x="1937" y="4844"/>
                    <a:pt x="1920" y="4845"/>
                  </a:cubicBezTo>
                  <a:cubicBezTo>
                    <a:pt x="1912" y="4845"/>
                    <a:pt x="1906" y="4851"/>
                    <a:pt x="1907" y="4860"/>
                  </a:cubicBezTo>
                  <a:cubicBezTo>
                    <a:pt x="1908" y="4866"/>
                    <a:pt x="1915" y="4870"/>
                    <a:pt x="1921" y="4870"/>
                  </a:cubicBezTo>
                  <a:cubicBezTo>
                    <a:pt x="1923" y="4870"/>
                    <a:pt x="1924" y="4870"/>
                    <a:pt x="1925" y="4869"/>
                  </a:cubicBezTo>
                  <a:cubicBezTo>
                    <a:pt x="1973" y="4865"/>
                    <a:pt x="2020" y="4863"/>
                    <a:pt x="2067" y="4863"/>
                  </a:cubicBezTo>
                  <a:cubicBezTo>
                    <a:pt x="2434" y="4863"/>
                    <a:pt x="2794" y="4973"/>
                    <a:pt x="3156" y="5032"/>
                  </a:cubicBezTo>
                  <a:cubicBezTo>
                    <a:pt x="3326" y="5319"/>
                    <a:pt x="3490" y="5610"/>
                    <a:pt x="3652" y="5901"/>
                  </a:cubicBezTo>
                  <a:cubicBezTo>
                    <a:pt x="3700" y="5988"/>
                    <a:pt x="3749" y="6074"/>
                    <a:pt x="3797" y="6160"/>
                  </a:cubicBezTo>
                  <a:cubicBezTo>
                    <a:pt x="3788" y="6162"/>
                    <a:pt x="3779" y="6162"/>
                    <a:pt x="3770" y="6163"/>
                  </a:cubicBezTo>
                  <a:cubicBezTo>
                    <a:pt x="3743" y="6166"/>
                    <a:pt x="3713" y="6167"/>
                    <a:pt x="3680" y="6167"/>
                  </a:cubicBezTo>
                  <a:cubicBezTo>
                    <a:pt x="3390" y="6167"/>
                    <a:pt x="2865" y="6069"/>
                    <a:pt x="2503" y="5901"/>
                  </a:cubicBezTo>
                  <a:cubicBezTo>
                    <a:pt x="2316" y="5813"/>
                    <a:pt x="2173" y="5707"/>
                    <a:pt x="2127" y="5586"/>
                  </a:cubicBezTo>
                  <a:cubicBezTo>
                    <a:pt x="2101" y="5527"/>
                    <a:pt x="2129" y="5468"/>
                    <a:pt x="2168" y="5423"/>
                  </a:cubicBezTo>
                  <a:cubicBezTo>
                    <a:pt x="2218" y="5381"/>
                    <a:pt x="2226" y="5296"/>
                    <a:pt x="2163" y="5261"/>
                  </a:cubicBezTo>
                  <a:cubicBezTo>
                    <a:pt x="1974" y="5175"/>
                    <a:pt x="1760" y="5120"/>
                    <a:pt x="1641" y="4932"/>
                  </a:cubicBezTo>
                  <a:cubicBezTo>
                    <a:pt x="1570" y="4811"/>
                    <a:pt x="1715" y="4736"/>
                    <a:pt x="1806" y="4690"/>
                  </a:cubicBezTo>
                  <a:cubicBezTo>
                    <a:pt x="1875" y="4640"/>
                    <a:pt x="1832" y="4564"/>
                    <a:pt x="1761" y="4547"/>
                  </a:cubicBezTo>
                  <a:cubicBezTo>
                    <a:pt x="1417" y="4394"/>
                    <a:pt x="1031" y="4259"/>
                    <a:pt x="798" y="3945"/>
                  </a:cubicBezTo>
                  <a:cubicBezTo>
                    <a:pt x="642" y="3762"/>
                    <a:pt x="757" y="3588"/>
                    <a:pt x="951" y="3508"/>
                  </a:cubicBezTo>
                  <a:cubicBezTo>
                    <a:pt x="1036" y="3478"/>
                    <a:pt x="1121" y="3476"/>
                    <a:pt x="1212" y="3468"/>
                  </a:cubicBezTo>
                  <a:cubicBezTo>
                    <a:pt x="1243" y="3465"/>
                    <a:pt x="1292" y="3469"/>
                    <a:pt x="1325" y="3455"/>
                  </a:cubicBezTo>
                  <a:cubicBezTo>
                    <a:pt x="1371" y="3436"/>
                    <a:pt x="1381" y="3369"/>
                    <a:pt x="1344" y="3335"/>
                  </a:cubicBezTo>
                  <a:cubicBezTo>
                    <a:pt x="1252" y="3270"/>
                    <a:pt x="1147" y="3222"/>
                    <a:pt x="1062" y="3146"/>
                  </a:cubicBezTo>
                  <a:cubicBezTo>
                    <a:pt x="722" y="2831"/>
                    <a:pt x="474" y="2401"/>
                    <a:pt x="420" y="1936"/>
                  </a:cubicBezTo>
                  <a:cubicBezTo>
                    <a:pt x="422" y="1926"/>
                    <a:pt x="433" y="1921"/>
                    <a:pt x="440" y="1918"/>
                  </a:cubicBezTo>
                  <a:cubicBezTo>
                    <a:pt x="493" y="1902"/>
                    <a:pt x="548" y="1899"/>
                    <a:pt x="603" y="1899"/>
                  </a:cubicBezTo>
                  <a:close/>
                  <a:moveTo>
                    <a:pt x="3063" y="1"/>
                  </a:moveTo>
                  <a:cubicBezTo>
                    <a:pt x="3062" y="1"/>
                    <a:pt x="3060" y="1"/>
                    <a:pt x="3059" y="1"/>
                  </a:cubicBezTo>
                  <a:cubicBezTo>
                    <a:pt x="2849" y="4"/>
                    <a:pt x="2789" y="344"/>
                    <a:pt x="3030" y="344"/>
                  </a:cubicBezTo>
                  <a:cubicBezTo>
                    <a:pt x="3031" y="344"/>
                    <a:pt x="3033" y="344"/>
                    <a:pt x="3034" y="344"/>
                  </a:cubicBezTo>
                  <a:lnTo>
                    <a:pt x="3034" y="344"/>
                  </a:lnTo>
                  <a:cubicBezTo>
                    <a:pt x="3131" y="648"/>
                    <a:pt x="3072" y="1012"/>
                    <a:pt x="2836" y="1235"/>
                  </a:cubicBezTo>
                  <a:cubicBezTo>
                    <a:pt x="2803" y="1172"/>
                    <a:pt x="2768" y="1110"/>
                    <a:pt x="2728" y="1050"/>
                  </a:cubicBezTo>
                  <a:cubicBezTo>
                    <a:pt x="2684" y="983"/>
                    <a:pt x="2637" y="917"/>
                    <a:pt x="2582" y="858"/>
                  </a:cubicBezTo>
                  <a:cubicBezTo>
                    <a:pt x="2600" y="846"/>
                    <a:pt x="2614" y="833"/>
                    <a:pt x="2626" y="817"/>
                  </a:cubicBezTo>
                  <a:cubicBezTo>
                    <a:pt x="2691" y="710"/>
                    <a:pt x="2652" y="533"/>
                    <a:pt x="2523" y="497"/>
                  </a:cubicBezTo>
                  <a:cubicBezTo>
                    <a:pt x="2504" y="492"/>
                    <a:pt x="2485" y="490"/>
                    <a:pt x="2468" y="490"/>
                  </a:cubicBezTo>
                  <a:cubicBezTo>
                    <a:pt x="2259" y="490"/>
                    <a:pt x="2173" y="802"/>
                    <a:pt x="2399" y="883"/>
                  </a:cubicBezTo>
                  <a:cubicBezTo>
                    <a:pt x="2417" y="889"/>
                    <a:pt x="2438" y="892"/>
                    <a:pt x="2459" y="892"/>
                  </a:cubicBezTo>
                  <a:cubicBezTo>
                    <a:pt x="2484" y="892"/>
                    <a:pt x="2510" y="888"/>
                    <a:pt x="2535" y="880"/>
                  </a:cubicBezTo>
                  <a:cubicBezTo>
                    <a:pt x="2716" y="1110"/>
                    <a:pt x="2835" y="1388"/>
                    <a:pt x="2897" y="1677"/>
                  </a:cubicBezTo>
                  <a:cubicBezTo>
                    <a:pt x="2829" y="1691"/>
                    <a:pt x="2759" y="1696"/>
                    <a:pt x="2690" y="1696"/>
                  </a:cubicBezTo>
                  <a:cubicBezTo>
                    <a:pt x="2664" y="1696"/>
                    <a:pt x="2638" y="1695"/>
                    <a:pt x="2612" y="1694"/>
                  </a:cubicBezTo>
                  <a:cubicBezTo>
                    <a:pt x="2351" y="1683"/>
                    <a:pt x="2061" y="1595"/>
                    <a:pt x="1949" y="1335"/>
                  </a:cubicBezTo>
                  <a:cubicBezTo>
                    <a:pt x="1943" y="1323"/>
                    <a:pt x="1938" y="1309"/>
                    <a:pt x="1931" y="1295"/>
                  </a:cubicBezTo>
                  <a:cubicBezTo>
                    <a:pt x="2021" y="1255"/>
                    <a:pt x="2083" y="1134"/>
                    <a:pt x="2018" y="1034"/>
                  </a:cubicBezTo>
                  <a:cubicBezTo>
                    <a:pt x="1981" y="983"/>
                    <a:pt x="1936" y="961"/>
                    <a:pt x="1891" y="961"/>
                  </a:cubicBezTo>
                  <a:cubicBezTo>
                    <a:pt x="1762" y="961"/>
                    <a:pt x="1640" y="1138"/>
                    <a:pt x="1763" y="1261"/>
                  </a:cubicBezTo>
                  <a:cubicBezTo>
                    <a:pt x="1790" y="1289"/>
                    <a:pt x="1820" y="1303"/>
                    <a:pt x="1852" y="1308"/>
                  </a:cubicBezTo>
                  <a:cubicBezTo>
                    <a:pt x="1854" y="1332"/>
                    <a:pt x="1875" y="1360"/>
                    <a:pt x="1884" y="1381"/>
                  </a:cubicBezTo>
                  <a:cubicBezTo>
                    <a:pt x="1907" y="1427"/>
                    <a:pt x="1935" y="1471"/>
                    <a:pt x="1966" y="1511"/>
                  </a:cubicBezTo>
                  <a:cubicBezTo>
                    <a:pt x="1926" y="1517"/>
                    <a:pt x="1885" y="1521"/>
                    <a:pt x="1845" y="1521"/>
                  </a:cubicBezTo>
                  <a:cubicBezTo>
                    <a:pt x="1770" y="1521"/>
                    <a:pt x="1697" y="1508"/>
                    <a:pt x="1629" y="1471"/>
                  </a:cubicBezTo>
                  <a:cubicBezTo>
                    <a:pt x="1566" y="1439"/>
                    <a:pt x="1510" y="1388"/>
                    <a:pt x="1460" y="1337"/>
                  </a:cubicBezTo>
                  <a:cubicBezTo>
                    <a:pt x="1447" y="1324"/>
                    <a:pt x="1429" y="1302"/>
                    <a:pt x="1408" y="1285"/>
                  </a:cubicBezTo>
                  <a:cubicBezTo>
                    <a:pt x="1433" y="1253"/>
                    <a:pt x="1446" y="1210"/>
                    <a:pt x="1436" y="1165"/>
                  </a:cubicBezTo>
                  <a:cubicBezTo>
                    <a:pt x="1427" y="1123"/>
                    <a:pt x="1403" y="1081"/>
                    <a:pt x="1361" y="1065"/>
                  </a:cubicBezTo>
                  <a:cubicBezTo>
                    <a:pt x="1348" y="1060"/>
                    <a:pt x="1334" y="1058"/>
                    <a:pt x="1318" y="1058"/>
                  </a:cubicBezTo>
                  <a:cubicBezTo>
                    <a:pt x="1272" y="1058"/>
                    <a:pt x="1223" y="1080"/>
                    <a:pt x="1211" y="1125"/>
                  </a:cubicBezTo>
                  <a:cubicBezTo>
                    <a:pt x="1191" y="1138"/>
                    <a:pt x="1176" y="1161"/>
                    <a:pt x="1169" y="1185"/>
                  </a:cubicBezTo>
                  <a:cubicBezTo>
                    <a:pt x="1156" y="1224"/>
                    <a:pt x="1161" y="1267"/>
                    <a:pt x="1186" y="1300"/>
                  </a:cubicBezTo>
                  <a:cubicBezTo>
                    <a:pt x="1214" y="1335"/>
                    <a:pt x="1249" y="1350"/>
                    <a:pt x="1285" y="1350"/>
                  </a:cubicBezTo>
                  <a:cubicBezTo>
                    <a:pt x="1304" y="1350"/>
                    <a:pt x="1323" y="1346"/>
                    <a:pt x="1340" y="1339"/>
                  </a:cubicBezTo>
                  <a:cubicBezTo>
                    <a:pt x="1361" y="1391"/>
                    <a:pt x="1418" y="1430"/>
                    <a:pt x="1462" y="1462"/>
                  </a:cubicBezTo>
                  <a:cubicBezTo>
                    <a:pt x="1585" y="1543"/>
                    <a:pt x="1731" y="1580"/>
                    <a:pt x="1877" y="1586"/>
                  </a:cubicBezTo>
                  <a:cubicBezTo>
                    <a:pt x="1906" y="1586"/>
                    <a:pt x="1937" y="1590"/>
                    <a:pt x="1968" y="1590"/>
                  </a:cubicBezTo>
                  <a:cubicBezTo>
                    <a:pt x="1989" y="1590"/>
                    <a:pt x="2010" y="1588"/>
                    <a:pt x="2030" y="1582"/>
                  </a:cubicBezTo>
                  <a:cubicBezTo>
                    <a:pt x="2137" y="1689"/>
                    <a:pt x="2277" y="1764"/>
                    <a:pt x="2426" y="1798"/>
                  </a:cubicBezTo>
                  <a:cubicBezTo>
                    <a:pt x="2468" y="1813"/>
                    <a:pt x="2571" y="1828"/>
                    <a:pt x="2677" y="1828"/>
                  </a:cubicBezTo>
                  <a:cubicBezTo>
                    <a:pt x="2766" y="1828"/>
                    <a:pt x="2858" y="1817"/>
                    <a:pt x="2917" y="1789"/>
                  </a:cubicBezTo>
                  <a:cubicBezTo>
                    <a:pt x="2925" y="1841"/>
                    <a:pt x="2933" y="1894"/>
                    <a:pt x="2937" y="1946"/>
                  </a:cubicBezTo>
                  <a:cubicBezTo>
                    <a:pt x="2937" y="1947"/>
                    <a:pt x="2937" y="1948"/>
                    <a:pt x="2937" y="1948"/>
                  </a:cubicBezTo>
                  <a:lnTo>
                    <a:pt x="2937" y="1948"/>
                  </a:lnTo>
                  <a:cubicBezTo>
                    <a:pt x="2959" y="2220"/>
                    <a:pt x="2932" y="2493"/>
                    <a:pt x="2892" y="2761"/>
                  </a:cubicBezTo>
                  <a:cubicBezTo>
                    <a:pt x="2892" y="2773"/>
                    <a:pt x="2890" y="2785"/>
                    <a:pt x="2887" y="2799"/>
                  </a:cubicBezTo>
                  <a:cubicBezTo>
                    <a:pt x="2866" y="2751"/>
                    <a:pt x="2845" y="2702"/>
                    <a:pt x="2823" y="2654"/>
                  </a:cubicBezTo>
                  <a:cubicBezTo>
                    <a:pt x="2756" y="2511"/>
                    <a:pt x="2691" y="2362"/>
                    <a:pt x="2579" y="2249"/>
                  </a:cubicBezTo>
                  <a:cubicBezTo>
                    <a:pt x="2525" y="2184"/>
                    <a:pt x="2441" y="2147"/>
                    <a:pt x="2359" y="2147"/>
                  </a:cubicBezTo>
                  <a:cubicBezTo>
                    <a:pt x="2284" y="2147"/>
                    <a:pt x="2211" y="2178"/>
                    <a:pt x="2165" y="2245"/>
                  </a:cubicBezTo>
                  <a:cubicBezTo>
                    <a:pt x="2101" y="2348"/>
                    <a:pt x="2098" y="2477"/>
                    <a:pt x="2090" y="2593"/>
                  </a:cubicBezTo>
                  <a:cubicBezTo>
                    <a:pt x="1799" y="2248"/>
                    <a:pt x="1448" y="1920"/>
                    <a:pt x="993" y="1824"/>
                  </a:cubicBezTo>
                  <a:cubicBezTo>
                    <a:pt x="901" y="1805"/>
                    <a:pt x="744" y="1776"/>
                    <a:pt x="601" y="1776"/>
                  </a:cubicBezTo>
                  <a:cubicBezTo>
                    <a:pt x="482" y="1776"/>
                    <a:pt x="373" y="1796"/>
                    <a:pt x="316" y="1858"/>
                  </a:cubicBezTo>
                  <a:cubicBezTo>
                    <a:pt x="288" y="1894"/>
                    <a:pt x="284" y="1940"/>
                    <a:pt x="290" y="1983"/>
                  </a:cubicBezTo>
                  <a:cubicBezTo>
                    <a:pt x="299" y="2056"/>
                    <a:pt x="313" y="2130"/>
                    <a:pt x="328" y="2201"/>
                  </a:cubicBezTo>
                  <a:cubicBezTo>
                    <a:pt x="438" y="2648"/>
                    <a:pt x="722" y="3056"/>
                    <a:pt x="1090" y="3327"/>
                  </a:cubicBezTo>
                  <a:cubicBezTo>
                    <a:pt x="852" y="3339"/>
                    <a:pt x="598" y="3513"/>
                    <a:pt x="585" y="3766"/>
                  </a:cubicBezTo>
                  <a:cubicBezTo>
                    <a:pt x="588" y="3923"/>
                    <a:pt x="702" y="4052"/>
                    <a:pt x="806" y="4158"/>
                  </a:cubicBezTo>
                  <a:cubicBezTo>
                    <a:pt x="1040" y="4380"/>
                    <a:pt x="1356" y="4478"/>
                    <a:pt x="1640" y="4618"/>
                  </a:cubicBezTo>
                  <a:cubicBezTo>
                    <a:pt x="1559" y="4661"/>
                    <a:pt x="1501" y="4742"/>
                    <a:pt x="1489" y="4829"/>
                  </a:cubicBezTo>
                  <a:cubicBezTo>
                    <a:pt x="1465" y="4821"/>
                    <a:pt x="1440" y="4816"/>
                    <a:pt x="1416" y="4814"/>
                  </a:cubicBezTo>
                  <a:cubicBezTo>
                    <a:pt x="1069" y="4780"/>
                    <a:pt x="1046" y="4618"/>
                    <a:pt x="863" y="4378"/>
                  </a:cubicBezTo>
                  <a:cubicBezTo>
                    <a:pt x="729" y="4214"/>
                    <a:pt x="521" y="4127"/>
                    <a:pt x="313" y="4127"/>
                  </a:cubicBezTo>
                  <a:cubicBezTo>
                    <a:pt x="240" y="4127"/>
                    <a:pt x="168" y="4137"/>
                    <a:pt x="98" y="4159"/>
                  </a:cubicBezTo>
                  <a:cubicBezTo>
                    <a:pt x="0" y="4181"/>
                    <a:pt x="5" y="4265"/>
                    <a:pt x="103" y="4277"/>
                  </a:cubicBezTo>
                  <a:cubicBezTo>
                    <a:pt x="392" y="4383"/>
                    <a:pt x="471" y="4570"/>
                    <a:pt x="587" y="4829"/>
                  </a:cubicBezTo>
                  <a:cubicBezTo>
                    <a:pt x="653" y="4949"/>
                    <a:pt x="769" y="5032"/>
                    <a:pt x="892" y="5088"/>
                  </a:cubicBezTo>
                  <a:cubicBezTo>
                    <a:pt x="1286" y="5242"/>
                    <a:pt x="1546" y="5249"/>
                    <a:pt x="1571" y="5753"/>
                  </a:cubicBezTo>
                  <a:cubicBezTo>
                    <a:pt x="1306" y="5318"/>
                    <a:pt x="949" y="5669"/>
                    <a:pt x="620" y="5377"/>
                  </a:cubicBezTo>
                  <a:cubicBezTo>
                    <a:pt x="532" y="5301"/>
                    <a:pt x="462" y="5200"/>
                    <a:pt x="359" y="5139"/>
                  </a:cubicBezTo>
                  <a:cubicBezTo>
                    <a:pt x="327" y="5118"/>
                    <a:pt x="215" y="5076"/>
                    <a:pt x="145" y="5076"/>
                  </a:cubicBezTo>
                  <a:cubicBezTo>
                    <a:pt x="96" y="5076"/>
                    <a:pt x="68" y="5097"/>
                    <a:pt x="105" y="5161"/>
                  </a:cubicBezTo>
                  <a:cubicBezTo>
                    <a:pt x="229" y="5325"/>
                    <a:pt x="185" y="5588"/>
                    <a:pt x="387" y="5692"/>
                  </a:cubicBezTo>
                  <a:cubicBezTo>
                    <a:pt x="546" y="5780"/>
                    <a:pt x="736" y="5750"/>
                    <a:pt x="910" y="5786"/>
                  </a:cubicBezTo>
                  <a:cubicBezTo>
                    <a:pt x="1016" y="5800"/>
                    <a:pt x="1086" y="5845"/>
                    <a:pt x="1143" y="5901"/>
                  </a:cubicBezTo>
                  <a:cubicBezTo>
                    <a:pt x="1276" y="6036"/>
                    <a:pt x="1328" y="6242"/>
                    <a:pt x="1586" y="6275"/>
                  </a:cubicBezTo>
                  <a:cubicBezTo>
                    <a:pt x="1626" y="6281"/>
                    <a:pt x="1668" y="6285"/>
                    <a:pt x="1710" y="6285"/>
                  </a:cubicBezTo>
                  <a:cubicBezTo>
                    <a:pt x="1922" y="6285"/>
                    <a:pt x="2147" y="6196"/>
                    <a:pt x="2223" y="5987"/>
                  </a:cubicBezTo>
                  <a:cubicBezTo>
                    <a:pt x="2228" y="5969"/>
                    <a:pt x="2235" y="5951"/>
                    <a:pt x="2243" y="5932"/>
                  </a:cubicBezTo>
                  <a:cubicBezTo>
                    <a:pt x="2253" y="5939"/>
                    <a:pt x="2264" y="5946"/>
                    <a:pt x="2274" y="5952"/>
                  </a:cubicBezTo>
                  <a:cubicBezTo>
                    <a:pt x="2580" y="6136"/>
                    <a:pt x="3160" y="6310"/>
                    <a:pt x="3593" y="6310"/>
                  </a:cubicBezTo>
                  <a:cubicBezTo>
                    <a:pt x="3686" y="6310"/>
                    <a:pt x="3773" y="6302"/>
                    <a:pt x="3848" y="6284"/>
                  </a:cubicBezTo>
                  <a:lnTo>
                    <a:pt x="3848" y="6284"/>
                  </a:lnTo>
                  <a:cubicBezTo>
                    <a:pt x="3847" y="6295"/>
                    <a:pt x="3851" y="6306"/>
                    <a:pt x="3857" y="6316"/>
                  </a:cubicBezTo>
                  <a:cubicBezTo>
                    <a:pt x="3865" y="6329"/>
                    <a:pt x="3881" y="6342"/>
                    <a:pt x="3898" y="6343"/>
                  </a:cubicBezTo>
                  <a:cubicBezTo>
                    <a:pt x="3900" y="6343"/>
                    <a:pt x="3901" y="6343"/>
                    <a:pt x="3903" y="6343"/>
                  </a:cubicBezTo>
                  <a:cubicBezTo>
                    <a:pt x="3951" y="6343"/>
                    <a:pt x="3984" y="6302"/>
                    <a:pt x="4012" y="6268"/>
                  </a:cubicBezTo>
                  <a:cubicBezTo>
                    <a:pt x="4045" y="6229"/>
                    <a:pt x="4075" y="6188"/>
                    <a:pt x="4101" y="6144"/>
                  </a:cubicBezTo>
                  <a:cubicBezTo>
                    <a:pt x="4150" y="6066"/>
                    <a:pt x="4196" y="5985"/>
                    <a:pt x="4236" y="5901"/>
                  </a:cubicBezTo>
                  <a:cubicBezTo>
                    <a:pt x="4286" y="5797"/>
                    <a:pt x="4327" y="5688"/>
                    <a:pt x="4355" y="5575"/>
                  </a:cubicBezTo>
                  <a:cubicBezTo>
                    <a:pt x="4427" y="5330"/>
                    <a:pt x="4464" y="4645"/>
                    <a:pt x="4140" y="4645"/>
                  </a:cubicBezTo>
                  <a:cubicBezTo>
                    <a:pt x="4092" y="4645"/>
                    <a:pt x="4036" y="4660"/>
                    <a:pt x="3971" y="4694"/>
                  </a:cubicBezTo>
                  <a:cubicBezTo>
                    <a:pt x="3978" y="4298"/>
                    <a:pt x="3939" y="3891"/>
                    <a:pt x="3796" y="3520"/>
                  </a:cubicBezTo>
                  <a:cubicBezTo>
                    <a:pt x="3702" y="3277"/>
                    <a:pt x="3558" y="3095"/>
                    <a:pt x="3381" y="3095"/>
                  </a:cubicBezTo>
                  <a:cubicBezTo>
                    <a:pt x="3283" y="3095"/>
                    <a:pt x="3175" y="3151"/>
                    <a:pt x="3060" y="3284"/>
                  </a:cubicBezTo>
                  <a:cubicBezTo>
                    <a:pt x="3028" y="3167"/>
                    <a:pt x="2989" y="3052"/>
                    <a:pt x="2944" y="2939"/>
                  </a:cubicBezTo>
                  <a:cubicBezTo>
                    <a:pt x="2962" y="2931"/>
                    <a:pt x="2974" y="2914"/>
                    <a:pt x="2977" y="2894"/>
                  </a:cubicBezTo>
                  <a:cubicBezTo>
                    <a:pt x="3002" y="2805"/>
                    <a:pt x="3020" y="2715"/>
                    <a:pt x="3031" y="2624"/>
                  </a:cubicBezTo>
                  <a:cubicBezTo>
                    <a:pt x="3073" y="2619"/>
                    <a:pt x="3133" y="2563"/>
                    <a:pt x="3163" y="2549"/>
                  </a:cubicBezTo>
                  <a:cubicBezTo>
                    <a:pt x="3262" y="2482"/>
                    <a:pt x="3339" y="2374"/>
                    <a:pt x="3353" y="2252"/>
                  </a:cubicBezTo>
                  <a:cubicBezTo>
                    <a:pt x="3354" y="2240"/>
                    <a:pt x="3354" y="2227"/>
                    <a:pt x="3352" y="2212"/>
                  </a:cubicBezTo>
                  <a:cubicBezTo>
                    <a:pt x="3426" y="2205"/>
                    <a:pt x="3497" y="2134"/>
                    <a:pt x="3502" y="2060"/>
                  </a:cubicBezTo>
                  <a:cubicBezTo>
                    <a:pt x="3508" y="1990"/>
                    <a:pt x="3446" y="1937"/>
                    <a:pt x="3382" y="1937"/>
                  </a:cubicBezTo>
                  <a:cubicBezTo>
                    <a:pt x="3368" y="1937"/>
                    <a:pt x="3354" y="1939"/>
                    <a:pt x="3341" y="1944"/>
                  </a:cubicBezTo>
                  <a:cubicBezTo>
                    <a:pt x="3335" y="1943"/>
                    <a:pt x="3329" y="1943"/>
                    <a:pt x="3323" y="1943"/>
                  </a:cubicBezTo>
                  <a:cubicBezTo>
                    <a:pt x="3211" y="1943"/>
                    <a:pt x="3170" y="2113"/>
                    <a:pt x="3257" y="2181"/>
                  </a:cubicBezTo>
                  <a:cubicBezTo>
                    <a:pt x="3267" y="2190"/>
                    <a:pt x="3277" y="2196"/>
                    <a:pt x="3287" y="2201"/>
                  </a:cubicBezTo>
                  <a:cubicBezTo>
                    <a:pt x="3282" y="2218"/>
                    <a:pt x="3278" y="2236"/>
                    <a:pt x="3273" y="2253"/>
                  </a:cubicBezTo>
                  <a:cubicBezTo>
                    <a:pt x="3238" y="2360"/>
                    <a:pt x="3175" y="2458"/>
                    <a:pt x="3082" y="2523"/>
                  </a:cubicBezTo>
                  <a:cubicBezTo>
                    <a:pt x="3073" y="2532"/>
                    <a:pt x="3057" y="2540"/>
                    <a:pt x="3041" y="2548"/>
                  </a:cubicBezTo>
                  <a:cubicBezTo>
                    <a:pt x="3047" y="2488"/>
                    <a:pt x="3051" y="2428"/>
                    <a:pt x="3054" y="2369"/>
                  </a:cubicBezTo>
                  <a:cubicBezTo>
                    <a:pt x="3084" y="2005"/>
                    <a:pt x="3023" y="1635"/>
                    <a:pt x="2870" y="1305"/>
                  </a:cubicBezTo>
                  <a:cubicBezTo>
                    <a:pt x="3007" y="1281"/>
                    <a:pt x="3095" y="1094"/>
                    <a:pt x="3138" y="977"/>
                  </a:cubicBezTo>
                  <a:cubicBezTo>
                    <a:pt x="3149" y="949"/>
                    <a:pt x="3158" y="921"/>
                    <a:pt x="3166" y="893"/>
                  </a:cubicBezTo>
                  <a:cubicBezTo>
                    <a:pt x="3170" y="893"/>
                    <a:pt x="3175" y="893"/>
                    <a:pt x="3179" y="893"/>
                  </a:cubicBezTo>
                  <a:cubicBezTo>
                    <a:pt x="3278" y="893"/>
                    <a:pt x="3367" y="829"/>
                    <a:pt x="3436" y="761"/>
                  </a:cubicBezTo>
                  <a:cubicBezTo>
                    <a:pt x="3453" y="775"/>
                    <a:pt x="3472" y="780"/>
                    <a:pt x="3492" y="780"/>
                  </a:cubicBezTo>
                  <a:cubicBezTo>
                    <a:pt x="3528" y="780"/>
                    <a:pt x="3565" y="762"/>
                    <a:pt x="3591" y="737"/>
                  </a:cubicBezTo>
                  <a:cubicBezTo>
                    <a:pt x="3654" y="683"/>
                    <a:pt x="3666" y="581"/>
                    <a:pt x="3619" y="511"/>
                  </a:cubicBezTo>
                  <a:cubicBezTo>
                    <a:pt x="3585" y="463"/>
                    <a:pt x="3545" y="443"/>
                    <a:pt x="3508" y="443"/>
                  </a:cubicBezTo>
                  <a:cubicBezTo>
                    <a:pt x="3416" y="443"/>
                    <a:pt x="3341" y="566"/>
                    <a:pt x="3388" y="679"/>
                  </a:cubicBezTo>
                  <a:cubicBezTo>
                    <a:pt x="3329" y="730"/>
                    <a:pt x="3272" y="798"/>
                    <a:pt x="3195" y="828"/>
                  </a:cubicBezTo>
                  <a:cubicBezTo>
                    <a:pt x="3190" y="830"/>
                    <a:pt x="3185" y="832"/>
                    <a:pt x="3179" y="833"/>
                  </a:cubicBezTo>
                  <a:cubicBezTo>
                    <a:pt x="3211" y="665"/>
                    <a:pt x="3189" y="489"/>
                    <a:pt x="3107" y="337"/>
                  </a:cubicBezTo>
                  <a:cubicBezTo>
                    <a:pt x="3299" y="313"/>
                    <a:pt x="3237" y="1"/>
                    <a:pt x="306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40117" y="708526"/>
              <a:ext cx="163597" cy="199719"/>
            </a:xfrm>
            <a:custGeom>
              <a:avLst/>
              <a:gdLst/>
              <a:ahLst/>
              <a:cxnLst/>
              <a:rect l="l" t="t" r="r" b="b"/>
              <a:pathLst>
                <a:path w="3356" h="4097" extrusionOk="0">
                  <a:moveTo>
                    <a:pt x="0" y="0"/>
                  </a:moveTo>
                  <a:lnTo>
                    <a:pt x="0" y="0"/>
                  </a:lnTo>
                  <a:cubicBezTo>
                    <a:pt x="81" y="413"/>
                    <a:pt x="313" y="791"/>
                    <a:pt x="620" y="1075"/>
                  </a:cubicBezTo>
                  <a:cubicBezTo>
                    <a:pt x="706" y="1151"/>
                    <a:pt x="811" y="1199"/>
                    <a:pt x="904" y="1264"/>
                  </a:cubicBezTo>
                  <a:cubicBezTo>
                    <a:pt x="939" y="1298"/>
                    <a:pt x="929" y="1365"/>
                    <a:pt x="883" y="1384"/>
                  </a:cubicBezTo>
                  <a:cubicBezTo>
                    <a:pt x="851" y="1398"/>
                    <a:pt x="801" y="1394"/>
                    <a:pt x="770" y="1398"/>
                  </a:cubicBezTo>
                  <a:cubicBezTo>
                    <a:pt x="680" y="1407"/>
                    <a:pt x="595" y="1407"/>
                    <a:pt x="510" y="1437"/>
                  </a:cubicBezTo>
                  <a:cubicBezTo>
                    <a:pt x="316" y="1517"/>
                    <a:pt x="201" y="1691"/>
                    <a:pt x="356" y="1874"/>
                  </a:cubicBezTo>
                  <a:cubicBezTo>
                    <a:pt x="589" y="2188"/>
                    <a:pt x="975" y="2323"/>
                    <a:pt x="1319" y="2476"/>
                  </a:cubicBezTo>
                  <a:cubicBezTo>
                    <a:pt x="1391" y="2493"/>
                    <a:pt x="1433" y="2569"/>
                    <a:pt x="1364" y="2619"/>
                  </a:cubicBezTo>
                  <a:cubicBezTo>
                    <a:pt x="1273" y="2664"/>
                    <a:pt x="1128" y="2740"/>
                    <a:pt x="1199" y="2861"/>
                  </a:cubicBezTo>
                  <a:cubicBezTo>
                    <a:pt x="1319" y="3049"/>
                    <a:pt x="1533" y="3104"/>
                    <a:pt x="1722" y="3190"/>
                  </a:cubicBezTo>
                  <a:cubicBezTo>
                    <a:pt x="1785" y="3225"/>
                    <a:pt x="1776" y="3310"/>
                    <a:pt x="1726" y="3352"/>
                  </a:cubicBezTo>
                  <a:cubicBezTo>
                    <a:pt x="1687" y="3397"/>
                    <a:pt x="1659" y="3456"/>
                    <a:pt x="1685" y="3515"/>
                  </a:cubicBezTo>
                  <a:cubicBezTo>
                    <a:pt x="1731" y="3636"/>
                    <a:pt x="1875" y="3742"/>
                    <a:pt x="2062" y="3830"/>
                  </a:cubicBezTo>
                  <a:cubicBezTo>
                    <a:pt x="2424" y="3998"/>
                    <a:pt x="2948" y="4096"/>
                    <a:pt x="3239" y="4096"/>
                  </a:cubicBezTo>
                  <a:cubicBezTo>
                    <a:pt x="3272" y="4096"/>
                    <a:pt x="3302" y="4095"/>
                    <a:pt x="3329" y="4092"/>
                  </a:cubicBezTo>
                  <a:cubicBezTo>
                    <a:pt x="3337" y="4091"/>
                    <a:pt x="3347" y="4091"/>
                    <a:pt x="3355" y="4090"/>
                  </a:cubicBezTo>
                  <a:cubicBezTo>
                    <a:pt x="3308" y="4003"/>
                    <a:pt x="3259" y="3917"/>
                    <a:pt x="3210" y="3830"/>
                  </a:cubicBezTo>
                  <a:cubicBezTo>
                    <a:pt x="3200" y="3811"/>
                    <a:pt x="3189" y="3792"/>
                    <a:pt x="3179" y="3772"/>
                  </a:cubicBezTo>
                  <a:cubicBezTo>
                    <a:pt x="3172" y="3772"/>
                    <a:pt x="3165" y="3772"/>
                    <a:pt x="3159" y="3772"/>
                  </a:cubicBezTo>
                  <a:cubicBezTo>
                    <a:pt x="3054" y="3772"/>
                    <a:pt x="2947" y="3757"/>
                    <a:pt x="2847" y="3733"/>
                  </a:cubicBezTo>
                  <a:cubicBezTo>
                    <a:pt x="2675" y="3694"/>
                    <a:pt x="2508" y="3637"/>
                    <a:pt x="2358" y="3547"/>
                  </a:cubicBezTo>
                  <a:cubicBezTo>
                    <a:pt x="2200" y="3450"/>
                    <a:pt x="2063" y="3316"/>
                    <a:pt x="1964" y="3158"/>
                  </a:cubicBezTo>
                  <a:cubicBezTo>
                    <a:pt x="1898" y="3054"/>
                    <a:pt x="1850" y="2925"/>
                    <a:pt x="1866" y="2807"/>
                  </a:cubicBezTo>
                  <a:cubicBezTo>
                    <a:pt x="1787" y="2797"/>
                    <a:pt x="1707" y="2792"/>
                    <a:pt x="1628" y="2792"/>
                  </a:cubicBezTo>
                  <a:cubicBezTo>
                    <a:pt x="1580" y="2792"/>
                    <a:pt x="1532" y="2794"/>
                    <a:pt x="1483" y="2798"/>
                  </a:cubicBezTo>
                  <a:cubicBezTo>
                    <a:pt x="1482" y="2799"/>
                    <a:pt x="1480" y="2799"/>
                    <a:pt x="1479" y="2799"/>
                  </a:cubicBezTo>
                  <a:cubicBezTo>
                    <a:pt x="1473" y="2799"/>
                    <a:pt x="1467" y="2795"/>
                    <a:pt x="1465" y="2789"/>
                  </a:cubicBezTo>
                  <a:cubicBezTo>
                    <a:pt x="1464" y="2781"/>
                    <a:pt x="1471" y="2775"/>
                    <a:pt x="1478" y="2774"/>
                  </a:cubicBezTo>
                  <a:cubicBezTo>
                    <a:pt x="1495" y="2773"/>
                    <a:pt x="1512" y="2768"/>
                    <a:pt x="1528" y="2765"/>
                  </a:cubicBezTo>
                  <a:cubicBezTo>
                    <a:pt x="1646" y="2747"/>
                    <a:pt x="1764" y="2739"/>
                    <a:pt x="1882" y="2739"/>
                  </a:cubicBezTo>
                  <a:cubicBezTo>
                    <a:pt x="1887" y="2728"/>
                    <a:pt x="1892" y="2716"/>
                    <a:pt x="1898" y="2705"/>
                  </a:cubicBezTo>
                  <a:lnTo>
                    <a:pt x="1898" y="2705"/>
                  </a:lnTo>
                  <a:cubicBezTo>
                    <a:pt x="1881" y="2708"/>
                    <a:pt x="1864" y="2710"/>
                    <a:pt x="1847" y="2710"/>
                  </a:cubicBezTo>
                  <a:cubicBezTo>
                    <a:pt x="1750" y="2710"/>
                    <a:pt x="1654" y="2651"/>
                    <a:pt x="1614" y="2563"/>
                  </a:cubicBezTo>
                  <a:cubicBezTo>
                    <a:pt x="1567" y="2458"/>
                    <a:pt x="1603" y="2322"/>
                    <a:pt x="1695" y="2255"/>
                  </a:cubicBezTo>
                  <a:cubicBezTo>
                    <a:pt x="1495" y="2237"/>
                    <a:pt x="1286" y="2209"/>
                    <a:pt x="1123" y="2091"/>
                  </a:cubicBezTo>
                  <a:cubicBezTo>
                    <a:pt x="995" y="1999"/>
                    <a:pt x="908" y="1836"/>
                    <a:pt x="922" y="1685"/>
                  </a:cubicBezTo>
                  <a:cubicBezTo>
                    <a:pt x="850" y="1680"/>
                    <a:pt x="778" y="1678"/>
                    <a:pt x="706" y="1678"/>
                  </a:cubicBezTo>
                  <a:cubicBezTo>
                    <a:pt x="692" y="1678"/>
                    <a:pt x="677" y="1678"/>
                    <a:pt x="663" y="1679"/>
                  </a:cubicBezTo>
                  <a:cubicBezTo>
                    <a:pt x="661" y="1679"/>
                    <a:pt x="659" y="1679"/>
                    <a:pt x="658" y="1679"/>
                  </a:cubicBezTo>
                  <a:cubicBezTo>
                    <a:pt x="641" y="1679"/>
                    <a:pt x="635" y="1653"/>
                    <a:pt x="657" y="1650"/>
                  </a:cubicBezTo>
                  <a:cubicBezTo>
                    <a:pt x="747" y="1648"/>
                    <a:pt x="838" y="1646"/>
                    <a:pt x="929" y="1643"/>
                  </a:cubicBezTo>
                  <a:cubicBezTo>
                    <a:pt x="935" y="1616"/>
                    <a:pt x="945" y="1589"/>
                    <a:pt x="958" y="1564"/>
                  </a:cubicBezTo>
                  <a:cubicBezTo>
                    <a:pt x="1020" y="1452"/>
                    <a:pt x="1142" y="1389"/>
                    <a:pt x="1256" y="1331"/>
                  </a:cubicBezTo>
                  <a:cubicBezTo>
                    <a:pt x="954" y="1161"/>
                    <a:pt x="661" y="967"/>
                    <a:pt x="422" y="715"/>
                  </a:cubicBezTo>
                  <a:cubicBezTo>
                    <a:pt x="231" y="513"/>
                    <a:pt x="77" y="26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477544" y="875097"/>
              <a:ext cx="21010" cy="33100"/>
            </a:xfrm>
            <a:custGeom>
              <a:avLst/>
              <a:gdLst/>
              <a:ahLst/>
              <a:cxnLst/>
              <a:rect l="l" t="t" r="r" b="b"/>
              <a:pathLst>
                <a:path w="431" h="679" extrusionOk="0">
                  <a:moveTo>
                    <a:pt x="431" y="1"/>
                  </a:moveTo>
                  <a:cubicBezTo>
                    <a:pt x="376" y="101"/>
                    <a:pt x="307" y="189"/>
                    <a:pt x="212" y="252"/>
                  </a:cubicBezTo>
                  <a:cubicBezTo>
                    <a:pt x="147" y="295"/>
                    <a:pt x="75" y="322"/>
                    <a:pt x="0" y="338"/>
                  </a:cubicBezTo>
                  <a:cubicBezTo>
                    <a:pt x="12" y="363"/>
                    <a:pt x="22" y="388"/>
                    <a:pt x="34" y="413"/>
                  </a:cubicBezTo>
                  <a:cubicBezTo>
                    <a:pt x="73" y="500"/>
                    <a:pt x="107" y="588"/>
                    <a:pt x="140" y="678"/>
                  </a:cubicBezTo>
                  <a:cubicBezTo>
                    <a:pt x="189" y="591"/>
                    <a:pt x="236" y="503"/>
                    <a:pt x="278" y="413"/>
                  </a:cubicBezTo>
                  <a:cubicBezTo>
                    <a:pt x="342" y="280"/>
                    <a:pt x="396" y="143"/>
                    <a:pt x="43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5"/>
          <p:cNvGrpSpPr/>
          <p:nvPr/>
        </p:nvGrpSpPr>
        <p:grpSpPr>
          <a:xfrm flipH="1">
            <a:off x="291812" y="3152777"/>
            <a:ext cx="202254" cy="166645"/>
            <a:chOff x="11669474" y="-1035760"/>
            <a:chExt cx="202254" cy="166645"/>
          </a:xfrm>
        </p:grpSpPr>
        <p:sp>
          <p:nvSpPr>
            <p:cNvPr id="233" name="Google Shape;233;p5"/>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5"/>
        <p:cNvGrpSpPr/>
        <p:nvPr/>
      </p:nvGrpSpPr>
      <p:grpSpPr>
        <a:xfrm>
          <a:off x="0" y="0"/>
          <a:ext cx="0" cy="0"/>
          <a:chOff x="0" y="0"/>
          <a:chExt cx="0" cy="0"/>
        </a:xfrm>
      </p:grpSpPr>
      <p:sp>
        <p:nvSpPr>
          <p:cNvPr id="236" name="Google Shape;236;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7" name="Google Shape;237;p6"/>
          <p:cNvGrpSpPr/>
          <p:nvPr/>
        </p:nvGrpSpPr>
        <p:grpSpPr>
          <a:xfrm>
            <a:off x="7988995" y="925298"/>
            <a:ext cx="870004" cy="295783"/>
            <a:chOff x="8812199" y="608042"/>
            <a:chExt cx="650519" cy="221163"/>
          </a:xfrm>
        </p:grpSpPr>
        <p:sp>
          <p:nvSpPr>
            <p:cNvPr id="238" name="Google Shape;238;p6"/>
            <p:cNvSpPr/>
            <p:nvPr/>
          </p:nvSpPr>
          <p:spPr>
            <a:xfrm>
              <a:off x="8861682" y="638818"/>
              <a:ext cx="567545" cy="161120"/>
            </a:xfrm>
            <a:custGeom>
              <a:avLst/>
              <a:gdLst/>
              <a:ahLst/>
              <a:cxnLst/>
              <a:rect l="l" t="t" r="r" b="b"/>
              <a:pathLst>
                <a:path w="1881" h="534" extrusionOk="0">
                  <a:moveTo>
                    <a:pt x="1198" y="0"/>
                  </a:moveTo>
                  <a:cubicBezTo>
                    <a:pt x="1129" y="0"/>
                    <a:pt x="1060" y="24"/>
                    <a:pt x="1007" y="68"/>
                  </a:cubicBezTo>
                  <a:cubicBezTo>
                    <a:pt x="974" y="99"/>
                    <a:pt x="942" y="142"/>
                    <a:pt x="898" y="142"/>
                  </a:cubicBezTo>
                  <a:cubicBezTo>
                    <a:pt x="886" y="142"/>
                    <a:pt x="873" y="138"/>
                    <a:pt x="858" y="130"/>
                  </a:cubicBezTo>
                  <a:cubicBezTo>
                    <a:pt x="785" y="93"/>
                    <a:pt x="707" y="69"/>
                    <a:pt x="631" y="69"/>
                  </a:cubicBezTo>
                  <a:cubicBezTo>
                    <a:pt x="550" y="69"/>
                    <a:pt x="473" y="96"/>
                    <a:pt x="407" y="163"/>
                  </a:cubicBezTo>
                  <a:cubicBezTo>
                    <a:pt x="362" y="213"/>
                    <a:pt x="346" y="280"/>
                    <a:pt x="309" y="335"/>
                  </a:cubicBezTo>
                  <a:lnTo>
                    <a:pt x="304" y="338"/>
                  </a:lnTo>
                  <a:cubicBezTo>
                    <a:pt x="265" y="378"/>
                    <a:pt x="203" y="381"/>
                    <a:pt x="153" y="401"/>
                  </a:cubicBezTo>
                  <a:cubicBezTo>
                    <a:pt x="91" y="424"/>
                    <a:pt x="32" y="465"/>
                    <a:pt x="1" y="524"/>
                  </a:cubicBezTo>
                  <a:cubicBezTo>
                    <a:pt x="387" y="530"/>
                    <a:pt x="775" y="532"/>
                    <a:pt x="1163" y="532"/>
                  </a:cubicBezTo>
                  <a:cubicBezTo>
                    <a:pt x="1198" y="533"/>
                    <a:pt x="1234" y="533"/>
                    <a:pt x="1270" y="533"/>
                  </a:cubicBezTo>
                  <a:cubicBezTo>
                    <a:pt x="1471" y="533"/>
                    <a:pt x="1673" y="522"/>
                    <a:pt x="1875" y="522"/>
                  </a:cubicBezTo>
                  <a:cubicBezTo>
                    <a:pt x="1881" y="497"/>
                    <a:pt x="1868" y="473"/>
                    <a:pt x="1858" y="453"/>
                  </a:cubicBezTo>
                  <a:cubicBezTo>
                    <a:pt x="1828" y="390"/>
                    <a:pt x="1780" y="336"/>
                    <a:pt x="1714" y="314"/>
                  </a:cubicBezTo>
                  <a:cubicBezTo>
                    <a:pt x="1701" y="308"/>
                    <a:pt x="1687" y="306"/>
                    <a:pt x="1673" y="306"/>
                  </a:cubicBezTo>
                  <a:cubicBezTo>
                    <a:pt x="1656" y="306"/>
                    <a:pt x="1639" y="308"/>
                    <a:pt x="1623" y="308"/>
                  </a:cubicBezTo>
                  <a:cubicBezTo>
                    <a:pt x="1606" y="308"/>
                    <a:pt x="1590" y="306"/>
                    <a:pt x="1574" y="295"/>
                  </a:cubicBezTo>
                  <a:cubicBezTo>
                    <a:pt x="1539" y="264"/>
                    <a:pt x="1522" y="218"/>
                    <a:pt x="1497" y="178"/>
                  </a:cubicBezTo>
                  <a:cubicBezTo>
                    <a:pt x="1493" y="173"/>
                    <a:pt x="1490" y="169"/>
                    <a:pt x="1487" y="164"/>
                  </a:cubicBezTo>
                  <a:cubicBezTo>
                    <a:pt x="1434" y="84"/>
                    <a:pt x="1350" y="25"/>
                    <a:pt x="1255" y="6"/>
                  </a:cubicBezTo>
                  <a:cubicBezTo>
                    <a:pt x="1236" y="2"/>
                    <a:pt x="1217" y="0"/>
                    <a:pt x="1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8812199" y="608042"/>
              <a:ext cx="650519" cy="221163"/>
            </a:xfrm>
            <a:custGeom>
              <a:avLst/>
              <a:gdLst/>
              <a:ahLst/>
              <a:cxnLst/>
              <a:rect l="l" t="t" r="r" b="b"/>
              <a:pathLst>
                <a:path w="2156" h="733" extrusionOk="0">
                  <a:moveTo>
                    <a:pt x="1362" y="102"/>
                  </a:moveTo>
                  <a:cubicBezTo>
                    <a:pt x="1381" y="102"/>
                    <a:pt x="1400" y="104"/>
                    <a:pt x="1419" y="108"/>
                  </a:cubicBezTo>
                  <a:cubicBezTo>
                    <a:pt x="1514" y="128"/>
                    <a:pt x="1598" y="187"/>
                    <a:pt x="1651" y="266"/>
                  </a:cubicBezTo>
                  <a:cubicBezTo>
                    <a:pt x="1682" y="308"/>
                    <a:pt x="1698" y="362"/>
                    <a:pt x="1738" y="397"/>
                  </a:cubicBezTo>
                  <a:cubicBezTo>
                    <a:pt x="1754" y="408"/>
                    <a:pt x="1770" y="410"/>
                    <a:pt x="1787" y="410"/>
                  </a:cubicBezTo>
                  <a:cubicBezTo>
                    <a:pt x="1803" y="410"/>
                    <a:pt x="1820" y="408"/>
                    <a:pt x="1837" y="408"/>
                  </a:cubicBezTo>
                  <a:cubicBezTo>
                    <a:pt x="1851" y="408"/>
                    <a:pt x="1865" y="410"/>
                    <a:pt x="1878" y="416"/>
                  </a:cubicBezTo>
                  <a:cubicBezTo>
                    <a:pt x="1944" y="438"/>
                    <a:pt x="1992" y="492"/>
                    <a:pt x="2022" y="554"/>
                  </a:cubicBezTo>
                  <a:cubicBezTo>
                    <a:pt x="2032" y="576"/>
                    <a:pt x="2045" y="599"/>
                    <a:pt x="2039" y="624"/>
                  </a:cubicBezTo>
                  <a:cubicBezTo>
                    <a:pt x="1837" y="624"/>
                    <a:pt x="1635" y="635"/>
                    <a:pt x="1434" y="635"/>
                  </a:cubicBezTo>
                  <a:cubicBezTo>
                    <a:pt x="1398" y="635"/>
                    <a:pt x="1362" y="635"/>
                    <a:pt x="1327" y="634"/>
                  </a:cubicBezTo>
                  <a:cubicBezTo>
                    <a:pt x="939" y="634"/>
                    <a:pt x="552" y="632"/>
                    <a:pt x="165" y="626"/>
                  </a:cubicBezTo>
                  <a:cubicBezTo>
                    <a:pt x="196" y="567"/>
                    <a:pt x="255" y="526"/>
                    <a:pt x="316" y="503"/>
                  </a:cubicBezTo>
                  <a:cubicBezTo>
                    <a:pt x="369" y="482"/>
                    <a:pt x="433" y="480"/>
                    <a:pt x="473" y="437"/>
                  </a:cubicBezTo>
                  <a:cubicBezTo>
                    <a:pt x="509" y="382"/>
                    <a:pt x="526" y="315"/>
                    <a:pt x="571" y="265"/>
                  </a:cubicBezTo>
                  <a:cubicBezTo>
                    <a:pt x="637" y="198"/>
                    <a:pt x="714" y="171"/>
                    <a:pt x="795" y="171"/>
                  </a:cubicBezTo>
                  <a:cubicBezTo>
                    <a:pt x="871" y="171"/>
                    <a:pt x="949" y="195"/>
                    <a:pt x="1022" y="232"/>
                  </a:cubicBezTo>
                  <a:cubicBezTo>
                    <a:pt x="1037" y="241"/>
                    <a:pt x="1050" y="244"/>
                    <a:pt x="1063" y="244"/>
                  </a:cubicBezTo>
                  <a:cubicBezTo>
                    <a:pt x="1106" y="244"/>
                    <a:pt x="1138" y="201"/>
                    <a:pt x="1171" y="170"/>
                  </a:cubicBezTo>
                  <a:cubicBezTo>
                    <a:pt x="1224" y="126"/>
                    <a:pt x="1293" y="102"/>
                    <a:pt x="1362" y="102"/>
                  </a:cubicBezTo>
                  <a:close/>
                  <a:moveTo>
                    <a:pt x="1384" y="0"/>
                  </a:moveTo>
                  <a:cubicBezTo>
                    <a:pt x="1277" y="0"/>
                    <a:pt x="1167" y="44"/>
                    <a:pt x="1072" y="140"/>
                  </a:cubicBezTo>
                  <a:cubicBezTo>
                    <a:pt x="994" y="91"/>
                    <a:pt x="901" y="64"/>
                    <a:pt x="810" y="64"/>
                  </a:cubicBezTo>
                  <a:cubicBezTo>
                    <a:pt x="695" y="64"/>
                    <a:pt x="582" y="107"/>
                    <a:pt x="504" y="202"/>
                  </a:cubicBezTo>
                  <a:cubicBezTo>
                    <a:pt x="462" y="252"/>
                    <a:pt x="445" y="316"/>
                    <a:pt x="415" y="371"/>
                  </a:cubicBezTo>
                  <a:lnTo>
                    <a:pt x="414" y="370"/>
                  </a:lnTo>
                  <a:cubicBezTo>
                    <a:pt x="414" y="371"/>
                    <a:pt x="414" y="371"/>
                    <a:pt x="414" y="371"/>
                  </a:cubicBezTo>
                  <a:cubicBezTo>
                    <a:pt x="315" y="381"/>
                    <a:pt x="218" y="420"/>
                    <a:pt x="147" y="487"/>
                  </a:cubicBezTo>
                  <a:cubicBezTo>
                    <a:pt x="87" y="541"/>
                    <a:pt x="0" y="669"/>
                    <a:pt x="100" y="724"/>
                  </a:cubicBezTo>
                  <a:cubicBezTo>
                    <a:pt x="131" y="730"/>
                    <a:pt x="162" y="732"/>
                    <a:pt x="194" y="732"/>
                  </a:cubicBezTo>
                  <a:cubicBezTo>
                    <a:pt x="230" y="732"/>
                    <a:pt x="266" y="730"/>
                    <a:pt x="302" y="730"/>
                  </a:cubicBezTo>
                  <a:cubicBezTo>
                    <a:pt x="315" y="730"/>
                    <a:pt x="328" y="730"/>
                    <a:pt x="340" y="731"/>
                  </a:cubicBezTo>
                  <a:cubicBezTo>
                    <a:pt x="503" y="732"/>
                    <a:pt x="665" y="732"/>
                    <a:pt x="827" y="732"/>
                  </a:cubicBezTo>
                  <a:cubicBezTo>
                    <a:pt x="989" y="732"/>
                    <a:pt x="1151" y="732"/>
                    <a:pt x="1313" y="731"/>
                  </a:cubicBezTo>
                  <a:cubicBezTo>
                    <a:pt x="1564" y="723"/>
                    <a:pt x="1815" y="724"/>
                    <a:pt x="2063" y="684"/>
                  </a:cubicBezTo>
                  <a:cubicBezTo>
                    <a:pt x="2072" y="689"/>
                    <a:pt x="2081" y="691"/>
                    <a:pt x="2089" y="691"/>
                  </a:cubicBezTo>
                  <a:cubicBezTo>
                    <a:pt x="2132" y="691"/>
                    <a:pt x="2156" y="633"/>
                    <a:pt x="2148" y="591"/>
                  </a:cubicBezTo>
                  <a:cubicBezTo>
                    <a:pt x="2126" y="437"/>
                    <a:pt x="1969" y="334"/>
                    <a:pt x="1821" y="334"/>
                  </a:cubicBezTo>
                  <a:cubicBezTo>
                    <a:pt x="1818" y="334"/>
                    <a:pt x="1815" y="334"/>
                    <a:pt x="1812" y="334"/>
                  </a:cubicBezTo>
                  <a:cubicBezTo>
                    <a:pt x="1740" y="127"/>
                    <a:pt x="1567" y="0"/>
                    <a:pt x="1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8861682" y="692524"/>
              <a:ext cx="567545" cy="107413"/>
            </a:xfrm>
            <a:custGeom>
              <a:avLst/>
              <a:gdLst/>
              <a:ahLst/>
              <a:cxnLst/>
              <a:rect l="l" t="t" r="r" b="b"/>
              <a:pathLst>
                <a:path w="1881" h="356" extrusionOk="0">
                  <a:moveTo>
                    <a:pt x="1497" y="0"/>
                  </a:moveTo>
                  <a:lnTo>
                    <a:pt x="1497" y="0"/>
                  </a:lnTo>
                  <a:cubicBezTo>
                    <a:pt x="1502" y="200"/>
                    <a:pt x="1274" y="206"/>
                    <a:pt x="1274" y="206"/>
                  </a:cubicBezTo>
                  <a:lnTo>
                    <a:pt x="483" y="206"/>
                  </a:lnTo>
                  <a:cubicBezTo>
                    <a:pt x="414" y="206"/>
                    <a:pt x="354" y="188"/>
                    <a:pt x="304" y="160"/>
                  </a:cubicBezTo>
                  <a:cubicBezTo>
                    <a:pt x="265" y="200"/>
                    <a:pt x="203" y="203"/>
                    <a:pt x="153" y="223"/>
                  </a:cubicBezTo>
                  <a:cubicBezTo>
                    <a:pt x="91" y="246"/>
                    <a:pt x="32" y="287"/>
                    <a:pt x="1" y="346"/>
                  </a:cubicBezTo>
                  <a:cubicBezTo>
                    <a:pt x="387" y="352"/>
                    <a:pt x="775" y="354"/>
                    <a:pt x="1163" y="354"/>
                  </a:cubicBezTo>
                  <a:cubicBezTo>
                    <a:pt x="1198" y="355"/>
                    <a:pt x="1234" y="355"/>
                    <a:pt x="1270" y="355"/>
                  </a:cubicBezTo>
                  <a:cubicBezTo>
                    <a:pt x="1471" y="355"/>
                    <a:pt x="1673" y="344"/>
                    <a:pt x="1875" y="344"/>
                  </a:cubicBezTo>
                  <a:cubicBezTo>
                    <a:pt x="1881" y="319"/>
                    <a:pt x="1868" y="295"/>
                    <a:pt x="1859" y="275"/>
                  </a:cubicBezTo>
                  <a:cubicBezTo>
                    <a:pt x="1828" y="212"/>
                    <a:pt x="1780" y="158"/>
                    <a:pt x="1714" y="136"/>
                  </a:cubicBezTo>
                  <a:cubicBezTo>
                    <a:pt x="1701" y="130"/>
                    <a:pt x="1687" y="128"/>
                    <a:pt x="1673" y="128"/>
                  </a:cubicBezTo>
                  <a:cubicBezTo>
                    <a:pt x="1656" y="128"/>
                    <a:pt x="1639" y="130"/>
                    <a:pt x="1623" y="130"/>
                  </a:cubicBezTo>
                  <a:cubicBezTo>
                    <a:pt x="1606" y="130"/>
                    <a:pt x="1590" y="128"/>
                    <a:pt x="1574" y="117"/>
                  </a:cubicBezTo>
                  <a:cubicBezTo>
                    <a:pt x="1539" y="86"/>
                    <a:pt x="1522" y="40"/>
                    <a:pt x="1497"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6"/>
          <p:cNvGrpSpPr/>
          <p:nvPr/>
        </p:nvGrpSpPr>
        <p:grpSpPr>
          <a:xfrm>
            <a:off x="-384494" y="2021811"/>
            <a:ext cx="707765" cy="245738"/>
            <a:chOff x="11381806" y="1011261"/>
            <a:chExt cx="707765" cy="245738"/>
          </a:xfrm>
        </p:grpSpPr>
        <p:sp>
          <p:nvSpPr>
            <p:cNvPr id="242" name="Google Shape;242;p6"/>
            <p:cNvSpPr/>
            <p:nvPr/>
          </p:nvSpPr>
          <p:spPr>
            <a:xfrm>
              <a:off x="11422157" y="1052015"/>
              <a:ext cx="618185" cy="169071"/>
            </a:xfrm>
            <a:custGeom>
              <a:avLst/>
              <a:gdLst/>
              <a:ahLst/>
              <a:cxnLst/>
              <a:rect l="l" t="t" r="r" b="b"/>
              <a:pathLst>
                <a:path w="1532" h="419" extrusionOk="0">
                  <a:moveTo>
                    <a:pt x="517" y="0"/>
                  </a:moveTo>
                  <a:cubicBezTo>
                    <a:pt x="504" y="0"/>
                    <a:pt x="490" y="1"/>
                    <a:pt x="476" y="4"/>
                  </a:cubicBezTo>
                  <a:cubicBezTo>
                    <a:pt x="402" y="21"/>
                    <a:pt x="327" y="64"/>
                    <a:pt x="280" y="125"/>
                  </a:cubicBezTo>
                  <a:cubicBezTo>
                    <a:pt x="254" y="161"/>
                    <a:pt x="236" y="202"/>
                    <a:pt x="232" y="248"/>
                  </a:cubicBezTo>
                  <a:cubicBezTo>
                    <a:pt x="233" y="273"/>
                    <a:pt x="225" y="302"/>
                    <a:pt x="201" y="315"/>
                  </a:cubicBezTo>
                  <a:cubicBezTo>
                    <a:pt x="133" y="344"/>
                    <a:pt x="40" y="336"/>
                    <a:pt x="1" y="411"/>
                  </a:cubicBezTo>
                  <a:cubicBezTo>
                    <a:pt x="155" y="402"/>
                    <a:pt x="310" y="399"/>
                    <a:pt x="465" y="399"/>
                  </a:cubicBezTo>
                  <a:cubicBezTo>
                    <a:pt x="528" y="399"/>
                    <a:pt x="592" y="400"/>
                    <a:pt x="655" y="400"/>
                  </a:cubicBezTo>
                  <a:cubicBezTo>
                    <a:pt x="728" y="400"/>
                    <a:pt x="802" y="399"/>
                    <a:pt x="875" y="399"/>
                  </a:cubicBezTo>
                  <a:cubicBezTo>
                    <a:pt x="1022" y="399"/>
                    <a:pt x="1169" y="401"/>
                    <a:pt x="1316" y="410"/>
                  </a:cubicBezTo>
                  <a:cubicBezTo>
                    <a:pt x="1368" y="413"/>
                    <a:pt x="1421" y="417"/>
                    <a:pt x="1473" y="417"/>
                  </a:cubicBezTo>
                  <a:cubicBezTo>
                    <a:pt x="1490" y="418"/>
                    <a:pt x="1507" y="418"/>
                    <a:pt x="1523" y="418"/>
                  </a:cubicBezTo>
                  <a:cubicBezTo>
                    <a:pt x="1531" y="322"/>
                    <a:pt x="1445" y="226"/>
                    <a:pt x="1349" y="226"/>
                  </a:cubicBezTo>
                  <a:cubicBezTo>
                    <a:pt x="1343" y="226"/>
                    <a:pt x="1337" y="226"/>
                    <a:pt x="1331" y="227"/>
                  </a:cubicBezTo>
                  <a:cubicBezTo>
                    <a:pt x="1312" y="234"/>
                    <a:pt x="1295" y="246"/>
                    <a:pt x="1275" y="246"/>
                  </a:cubicBezTo>
                  <a:cubicBezTo>
                    <a:pt x="1270" y="246"/>
                    <a:pt x="1264" y="245"/>
                    <a:pt x="1259" y="243"/>
                  </a:cubicBezTo>
                  <a:cubicBezTo>
                    <a:pt x="1244" y="239"/>
                    <a:pt x="1233" y="228"/>
                    <a:pt x="1224" y="216"/>
                  </a:cubicBezTo>
                  <a:cubicBezTo>
                    <a:pt x="1221" y="212"/>
                    <a:pt x="1218" y="209"/>
                    <a:pt x="1216" y="205"/>
                  </a:cubicBezTo>
                  <a:cubicBezTo>
                    <a:pt x="1186" y="163"/>
                    <a:pt x="1156" y="121"/>
                    <a:pt x="1117" y="86"/>
                  </a:cubicBezTo>
                  <a:cubicBezTo>
                    <a:pt x="1081" y="57"/>
                    <a:pt x="1028" y="39"/>
                    <a:pt x="978" y="39"/>
                  </a:cubicBezTo>
                  <a:cubicBezTo>
                    <a:pt x="926" y="39"/>
                    <a:pt x="876" y="58"/>
                    <a:pt x="848" y="103"/>
                  </a:cubicBezTo>
                  <a:cubicBezTo>
                    <a:pt x="837" y="130"/>
                    <a:pt x="821" y="141"/>
                    <a:pt x="802" y="141"/>
                  </a:cubicBezTo>
                  <a:cubicBezTo>
                    <a:pt x="780" y="141"/>
                    <a:pt x="754" y="125"/>
                    <a:pt x="735" y="105"/>
                  </a:cubicBezTo>
                  <a:cubicBezTo>
                    <a:pt x="672" y="53"/>
                    <a:pt x="600"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1381806" y="1011261"/>
              <a:ext cx="707765" cy="245738"/>
            </a:xfrm>
            <a:custGeom>
              <a:avLst/>
              <a:gdLst/>
              <a:ahLst/>
              <a:cxnLst/>
              <a:rect l="l" t="t" r="r" b="b"/>
              <a:pathLst>
                <a:path w="1754" h="609" extrusionOk="0">
                  <a:moveTo>
                    <a:pt x="616" y="101"/>
                  </a:moveTo>
                  <a:cubicBezTo>
                    <a:pt x="699" y="101"/>
                    <a:pt x="772" y="154"/>
                    <a:pt x="834" y="206"/>
                  </a:cubicBezTo>
                  <a:cubicBezTo>
                    <a:pt x="853" y="226"/>
                    <a:pt x="879" y="242"/>
                    <a:pt x="902" y="242"/>
                  </a:cubicBezTo>
                  <a:cubicBezTo>
                    <a:pt x="920" y="242"/>
                    <a:pt x="937" y="232"/>
                    <a:pt x="947" y="204"/>
                  </a:cubicBezTo>
                  <a:cubicBezTo>
                    <a:pt x="976" y="159"/>
                    <a:pt x="1026" y="141"/>
                    <a:pt x="1077" y="141"/>
                  </a:cubicBezTo>
                  <a:cubicBezTo>
                    <a:pt x="1128" y="141"/>
                    <a:pt x="1181" y="159"/>
                    <a:pt x="1217" y="188"/>
                  </a:cubicBezTo>
                  <a:cubicBezTo>
                    <a:pt x="1256" y="222"/>
                    <a:pt x="1286" y="264"/>
                    <a:pt x="1316" y="306"/>
                  </a:cubicBezTo>
                  <a:cubicBezTo>
                    <a:pt x="1326" y="322"/>
                    <a:pt x="1339" y="337"/>
                    <a:pt x="1359" y="344"/>
                  </a:cubicBezTo>
                  <a:cubicBezTo>
                    <a:pt x="1364" y="346"/>
                    <a:pt x="1370" y="347"/>
                    <a:pt x="1375" y="347"/>
                  </a:cubicBezTo>
                  <a:cubicBezTo>
                    <a:pt x="1395" y="347"/>
                    <a:pt x="1412" y="335"/>
                    <a:pt x="1431" y="328"/>
                  </a:cubicBezTo>
                  <a:cubicBezTo>
                    <a:pt x="1437" y="327"/>
                    <a:pt x="1443" y="327"/>
                    <a:pt x="1449" y="327"/>
                  </a:cubicBezTo>
                  <a:cubicBezTo>
                    <a:pt x="1545" y="327"/>
                    <a:pt x="1631" y="423"/>
                    <a:pt x="1623" y="519"/>
                  </a:cubicBezTo>
                  <a:lnTo>
                    <a:pt x="1573" y="519"/>
                  </a:lnTo>
                  <a:cubicBezTo>
                    <a:pt x="1521" y="518"/>
                    <a:pt x="1468" y="514"/>
                    <a:pt x="1416" y="512"/>
                  </a:cubicBezTo>
                  <a:cubicBezTo>
                    <a:pt x="1267" y="503"/>
                    <a:pt x="1117" y="500"/>
                    <a:pt x="968" y="500"/>
                  </a:cubicBezTo>
                  <a:cubicBezTo>
                    <a:pt x="897" y="500"/>
                    <a:pt x="826" y="501"/>
                    <a:pt x="755" y="501"/>
                  </a:cubicBezTo>
                  <a:cubicBezTo>
                    <a:pt x="692" y="501"/>
                    <a:pt x="628" y="500"/>
                    <a:pt x="565" y="500"/>
                  </a:cubicBezTo>
                  <a:cubicBezTo>
                    <a:pt x="410" y="500"/>
                    <a:pt x="255" y="503"/>
                    <a:pt x="99" y="512"/>
                  </a:cubicBezTo>
                  <a:cubicBezTo>
                    <a:pt x="140" y="437"/>
                    <a:pt x="233" y="445"/>
                    <a:pt x="301" y="416"/>
                  </a:cubicBezTo>
                  <a:cubicBezTo>
                    <a:pt x="325" y="404"/>
                    <a:pt x="333" y="374"/>
                    <a:pt x="332" y="349"/>
                  </a:cubicBezTo>
                  <a:cubicBezTo>
                    <a:pt x="342" y="223"/>
                    <a:pt x="459" y="132"/>
                    <a:pt x="576" y="105"/>
                  </a:cubicBezTo>
                  <a:cubicBezTo>
                    <a:pt x="590" y="102"/>
                    <a:pt x="603" y="101"/>
                    <a:pt x="616" y="101"/>
                  </a:cubicBezTo>
                  <a:close/>
                  <a:moveTo>
                    <a:pt x="630" y="0"/>
                  </a:moveTo>
                  <a:cubicBezTo>
                    <a:pt x="449" y="0"/>
                    <a:pt x="284" y="151"/>
                    <a:pt x="254" y="328"/>
                  </a:cubicBezTo>
                  <a:cubicBezTo>
                    <a:pt x="167" y="343"/>
                    <a:pt x="80" y="385"/>
                    <a:pt x="35" y="465"/>
                  </a:cubicBezTo>
                  <a:cubicBezTo>
                    <a:pt x="1" y="520"/>
                    <a:pt x="13" y="603"/>
                    <a:pt x="90" y="608"/>
                  </a:cubicBezTo>
                  <a:cubicBezTo>
                    <a:pt x="489" y="598"/>
                    <a:pt x="888" y="595"/>
                    <a:pt x="1287" y="587"/>
                  </a:cubicBezTo>
                  <a:cubicBezTo>
                    <a:pt x="1371" y="585"/>
                    <a:pt x="1455" y="584"/>
                    <a:pt x="1539" y="584"/>
                  </a:cubicBezTo>
                  <a:cubicBezTo>
                    <a:pt x="1543" y="584"/>
                    <a:pt x="1548" y="584"/>
                    <a:pt x="1554" y="584"/>
                  </a:cubicBezTo>
                  <a:cubicBezTo>
                    <a:pt x="1569" y="584"/>
                    <a:pt x="1592" y="585"/>
                    <a:pt x="1616" y="585"/>
                  </a:cubicBezTo>
                  <a:cubicBezTo>
                    <a:pt x="1673" y="585"/>
                    <a:pt x="1735" y="578"/>
                    <a:pt x="1714" y="535"/>
                  </a:cubicBezTo>
                  <a:cubicBezTo>
                    <a:pt x="1754" y="380"/>
                    <a:pt x="1596" y="256"/>
                    <a:pt x="1450" y="256"/>
                  </a:cubicBezTo>
                  <a:cubicBezTo>
                    <a:pt x="1435" y="256"/>
                    <a:pt x="1420" y="257"/>
                    <a:pt x="1405" y="260"/>
                  </a:cubicBezTo>
                  <a:cubicBezTo>
                    <a:pt x="1345" y="134"/>
                    <a:pt x="1227" y="57"/>
                    <a:pt x="1106" y="57"/>
                  </a:cubicBezTo>
                  <a:cubicBezTo>
                    <a:pt x="1037" y="57"/>
                    <a:pt x="967" y="82"/>
                    <a:pt x="906" y="137"/>
                  </a:cubicBezTo>
                  <a:cubicBezTo>
                    <a:pt x="838" y="74"/>
                    <a:pt x="761" y="14"/>
                    <a:pt x="667" y="2"/>
                  </a:cubicBezTo>
                  <a:cubicBezTo>
                    <a:pt x="654" y="1"/>
                    <a:pt x="642" y="0"/>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1422157" y="1102454"/>
              <a:ext cx="618185" cy="118632"/>
            </a:xfrm>
            <a:custGeom>
              <a:avLst/>
              <a:gdLst/>
              <a:ahLst/>
              <a:cxnLst/>
              <a:rect l="l" t="t" r="r" b="b"/>
              <a:pathLst>
                <a:path w="1532" h="294" extrusionOk="0">
                  <a:moveTo>
                    <a:pt x="280" y="0"/>
                  </a:moveTo>
                  <a:cubicBezTo>
                    <a:pt x="254" y="36"/>
                    <a:pt x="236" y="77"/>
                    <a:pt x="232" y="123"/>
                  </a:cubicBezTo>
                  <a:cubicBezTo>
                    <a:pt x="233" y="148"/>
                    <a:pt x="225" y="177"/>
                    <a:pt x="201" y="190"/>
                  </a:cubicBezTo>
                  <a:cubicBezTo>
                    <a:pt x="133" y="219"/>
                    <a:pt x="40" y="211"/>
                    <a:pt x="1" y="286"/>
                  </a:cubicBezTo>
                  <a:cubicBezTo>
                    <a:pt x="155" y="277"/>
                    <a:pt x="310" y="274"/>
                    <a:pt x="465" y="274"/>
                  </a:cubicBezTo>
                  <a:cubicBezTo>
                    <a:pt x="528" y="274"/>
                    <a:pt x="592" y="275"/>
                    <a:pt x="655" y="275"/>
                  </a:cubicBezTo>
                  <a:cubicBezTo>
                    <a:pt x="728" y="275"/>
                    <a:pt x="802" y="274"/>
                    <a:pt x="875" y="274"/>
                  </a:cubicBezTo>
                  <a:cubicBezTo>
                    <a:pt x="1022" y="274"/>
                    <a:pt x="1169" y="276"/>
                    <a:pt x="1316" y="285"/>
                  </a:cubicBezTo>
                  <a:cubicBezTo>
                    <a:pt x="1368" y="288"/>
                    <a:pt x="1421" y="292"/>
                    <a:pt x="1473" y="292"/>
                  </a:cubicBezTo>
                  <a:cubicBezTo>
                    <a:pt x="1490" y="293"/>
                    <a:pt x="1507" y="293"/>
                    <a:pt x="1523" y="293"/>
                  </a:cubicBezTo>
                  <a:cubicBezTo>
                    <a:pt x="1531" y="197"/>
                    <a:pt x="1445" y="101"/>
                    <a:pt x="1349" y="101"/>
                  </a:cubicBezTo>
                  <a:cubicBezTo>
                    <a:pt x="1343" y="101"/>
                    <a:pt x="1337" y="101"/>
                    <a:pt x="1331" y="102"/>
                  </a:cubicBezTo>
                  <a:cubicBezTo>
                    <a:pt x="1313" y="109"/>
                    <a:pt x="1295" y="121"/>
                    <a:pt x="1276" y="121"/>
                  </a:cubicBezTo>
                  <a:cubicBezTo>
                    <a:pt x="1271" y="121"/>
                    <a:pt x="1265" y="120"/>
                    <a:pt x="1260" y="118"/>
                  </a:cubicBezTo>
                  <a:cubicBezTo>
                    <a:pt x="1244" y="114"/>
                    <a:pt x="1234" y="103"/>
                    <a:pt x="1224" y="91"/>
                  </a:cubicBezTo>
                  <a:cubicBezTo>
                    <a:pt x="1180" y="176"/>
                    <a:pt x="1049" y="192"/>
                    <a:pt x="880" y="192"/>
                  </a:cubicBezTo>
                  <a:cubicBezTo>
                    <a:pt x="778" y="192"/>
                    <a:pt x="662" y="186"/>
                    <a:pt x="544" y="186"/>
                  </a:cubicBezTo>
                  <a:cubicBezTo>
                    <a:pt x="328" y="186"/>
                    <a:pt x="282" y="84"/>
                    <a:pt x="280" y="0"/>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6"/>
          <p:cNvGrpSpPr/>
          <p:nvPr/>
        </p:nvGrpSpPr>
        <p:grpSpPr>
          <a:xfrm flipH="1">
            <a:off x="8687313" y="1623370"/>
            <a:ext cx="124533" cy="118206"/>
            <a:chOff x="10302863" y="240107"/>
            <a:chExt cx="124533" cy="118206"/>
          </a:xfrm>
        </p:grpSpPr>
        <p:sp>
          <p:nvSpPr>
            <p:cNvPr id="246" name="Google Shape;246;p6"/>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6"/>
          <p:cNvGrpSpPr/>
          <p:nvPr/>
        </p:nvGrpSpPr>
        <p:grpSpPr>
          <a:xfrm>
            <a:off x="1899340" y="225369"/>
            <a:ext cx="129052" cy="118748"/>
            <a:chOff x="10843290" y="-69506"/>
            <a:chExt cx="129052" cy="118748"/>
          </a:xfrm>
        </p:grpSpPr>
        <p:sp>
          <p:nvSpPr>
            <p:cNvPr id="249" name="Google Shape;249;p6"/>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a:off x="5907974" y="233527"/>
            <a:ext cx="202254" cy="166645"/>
            <a:chOff x="11669474" y="-1035760"/>
            <a:chExt cx="202254" cy="166645"/>
          </a:xfrm>
        </p:grpSpPr>
        <p:sp>
          <p:nvSpPr>
            <p:cNvPr id="252" name="Google Shape;252;p6"/>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6"/>
          <p:cNvGrpSpPr/>
          <p:nvPr/>
        </p:nvGrpSpPr>
        <p:grpSpPr>
          <a:xfrm>
            <a:off x="218414" y="592824"/>
            <a:ext cx="236776" cy="210746"/>
            <a:chOff x="12185139" y="-1513826"/>
            <a:chExt cx="236776" cy="210746"/>
          </a:xfrm>
        </p:grpSpPr>
        <p:sp>
          <p:nvSpPr>
            <p:cNvPr id="255" name="Google Shape;255;p6"/>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6"/>
          <p:cNvGrpSpPr/>
          <p:nvPr/>
        </p:nvGrpSpPr>
        <p:grpSpPr>
          <a:xfrm flipH="1">
            <a:off x="291812" y="2895602"/>
            <a:ext cx="202254" cy="166645"/>
            <a:chOff x="11669474" y="-1035760"/>
            <a:chExt cx="202254" cy="166645"/>
          </a:xfrm>
        </p:grpSpPr>
        <p:sp>
          <p:nvSpPr>
            <p:cNvPr id="263" name="Google Shape;263;p6"/>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6"/>
          <p:cNvGrpSpPr/>
          <p:nvPr/>
        </p:nvGrpSpPr>
        <p:grpSpPr>
          <a:xfrm>
            <a:off x="459055" y="130403"/>
            <a:ext cx="989045" cy="308696"/>
            <a:chOff x="8510474" y="-586473"/>
            <a:chExt cx="739528" cy="230818"/>
          </a:xfrm>
        </p:grpSpPr>
        <p:sp>
          <p:nvSpPr>
            <p:cNvPr id="266" name="Google Shape;266;p6"/>
            <p:cNvSpPr/>
            <p:nvPr/>
          </p:nvSpPr>
          <p:spPr>
            <a:xfrm>
              <a:off x="8557543" y="-554189"/>
              <a:ext cx="653838" cy="171982"/>
            </a:xfrm>
            <a:custGeom>
              <a:avLst/>
              <a:gdLst/>
              <a:ahLst/>
              <a:cxnLst/>
              <a:rect l="l" t="t" r="r" b="b"/>
              <a:pathLst>
                <a:path w="2167" h="570" extrusionOk="0">
                  <a:moveTo>
                    <a:pt x="809" y="1"/>
                  </a:moveTo>
                  <a:cubicBezTo>
                    <a:pt x="756" y="1"/>
                    <a:pt x="695" y="11"/>
                    <a:pt x="623" y="37"/>
                  </a:cubicBezTo>
                  <a:cubicBezTo>
                    <a:pt x="538" y="67"/>
                    <a:pt x="484" y="105"/>
                    <a:pt x="448" y="143"/>
                  </a:cubicBezTo>
                  <a:cubicBezTo>
                    <a:pt x="337" y="261"/>
                    <a:pt x="401" y="391"/>
                    <a:pt x="267" y="403"/>
                  </a:cubicBezTo>
                  <a:cubicBezTo>
                    <a:pt x="167" y="419"/>
                    <a:pt x="66" y="450"/>
                    <a:pt x="1" y="533"/>
                  </a:cubicBezTo>
                  <a:cubicBezTo>
                    <a:pt x="180" y="538"/>
                    <a:pt x="360" y="540"/>
                    <a:pt x="539" y="540"/>
                  </a:cubicBezTo>
                  <a:cubicBezTo>
                    <a:pt x="761" y="540"/>
                    <a:pt x="983" y="537"/>
                    <a:pt x="1204" y="537"/>
                  </a:cubicBezTo>
                  <a:cubicBezTo>
                    <a:pt x="1526" y="542"/>
                    <a:pt x="1846" y="550"/>
                    <a:pt x="2166" y="569"/>
                  </a:cubicBezTo>
                  <a:cubicBezTo>
                    <a:pt x="2140" y="435"/>
                    <a:pt x="2015" y="306"/>
                    <a:pt x="1880" y="306"/>
                  </a:cubicBezTo>
                  <a:cubicBezTo>
                    <a:pt x="1846" y="306"/>
                    <a:pt x="1811" y="315"/>
                    <a:pt x="1777" y="333"/>
                  </a:cubicBezTo>
                  <a:cubicBezTo>
                    <a:pt x="1765" y="340"/>
                    <a:pt x="1752" y="349"/>
                    <a:pt x="1738" y="349"/>
                  </a:cubicBezTo>
                  <a:cubicBezTo>
                    <a:pt x="1737" y="349"/>
                    <a:pt x="1736" y="349"/>
                    <a:pt x="1736" y="349"/>
                  </a:cubicBezTo>
                  <a:cubicBezTo>
                    <a:pt x="1718" y="349"/>
                    <a:pt x="1702" y="341"/>
                    <a:pt x="1691" y="329"/>
                  </a:cubicBezTo>
                  <a:cubicBezTo>
                    <a:pt x="1650" y="281"/>
                    <a:pt x="1629" y="216"/>
                    <a:pt x="1580" y="173"/>
                  </a:cubicBezTo>
                  <a:cubicBezTo>
                    <a:pt x="1579" y="172"/>
                    <a:pt x="1579" y="171"/>
                    <a:pt x="1578" y="171"/>
                  </a:cubicBezTo>
                  <a:cubicBezTo>
                    <a:pt x="1539" y="140"/>
                    <a:pt x="1489" y="127"/>
                    <a:pt x="1439" y="127"/>
                  </a:cubicBezTo>
                  <a:cubicBezTo>
                    <a:pt x="1383" y="127"/>
                    <a:pt x="1326" y="144"/>
                    <a:pt x="1281" y="172"/>
                  </a:cubicBezTo>
                  <a:cubicBezTo>
                    <a:pt x="1258" y="190"/>
                    <a:pt x="1238" y="198"/>
                    <a:pt x="1218" y="198"/>
                  </a:cubicBezTo>
                  <a:cubicBezTo>
                    <a:pt x="1117" y="198"/>
                    <a:pt x="1040" y="1"/>
                    <a:pt x="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557543" y="-511345"/>
              <a:ext cx="653838" cy="129137"/>
            </a:xfrm>
            <a:custGeom>
              <a:avLst/>
              <a:gdLst/>
              <a:ahLst/>
              <a:cxnLst/>
              <a:rect l="l" t="t" r="r" b="b"/>
              <a:pathLst>
                <a:path w="2167" h="428" extrusionOk="0">
                  <a:moveTo>
                    <a:pt x="448" y="1"/>
                  </a:moveTo>
                  <a:lnTo>
                    <a:pt x="448" y="1"/>
                  </a:lnTo>
                  <a:cubicBezTo>
                    <a:pt x="337" y="119"/>
                    <a:pt x="401" y="249"/>
                    <a:pt x="267" y="261"/>
                  </a:cubicBezTo>
                  <a:cubicBezTo>
                    <a:pt x="167" y="277"/>
                    <a:pt x="66" y="308"/>
                    <a:pt x="1" y="391"/>
                  </a:cubicBezTo>
                  <a:cubicBezTo>
                    <a:pt x="180" y="396"/>
                    <a:pt x="360" y="398"/>
                    <a:pt x="539" y="398"/>
                  </a:cubicBezTo>
                  <a:cubicBezTo>
                    <a:pt x="761" y="398"/>
                    <a:pt x="983" y="395"/>
                    <a:pt x="1204" y="395"/>
                  </a:cubicBezTo>
                  <a:cubicBezTo>
                    <a:pt x="1526" y="400"/>
                    <a:pt x="1846" y="408"/>
                    <a:pt x="2166" y="427"/>
                  </a:cubicBezTo>
                  <a:cubicBezTo>
                    <a:pt x="2140" y="293"/>
                    <a:pt x="2015" y="164"/>
                    <a:pt x="1880" y="164"/>
                  </a:cubicBezTo>
                  <a:cubicBezTo>
                    <a:pt x="1846" y="164"/>
                    <a:pt x="1811" y="173"/>
                    <a:pt x="1777" y="191"/>
                  </a:cubicBezTo>
                  <a:cubicBezTo>
                    <a:pt x="1765" y="198"/>
                    <a:pt x="1752" y="207"/>
                    <a:pt x="1738" y="207"/>
                  </a:cubicBezTo>
                  <a:cubicBezTo>
                    <a:pt x="1737" y="207"/>
                    <a:pt x="1736" y="207"/>
                    <a:pt x="1736" y="207"/>
                  </a:cubicBezTo>
                  <a:cubicBezTo>
                    <a:pt x="1718" y="207"/>
                    <a:pt x="1702" y="199"/>
                    <a:pt x="1691" y="187"/>
                  </a:cubicBezTo>
                  <a:cubicBezTo>
                    <a:pt x="1650" y="139"/>
                    <a:pt x="1629" y="74"/>
                    <a:pt x="1580" y="31"/>
                  </a:cubicBezTo>
                  <a:cubicBezTo>
                    <a:pt x="1579" y="30"/>
                    <a:pt x="1578" y="29"/>
                    <a:pt x="1578" y="29"/>
                  </a:cubicBezTo>
                  <a:lnTo>
                    <a:pt x="1578" y="29"/>
                  </a:lnTo>
                  <a:cubicBezTo>
                    <a:pt x="1654" y="263"/>
                    <a:pt x="1427" y="282"/>
                    <a:pt x="1351" y="282"/>
                  </a:cubicBezTo>
                  <a:cubicBezTo>
                    <a:pt x="1336" y="282"/>
                    <a:pt x="1327" y="281"/>
                    <a:pt x="1327" y="281"/>
                  </a:cubicBezTo>
                  <a:cubicBezTo>
                    <a:pt x="1327" y="281"/>
                    <a:pt x="915" y="266"/>
                    <a:pt x="615" y="260"/>
                  </a:cubicBezTo>
                  <a:cubicBezTo>
                    <a:pt x="430" y="257"/>
                    <a:pt x="425" y="112"/>
                    <a:pt x="448"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510474" y="-586473"/>
              <a:ext cx="739528" cy="230818"/>
            </a:xfrm>
            <a:custGeom>
              <a:avLst/>
              <a:gdLst/>
              <a:ahLst/>
              <a:cxnLst/>
              <a:rect l="l" t="t" r="r" b="b"/>
              <a:pathLst>
                <a:path w="2451" h="765" extrusionOk="0">
                  <a:moveTo>
                    <a:pt x="965" y="108"/>
                  </a:moveTo>
                  <a:cubicBezTo>
                    <a:pt x="1196" y="108"/>
                    <a:pt x="1273" y="305"/>
                    <a:pt x="1374" y="305"/>
                  </a:cubicBezTo>
                  <a:cubicBezTo>
                    <a:pt x="1394" y="305"/>
                    <a:pt x="1414" y="297"/>
                    <a:pt x="1437" y="279"/>
                  </a:cubicBezTo>
                  <a:cubicBezTo>
                    <a:pt x="1482" y="251"/>
                    <a:pt x="1539" y="234"/>
                    <a:pt x="1595" y="234"/>
                  </a:cubicBezTo>
                  <a:cubicBezTo>
                    <a:pt x="1646" y="234"/>
                    <a:pt x="1697" y="248"/>
                    <a:pt x="1736" y="280"/>
                  </a:cubicBezTo>
                  <a:cubicBezTo>
                    <a:pt x="1785" y="323"/>
                    <a:pt x="1806" y="388"/>
                    <a:pt x="1847" y="437"/>
                  </a:cubicBezTo>
                  <a:cubicBezTo>
                    <a:pt x="1858" y="448"/>
                    <a:pt x="1874" y="456"/>
                    <a:pt x="1892" y="456"/>
                  </a:cubicBezTo>
                  <a:cubicBezTo>
                    <a:pt x="1892" y="456"/>
                    <a:pt x="1893" y="456"/>
                    <a:pt x="1894" y="456"/>
                  </a:cubicBezTo>
                  <a:cubicBezTo>
                    <a:pt x="1908" y="456"/>
                    <a:pt x="1921" y="447"/>
                    <a:pt x="1933" y="440"/>
                  </a:cubicBezTo>
                  <a:cubicBezTo>
                    <a:pt x="1967" y="422"/>
                    <a:pt x="2002" y="413"/>
                    <a:pt x="2036" y="413"/>
                  </a:cubicBezTo>
                  <a:cubicBezTo>
                    <a:pt x="2171" y="413"/>
                    <a:pt x="2296" y="542"/>
                    <a:pt x="2322" y="676"/>
                  </a:cubicBezTo>
                  <a:cubicBezTo>
                    <a:pt x="2002" y="657"/>
                    <a:pt x="1682" y="649"/>
                    <a:pt x="1360" y="644"/>
                  </a:cubicBezTo>
                  <a:cubicBezTo>
                    <a:pt x="1130" y="644"/>
                    <a:pt x="901" y="647"/>
                    <a:pt x="671" y="647"/>
                  </a:cubicBezTo>
                  <a:cubicBezTo>
                    <a:pt x="499" y="647"/>
                    <a:pt x="328" y="646"/>
                    <a:pt x="157" y="641"/>
                  </a:cubicBezTo>
                  <a:cubicBezTo>
                    <a:pt x="221" y="557"/>
                    <a:pt x="323" y="527"/>
                    <a:pt x="423" y="510"/>
                  </a:cubicBezTo>
                  <a:cubicBezTo>
                    <a:pt x="600" y="493"/>
                    <a:pt x="431" y="271"/>
                    <a:pt x="779" y="144"/>
                  </a:cubicBezTo>
                  <a:cubicBezTo>
                    <a:pt x="851" y="118"/>
                    <a:pt x="912" y="108"/>
                    <a:pt x="965" y="108"/>
                  </a:cubicBezTo>
                  <a:close/>
                  <a:moveTo>
                    <a:pt x="978" y="1"/>
                  </a:moveTo>
                  <a:cubicBezTo>
                    <a:pt x="960" y="1"/>
                    <a:pt x="942" y="2"/>
                    <a:pt x="924" y="4"/>
                  </a:cubicBezTo>
                  <a:cubicBezTo>
                    <a:pt x="688" y="30"/>
                    <a:pt x="485" y="160"/>
                    <a:pt x="435" y="403"/>
                  </a:cubicBezTo>
                  <a:cubicBezTo>
                    <a:pt x="325" y="415"/>
                    <a:pt x="213" y="448"/>
                    <a:pt x="129" y="524"/>
                  </a:cubicBezTo>
                  <a:cubicBezTo>
                    <a:pt x="32" y="607"/>
                    <a:pt x="0" y="744"/>
                    <a:pt x="155" y="744"/>
                  </a:cubicBezTo>
                  <a:cubicBezTo>
                    <a:pt x="161" y="744"/>
                    <a:pt x="168" y="744"/>
                    <a:pt x="174" y="744"/>
                  </a:cubicBezTo>
                  <a:cubicBezTo>
                    <a:pt x="254" y="747"/>
                    <a:pt x="333" y="748"/>
                    <a:pt x="412" y="748"/>
                  </a:cubicBezTo>
                  <a:cubicBezTo>
                    <a:pt x="659" y="748"/>
                    <a:pt x="905" y="736"/>
                    <a:pt x="1152" y="736"/>
                  </a:cubicBezTo>
                  <a:cubicBezTo>
                    <a:pt x="1160" y="736"/>
                    <a:pt x="1168" y="736"/>
                    <a:pt x="1175" y="736"/>
                  </a:cubicBezTo>
                  <a:cubicBezTo>
                    <a:pt x="1187" y="736"/>
                    <a:pt x="1198" y="736"/>
                    <a:pt x="1209" y="736"/>
                  </a:cubicBezTo>
                  <a:cubicBezTo>
                    <a:pt x="1531" y="736"/>
                    <a:pt x="1852" y="750"/>
                    <a:pt x="2173" y="764"/>
                  </a:cubicBezTo>
                  <a:cubicBezTo>
                    <a:pt x="2194" y="764"/>
                    <a:pt x="2216" y="764"/>
                    <a:pt x="2237" y="764"/>
                  </a:cubicBezTo>
                  <a:cubicBezTo>
                    <a:pt x="2284" y="764"/>
                    <a:pt x="2330" y="763"/>
                    <a:pt x="2376" y="756"/>
                  </a:cubicBezTo>
                  <a:cubicBezTo>
                    <a:pt x="2451" y="750"/>
                    <a:pt x="2431" y="654"/>
                    <a:pt x="2415" y="606"/>
                  </a:cubicBezTo>
                  <a:cubicBezTo>
                    <a:pt x="2374" y="446"/>
                    <a:pt x="2226" y="330"/>
                    <a:pt x="2070" y="330"/>
                  </a:cubicBezTo>
                  <a:cubicBezTo>
                    <a:pt x="2020" y="330"/>
                    <a:pt x="1969" y="342"/>
                    <a:pt x="1921" y="368"/>
                  </a:cubicBezTo>
                  <a:cubicBezTo>
                    <a:pt x="1868" y="217"/>
                    <a:pt x="1751" y="144"/>
                    <a:pt x="1623" y="144"/>
                  </a:cubicBezTo>
                  <a:cubicBezTo>
                    <a:pt x="1546" y="144"/>
                    <a:pt x="1464" y="171"/>
                    <a:pt x="1390" y="223"/>
                  </a:cubicBezTo>
                  <a:cubicBezTo>
                    <a:pt x="1293" y="96"/>
                    <a:pt x="1140" y="1"/>
                    <a:pt x="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6"/>
          <p:cNvGrpSpPr/>
          <p:nvPr/>
        </p:nvGrpSpPr>
        <p:grpSpPr>
          <a:xfrm flipH="1">
            <a:off x="330663" y="3763945"/>
            <a:ext cx="124533" cy="118206"/>
            <a:chOff x="10302863" y="240107"/>
            <a:chExt cx="124533" cy="118206"/>
          </a:xfrm>
        </p:grpSpPr>
        <p:sp>
          <p:nvSpPr>
            <p:cNvPr id="270" name="Google Shape;270;p6"/>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6"/>
          <p:cNvGrpSpPr/>
          <p:nvPr/>
        </p:nvGrpSpPr>
        <p:grpSpPr>
          <a:xfrm>
            <a:off x="-40450" y="4603508"/>
            <a:ext cx="9235169" cy="670985"/>
            <a:chOff x="-3801348" y="3402671"/>
            <a:chExt cx="3112104" cy="304786"/>
          </a:xfrm>
        </p:grpSpPr>
        <p:sp>
          <p:nvSpPr>
            <p:cNvPr id="273" name="Google Shape;273;p6"/>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2"/>
        <p:cNvGrpSpPr/>
        <p:nvPr/>
      </p:nvGrpSpPr>
      <p:grpSpPr>
        <a:xfrm>
          <a:off x="0" y="0"/>
          <a:ext cx="0" cy="0"/>
          <a:chOff x="0" y="0"/>
          <a:chExt cx="0" cy="0"/>
        </a:xfrm>
      </p:grpSpPr>
      <p:sp>
        <p:nvSpPr>
          <p:cNvPr id="293" name="Google Shape;293;p7"/>
          <p:cNvSpPr txBox="1">
            <a:spLocks noGrp="1"/>
          </p:cNvSpPr>
          <p:nvPr>
            <p:ph type="title"/>
          </p:nvPr>
        </p:nvSpPr>
        <p:spPr>
          <a:xfrm>
            <a:off x="720000" y="677250"/>
            <a:ext cx="4316100" cy="1275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94" name="Google Shape;294;p7"/>
          <p:cNvGrpSpPr/>
          <p:nvPr/>
        </p:nvGrpSpPr>
        <p:grpSpPr>
          <a:xfrm>
            <a:off x="-45493" y="539958"/>
            <a:ext cx="9235201" cy="4734528"/>
            <a:chOff x="4909493" y="1575793"/>
            <a:chExt cx="604177" cy="558646"/>
          </a:xfrm>
        </p:grpSpPr>
        <p:sp>
          <p:nvSpPr>
            <p:cNvPr id="295" name="Google Shape;295;p7"/>
            <p:cNvSpPr/>
            <p:nvPr/>
          </p:nvSpPr>
          <p:spPr>
            <a:xfrm>
              <a:off x="4909493" y="1575793"/>
              <a:ext cx="604177" cy="558598"/>
            </a:xfrm>
            <a:custGeom>
              <a:avLst/>
              <a:gdLst/>
              <a:ahLst/>
              <a:cxnLst/>
              <a:rect l="l" t="t" r="r" b="b"/>
              <a:pathLst>
                <a:path w="12394" h="11459" extrusionOk="0">
                  <a:moveTo>
                    <a:pt x="12388" y="1"/>
                  </a:moveTo>
                  <a:lnTo>
                    <a:pt x="12388" y="1"/>
                  </a:lnTo>
                  <a:cubicBezTo>
                    <a:pt x="12376" y="4"/>
                    <a:pt x="12365" y="7"/>
                    <a:pt x="12353" y="10"/>
                  </a:cubicBezTo>
                  <a:cubicBezTo>
                    <a:pt x="12282" y="31"/>
                    <a:pt x="12212" y="57"/>
                    <a:pt x="12146" y="93"/>
                  </a:cubicBezTo>
                  <a:cubicBezTo>
                    <a:pt x="11772" y="296"/>
                    <a:pt x="11698" y="802"/>
                    <a:pt x="11815" y="1179"/>
                  </a:cubicBezTo>
                  <a:cubicBezTo>
                    <a:pt x="11838" y="1246"/>
                    <a:pt x="11879" y="1304"/>
                    <a:pt x="11913" y="1366"/>
                  </a:cubicBezTo>
                  <a:cubicBezTo>
                    <a:pt x="11925" y="1391"/>
                    <a:pt x="11937" y="1416"/>
                    <a:pt x="11952" y="1440"/>
                  </a:cubicBezTo>
                  <a:cubicBezTo>
                    <a:pt x="11959" y="1433"/>
                    <a:pt x="11967" y="1427"/>
                    <a:pt x="11974" y="1421"/>
                  </a:cubicBezTo>
                  <a:cubicBezTo>
                    <a:pt x="12051" y="1361"/>
                    <a:pt x="12137" y="1314"/>
                    <a:pt x="12225" y="1274"/>
                  </a:cubicBezTo>
                  <a:cubicBezTo>
                    <a:pt x="12229" y="1270"/>
                    <a:pt x="12234" y="1269"/>
                    <a:pt x="12238" y="1269"/>
                  </a:cubicBezTo>
                  <a:cubicBezTo>
                    <a:pt x="12245" y="1269"/>
                    <a:pt x="12251" y="1271"/>
                    <a:pt x="12255" y="1277"/>
                  </a:cubicBezTo>
                  <a:cubicBezTo>
                    <a:pt x="12265" y="1287"/>
                    <a:pt x="12258" y="1306"/>
                    <a:pt x="12244" y="1309"/>
                  </a:cubicBezTo>
                  <a:cubicBezTo>
                    <a:pt x="12109" y="1398"/>
                    <a:pt x="11974" y="1498"/>
                    <a:pt x="11891" y="1639"/>
                  </a:cubicBezTo>
                  <a:cubicBezTo>
                    <a:pt x="11865" y="1689"/>
                    <a:pt x="11833" y="1736"/>
                    <a:pt x="11808" y="1786"/>
                  </a:cubicBezTo>
                  <a:cubicBezTo>
                    <a:pt x="11802" y="1798"/>
                    <a:pt x="11789" y="1805"/>
                    <a:pt x="11776" y="1805"/>
                  </a:cubicBezTo>
                  <a:cubicBezTo>
                    <a:pt x="11771" y="1805"/>
                    <a:pt x="11766" y="1804"/>
                    <a:pt x="11762" y="1802"/>
                  </a:cubicBezTo>
                  <a:cubicBezTo>
                    <a:pt x="11743" y="1795"/>
                    <a:pt x="11732" y="1772"/>
                    <a:pt x="11742" y="1753"/>
                  </a:cubicBezTo>
                  <a:cubicBezTo>
                    <a:pt x="11757" y="1723"/>
                    <a:pt x="11769" y="1693"/>
                    <a:pt x="11782" y="1662"/>
                  </a:cubicBezTo>
                  <a:cubicBezTo>
                    <a:pt x="11812" y="1597"/>
                    <a:pt x="11853" y="1537"/>
                    <a:pt x="11904" y="1485"/>
                  </a:cubicBezTo>
                  <a:cubicBezTo>
                    <a:pt x="11876" y="1449"/>
                    <a:pt x="11846" y="1416"/>
                    <a:pt x="11820" y="1380"/>
                  </a:cubicBezTo>
                  <a:cubicBezTo>
                    <a:pt x="11757" y="1290"/>
                    <a:pt x="11713" y="1190"/>
                    <a:pt x="11695" y="1082"/>
                  </a:cubicBezTo>
                  <a:cubicBezTo>
                    <a:pt x="11688" y="1051"/>
                    <a:pt x="11683" y="1019"/>
                    <a:pt x="11680" y="987"/>
                  </a:cubicBezTo>
                  <a:cubicBezTo>
                    <a:pt x="11614" y="990"/>
                    <a:pt x="11551" y="1009"/>
                    <a:pt x="11489" y="1033"/>
                  </a:cubicBezTo>
                  <a:cubicBezTo>
                    <a:pt x="11241" y="1133"/>
                    <a:pt x="11103" y="1394"/>
                    <a:pt x="11061" y="1647"/>
                  </a:cubicBezTo>
                  <a:cubicBezTo>
                    <a:pt x="11039" y="1788"/>
                    <a:pt x="11059" y="1931"/>
                    <a:pt x="11073" y="2072"/>
                  </a:cubicBezTo>
                  <a:cubicBezTo>
                    <a:pt x="11089" y="2176"/>
                    <a:pt x="11091" y="2232"/>
                    <a:pt x="10970" y="2248"/>
                  </a:cubicBezTo>
                  <a:cubicBezTo>
                    <a:pt x="10731" y="2289"/>
                    <a:pt x="10533" y="2464"/>
                    <a:pt x="10418" y="2671"/>
                  </a:cubicBezTo>
                  <a:cubicBezTo>
                    <a:pt x="10383" y="2742"/>
                    <a:pt x="10356" y="2818"/>
                    <a:pt x="10326" y="2892"/>
                  </a:cubicBezTo>
                  <a:cubicBezTo>
                    <a:pt x="10361" y="2918"/>
                    <a:pt x="10392" y="2949"/>
                    <a:pt x="10419" y="2983"/>
                  </a:cubicBezTo>
                  <a:cubicBezTo>
                    <a:pt x="10465" y="2934"/>
                    <a:pt x="10518" y="2892"/>
                    <a:pt x="10579" y="2862"/>
                  </a:cubicBezTo>
                  <a:cubicBezTo>
                    <a:pt x="10599" y="2848"/>
                    <a:pt x="10699" y="2811"/>
                    <a:pt x="10755" y="2811"/>
                  </a:cubicBezTo>
                  <a:cubicBezTo>
                    <a:pt x="10778" y="2811"/>
                    <a:pt x="10794" y="2817"/>
                    <a:pt x="10793" y="2834"/>
                  </a:cubicBezTo>
                  <a:cubicBezTo>
                    <a:pt x="10791" y="2841"/>
                    <a:pt x="10784" y="2846"/>
                    <a:pt x="10777" y="2846"/>
                  </a:cubicBezTo>
                  <a:cubicBezTo>
                    <a:pt x="10775" y="2846"/>
                    <a:pt x="10773" y="2846"/>
                    <a:pt x="10771" y="2845"/>
                  </a:cubicBezTo>
                  <a:cubicBezTo>
                    <a:pt x="10636" y="2883"/>
                    <a:pt x="10518" y="2980"/>
                    <a:pt x="10439" y="3096"/>
                  </a:cubicBezTo>
                  <a:cubicBezTo>
                    <a:pt x="10380" y="3182"/>
                    <a:pt x="10347" y="3275"/>
                    <a:pt x="10308" y="3370"/>
                  </a:cubicBezTo>
                  <a:cubicBezTo>
                    <a:pt x="10290" y="3402"/>
                    <a:pt x="10284" y="3467"/>
                    <a:pt x="10240" y="3467"/>
                  </a:cubicBezTo>
                  <a:cubicBezTo>
                    <a:pt x="10236" y="3467"/>
                    <a:pt x="10233" y="3466"/>
                    <a:pt x="10229" y="3466"/>
                  </a:cubicBezTo>
                  <a:cubicBezTo>
                    <a:pt x="10207" y="3459"/>
                    <a:pt x="10195" y="3437"/>
                    <a:pt x="10201" y="3415"/>
                  </a:cubicBezTo>
                  <a:cubicBezTo>
                    <a:pt x="10218" y="3350"/>
                    <a:pt x="10243" y="3288"/>
                    <a:pt x="10268" y="3225"/>
                  </a:cubicBezTo>
                  <a:cubicBezTo>
                    <a:pt x="10294" y="3161"/>
                    <a:pt x="10328" y="3098"/>
                    <a:pt x="10369" y="3042"/>
                  </a:cubicBezTo>
                  <a:cubicBezTo>
                    <a:pt x="10367" y="3040"/>
                    <a:pt x="10365" y="3039"/>
                    <a:pt x="10363" y="3037"/>
                  </a:cubicBezTo>
                  <a:cubicBezTo>
                    <a:pt x="10243" y="2937"/>
                    <a:pt x="10108" y="2850"/>
                    <a:pt x="9954" y="2816"/>
                  </a:cubicBezTo>
                  <a:cubicBezTo>
                    <a:pt x="9890" y="2804"/>
                    <a:pt x="9824" y="2798"/>
                    <a:pt x="9757" y="2798"/>
                  </a:cubicBezTo>
                  <a:cubicBezTo>
                    <a:pt x="9573" y="2798"/>
                    <a:pt x="9382" y="2842"/>
                    <a:pt x="9223" y="2933"/>
                  </a:cubicBezTo>
                  <a:cubicBezTo>
                    <a:pt x="9127" y="3005"/>
                    <a:pt x="9045" y="3095"/>
                    <a:pt x="8996" y="3206"/>
                  </a:cubicBezTo>
                  <a:cubicBezTo>
                    <a:pt x="8919" y="3393"/>
                    <a:pt x="8907" y="3596"/>
                    <a:pt x="8906" y="3795"/>
                  </a:cubicBezTo>
                  <a:cubicBezTo>
                    <a:pt x="8908" y="3853"/>
                    <a:pt x="8907" y="3910"/>
                    <a:pt x="8907" y="3968"/>
                  </a:cubicBezTo>
                  <a:cubicBezTo>
                    <a:pt x="8922" y="3961"/>
                    <a:pt x="8936" y="3956"/>
                    <a:pt x="8951" y="3951"/>
                  </a:cubicBezTo>
                  <a:cubicBezTo>
                    <a:pt x="8996" y="3939"/>
                    <a:pt x="9047" y="3923"/>
                    <a:pt x="9095" y="3923"/>
                  </a:cubicBezTo>
                  <a:cubicBezTo>
                    <a:pt x="9121" y="3923"/>
                    <a:pt x="9146" y="3928"/>
                    <a:pt x="9170" y="3940"/>
                  </a:cubicBezTo>
                  <a:cubicBezTo>
                    <a:pt x="9175" y="3944"/>
                    <a:pt x="9175" y="3952"/>
                    <a:pt x="9170" y="3955"/>
                  </a:cubicBezTo>
                  <a:cubicBezTo>
                    <a:pt x="8817" y="4033"/>
                    <a:pt x="8617" y="4264"/>
                    <a:pt x="8447" y="4567"/>
                  </a:cubicBezTo>
                  <a:cubicBezTo>
                    <a:pt x="8384" y="4685"/>
                    <a:pt x="8331" y="4803"/>
                    <a:pt x="8268" y="4919"/>
                  </a:cubicBezTo>
                  <a:cubicBezTo>
                    <a:pt x="8253" y="4947"/>
                    <a:pt x="8241" y="4979"/>
                    <a:pt x="8215" y="4997"/>
                  </a:cubicBezTo>
                  <a:cubicBezTo>
                    <a:pt x="8206" y="5003"/>
                    <a:pt x="8197" y="5005"/>
                    <a:pt x="8188" y="5005"/>
                  </a:cubicBezTo>
                  <a:cubicBezTo>
                    <a:pt x="8163" y="5005"/>
                    <a:pt x="8137" y="4987"/>
                    <a:pt x="8113" y="4978"/>
                  </a:cubicBezTo>
                  <a:cubicBezTo>
                    <a:pt x="8043" y="4949"/>
                    <a:pt x="7967" y="4928"/>
                    <a:pt x="7892" y="4916"/>
                  </a:cubicBezTo>
                  <a:cubicBezTo>
                    <a:pt x="7842" y="4909"/>
                    <a:pt x="7791" y="4906"/>
                    <a:pt x="7740" y="4906"/>
                  </a:cubicBezTo>
                  <a:cubicBezTo>
                    <a:pt x="7502" y="4906"/>
                    <a:pt x="7266" y="4978"/>
                    <a:pt x="7053" y="5079"/>
                  </a:cubicBezTo>
                  <a:cubicBezTo>
                    <a:pt x="6920" y="5146"/>
                    <a:pt x="6802" y="5240"/>
                    <a:pt x="6674" y="5317"/>
                  </a:cubicBezTo>
                  <a:cubicBezTo>
                    <a:pt x="6666" y="5322"/>
                    <a:pt x="6658" y="5324"/>
                    <a:pt x="6650" y="5324"/>
                  </a:cubicBezTo>
                  <a:cubicBezTo>
                    <a:pt x="6614" y="5324"/>
                    <a:pt x="6587" y="5280"/>
                    <a:pt x="6570" y="5251"/>
                  </a:cubicBezTo>
                  <a:cubicBezTo>
                    <a:pt x="6425" y="5033"/>
                    <a:pt x="6151" y="4961"/>
                    <a:pt x="5896" y="4961"/>
                  </a:cubicBezTo>
                  <a:cubicBezTo>
                    <a:pt x="5851" y="4961"/>
                    <a:pt x="5806" y="4964"/>
                    <a:pt x="5762" y="4968"/>
                  </a:cubicBezTo>
                  <a:cubicBezTo>
                    <a:pt x="5575" y="4990"/>
                    <a:pt x="5408" y="5092"/>
                    <a:pt x="5287" y="5231"/>
                  </a:cubicBezTo>
                  <a:cubicBezTo>
                    <a:pt x="5257" y="5264"/>
                    <a:pt x="5225" y="5294"/>
                    <a:pt x="5194" y="5327"/>
                  </a:cubicBezTo>
                  <a:cubicBezTo>
                    <a:pt x="5180" y="5346"/>
                    <a:pt x="5161" y="5371"/>
                    <a:pt x="5138" y="5371"/>
                  </a:cubicBezTo>
                  <a:cubicBezTo>
                    <a:pt x="5131" y="5371"/>
                    <a:pt x="5123" y="5369"/>
                    <a:pt x="5115" y="5363"/>
                  </a:cubicBezTo>
                  <a:cubicBezTo>
                    <a:pt x="5099" y="5350"/>
                    <a:pt x="5095" y="5324"/>
                    <a:pt x="5108" y="5307"/>
                  </a:cubicBezTo>
                  <a:cubicBezTo>
                    <a:pt x="5156" y="5234"/>
                    <a:pt x="5214" y="5168"/>
                    <a:pt x="5275" y="5107"/>
                  </a:cubicBezTo>
                  <a:cubicBezTo>
                    <a:pt x="5305" y="5075"/>
                    <a:pt x="5338" y="5046"/>
                    <a:pt x="5373" y="5022"/>
                  </a:cubicBezTo>
                  <a:cubicBezTo>
                    <a:pt x="5338" y="4925"/>
                    <a:pt x="5271" y="4840"/>
                    <a:pt x="5188" y="4779"/>
                  </a:cubicBezTo>
                  <a:cubicBezTo>
                    <a:pt x="5111" y="4724"/>
                    <a:pt x="5018" y="4698"/>
                    <a:pt x="4925" y="4698"/>
                  </a:cubicBezTo>
                  <a:cubicBezTo>
                    <a:pt x="4810" y="4698"/>
                    <a:pt x="4694" y="4737"/>
                    <a:pt x="4606" y="4808"/>
                  </a:cubicBezTo>
                  <a:cubicBezTo>
                    <a:pt x="4474" y="4903"/>
                    <a:pt x="4417" y="5056"/>
                    <a:pt x="4340" y="5192"/>
                  </a:cubicBezTo>
                  <a:cubicBezTo>
                    <a:pt x="4332" y="5205"/>
                    <a:pt x="4316" y="5215"/>
                    <a:pt x="4300" y="5215"/>
                  </a:cubicBezTo>
                  <a:cubicBezTo>
                    <a:pt x="4297" y="5215"/>
                    <a:pt x="4293" y="5214"/>
                    <a:pt x="4290" y="5213"/>
                  </a:cubicBezTo>
                  <a:cubicBezTo>
                    <a:pt x="4272" y="5208"/>
                    <a:pt x="4265" y="5188"/>
                    <a:pt x="4251" y="5178"/>
                  </a:cubicBezTo>
                  <a:cubicBezTo>
                    <a:pt x="4187" y="5134"/>
                    <a:pt x="4110" y="5115"/>
                    <a:pt x="4032" y="5115"/>
                  </a:cubicBezTo>
                  <a:cubicBezTo>
                    <a:pt x="3974" y="5115"/>
                    <a:pt x="3916" y="5126"/>
                    <a:pt x="3862" y="5143"/>
                  </a:cubicBezTo>
                  <a:cubicBezTo>
                    <a:pt x="3806" y="5164"/>
                    <a:pt x="3753" y="5193"/>
                    <a:pt x="3704" y="5229"/>
                  </a:cubicBezTo>
                  <a:cubicBezTo>
                    <a:pt x="3686" y="5244"/>
                    <a:pt x="3665" y="5254"/>
                    <a:pt x="3644" y="5266"/>
                  </a:cubicBezTo>
                  <a:cubicBezTo>
                    <a:pt x="3707" y="5299"/>
                    <a:pt x="3765" y="5341"/>
                    <a:pt x="3815" y="5391"/>
                  </a:cubicBezTo>
                  <a:cubicBezTo>
                    <a:pt x="3854" y="5429"/>
                    <a:pt x="4052" y="5658"/>
                    <a:pt x="3982" y="5696"/>
                  </a:cubicBezTo>
                  <a:cubicBezTo>
                    <a:pt x="3977" y="5699"/>
                    <a:pt x="3971" y="5700"/>
                    <a:pt x="3965" y="5700"/>
                  </a:cubicBezTo>
                  <a:cubicBezTo>
                    <a:pt x="3953" y="5700"/>
                    <a:pt x="3941" y="5694"/>
                    <a:pt x="3935" y="5683"/>
                  </a:cubicBezTo>
                  <a:cubicBezTo>
                    <a:pt x="3837" y="5534"/>
                    <a:pt x="3716" y="5388"/>
                    <a:pt x="3548" y="5315"/>
                  </a:cubicBezTo>
                  <a:cubicBezTo>
                    <a:pt x="3445" y="5275"/>
                    <a:pt x="3333" y="5256"/>
                    <a:pt x="3221" y="5256"/>
                  </a:cubicBezTo>
                  <a:cubicBezTo>
                    <a:pt x="3132" y="5256"/>
                    <a:pt x="3042" y="5268"/>
                    <a:pt x="2958" y="5292"/>
                  </a:cubicBezTo>
                  <a:cubicBezTo>
                    <a:pt x="2958" y="5292"/>
                    <a:pt x="2958" y="5293"/>
                    <a:pt x="2958" y="5293"/>
                  </a:cubicBezTo>
                  <a:cubicBezTo>
                    <a:pt x="2955" y="5297"/>
                    <a:pt x="2951" y="5299"/>
                    <a:pt x="2948" y="5299"/>
                  </a:cubicBezTo>
                  <a:cubicBezTo>
                    <a:pt x="2935" y="5299"/>
                    <a:pt x="2924" y="5277"/>
                    <a:pt x="2944" y="5270"/>
                  </a:cubicBezTo>
                  <a:cubicBezTo>
                    <a:pt x="3051" y="5212"/>
                    <a:pt x="3173" y="5183"/>
                    <a:pt x="3296" y="5183"/>
                  </a:cubicBezTo>
                  <a:cubicBezTo>
                    <a:pt x="3378" y="5183"/>
                    <a:pt x="3459" y="5196"/>
                    <a:pt x="3537" y="5221"/>
                  </a:cubicBezTo>
                  <a:cubicBezTo>
                    <a:pt x="3537" y="5218"/>
                    <a:pt x="3537" y="5213"/>
                    <a:pt x="3537" y="5210"/>
                  </a:cubicBezTo>
                  <a:cubicBezTo>
                    <a:pt x="3541" y="5147"/>
                    <a:pt x="3552" y="5085"/>
                    <a:pt x="3557" y="5022"/>
                  </a:cubicBezTo>
                  <a:cubicBezTo>
                    <a:pt x="3565" y="4863"/>
                    <a:pt x="3553" y="4700"/>
                    <a:pt x="3516" y="4544"/>
                  </a:cubicBezTo>
                  <a:cubicBezTo>
                    <a:pt x="3414" y="4147"/>
                    <a:pt x="3097" y="3731"/>
                    <a:pt x="2654" y="3731"/>
                  </a:cubicBezTo>
                  <a:cubicBezTo>
                    <a:pt x="2652" y="3731"/>
                    <a:pt x="2651" y="3731"/>
                    <a:pt x="2649" y="3731"/>
                  </a:cubicBezTo>
                  <a:cubicBezTo>
                    <a:pt x="2422" y="3737"/>
                    <a:pt x="2202" y="3827"/>
                    <a:pt x="2035" y="3978"/>
                  </a:cubicBezTo>
                  <a:cubicBezTo>
                    <a:pt x="1996" y="4014"/>
                    <a:pt x="1954" y="4045"/>
                    <a:pt x="1914" y="4079"/>
                  </a:cubicBezTo>
                  <a:cubicBezTo>
                    <a:pt x="2059" y="4139"/>
                    <a:pt x="2189" y="4235"/>
                    <a:pt x="2292" y="4373"/>
                  </a:cubicBezTo>
                  <a:cubicBezTo>
                    <a:pt x="2386" y="4480"/>
                    <a:pt x="2457" y="4606"/>
                    <a:pt x="2537" y="4722"/>
                  </a:cubicBezTo>
                  <a:cubicBezTo>
                    <a:pt x="2554" y="4746"/>
                    <a:pt x="2533" y="4773"/>
                    <a:pt x="2510" y="4773"/>
                  </a:cubicBezTo>
                  <a:cubicBezTo>
                    <a:pt x="2502" y="4773"/>
                    <a:pt x="2493" y="4769"/>
                    <a:pt x="2486" y="4761"/>
                  </a:cubicBezTo>
                  <a:cubicBezTo>
                    <a:pt x="2356" y="4584"/>
                    <a:pt x="2227" y="4398"/>
                    <a:pt x="2054" y="4260"/>
                  </a:cubicBezTo>
                  <a:cubicBezTo>
                    <a:pt x="1889" y="4133"/>
                    <a:pt x="1685" y="4086"/>
                    <a:pt x="1481" y="4086"/>
                  </a:cubicBezTo>
                  <a:cubicBezTo>
                    <a:pt x="1378" y="4086"/>
                    <a:pt x="1274" y="4098"/>
                    <a:pt x="1176" y="4117"/>
                  </a:cubicBezTo>
                  <a:cubicBezTo>
                    <a:pt x="1026" y="4149"/>
                    <a:pt x="888" y="4191"/>
                    <a:pt x="753" y="4259"/>
                  </a:cubicBezTo>
                  <a:cubicBezTo>
                    <a:pt x="697" y="4288"/>
                    <a:pt x="640" y="4322"/>
                    <a:pt x="599" y="4369"/>
                  </a:cubicBezTo>
                  <a:cubicBezTo>
                    <a:pt x="561" y="4369"/>
                    <a:pt x="590" y="4324"/>
                    <a:pt x="603" y="4309"/>
                  </a:cubicBezTo>
                  <a:cubicBezTo>
                    <a:pt x="654" y="4249"/>
                    <a:pt x="722" y="4206"/>
                    <a:pt x="791" y="4168"/>
                  </a:cubicBezTo>
                  <a:cubicBezTo>
                    <a:pt x="824" y="4153"/>
                    <a:pt x="857" y="4137"/>
                    <a:pt x="891" y="4123"/>
                  </a:cubicBezTo>
                  <a:cubicBezTo>
                    <a:pt x="890" y="4121"/>
                    <a:pt x="890" y="4119"/>
                    <a:pt x="890" y="4117"/>
                  </a:cubicBezTo>
                  <a:cubicBezTo>
                    <a:pt x="867" y="3784"/>
                    <a:pt x="788" y="3426"/>
                    <a:pt x="539" y="3186"/>
                  </a:cubicBezTo>
                  <a:cubicBezTo>
                    <a:pt x="422" y="3072"/>
                    <a:pt x="265" y="3015"/>
                    <a:pt x="105" y="3015"/>
                  </a:cubicBezTo>
                  <a:cubicBezTo>
                    <a:pt x="86" y="3015"/>
                    <a:pt x="66" y="3015"/>
                    <a:pt x="46" y="3017"/>
                  </a:cubicBezTo>
                  <a:cubicBezTo>
                    <a:pt x="32" y="3018"/>
                    <a:pt x="16" y="3019"/>
                    <a:pt x="0" y="3022"/>
                  </a:cubicBezTo>
                  <a:cubicBezTo>
                    <a:pt x="12" y="3095"/>
                    <a:pt x="4" y="3244"/>
                    <a:pt x="8" y="3265"/>
                  </a:cubicBezTo>
                  <a:cubicBezTo>
                    <a:pt x="9" y="3368"/>
                    <a:pt x="10" y="3472"/>
                    <a:pt x="11" y="3576"/>
                  </a:cubicBezTo>
                  <a:cubicBezTo>
                    <a:pt x="13" y="3866"/>
                    <a:pt x="15" y="4156"/>
                    <a:pt x="17" y="4446"/>
                  </a:cubicBezTo>
                  <a:cubicBezTo>
                    <a:pt x="18" y="4606"/>
                    <a:pt x="18" y="4766"/>
                    <a:pt x="19" y="4927"/>
                  </a:cubicBezTo>
                  <a:cubicBezTo>
                    <a:pt x="30" y="7103"/>
                    <a:pt x="21" y="9279"/>
                    <a:pt x="26" y="11454"/>
                  </a:cubicBezTo>
                  <a:cubicBezTo>
                    <a:pt x="1526" y="11458"/>
                    <a:pt x="3026" y="11459"/>
                    <a:pt x="4526" y="11459"/>
                  </a:cubicBezTo>
                  <a:cubicBezTo>
                    <a:pt x="6308" y="11459"/>
                    <a:pt x="8090" y="11458"/>
                    <a:pt x="9872" y="11458"/>
                  </a:cubicBezTo>
                  <a:cubicBezTo>
                    <a:pt x="10708" y="11458"/>
                    <a:pt x="11544" y="11458"/>
                    <a:pt x="12379" y="11459"/>
                  </a:cubicBezTo>
                  <a:cubicBezTo>
                    <a:pt x="12381" y="8244"/>
                    <a:pt x="12372" y="5030"/>
                    <a:pt x="12380" y="1815"/>
                  </a:cubicBezTo>
                  <a:cubicBezTo>
                    <a:pt x="12381" y="1767"/>
                    <a:pt x="12381" y="1720"/>
                    <a:pt x="12381" y="1672"/>
                  </a:cubicBezTo>
                  <a:cubicBezTo>
                    <a:pt x="12381" y="1664"/>
                    <a:pt x="12384" y="1657"/>
                    <a:pt x="12387" y="1652"/>
                  </a:cubicBezTo>
                  <a:cubicBezTo>
                    <a:pt x="12384" y="1422"/>
                    <a:pt x="12393" y="1192"/>
                    <a:pt x="12383" y="962"/>
                  </a:cubicBezTo>
                  <a:cubicBezTo>
                    <a:pt x="12375" y="704"/>
                    <a:pt x="12393" y="447"/>
                    <a:pt x="12389" y="190"/>
                  </a:cubicBezTo>
                  <a:cubicBezTo>
                    <a:pt x="12393" y="159"/>
                    <a:pt x="12381" y="66"/>
                    <a:pt x="1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4910420" y="1664221"/>
              <a:ext cx="602665" cy="470218"/>
            </a:xfrm>
            <a:custGeom>
              <a:avLst/>
              <a:gdLst/>
              <a:ahLst/>
              <a:cxnLst/>
              <a:rect l="l" t="t" r="r" b="b"/>
              <a:pathLst>
                <a:path w="12363" h="9646" extrusionOk="0">
                  <a:moveTo>
                    <a:pt x="12361" y="1"/>
                  </a:moveTo>
                  <a:lnTo>
                    <a:pt x="12361" y="1"/>
                  </a:lnTo>
                  <a:cubicBezTo>
                    <a:pt x="11917" y="170"/>
                    <a:pt x="11520" y="466"/>
                    <a:pt x="11238" y="848"/>
                  </a:cubicBezTo>
                  <a:cubicBezTo>
                    <a:pt x="11292" y="834"/>
                    <a:pt x="11347" y="827"/>
                    <a:pt x="11403" y="827"/>
                  </a:cubicBezTo>
                  <a:cubicBezTo>
                    <a:pt x="11635" y="827"/>
                    <a:pt x="11869" y="947"/>
                    <a:pt x="11993" y="1145"/>
                  </a:cubicBezTo>
                  <a:cubicBezTo>
                    <a:pt x="11427" y="1182"/>
                    <a:pt x="10889" y="1517"/>
                    <a:pt x="10607" y="2010"/>
                  </a:cubicBezTo>
                  <a:cubicBezTo>
                    <a:pt x="10557" y="1999"/>
                    <a:pt x="10506" y="1994"/>
                    <a:pt x="10454" y="1994"/>
                  </a:cubicBezTo>
                  <a:cubicBezTo>
                    <a:pt x="10176" y="1994"/>
                    <a:pt x="9898" y="2143"/>
                    <a:pt x="9753" y="2383"/>
                  </a:cubicBezTo>
                  <a:cubicBezTo>
                    <a:pt x="9882" y="2435"/>
                    <a:pt x="9997" y="2517"/>
                    <a:pt x="10090" y="2621"/>
                  </a:cubicBezTo>
                  <a:cubicBezTo>
                    <a:pt x="9581" y="2639"/>
                    <a:pt x="9093" y="2938"/>
                    <a:pt x="8845" y="3382"/>
                  </a:cubicBezTo>
                  <a:cubicBezTo>
                    <a:pt x="8819" y="3428"/>
                    <a:pt x="8796" y="3485"/>
                    <a:pt x="8819" y="3531"/>
                  </a:cubicBezTo>
                  <a:cubicBezTo>
                    <a:pt x="8839" y="3571"/>
                    <a:pt x="8884" y="3588"/>
                    <a:pt x="8925" y="3606"/>
                  </a:cubicBezTo>
                  <a:cubicBezTo>
                    <a:pt x="9085" y="3679"/>
                    <a:pt x="9221" y="3811"/>
                    <a:pt x="9297" y="3971"/>
                  </a:cubicBezTo>
                  <a:cubicBezTo>
                    <a:pt x="8966" y="3841"/>
                    <a:pt x="8618" y="3778"/>
                    <a:pt x="8271" y="3778"/>
                  </a:cubicBezTo>
                  <a:cubicBezTo>
                    <a:pt x="7727" y="3778"/>
                    <a:pt x="7186" y="3933"/>
                    <a:pt x="6718" y="4231"/>
                  </a:cubicBezTo>
                  <a:cubicBezTo>
                    <a:pt x="6465" y="4116"/>
                    <a:pt x="6236" y="3946"/>
                    <a:pt x="5969" y="3868"/>
                  </a:cubicBezTo>
                  <a:cubicBezTo>
                    <a:pt x="5891" y="3845"/>
                    <a:pt x="5807" y="3832"/>
                    <a:pt x="5723" y="3832"/>
                  </a:cubicBezTo>
                  <a:cubicBezTo>
                    <a:pt x="5522" y="3832"/>
                    <a:pt x="5323" y="3905"/>
                    <a:pt x="5220" y="4072"/>
                  </a:cubicBezTo>
                  <a:cubicBezTo>
                    <a:pt x="5143" y="4031"/>
                    <a:pt x="5056" y="4012"/>
                    <a:pt x="4969" y="4012"/>
                  </a:cubicBezTo>
                  <a:cubicBezTo>
                    <a:pt x="4790" y="4012"/>
                    <a:pt x="4609" y="4094"/>
                    <a:pt x="4504" y="4241"/>
                  </a:cubicBezTo>
                  <a:cubicBezTo>
                    <a:pt x="4719" y="4304"/>
                    <a:pt x="4911" y="4443"/>
                    <a:pt x="5039" y="4627"/>
                  </a:cubicBezTo>
                  <a:cubicBezTo>
                    <a:pt x="4904" y="4566"/>
                    <a:pt x="4760" y="4535"/>
                    <a:pt x="4618" y="4535"/>
                  </a:cubicBezTo>
                  <a:cubicBezTo>
                    <a:pt x="4401" y="4535"/>
                    <a:pt x="4187" y="4607"/>
                    <a:pt x="4016" y="4754"/>
                  </a:cubicBezTo>
                  <a:cubicBezTo>
                    <a:pt x="3732" y="4419"/>
                    <a:pt x="3391" y="4118"/>
                    <a:pt x="2979" y="3969"/>
                  </a:cubicBezTo>
                  <a:cubicBezTo>
                    <a:pt x="2814" y="3909"/>
                    <a:pt x="2636" y="3876"/>
                    <a:pt x="2459" y="3876"/>
                  </a:cubicBezTo>
                  <a:cubicBezTo>
                    <a:pt x="2195" y="3876"/>
                    <a:pt x="1933" y="3949"/>
                    <a:pt x="1724" y="4107"/>
                  </a:cubicBezTo>
                  <a:cubicBezTo>
                    <a:pt x="1818" y="3903"/>
                    <a:pt x="1976" y="3728"/>
                    <a:pt x="2169" y="3613"/>
                  </a:cubicBezTo>
                  <a:cubicBezTo>
                    <a:pt x="1966" y="3166"/>
                    <a:pt x="1456" y="2920"/>
                    <a:pt x="965" y="2911"/>
                  </a:cubicBezTo>
                  <a:cubicBezTo>
                    <a:pt x="954" y="2911"/>
                    <a:pt x="942" y="2911"/>
                    <a:pt x="930" y="2911"/>
                  </a:cubicBezTo>
                  <a:cubicBezTo>
                    <a:pt x="611" y="2911"/>
                    <a:pt x="299" y="2993"/>
                    <a:pt x="0" y="3113"/>
                  </a:cubicBezTo>
                  <a:cubicBezTo>
                    <a:pt x="11" y="5289"/>
                    <a:pt x="2" y="7465"/>
                    <a:pt x="7" y="9642"/>
                  </a:cubicBezTo>
                  <a:cubicBezTo>
                    <a:pt x="1380" y="9644"/>
                    <a:pt x="2752" y="9645"/>
                    <a:pt x="4125" y="9645"/>
                  </a:cubicBezTo>
                  <a:cubicBezTo>
                    <a:pt x="6047" y="9645"/>
                    <a:pt x="7968" y="9644"/>
                    <a:pt x="9890" y="9644"/>
                  </a:cubicBezTo>
                  <a:cubicBezTo>
                    <a:pt x="10713" y="9644"/>
                    <a:pt x="11537" y="9644"/>
                    <a:pt x="12360" y="9645"/>
                  </a:cubicBezTo>
                  <a:cubicBezTo>
                    <a:pt x="12362" y="6430"/>
                    <a:pt x="12353" y="3216"/>
                    <a:pt x="12361"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7"/>
          <p:cNvGrpSpPr/>
          <p:nvPr/>
        </p:nvGrpSpPr>
        <p:grpSpPr>
          <a:xfrm>
            <a:off x="-40450" y="4603508"/>
            <a:ext cx="9235169" cy="670985"/>
            <a:chOff x="-3801348" y="3402671"/>
            <a:chExt cx="3112104" cy="304786"/>
          </a:xfrm>
        </p:grpSpPr>
        <p:sp>
          <p:nvSpPr>
            <p:cNvPr id="298" name="Google Shape;298;p7"/>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7"/>
          <p:cNvSpPr txBox="1">
            <a:spLocks noGrp="1"/>
          </p:cNvSpPr>
          <p:nvPr>
            <p:ph type="subTitle" idx="1"/>
          </p:nvPr>
        </p:nvSpPr>
        <p:spPr>
          <a:xfrm rot="-239">
            <a:off x="720000" y="1952699"/>
            <a:ext cx="4316100" cy="22068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grpSp>
        <p:nvGrpSpPr>
          <p:cNvPr id="318" name="Google Shape;318;p7"/>
          <p:cNvGrpSpPr/>
          <p:nvPr/>
        </p:nvGrpSpPr>
        <p:grpSpPr>
          <a:xfrm rot="6731514">
            <a:off x="465133" y="497414"/>
            <a:ext cx="163121" cy="85157"/>
            <a:chOff x="-2263058" y="3724621"/>
            <a:chExt cx="163125" cy="85159"/>
          </a:xfrm>
        </p:grpSpPr>
        <p:sp>
          <p:nvSpPr>
            <p:cNvPr id="319" name="Google Shape;319;p7"/>
            <p:cNvSpPr/>
            <p:nvPr/>
          </p:nvSpPr>
          <p:spPr>
            <a:xfrm>
              <a:off x="-2232592" y="3752688"/>
              <a:ext cx="98835" cy="33584"/>
            </a:xfrm>
            <a:custGeom>
              <a:avLst/>
              <a:gdLst/>
              <a:ahLst/>
              <a:cxnLst/>
              <a:rect l="l" t="t" r="r" b="b"/>
              <a:pathLst>
                <a:path w="412" h="140" extrusionOk="0">
                  <a:moveTo>
                    <a:pt x="0" y="0"/>
                  </a:moveTo>
                  <a:cubicBezTo>
                    <a:pt x="14" y="90"/>
                    <a:pt x="94" y="140"/>
                    <a:pt x="178" y="140"/>
                  </a:cubicBezTo>
                  <a:cubicBezTo>
                    <a:pt x="190" y="140"/>
                    <a:pt x="202" y="139"/>
                    <a:pt x="213" y="137"/>
                  </a:cubicBezTo>
                  <a:cubicBezTo>
                    <a:pt x="267" y="132"/>
                    <a:pt x="321" y="125"/>
                    <a:pt x="375" y="125"/>
                  </a:cubicBezTo>
                  <a:cubicBezTo>
                    <a:pt x="387" y="125"/>
                    <a:pt x="400" y="126"/>
                    <a:pt x="412" y="126"/>
                  </a:cubicBezTo>
                  <a:cubicBezTo>
                    <a:pt x="294" y="35"/>
                    <a:pt x="141" y="1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263058" y="3724621"/>
              <a:ext cx="163125" cy="85159"/>
            </a:xfrm>
            <a:custGeom>
              <a:avLst/>
              <a:gdLst/>
              <a:ahLst/>
              <a:cxnLst/>
              <a:rect l="l" t="t" r="r" b="b"/>
              <a:pathLst>
                <a:path w="680" h="355" extrusionOk="0">
                  <a:moveTo>
                    <a:pt x="127" y="117"/>
                  </a:moveTo>
                  <a:lnTo>
                    <a:pt x="127" y="117"/>
                  </a:lnTo>
                  <a:cubicBezTo>
                    <a:pt x="268" y="136"/>
                    <a:pt x="421" y="152"/>
                    <a:pt x="539" y="243"/>
                  </a:cubicBezTo>
                  <a:cubicBezTo>
                    <a:pt x="527" y="243"/>
                    <a:pt x="514" y="242"/>
                    <a:pt x="502" y="242"/>
                  </a:cubicBezTo>
                  <a:cubicBezTo>
                    <a:pt x="448" y="242"/>
                    <a:pt x="394" y="249"/>
                    <a:pt x="340" y="254"/>
                  </a:cubicBezTo>
                  <a:cubicBezTo>
                    <a:pt x="329" y="256"/>
                    <a:pt x="317" y="257"/>
                    <a:pt x="305" y="257"/>
                  </a:cubicBezTo>
                  <a:cubicBezTo>
                    <a:pt x="221" y="257"/>
                    <a:pt x="141" y="207"/>
                    <a:pt x="127" y="117"/>
                  </a:cubicBezTo>
                  <a:close/>
                  <a:moveTo>
                    <a:pt x="131" y="0"/>
                  </a:moveTo>
                  <a:cubicBezTo>
                    <a:pt x="111" y="0"/>
                    <a:pt x="92" y="3"/>
                    <a:pt x="74" y="11"/>
                  </a:cubicBezTo>
                  <a:cubicBezTo>
                    <a:pt x="0" y="48"/>
                    <a:pt x="45" y="144"/>
                    <a:pt x="76" y="195"/>
                  </a:cubicBezTo>
                  <a:cubicBezTo>
                    <a:pt x="121" y="270"/>
                    <a:pt x="198" y="322"/>
                    <a:pt x="281" y="343"/>
                  </a:cubicBezTo>
                  <a:cubicBezTo>
                    <a:pt x="309" y="352"/>
                    <a:pt x="338" y="355"/>
                    <a:pt x="367" y="355"/>
                  </a:cubicBezTo>
                  <a:cubicBezTo>
                    <a:pt x="437" y="355"/>
                    <a:pt x="507" y="337"/>
                    <a:pt x="577" y="337"/>
                  </a:cubicBezTo>
                  <a:cubicBezTo>
                    <a:pt x="580" y="337"/>
                    <a:pt x="582" y="337"/>
                    <a:pt x="585" y="337"/>
                  </a:cubicBezTo>
                  <a:cubicBezTo>
                    <a:pt x="593" y="338"/>
                    <a:pt x="608" y="341"/>
                    <a:pt x="621" y="341"/>
                  </a:cubicBezTo>
                  <a:cubicBezTo>
                    <a:pt x="624" y="341"/>
                    <a:pt x="627" y="341"/>
                    <a:pt x="630" y="340"/>
                  </a:cubicBezTo>
                  <a:cubicBezTo>
                    <a:pt x="666" y="336"/>
                    <a:pt x="680" y="289"/>
                    <a:pt x="651" y="266"/>
                  </a:cubicBezTo>
                  <a:cubicBezTo>
                    <a:pt x="611" y="87"/>
                    <a:pt x="399" y="38"/>
                    <a:pt x="243" y="13"/>
                  </a:cubicBezTo>
                  <a:cubicBezTo>
                    <a:pt x="206" y="11"/>
                    <a:pt x="168" y="0"/>
                    <a:pt x="13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7"/>
          <p:cNvGrpSpPr/>
          <p:nvPr/>
        </p:nvGrpSpPr>
        <p:grpSpPr>
          <a:xfrm>
            <a:off x="2815082" y="499221"/>
            <a:ext cx="125942" cy="81561"/>
            <a:chOff x="2665732" y="286858"/>
            <a:chExt cx="125942" cy="81561"/>
          </a:xfrm>
        </p:grpSpPr>
        <p:sp>
          <p:nvSpPr>
            <p:cNvPr id="322" name="Google Shape;322;p7"/>
            <p:cNvSpPr/>
            <p:nvPr/>
          </p:nvSpPr>
          <p:spPr>
            <a:xfrm>
              <a:off x="2696198" y="306529"/>
              <a:ext cx="60452" cy="42939"/>
            </a:xfrm>
            <a:custGeom>
              <a:avLst/>
              <a:gdLst/>
              <a:ahLst/>
              <a:cxnLst/>
              <a:rect l="l" t="t" r="r" b="b"/>
              <a:pathLst>
                <a:path w="252" h="179" extrusionOk="0">
                  <a:moveTo>
                    <a:pt x="70" y="4"/>
                  </a:moveTo>
                  <a:lnTo>
                    <a:pt x="70" y="4"/>
                  </a:lnTo>
                  <a:cubicBezTo>
                    <a:pt x="0" y="73"/>
                    <a:pt x="49" y="179"/>
                    <a:pt x="142" y="179"/>
                  </a:cubicBezTo>
                  <a:cubicBezTo>
                    <a:pt x="144" y="179"/>
                    <a:pt x="147" y="179"/>
                    <a:pt x="149" y="179"/>
                  </a:cubicBezTo>
                  <a:cubicBezTo>
                    <a:pt x="209" y="175"/>
                    <a:pt x="252" y="94"/>
                    <a:pt x="207" y="47"/>
                  </a:cubicBezTo>
                  <a:cubicBezTo>
                    <a:pt x="174" y="0"/>
                    <a:pt x="110" y="33"/>
                    <a:pt x="70" y="4"/>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2665732" y="286858"/>
              <a:ext cx="125942" cy="81561"/>
            </a:xfrm>
            <a:custGeom>
              <a:avLst/>
              <a:gdLst/>
              <a:ahLst/>
              <a:cxnLst/>
              <a:rect l="l" t="t" r="r" b="b"/>
              <a:pathLst>
                <a:path w="525" h="340" extrusionOk="0">
                  <a:moveTo>
                    <a:pt x="197" y="86"/>
                  </a:moveTo>
                  <a:lnTo>
                    <a:pt x="197" y="86"/>
                  </a:lnTo>
                  <a:cubicBezTo>
                    <a:pt x="237" y="115"/>
                    <a:pt x="301" y="81"/>
                    <a:pt x="334" y="129"/>
                  </a:cubicBezTo>
                  <a:cubicBezTo>
                    <a:pt x="379" y="176"/>
                    <a:pt x="336" y="257"/>
                    <a:pt x="276" y="261"/>
                  </a:cubicBezTo>
                  <a:cubicBezTo>
                    <a:pt x="274" y="261"/>
                    <a:pt x="271" y="261"/>
                    <a:pt x="269" y="261"/>
                  </a:cubicBezTo>
                  <a:cubicBezTo>
                    <a:pt x="176" y="261"/>
                    <a:pt x="127" y="155"/>
                    <a:pt x="197" y="86"/>
                  </a:cubicBezTo>
                  <a:close/>
                  <a:moveTo>
                    <a:pt x="267" y="1"/>
                  </a:moveTo>
                  <a:cubicBezTo>
                    <a:pt x="89" y="1"/>
                    <a:pt x="1" y="261"/>
                    <a:pt x="219" y="332"/>
                  </a:cubicBezTo>
                  <a:cubicBezTo>
                    <a:pt x="236" y="337"/>
                    <a:pt x="253" y="339"/>
                    <a:pt x="269" y="339"/>
                  </a:cubicBezTo>
                  <a:cubicBezTo>
                    <a:pt x="433" y="339"/>
                    <a:pt x="524" y="100"/>
                    <a:pt x="348" y="18"/>
                  </a:cubicBezTo>
                  <a:cubicBezTo>
                    <a:pt x="320" y="6"/>
                    <a:pt x="292" y="1"/>
                    <a:pt x="26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7"/>
          <p:cNvGrpSpPr/>
          <p:nvPr/>
        </p:nvGrpSpPr>
        <p:grpSpPr>
          <a:xfrm flipH="1">
            <a:off x="8342474" y="273625"/>
            <a:ext cx="285709" cy="254998"/>
            <a:chOff x="-1916176" y="2003200"/>
            <a:chExt cx="285709" cy="254998"/>
          </a:xfrm>
        </p:grpSpPr>
        <p:sp>
          <p:nvSpPr>
            <p:cNvPr id="325" name="Google Shape;325;p7"/>
            <p:cNvSpPr/>
            <p:nvPr/>
          </p:nvSpPr>
          <p:spPr>
            <a:xfrm>
              <a:off x="-1881151" y="2036784"/>
              <a:ext cx="220699" cy="200304"/>
            </a:xfrm>
            <a:custGeom>
              <a:avLst/>
              <a:gdLst/>
              <a:ahLst/>
              <a:cxnLst/>
              <a:rect l="l" t="t" r="r" b="b"/>
              <a:pathLst>
                <a:path w="920" h="835" extrusionOk="0">
                  <a:moveTo>
                    <a:pt x="742" y="0"/>
                  </a:moveTo>
                  <a:cubicBezTo>
                    <a:pt x="697" y="0"/>
                    <a:pt x="647" y="29"/>
                    <a:pt x="619" y="61"/>
                  </a:cubicBezTo>
                  <a:cubicBezTo>
                    <a:pt x="548" y="148"/>
                    <a:pt x="558" y="269"/>
                    <a:pt x="585" y="371"/>
                  </a:cubicBezTo>
                  <a:cubicBezTo>
                    <a:pt x="610" y="439"/>
                    <a:pt x="574" y="480"/>
                    <a:pt x="522" y="480"/>
                  </a:cubicBezTo>
                  <a:cubicBezTo>
                    <a:pt x="504" y="480"/>
                    <a:pt x="484" y="476"/>
                    <a:pt x="464" y="465"/>
                  </a:cubicBezTo>
                  <a:cubicBezTo>
                    <a:pt x="383" y="433"/>
                    <a:pt x="299" y="389"/>
                    <a:pt x="211" y="389"/>
                  </a:cubicBezTo>
                  <a:cubicBezTo>
                    <a:pt x="198" y="389"/>
                    <a:pt x="186" y="389"/>
                    <a:pt x="173" y="391"/>
                  </a:cubicBezTo>
                  <a:cubicBezTo>
                    <a:pt x="0" y="419"/>
                    <a:pt x="154" y="599"/>
                    <a:pt x="230" y="651"/>
                  </a:cubicBezTo>
                  <a:cubicBezTo>
                    <a:pt x="379" y="752"/>
                    <a:pt x="555" y="804"/>
                    <a:pt x="727" y="835"/>
                  </a:cubicBezTo>
                  <a:cubicBezTo>
                    <a:pt x="797" y="624"/>
                    <a:pt x="919" y="243"/>
                    <a:pt x="812" y="40"/>
                  </a:cubicBezTo>
                  <a:cubicBezTo>
                    <a:pt x="795" y="11"/>
                    <a:pt x="770" y="0"/>
                    <a:pt x="742"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916176" y="2003200"/>
              <a:ext cx="285709" cy="254998"/>
            </a:xfrm>
            <a:custGeom>
              <a:avLst/>
              <a:gdLst/>
              <a:ahLst/>
              <a:cxnLst/>
              <a:rect l="l" t="t" r="r" b="b"/>
              <a:pathLst>
                <a:path w="1191" h="1063" extrusionOk="0">
                  <a:moveTo>
                    <a:pt x="888" y="141"/>
                  </a:moveTo>
                  <a:cubicBezTo>
                    <a:pt x="915" y="141"/>
                    <a:pt x="941" y="152"/>
                    <a:pt x="958" y="181"/>
                  </a:cubicBezTo>
                  <a:cubicBezTo>
                    <a:pt x="1065" y="383"/>
                    <a:pt x="943" y="765"/>
                    <a:pt x="873" y="975"/>
                  </a:cubicBezTo>
                  <a:cubicBezTo>
                    <a:pt x="701" y="944"/>
                    <a:pt x="525" y="892"/>
                    <a:pt x="376" y="791"/>
                  </a:cubicBezTo>
                  <a:cubicBezTo>
                    <a:pt x="300" y="739"/>
                    <a:pt x="146" y="560"/>
                    <a:pt x="320" y="531"/>
                  </a:cubicBezTo>
                  <a:cubicBezTo>
                    <a:pt x="332" y="529"/>
                    <a:pt x="345" y="529"/>
                    <a:pt x="358" y="529"/>
                  </a:cubicBezTo>
                  <a:cubicBezTo>
                    <a:pt x="445" y="529"/>
                    <a:pt x="529" y="573"/>
                    <a:pt x="610" y="605"/>
                  </a:cubicBezTo>
                  <a:cubicBezTo>
                    <a:pt x="630" y="616"/>
                    <a:pt x="650" y="620"/>
                    <a:pt x="668" y="620"/>
                  </a:cubicBezTo>
                  <a:cubicBezTo>
                    <a:pt x="720" y="620"/>
                    <a:pt x="756" y="579"/>
                    <a:pt x="731" y="511"/>
                  </a:cubicBezTo>
                  <a:cubicBezTo>
                    <a:pt x="705" y="410"/>
                    <a:pt x="694" y="288"/>
                    <a:pt x="765" y="201"/>
                  </a:cubicBezTo>
                  <a:cubicBezTo>
                    <a:pt x="793" y="169"/>
                    <a:pt x="843" y="141"/>
                    <a:pt x="888" y="141"/>
                  </a:cubicBezTo>
                  <a:close/>
                  <a:moveTo>
                    <a:pt x="899" y="1"/>
                  </a:moveTo>
                  <a:cubicBezTo>
                    <a:pt x="830" y="1"/>
                    <a:pt x="759" y="30"/>
                    <a:pt x="704" y="87"/>
                  </a:cubicBezTo>
                  <a:cubicBezTo>
                    <a:pt x="612" y="183"/>
                    <a:pt x="596" y="327"/>
                    <a:pt x="610" y="454"/>
                  </a:cubicBezTo>
                  <a:cubicBezTo>
                    <a:pt x="541" y="423"/>
                    <a:pt x="457" y="400"/>
                    <a:pt x="376" y="400"/>
                  </a:cubicBezTo>
                  <a:cubicBezTo>
                    <a:pt x="290" y="400"/>
                    <a:pt x="207" y="426"/>
                    <a:pt x="151" y="495"/>
                  </a:cubicBezTo>
                  <a:cubicBezTo>
                    <a:pt x="0" y="789"/>
                    <a:pt x="507" y="1062"/>
                    <a:pt x="758" y="1062"/>
                  </a:cubicBezTo>
                  <a:cubicBezTo>
                    <a:pt x="762" y="1062"/>
                    <a:pt x="765" y="1062"/>
                    <a:pt x="768" y="1062"/>
                  </a:cubicBezTo>
                  <a:cubicBezTo>
                    <a:pt x="780" y="1062"/>
                    <a:pt x="791" y="1062"/>
                    <a:pt x="802" y="1062"/>
                  </a:cubicBezTo>
                  <a:cubicBezTo>
                    <a:pt x="836" y="1062"/>
                    <a:pt x="871" y="1060"/>
                    <a:pt x="904" y="1048"/>
                  </a:cubicBezTo>
                  <a:cubicBezTo>
                    <a:pt x="909" y="1050"/>
                    <a:pt x="915" y="1051"/>
                    <a:pt x="920" y="1051"/>
                  </a:cubicBezTo>
                  <a:cubicBezTo>
                    <a:pt x="1000" y="1051"/>
                    <a:pt x="1032" y="852"/>
                    <a:pt x="1059" y="793"/>
                  </a:cubicBezTo>
                  <a:cubicBezTo>
                    <a:pt x="1124" y="591"/>
                    <a:pt x="1190" y="364"/>
                    <a:pt x="1114" y="156"/>
                  </a:cubicBezTo>
                  <a:cubicBezTo>
                    <a:pt x="1077" y="52"/>
                    <a:pt x="991" y="1"/>
                    <a:pt x="89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7"/>
          <p:cNvGrpSpPr/>
          <p:nvPr/>
        </p:nvGrpSpPr>
        <p:grpSpPr>
          <a:xfrm>
            <a:off x="8070738" y="210291"/>
            <a:ext cx="91878" cy="63330"/>
            <a:chOff x="-812437" y="1253316"/>
            <a:chExt cx="91878" cy="63330"/>
          </a:xfrm>
        </p:grpSpPr>
        <p:sp>
          <p:nvSpPr>
            <p:cNvPr id="328" name="Google Shape;328;p7"/>
            <p:cNvSpPr/>
            <p:nvPr/>
          </p:nvSpPr>
          <p:spPr>
            <a:xfrm>
              <a:off x="-786529" y="1271068"/>
              <a:ext cx="42221" cy="33824"/>
            </a:xfrm>
            <a:custGeom>
              <a:avLst/>
              <a:gdLst/>
              <a:ahLst/>
              <a:cxnLst/>
              <a:rect l="l" t="t" r="r" b="b"/>
              <a:pathLst>
                <a:path w="176" h="141" extrusionOk="0">
                  <a:moveTo>
                    <a:pt x="88" y="0"/>
                  </a:moveTo>
                  <a:cubicBezTo>
                    <a:pt x="69" y="0"/>
                    <a:pt x="49" y="9"/>
                    <a:pt x="35" y="22"/>
                  </a:cubicBezTo>
                  <a:cubicBezTo>
                    <a:pt x="23" y="32"/>
                    <a:pt x="19" y="49"/>
                    <a:pt x="5" y="56"/>
                  </a:cubicBezTo>
                  <a:cubicBezTo>
                    <a:pt x="0" y="90"/>
                    <a:pt x="22" y="139"/>
                    <a:pt x="60" y="140"/>
                  </a:cubicBezTo>
                  <a:cubicBezTo>
                    <a:pt x="119" y="140"/>
                    <a:pt x="175" y="66"/>
                    <a:pt x="128" y="17"/>
                  </a:cubicBezTo>
                  <a:cubicBezTo>
                    <a:pt x="117" y="5"/>
                    <a:pt x="103" y="0"/>
                    <a:pt x="8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812437" y="1253316"/>
              <a:ext cx="91878" cy="63330"/>
            </a:xfrm>
            <a:custGeom>
              <a:avLst/>
              <a:gdLst/>
              <a:ahLst/>
              <a:cxnLst/>
              <a:rect l="l" t="t" r="r" b="b"/>
              <a:pathLst>
                <a:path w="383" h="264" extrusionOk="0">
                  <a:moveTo>
                    <a:pt x="196" y="74"/>
                  </a:moveTo>
                  <a:cubicBezTo>
                    <a:pt x="211" y="74"/>
                    <a:pt x="225" y="79"/>
                    <a:pt x="236" y="91"/>
                  </a:cubicBezTo>
                  <a:cubicBezTo>
                    <a:pt x="283" y="140"/>
                    <a:pt x="227" y="214"/>
                    <a:pt x="168" y="214"/>
                  </a:cubicBezTo>
                  <a:cubicBezTo>
                    <a:pt x="130" y="213"/>
                    <a:pt x="108" y="164"/>
                    <a:pt x="113" y="130"/>
                  </a:cubicBezTo>
                  <a:cubicBezTo>
                    <a:pt x="127" y="123"/>
                    <a:pt x="131" y="106"/>
                    <a:pt x="143" y="96"/>
                  </a:cubicBezTo>
                  <a:cubicBezTo>
                    <a:pt x="157" y="83"/>
                    <a:pt x="177" y="74"/>
                    <a:pt x="196" y="74"/>
                  </a:cubicBezTo>
                  <a:close/>
                  <a:moveTo>
                    <a:pt x="201" y="0"/>
                  </a:moveTo>
                  <a:cubicBezTo>
                    <a:pt x="61" y="0"/>
                    <a:pt x="1" y="228"/>
                    <a:pt x="154" y="263"/>
                  </a:cubicBezTo>
                  <a:cubicBezTo>
                    <a:pt x="160" y="263"/>
                    <a:pt x="165" y="264"/>
                    <a:pt x="170" y="264"/>
                  </a:cubicBezTo>
                  <a:cubicBezTo>
                    <a:pt x="321" y="264"/>
                    <a:pt x="382" y="24"/>
                    <a:pt x="207" y="0"/>
                  </a:cubicBezTo>
                  <a:cubicBezTo>
                    <a:pt x="205" y="0"/>
                    <a:pt x="203" y="0"/>
                    <a:pt x="2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7"/>
          <p:cNvGrpSpPr/>
          <p:nvPr/>
        </p:nvGrpSpPr>
        <p:grpSpPr>
          <a:xfrm>
            <a:off x="158621" y="807037"/>
            <a:ext cx="317854" cy="278986"/>
            <a:chOff x="3165796" y="273637"/>
            <a:chExt cx="317854" cy="278986"/>
          </a:xfrm>
        </p:grpSpPr>
        <p:sp>
          <p:nvSpPr>
            <p:cNvPr id="331" name="Google Shape;331;p7"/>
            <p:cNvSpPr/>
            <p:nvPr/>
          </p:nvSpPr>
          <p:spPr>
            <a:xfrm>
              <a:off x="3205378" y="298106"/>
              <a:ext cx="220219" cy="227171"/>
            </a:xfrm>
            <a:custGeom>
              <a:avLst/>
              <a:gdLst/>
              <a:ahLst/>
              <a:cxnLst/>
              <a:rect l="l" t="t" r="r" b="b"/>
              <a:pathLst>
                <a:path w="918" h="947" extrusionOk="0">
                  <a:moveTo>
                    <a:pt x="318" y="1"/>
                  </a:moveTo>
                  <a:cubicBezTo>
                    <a:pt x="282" y="1"/>
                    <a:pt x="255" y="33"/>
                    <a:pt x="259" y="90"/>
                  </a:cubicBezTo>
                  <a:cubicBezTo>
                    <a:pt x="263" y="154"/>
                    <a:pt x="303" y="210"/>
                    <a:pt x="335" y="262"/>
                  </a:cubicBezTo>
                  <a:cubicBezTo>
                    <a:pt x="357" y="289"/>
                    <a:pt x="360" y="333"/>
                    <a:pt x="329" y="354"/>
                  </a:cubicBezTo>
                  <a:cubicBezTo>
                    <a:pt x="317" y="362"/>
                    <a:pt x="305" y="365"/>
                    <a:pt x="294" y="365"/>
                  </a:cubicBezTo>
                  <a:cubicBezTo>
                    <a:pt x="251" y="365"/>
                    <a:pt x="209" y="323"/>
                    <a:pt x="163" y="323"/>
                  </a:cubicBezTo>
                  <a:cubicBezTo>
                    <a:pt x="161" y="323"/>
                    <a:pt x="159" y="323"/>
                    <a:pt x="157" y="323"/>
                  </a:cubicBezTo>
                  <a:cubicBezTo>
                    <a:pt x="151" y="322"/>
                    <a:pt x="145" y="322"/>
                    <a:pt x="139" y="322"/>
                  </a:cubicBezTo>
                  <a:cubicBezTo>
                    <a:pt x="45" y="322"/>
                    <a:pt x="1" y="449"/>
                    <a:pt x="58" y="521"/>
                  </a:cubicBezTo>
                  <a:cubicBezTo>
                    <a:pt x="106" y="567"/>
                    <a:pt x="170" y="573"/>
                    <a:pt x="235" y="573"/>
                  </a:cubicBezTo>
                  <a:cubicBezTo>
                    <a:pt x="262" y="573"/>
                    <a:pt x="289" y="572"/>
                    <a:pt x="314" y="572"/>
                  </a:cubicBezTo>
                  <a:cubicBezTo>
                    <a:pt x="317" y="572"/>
                    <a:pt x="320" y="572"/>
                    <a:pt x="323" y="572"/>
                  </a:cubicBezTo>
                  <a:cubicBezTo>
                    <a:pt x="327" y="572"/>
                    <a:pt x="332" y="572"/>
                    <a:pt x="337" y="572"/>
                  </a:cubicBezTo>
                  <a:cubicBezTo>
                    <a:pt x="374" y="572"/>
                    <a:pt x="421" y="587"/>
                    <a:pt x="420" y="629"/>
                  </a:cubicBezTo>
                  <a:cubicBezTo>
                    <a:pt x="390" y="685"/>
                    <a:pt x="369" y="748"/>
                    <a:pt x="373" y="812"/>
                  </a:cubicBezTo>
                  <a:cubicBezTo>
                    <a:pt x="378" y="858"/>
                    <a:pt x="384" y="915"/>
                    <a:pt x="427" y="939"/>
                  </a:cubicBezTo>
                  <a:cubicBezTo>
                    <a:pt x="436" y="944"/>
                    <a:pt x="447" y="946"/>
                    <a:pt x="457" y="946"/>
                  </a:cubicBezTo>
                  <a:cubicBezTo>
                    <a:pt x="542" y="927"/>
                    <a:pt x="565" y="814"/>
                    <a:pt x="571" y="741"/>
                  </a:cubicBezTo>
                  <a:cubicBezTo>
                    <a:pt x="573" y="721"/>
                    <a:pt x="568" y="704"/>
                    <a:pt x="566" y="684"/>
                  </a:cubicBezTo>
                  <a:cubicBezTo>
                    <a:pt x="565" y="661"/>
                    <a:pt x="583" y="640"/>
                    <a:pt x="604" y="633"/>
                  </a:cubicBezTo>
                  <a:cubicBezTo>
                    <a:pt x="608" y="632"/>
                    <a:pt x="612" y="632"/>
                    <a:pt x="616" y="632"/>
                  </a:cubicBezTo>
                  <a:cubicBezTo>
                    <a:pt x="661" y="632"/>
                    <a:pt x="693" y="686"/>
                    <a:pt x="745" y="686"/>
                  </a:cubicBezTo>
                  <a:cubicBezTo>
                    <a:pt x="747" y="686"/>
                    <a:pt x="749" y="686"/>
                    <a:pt x="750" y="686"/>
                  </a:cubicBezTo>
                  <a:cubicBezTo>
                    <a:pt x="755" y="686"/>
                    <a:pt x="760" y="686"/>
                    <a:pt x="765" y="686"/>
                  </a:cubicBezTo>
                  <a:cubicBezTo>
                    <a:pt x="837" y="686"/>
                    <a:pt x="918" y="628"/>
                    <a:pt x="908" y="550"/>
                  </a:cubicBezTo>
                  <a:cubicBezTo>
                    <a:pt x="886" y="483"/>
                    <a:pt x="808" y="458"/>
                    <a:pt x="749" y="432"/>
                  </a:cubicBezTo>
                  <a:cubicBezTo>
                    <a:pt x="707" y="407"/>
                    <a:pt x="716" y="345"/>
                    <a:pt x="758" y="325"/>
                  </a:cubicBezTo>
                  <a:cubicBezTo>
                    <a:pt x="784" y="312"/>
                    <a:pt x="807" y="295"/>
                    <a:pt x="827" y="273"/>
                  </a:cubicBezTo>
                  <a:cubicBezTo>
                    <a:pt x="888" y="210"/>
                    <a:pt x="859" y="116"/>
                    <a:pt x="778" y="116"/>
                  </a:cubicBezTo>
                  <a:cubicBezTo>
                    <a:pt x="769" y="116"/>
                    <a:pt x="758" y="118"/>
                    <a:pt x="747" y="121"/>
                  </a:cubicBezTo>
                  <a:cubicBezTo>
                    <a:pt x="682" y="135"/>
                    <a:pt x="631" y="193"/>
                    <a:pt x="590" y="238"/>
                  </a:cubicBezTo>
                  <a:cubicBezTo>
                    <a:pt x="572" y="267"/>
                    <a:pt x="543" y="285"/>
                    <a:pt x="515" y="285"/>
                  </a:cubicBezTo>
                  <a:cubicBezTo>
                    <a:pt x="492" y="285"/>
                    <a:pt x="471" y="273"/>
                    <a:pt x="458" y="245"/>
                  </a:cubicBezTo>
                  <a:cubicBezTo>
                    <a:pt x="440" y="174"/>
                    <a:pt x="443" y="93"/>
                    <a:pt x="387" y="38"/>
                  </a:cubicBezTo>
                  <a:cubicBezTo>
                    <a:pt x="364" y="12"/>
                    <a:pt x="339" y="1"/>
                    <a:pt x="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3165796" y="273637"/>
              <a:ext cx="317854" cy="278986"/>
            </a:xfrm>
            <a:custGeom>
              <a:avLst/>
              <a:gdLst/>
              <a:ahLst/>
              <a:cxnLst/>
              <a:rect l="l" t="t" r="r" b="b"/>
              <a:pathLst>
                <a:path w="1325" h="1163" extrusionOk="0">
                  <a:moveTo>
                    <a:pt x="483" y="102"/>
                  </a:moveTo>
                  <a:cubicBezTo>
                    <a:pt x="504" y="102"/>
                    <a:pt x="529" y="114"/>
                    <a:pt x="552" y="140"/>
                  </a:cubicBezTo>
                  <a:cubicBezTo>
                    <a:pt x="608" y="194"/>
                    <a:pt x="605" y="276"/>
                    <a:pt x="623" y="346"/>
                  </a:cubicBezTo>
                  <a:cubicBezTo>
                    <a:pt x="637" y="375"/>
                    <a:pt x="658" y="387"/>
                    <a:pt x="681" y="387"/>
                  </a:cubicBezTo>
                  <a:cubicBezTo>
                    <a:pt x="709" y="387"/>
                    <a:pt x="738" y="368"/>
                    <a:pt x="755" y="339"/>
                  </a:cubicBezTo>
                  <a:cubicBezTo>
                    <a:pt x="796" y="294"/>
                    <a:pt x="848" y="236"/>
                    <a:pt x="912" y="223"/>
                  </a:cubicBezTo>
                  <a:cubicBezTo>
                    <a:pt x="923" y="220"/>
                    <a:pt x="934" y="218"/>
                    <a:pt x="944" y="218"/>
                  </a:cubicBezTo>
                  <a:cubicBezTo>
                    <a:pt x="1024" y="218"/>
                    <a:pt x="1053" y="312"/>
                    <a:pt x="992" y="375"/>
                  </a:cubicBezTo>
                  <a:cubicBezTo>
                    <a:pt x="973" y="397"/>
                    <a:pt x="949" y="414"/>
                    <a:pt x="923" y="427"/>
                  </a:cubicBezTo>
                  <a:cubicBezTo>
                    <a:pt x="881" y="447"/>
                    <a:pt x="872" y="508"/>
                    <a:pt x="914" y="534"/>
                  </a:cubicBezTo>
                  <a:cubicBezTo>
                    <a:pt x="973" y="560"/>
                    <a:pt x="1051" y="584"/>
                    <a:pt x="1073" y="651"/>
                  </a:cubicBezTo>
                  <a:cubicBezTo>
                    <a:pt x="1083" y="729"/>
                    <a:pt x="1004" y="788"/>
                    <a:pt x="931" y="788"/>
                  </a:cubicBezTo>
                  <a:cubicBezTo>
                    <a:pt x="926" y="788"/>
                    <a:pt x="921" y="787"/>
                    <a:pt x="915" y="787"/>
                  </a:cubicBezTo>
                  <a:cubicBezTo>
                    <a:pt x="913" y="787"/>
                    <a:pt x="911" y="787"/>
                    <a:pt x="909" y="787"/>
                  </a:cubicBezTo>
                  <a:cubicBezTo>
                    <a:pt x="858" y="787"/>
                    <a:pt x="826" y="734"/>
                    <a:pt x="782" y="734"/>
                  </a:cubicBezTo>
                  <a:cubicBezTo>
                    <a:pt x="778" y="734"/>
                    <a:pt x="774" y="734"/>
                    <a:pt x="769" y="735"/>
                  </a:cubicBezTo>
                  <a:cubicBezTo>
                    <a:pt x="748" y="742"/>
                    <a:pt x="730" y="763"/>
                    <a:pt x="731" y="786"/>
                  </a:cubicBezTo>
                  <a:cubicBezTo>
                    <a:pt x="733" y="805"/>
                    <a:pt x="738" y="823"/>
                    <a:pt x="736" y="842"/>
                  </a:cubicBezTo>
                  <a:cubicBezTo>
                    <a:pt x="731" y="915"/>
                    <a:pt x="707" y="1029"/>
                    <a:pt x="622" y="1047"/>
                  </a:cubicBezTo>
                  <a:cubicBezTo>
                    <a:pt x="621" y="1047"/>
                    <a:pt x="620" y="1047"/>
                    <a:pt x="618" y="1047"/>
                  </a:cubicBezTo>
                  <a:cubicBezTo>
                    <a:pt x="609" y="1047"/>
                    <a:pt x="600" y="1044"/>
                    <a:pt x="593" y="1041"/>
                  </a:cubicBezTo>
                  <a:cubicBezTo>
                    <a:pt x="549" y="1016"/>
                    <a:pt x="543" y="959"/>
                    <a:pt x="538" y="914"/>
                  </a:cubicBezTo>
                  <a:cubicBezTo>
                    <a:pt x="534" y="849"/>
                    <a:pt x="555" y="787"/>
                    <a:pt x="585" y="731"/>
                  </a:cubicBezTo>
                  <a:cubicBezTo>
                    <a:pt x="586" y="689"/>
                    <a:pt x="539" y="674"/>
                    <a:pt x="502" y="674"/>
                  </a:cubicBezTo>
                  <a:cubicBezTo>
                    <a:pt x="497" y="674"/>
                    <a:pt x="492" y="674"/>
                    <a:pt x="488" y="674"/>
                  </a:cubicBezTo>
                  <a:cubicBezTo>
                    <a:pt x="482" y="674"/>
                    <a:pt x="477" y="674"/>
                    <a:pt x="471" y="674"/>
                  </a:cubicBezTo>
                  <a:cubicBezTo>
                    <a:pt x="448" y="674"/>
                    <a:pt x="425" y="675"/>
                    <a:pt x="401" y="675"/>
                  </a:cubicBezTo>
                  <a:cubicBezTo>
                    <a:pt x="336" y="675"/>
                    <a:pt x="271" y="669"/>
                    <a:pt x="223" y="622"/>
                  </a:cubicBezTo>
                  <a:cubicBezTo>
                    <a:pt x="166" y="551"/>
                    <a:pt x="210" y="424"/>
                    <a:pt x="305" y="424"/>
                  </a:cubicBezTo>
                  <a:cubicBezTo>
                    <a:pt x="310" y="424"/>
                    <a:pt x="317" y="424"/>
                    <a:pt x="323" y="425"/>
                  </a:cubicBezTo>
                  <a:cubicBezTo>
                    <a:pt x="325" y="425"/>
                    <a:pt x="327" y="425"/>
                    <a:pt x="329" y="425"/>
                  </a:cubicBezTo>
                  <a:cubicBezTo>
                    <a:pt x="375" y="425"/>
                    <a:pt x="417" y="467"/>
                    <a:pt x="460" y="467"/>
                  </a:cubicBezTo>
                  <a:cubicBezTo>
                    <a:pt x="471" y="467"/>
                    <a:pt x="483" y="464"/>
                    <a:pt x="494" y="456"/>
                  </a:cubicBezTo>
                  <a:cubicBezTo>
                    <a:pt x="525" y="435"/>
                    <a:pt x="522" y="391"/>
                    <a:pt x="500" y="364"/>
                  </a:cubicBezTo>
                  <a:cubicBezTo>
                    <a:pt x="468" y="312"/>
                    <a:pt x="428" y="256"/>
                    <a:pt x="424" y="192"/>
                  </a:cubicBezTo>
                  <a:cubicBezTo>
                    <a:pt x="420" y="135"/>
                    <a:pt x="447" y="102"/>
                    <a:pt x="483" y="102"/>
                  </a:cubicBezTo>
                  <a:close/>
                  <a:moveTo>
                    <a:pt x="484" y="1"/>
                  </a:moveTo>
                  <a:cubicBezTo>
                    <a:pt x="359" y="1"/>
                    <a:pt x="254" y="125"/>
                    <a:pt x="339" y="326"/>
                  </a:cubicBezTo>
                  <a:cubicBezTo>
                    <a:pt x="335" y="325"/>
                    <a:pt x="331" y="325"/>
                    <a:pt x="327" y="325"/>
                  </a:cubicBezTo>
                  <a:cubicBezTo>
                    <a:pt x="1" y="325"/>
                    <a:pt x="8" y="805"/>
                    <a:pt x="368" y="805"/>
                  </a:cubicBezTo>
                  <a:cubicBezTo>
                    <a:pt x="397" y="805"/>
                    <a:pt x="429" y="802"/>
                    <a:pt x="463" y="795"/>
                  </a:cubicBezTo>
                  <a:lnTo>
                    <a:pt x="463" y="795"/>
                  </a:lnTo>
                  <a:cubicBezTo>
                    <a:pt x="420" y="911"/>
                    <a:pt x="425" y="1077"/>
                    <a:pt x="546" y="1144"/>
                  </a:cubicBezTo>
                  <a:cubicBezTo>
                    <a:pt x="572" y="1157"/>
                    <a:pt x="598" y="1163"/>
                    <a:pt x="623" y="1163"/>
                  </a:cubicBezTo>
                  <a:cubicBezTo>
                    <a:pt x="752" y="1163"/>
                    <a:pt x="849" y="1002"/>
                    <a:pt x="843" y="874"/>
                  </a:cubicBezTo>
                  <a:lnTo>
                    <a:pt x="843" y="874"/>
                  </a:lnTo>
                  <a:cubicBezTo>
                    <a:pt x="873" y="884"/>
                    <a:pt x="904" y="889"/>
                    <a:pt x="933" y="889"/>
                  </a:cubicBezTo>
                  <a:cubicBezTo>
                    <a:pt x="1162" y="889"/>
                    <a:pt x="1324" y="588"/>
                    <a:pt x="1059" y="458"/>
                  </a:cubicBezTo>
                  <a:cubicBezTo>
                    <a:pt x="1240" y="265"/>
                    <a:pt x="1107" y="90"/>
                    <a:pt x="935" y="90"/>
                  </a:cubicBezTo>
                  <a:cubicBezTo>
                    <a:pt x="861" y="90"/>
                    <a:pt x="780" y="122"/>
                    <a:pt x="714" y="198"/>
                  </a:cubicBezTo>
                  <a:cubicBezTo>
                    <a:pt x="666" y="61"/>
                    <a:pt x="571" y="1"/>
                    <a:pt x="48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7"/>
          <p:cNvGrpSpPr/>
          <p:nvPr/>
        </p:nvGrpSpPr>
        <p:grpSpPr>
          <a:xfrm>
            <a:off x="3789785" y="283246"/>
            <a:ext cx="104352" cy="77723"/>
            <a:chOff x="3611310" y="378408"/>
            <a:chExt cx="104352" cy="77723"/>
          </a:xfrm>
        </p:grpSpPr>
        <p:sp>
          <p:nvSpPr>
            <p:cNvPr id="334" name="Google Shape;334;p7"/>
            <p:cNvSpPr/>
            <p:nvPr/>
          </p:nvSpPr>
          <p:spPr>
            <a:xfrm>
              <a:off x="3642736" y="398079"/>
              <a:ext cx="42221" cy="31185"/>
            </a:xfrm>
            <a:custGeom>
              <a:avLst/>
              <a:gdLst/>
              <a:ahLst/>
              <a:cxnLst/>
              <a:rect l="l" t="t" r="r" b="b"/>
              <a:pathLst>
                <a:path w="176" h="130" extrusionOk="0">
                  <a:moveTo>
                    <a:pt x="77" y="1"/>
                  </a:moveTo>
                  <a:lnTo>
                    <a:pt x="77" y="1"/>
                  </a:lnTo>
                  <a:cubicBezTo>
                    <a:pt x="14" y="26"/>
                    <a:pt x="1" y="128"/>
                    <a:pt x="84" y="130"/>
                  </a:cubicBezTo>
                  <a:cubicBezTo>
                    <a:pt x="132" y="128"/>
                    <a:pt x="175" y="68"/>
                    <a:pt x="137" y="28"/>
                  </a:cubicBezTo>
                  <a:cubicBezTo>
                    <a:pt x="121" y="12"/>
                    <a:pt x="95" y="14"/>
                    <a:pt x="7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3611310" y="378408"/>
              <a:ext cx="104352" cy="77723"/>
            </a:xfrm>
            <a:custGeom>
              <a:avLst/>
              <a:gdLst/>
              <a:ahLst/>
              <a:cxnLst/>
              <a:rect l="l" t="t" r="r" b="b"/>
              <a:pathLst>
                <a:path w="435" h="324" extrusionOk="0">
                  <a:moveTo>
                    <a:pt x="208" y="83"/>
                  </a:moveTo>
                  <a:lnTo>
                    <a:pt x="208" y="83"/>
                  </a:lnTo>
                  <a:cubicBezTo>
                    <a:pt x="226" y="96"/>
                    <a:pt x="252" y="94"/>
                    <a:pt x="268" y="110"/>
                  </a:cubicBezTo>
                  <a:cubicBezTo>
                    <a:pt x="306" y="150"/>
                    <a:pt x="263" y="210"/>
                    <a:pt x="215" y="212"/>
                  </a:cubicBezTo>
                  <a:cubicBezTo>
                    <a:pt x="132" y="210"/>
                    <a:pt x="145" y="108"/>
                    <a:pt x="208" y="83"/>
                  </a:cubicBezTo>
                  <a:close/>
                  <a:moveTo>
                    <a:pt x="243" y="0"/>
                  </a:moveTo>
                  <a:cubicBezTo>
                    <a:pt x="233" y="0"/>
                    <a:pt x="222" y="2"/>
                    <a:pt x="213" y="6"/>
                  </a:cubicBezTo>
                  <a:cubicBezTo>
                    <a:pt x="9" y="13"/>
                    <a:pt x="1" y="314"/>
                    <a:pt x="207" y="323"/>
                  </a:cubicBezTo>
                  <a:cubicBezTo>
                    <a:pt x="210" y="324"/>
                    <a:pt x="213" y="324"/>
                    <a:pt x="216" y="324"/>
                  </a:cubicBezTo>
                  <a:cubicBezTo>
                    <a:pt x="341" y="324"/>
                    <a:pt x="435" y="172"/>
                    <a:pt x="359" y="66"/>
                  </a:cubicBezTo>
                  <a:cubicBezTo>
                    <a:pt x="333" y="33"/>
                    <a:pt x="287" y="0"/>
                    <a:pt x="24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7"/>
          <p:cNvGrpSpPr/>
          <p:nvPr/>
        </p:nvGrpSpPr>
        <p:grpSpPr>
          <a:xfrm rot="2079187">
            <a:off x="190660" y="2610552"/>
            <a:ext cx="253801" cy="376136"/>
            <a:chOff x="-1372822" y="1501838"/>
            <a:chExt cx="253804" cy="376140"/>
          </a:xfrm>
        </p:grpSpPr>
        <p:sp>
          <p:nvSpPr>
            <p:cNvPr id="337" name="Google Shape;337;p7"/>
            <p:cNvSpPr/>
            <p:nvPr/>
          </p:nvSpPr>
          <p:spPr>
            <a:xfrm>
              <a:off x="-1343316" y="1685591"/>
              <a:ext cx="199349" cy="172237"/>
            </a:xfrm>
            <a:custGeom>
              <a:avLst/>
              <a:gdLst/>
              <a:ahLst/>
              <a:cxnLst/>
              <a:rect l="l" t="t" r="r" b="b"/>
              <a:pathLst>
                <a:path w="831" h="718" extrusionOk="0">
                  <a:moveTo>
                    <a:pt x="302" y="0"/>
                  </a:moveTo>
                  <a:cubicBezTo>
                    <a:pt x="236" y="0"/>
                    <a:pt x="212" y="168"/>
                    <a:pt x="328" y="202"/>
                  </a:cubicBezTo>
                  <a:cubicBezTo>
                    <a:pt x="358" y="213"/>
                    <a:pt x="352" y="261"/>
                    <a:pt x="319" y="262"/>
                  </a:cubicBezTo>
                  <a:cubicBezTo>
                    <a:pt x="316" y="262"/>
                    <a:pt x="313" y="262"/>
                    <a:pt x="310" y="262"/>
                  </a:cubicBezTo>
                  <a:cubicBezTo>
                    <a:pt x="290" y="262"/>
                    <a:pt x="271" y="260"/>
                    <a:pt x="252" y="260"/>
                  </a:cubicBezTo>
                  <a:cubicBezTo>
                    <a:pt x="249" y="260"/>
                    <a:pt x="246" y="260"/>
                    <a:pt x="244" y="260"/>
                  </a:cubicBezTo>
                  <a:cubicBezTo>
                    <a:pt x="153" y="260"/>
                    <a:pt x="0" y="293"/>
                    <a:pt x="41" y="411"/>
                  </a:cubicBezTo>
                  <a:cubicBezTo>
                    <a:pt x="60" y="451"/>
                    <a:pt x="101" y="466"/>
                    <a:pt x="143" y="466"/>
                  </a:cubicBezTo>
                  <a:cubicBezTo>
                    <a:pt x="160" y="466"/>
                    <a:pt x="178" y="463"/>
                    <a:pt x="194" y="458"/>
                  </a:cubicBezTo>
                  <a:cubicBezTo>
                    <a:pt x="208" y="454"/>
                    <a:pt x="223" y="447"/>
                    <a:pt x="238" y="447"/>
                  </a:cubicBezTo>
                  <a:cubicBezTo>
                    <a:pt x="244" y="447"/>
                    <a:pt x="250" y="448"/>
                    <a:pt x="256" y="451"/>
                  </a:cubicBezTo>
                  <a:cubicBezTo>
                    <a:pt x="310" y="487"/>
                    <a:pt x="255" y="559"/>
                    <a:pt x="255" y="610"/>
                  </a:cubicBezTo>
                  <a:cubicBezTo>
                    <a:pt x="247" y="658"/>
                    <a:pt x="278" y="717"/>
                    <a:pt x="332" y="718"/>
                  </a:cubicBezTo>
                  <a:cubicBezTo>
                    <a:pt x="408" y="718"/>
                    <a:pt x="447" y="636"/>
                    <a:pt x="434" y="568"/>
                  </a:cubicBezTo>
                  <a:cubicBezTo>
                    <a:pt x="421" y="532"/>
                    <a:pt x="443" y="498"/>
                    <a:pt x="476" y="498"/>
                  </a:cubicBezTo>
                  <a:cubicBezTo>
                    <a:pt x="483" y="498"/>
                    <a:pt x="491" y="499"/>
                    <a:pt x="499" y="503"/>
                  </a:cubicBezTo>
                  <a:cubicBezTo>
                    <a:pt x="548" y="523"/>
                    <a:pt x="605" y="550"/>
                    <a:pt x="658" y="550"/>
                  </a:cubicBezTo>
                  <a:cubicBezTo>
                    <a:pt x="686" y="550"/>
                    <a:pt x="713" y="543"/>
                    <a:pt x="738" y="524"/>
                  </a:cubicBezTo>
                  <a:cubicBezTo>
                    <a:pt x="831" y="434"/>
                    <a:pt x="727" y="329"/>
                    <a:pt x="630" y="310"/>
                  </a:cubicBezTo>
                  <a:cubicBezTo>
                    <a:pt x="553" y="242"/>
                    <a:pt x="723" y="172"/>
                    <a:pt x="729" y="97"/>
                  </a:cubicBezTo>
                  <a:cubicBezTo>
                    <a:pt x="735" y="63"/>
                    <a:pt x="700" y="42"/>
                    <a:pt x="669" y="40"/>
                  </a:cubicBezTo>
                  <a:cubicBezTo>
                    <a:pt x="585" y="40"/>
                    <a:pt x="526" y="112"/>
                    <a:pt x="476" y="170"/>
                  </a:cubicBezTo>
                  <a:cubicBezTo>
                    <a:pt x="468" y="176"/>
                    <a:pt x="460" y="179"/>
                    <a:pt x="452" y="179"/>
                  </a:cubicBezTo>
                  <a:cubicBezTo>
                    <a:pt x="430" y="179"/>
                    <a:pt x="411" y="155"/>
                    <a:pt x="407" y="134"/>
                  </a:cubicBezTo>
                  <a:cubicBezTo>
                    <a:pt x="370" y="35"/>
                    <a:pt x="331"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372822" y="1664721"/>
              <a:ext cx="253804" cy="213258"/>
            </a:xfrm>
            <a:custGeom>
              <a:avLst/>
              <a:gdLst/>
              <a:ahLst/>
              <a:cxnLst/>
              <a:rect l="l" t="t" r="r" b="b"/>
              <a:pathLst>
                <a:path w="1058" h="889" extrusionOk="0">
                  <a:moveTo>
                    <a:pt x="425" y="87"/>
                  </a:moveTo>
                  <a:cubicBezTo>
                    <a:pt x="455" y="87"/>
                    <a:pt x="493" y="122"/>
                    <a:pt x="530" y="220"/>
                  </a:cubicBezTo>
                  <a:cubicBezTo>
                    <a:pt x="534" y="242"/>
                    <a:pt x="554" y="266"/>
                    <a:pt x="576" y="266"/>
                  </a:cubicBezTo>
                  <a:cubicBezTo>
                    <a:pt x="583" y="266"/>
                    <a:pt x="591" y="263"/>
                    <a:pt x="599" y="257"/>
                  </a:cubicBezTo>
                  <a:cubicBezTo>
                    <a:pt x="649" y="198"/>
                    <a:pt x="708" y="127"/>
                    <a:pt x="792" y="127"/>
                  </a:cubicBezTo>
                  <a:cubicBezTo>
                    <a:pt x="823" y="129"/>
                    <a:pt x="858" y="150"/>
                    <a:pt x="852" y="184"/>
                  </a:cubicBezTo>
                  <a:cubicBezTo>
                    <a:pt x="846" y="259"/>
                    <a:pt x="676" y="329"/>
                    <a:pt x="753" y="397"/>
                  </a:cubicBezTo>
                  <a:cubicBezTo>
                    <a:pt x="850" y="416"/>
                    <a:pt x="954" y="521"/>
                    <a:pt x="861" y="611"/>
                  </a:cubicBezTo>
                  <a:cubicBezTo>
                    <a:pt x="836" y="630"/>
                    <a:pt x="809" y="637"/>
                    <a:pt x="781" y="637"/>
                  </a:cubicBezTo>
                  <a:cubicBezTo>
                    <a:pt x="728" y="637"/>
                    <a:pt x="671" y="610"/>
                    <a:pt x="622" y="590"/>
                  </a:cubicBezTo>
                  <a:cubicBezTo>
                    <a:pt x="614" y="586"/>
                    <a:pt x="606" y="585"/>
                    <a:pt x="599" y="585"/>
                  </a:cubicBezTo>
                  <a:cubicBezTo>
                    <a:pt x="566" y="585"/>
                    <a:pt x="544" y="619"/>
                    <a:pt x="557" y="655"/>
                  </a:cubicBezTo>
                  <a:cubicBezTo>
                    <a:pt x="570" y="722"/>
                    <a:pt x="532" y="804"/>
                    <a:pt x="456" y="804"/>
                  </a:cubicBezTo>
                  <a:cubicBezTo>
                    <a:pt x="456" y="804"/>
                    <a:pt x="455" y="804"/>
                    <a:pt x="455" y="804"/>
                  </a:cubicBezTo>
                  <a:cubicBezTo>
                    <a:pt x="401" y="804"/>
                    <a:pt x="370" y="744"/>
                    <a:pt x="378" y="697"/>
                  </a:cubicBezTo>
                  <a:cubicBezTo>
                    <a:pt x="378" y="646"/>
                    <a:pt x="433" y="574"/>
                    <a:pt x="379" y="538"/>
                  </a:cubicBezTo>
                  <a:cubicBezTo>
                    <a:pt x="373" y="535"/>
                    <a:pt x="367" y="534"/>
                    <a:pt x="361" y="534"/>
                  </a:cubicBezTo>
                  <a:cubicBezTo>
                    <a:pt x="346" y="534"/>
                    <a:pt x="331" y="541"/>
                    <a:pt x="317" y="545"/>
                  </a:cubicBezTo>
                  <a:cubicBezTo>
                    <a:pt x="301" y="550"/>
                    <a:pt x="283" y="553"/>
                    <a:pt x="266" y="553"/>
                  </a:cubicBezTo>
                  <a:cubicBezTo>
                    <a:pt x="224" y="553"/>
                    <a:pt x="183" y="538"/>
                    <a:pt x="164" y="498"/>
                  </a:cubicBezTo>
                  <a:cubicBezTo>
                    <a:pt x="123" y="380"/>
                    <a:pt x="276" y="347"/>
                    <a:pt x="367" y="347"/>
                  </a:cubicBezTo>
                  <a:cubicBezTo>
                    <a:pt x="369" y="347"/>
                    <a:pt x="372" y="347"/>
                    <a:pt x="375" y="347"/>
                  </a:cubicBezTo>
                  <a:cubicBezTo>
                    <a:pt x="394" y="347"/>
                    <a:pt x="413" y="349"/>
                    <a:pt x="433" y="349"/>
                  </a:cubicBezTo>
                  <a:cubicBezTo>
                    <a:pt x="436" y="349"/>
                    <a:pt x="439" y="349"/>
                    <a:pt x="442" y="349"/>
                  </a:cubicBezTo>
                  <a:cubicBezTo>
                    <a:pt x="475" y="348"/>
                    <a:pt x="481" y="300"/>
                    <a:pt x="451" y="289"/>
                  </a:cubicBezTo>
                  <a:cubicBezTo>
                    <a:pt x="335" y="255"/>
                    <a:pt x="359" y="87"/>
                    <a:pt x="425" y="87"/>
                  </a:cubicBezTo>
                  <a:close/>
                  <a:moveTo>
                    <a:pt x="426" y="0"/>
                  </a:moveTo>
                  <a:cubicBezTo>
                    <a:pt x="329" y="0"/>
                    <a:pt x="247" y="119"/>
                    <a:pt x="335" y="272"/>
                  </a:cubicBezTo>
                  <a:cubicBezTo>
                    <a:pt x="330" y="272"/>
                    <a:pt x="324" y="272"/>
                    <a:pt x="319" y="272"/>
                  </a:cubicBezTo>
                  <a:cubicBezTo>
                    <a:pt x="50" y="272"/>
                    <a:pt x="1" y="610"/>
                    <a:pt x="302" y="615"/>
                  </a:cubicBezTo>
                  <a:cubicBezTo>
                    <a:pt x="266" y="713"/>
                    <a:pt x="294" y="837"/>
                    <a:pt x="399" y="877"/>
                  </a:cubicBezTo>
                  <a:cubicBezTo>
                    <a:pt x="418" y="885"/>
                    <a:pt x="438" y="889"/>
                    <a:pt x="456" y="889"/>
                  </a:cubicBezTo>
                  <a:cubicBezTo>
                    <a:pt x="551" y="889"/>
                    <a:pt x="632" y="796"/>
                    <a:pt x="633" y="698"/>
                  </a:cubicBezTo>
                  <a:cubicBezTo>
                    <a:pt x="681" y="725"/>
                    <a:pt x="726" y="737"/>
                    <a:pt x="767" y="737"/>
                  </a:cubicBezTo>
                  <a:cubicBezTo>
                    <a:pt x="956" y="737"/>
                    <a:pt x="1057" y="490"/>
                    <a:pt x="854" y="351"/>
                  </a:cubicBezTo>
                  <a:cubicBezTo>
                    <a:pt x="927" y="283"/>
                    <a:pt x="964" y="147"/>
                    <a:pt x="866" y="83"/>
                  </a:cubicBezTo>
                  <a:cubicBezTo>
                    <a:pt x="842" y="69"/>
                    <a:pt x="816" y="62"/>
                    <a:pt x="790" y="62"/>
                  </a:cubicBezTo>
                  <a:cubicBezTo>
                    <a:pt x="715" y="62"/>
                    <a:pt x="640" y="114"/>
                    <a:pt x="589" y="166"/>
                  </a:cubicBezTo>
                  <a:cubicBezTo>
                    <a:pt x="555" y="48"/>
                    <a:pt x="487" y="0"/>
                    <a:pt x="4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279745" y="1515272"/>
              <a:ext cx="51097" cy="37662"/>
            </a:xfrm>
            <a:custGeom>
              <a:avLst/>
              <a:gdLst/>
              <a:ahLst/>
              <a:cxnLst/>
              <a:rect l="l" t="t" r="r" b="b"/>
              <a:pathLst>
                <a:path w="213" h="157" extrusionOk="0">
                  <a:moveTo>
                    <a:pt x="67" y="1"/>
                  </a:moveTo>
                  <a:lnTo>
                    <a:pt x="67" y="1"/>
                  </a:lnTo>
                  <a:cubicBezTo>
                    <a:pt x="1" y="47"/>
                    <a:pt x="1" y="142"/>
                    <a:pt x="90" y="156"/>
                  </a:cubicBezTo>
                  <a:cubicBezTo>
                    <a:pt x="91" y="156"/>
                    <a:pt x="92" y="156"/>
                    <a:pt x="93" y="156"/>
                  </a:cubicBezTo>
                  <a:cubicBezTo>
                    <a:pt x="156" y="156"/>
                    <a:pt x="213" y="63"/>
                    <a:pt x="150" y="22"/>
                  </a:cubicBezTo>
                  <a:cubicBezTo>
                    <a:pt x="126" y="3"/>
                    <a:pt x="90" y="19"/>
                    <a:pt x="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1307572" y="1501838"/>
              <a:ext cx="108190" cy="69567"/>
            </a:xfrm>
            <a:custGeom>
              <a:avLst/>
              <a:gdLst/>
              <a:ahLst/>
              <a:cxnLst/>
              <a:rect l="l" t="t" r="r" b="b"/>
              <a:pathLst>
                <a:path w="451" h="290" extrusionOk="0">
                  <a:moveTo>
                    <a:pt x="183" y="57"/>
                  </a:moveTo>
                  <a:lnTo>
                    <a:pt x="183" y="57"/>
                  </a:lnTo>
                  <a:cubicBezTo>
                    <a:pt x="206" y="75"/>
                    <a:pt x="242" y="59"/>
                    <a:pt x="266" y="78"/>
                  </a:cubicBezTo>
                  <a:cubicBezTo>
                    <a:pt x="329" y="119"/>
                    <a:pt x="272" y="212"/>
                    <a:pt x="209" y="212"/>
                  </a:cubicBezTo>
                  <a:cubicBezTo>
                    <a:pt x="208" y="212"/>
                    <a:pt x="207" y="212"/>
                    <a:pt x="206" y="212"/>
                  </a:cubicBezTo>
                  <a:cubicBezTo>
                    <a:pt x="117" y="198"/>
                    <a:pt x="117" y="102"/>
                    <a:pt x="183" y="57"/>
                  </a:cubicBezTo>
                  <a:close/>
                  <a:moveTo>
                    <a:pt x="223" y="0"/>
                  </a:moveTo>
                  <a:cubicBezTo>
                    <a:pt x="74" y="0"/>
                    <a:pt x="0" y="199"/>
                    <a:pt x="162" y="279"/>
                  </a:cubicBezTo>
                  <a:cubicBezTo>
                    <a:pt x="180" y="286"/>
                    <a:pt x="198" y="289"/>
                    <a:pt x="216" y="289"/>
                  </a:cubicBezTo>
                  <a:cubicBezTo>
                    <a:pt x="359" y="289"/>
                    <a:pt x="450" y="75"/>
                    <a:pt x="283" y="10"/>
                  </a:cubicBezTo>
                  <a:cubicBezTo>
                    <a:pt x="262" y="3"/>
                    <a:pt x="242" y="0"/>
                    <a:pt x="22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4"/>
        <p:cNvGrpSpPr/>
        <p:nvPr/>
      </p:nvGrpSpPr>
      <p:grpSpPr>
        <a:xfrm>
          <a:off x="0" y="0"/>
          <a:ext cx="0" cy="0"/>
          <a:chOff x="0" y="0"/>
          <a:chExt cx="0" cy="0"/>
        </a:xfrm>
      </p:grpSpPr>
      <p:sp>
        <p:nvSpPr>
          <p:cNvPr id="485" name="Google Shape;485;p9"/>
          <p:cNvSpPr txBox="1">
            <a:spLocks noGrp="1"/>
          </p:cNvSpPr>
          <p:nvPr>
            <p:ph type="title"/>
          </p:nvPr>
        </p:nvSpPr>
        <p:spPr>
          <a:xfrm>
            <a:off x="720000" y="1464000"/>
            <a:ext cx="4162800" cy="8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6" name="Google Shape;486;p9"/>
          <p:cNvSpPr txBox="1">
            <a:spLocks noGrp="1"/>
          </p:cNvSpPr>
          <p:nvPr>
            <p:ph type="subTitle" idx="1"/>
          </p:nvPr>
        </p:nvSpPr>
        <p:spPr>
          <a:xfrm>
            <a:off x="720000" y="2294700"/>
            <a:ext cx="4162800" cy="12588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87" name="Google Shape;487;p9"/>
          <p:cNvGrpSpPr/>
          <p:nvPr/>
        </p:nvGrpSpPr>
        <p:grpSpPr>
          <a:xfrm>
            <a:off x="-40450" y="4603508"/>
            <a:ext cx="9235169" cy="670985"/>
            <a:chOff x="-3801348" y="3402671"/>
            <a:chExt cx="3112104" cy="304786"/>
          </a:xfrm>
        </p:grpSpPr>
        <p:sp>
          <p:nvSpPr>
            <p:cNvPr id="488" name="Google Shape;488;p9"/>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9"/>
          <p:cNvGrpSpPr/>
          <p:nvPr/>
        </p:nvGrpSpPr>
        <p:grpSpPr>
          <a:xfrm>
            <a:off x="314663" y="508732"/>
            <a:ext cx="982113" cy="843198"/>
            <a:chOff x="-2348699" y="2530469"/>
            <a:chExt cx="982113" cy="843198"/>
          </a:xfrm>
        </p:grpSpPr>
        <p:sp>
          <p:nvSpPr>
            <p:cNvPr id="508" name="Google Shape;508;p9"/>
            <p:cNvSpPr/>
            <p:nvPr/>
          </p:nvSpPr>
          <p:spPr>
            <a:xfrm>
              <a:off x="-2313195" y="3193754"/>
              <a:ext cx="92598" cy="152807"/>
            </a:xfrm>
            <a:custGeom>
              <a:avLst/>
              <a:gdLst/>
              <a:ahLst/>
              <a:cxnLst/>
              <a:rect l="l" t="t" r="r" b="b"/>
              <a:pathLst>
                <a:path w="386" h="637" extrusionOk="0">
                  <a:moveTo>
                    <a:pt x="374" y="1"/>
                  </a:moveTo>
                  <a:lnTo>
                    <a:pt x="374" y="1"/>
                  </a:lnTo>
                  <a:cubicBezTo>
                    <a:pt x="156" y="169"/>
                    <a:pt x="0" y="343"/>
                    <a:pt x="20" y="636"/>
                  </a:cubicBezTo>
                  <a:cubicBezTo>
                    <a:pt x="190" y="463"/>
                    <a:pt x="386" y="261"/>
                    <a:pt x="37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2335025" y="3169765"/>
              <a:ext cx="168643" cy="203902"/>
            </a:xfrm>
            <a:custGeom>
              <a:avLst/>
              <a:gdLst/>
              <a:ahLst/>
              <a:cxnLst/>
              <a:rect l="l" t="t" r="r" b="b"/>
              <a:pathLst>
                <a:path w="703" h="850" extrusionOk="0">
                  <a:moveTo>
                    <a:pt x="465" y="101"/>
                  </a:moveTo>
                  <a:cubicBezTo>
                    <a:pt x="477" y="361"/>
                    <a:pt x="281" y="563"/>
                    <a:pt x="111" y="736"/>
                  </a:cubicBezTo>
                  <a:cubicBezTo>
                    <a:pt x="91" y="443"/>
                    <a:pt x="247" y="269"/>
                    <a:pt x="465" y="101"/>
                  </a:cubicBezTo>
                  <a:close/>
                  <a:moveTo>
                    <a:pt x="476" y="0"/>
                  </a:moveTo>
                  <a:cubicBezTo>
                    <a:pt x="419" y="0"/>
                    <a:pt x="365" y="63"/>
                    <a:pt x="316" y="88"/>
                  </a:cubicBezTo>
                  <a:cubicBezTo>
                    <a:pt x="191" y="167"/>
                    <a:pt x="75" y="287"/>
                    <a:pt x="40" y="437"/>
                  </a:cubicBezTo>
                  <a:cubicBezTo>
                    <a:pt x="5" y="565"/>
                    <a:pt x="1" y="722"/>
                    <a:pt x="74" y="835"/>
                  </a:cubicBezTo>
                  <a:cubicBezTo>
                    <a:pt x="86" y="846"/>
                    <a:pt x="98" y="850"/>
                    <a:pt x="109" y="850"/>
                  </a:cubicBezTo>
                  <a:cubicBezTo>
                    <a:pt x="151" y="850"/>
                    <a:pt x="189" y="791"/>
                    <a:pt x="223" y="770"/>
                  </a:cubicBezTo>
                  <a:cubicBezTo>
                    <a:pt x="439" y="610"/>
                    <a:pt x="702" y="274"/>
                    <a:pt x="514" y="10"/>
                  </a:cubicBezTo>
                  <a:cubicBezTo>
                    <a:pt x="501" y="3"/>
                    <a:pt x="489" y="0"/>
                    <a:pt x="47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2311516" y="2564293"/>
              <a:ext cx="136737" cy="175836"/>
            </a:xfrm>
            <a:custGeom>
              <a:avLst/>
              <a:gdLst/>
              <a:ahLst/>
              <a:cxnLst/>
              <a:rect l="l" t="t" r="r" b="b"/>
              <a:pathLst>
                <a:path w="570" h="733" extrusionOk="0">
                  <a:moveTo>
                    <a:pt x="478" y="0"/>
                  </a:moveTo>
                  <a:lnTo>
                    <a:pt x="478" y="0"/>
                  </a:lnTo>
                  <a:cubicBezTo>
                    <a:pt x="159" y="140"/>
                    <a:pt x="0" y="381"/>
                    <a:pt x="36" y="732"/>
                  </a:cubicBezTo>
                  <a:cubicBezTo>
                    <a:pt x="261" y="589"/>
                    <a:pt x="570" y="290"/>
                    <a:pt x="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1562096" y="3088924"/>
              <a:ext cx="162406" cy="54214"/>
            </a:xfrm>
            <a:custGeom>
              <a:avLst/>
              <a:gdLst/>
              <a:ahLst/>
              <a:cxnLst/>
              <a:rect l="l" t="t" r="r" b="b"/>
              <a:pathLst>
                <a:path w="677" h="226" extrusionOk="0">
                  <a:moveTo>
                    <a:pt x="460" y="0"/>
                  </a:moveTo>
                  <a:cubicBezTo>
                    <a:pt x="297" y="0"/>
                    <a:pt x="144" y="77"/>
                    <a:pt x="0" y="176"/>
                  </a:cubicBezTo>
                  <a:cubicBezTo>
                    <a:pt x="55" y="212"/>
                    <a:pt x="122" y="226"/>
                    <a:pt x="188" y="226"/>
                  </a:cubicBezTo>
                  <a:cubicBezTo>
                    <a:pt x="193" y="226"/>
                    <a:pt x="198" y="226"/>
                    <a:pt x="203" y="226"/>
                  </a:cubicBezTo>
                  <a:cubicBezTo>
                    <a:pt x="375" y="214"/>
                    <a:pt x="530" y="132"/>
                    <a:pt x="677" y="48"/>
                  </a:cubicBezTo>
                  <a:cubicBezTo>
                    <a:pt x="603" y="15"/>
                    <a:pt x="530" y="0"/>
                    <a:pt x="4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1624468" y="3056299"/>
              <a:ext cx="257882" cy="115385"/>
            </a:xfrm>
            <a:custGeom>
              <a:avLst/>
              <a:gdLst/>
              <a:ahLst/>
              <a:cxnLst/>
              <a:rect l="l" t="t" r="r" b="b"/>
              <a:pathLst>
                <a:path w="1075" h="481" extrusionOk="0">
                  <a:moveTo>
                    <a:pt x="720" y="136"/>
                  </a:moveTo>
                  <a:cubicBezTo>
                    <a:pt x="790" y="136"/>
                    <a:pt x="863" y="151"/>
                    <a:pt x="937" y="184"/>
                  </a:cubicBezTo>
                  <a:cubicBezTo>
                    <a:pt x="790" y="268"/>
                    <a:pt x="635" y="350"/>
                    <a:pt x="463" y="362"/>
                  </a:cubicBezTo>
                  <a:cubicBezTo>
                    <a:pt x="458" y="362"/>
                    <a:pt x="453" y="362"/>
                    <a:pt x="448" y="362"/>
                  </a:cubicBezTo>
                  <a:cubicBezTo>
                    <a:pt x="382" y="362"/>
                    <a:pt x="315" y="348"/>
                    <a:pt x="260" y="312"/>
                  </a:cubicBezTo>
                  <a:cubicBezTo>
                    <a:pt x="404" y="213"/>
                    <a:pt x="557" y="136"/>
                    <a:pt x="720" y="136"/>
                  </a:cubicBezTo>
                  <a:close/>
                  <a:moveTo>
                    <a:pt x="665" y="1"/>
                  </a:moveTo>
                  <a:cubicBezTo>
                    <a:pt x="631" y="1"/>
                    <a:pt x="596" y="4"/>
                    <a:pt x="563" y="9"/>
                  </a:cubicBezTo>
                  <a:cubicBezTo>
                    <a:pt x="408" y="37"/>
                    <a:pt x="264" y="120"/>
                    <a:pt x="143" y="216"/>
                  </a:cubicBezTo>
                  <a:cubicBezTo>
                    <a:pt x="1" y="388"/>
                    <a:pt x="329" y="469"/>
                    <a:pt x="451" y="478"/>
                  </a:cubicBezTo>
                  <a:cubicBezTo>
                    <a:pt x="471" y="480"/>
                    <a:pt x="491" y="481"/>
                    <a:pt x="511" y="481"/>
                  </a:cubicBezTo>
                  <a:cubicBezTo>
                    <a:pt x="660" y="481"/>
                    <a:pt x="804" y="433"/>
                    <a:pt x="924" y="345"/>
                  </a:cubicBezTo>
                  <a:cubicBezTo>
                    <a:pt x="970" y="304"/>
                    <a:pt x="1074" y="283"/>
                    <a:pt x="1060" y="206"/>
                  </a:cubicBezTo>
                  <a:cubicBezTo>
                    <a:pt x="1066" y="185"/>
                    <a:pt x="1053" y="163"/>
                    <a:pt x="1039" y="147"/>
                  </a:cubicBezTo>
                  <a:cubicBezTo>
                    <a:pt x="946" y="43"/>
                    <a:pt x="803" y="1"/>
                    <a:pt x="66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2348699" y="2530469"/>
              <a:ext cx="203427" cy="239885"/>
            </a:xfrm>
            <a:custGeom>
              <a:avLst/>
              <a:gdLst/>
              <a:ahLst/>
              <a:cxnLst/>
              <a:rect l="l" t="t" r="r" b="b"/>
              <a:pathLst>
                <a:path w="848" h="1000" extrusionOk="0">
                  <a:moveTo>
                    <a:pt x="633" y="141"/>
                  </a:moveTo>
                  <a:cubicBezTo>
                    <a:pt x="724" y="431"/>
                    <a:pt x="416" y="731"/>
                    <a:pt x="191" y="873"/>
                  </a:cubicBezTo>
                  <a:cubicBezTo>
                    <a:pt x="155" y="522"/>
                    <a:pt x="314" y="281"/>
                    <a:pt x="633" y="141"/>
                  </a:cubicBezTo>
                  <a:close/>
                  <a:moveTo>
                    <a:pt x="642" y="0"/>
                  </a:moveTo>
                  <a:cubicBezTo>
                    <a:pt x="585" y="0"/>
                    <a:pt x="520" y="33"/>
                    <a:pt x="470" y="58"/>
                  </a:cubicBezTo>
                  <a:cubicBezTo>
                    <a:pt x="145" y="197"/>
                    <a:pt x="0" y="616"/>
                    <a:pt x="148" y="931"/>
                  </a:cubicBezTo>
                  <a:cubicBezTo>
                    <a:pt x="147" y="945"/>
                    <a:pt x="149" y="957"/>
                    <a:pt x="157" y="969"/>
                  </a:cubicBezTo>
                  <a:cubicBezTo>
                    <a:pt x="173" y="991"/>
                    <a:pt x="192" y="1000"/>
                    <a:pt x="212" y="1000"/>
                  </a:cubicBezTo>
                  <a:cubicBezTo>
                    <a:pt x="265" y="1000"/>
                    <a:pt x="326" y="942"/>
                    <a:pt x="371" y="920"/>
                  </a:cubicBezTo>
                  <a:cubicBezTo>
                    <a:pt x="666" y="768"/>
                    <a:pt x="848" y="398"/>
                    <a:pt x="747" y="75"/>
                  </a:cubicBezTo>
                  <a:cubicBezTo>
                    <a:pt x="724" y="19"/>
                    <a:pt x="685" y="0"/>
                    <a:pt x="64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1906580" y="2790505"/>
              <a:ext cx="90199" cy="50376"/>
            </a:xfrm>
            <a:custGeom>
              <a:avLst/>
              <a:gdLst/>
              <a:ahLst/>
              <a:cxnLst/>
              <a:rect l="l" t="t" r="r" b="b"/>
              <a:pathLst>
                <a:path w="376" h="210" extrusionOk="0">
                  <a:moveTo>
                    <a:pt x="342" y="7"/>
                  </a:moveTo>
                  <a:lnTo>
                    <a:pt x="342" y="7"/>
                  </a:lnTo>
                  <a:cubicBezTo>
                    <a:pt x="236" y="10"/>
                    <a:pt x="111" y="0"/>
                    <a:pt x="33" y="74"/>
                  </a:cubicBezTo>
                  <a:lnTo>
                    <a:pt x="32" y="74"/>
                  </a:lnTo>
                  <a:cubicBezTo>
                    <a:pt x="0" y="159"/>
                    <a:pt x="105" y="209"/>
                    <a:pt x="186" y="209"/>
                  </a:cubicBezTo>
                  <a:cubicBezTo>
                    <a:pt x="202" y="209"/>
                    <a:pt x="218" y="207"/>
                    <a:pt x="231" y="203"/>
                  </a:cubicBezTo>
                  <a:cubicBezTo>
                    <a:pt x="278" y="194"/>
                    <a:pt x="323" y="179"/>
                    <a:pt x="366" y="158"/>
                  </a:cubicBezTo>
                  <a:lnTo>
                    <a:pt x="375" y="153"/>
                  </a:lnTo>
                  <a:cubicBezTo>
                    <a:pt x="349" y="111"/>
                    <a:pt x="337" y="58"/>
                    <a:pt x="342"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1891227" y="2697190"/>
              <a:ext cx="101473" cy="68847"/>
            </a:xfrm>
            <a:custGeom>
              <a:avLst/>
              <a:gdLst/>
              <a:ahLst/>
              <a:cxnLst/>
              <a:rect l="l" t="t" r="r" b="b"/>
              <a:pathLst>
                <a:path w="423" h="287" extrusionOk="0">
                  <a:moveTo>
                    <a:pt x="109" y="0"/>
                  </a:moveTo>
                  <a:cubicBezTo>
                    <a:pt x="73" y="0"/>
                    <a:pt x="42" y="14"/>
                    <a:pt x="21" y="48"/>
                  </a:cubicBezTo>
                  <a:cubicBezTo>
                    <a:pt x="0" y="116"/>
                    <a:pt x="63" y="174"/>
                    <a:pt x="115" y="209"/>
                  </a:cubicBezTo>
                  <a:cubicBezTo>
                    <a:pt x="172" y="251"/>
                    <a:pt x="243" y="263"/>
                    <a:pt x="307" y="286"/>
                  </a:cubicBezTo>
                  <a:cubicBezTo>
                    <a:pt x="319" y="264"/>
                    <a:pt x="333" y="243"/>
                    <a:pt x="351" y="225"/>
                  </a:cubicBezTo>
                  <a:cubicBezTo>
                    <a:pt x="373" y="206"/>
                    <a:pt x="397" y="190"/>
                    <a:pt x="423" y="175"/>
                  </a:cubicBezTo>
                  <a:cubicBezTo>
                    <a:pt x="408" y="155"/>
                    <a:pt x="394" y="132"/>
                    <a:pt x="377" y="122"/>
                  </a:cubicBezTo>
                  <a:cubicBezTo>
                    <a:pt x="319" y="81"/>
                    <a:pt x="199"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1810384" y="2946191"/>
              <a:ext cx="960" cy="480"/>
            </a:xfrm>
            <a:custGeom>
              <a:avLst/>
              <a:gdLst/>
              <a:ahLst/>
              <a:cxnLst/>
              <a:rect l="l" t="t" r="r" b="b"/>
              <a:pathLst>
                <a:path w="4" h="2" extrusionOk="0">
                  <a:moveTo>
                    <a:pt x="4" y="0"/>
                  </a:moveTo>
                  <a:cubicBezTo>
                    <a:pt x="3" y="0"/>
                    <a:pt x="2" y="0"/>
                    <a:pt x="1" y="1"/>
                  </a:cubicBezTo>
                  <a:cubicBezTo>
                    <a:pt x="2" y="1"/>
                    <a:pt x="4" y="1"/>
                    <a:pt x="4"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772721" y="2630022"/>
              <a:ext cx="57813" cy="103630"/>
            </a:xfrm>
            <a:custGeom>
              <a:avLst/>
              <a:gdLst/>
              <a:ahLst/>
              <a:cxnLst/>
              <a:rect l="l" t="t" r="r" b="b"/>
              <a:pathLst>
                <a:path w="241" h="432" extrusionOk="0">
                  <a:moveTo>
                    <a:pt x="141" y="1"/>
                  </a:moveTo>
                  <a:cubicBezTo>
                    <a:pt x="89" y="1"/>
                    <a:pt x="35" y="86"/>
                    <a:pt x="13" y="172"/>
                  </a:cubicBezTo>
                  <a:cubicBezTo>
                    <a:pt x="0" y="253"/>
                    <a:pt x="6" y="340"/>
                    <a:pt x="42" y="415"/>
                  </a:cubicBezTo>
                  <a:cubicBezTo>
                    <a:pt x="54" y="413"/>
                    <a:pt x="65" y="413"/>
                    <a:pt x="77" y="413"/>
                  </a:cubicBezTo>
                  <a:cubicBezTo>
                    <a:pt x="79" y="413"/>
                    <a:pt x="82" y="413"/>
                    <a:pt x="84" y="413"/>
                  </a:cubicBezTo>
                  <a:cubicBezTo>
                    <a:pt x="117" y="413"/>
                    <a:pt x="148" y="419"/>
                    <a:pt x="178" y="432"/>
                  </a:cubicBezTo>
                  <a:cubicBezTo>
                    <a:pt x="181" y="425"/>
                    <a:pt x="185" y="417"/>
                    <a:pt x="188" y="410"/>
                  </a:cubicBezTo>
                  <a:cubicBezTo>
                    <a:pt x="210" y="313"/>
                    <a:pt x="241" y="213"/>
                    <a:pt x="223" y="114"/>
                  </a:cubicBezTo>
                  <a:cubicBezTo>
                    <a:pt x="202" y="32"/>
                    <a:pt x="172"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1711069" y="2690473"/>
              <a:ext cx="99075" cy="76044"/>
            </a:xfrm>
            <a:custGeom>
              <a:avLst/>
              <a:gdLst/>
              <a:ahLst/>
              <a:cxnLst/>
              <a:rect l="l" t="t" r="r" b="b"/>
              <a:pathLst>
                <a:path w="413" h="317" extrusionOk="0">
                  <a:moveTo>
                    <a:pt x="297" y="0"/>
                  </a:moveTo>
                  <a:cubicBezTo>
                    <a:pt x="281" y="0"/>
                    <a:pt x="261" y="3"/>
                    <a:pt x="238" y="11"/>
                  </a:cubicBezTo>
                  <a:cubicBezTo>
                    <a:pt x="133" y="53"/>
                    <a:pt x="54" y="141"/>
                    <a:pt x="0" y="237"/>
                  </a:cubicBezTo>
                  <a:cubicBezTo>
                    <a:pt x="20" y="260"/>
                    <a:pt x="36" y="287"/>
                    <a:pt x="46" y="316"/>
                  </a:cubicBezTo>
                  <a:cubicBezTo>
                    <a:pt x="120" y="283"/>
                    <a:pt x="200" y="255"/>
                    <a:pt x="269" y="210"/>
                  </a:cubicBezTo>
                  <a:cubicBezTo>
                    <a:pt x="371" y="156"/>
                    <a:pt x="412"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1846127" y="2844960"/>
              <a:ext cx="81323" cy="101471"/>
            </a:xfrm>
            <a:custGeom>
              <a:avLst/>
              <a:gdLst/>
              <a:ahLst/>
              <a:cxnLst/>
              <a:rect l="l" t="t" r="r" b="b"/>
              <a:pathLst>
                <a:path w="339" h="423" extrusionOk="0">
                  <a:moveTo>
                    <a:pt x="210" y="0"/>
                  </a:moveTo>
                  <a:cubicBezTo>
                    <a:pt x="199" y="23"/>
                    <a:pt x="182" y="45"/>
                    <a:pt x="175" y="65"/>
                  </a:cubicBezTo>
                  <a:cubicBezTo>
                    <a:pt x="134" y="147"/>
                    <a:pt x="0" y="389"/>
                    <a:pt x="147" y="422"/>
                  </a:cubicBezTo>
                  <a:cubicBezTo>
                    <a:pt x="265" y="383"/>
                    <a:pt x="324" y="244"/>
                    <a:pt x="332" y="127"/>
                  </a:cubicBezTo>
                  <a:cubicBezTo>
                    <a:pt x="339" y="101"/>
                    <a:pt x="332" y="61"/>
                    <a:pt x="330" y="23"/>
                  </a:cubicBezTo>
                  <a:cubicBezTo>
                    <a:pt x="327" y="23"/>
                    <a:pt x="324" y="23"/>
                    <a:pt x="321" y="23"/>
                  </a:cubicBezTo>
                  <a:cubicBezTo>
                    <a:pt x="292" y="23"/>
                    <a:pt x="264" y="19"/>
                    <a:pt x="236" y="10"/>
                  </a:cubicBezTo>
                  <a:cubicBezTo>
                    <a:pt x="227" y="6"/>
                    <a:pt x="219" y="4"/>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1802227" y="2759080"/>
              <a:ext cx="82282" cy="62130"/>
            </a:xfrm>
            <a:custGeom>
              <a:avLst/>
              <a:gdLst/>
              <a:ahLst/>
              <a:cxnLst/>
              <a:rect l="l" t="t" r="r" b="b"/>
              <a:pathLst>
                <a:path w="343" h="259" extrusionOk="0">
                  <a:moveTo>
                    <a:pt x="199" y="1"/>
                  </a:moveTo>
                  <a:cubicBezTo>
                    <a:pt x="141" y="1"/>
                    <a:pt x="74" y="33"/>
                    <a:pt x="36" y="70"/>
                  </a:cubicBezTo>
                  <a:cubicBezTo>
                    <a:pt x="0" y="163"/>
                    <a:pt x="35" y="259"/>
                    <a:pt x="141" y="259"/>
                  </a:cubicBezTo>
                  <a:cubicBezTo>
                    <a:pt x="145" y="259"/>
                    <a:pt x="148" y="259"/>
                    <a:pt x="152" y="258"/>
                  </a:cubicBezTo>
                  <a:cubicBezTo>
                    <a:pt x="247" y="253"/>
                    <a:pt x="343" y="153"/>
                    <a:pt x="300" y="58"/>
                  </a:cubicBezTo>
                  <a:cubicBezTo>
                    <a:pt x="278" y="17"/>
                    <a:pt x="240" y="1"/>
                    <a:pt x="19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709629" y="2790985"/>
              <a:ext cx="95236" cy="57333"/>
            </a:xfrm>
            <a:custGeom>
              <a:avLst/>
              <a:gdLst/>
              <a:ahLst/>
              <a:cxnLst/>
              <a:rect l="l" t="t" r="r" b="b"/>
              <a:pathLst>
                <a:path w="397" h="239" extrusionOk="0">
                  <a:moveTo>
                    <a:pt x="76" y="0"/>
                  </a:moveTo>
                  <a:cubicBezTo>
                    <a:pt x="66" y="0"/>
                    <a:pt x="57" y="1"/>
                    <a:pt x="48" y="1"/>
                  </a:cubicBezTo>
                  <a:cubicBezTo>
                    <a:pt x="42" y="42"/>
                    <a:pt x="25" y="82"/>
                    <a:pt x="1" y="116"/>
                  </a:cubicBezTo>
                  <a:cubicBezTo>
                    <a:pt x="64" y="148"/>
                    <a:pt x="214" y="238"/>
                    <a:pt x="314" y="238"/>
                  </a:cubicBezTo>
                  <a:cubicBezTo>
                    <a:pt x="351" y="238"/>
                    <a:pt x="381" y="226"/>
                    <a:pt x="397" y="193"/>
                  </a:cubicBezTo>
                  <a:cubicBezTo>
                    <a:pt x="365" y="66"/>
                    <a:pt x="20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1739376" y="2834884"/>
              <a:ext cx="73166" cy="105789"/>
            </a:xfrm>
            <a:custGeom>
              <a:avLst/>
              <a:gdLst/>
              <a:ahLst/>
              <a:cxnLst/>
              <a:rect l="l" t="t" r="r" b="b"/>
              <a:pathLst>
                <a:path w="305" h="441" extrusionOk="0">
                  <a:moveTo>
                    <a:pt x="61" y="0"/>
                  </a:moveTo>
                  <a:cubicBezTo>
                    <a:pt x="42" y="14"/>
                    <a:pt x="22" y="26"/>
                    <a:pt x="1" y="36"/>
                  </a:cubicBezTo>
                  <a:cubicBezTo>
                    <a:pt x="3" y="55"/>
                    <a:pt x="5" y="75"/>
                    <a:pt x="8" y="89"/>
                  </a:cubicBezTo>
                  <a:cubicBezTo>
                    <a:pt x="32" y="191"/>
                    <a:pt x="83" y="441"/>
                    <a:pt x="212" y="441"/>
                  </a:cubicBezTo>
                  <a:cubicBezTo>
                    <a:pt x="229" y="441"/>
                    <a:pt x="247" y="436"/>
                    <a:pt x="268" y="427"/>
                  </a:cubicBezTo>
                  <a:cubicBezTo>
                    <a:pt x="304" y="387"/>
                    <a:pt x="287" y="323"/>
                    <a:pt x="277" y="275"/>
                  </a:cubicBezTo>
                  <a:cubicBezTo>
                    <a:pt x="238" y="161"/>
                    <a:pt x="153" y="73"/>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965833" y="2597637"/>
              <a:ext cx="391500" cy="375420"/>
            </a:xfrm>
            <a:custGeom>
              <a:avLst/>
              <a:gdLst/>
              <a:ahLst/>
              <a:cxnLst/>
              <a:rect l="l" t="t" r="r" b="b"/>
              <a:pathLst>
                <a:path w="1632" h="1565" extrusionOk="0">
                  <a:moveTo>
                    <a:pt x="946" y="136"/>
                  </a:moveTo>
                  <a:cubicBezTo>
                    <a:pt x="977" y="136"/>
                    <a:pt x="1007" y="167"/>
                    <a:pt x="1028" y="249"/>
                  </a:cubicBezTo>
                  <a:cubicBezTo>
                    <a:pt x="1045" y="348"/>
                    <a:pt x="1015" y="448"/>
                    <a:pt x="993" y="545"/>
                  </a:cubicBezTo>
                  <a:cubicBezTo>
                    <a:pt x="990" y="552"/>
                    <a:pt x="986" y="560"/>
                    <a:pt x="983" y="567"/>
                  </a:cubicBezTo>
                  <a:cubicBezTo>
                    <a:pt x="953" y="554"/>
                    <a:pt x="922" y="548"/>
                    <a:pt x="889" y="548"/>
                  </a:cubicBezTo>
                  <a:cubicBezTo>
                    <a:pt x="887" y="548"/>
                    <a:pt x="884" y="548"/>
                    <a:pt x="882" y="548"/>
                  </a:cubicBezTo>
                  <a:cubicBezTo>
                    <a:pt x="870" y="548"/>
                    <a:pt x="859" y="548"/>
                    <a:pt x="847" y="550"/>
                  </a:cubicBezTo>
                  <a:cubicBezTo>
                    <a:pt x="811" y="475"/>
                    <a:pt x="805" y="388"/>
                    <a:pt x="818" y="307"/>
                  </a:cubicBezTo>
                  <a:cubicBezTo>
                    <a:pt x="840" y="221"/>
                    <a:pt x="894" y="136"/>
                    <a:pt x="946" y="136"/>
                  </a:cubicBezTo>
                  <a:close/>
                  <a:moveTo>
                    <a:pt x="420" y="415"/>
                  </a:moveTo>
                  <a:cubicBezTo>
                    <a:pt x="510" y="415"/>
                    <a:pt x="630" y="496"/>
                    <a:pt x="688" y="537"/>
                  </a:cubicBezTo>
                  <a:cubicBezTo>
                    <a:pt x="705" y="548"/>
                    <a:pt x="719" y="570"/>
                    <a:pt x="734" y="590"/>
                  </a:cubicBezTo>
                  <a:cubicBezTo>
                    <a:pt x="708" y="605"/>
                    <a:pt x="684" y="621"/>
                    <a:pt x="662" y="640"/>
                  </a:cubicBezTo>
                  <a:cubicBezTo>
                    <a:pt x="644" y="658"/>
                    <a:pt x="630" y="679"/>
                    <a:pt x="618" y="701"/>
                  </a:cubicBezTo>
                  <a:cubicBezTo>
                    <a:pt x="554" y="678"/>
                    <a:pt x="483" y="666"/>
                    <a:pt x="426" y="624"/>
                  </a:cubicBezTo>
                  <a:cubicBezTo>
                    <a:pt x="374" y="589"/>
                    <a:pt x="311" y="531"/>
                    <a:pt x="332" y="463"/>
                  </a:cubicBezTo>
                  <a:cubicBezTo>
                    <a:pt x="353" y="429"/>
                    <a:pt x="384" y="415"/>
                    <a:pt x="420" y="415"/>
                  </a:cubicBezTo>
                  <a:close/>
                  <a:moveTo>
                    <a:pt x="1359" y="387"/>
                  </a:moveTo>
                  <a:cubicBezTo>
                    <a:pt x="1474" y="387"/>
                    <a:pt x="1433" y="543"/>
                    <a:pt x="1331" y="597"/>
                  </a:cubicBezTo>
                  <a:cubicBezTo>
                    <a:pt x="1262" y="642"/>
                    <a:pt x="1182" y="670"/>
                    <a:pt x="1108" y="703"/>
                  </a:cubicBezTo>
                  <a:cubicBezTo>
                    <a:pt x="1098" y="673"/>
                    <a:pt x="1082" y="647"/>
                    <a:pt x="1062" y="624"/>
                  </a:cubicBezTo>
                  <a:cubicBezTo>
                    <a:pt x="1116" y="528"/>
                    <a:pt x="1195" y="440"/>
                    <a:pt x="1300" y="398"/>
                  </a:cubicBezTo>
                  <a:cubicBezTo>
                    <a:pt x="1323" y="390"/>
                    <a:pt x="1343" y="387"/>
                    <a:pt x="1359" y="387"/>
                  </a:cubicBezTo>
                  <a:close/>
                  <a:moveTo>
                    <a:pt x="881" y="674"/>
                  </a:moveTo>
                  <a:cubicBezTo>
                    <a:pt x="922" y="674"/>
                    <a:pt x="959" y="690"/>
                    <a:pt x="982" y="731"/>
                  </a:cubicBezTo>
                  <a:cubicBezTo>
                    <a:pt x="1025" y="826"/>
                    <a:pt x="929" y="926"/>
                    <a:pt x="834" y="931"/>
                  </a:cubicBezTo>
                  <a:cubicBezTo>
                    <a:pt x="830" y="932"/>
                    <a:pt x="827" y="932"/>
                    <a:pt x="823" y="932"/>
                  </a:cubicBezTo>
                  <a:cubicBezTo>
                    <a:pt x="717" y="932"/>
                    <a:pt x="682" y="836"/>
                    <a:pt x="718" y="743"/>
                  </a:cubicBezTo>
                  <a:cubicBezTo>
                    <a:pt x="756" y="706"/>
                    <a:pt x="822" y="674"/>
                    <a:pt x="881" y="674"/>
                  </a:cubicBezTo>
                  <a:close/>
                  <a:moveTo>
                    <a:pt x="589" y="811"/>
                  </a:moveTo>
                  <a:lnTo>
                    <a:pt x="589" y="811"/>
                  </a:lnTo>
                  <a:cubicBezTo>
                    <a:pt x="584" y="862"/>
                    <a:pt x="596" y="915"/>
                    <a:pt x="622" y="957"/>
                  </a:cubicBezTo>
                  <a:cubicBezTo>
                    <a:pt x="619" y="959"/>
                    <a:pt x="616" y="960"/>
                    <a:pt x="613" y="962"/>
                  </a:cubicBezTo>
                  <a:cubicBezTo>
                    <a:pt x="570" y="983"/>
                    <a:pt x="525" y="998"/>
                    <a:pt x="478" y="1007"/>
                  </a:cubicBezTo>
                  <a:cubicBezTo>
                    <a:pt x="465" y="1011"/>
                    <a:pt x="449" y="1013"/>
                    <a:pt x="433" y="1013"/>
                  </a:cubicBezTo>
                  <a:cubicBezTo>
                    <a:pt x="352" y="1013"/>
                    <a:pt x="247" y="963"/>
                    <a:pt x="279" y="878"/>
                  </a:cubicBezTo>
                  <a:lnTo>
                    <a:pt x="280" y="878"/>
                  </a:lnTo>
                  <a:cubicBezTo>
                    <a:pt x="358" y="804"/>
                    <a:pt x="483" y="814"/>
                    <a:pt x="589" y="811"/>
                  </a:cubicBezTo>
                  <a:close/>
                  <a:moveTo>
                    <a:pt x="1144" y="806"/>
                  </a:moveTo>
                  <a:cubicBezTo>
                    <a:pt x="1272" y="806"/>
                    <a:pt x="1433" y="872"/>
                    <a:pt x="1465" y="999"/>
                  </a:cubicBezTo>
                  <a:cubicBezTo>
                    <a:pt x="1449" y="1032"/>
                    <a:pt x="1419" y="1044"/>
                    <a:pt x="1382" y="1044"/>
                  </a:cubicBezTo>
                  <a:cubicBezTo>
                    <a:pt x="1282" y="1044"/>
                    <a:pt x="1132" y="954"/>
                    <a:pt x="1069" y="922"/>
                  </a:cubicBezTo>
                  <a:cubicBezTo>
                    <a:pt x="1093" y="888"/>
                    <a:pt x="1110" y="848"/>
                    <a:pt x="1116" y="807"/>
                  </a:cubicBezTo>
                  <a:cubicBezTo>
                    <a:pt x="1125" y="807"/>
                    <a:pt x="1134" y="806"/>
                    <a:pt x="1144" y="806"/>
                  </a:cubicBezTo>
                  <a:close/>
                  <a:moveTo>
                    <a:pt x="1005" y="989"/>
                  </a:moveTo>
                  <a:cubicBezTo>
                    <a:pt x="1097" y="1062"/>
                    <a:pt x="1182" y="1150"/>
                    <a:pt x="1220" y="1264"/>
                  </a:cubicBezTo>
                  <a:cubicBezTo>
                    <a:pt x="1231" y="1312"/>
                    <a:pt x="1248" y="1376"/>
                    <a:pt x="1212" y="1416"/>
                  </a:cubicBezTo>
                  <a:cubicBezTo>
                    <a:pt x="1191" y="1425"/>
                    <a:pt x="1173" y="1430"/>
                    <a:pt x="1156" y="1430"/>
                  </a:cubicBezTo>
                  <a:cubicBezTo>
                    <a:pt x="1027" y="1430"/>
                    <a:pt x="976" y="1180"/>
                    <a:pt x="952" y="1078"/>
                  </a:cubicBezTo>
                  <a:cubicBezTo>
                    <a:pt x="949" y="1064"/>
                    <a:pt x="947" y="1044"/>
                    <a:pt x="945" y="1025"/>
                  </a:cubicBezTo>
                  <a:cubicBezTo>
                    <a:pt x="966" y="1015"/>
                    <a:pt x="986" y="1003"/>
                    <a:pt x="1005" y="989"/>
                  </a:cubicBezTo>
                  <a:close/>
                  <a:moveTo>
                    <a:pt x="709" y="1032"/>
                  </a:moveTo>
                  <a:cubicBezTo>
                    <a:pt x="718" y="1035"/>
                    <a:pt x="726" y="1038"/>
                    <a:pt x="735" y="1041"/>
                  </a:cubicBezTo>
                  <a:cubicBezTo>
                    <a:pt x="763" y="1050"/>
                    <a:pt x="791" y="1054"/>
                    <a:pt x="820" y="1054"/>
                  </a:cubicBezTo>
                  <a:cubicBezTo>
                    <a:pt x="823" y="1054"/>
                    <a:pt x="826" y="1054"/>
                    <a:pt x="829" y="1054"/>
                  </a:cubicBezTo>
                  <a:cubicBezTo>
                    <a:pt x="831" y="1092"/>
                    <a:pt x="838" y="1132"/>
                    <a:pt x="831" y="1159"/>
                  </a:cubicBezTo>
                  <a:cubicBezTo>
                    <a:pt x="823" y="1275"/>
                    <a:pt x="764" y="1414"/>
                    <a:pt x="646" y="1453"/>
                  </a:cubicBezTo>
                  <a:cubicBezTo>
                    <a:pt x="499" y="1421"/>
                    <a:pt x="633" y="1178"/>
                    <a:pt x="674" y="1096"/>
                  </a:cubicBezTo>
                  <a:cubicBezTo>
                    <a:pt x="681" y="1076"/>
                    <a:pt x="698" y="1054"/>
                    <a:pt x="709" y="1032"/>
                  </a:cubicBezTo>
                  <a:close/>
                  <a:moveTo>
                    <a:pt x="652" y="1453"/>
                  </a:moveTo>
                  <a:cubicBezTo>
                    <a:pt x="652" y="1454"/>
                    <a:pt x="650" y="1454"/>
                    <a:pt x="649" y="1454"/>
                  </a:cubicBezTo>
                  <a:cubicBezTo>
                    <a:pt x="650" y="1454"/>
                    <a:pt x="651" y="1453"/>
                    <a:pt x="652" y="1453"/>
                  </a:cubicBezTo>
                  <a:close/>
                  <a:moveTo>
                    <a:pt x="932" y="0"/>
                  </a:moveTo>
                  <a:cubicBezTo>
                    <a:pt x="912" y="0"/>
                    <a:pt x="891" y="4"/>
                    <a:pt x="868" y="11"/>
                  </a:cubicBezTo>
                  <a:cubicBezTo>
                    <a:pt x="736" y="82"/>
                    <a:pt x="666" y="252"/>
                    <a:pt x="691" y="398"/>
                  </a:cubicBezTo>
                  <a:cubicBezTo>
                    <a:pt x="618" y="336"/>
                    <a:pt x="518" y="287"/>
                    <a:pt x="420" y="287"/>
                  </a:cubicBezTo>
                  <a:cubicBezTo>
                    <a:pt x="383" y="287"/>
                    <a:pt x="346" y="294"/>
                    <a:pt x="310" y="311"/>
                  </a:cubicBezTo>
                  <a:cubicBezTo>
                    <a:pt x="135" y="402"/>
                    <a:pt x="204" y="620"/>
                    <a:pt x="348" y="707"/>
                  </a:cubicBezTo>
                  <a:cubicBezTo>
                    <a:pt x="1" y="796"/>
                    <a:pt x="166" y="1118"/>
                    <a:pt x="427" y="1118"/>
                  </a:cubicBezTo>
                  <a:cubicBezTo>
                    <a:pt x="463" y="1118"/>
                    <a:pt x="500" y="1112"/>
                    <a:pt x="538" y="1098"/>
                  </a:cubicBezTo>
                  <a:lnTo>
                    <a:pt x="538" y="1098"/>
                  </a:lnTo>
                  <a:cubicBezTo>
                    <a:pt x="434" y="1235"/>
                    <a:pt x="407" y="1506"/>
                    <a:pt x="610" y="1562"/>
                  </a:cubicBezTo>
                  <a:cubicBezTo>
                    <a:pt x="621" y="1564"/>
                    <a:pt x="632" y="1564"/>
                    <a:pt x="643" y="1564"/>
                  </a:cubicBezTo>
                  <a:cubicBezTo>
                    <a:pt x="764" y="1564"/>
                    <a:pt x="858" y="1446"/>
                    <a:pt x="901" y="1342"/>
                  </a:cubicBezTo>
                  <a:cubicBezTo>
                    <a:pt x="967" y="1488"/>
                    <a:pt x="1067" y="1549"/>
                    <a:pt x="1155" y="1549"/>
                  </a:cubicBezTo>
                  <a:cubicBezTo>
                    <a:pt x="1304" y="1549"/>
                    <a:pt x="1419" y="1375"/>
                    <a:pt x="1283" y="1141"/>
                  </a:cubicBezTo>
                  <a:lnTo>
                    <a:pt x="1283" y="1141"/>
                  </a:lnTo>
                  <a:cubicBezTo>
                    <a:pt x="1317" y="1149"/>
                    <a:pt x="1347" y="1153"/>
                    <a:pt x="1374" y="1153"/>
                  </a:cubicBezTo>
                  <a:cubicBezTo>
                    <a:pt x="1632" y="1153"/>
                    <a:pt x="1591" y="822"/>
                    <a:pt x="1334" y="738"/>
                  </a:cubicBezTo>
                  <a:cubicBezTo>
                    <a:pt x="1623" y="602"/>
                    <a:pt x="1563" y="289"/>
                    <a:pt x="1349" y="289"/>
                  </a:cubicBezTo>
                  <a:cubicBezTo>
                    <a:pt x="1292" y="289"/>
                    <a:pt x="1223" y="312"/>
                    <a:pt x="1147" y="367"/>
                  </a:cubicBezTo>
                  <a:cubicBezTo>
                    <a:pt x="1182" y="218"/>
                    <a:pt x="1095" y="0"/>
                    <a:pt x="93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3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37"/>
        <p:cNvGrpSpPr/>
        <p:nvPr/>
      </p:nvGrpSpPr>
      <p:grpSpPr>
        <a:xfrm>
          <a:off x="0" y="0"/>
          <a:ext cx="0" cy="0"/>
          <a:chOff x="0" y="0"/>
          <a:chExt cx="0" cy="0"/>
        </a:xfrm>
      </p:grpSpPr>
      <p:sp>
        <p:nvSpPr>
          <p:cNvPr id="638" name="Google Shape;638;p13"/>
          <p:cNvSpPr/>
          <p:nvPr/>
        </p:nvSpPr>
        <p:spPr>
          <a:xfrm>
            <a:off x="-47404" y="-1265200"/>
            <a:ext cx="9249092" cy="7250649"/>
          </a:xfrm>
          <a:custGeom>
            <a:avLst/>
            <a:gdLst/>
            <a:ahLst/>
            <a:cxnLst/>
            <a:rect l="l" t="t" r="r" b="b"/>
            <a:pathLst>
              <a:path w="26757" h="21651" extrusionOk="0">
                <a:moveTo>
                  <a:pt x="26467" y="1"/>
                </a:moveTo>
                <a:cubicBezTo>
                  <a:pt x="26299" y="1"/>
                  <a:pt x="26132" y="16"/>
                  <a:pt x="25968" y="48"/>
                </a:cubicBezTo>
                <a:cubicBezTo>
                  <a:pt x="24809" y="272"/>
                  <a:pt x="24056" y="1352"/>
                  <a:pt x="24128" y="2510"/>
                </a:cubicBezTo>
                <a:cubicBezTo>
                  <a:pt x="24135" y="2608"/>
                  <a:pt x="24153" y="2706"/>
                  <a:pt x="24172" y="2802"/>
                </a:cubicBezTo>
                <a:cubicBezTo>
                  <a:pt x="24176" y="2860"/>
                  <a:pt x="24212" y="2938"/>
                  <a:pt x="24215" y="3003"/>
                </a:cubicBezTo>
                <a:cubicBezTo>
                  <a:pt x="24399" y="3014"/>
                  <a:pt x="24579" y="3056"/>
                  <a:pt x="24748" y="3137"/>
                </a:cubicBezTo>
                <a:cubicBezTo>
                  <a:pt x="24885" y="2857"/>
                  <a:pt x="25082" y="2607"/>
                  <a:pt x="25343" y="2433"/>
                </a:cubicBezTo>
                <a:cubicBezTo>
                  <a:pt x="25449" y="2362"/>
                  <a:pt x="25826" y="2149"/>
                  <a:pt x="26007" y="2149"/>
                </a:cubicBezTo>
                <a:cubicBezTo>
                  <a:pt x="26037" y="2149"/>
                  <a:pt x="26061" y="2155"/>
                  <a:pt x="26078" y="2168"/>
                </a:cubicBezTo>
                <a:cubicBezTo>
                  <a:pt x="26096" y="2192"/>
                  <a:pt x="26077" y="2225"/>
                  <a:pt x="26050" y="2225"/>
                </a:cubicBezTo>
                <a:cubicBezTo>
                  <a:pt x="26046" y="2225"/>
                  <a:pt x="26042" y="2224"/>
                  <a:pt x="26038" y="2223"/>
                </a:cubicBezTo>
                <a:cubicBezTo>
                  <a:pt x="25445" y="2438"/>
                  <a:pt x="24967" y="2915"/>
                  <a:pt x="24807" y="3532"/>
                </a:cubicBezTo>
                <a:cubicBezTo>
                  <a:pt x="24773" y="3654"/>
                  <a:pt x="24747" y="3779"/>
                  <a:pt x="24718" y="3902"/>
                </a:cubicBezTo>
                <a:cubicBezTo>
                  <a:pt x="24703" y="3965"/>
                  <a:pt x="24685" y="4057"/>
                  <a:pt x="24607" y="4057"/>
                </a:cubicBezTo>
                <a:cubicBezTo>
                  <a:pt x="24602" y="4057"/>
                  <a:pt x="24597" y="4057"/>
                  <a:pt x="24592" y="4056"/>
                </a:cubicBezTo>
                <a:cubicBezTo>
                  <a:pt x="24419" y="4039"/>
                  <a:pt x="24587" y="3640"/>
                  <a:pt x="24601" y="3529"/>
                </a:cubicBezTo>
                <a:cubicBezTo>
                  <a:pt x="24627" y="3437"/>
                  <a:pt x="24658" y="3345"/>
                  <a:pt x="24695" y="3257"/>
                </a:cubicBezTo>
                <a:cubicBezTo>
                  <a:pt x="24650" y="3248"/>
                  <a:pt x="24605" y="3233"/>
                  <a:pt x="24561" y="3231"/>
                </a:cubicBezTo>
                <a:cubicBezTo>
                  <a:pt x="24431" y="3208"/>
                  <a:pt x="24298" y="3196"/>
                  <a:pt x="24163" y="3196"/>
                </a:cubicBezTo>
                <a:cubicBezTo>
                  <a:pt x="23638" y="3196"/>
                  <a:pt x="23103" y="3375"/>
                  <a:pt x="22743" y="3759"/>
                </a:cubicBezTo>
                <a:cubicBezTo>
                  <a:pt x="22638" y="3886"/>
                  <a:pt x="22571" y="4039"/>
                  <a:pt x="22488" y="4181"/>
                </a:cubicBezTo>
                <a:cubicBezTo>
                  <a:pt x="22487" y="4182"/>
                  <a:pt x="22486" y="4185"/>
                  <a:pt x="22485" y="4187"/>
                </a:cubicBezTo>
                <a:cubicBezTo>
                  <a:pt x="22484" y="4200"/>
                  <a:pt x="22480" y="4216"/>
                  <a:pt x="22473" y="4234"/>
                </a:cubicBezTo>
                <a:cubicBezTo>
                  <a:pt x="22448" y="4269"/>
                  <a:pt x="22401" y="4280"/>
                  <a:pt x="22363" y="4294"/>
                </a:cubicBezTo>
                <a:cubicBezTo>
                  <a:pt x="22256" y="4332"/>
                  <a:pt x="22153" y="4379"/>
                  <a:pt x="22052" y="4429"/>
                </a:cubicBezTo>
                <a:cubicBezTo>
                  <a:pt x="21616" y="4657"/>
                  <a:pt x="21238" y="4986"/>
                  <a:pt x="20963" y="5391"/>
                </a:cubicBezTo>
                <a:cubicBezTo>
                  <a:pt x="20733" y="5730"/>
                  <a:pt x="20578" y="6120"/>
                  <a:pt x="20559" y="6532"/>
                </a:cubicBezTo>
                <a:cubicBezTo>
                  <a:pt x="20543" y="6784"/>
                  <a:pt x="20571" y="7015"/>
                  <a:pt x="20625" y="7256"/>
                </a:cubicBezTo>
                <a:cubicBezTo>
                  <a:pt x="20642" y="7344"/>
                  <a:pt x="20695" y="7488"/>
                  <a:pt x="20568" y="7513"/>
                </a:cubicBezTo>
                <a:cubicBezTo>
                  <a:pt x="20484" y="7511"/>
                  <a:pt x="20402" y="7505"/>
                  <a:pt x="20321" y="7505"/>
                </a:cubicBezTo>
                <a:cubicBezTo>
                  <a:pt x="20245" y="7505"/>
                  <a:pt x="20170" y="7510"/>
                  <a:pt x="20093" y="7528"/>
                </a:cubicBezTo>
                <a:cubicBezTo>
                  <a:pt x="19750" y="7596"/>
                  <a:pt x="19457" y="7816"/>
                  <a:pt x="19266" y="8104"/>
                </a:cubicBezTo>
                <a:cubicBezTo>
                  <a:pt x="19192" y="8211"/>
                  <a:pt x="19143" y="8331"/>
                  <a:pt x="19084" y="8446"/>
                </a:cubicBezTo>
                <a:cubicBezTo>
                  <a:pt x="19068" y="8477"/>
                  <a:pt x="19033" y="8494"/>
                  <a:pt x="18999" y="8494"/>
                </a:cubicBezTo>
                <a:cubicBezTo>
                  <a:pt x="18986" y="8494"/>
                  <a:pt x="18973" y="8492"/>
                  <a:pt x="18961" y="8487"/>
                </a:cubicBezTo>
                <a:cubicBezTo>
                  <a:pt x="18956" y="8485"/>
                  <a:pt x="18951" y="8482"/>
                  <a:pt x="18946" y="8479"/>
                </a:cubicBezTo>
                <a:lnTo>
                  <a:pt x="18945" y="8479"/>
                </a:lnTo>
                <a:cubicBezTo>
                  <a:pt x="18919" y="8469"/>
                  <a:pt x="18893" y="8455"/>
                  <a:pt x="18873" y="8446"/>
                </a:cubicBezTo>
                <a:cubicBezTo>
                  <a:pt x="18580" y="8321"/>
                  <a:pt x="18263" y="8266"/>
                  <a:pt x="17945" y="8266"/>
                </a:cubicBezTo>
                <a:cubicBezTo>
                  <a:pt x="17644" y="8266"/>
                  <a:pt x="17342" y="8316"/>
                  <a:pt x="17058" y="8404"/>
                </a:cubicBezTo>
                <a:cubicBezTo>
                  <a:pt x="16553" y="8573"/>
                  <a:pt x="16145" y="8924"/>
                  <a:pt x="15742" y="9258"/>
                </a:cubicBezTo>
                <a:cubicBezTo>
                  <a:pt x="15674" y="9320"/>
                  <a:pt x="15602" y="9344"/>
                  <a:pt x="15528" y="9344"/>
                </a:cubicBezTo>
                <a:cubicBezTo>
                  <a:pt x="15347" y="9344"/>
                  <a:pt x="15156" y="9201"/>
                  <a:pt x="14996" y="9127"/>
                </a:cubicBezTo>
                <a:cubicBezTo>
                  <a:pt x="14738" y="8998"/>
                  <a:pt x="14475" y="8900"/>
                  <a:pt x="14193" y="8861"/>
                </a:cubicBezTo>
                <a:cubicBezTo>
                  <a:pt x="14122" y="8853"/>
                  <a:pt x="14051" y="8850"/>
                  <a:pt x="13981" y="8850"/>
                </a:cubicBezTo>
                <a:cubicBezTo>
                  <a:pt x="13065" y="8850"/>
                  <a:pt x="12200" y="9446"/>
                  <a:pt x="11773" y="10244"/>
                </a:cubicBezTo>
                <a:cubicBezTo>
                  <a:pt x="11715" y="10357"/>
                  <a:pt x="11671" y="10486"/>
                  <a:pt x="11629" y="10604"/>
                </a:cubicBezTo>
                <a:cubicBezTo>
                  <a:pt x="11605" y="10651"/>
                  <a:pt x="11595" y="10727"/>
                  <a:pt x="11572" y="10784"/>
                </a:cubicBezTo>
                <a:cubicBezTo>
                  <a:pt x="11819" y="10854"/>
                  <a:pt x="12035" y="11005"/>
                  <a:pt x="12170" y="11262"/>
                </a:cubicBezTo>
                <a:cubicBezTo>
                  <a:pt x="12190" y="11303"/>
                  <a:pt x="12258" y="11429"/>
                  <a:pt x="12185" y="11443"/>
                </a:cubicBezTo>
                <a:cubicBezTo>
                  <a:pt x="12171" y="11443"/>
                  <a:pt x="12158" y="11432"/>
                  <a:pt x="12155" y="11418"/>
                </a:cubicBezTo>
                <a:cubicBezTo>
                  <a:pt x="12079" y="11290"/>
                  <a:pt x="11963" y="11192"/>
                  <a:pt x="11844" y="11105"/>
                </a:cubicBezTo>
                <a:cubicBezTo>
                  <a:pt x="11670" y="10982"/>
                  <a:pt x="11467" y="10933"/>
                  <a:pt x="11259" y="10933"/>
                </a:cubicBezTo>
                <a:cubicBezTo>
                  <a:pt x="11024" y="10933"/>
                  <a:pt x="10783" y="10996"/>
                  <a:pt x="10573" y="11087"/>
                </a:cubicBezTo>
                <a:cubicBezTo>
                  <a:pt x="10212" y="11266"/>
                  <a:pt x="9975" y="11607"/>
                  <a:pt x="9765" y="11938"/>
                </a:cubicBezTo>
                <a:cubicBezTo>
                  <a:pt x="9722" y="12027"/>
                  <a:pt x="9624" y="12045"/>
                  <a:pt x="9533" y="12045"/>
                </a:cubicBezTo>
                <a:cubicBezTo>
                  <a:pt x="9521" y="12045"/>
                  <a:pt x="9509" y="12045"/>
                  <a:pt x="9498" y="12044"/>
                </a:cubicBezTo>
                <a:cubicBezTo>
                  <a:pt x="9484" y="12044"/>
                  <a:pt x="9469" y="12044"/>
                  <a:pt x="9455" y="12044"/>
                </a:cubicBezTo>
                <a:cubicBezTo>
                  <a:pt x="9376" y="12044"/>
                  <a:pt x="9296" y="12049"/>
                  <a:pt x="9217" y="12065"/>
                </a:cubicBezTo>
                <a:cubicBezTo>
                  <a:pt x="8928" y="12129"/>
                  <a:pt x="8682" y="12310"/>
                  <a:pt x="8474" y="12513"/>
                </a:cubicBezTo>
                <a:cubicBezTo>
                  <a:pt x="8097" y="12885"/>
                  <a:pt x="7924" y="13418"/>
                  <a:pt x="7902" y="13937"/>
                </a:cubicBezTo>
                <a:cubicBezTo>
                  <a:pt x="7896" y="14027"/>
                  <a:pt x="7895" y="14117"/>
                  <a:pt x="7895" y="14208"/>
                </a:cubicBezTo>
                <a:cubicBezTo>
                  <a:pt x="7892" y="14268"/>
                  <a:pt x="7911" y="14361"/>
                  <a:pt x="7830" y="14374"/>
                </a:cubicBezTo>
                <a:cubicBezTo>
                  <a:pt x="7826" y="14374"/>
                  <a:pt x="7823" y="14375"/>
                  <a:pt x="7820" y="14375"/>
                </a:cubicBezTo>
                <a:cubicBezTo>
                  <a:pt x="7789" y="14375"/>
                  <a:pt x="7760" y="14353"/>
                  <a:pt x="7751" y="14321"/>
                </a:cubicBezTo>
                <a:cubicBezTo>
                  <a:pt x="7709" y="14075"/>
                  <a:pt x="7707" y="13831"/>
                  <a:pt x="7739" y="13597"/>
                </a:cubicBezTo>
                <a:lnTo>
                  <a:pt x="7739" y="13597"/>
                </a:lnTo>
                <a:cubicBezTo>
                  <a:pt x="7590" y="13599"/>
                  <a:pt x="7436" y="13620"/>
                  <a:pt x="7300" y="13673"/>
                </a:cubicBezTo>
                <a:cubicBezTo>
                  <a:pt x="7301" y="13673"/>
                  <a:pt x="7302" y="13672"/>
                  <a:pt x="7304" y="13672"/>
                </a:cubicBezTo>
                <a:cubicBezTo>
                  <a:pt x="7304" y="13672"/>
                  <a:pt x="7304" y="13672"/>
                  <a:pt x="7304" y="13672"/>
                </a:cubicBezTo>
                <a:lnTo>
                  <a:pt x="7304" y="13672"/>
                </a:lnTo>
                <a:cubicBezTo>
                  <a:pt x="6776" y="13881"/>
                  <a:pt x="6361" y="14400"/>
                  <a:pt x="6352" y="14977"/>
                </a:cubicBezTo>
                <a:cubicBezTo>
                  <a:pt x="6339" y="15157"/>
                  <a:pt x="6375" y="15334"/>
                  <a:pt x="6412" y="15509"/>
                </a:cubicBezTo>
                <a:cubicBezTo>
                  <a:pt x="6607" y="15381"/>
                  <a:pt x="6833" y="15311"/>
                  <a:pt x="7080" y="15311"/>
                </a:cubicBezTo>
                <a:cubicBezTo>
                  <a:pt x="7225" y="15311"/>
                  <a:pt x="7377" y="15335"/>
                  <a:pt x="7534" y="15386"/>
                </a:cubicBezTo>
                <a:cubicBezTo>
                  <a:pt x="7589" y="15408"/>
                  <a:pt x="7766" y="15467"/>
                  <a:pt x="7684" y="15544"/>
                </a:cubicBezTo>
                <a:cubicBezTo>
                  <a:pt x="7677" y="15547"/>
                  <a:pt x="7669" y="15549"/>
                  <a:pt x="7662" y="15549"/>
                </a:cubicBezTo>
                <a:cubicBezTo>
                  <a:pt x="7631" y="15549"/>
                  <a:pt x="7599" y="15524"/>
                  <a:pt x="7567" y="15524"/>
                </a:cubicBezTo>
                <a:cubicBezTo>
                  <a:pt x="7442" y="15501"/>
                  <a:pt x="7325" y="15490"/>
                  <a:pt x="7215" y="15490"/>
                </a:cubicBezTo>
                <a:cubicBezTo>
                  <a:pt x="6452" y="15490"/>
                  <a:pt x="6049" y="16029"/>
                  <a:pt x="5886" y="16829"/>
                </a:cubicBezTo>
                <a:cubicBezTo>
                  <a:pt x="5869" y="16910"/>
                  <a:pt x="5854" y="16991"/>
                  <a:pt x="5838" y="17071"/>
                </a:cubicBezTo>
                <a:cubicBezTo>
                  <a:pt x="5838" y="17073"/>
                  <a:pt x="5837" y="17074"/>
                  <a:pt x="5837" y="17076"/>
                </a:cubicBezTo>
                <a:cubicBezTo>
                  <a:pt x="6161" y="17091"/>
                  <a:pt x="6482" y="17201"/>
                  <a:pt x="6736" y="17399"/>
                </a:cubicBezTo>
                <a:cubicBezTo>
                  <a:pt x="6806" y="17463"/>
                  <a:pt x="6753" y="17547"/>
                  <a:pt x="6680" y="17547"/>
                </a:cubicBezTo>
                <a:cubicBezTo>
                  <a:pt x="6662" y="17547"/>
                  <a:pt x="6642" y="17542"/>
                  <a:pt x="6623" y="17530"/>
                </a:cubicBezTo>
                <a:cubicBezTo>
                  <a:pt x="6309" y="17372"/>
                  <a:pt x="5993" y="17275"/>
                  <a:pt x="5674" y="17275"/>
                </a:cubicBezTo>
                <a:cubicBezTo>
                  <a:pt x="5435" y="17275"/>
                  <a:pt x="5193" y="17330"/>
                  <a:pt x="4949" y="17453"/>
                </a:cubicBezTo>
                <a:cubicBezTo>
                  <a:pt x="4870" y="17495"/>
                  <a:pt x="4794" y="17542"/>
                  <a:pt x="4721" y="17591"/>
                </a:cubicBezTo>
                <a:cubicBezTo>
                  <a:pt x="4716" y="17597"/>
                  <a:pt x="4708" y="17599"/>
                  <a:pt x="4701" y="17599"/>
                </a:cubicBezTo>
                <a:cubicBezTo>
                  <a:pt x="4692" y="17599"/>
                  <a:pt x="4682" y="17595"/>
                  <a:pt x="4677" y="17588"/>
                </a:cubicBezTo>
                <a:cubicBezTo>
                  <a:pt x="4666" y="17574"/>
                  <a:pt x="4670" y="17554"/>
                  <a:pt x="4684" y="17546"/>
                </a:cubicBezTo>
                <a:cubicBezTo>
                  <a:pt x="4732" y="17490"/>
                  <a:pt x="4781" y="17434"/>
                  <a:pt x="4838" y="17388"/>
                </a:cubicBezTo>
                <a:cubicBezTo>
                  <a:pt x="5064" y="17203"/>
                  <a:pt x="5346" y="17101"/>
                  <a:pt x="5636" y="17079"/>
                </a:cubicBezTo>
                <a:cubicBezTo>
                  <a:pt x="5640" y="17037"/>
                  <a:pt x="5648" y="16994"/>
                  <a:pt x="5650" y="16962"/>
                </a:cubicBezTo>
                <a:cubicBezTo>
                  <a:pt x="5683" y="16729"/>
                  <a:pt x="5737" y="16499"/>
                  <a:pt x="5828" y="16280"/>
                </a:cubicBezTo>
                <a:cubicBezTo>
                  <a:pt x="5881" y="16137"/>
                  <a:pt x="5949" y="16006"/>
                  <a:pt x="6029" y="15889"/>
                </a:cubicBezTo>
                <a:cubicBezTo>
                  <a:pt x="6006" y="15873"/>
                  <a:pt x="5981" y="15857"/>
                  <a:pt x="5956" y="15843"/>
                </a:cubicBezTo>
                <a:cubicBezTo>
                  <a:pt x="5822" y="15786"/>
                  <a:pt x="5677" y="15761"/>
                  <a:pt x="5530" y="15761"/>
                </a:cubicBezTo>
                <a:cubicBezTo>
                  <a:pt x="5159" y="15761"/>
                  <a:pt x="4774" y="15923"/>
                  <a:pt x="4510" y="16159"/>
                </a:cubicBezTo>
                <a:cubicBezTo>
                  <a:pt x="4414" y="16245"/>
                  <a:pt x="4309" y="16352"/>
                  <a:pt x="4237" y="16454"/>
                </a:cubicBezTo>
                <a:cubicBezTo>
                  <a:pt x="4190" y="16515"/>
                  <a:pt x="4129" y="16638"/>
                  <a:pt x="4046" y="16638"/>
                </a:cubicBezTo>
                <a:cubicBezTo>
                  <a:pt x="4032" y="16638"/>
                  <a:pt x="4018" y="16635"/>
                  <a:pt x="4003" y="16628"/>
                </a:cubicBezTo>
                <a:cubicBezTo>
                  <a:pt x="3865" y="16529"/>
                  <a:pt x="4122" y="16248"/>
                  <a:pt x="4236" y="16129"/>
                </a:cubicBezTo>
                <a:cubicBezTo>
                  <a:pt x="3898" y="15764"/>
                  <a:pt x="3427" y="15481"/>
                  <a:pt x="2925" y="15481"/>
                </a:cubicBezTo>
                <a:cubicBezTo>
                  <a:pt x="2875" y="15481"/>
                  <a:pt x="2825" y="15483"/>
                  <a:pt x="2775" y="15489"/>
                </a:cubicBezTo>
                <a:cubicBezTo>
                  <a:pt x="2702" y="15494"/>
                  <a:pt x="2631" y="15503"/>
                  <a:pt x="2559" y="15512"/>
                </a:cubicBezTo>
                <a:cubicBezTo>
                  <a:pt x="2561" y="15718"/>
                  <a:pt x="2535" y="15924"/>
                  <a:pt x="2485" y="16124"/>
                </a:cubicBezTo>
                <a:cubicBezTo>
                  <a:pt x="2453" y="16233"/>
                  <a:pt x="2424" y="16348"/>
                  <a:pt x="2370" y="16450"/>
                </a:cubicBezTo>
                <a:cubicBezTo>
                  <a:pt x="2441" y="16483"/>
                  <a:pt x="2509" y="16520"/>
                  <a:pt x="2574" y="16563"/>
                </a:cubicBezTo>
                <a:cubicBezTo>
                  <a:pt x="2673" y="16628"/>
                  <a:pt x="3106" y="16982"/>
                  <a:pt x="2957" y="17095"/>
                </a:cubicBezTo>
                <a:cubicBezTo>
                  <a:pt x="2942" y="17107"/>
                  <a:pt x="2922" y="17113"/>
                  <a:pt x="2903" y="17113"/>
                </a:cubicBezTo>
                <a:cubicBezTo>
                  <a:pt x="2880" y="17113"/>
                  <a:pt x="2857" y="17105"/>
                  <a:pt x="2841" y="17088"/>
                </a:cubicBezTo>
                <a:cubicBezTo>
                  <a:pt x="2430" y="16615"/>
                  <a:pt x="2057" y="16474"/>
                  <a:pt x="1442" y="16424"/>
                </a:cubicBezTo>
                <a:cubicBezTo>
                  <a:pt x="1395" y="16412"/>
                  <a:pt x="1329" y="16432"/>
                  <a:pt x="1298" y="16391"/>
                </a:cubicBezTo>
                <a:cubicBezTo>
                  <a:pt x="1283" y="16338"/>
                  <a:pt x="1359" y="16332"/>
                  <a:pt x="1394" y="16321"/>
                </a:cubicBezTo>
                <a:cubicBezTo>
                  <a:pt x="1483" y="16308"/>
                  <a:pt x="1573" y="16301"/>
                  <a:pt x="1664" y="16301"/>
                </a:cubicBezTo>
                <a:cubicBezTo>
                  <a:pt x="1869" y="16301"/>
                  <a:pt x="2074" y="16336"/>
                  <a:pt x="2266" y="16407"/>
                </a:cubicBezTo>
                <a:cubicBezTo>
                  <a:pt x="2347" y="16092"/>
                  <a:pt x="2393" y="15764"/>
                  <a:pt x="2374" y="15439"/>
                </a:cubicBezTo>
                <a:cubicBezTo>
                  <a:pt x="2341" y="14498"/>
                  <a:pt x="1581" y="13905"/>
                  <a:pt x="714" y="13725"/>
                </a:cubicBezTo>
                <a:cubicBezTo>
                  <a:pt x="564" y="13695"/>
                  <a:pt x="412" y="13675"/>
                  <a:pt x="260" y="13675"/>
                </a:cubicBezTo>
                <a:cubicBezTo>
                  <a:pt x="225" y="13675"/>
                  <a:pt x="190" y="13676"/>
                  <a:pt x="155" y="13678"/>
                </a:cubicBezTo>
                <a:cubicBezTo>
                  <a:pt x="151" y="13678"/>
                  <a:pt x="147" y="13678"/>
                  <a:pt x="142" y="13678"/>
                </a:cubicBezTo>
                <a:cubicBezTo>
                  <a:pt x="119" y="13678"/>
                  <a:pt x="92" y="13682"/>
                  <a:pt x="66" y="13687"/>
                </a:cubicBezTo>
                <a:cubicBezTo>
                  <a:pt x="45" y="13691"/>
                  <a:pt x="24" y="13694"/>
                  <a:pt x="3" y="13696"/>
                </a:cubicBezTo>
                <a:cubicBezTo>
                  <a:pt x="4" y="13717"/>
                  <a:pt x="2" y="13739"/>
                  <a:pt x="3" y="13760"/>
                </a:cubicBezTo>
                <a:cubicBezTo>
                  <a:pt x="10" y="14178"/>
                  <a:pt x="14" y="14597"/>
                  <a:pt x="17" y="15016"/>
                </a:cubicBezTo>
                <a:cubicBezTo>
                  <a:pt x="32" y="17226"/>
                  <a:pt x="1" y="19438"/>
                  <a:pt x="25" y="21649"/>
                </a:cubicBezTo>
                <a:cubicBezTo>
                  <a:pt x="3309" y="21650"/>
                  <a:pt x="6593" y="21650"/>
                  <a:pt x="9877" y="21650"/>
                </a:cubicBezTo>
                <a:cubicBezTo>
                  <a:pt x="13469" y="21650"/>
                  <a:pt x="17062" y="21650"/>
                  <a:pt x="20654" y="21650"/>
                </a:cubicBezTo>
                <a:cubicBezTo>
                  <a:pt x="22668" y="21650"/>
                  <a:pt x="24682" y="21650"/>
                  <a:pt x="26696" y="21650"/>
                </a:cubicBezTo>
                <a:cubicBezTo>
                  <a:pt x="26717" y="15705"/>
                  <a:pt x="26664" y="9759"/>
                  <a:pt x="26707" y="3813"/>
                </a:cubicBezTo>
                <a:cubicBezTo>
                  <a:pt x="26716" y="2581"/>
                  <a:pt x="26728" y="1348"/>
                  <a:pt x="26747" y="116"/>
                </a:cubicBezTo>
                <a:cubicBezTo>
                  <a:pt x="26753" y="84"/>
                  <a:pt x="26753" y="50"/>
                  <a:pt x="26757" y="18"/>
                </a:cubicBezTo>
                <a:cubicBezTo>
                  <a:pt x="26757" y="17"/>
                  <a:pt x="26756" y="17"/>
                  <a:pt x="26756" y="17"/>
                </a:cubicBezTo>
                <a:cubicBezTo>
                  <a:pt x="26722" y="13"/>
                  <a:pt x="26689" y="11"/>
                  <a:pt x="26656" y="7"/>
                </a:cubicBezTo>
                <a:cubicBezTo>
                  <a:pt x="26593" y="3"/>
                  <a:pt x="26530" y="1"/>
                  <a:pt x="26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txBox="1">
            <a:spLocks noGrp="1"/>
          </p:cNvSpPr>
          <p:nvPr>
            <p:ph type="title"/>
          </p:nvPr>
        </p:nvSpPr>
        <p:spPr>
          <a:xfrm>
            <a:off x="736975" y="1728502"/>
            <a:ext cx="2336400" cy="527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40" name="Google Shape;640;p13"/>
          <p:cNvSpPr txBox="1">
            <a:spLocks noGrp="1"/>
          </p:cNvSpPr>
          <p:nvPr>
            <p:ph type="subTitle" idx="1"/>
          </p:nvPr>
        </p:nvSpPr>
        <p:spPr>
          <a:xfrm>
            <a:off x="736825" y="2255375"/>
            <a:ext cx="2336400" cy="6714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41" name="Google Shape;641;p13"/>
          <p:cNvSpPr txBox="1">
            <a:spLocks noGrp="1"/>
          </p:cNvSpPr>
          <p:nvPr>
            <p:ph type="title" idx="2" hasCustomPrompt="1"/>
          </p:nvPr>
        </p:nvSpPr>
        <p:spPr>
          <a:xfrm rot="2350">
            <a:off x="3403794" y="3074498"/>
            <a:ext cx="877800" cy="411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2" name="Google Shape;642;p13"/>
          <p:cNvSpPr txBox="1">
            <a:spLocks noGrp="1"/>
          </p:cNvSpPr>
          <p:nvPr>
            <p:ph type="title" idx="3" hasCustomPrompt="1"/>
          </p:nvPr>
        </p:nvSpPr>
        <p:spPr>
          <a:xfrm>
            <a:off x="6086406" y="3069725"/>
            <a:ext cx="877800" cy="411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3" name="Google Shape;643;p13"/>
          <p:cNvSpPr txBox="1">
            <a:spLocks noGrp="1"/>
          </p:cNvSpPr>
          <p:nvPr>
            <p:ph type="title" idx="4" hasCustomPrompt="1"/>
          </p:nvPr>
        </p:nvSpPr>
        <p:spPr>
          <a:xfrm>
            <a:off x="3403806" y="1248697"/>
            <a:ext cx="877800" cy="411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4" name="Google Shape;644;p13"/>
          <p:cNvSpPr txBox="1">
            <a:spLocks noGrp="1"/>
          </p:cNvSpPr>
          <p:nvPr>
            <p:ph type="title" idx="5"/>
          </p:nvPr>
        </p:nvSpPr>
        <p:spPr>
          <a:xfrm>
            <a:off x="3403800" y="1728502"/>
            <a:ext cx="2336400" cy="527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45" name="Google Shape;645;p13"/>
          <p:cNvSpPr txBox="1">
            <a:spLocks noGrp="1"/>
          </p:cNvSpPr>
          <p:nvPr>
            <p:ph type="subTitle" idx="6"/>
          </p:nvPr>
        </p:nvSpPr>
        <p:spPr>
          <a:xfrm>
            <a:off x="3403650" y="2255025"/>
            <a:ext cx="2336400" cy="667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46" name="Google Shape;646;p13"/>
          <p:cNvSpPr txBox="1">
            <a:spLocks noGrp="1"/>
          </p:cNvSpPr>
          <p:nvPr>
            <p:ph type="title" idx="7"/>
          </p:nvPr>
        </p:nvSpPr>
        <p:spPr>
          <a:xfrm>
            <a:off x="6087750" y="1718927"/>
            <a:ext cx="2336400" cy="527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47" name="Google Shape;647;p13"/>
          <p:cNvSpPr txBox="1">
            <a:spLocks noGrp="1"/>
          </p:cNvSpPr>
          <p:nvPr>
            <p:ph type="subTitle" idx="8"/>
          </p:nvPr>
        </p:nvSpPr>
        <p:spPr>
          <a:xfrm>
            <a:off x="6087600" y="2245450"/>
            <a:ext cx="2336400" cy="667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48" name="Google Shape;648;p13"/>
          <p:cNvSpPr txBox="1">
            <a:spLocks noGrp="1"/>
          </p:cNvSpPr>
          <p:nvPr>
            <p:ph type="title" idx="9"/>
          </p:nvPr>
        </p:nvSpPr>
        <p:spPr>
          <a:xfrm>
            <a:off x="3403800" y="3561865"/>
            <a:ext cx="2336400" cy="527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9" name="Google Shape;649;p13"/>
          <p:cNvSpPr txBox="1">
            <a:spLocks noGrp="1"/>
          </p:cNvSpPr>
          <p:nvPr>
            <p:ph type="subTitle" idx="13"/>
          </p:nvPr>
        </p:nvSpPr>
        <p:spPr>
          <a:xfrm>
            <a:off x="3403650" y="4088388"/>
            <a:ext cx="2336400" cy="667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50" name="Google Shape;650;p13"/>
          <p:cNvSpPr txBox="1">
            <a:spLocks noGrp="1"/>
          </p:cNvSpPr>
          <p:nvPr>
            <p:ph type="title" idx="14"/>
          </p:nvPr>
        </p:nvSpPr>
        <p:spPr>
          <a:xfrm>
            <a:off x="736813" y="3561865"/>
            <a:ext cx="2336400" cy="527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1" name="Google Shape;651;p13"/>
          <p:cNvSpPr txBox="1">
            <a:spLocks noGrp="1"/>
          </p:cNvSpPr>
          <p:nvPr>
            <p:ph type="subTitle" idx="15"/>
          </p:nvPr>
        </p:nvSpPr>
        <p:spPr>
          <a:xfrm>
            <a:off x="736663" y="4088388"/>
            <a:ext cx="2336400" cy="667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52" name="Google Shape;652;p13"/>
          <p:cNvSpPr txBox="1">
            <a:spLocks noGrp="1"/>
          </p:cNvSpPr>
          <p:nvPr>
            <p:ph type="title" idx="16"/>
          </p:nvPr>
        </p:nvSpPr>
        <p:spPr>
          <a:xfrm>
            <a:off x="6087750" y="3561865"/>
            <a:ext cx="2336400" cy="527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3" name="Google Shape;653;p13"/>
          <p:cNvSpPr txBox="1">
            <a:spLocks noGrp="1"/>
          </p:cNvSpPr>
          <p:nvPr>
            <p:ph type="subTitle" idx="17"/>
          </p:nvPr>
        </p:nvSpPr>
        <p:spPr>
          <a:xfrm>
            <a:off x="6087600" y="4088401"/>
            <a:ext cx="2336400" cy="667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54" name="Google Shape;654;p13"/>
          <p:cNvSpPr txBox="1">
            <a:spLocks noGrp="1"/>
          </p:cNvSpPr>
          <p:nvPr>
            <p:ph type="title" idx="18" hasCustomPrompt="1"/>
          </p:nvPr>
        </p:nvSpPr>
        <p:spPr>
          <a:xfrm rot="2350">
            <a:off x="721356" y="3076617"/>
            <a:ext cx="877800" cy="411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55" name="Google Shape;655;p13"/>
          <p:cNvSpPr txBox="1">
            <a:spLocks noGrp="1"/>
          </p:cNvSpPr>
          <p:nvPr>
            <p:ph type="title" idx="19" hasCustomPrompt="1"/>
          </p:nvPr>
        </p:nvSpPr>
        <p:spPr>
          <a:xfrm rot="1171">
            <a:off x="720000" y="1237400"/>
            <a:ext cx="880500" cy="414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56" name="Google Shape;656;p13"/>
          <p:cNvSpPr txBox="1">
            <a:spLocks noGrp="1"/>
          </p:cNvSpPr>
          <p:nvPr>
            <p:ph type="title" idx="20" hasCustomPrompt="1"/>
          </p:nvPr>
        </p:nvSpPr>
        <p:spPr>
          <a:xfrm rot="1175">
            <a:off x="6084893" y="1238900"/>
            <a:ext cx="877800" cy="411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57" name="Google Shape;657;p13"/>
          <p:cNvSpPr txBox="1">
            <a:spLocks noGrp="1"/>
          </p:cNvSpPr>
          <p:nvPr>
            <p:ph type="title" idx="21"/>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58" name="Google Shape;658;p13"/>
          <p:cNvGrpSpPr/>
          <p:nvPr/>
        </p:nvGrpSpPr>
        <p:grpSpPr>
          <a:xfrm>
            <a:off x="-40450" y="4603508"/>
            <a:ext cx="9235169" cy="670985"/>
            <a:chOff x="-3801348" y="3402671"/>
            <a:chExt cx="3112104" cy="304786"/>
          </a:xfrm>
        </p:grpSpPr>
        <p:sp>
          <p:nvSpPr>
            <p:cNvPr id="659" name="Google Shape;659;p13"/>
            <p:cNvSpPr/>
            <p:nvPr/>
          </p:nvSpPr>
          <p:spPr>
            <a:xfrm>
              <a:off x="-3788125" y="3414406"/>
              <a:ext cx="3082188" cy="277514"/>
            </a:xfrm>
            <a:custGeom>
              <a:avLst/>
              <a:gdLst/>
              <a:ahLst/>
              <a:cxnLst/>
              <a:rect l="l" t="t" r="r" b="b"/>
              <a:pathLst>
                <a:path w="18648" h="1679" extrusionOk="0">
                  <a:moveTo>
                    <a:pt x="11905" y="242"/>
                  </a:moveTo>
                  <a:cubicBezTo>
                    <a:pt x="11919" y="242"/>
                    <a:pt x="11938" y="253"/>
                    <a:pt x="11951" y="254"/>
                  </a:cubicBezTo>
                  <a:cubicBezTo>
                    <a:pt x="11983" y="269"/>
                    <a:pt x="12117" y="282"/>
                    <a:pt x="12096" y="332"/>
                  </a:cubicBezTo>
                  <a:cubicBezTo>
                    <a:pt x="12091" y="342"/>
                    <a:pt x="12081" y="348"/>
                    <a:pt x="12071" y="348"/>
                  </a:cubicBezTo>
                  <a:cubicBezTo>
                    <a:pt x="12067" y="348"/>
                    <a:pt x="12063" y="347"/>
                    <a:pt x="12060" y="345"/>
                  </a:cubicBezTo>
                  <a:cubicBezTo>
                    <a:pt x="12007" y="323"/>
                    <a:pt x="11957" y="291"/>
                    <a:pt x="11903" y="273"/>
                  </a:cubicBezTo>
                  <a:cubicBezTo>
                    <a:pt x="11893" y="272"/>
                    <a:pt x="11887" y="261"/>
                    <a:pt x="11889" y="253"/>
                  </a:cubicBezTo>
                  <a:cubicBezTo>
                    <a:pt x="11892" y="245"/>
                    <a:pt x="11898" y="242"/>
                    <a:pt x="11905" y="242"/>
                  </a:cubicBezTo>
                  <a:close/>
                  <a:moveTo>
                    <a:pt x="14047" y="287"/>
                  </a:moveTo>
                  <a:cubicBezTo>
                    <a:pt x="14075" y="291"/>
                    <a:pt x="14101" y="300"/>
                    <a:pt x="14128" y="309"/>
                  </a:cubicBezTo>
                  <a:cubicBezTo>
                    <a:pt x="14159" y="319"/>
                    <a:pt x="14147" y="360"/>
                    <a:pt x="14120" y="360"/>
                  </a:cubicBezTo>
                  <a:cubicBezTo>
                    <a:pt x="14117" y="360"/>
                    <a:pt x="14113" y="360"/>
                    <a:pt x="14109" y="358"/>
                  </a:cubicBezTo>
                  <a:cubicBezTo>
                    <a:pt x="14086" y="345"/>
                    <a:pt x="14062" y="334"/>
                    <a:pt x="14039" y="321"/>
                  </a:cubicBezTo>
                  <a:cubicBezTo>
                    <a:pt x="14032" y="317"/>
                    <a:pt x="14027" y="307"/>
                    <a:pt x="14032" y="297"/>
                  </a:cubicBezTo>
                  <a:cubicBezTo>
                    <a:pt x="14035" y="292"/>
                    <a:pt x="14040" y="288"/>
                    <a:pt x="14047" y="287"/>
                  </a:cubicBezTo>
                  <a:close/>
                  <a:moveTo>
                    <a:pt x="11271" y="243"/>
                  </a:moveTo>
                  <a:cubicBezTo>
                    <a:pt x="11276" y="243"/>
                    <a:pt x="11280" y="244"/>
                    <a:pt x="11284" y="248"/>
                  </a:cubicBezTo>
                  <a:cubicBezTo>
                    <a:pt x="11371" y="274"/>
                    <a:pt x="11455" y="307"/>
                    <a:pt x="11535" y="350"/>
                  </a:cubicBezTo>
                  <a:cubicBezTo>
                    <a:pt x="11564" y="363"/>
                    <a:pt x="11550" y="402"/>
                    <a:pt x="11524" y="402"/>
                  </a:cubicBezTo>
                  <a:cubicBezTo>
                    <a:pt x="11521" y="402"/>
                    <a:pt x="11517" y="402"/>
                    <a:pt x="11513" y="400"/>
                  </a:cubicBezTo>
                  <a:cubicBezTo>
                    <a:pt x="11430" y="364"/>
                    <a:pt x="11351" y="321"/>
                    <a:pt x="11270" y="284"/>
                  </a:cubicBezTo>
                  <a:cubicBezTo>
                    <a:pt x="11256" y="284"/>
                    <a:pt x="11245" y="268"/>
                    <a:pt x="11251" y="255"/>
                  </a:cubicBezTo>
                  <a:cubicBezTo>
                    <a:pt x="11255" y="247"/>
                    <a:pt x="11263" y="243"/>
                    <a:pt x="11271" y="243"/>
                  </a:cubicBezTo>
                  <a:close/>
                  <a:moveTo>
                    <a:pt x="4600" y="267"/>
                  </a:moveTo>
                  <a:cubicBezTo>
                    <a:pt x="4601" y="267"/>
                    <a:pt x="4603" y="267"/>
                    <a:pt x="4604" y="268"/>
                  </a:cubicBezTo>
                  <a:cubicBezTo>
                    <a:pt x="4653" y="274"/>
                    <a:pt x="4703" y="281"/>
                    <a:pt x="4750" y="296"/>
                  </a:cubicBezTo>
                  <a:cubicBezTo>
                    <a:pt x="4791" y="311"/>
                    <a:pt x="4977" y="353"/>
                    <a:pt x="4952" y="409"/>
                  </a:cubicBezTo>
                  <a:cubicBezTo>
                    <a:pt x="4947" y="420"/>
                    <a:pt x="4936" y="428"/>
                    <a:pt x="4924" y="428"/>
                  </a:cubicBezTo>
                  <a:cubicBezTo>
                    <a:pt x="4921" y="428"/>
                    <a:pt x="4918" y="427"/>
                    <a:pt x="4916" y="426"/>
                  </a:cubicBezTo>
                  <a:cubicBezTo>
                    <a:pt x="4811" y="386"/>
                    <a:pt x="4710" y="333"/>
                    <a:pt x="4606" y="288"/>
                  </a:cubicBezTo>
                  <a:cubicBezTo>
                    <a:pt x="4599" y="286"/>
                    <a:pt x="4588" y="286"/>
                    <a:pt x="4590" y="275"/>
                  </a:cubicBezTo>
                  <a:cubicBezTo>
                    <a:pt x="4591" y="270"/>
                    <a:pt x="4595" y="267"/>
                    <a:pt x="4600" y="267"/>
                  </a:cubicBezTo>
                  <a:close/>
                  <a:moveTo>
                    <a:pt x="11026" y="328"/>
                  </a:moveTo>
                  <a:cubicBezTo>
                    <a:pt x="11027" y="328"/>
                    <a:pt x="11027" y="328"/>
                    <a:pt x="11028" y="329"/>
                  </a:cubicBezTo>
                  <a:cubicBezTo>
                    <a:pt x="11092" y="337"/>
                    <a:pt x="11156" y="349"/>
                    <a:pt x="11219" y="365"/>
                  </a:cubicBezTo>
                  <a:cubicBezTo>
                    <a:pt x="11243" y="372"/>
                    <a:pt x="11270" y="381"/>
                    <a:pt x="11291" y="389"/>
                  </a:cubicBezTo>
                  <a:cubicBezTo>
                    <a:pt x="11312" y="400"/>
                    <a:pt x="11341" y="400"/>
                    <a:pt x="11354" y="419"/>
                  </a:cubicBezTo>
                  <a:cubicBezTo>
                    <a:pt x="11363" y="435"/>
                    <a:pt x="11349" y="456"/>
                    <a:pt x="11332" y="456"/>
                  </a:cubicBezTo>
                  <a:cubicBezTo>
                    <a:pt x="11330" y="456"/>
                    <a:pt x="11327" y="456"/>
                    <a:pt x="11325" y="455"/>
                  </a:cubicBezTo>
                  <a:cubicBezTo>
                    <a:pt x="11222" y="429"/>
                    <a:pt x="11127" y="373"/>
                    <a:pt x="11027" y="345"/>
                  </a:cubicBezTo>
                  <a:cubicBezTo>
                    <a:pt x="11021" y="345"/>
                    <a:pt x="11017" y="342"/>
                    <a:pt x="11017" y="337"/>
                  </a:cubicBezTo>
                  <a:cubicBezTo>
                    <a:pt x="11017" y="332"/>
                    <a:pt x="11021" y="328"/>
                    <a:pt x="11026" y="328"/>
                  </a:cubicBezTo>
                  <a:close/>
                  <a:moveTo>
                    <a:pt x="6644" y="294"/>
                  </a:moveTo>
                  <a:cubicBezTo>
                    <a:pt x="6649" y="294"/>
                    <a:pt x="6653" y="295"/>
                    <a:pt x="6656" y="298"/>
                  </a:cubicBezTo>
                  <a:cubicBezTo>
                    <a:pt x="6697" y="328"/>
                    <a:pt x="6744" y="343"/>
                    <a:pt x="6790" y="366"/>
                  </a:cubicBezTo>
                  <a:cubicBezTo>
                    <a:pt x="6824" y="384"/>
                    <a:pt x="6858" y="405"/>
                    <a:pt x="6893" y="424"/>
                  </a:cubicBezTo>
                  <a:cubicBezTo>
                    <a:pt x="6904" y="430"/>
                    <a:pt x="6908" y="447"/>
                    <a:pt x="6901" y="458"/>
                  </a:cubicBezTo>
                  <a:cubicBezTo>
                    <a:pt x="6896" y="465"/>
                    <a:pt x="6888" y="469"/>
                    <a:pt x="6880" y="469"/>
                  </a:cubicBezTo>
                  <a:cubicBezTo>
                    <a:pt x="6876" y="469"/>
                    <a:pt x="6871" y="468"/>
                    <a:pt x="6867" y="466"/>
                  </a:cubicBezTo>
                  <a:cubicBezTo>
                    <a:pt x="6789" y="425"/>
                    <a:pt x="6715" y="375"/>
                    <a:pt x="6638" y="330"/>
                  </a:cubicBezTo>
                  <a:cubicBezTo>
                    <a:pt x="6629" y="326"/>
                    <a:pt x="6623" y="315"/>
                    <a:pt x="6627" y="304"/>
                  </a:cubicBezTo>
                  <a:cubicBezTo>
                    <a:pt x="6630" y="298"/>
                    <a:pt x="6637" y="294"/>
                    <a:pt x="6644" y="294"/>
                  </a:cubicBezTo>
                  <a:close/>
                  <a:moveTo>
                    <a:pt x="6519" y="358"/>
                  </a:moveTo>
                  <a:cubicBezTo>
                    <a:pt x="6520" y="358"/>
                    <a:pt x="6521" y="358"/>
                    <a:pt x="6523" y="359"/>
                  </a:cubicBezTo>
                  <a:cubicBezTo>
                    <a:pt x="6594" y="374"/>
                    <a:pt x="6657" y="409"/>
                    <a:pt x="6721" y="442"/>
                  </a:cubicBezTo>
                  <a:cubicBezTo>
                    <a:pt x="6741" y="451"/>
                    <a:pt x="6731" y="480"/>
                    <a:pt x="6713" y="480"/>
                  </a:cubicBezTo>
                  <a:cubicBezTo>
                    <a:pt x="6711" y="480"/>
                    <a:pt x="6708" y="479"/>
                    <a:pt x="6705" y="478"/>
                  </a:cubicBezTo>
                  <a:cubicBezTo>
                    <a:pt x="6640" y="448"/>
                    <a:pt x="6578" y="409"/>
                    <a:pt x="6518" y="376"/>
                  </a:cubicBezTo>
                  <a:cubicBezTo>
                    <a:pt x="6512" y="375"/>
                    <a:pt x="6508" y="370"/>
                    <a:pt x="6510" y="364"/>
                  </a:cubicBezTo>
                  <a:cubicBezTo>
                    <a:pt x="6512" y="360"/>
                    <a:pt x="6515" y="358"/>
                    <a:pt x="6519" y="358"/>
                  </a:cubicBezTo>
                  <a:close/>
                  <a:moveTo>
                    <a:pt x="13475" y="341"/>
                  </a:moveTo>
                  <a:cubicBezTo>
                    <a:pt x="13475" y="341"/>
                    <a:pt x="13476" y="341"/>
                    <a:pt x="13476" y="341"/>
                  </a:cubicBezTo>
                  <a:cubicBezTo>
                    <a:pt x="13534" y="351"/>
                    <a:pt x="14034" y="464"/>
                    <a:pt x="13989" y="531"/>
                  </a:cubicBezTo>
                  <a:cubicBezTo>
                    <a:pt x="13984" y="542"/>
                    <a:pt x="13973" y="548"/>
                    <a:pt x="13962" y="548"/>
                  </a:cubicBezTo>
                  <a:cubicBezTo>
                    <a:pt x="13958" y="548"/>
                    <a:pt x="13954" y="548"/>
                    <a:pt x="13951" y="546"/>
                  </a:cubicBezTo>
                  <a:cubicBezTo>
                    <a:pt x="13790" y="488"/>
                    <a:pt x="13643" y="393"/>
                    <a:pt x="13475" y="355"/>
                  </a:cubicBezTo>
                  <a:cubicBezTo>
                    <a:pt x="13466" y="355"/>
                    <a:pt x="13466" y="341"/>
                    <a:pt x="13475" y="341"/>
                  </a:cubicBezTo>
                  <a:close/>
                  <a:moveTo>
                    <a:pt x="5014" y="298"/>
                  </a:moveTo>
                  <a:cubicBezTo>
                    <a:pt x="5015" y="298"/>
                    <a:pt x="5017" y="299"/>
                    <a:pt x="5018" y="299"/>
                  </a:cubicBezTo>
                  <a:cubicBezTo>
                    <a:pt x="5041" y="307"/>
                    <a:pt x="5065" y="313"/>
                    <a:pt x="5088" y="320"/>
                  </a:cubicBezTo>
                  <a:cubicBezTo>
                    <a:pt x="5206" y="354"/>
                    <a:pt x="5315" y="413"/>
                    <a:pt x="5410" y="487"/>
                  </a:cubicBezTo>
                  <a:cubicBezTo>
                    <a:pt x="5422" y="497"/>
                    <a:pt x="5439" y="502"/>
                    <a:pt x="5443" y="519"/>
                  </a:cubicBezTo>
                  <a:cubicBezTo>
                    <a:pt x="5448" y="537"/>
                    <a:pt x="5432" y="553"/>
                    <a:pt x="5414" y="553"/>
                  </a:cubicBezTo>
                  <a:cubicBezTo>
                    <a:pt x="5409" y="553"/>
                    <a:pt x="5404" y="552"/>
                    <a:pt x="5400" y="549"/>
                  </a:cubicBezTo>
                  <a:cubicBezTo>
                    <a:pt x="5265" y="482"/>
                    <a:pt x="5150" y="380"/>
                    <a:pt x="5015" y="314"/>
                  </a:cubicBezTo>
                  <a:cubicBezTo>
                    <a:pt x="5010" y="314"/>
                    <a:pt x="5006" y="309"/>
                    <a:pt x="5007" y="303"/>
                  </a:cubicBezTo>
                  <a:cubicBezTo>
                    <a:pt x="5009" y="300"/>
                    <a:pt x="5011" y="298"/>
                    <a:pt x="5014" y="298"/>
                  </a:cubicBezTo>
                  <a:close/>
                  <a:moveTo>
                    <a:pt x="7578" y="277"/>
                  </a:moveTo>
                  <a:cubicBezTo>
                    <a:pt x="7582" y="277"/>
                    <a:pt x="7586" y="279"/>
                    <a:pt x="7589" y="281"/>
                  </a:cubicBezTo>
                  <a:cubicBezTo>
                    <a:pt x="7678" y="325"/>
                    <a:pt x="7767" y="374"/>
                    <a:pt x="7850" y="428"/>
                  </a:cubicBezTo>
                  <a:cubicBezTo>
                    <a:pt x="7883" y="450"/>
                    <a:pt x="7911" y="476"/>
                    <a:pt x="7940" y="503"/>
                  </a:cubicBezTo>
                  <a:cubicBezTo>
                    <a:pt x="7945" y="508"/>
                    <a:pt x="7949" y="514"/>
                    <a:pt x="7950" y="522"/>
                  </a:cubicBezTo>
                  <a:cubicBezTo>
                    <a:pt x="7952" y="539"/>
                    <a:pt x="7936" y="553"/>
                    <a:pt x="7920" y="553"/>
                  </a:cubicBezTo>
                  <a:cubicBezTo>
                    <a:pt x="7915" y="553"/>
                    <a:pt x="7909" y="551"/>
                    <a:pt x="7904" y="547"/>
                  </a:cubicBezTo>
                  <a:cubicBezTo>
                    <a:pt x="7799" y="461"/>
                    <a:pt x="7690" y="377"/>
                    <a:pt x="7575" y="307"/>
                  </a:cubicBezTo>
                  <a:cubicBezTo>
                    <a:pt x="7566" y="304"/>
                    <a:pt x="7562" y="294"/>
                    <a:pt x="7565" y="286"/>
                  </a:cubicBezTo>
                  <a:cubicBezTo>
                    <a:pt x="7568" y="280"/>
                    <a:pt x="7573" y="277"/>
                    <a:pt x="7578" y="277"/>
                  </a:cubicBezTo>
                  <a:close/>
                  <a:moveTo>
                    <a:pt x="13125" y="424"/>
                  </a:moveTo>
                  <a:cubicBezTo>
                    <a:pt x="13125" y="424"/>
                    <a:pt x="13126" y="424"/>
                    <a:pt x="13126" y="424"/>
                  </a:cubicBezTo>
                  <a:cubicBezTo>
                    <a:pt x="13185" y="430"/>
                    <a:pt x="13243" y="439"/>
                    <a:pt x="13301" y="453"/>
                  </a:cubicBezTo>
                  <a:cubicBezTo>
                    <a:pt x="13386" y="469"/>
                    <a:pt x="13468" y="496"/>
                    <a:pt x="13549" y="525"/>
                  </a:cubicBezTo>
                  <a:cubicBezTo>
                    <a:pt x="13566" y="530"/>
                    <a:pt x="13577" y="549"/>
                    <a:pt x="13572" y="565"/>
                  </a:cubicBezTo>
                  <a:cubicBezTo>
                    <a:pt x="13567" y="579"/>
                    <a:pt x="13554" y="589"/>
                    <a:pt x="13541" y="589"/>
                  </a:cubicBezTo>
                  <a:cubicBezTo>
                    <a:pt x="13538" y="589"/>
                    <a:pt x="13535" y="588"/>
                    <a:pt x="13532" y="587"/>
                  </a:cubicBezTo>
                  <a:cubicBezTo>
                    <a:pt x="13398" y="547"/>
                    <a:pt x="13274" y="482"/>
                    <a:pt x="13143" y="439"/>
                  </a:cubicBezTo>
                  <a:cubicBezTo>
                    <a:pt x="13136" y="436"/>
                    <a:pt x="13120" y="440"/>
                    <a:pt x="13120" y="428"/>
                  </a:cubicBezTo>
                  <a:cubicBezTo>
                    <a:pt x="13120" y="426"/>
                    <a:pt x="13122" y="424"/>
                    <a:pt x="13125" y="424"/>
                  </a:cubicBezTo>
                  <a:close/>
                  <a:moveTo>
                    <a:pt x="7316" y="348"/>
                  </a:moveTo>
                  <a:cubicBezTo>
                    <a:pt x="7318" y="348"/>
                    <a:pt x="7321" y="349"/>
                    <a:pt x="7323" y="351"/>
                  </a:cubicBezTo>
                  <a:cubicBezTo>
                    <a:pt x="7466" y="412"/>
                    <a:pt x="7605" y="481"/>
                    <a:pt x="7736" y="565"/>
                  </a:cubicBezTo>
                  <a:cubicBezTo>
                    <a:pt x="7756" y="578"/>
                    <a:pt x="7743" y="606"/>
                    <a:pt x="7724" y="606"/>
                  </a:cubicBezTo>
                  <a:cubicBezTo>
                    <a:pt x="7720" y="606"/>
                    <a:pt x="7716" y="605"/>
                    <a:pt x="7712" y="603"/>
                  </a:cubicBezTo>
                  <a:cubicBezTo>
                    <a:pt x="7574" y="531"/>
                    <a:pt x="7449" y="437"/>
                    <a:pt x="7313" y="364"/>
                  </a:cubicBezTo>
                  <a:cubicBezTo>
                    <a:pt x="7303" y="359"/>
                    <a:pt x="7308" y="348"/>
                    <a:pt x="7316" y="348"/>
                  </a:cubicBezTo>
                  <a:close/>
                  <a:moveTo>
                    <a:pt x="5232" y="707"/>
                  </a:moveTo>
                  <a:cubicBezTo>
                    <a:pt x="5235" y="707"/>
                    <a:pt x="5237" y="708"/>
                    <a:pt x="5239" y="710"/>
                  </a:cubicBezTo>
                  <a:cubicBezTo>
                    <a:pt x="5252" y="715"/>
                    <a:pt x="5266" y="718"/>
                    <a:pt x="5279" y="722"/>
                  </a:cubicBezTo>
                  <a:cubicBezTo>
                    <a:pt x="5312" y="739"/>
                    <a:pt x="5453" y="771"/>
                    <a:pt x="5424" y="820"/>
                  </a:cubicBezTo>
                  <a:cubicBezTo>
                    <a:pt x="5419" y="829"/>
                    <a:pt x="5409" y="833"/>
                    <a:pt x="5400" y="833"/>
                  </a:cubicBezTo>
                  <a:cubicBezTo>
                    <a:pt x="5395" y="833"/>
                    <a:pt x="5390" y="832"/>
                    <a:pt x="5385" y="830"/>
                  </a:cubicBezTo>
                  <a:cubicBezTo>
                    <a:pt x="5330" y="802"/>
                    <a:pt x="5282" y="762"/>
                    <a:pt x="5230" y="730"/>
                  </a:cubicBezTo>
                  <a:cubicBezTo>
                    <a:pt x="5224" y="729"/>
                    <a:pt x="5218" y="720"/>
                    <a:pt x="5221" y="714"/>
                  </a:cubicBezTo>
                  <a:cubicBezTo>
                    <a:pt x="5223" y="710"/>
                    <a:pt x="5228" y="707"/>
                    <a:pt x="5232" y="707"/>
                  </a:cubicBezTo>
                  <a:close/>
                  <a:moveTo>
                    <a:pt x="8933" y="1112"/>
                  </a:moveTo>
                  <a:cubicBezTo>
                    <a:pt x="8943" y="1112"/>
                    <a:pt x="8958" y="1124"/>
                    <a:pt x="8966" y="1125"/>
                  </a:cubicBezTo>
                  <a:cubicBezTo>
                    <a:pt x="9007" y="1139"/>
                    <a:pt x="9048" y="1154"/>
                    <a:pt x="9088" y="1171"/>
                  </a:cubicBezTo>
                  <a:cubicBezTo>
                    <a:pt x="9123" y="1187"/>
                    <a:pt x="9158" y="1207"/>
                    <a:pt x="9194" y="1224"/>
                  </a:cubicBezTo>
                  <a:cubicBezTo>
                    <a:pt x="9206" y="1232"/>
                    <a:pt x="9210" y="1250"/>
                    <a:pt x="9202" y="1261"/>
                  </a:cubicBezTo>
                  <a:cubicBezTo>
                    <a:pt x="9197" y="1269"/>
                    <a:pt x="9188" y="1273"/>
                    <a:pt x="9179" y="1273"/>
                  </a:cubicBezTo>
                  <a:cubicBezTo>
                    <a:pt x="9175" y="1273"/>
                    <a:pt x="9170" y="1272"/>
                    <a:pt x="9166" y="1270"/>
                  </a:cubicBezTo>
                  <a:cubicBezTo>
                    <a:pt x="9083" y="1230"/>
                    <a:pt x="9010" y="1174"/>
                    <a:pt x="8928" y="1133"/>
                  </a:cubicBezTo>
                  <a:cubicBezTo>
                    <a:pt x="8922" y="1131"/>
                    <a:pt x="8920" y="1124"/>
                    <a:pt x="8923" y="1118"/>
                  </a:cubicBezTo>
                  <a:cubicBezTo>
                    <a:pt x="8925" y="1113"/>
                    <a:pt x="8929" y="1112"/>
                    <a:pt x="8933" y="1112"/>
                  </a:cubicBezTo>
                  <a:close/>
                  <a:moveTo>
                    <a:pt x="10054" y="1177"/>
                  </a:moveTo>
                  <a:cubicBezTo>
                    <a:pt x="10058" y="1177"/>
                    <a:pt x="10062" y="1178"/>
                    <a:pt x="10064" y="1180"/>
                  </a:cubicBezTo>
                  <a:cubicBezTo>
                    <a:pt x="10122" y="1211"/>
                    <a:pt x="10179" y="1242"/>
                    <a:pt x="10229" y="1283"/>
                  </a:cubicBezTo>
                  <a:cubicBezTo>
                    <a:pt x="10250" y="1299"/>
                    <a:pt x="10234" y="1330"/>
                    <a:pt x="10212" y="1330"/>
                  </a:cubicBezTo>
                  <a:cubicBezTo>
                    <a:pt x="10208" y="1330"/>
                    <a:pt x="10203" y="1328"/>
                    <a:pt x="10199" y="1325"/>
                  </a:cubicBezTo>
                  <a:cubicBezTo>
                    <a:pt x="10144" y="1292"/>
                    <a:pt x="10092" y="1252"/>
                    <a:pt x="10043" y="1209"/>
                  </a:cubicBezTo>
                  <a:cubicBezTo>
                    <a:pt x="10036" y="1203"/>
                    <a:pt x="10034" y="1193"/>
                    <a:pt x="10039" y="1186"/>
                  </a:cubicBezTo>
                  <a:cubicBezTo>
                    <a:pt x="10043" y="1180"/>
                    <a:pt x="10049" y="1177"/>
                    <a:pt x="10054" y="1177"/>
                  </a:cubicBezTo>
                  <a:close/>
                  <a:moveTo>
                    <a:pt x="8603" y="1218"/>
                  </a:moveTo>
                  <a:cubicBezTo>
                    <a:pt x="8605" y="1218"/>
                    <a:pt x="8606" y="1219"/>
                    <a:pt x="8608" y="1219"/>
                  </a:cubicBezTo>
                  <a:cubicBezTo>
                    <a:pt x="8628" y="1223"/>
                    <a:pt x="8648" y="1228"/>
                    <a:pt x="8667" y="1233"/>
                  </a:cubicBezTo>
                  <a:cubicBezTo>
                    <a:pt x="8736" y="1250"/>
                    <a:pt x="8796" y="1289"/>
                    <a:pt x="8856" y="1324"/>
                  </a:cubicBezTo>
                  <a:cubicBezTo>
                    <a:pt x="8867" y="1332"/>
                    <a:pt x="8871" y="1347"/>
                    <a:pt x="8866" y="1359"/>
                  </a:cubicBezTo>
                  <a:cubicBezTo>
                    <a:pt x="8862" y="1368"/>
                    <a:pt x="8852" y="1375"/>
                    <a:pt x="8841" y="1375"/>
                  </a:cubicBezTo>
                  <a:cubicBezTo>
                    <a:pt x="8837" y="1375"/>
                    <a:pt x="8834" y="1374"/>
                    <a:pt x="8830" y="1373"/>
                  </a:cubicBezTo>
                  <a:cubicBezTo>
                    <a:pt x="8761" y="1340"/>
                    <a:pt x="8690" y="1303"/>
                    <a:pt x="8630" y="1257"/>
                  </a:cubicBezTo>
                  <a:cubicBezTo>
                    <a:pt x="8620" y="1251"/>
                    <a:pt x="8612" y="1244"/>
                    <a:pt x="8601" y="1239"/>
                  </a:cubicBezTo>
                  <a:cubicBezTo>
                    <a:pt x="8596" y="1239"/>
                    <a:pt x="8592" y="1235"/>
                    <a:pt x="8592" y="1229"/>
                  </a:cubicBezTo>
                  <a:cubicBezTo>
                    <a:pt x="8592" y="1222"/>
                    <a:pt x="8598" y="1218"/>
                    <a:pt x="8603" y="1218"/>
                  </a:cubicBezTo>
                  <a:close/>
                  <a:moveTo>
                    <a:pt x="9582" y="1171"/>
                  </a:moveTo>
                  <a:cubicBezTo>
                    <a:pt x="9616" y="1171"/>
                    <a:pt x="9705" y="1216"/>
                    <a:pt x="9723" y="1220"/>
                  </a:cubicBezTo>
                  <a:cubicBezTo>
                    <a:pt x="9815" y="1257"/>
                    <a:pt x="9903" y="1298"/>
                    <a:pt x="9988" y="1348"/>
                  </a:cubicBezTo>
                  <a:cubicBezTo>
                    <a:pt x="10001" y="1356"/>
                    <a:pt x="10005" y="1375"/>
                    <a:pt x="9997" y="1388"/>
                  </a:cubicBezTo>
                  <a:cubicBezTo>
                    <a:pt x="9992" y="1397"/>
                    <a:pt x="9982" y="1402"/>
                    <a:pt x="9973" y="1402"/>
                  </a:cubicBezTo>
                  <a:cubicBezTo>
                    <a:pt x="9967" y="1402"/>
                    <a:pt x="9962" y="1400"/>
                    <a:pt x="9957" y="1398"/>
                  </a:cubicBezTo>
                  <a:cubicBezTo>
                    <a:pt x="9820" y="1335"/>
                    <a:pt x="9705" y="1234"/>
                    <a:pt x="9569" y="1180"/>
                  </a:cubicBezTo>
                  <a:cubicBezTo>
                    <a:pt x="9569" y="1174"/>
                    <a:pt x="9574" y="1171"/>
                    <a:pt x="9582" y="1171"/>
                  </a:cubicBezTo>
                  <a:close/>
                  <a:moveTo>
                    <a:pt x="18647" y="1"/>
                  </a:moveTo>
                  <a:cubicBezTo>
                    <a:pt x="18646" y="2"/>
                    <a:pt x="18644" y="2"/>
                    <a:pt x="18643" y="2"/>
                  </a:cubicBezTo>
                  <a:cubicBezTo>
                    <a:pt x="18617" y="4"/>
                    <a:pt x="18592" y="7"/>
                    <a:pt x="18568" y="10"/>
                  </a:cubicBezTo>
                  <a:cubicBezTo>
                    <a:pt x="18508" y="19"/>
                    <a:pt x="18449" y="32"/>
                    <a:pt x="18396" y="57"/>
                  </a:cubicBezTo>
                  <a:cubicBezTo>
                    <a:pt x="18369" y="70"/>
                    <a:pt x="18346" y="89"/>
                    <a:pt x="18321" y="103"/>
                  </a:cubicBezTo>
                  <a:cubicBezTo>
                    <a:pt x="18279" y="124"/>
                    <a:pt x="18232" y="122"/>
                    <a:pt x="18187" y="125"/>
                  </a:cubicBezTo>
                  <a:cubicBezTo>
                    <a:pt x="17998" y="140"/>
                    <a:pt x="17804" y="119"/>
                    <a:pt x="17618" y="149"/>
                  </a:cubicBezTo>
                  <a:cubicBezTo>
                    <a:pt x="17540" y="164"/>
                    <a:pt x="17472" y="205"/>
                    <a:pt x="17393" y="205"/>
                  </a:cubicBezTo>
                  <a:cubicBezTo>
                    <a:pt x="17383" y="205"/>
                    <a:pt x="17373" y="204"/>
                    <a:pt x="17363" y="203"/>
                  </a:cubicBezTo>
                  <a:cubicBezTo>
                    <a:pt x="17132" y="189"/>
                    <a:pt x="16901" y="164"/>
                    <a:pt x="16668" y="164"/>
                  </a:cubicBezTo>
                  <a:cubicBezTo>
                    <a:pt x="16664" y="164"/>
                    <a:pt x="16659" y="164"/>
                    <a:pt x="16654" y="164"/>
                  </a:cubicBezTo>
                  <a:cubicBezTo>
                    <a:pt x="16646" y="164"/>
                    <a:pt x="16639" y="164"/>
                    <a:pt x="16631" y="164"/>
                  </a:cubicBezTo>
                  <a:cubicBezTo>
                    <a:pt x="16502" y="164"/>
                    <a:pt x="16376" y="172"/>
                    <a:pt x="16249" y="180"/>
                  </a:cubicBezTo>
                  <a:cubicBezTo>
                    <a:pt x="16261" y="183"/>
                    <a:pt x="16274" y="184"/>
                    <a:pt x="16287" y="186"/>
                  </a:cubicBezTo>
                  <a:cubicBezTo>
                    <a:pt x="16323" y="191"/>
                    <a:pt x="16320" y="246"/>
                    <a:pt x="16283" y="246"/>
                  </a:cubicBezTo>
                  <a:cubicBezTo>
                    <a:pt x="16282" y="246"/>
                    <a:pt x="16280" y="246"/>
                    <a:pt x="16278" y="246"/>
                  </a:cubicBezTo>
                  <a:cubicBezTo>
                    <a:pt x="15879" y="203"/>
                    <a:pt x="15479" y="155"/>
                    <a:pt x="15078" y="125"/>
                  </a:cubicBezTo>
                  <a:cubicBezTo>
                    <a:pt x="14942" y="115"/>
                    <a:pt x="14806" y="103"/>
                    <a:pt x="14670" y="103"/>
                  </a:cubicBezTo>
                  <a:cubicBezTo>
                    <a:pt x="14628" y="103"/>
                    <a:pt x="14586" y="104"/>
                    <a:pt x="14544" y="107"/>
                  </a:cubicBezTo>
                  <a:cubicBezTo>
                    <a:pt x="14495" y="111"/>
                    <a:pt x="14448" y="120"/>
                    <a:pt x="14401" y="140"/>
                  </a:cubicBezTo>
                  <a:cubicBezTo>
                    <a:pt x="14387" y="144"/>
                    <a:pt x="14374" y="145"/>
                    <a:pt x="14360" y="145"/>
                  </a:cubicBezTo>
                  <a:cubicBezTo>
                    <a:pt x="14327" y="145"/>
                    <a:pt x="14294" y="136"/>
                    <a:pt x="14261" y="134"/>
                  </a:cubicBezTo>
                  <a:cubicBezTo>
                    <a:pt x="14099" y="111"/>
                    <a:pt x="13937" y="93"/>
                    <a:pt x="13775" y="93"/>
                  </a:cubicBezTo>
                  <a:cubicBezTo>
                    <a:pt x="13729" y="93"/>
                    <a:pt x="13684" y="94"/>
                    <a:pt x="13638" y="97"/>
                  </a:cubicBezTo>
                  <a:cubicBezTo>
                    <a:pt x="13634" y="109"/>
                    <a:pt x="13624" y="119"/>
                    <a:pt x="13608" y="119"/>
                  </a:cubicBezTo>
                  <a:cubicBezTo>
                    <a:pt x="13606" y="119"/>
                    <a:pt x="13605" y="119"/>
                    <a:pt x="13603" y="119"/>
                  </a:cubicBezTo>
                  <a:cubicBezTo>
                    <a:pt x="13384" y="97"/>
                    <a:pt x="13165" y="85"/>
                    <a:pt x="12945" y="85"/>
                  </a:cubicBezTo>
                  <a:cubicBezTo>
                    <a:pt x="12854" y="85"/>
                    <a:pt x="12763" y="87"/>
                    <a:pt x="12672" y="91"/>
                  </a:cubicBezTo>
                  <a:cubicBezTo>
                    <a:pt x="12740" y="105"/>
                    <a:pt x="12806" y="121"/>
                    <a:pt x="12872" y="140"/>
                  </a:cubicBezTo>
                  <a:cubicBezTo>
                    <a:pt x="12903" y="147"/>
                    <a:pt x="12895" y="194"/>
                    <a:pt x="12865" y="194"/>
                  </a:cubicBezTo>
                  <a:cubicBezTo>
                    <a:pt x="12864" y="194"/>
                    <a:pt x="12862" y="194"/>
                    <a:pt x="12860" y="194"/>
                  </a:cubicBezTo>
                  <a:cubicBezTo>
                    <a:pt x="12734" y="175"/>
                    <a:pt x="12607" y="162"/>
                    <a:pt x="12482" y="134"/>
                  </a:cubicBezTo>
                  <a:cubicBezTo>
                    <a:pt x="12328" y="107"/>
                    <a:pt x="12172" y="64"/>
                    <a:pt x="12015" y="64"/>
                  </a:cubicBezTo>
                  <a:cubicBezTo>
                    <a:pt x="12003" y="64"/>
                    <a:pt x="11991" y="64"/>
                    <a:pt x="11979" y="65"/>
                  </a:cubicBezTo>
                  <a:cubicBezTo>
                    <a:pt x="11897" y="80"/>
                    <a:pt x="11815" y="84"/>
                    <a:pt x="11733" y="84"/>
                  </a:cubicBezTo>
                  <a:cubicBezTo>
                    <a:pt x="11583" y="84"/>
                    <a:pt x="11432" y="69"/>
                    <a:pt x="11282" y="69"/>
                  </a:cubicBezTo>
                  <a:cubicBezTo>
                    <a:pt x="11265" y="69"/>
                    <a:pt x="11249" y="69"/>
                    <a:pt x="11232" y="69"/>
                  </a:cubicBezTo>
                  <a:cubicBezTo>
                    <a:pt x="11229" y="69"/>
                    <a:pt x="11225" y="69"/>
                    <a:pt x="11221" y="69"/>
                  </a:cubicBezTo>
                  <a:cubicBezTo>
                    <a:pt x="11076" y="69"/>
                    <a:pt x="10934" y="88"/>
                    <a:pt x="10790" y="102"/>
                  </a:cubicBezTo>
                  <a:cubicBezTo>
                    <a:pt x="10801" y="103"/>
                    <a:pt x="10811" y="105"/>
                    <a:pt x="10822" y="107"/>
                  </a:cubicBezTo>
                  <a:cubicBezTo>
                    <a:pt x="10851" y="112"/>
                    <a:pt x="10881" y="116"/>
                    <a:pt x="10910" y="120"/>
                  </a:cubicBezTo>
                  <a:cubicBezTo>
                    <a:pt x="10923" y="121"/>
                    <a:pt x="10931" y="133"/>
                    <a:pt x="10930" y="145"/>
                  </a:cubicBezTo>
                  <a:cubicBezTo>
                    <a:pt x="10926" y="161"/>
                    <a:pt x="10914" y="165"/>
                    <a:pt x="10901" y="165"/>
                  </a:cubicBezTo>
                  <a:cubicBezTo>
                    <a:pt x="10887" y="165"/>
                    <a:pt x="10870" y="160"/>
                    <a:pt x="10858" y="160"/>
                  </a:cubicBezTo>
                  <a:cubicBezTo>
                    <a:pt x="10858" y="160"/>
                    <a:pt x="10857" y="160"/>
                    <a:pt x="10856" y="161"/>
                  </a:cubicBezTo>
                  <a:cubicBezTo>
                    <a:pt x="10615" y="154"/>
                    <a:pt x="10379" y="128"/>
                    <a:pt x="10139" y="106"/>
                  </a:cubicBezTo>
                  <a:cubicBezTo>
                    <a:pt x="10121" y="105"/>
                    <a:pt x="10104" y="104"/>
                    <a:pt x="10086" y="104"/>
                  </a:cubicBezTo>
                  <a:cubicBezTo>
                    <a:pt x="10008" y="104"/>
                    <a:pt x="9931" y="113"/>
                    <a:pt x="9854" y="128"/>
                  </a:cubicBezTo>
                  <a:cubicBezTo>
                    <a:pt x="9805" y="138"/>
                    <a:pt x="9757" y="151"/>
                    <a:pt x="9711" y="167"/>
                  </a:cubicBezTo>
                  <a:cubicBezTo>
                    <a:pt x="9676" y="181"/>
                    <a:pt x="9641" y="189"/>
                    <a:pt x="9605" y="189"/>
                  </a:cubicBezTo>
                  <a:cubicBezTo>
                    <a:pt x="9597" y="189"/>
                    <a:pt x="9590" y="189"/>
                    <a:pt x="9582" y="188"/>
                  </a:cubicBezTo>
                  <a:cubicBezTo>
                    <a:pt x="9323" y="167"/>
                    <a:pt x="9069" y="108"/>
                    <a:pt x="8809" y="90"/>
                  </a:cubicBezTo>
                  <a:cubicBezTo>
                    <a:pt x="8771" y="88"/>
                    <a:pt x="8732" y="87"/>
                    <a:pt x="8694" y="87"/>
                  </a:cubicBezTo>
                  <a:cubicBezTo>
                    <a:pt x="8563" y="87"/>
                    <a:pt x="8433" y="99"/>
                    <a:pt x="8304" y="116"/>
                  </a:cubicBezTo>
                  <a:cubicBezTo>
                    <a:pt x="8214" y="113"/>
                    <a:pt x="8125" y="102"/>
                    <a:pt x="8035" y="92"/>
                  </a:cubicBezTo>
                  <a:cubicBezTo>
                    <a:pt x="7902" y="75"/>
                    <a:pt x="7772" y="68"/>
                    <a:pt x="7642" y="68"/>
                  </a:cubicBezTo>
                  <a:cubicBezTo>
                    <a:pt x="7626" y="68"/>
                    <a:pt x="7610" y="68"/>
                    <a:pt x="7594" y="68"/>
                  </a:cubicBezTo>
                  <a:cubicBezTo>
                    <a:pt x="7633" y="78"/>
                    <a:pt x="7672" y="87"/>
                    <a:pt x="7711" y="99"/>
                  </a:cubicBezTo>
                  <a:cubicBezTo>
                    <a:pt x="7746" y="109"/>
                    <a:pt x="7737" y="161"/>
                    <a:pt x="7702" y="161"/>
                  </a:cubicBezTo>
                  <a:cubicBezTo>
                    <a:pt x="7701" y="161"/>
                    <a:pt x="7699" y="161"/>
                    <a:pt x="7698" y="161"/>
                  </a:cubicBezTo>
                  <a:cubicBezTo>
                    <a:pt x="7473" y="130"/>
                    <a:pt x="7247" y="75"/>
                    <a:pt x="7020" y="75"/>
                  </a:cubicBezTo>
                  <a:cubicBezTo>
                    <a:pt x="6970" y="75"/>
                    <a:pt x="6920" y="78"/>
                    <a:pt x="6870" y="84"/>
                  </a:cubicBezTo>
                  <a:cubicBezTo>
                    <a:pt x="6865" y="92"/>
                    <a:pt x="6856" y="97"/>
                    <a:pt x="6846" y="97"/>
                  </a:cubicBezTo>
                  <a:cubicBezTo>
                    <a:pt x="6844" y="97"/>
                    <a:pt x="6843" y="97"/>
                    <a:pt x="6841" y="96"/>
                  </a:cubicBezTo>
                  <a:cubicBezTo>
                    <a:pt x="6738" y="85"/>
                    <a:pt x="6634" y="60"/>
                    <a:pt x="6529" y="60"/>
                  </a:cubicBezTo>
                  <a:cubicBezTo>
                    <a:pt x="6505" y="60"/>
                    <a:pt x="6481" y="62"/>
                    <a:pt x="6457" y="65"/>
                  </a:cubicBezTo>
                  <a:cubicBezTo>
                    <a:pt x="6395" y="71"/>
                    <a:pt x="6339" y="96"/>
                    <a:pt x="6281" y="116"/>
                  </a:cubicBezTo>
                  <a:cubicBezTo>
                    <a:pt x="6262" y="120"/>
                    <a:pt x="6242" y="122"/>
                    <a:pt x="6222" y="122"/>
                  </a:cubicBezTo>
                  <a:cubicBezTo>
                    <a:pt x="6201" y="122"/>
                    <a:pt x="6179" y="120"/>
                    <a:pt x="6158" y="119"/>
                  </a:cubicBezTo>
                  <a:cubicBezTo>
                    <a:pt x="5998" y="106"/>
                    <a:pt x="5836" y="77"/>
                    <a:pt x="5675" y="77"/>
                  </a:cubicBezTo>
                  <a:cubicBezTo>
                    <a:pt x="5645" y="77"/>
                    <a:pt x="5615" y="78"/>
                    <a:pt x="5585" y="81"/>
                  </a:cubicBezTo>
                  <a:cubicBezTo>
                    <a:pt x="5597" y="87"/>
                    <a:pt x="5606" y="99"/>
                    <a:pt x="5605" y="116"/>
                  </a:cubicBezTo>
                  <a:cubicBezTo>
                    <a:pt x="5603" y="135"/>
                    <a:pt x="5586" y="147"/>
                    <a:pt x="5569" y="147"/>
                  </a:cubicBezTo>
                  <a:cubicBezTo>
                    <a:pt x="5568" y="147"/>
                    <a:pt x="5566" y="147"/>
                    <a:pt x="5565" y="147"/>
                  </a:cubicBezTo>
                  <a:cubicBezTo>
                    <a:pt x="5262" y="126"/>
                    <a:pt x="4963" y="50"/>
                    <a:pt x="4658" y="50"/>
                  </a:cubicBezTo>
                  <a:cubicBezTo>
                    <a:pt x="4654" y="50"/>
                    <a:pt x="4650" y="50"/>
                    <a:pt x="4646" y="50"/>
                  </a:cubicBezTo>
                  <a:cubicBezTo>
                    <a:pt x="4614" y="53"/>
                    <a:pt x="4582" y="61"/>
                    <a:pt x="4554" y="78"/>
                  </a:cubicBezTo>
                  <a:cubicBezTo>
                    <a:pt x="4529" y="101"/>
                    <a:pt x="4498" y="113"/>
                    <a:pt x="4463" y="119"/>
                  </a:cubicBezTo>
                  <a:cubicBezTo>
                    <a:pt x="4432" y="120"/>
                    <a:pt x="4401" y="121"/>
                    <a:pt x="4371" y="121"/>
                  </a:cubicBezTo>
                  <a:cubicBezTo>
                    <a:pt x="4218" y="121"/>
                    <a:pt x="4065" y="104"/>
                    <a:pt x="3913" y="104"/>
                  </a:cubicBezTo>
                  <a:cubicBezTo>
                    <a:pt x="3875" y="104"/>
                    <a:pt x="3837" y="105"/>
                    <a:pt x="3799" y="108"/>
                  </a:cubicBezTo>
                  <a:cubicBezTo>
                    <a:pt x="3773" y="110"/>
                    <a:pt x="3747" y="112"/>
                    <a:pt x="3722" y="116"/>
                  </a:cubicBezTo>
                  <a:cubicBezTo>
                    <a:pt x="3803" y="129"/>
                    <a:pt x="3884" y="144"/>
                    <a:pt x="3965" y="158"/>
                  </a:cubicBezTo>
                  <a:cubicBezTo>
                    <a:pt x="4027" y="170"/>
                    <a:pt x="4090" y="177"/>
                    <a:pt x="4152" y="186"/>
                  </a:cubicBezTo>
                  <a:cubicBezTo>
                    <a:pt x="4164" y="188"/>
                    <a:pt x="4172" y="198"/>
                    <a:pt x="4170" y="210"/>
                  </a:cubicBezTo>
                  <a:cubicBezTo>
                    <a:pt x="4169" y="221"/>
                    <a:pt x="4160" y="228"/>
                    <a:pt x="4149" y="228"/>
                  </a:cubicBezTo>
                  <a:cubicBezTo>
                    <a:pt x="4148" y="228"/>
                    <a:pt x="4148" y="228"/>
                    <a:pt x="4147" y="228"/>
                  </a:cubicBezTo>
                  <a:cubicBezTo>
                    <a:pt x="3979" y="204"/>
                    <a:pt x="3816" y="199"/>
                    <a:pt x="3649" y="178"/>
                  </a:cubicBezTo>
                  <a:cubicBezTo>
                    <a:pt x="3467" y="156"/>
                    <a:pt x="3285" y="129"/>
                    <a:pt x="3103" y="115"/>
                  </a:cubicBezTo>
                  <a:cubicBezTo>
                    <a:pt x="3034" y="110"/>
                    <a:pt x="2965" y="108"/>
                    <a:pt x="2896" y="108"/>
                  </a:cubicBezTo>
                  <a:cubicBezTo>
                    <a:pt x="2831" y="108"/>
                    <a:pt x="2766" y="110"/>
                    <a:pt x="2702" y="113"/>
                  </a:cubicBezTo>
                  <a:cubicBezTo>
                    <a:pt x="2658" y="116"/>
                    <a:pt x="2613" y="119"/>
                    <a:pt x="2569" y="119"/>
                  </a:cubicBezTo>
                  <a:cubicBezTo>
                    <a:pt x="2525" y="119"/>
                    <a:pt x="2481" y="116"/>
                    <a:pt x="2437" y="108"/>
                  </a:cubicBezTo>
                  <a:cubicBezTo>
                    <a:pt x="2149" y="62"/>
                    <a:pt x="1860" y="30"/>
                    <a:pt x="1569" y="18"/>
                  </a:cubicBezTo>
                  <a:cubicBezTo>
                    <a:pt x="1540" y="17"/>
                    <a:pt x="1511" y="17"/>
                    <a:pt x="1482" y="17"/>
                  </a:cubicBezTo>
                  <a:cubicBezTo>
                    <a:pt x="1290" y="17"/>
                    <a:pt x="1098" y="23"/>
                    <a:pt x="907" y="29"/>
                  </a:cubicBezTo>
                  <a:cubicBezTo>
                    <a:pt x="723" y="23"/>
                    <a:pt x="540" y="15"/>
                    <a:pt x="357" y="15"/>
                  </a:cubicBezTo>
                  <a:cubicBezTo>
                    <a:pt x="272" y="15"/>
                    <a:pt x="188" y="17"/>
                    <a:pt x="103" y="21"/>
                  </a:cubicBezTo>
                  <a:cubicBezTo>
                    <a:pt x="75" y="22"/>
                    <a:pt x="46" y="24"/>
                    <a:pt x="18" y="26"/>
                  </a:cubicBezTo>
                  <a:lnTo>
                    <a:pt x="0" y="26"/>
                  </a:lnTo>
                  <a:cubicBezTo>
                    <a:pt x="14" y="576"/>
                    <a:pt x="18" y="1127"/>
                    <a:pt x="19" y="1677"/>
                  </a:cubicBezTo>
                  <a:cubicBezTo>
                    <a:pt x="6228" y="1675"/>
                    <a:pt x="12437" y="1678"/>
                    <a:pt x="18645" y="1672"/>
                  </a:cubicBezTo>
                  <a:cubicBezTo>
                    <a:pt x="18646" y="1229"/>
                    <a:pt x="18646" y="785"/>
                    <a:pt x="18647" y="342"/>
                  </a:cubicBezTo>
                  <a:cubicBezTo>
                    <a:pt x="18647" y="239"/>
                    <a:pt x="18647" y="137"/>
                    <a:pt x="18647" y="36"/>
                  </a:cubicBezTo>
                  <a:cubicBezTo>
                    <a:pt x="18648" y="24"/>
                    <a:pt x="18647" y="12"/>
                    <a:pt x="1864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3801348" y="3402671"/>
              <a:ext cx="3112104" cy="304786"/>
            </a:xfrm>
            <a:custGeom>
              <a:avLst/>
              <a:gdLst/>
              <a:ahLst/>
              <a:cxnLst/>
              <a:rect l="l" t="t" r="r" b="b"/>
              <a:pathLst>
                <a:path w="18829" h="1844" extrusionOk="0">
                  <a:moveTo>
                    <a:pt x="18727" y="72"/>
                  </a:moveTo>
                  <a:cubicBezTo>
                    <a:pt x="18727" y="83"/>
                    <a:pt x="18728" y="95"/>
                    <a:pt x="18727" y="105"/>
                  </a:cubicBezTo>
                  <a:cubicBezTo>
                    <a:pt x="18727" y="208"/>
                    <a:pt x="18727" y="310"/>
                    <a:pt x="18727" y="412"/>
                  </a:cubicBezTo>
                  <a:cubicBezTo>
                    <a:pt x="18726" y="856"/>
                    <a:pt x="18726" y="1300"/>
                    <a:pt x="18725" y="1743"/>
                  </a:cubicBezTo>
                  <a:cubicBezTo>
                    <a:pt x="12516" y="1749"/>
                    <a:pt x="6308" y="1746"/>
                    <a:pt x="99" y="1748"/>
                  </a:cubicBezTo>
                  <a:cubicBezTo>
                    <a:pt x="98" y="1198"/>
                    <a:pt x="94" y="646"/>
                    <a:pt x="80" y="97"/>
                  </a:cubicBezTo>
                  <a:cubicBezTo>
                    <a:pt x="87" y="97"/>
                    <a:pt x="93" y="96"/>
                    <a:pt x="98" y="96"/>
                  </a:cubicBezTo>
                  <a:cubicBezTo>
                    <a:pt x="126" y="94"/>
                    <a:pt x="155" y="93"/>
                    <a:pt x="183" y="91"/>
                  </a:cubicBezTo>
                  <a:cubicBezTo>
                    <a:pt x="265" y="87"/>
                    <a:pt x="347" y="85"/>
                    <a:pt x="429" y="85"/>
                  </a:cubicBezTo>
                  <a:cubicBezTo>
                    <a:pt x="615" y="85"/>
                    <a:pt x="801" y="93"/>
                    <a:pt x="987" y="99"/>
                  </a:cubicBezTo>
                  <a:cubicBezTo>
                    <a:pt x="1171" y="94"/>
                    <a:pt x="1355" y="88"/>
                    <a:pt x="1540" y="88"/>
                  </a:cubicBezTo>
                  <a:cubicBezTo>
                    <a:pt x="1576" y="88"/>
                    <a:pt x="1613" y="88"/>
                    <a:pt x="1649" y="89"/>
                  </a:cubicBezTo>
                  <a:cubicBezTo>
                    <a:pt x="1940" y="101"/>
                    <a:pt x="2229" y="133"/>
                    <a:pt x="2517" y="178"/>
                  </a:cubicBezTo>
                  <a:cubicBezTo>
                    <a:pt x="2563" y="186"/>
                    <a:pt x="2609" y="189"/>
                    <a:pt x="2656" y="189"/>
                  </a:cubicBezTo>
                  <a:cubicBezTo>
                    <a:pt x="2698" y="189"/>
                    <a:pt x="2740" y="187"/>
                    <a:pt x="2782" y="184"/>
                  </a:cubicBezTo>
                  <a:cubicBezTo>
                    <a:pt x="2846" y="181"/>
                    <a:pt x="2911" y="179"/>
                    <a:pt x="2976" y="179"/>
                  </a:cubicBezTo>
                  <a:cubicBezTo>
                    <a:pt x="3045" y="179"/>
                    <a:pt x="3114" y="181"/>
                    <a:pt x="3183" y="186"/>
                  </a:cubicBezTo>
                  <a:cubicBezTo>
                    <a:pt x="3365" y="199"/>
                    <a:pt x="3547" y="227"/>
                    <a:pt x="3729" y="249"/>
                  </a:cubicBezTo>
                  <a:cubicBezTo>
                    <a:pt x="3896" y="270"/>
                    <a:pt x="4059" y="275"/>
                    <a:pt x="4227" y="299"/>
                  </a:cubicBezTo>
                  <a:cubicBezTo>
                    <a:pt x="4228" y="299"/>
                    <a:pt x="4228" y="299"/>
                    <a:pt x="4229" y="299"/>
                  </a:cubicBezTo>
                  <a:cubicBezTo>
                    <a:pt x="4240" y="299"/>
                    <a:pt x="4249" y="291"/>
                    <a:pt x="4250" y="280"/>
                  </a:cubicBezTo>
                  <a:cubicBezTo>
                    <a:pt x="4252" y="269"/>
                    <a:pt x="4244" y="258"/>
                    <a:pt x="4232" y="257"/>
                  </a:cubicBezTo>
                  <a:cubicBezTo>
                    <a:pt x="4170" y="248"/>
                    <a:pt x="4107" y="240"/>
                    <a:pt x="4045" y="229"/>
                  </a:cubicBezTo>
                  <a:cubicBezTo>
                    <a:pt x="3964" y="214"/>
                    <a:pt x="3883" y="199"/>
                    <a:pt x="3802" y="186"/>
                  </a:cubicBezTo>
                  <a:cubicBezTo>
                    <a:pt x="3827" y="183"/>
                    <a:pt x="3853" y="181"/>
                    <a:pt x="3879" y="179"/>
                  </a:cubicBezTo>
                  <a:cubicBezTo>
                    <a:pt x="3918" y="176"/>
                    <a:pt x="3958" y="175"/>
                    <a:pt x="3997" y="175"/>
                  </a:cubicBezTo>
                  <a:cubicBezTo>
                    <a:pt x="4146" y="175"/>
                    <a:pt x="4296" y="191"/>
                    <a:pt x="4445" y="191"/>
                  </a:cubicBezTo>
                  <a:cubicBezTo>
                    <a:pt x="4478" y="191"/>
                    <a:pt x="4511" y="190"/>
                    <a:pt x="4543" y="188"/>
                  </a:cubicBezTo>
                  <a:cubicBezTo>
                    <a:pt x="4578" y="184"/>
                    <a:pt x="4609" y="171"/>
                    <a:pt x="4634" y="147"/>
                  </a:cubicBezTo>
                  <a:cubicBezTo>
                    <a:pt x="4662" y="131"/>
                    <a:pt x="4694" y="124"/>
                    <a:pt x="4726" y="121"/>
                  </a:cubicBezTo>
                  <a:cubicBezTo>
                    <a:pt x="4732" y="121"/>
                    <a:pt x="4738" y="121"/>
                    <a:pt x="4744" y="121"/>
                  </a:cubicBezTo>
                  <a:cubicBezTo>
                    <a:pt x="5047" y="121"/>
                    <a:pt x="5344" y="197"/>
                    <a:pt x="5645" y="218"/>
                  </a:cubicBezTo>
                  <a:cubicBezTo>
                    <a:pt x="5646" y="218"/>
                    <a:pt x="5648" y="218"/>
                    <a:pt x="5649" y="218"/>
                  </a:cubicBezTo>
                  <a:cubicBezTo>
                    <a:pt x="5666" y="218"/>
                    <a:pt x="5683" y="206"/>
                    <a:pt x="5685" y="187"/>
                  </a:cubicBezTo>
                  <a:cubicBezTo>
                    <a:pt x="5686" y="168"/>
                    <a:pt x="5677" y="158"/>
                    <a:pt x="5665" y="152"/>
                  </a:cubicBezTo>
                  <a:cubicBezTo>
                    <a:pt x="5696" y="149"/>
                    <a:pt x="5726" y="148"/>
                    <a:pt x="5757" y="148"/>
                  </a:cubicBezTo>
                  <a:cubicBezTo>
                    <a:pt x="5917" y="148"/>
                    <a:pt x="6079" y="176"/>
                    <a:pt x="6238" y="188"/>
                  </a:cubicBezTo>
                  <a:cubicBezTo>
                    <a:pt x="6259" y="190"/>
                    <a:pt x="6281" y="192"/>
                    <a:pt x="6302" y="192"/>
                  </a:cubicBezTo>
                  <a:cubicBezTo>
                    <a:pt x="6322" y="192"/>
                    <a:pt x="6342" y="190"/>
                    <a:pt x="6361" y="186"/>
                  </a:cubicBezTo>
                  <a:cubicBezTo>
                    <a:pt x="6419" y="167"/>
                    <a:pt x="6475" y="141"/>
                    <a:pt x="6537" y="136"/>
                  </a:cubicBezTo>
                  <a:cubicBezTo>
                    <a:pt x="6562" y="132"/>
                    <a:pt x="6586" y="131"/>
                    <a:pt x="6611" y="131"/>
                  </a:cubicBezTo>
                  <a:cubicBezTo>
                    <a:pt x="6715" y="131"/>
                    <a:pt x="6818" y="156"/>
                    <a:pt x="6921" y="167"/>
                  </a:cubicBezTo>
                  <a:cubicBezTo>
                    <a:pt x="6923" y="168"/>
                    <a:pt x="6924" y="168"/>
                    <a:pt x="6926" y="168"/>
                  </a:cubicBezTo>
                  <a:cubicBezTo>
                    <a:pt x="6936" y="168"/>
                    <a:pt x="6945" y="162"/>
                    <a:pt x="6950" y="155"/>
                  </a:cubicBezTo>
                  <a:lnTo>
                    <a:pt x="6950" y="154"/>
                  </a:lnTo>
                  <a:cubicBezTo>
                    <a:pt x="7000" y="148"/>
                    <a:pt x="7049" y="146"/>
                    <a:pt x="7098" y="146"/>
                  </a:cubicBezTo>
                  <a:cubicBezTo>
                    <a:pt x="7326" y="146"/>
                    <a:pt x="7553" y="199"/>
                    <a:pt x="7778" y="230"/>
                  </a:cubicBezTo>
                  <a:cubicBezTo>
                    <a:pt x="7780" y="231"/>
                    <a:pt x="7781" y="231"/>
                    <a:pt x="7783" y="231"/>
                  </a:cubicBezTo>
                  <a:cubicBezTo>
                    <a:pt x="7817" y="231"/>
                    <a:pt x="7826" y="180"/>
                    <a:pt x="7791" y="170"/>
                  </a:cubicBezTo>
                  <a:cubicBezTo>
                    <a:pt x="7752" y="158"/>
                    <a:pt x="7713" y="147"/>
                    <a:pt x="7674" y="139"/>
                  </a:cubicBezTo>
                  <a:cubicBezTo>
                    <a:pt x="7694" y="139"/>
                    <a:pt x="7714" y="138"/>
                    <a:pt x="7734" y="138"/>
                  </a:cubicBezTo>
                  <a:cubicBezTo>
                    <a:pt x="7860" y="138"/>
                    <a:pt x="7987" y="147"/>
                    <a:pt x="8115" y="163"/>
                  </a:cubicBezTo>
                  <a:cubicBezTo>
                    <a:pt x="8205" y="173"/>
                    <a:pt x="8294" y="184"/>
                    <a:pt x="8384" y="186"/>
                  </a:cubicBezTo>
                  <a:cubicBezTo>
                    <a:pt x="8516" y="169"/>
                    <a:pt x="8649" y="157"/>
                    <a:pt x="8782" y="157"/>
                  </a:cubicBezTo>
                  <a:cubicBezTo>
                    <a:pt x="8818" y="157"/>
                    <a:pt x="8853" y="158"/>
                    <a:pt x="8889" y="160"/>
                  </a:cubicBezTo>
                  <a:cubicBezTo>
                    <a:pt x="9149" y="179"/>
                    <a:pt x="9403" y="237"/>
                    <a:pt x="9662" y="259"/>
                  </a:cubicBezTo>
                  <a:cubicBezTo>
                    <a:pt x="9669" y="259"/>
                    <a:pt x="9676" y="260"/>
                    <a:pt x="9682" y="260"/>
                  </a:cubicBezTo>
                  <a:cubicBezTo>
                    <a:pt x="9719" y="260"/>
                    <a:pt x="9755" y="252"/>
                    <a:pt x="9791" y="238"/>
                  </a:cubicBezTo>
                  <a:cubicBezTo>
                    <a:pt x="9837" y="221"/>
                    <a:pt x="9885" y="209"/>
                    <a:pt x="9934" y="199"/>
                  </a:cubicBezTo>
                  <a:cubicBezTo>
                    <a:pt x="10010" y="184"/>
                    <a:pt x="10086" y="175"/>
                    <a:pt x="10163" y="175"/>
                  </a:cubicBezTo>
                  <a:cubicBezTo>
                    <a:pt x="10181" y="175"/>
                    <a:pt x="10200" y="176"/>
                    <a:pt x="10219" y="177"/>
                  </a:cubicBezTo>
                  <a:cubicBezTo>
                    <a:pt x="10459" y="199"/>
                    <a:pt x="10695" y="225"/>
                    <a:pt x="10936" y="232"/>
                  </a:cubicBezTo>
                  <a:cubicBezTo>
                    <a:pt x="10938" y="231"/>
                    <a:pt x="10939" y="231"/>
                    <a:pt x="10940" y="231"/>
                  </a:cubicBezTo>
                  <a:cubicBezTo>
                    <a:pt x="10952" y="231"/>
                    <a:pt x="10968" y="236"/>
                    <a:pt x="10981" y="236"/>
                  </a:cubicBezTo>
                  <a:cubicBezTo>
                    <a:pt x="10995" y="236"/>
                    <a:pt x="11006" y="232"/>
                    <a:pt x="11010" y="216"/>
                  </a:cubicBezTo>
                  <a:cubicBezTo>
                    <a:pt x="11011" y="204"/>
                    <a:pt x="11003" y="192"/>
                    <a:pt x="10990" y="191"/>
                  </a:cubicBezTo>
                  <a:cubicBezTo>
                    <a:pt x="10961" y="186"/>
                    <a:pt x="10931" y="183"/>
                    <a:pt x="10902" y="178"/>
                  </a:cubicBezTo>
                  <a:cubicBezTo>
                    <a:pt x="10891" y="176"/>
                    <a:pt x="10881" y="174"/>
                    <a:pt x="10870" y="172"/>
                  </a:cubicBezTo>
                  <a:cubicBezTo>
                    <a:pt x="11014" y="159"/>
                    <a:pt x="11156" y="140"/>
                    <a:pt x="11301" y="140"/>
                  </a:cubicBezTo>
                  <a:cubicBezTo>
                    <a:pt x="11305" y="140"/>
                    <a:pt x="11309" y="140"/>
                    <a:pt x="11312" y="140"/>
                  </a:cubicBezTo>
                  <a:cubicBezTo>
                    <a:pt x="11331" y="140"/>
                    <a:pt x="11351" y="139"/>
                    <a:pt x="11370" y="139"/>
                  </a:cubicBezTo>
                  <a:cubicBezTo>
                    <a:pt x="11518" y="139"/>
                    <a:pt x="11668" y="155"/>
                    <a:pt x="11816" y="155"/>
                  </a:cubicBezTo>
                  <a:cubicBezTo>
                    <a:pt x="11898" y="155"/>
                    <a:pt x="11979" y="150"/>
                    <a:pt x="12059" y="136"/>
                  </a:cubicBezTo>
                  <a:cubicBezTo>
                    <a:pt x="12071" y="135"/>
                    <a:pt x="12083" y="135"/>
                    <a:pt x="12095" y="135"/>
                  </a:cubicBezTo>
                  <a:cubicBezTo>
                    <a:pt x="12252" y="135"/>
                    <a:pt x="12408" y="178"/>
                    <a:pt x="12562" y="205"/>
                  </a:cubicBezTo>
                  <a:cubicBezTo>
                    <a:pt x="12687" y="233"/>
                    <a:pt x="12814" y="246"/>
                    <a:pt x="12940" y="264"/>
                  </a:cubicBezTo>
                  <a:cubicBezTo>
                    <a:pt x="12942" y="264"/>
                    <a:pt x="12944" y="265"/>
                    <a:pt x="12946" y="265"/>
                  </a:cubicBezTo>
                  <a:cubicBezTo>
                    <a:pt x="12975" y="265"/>
                    <a:pt x="12983" y="217"/>
                    <a:pt x="12952" y="209"/>
                  </a:cubicBezTo>
                  <a:cubicBezTo>
                    <a:pt x="12886" y="192"/>
                    <a:pt x="12820" y="176"/>
                    <a:pt x="12752" y="161"/>
                  </a:cubicBezTo>
                  <a:cubicBezTo>
                    <a:pt x="12842" y="157"/>
                    <a:pt x="12932" y="155"/>
                    <a:pt x="13021" y="155"/>
                  </a:cubicBezTo>
                  <a:cubicBezTo>
                    <a:pt x="13242" y="155"/>
                    <a:pt x="13463" y="167"/>
                    <a:pt x="13683" y="190"/>
                  </a:cubicBezTo>
                  <a:cubicBezTo>
                    <a:pt x="13685" y="190"/>
                    <a:pt x="13686" y="190"/>
                    <a:pt x="13688" y="190"/>
                  </a:cubicBezTo>
                  <a:cubicBezTo>
                    <a:pt x="13704" y="190"/>
                    <a:pt x="13714" y="180"/>
                    <a:pt x="13718" y="167"/>
                  </a:cubicBezTo>
                  <a:cubicBezTo>
                    <a:pt x="13761" y="165"/>
                    <a:pt x="13805" y="163"/>
                    <a:pt x="13849" y="163"/>
                  </a:cubicBezTo>
                  <a:cubicBezTo>
                    <a:pt x="14013" y="163"/>
                    <a:pt x="14177" y="182"/>
                    <a:pt x="14341" y="204"/>
                  </a:cubicBezTo>
                  <a:cubicBezTo>
                    <a:pt x="14375" y="206"/>
                    <a:pt x="14408" y="216"/>
                    <a:pt x="14442" y="216"/>
                  </a:cubicBezTo>
                  <a:cubicBezTo>
                    <a:pt x="14455" y="216"/>
                    <a:pt x="14468" y="214"/>
                    <a:pt x="14481" y="211"/>
                  </a:cubicBezTo>
                  <a:cubicBezTo>
                    <a:pt x="14528" y="191"/>
                    <a:pt x="14575" y="182"/>
                    <a:pt x="14624" y="178"/>
                  </a:cubicBezTo>
                  <a:cubicBezTo>
                    <a:pt x="14666" y="175"/>
                    <a:pt x="14708" y="174"/>
                    <a:pt x="14750" y="174"/>
                  </a:cubicBezTo>
                  <a:cubicBezTo>
                    <a:pt x="14886" y="174"/>
                    <a:pt x="15022" y="186"/>
                    <a:pt x="15158" y="196"/>
                  </a:cubicBezTo>
                  <a:cubicBezTo>
                    <a:pt x="15559" y="226"/>
                    <a:pt x="15959" y="274"/>
                    <a:pt x="16358" y="317"/>
                  </a:cubicBezTo>
                  <a:cubicBezTo>
                    <a:pt x="16360" y="317"/>
                    <a:pt x="16362" y="317"/>
                    <a:pt x="16363" y="317"/>
                  </a:cubicBezTo>
                  <a:cubicBezTo>
                    <a:pt x="16400" y="317"/>
                    <a:pt x="16403" y="262"/>
                    <a:pt x="16367" y="257"/>
                  </a:cubicBezTo>
                  <a:cubicBezTo>
                    <a:pt x="16354" y="255"/>
                    <a:pt x="16341" y="253"/>
                    <a:pt x="16329" y="251"/>
                  </a:cubicBezTo>
                  <a:cubicBezTo>
                    <a:pt x="16456" y="243"/>
                    <a:pt x="16584" y="234"/>
                    <a:pt x="16713" y="234"/>
                  </a:cubicBezTo>
                  <a:cubicBezTo>
                    <a:pt x="16720" y="234"/>
                    <a:pt x="16727" y="234"/>
                    <a:pt x="16734" y="234"/>
                  </a:cubicBezTo>
                  <a:cubicBezTo>
                    <a:pt x="16971" y="234"/>
                    <a:pt x="17207" y="260"/>
                    <a:pt x="17443" y="272"/>
                  </a:cubicBezTo>
                  <a:cubicBezTo>
                    <a:pt x="17454" y="274"/>
                    <a:pt x="17464" y="275"/>
                    <a:pt x="17475" y="275"/>
                  </a:cubicBezTo>
                  <a:cubicBezTo>
                    <a:pt x="17552" y="275"/>
                    <a:pt x="17621" y="234"/>
                    <a:pt x="17698" y="220"/>
                  </a:cubicBezTo>
                  <a:cubicBezTo>
                    <a:pt x="17885" y="190"/>
                    <a:pt x="18078" y="209"/>
                    <a:pt x="18267" y="196"/>
                  </a:cubicBezTo>
                  <a:cubicBezTo>
                    <a:pt x="18312" y="192"/>
                    <a:pt x="18359" y="195"/>
                    <a:pt x="18401" y="174"/>
                  </a:cubicBezTo>
                  <a:cubicBezTo>
                    <a:pt x="18426" y="159"/>
                    <a:pt x="18449" y="140"/>
                    <a:pt x="18476" y="128"/>
                  </a:cubicBezTo>
                  <a:cubicBezTo>
                    <a:pt x="18529" y="102"/>
                    <a:pt x="18588" y="90"/>
                    <a:pt x="18648" y="81"/>
                  </a:cubicBezTo>
                  <a:cubicBezTo>
                    <a:pt x="18672" y="78"/>
                    <a:pt x="18697" y="75"/>
                    <a:pt x="18723" y="73"/>
                  </a:cubicBezTo>
                  <a:cubicBezTo>
                    <a:pt x="18724" y="72"/>
                    <a:pt x="18726" y="72"/>
                    <a:pt x="18727" y="72"/>
                  </a:cubicBezTo>
                  <a:close/>
                  <a:moveTo>
                    <a:pt x="526" y="0"/>
                  </a:moveTo>
                  <a:cubicBezTo>
                    <a:pt x="412" y="3"/>
                    <a:pt x="297" y="0"/>
                    <a:pt x="183" y="11"/>
                  </a:cubicBezTo>
                  <a:cubicBezTo>
                    <a:pt x="144" y="14"/>
                    <a:pt x="107" y="19"/>
                    <a:pt x="69" y="26"/>
                  </a:cubicBezTo>
                  <a:cubicBezTo>
                    <a:pt x="33" y="31"/>
                    <a:pt x="0" y="58"/>
                    <a:pt x="31" y="90"/>
                  </a:cubicBezTo>
                  <a:cubicBezTo>
                    <a:pt x="32" y="91"/>
                    <a:pt x="34" y="92"/>
                    <a:pt x="36" y="92"/>
                  </a:cubicBezTo>
                  <a:cubicBezTo>
                    <a:pt x="35" y="95"/>
                    <a:pt x="35" y="98"/>
                    <a:pt x="35" y="101"/>
                  </a:cubicBezTo>
                  <a:cubicBezTo>
                    <a:pt x="29" y="207"/>
                    <a:pt x="28" y="314"/>
                    <a:pt x="27" y="421"/>
                  </a:cubicBezTo>
                  <a:cubicBezTo>
                    <a:pt x="21" y="884"/>
                    <a:pt x="10" y="1348"/>
                    <a:pt x="16" y="1810"/>
                  </a:cubicBezTo>
                  <a:cubicBezTo>
                    <a:pt x="24" y="1829"/>
                    <a:pt x="44" y="1837"/>
                    <a:pt x="63" y="1837"/>
                  </a:cubicBezTo>
                  <a:cubicBezTo>
                    <a:pt x="65" y="1837"/>
                    <a:pt x="67" y="1837"/>
                    <a:pt x="70" y="1836"/>
                  </a:cubicBezTo>
                  <a:cubicBezTo>
                    <a:pt x="429" y="1837"/>
                    <a:pt x="789" y="1838"/>
                    <a:pt x="1149" y="1838"/>
                  </a:cubicBezTo>
                  <a:cubicBezTo>
                    <a:pt x="1509" y="1838"/>
                    <a:pt x="1868" y="1837"/>
                    <a:pt x="2228" y="1837"/>
                  </a:cubicBezTo>
                  <a:lnTo>
                    <a:pt x="6462" y="1837"/>
                  </a:lnTo>
                  <a:cubicBezTo>
                    <a:pt x="10521" y="1837"/>
                    <a:pt x="14579" y="1840"/>
                    <a:pt x="18636" y="1842"/>
                  </a:cubicBezTo>
                  <a:cubicBezTo>
                    <a:pt x="18643" y="1841"/>
                    <a:pt x="18649" y="1841"/>
                    <a:pt x="18656" y="1841"/>
                  </a:cubicBezTo>
                  <a:cubicBezTo>
                    <a:pt x="18677" y="1841"/>
                    <a:pt x="18701" y="1843"/>
                    <a:pt x="18724" y="1843"/>
                  </a:cubicBezTo>
                  <a:cubicBezTo>
                    <a:pt x="18766" y="1843"/>
                    <a:pt x="18805" y="1835"/>
                    <a:pt x="18819" y="1792"/>
                  </a:cubicBezTo>
                  <a:cubicBezTo>
                    <a:pt x="18829" y="1647"/>
                    <a:pt x="18820" y="1500"/>
                    <a:pt x="18822" y="1355"/>
                  </a:cubicBezTo>
                  <a:cubicBezTo>
                    <a:pt x="18821" y="972"/>
                    <a:pt x="18822" y="589"/>
                    <a:pt x="18821" y="205"/>
                  </a:cubicBezTo>
                  <a:cubicBezTo>
                    <a:pt x="18821" y="157"/>
                    <a:pt x="18821" y="108"/>
                    <a:pt x="18820" y="58"/>
                  </a:cubicBezTo>
                  <a:cubicBezTo>
                    <a:pt x="18820" y="45"/>
                    <a:pt x="18817" y="33"/>
                    <a:pt x="18807" y="24"/>
                  </a:cubicBezTo>
                  <a:cubicBezTo>
                    <a:pt x="18798" y="14"/>
                    <a:pt x="18786" y="10"/>
                    <a:pt x="18774" y="10"/>
                  </a:cubicBezTo>
                  <a:cubicBezTo>
                    <a:pt x="18762" y="10"/>
                    <a:pt x="18751" y="14"/>
                    <a:pt x="18742" y="21"/>
                  </a:cubicBezTo>
                  <a:cubicBezTo>
                    <a:pt x="18734" y="12"/>
                    <a:pt x="18718" y="9"/>
                    <a:pt x="18699" y="9"/>
                  </a:cubicBezTo>
                  <a:cubicBezTo>
                    <a:pt x="18683" y="9"/>
                    <a:pt x="18666" y="11"/>
                    <a:pt x="18648" y="14"/>
                  </a:cubicBezTo>
                  <a:cubicBezTo>
                    <a:pt x="18606" y="22"/>
                    <a:pt x="18562" y="36"/>
                    <a:pt x="18544" y="44"/>
                  </a:cubicBezTo>
                  <a:cubicBezTo>
                    <a:pt x="18491" y="61"/>
                    <a:pt x="18444" y="93"/>
                    <a:pt x="18392" y="110"/>
                  </a:cubicBezTo>
                  <a:cubicBezTo>
                    <a:pt x="18290" y="115"/>
                    <a:pt x="18187" y="123"/>
                    <a:pt x="18085" y="135"/>
                  </a:cubicBezTo>
                  <a:cubicBezTo>
                    <a:pt x="17913" y="149"/>
                    <a:pt x="17746" y="190"/>
                    <a:pt x="17577" y="215"/>
                  </a:cubicBezTo>
                  <a:cubicBezTo>
                    <a:pt x="17316" y="181"/>
                    <a:pt x="17052" y="155"/>
                    <a:pt x="16788" y="155"/>
                  </a:cubicBezTo>
                  <a:cubicBezTo>
                    <a:pt x="16690" y="155"/>
                    <a:pt x="16592" y="158"/>
                    <a:pt x="16495" y="166"/>
                  </a:cubicBezTo>
                  <a:cubicBezTo>
                    <a:pt x="16380" y="175"/>
                    <a:pt x="16266" y="192"/>
                    <a:pt x="16154" y="222"/>
                  </a:cubicBezTo>
                  <a:cubicBezTo>
                    <a:pt x="16141" y="220"/>
                    <a:pt x="16127" y="217"/>
                    <a:pt x="16112" y="215"/>
                  </a:cubicBezTo>
                  <a:cubicBezTo>
                    <a:pt x="15702" y="150"/>
                    <a:pt x="15285" y="131"/>
                    <a:pt x="14869" y="131"/>
                  </a:cubicBezTo>
                  <a:cubicBezTo>
                    <a:pt x="14857" y="130"/>
                    <a:pt x="14845" y="130"/>
                    <a:pt x="14833" y="130"/>
                  </a:cubicBezTo>
                  <a:cubicBezTo>
                    <a:pt x="14745" y="130"/>
                    <a:pt x="14658" y="137"/>
                    <a:pt x="14571" y="137"/>
                  </a:cubicBezTo>
                  <a:cubicBezTo>
                    <a:pt x="14509" y="137"/>
                    <a:pt x="14448" y="134"/>
                    <a:pt x="14387" y="121"/>
                  </a:cubicBezTo>
                  <a:cubicBezTo>
                    <a:pt x="14253" y="104"/>
                    <a:pt x="14118" y="86"/>
                    <a:pt x="13983" y="86"/>
                  </a:cubicBezTo>
                  <a:cubicBezTo>
                    <a:pt x="13947" y="86"/>
                    <a:pt x="13912" y="87"/>
                    <a:pt x="13876" y="90"/>
                  </a:cubicBezTo>
                  <a:cubicBezTo>
                    <a:pt x="13817" y="98"/>
                    <a:pt x="13747" y="97"/>
                    <a:pt x="13693" y="125"/>
                  </a:cubicBezTo>
                  <a:cubicBezTo>
                    <a:pt x="13693" y="125"/>
                    <a:pt x="13693" y="124"/>
                    <a:pt x="13693" y="124"/>
                  </a:cubicBezTo>
                  <a:cubicBezTo>
                    <a:pt x="13530" y="104"/>
                    <a:pt x="13368" y="76"/>
                    <a:pt x="13204" y="76"/>
                  </a:cubicBezTo>
                  <a:cubicBezTo>
                    <a:pt x="13198" y="76"/>
                    <a:pt x="13192" y="76"/>
                    <a:pt x="13186" y="76"/>
                  </a:cubicBezTo>
                  <a:cubicBezTo>
                    <a:pt x="13016" y="77"/>
                    <a:pt x="12845" y="87"/>
                    <a:pt x="12680" y="129"/>
                  </a:cubicBezTo>
                  <a:cubicBezTo>
                    <a:pt x="12674" y="131"/>
                    <a:pt x="12667" y="133"/>
                    <a:pt x="12661" y="135"/>
                  </a:cubicBezTo>
                  <a:cubicBezTo>
                    <a:pt x="12660" y="135"/>
                    <a:pt x="12660" y="135"/>
                    <a:pt x="12659" y="135"/>
                  </a:cubicBezTo>
                  <a:cubicBezTo>
                    <a:pt x="12655" y="135"/>
                    <a:pt x="12651" y="138"/>
                    <a:pt x="12648" y="141"/>
                  </a:cubicBezTo>
                  <a:cubicBezTo>
                    <a:pt x="12546" y="123"/>
                    <a:pt x="12442" y="111"/>
                    <a:pt x="12338" y="104"/>
                  </a:cubicBezTo>
                  <a:cubicBezTo>
                    <a:pt x="12301" y="101"/>
                    <a:pt x="12265" y="100"/>
                    <a:pt x="12228" y="100"/>
                  </a:cubicBezTo>
                  <a:cubicBezTo>
                    <a:pt x="12157" y="100"/>
                    <a:pt x="12086" y="104"/>
                    <a:pt x="12016" y="104"/>
                  </a:cubicBezTo>
                  <a:cubicBezTo>
                    <a:pt x="11998" y="104"/>
                    <a:pt x="11980" y="104"/>
                    <a:pt x="11963" y="103"/>
                  </a:cubicBezTo>
                  <a:cubicBezTo>
                    <a:pt x="11864" y="87"/>
                    <a:pt x="11765" y="69"/>
                    <a:pt x="11665" y="65"/>
                  </a:cubicBezTo>
                  <a:cubicBezTo>
                    <a:pt x="11579" y="59"/>
                    <a:pt x="11492" y="55"/>
                    <a:pt x="11405" y="55"/>
                  </a:cubicBezTo>
                  <a:cubicBezTo>
                    <a:pt x="11169" y="55"/>
                    <a:pt x="10934" y="79"/>
                    <a:pt x="10704" y="135"/>
                  </a:cubicBezTo>
                  <a:cubicBezTo>
                    <a:pt x="10696" y="138"/>
                    <a:pt x="10679" y="137"/>
                    <a:pt x="10670" y="144"/>
                  </a:cubicBezTo>
                  <a:cubicBezTo>
                    <a:pt x="10664" y="143"/>
                    <a:pt x="10660" y="143"/>
                    <a:pt x="10655" y="142"/>
                  </a:cubicBezTo>
                  <a:cubicBezTo>
                    <a:pt x="10544" y="133"/>
                    <a:pt x="10432" y="128"/>
                    <a:pt x="10320" y="128"/>
                  </a:cubicBezTo>
                  <a:cubicBezTo>
                    <a:pt x="10286" y="128"/>
                    <a:pt x="10251" y="129"/>
                    <a:pt x="10217" y="130"/>
                  </a:cubicBezTo>
                  <a:cubicBezTo>
                    <a:pt x="10057" y="132"/>
                    <a:pt x="9903" y="176"/>
                    <a:pt x="9745" y="192"/>
                  </a:cubicBezTo>
                  <a:cubicBezTo>
                    <a:pt x="9319" y="134"/>
                    <a:pt x="8885" y="136"/>
                    <a:pt x="8456" y="125"/>
                  </a:cubicBezTo>
                  <a:cubicBezTo>
                    <a:pt x="8284" y="86"/>
                    <a:pt x="8108" y="79"/>
                    <a:pt x="7931" y="71"/>
                  </a:cubicBezTo>
                  <a:cubicBezTo>
                    <a:pt x="7911" y="70"/>
                    <a:pt x="7891" y="69"/>
                    <a:pt x="7870" y="69"/>
                  </a:cubicBezTo>
                  <a:cubicBezTo>
                    <a:pt x="7778" y="69"/>
                    <a:pt x="7687" y="79"/>
                    <a:pt x="7595" y="97"/>
                  </a:cubicBezTo>
                  <a:cubicBezTo>
                    <a:pt x="7579" y="101"/>
                    <a:pt x="7559" y="104"/>
                    <a:pt x="7539" y="110"/>
                  </a:cubicBezTo>
                  <a:cubicBezTo>
                    <a:pt x="7512" y="104"/>
                    <a:pt x="7485" y="99"/>
                    <a:pt x="7459" y="94"/>
                  </a:cubicBezTo>
                  <a:cubicBezTo>
                    <a:pt x="7364" y="79"/>
                    <a:pt x="7264" y="62"/>
                    <a:pt x="7167" y="62"/>
                  </a:cubicBezTo>
                  <a:cubicBezTo>
                    <a:pt x="7090" y="62"/>
                    <a:pt x="7015" y="72"/>
                    <a:pt x="6943" y="100"/>
                  </a:cubicBezTo>
                  <a:cubicBezTo>
                    <a:pt x="6938" y="102"/>
                    <a:pt x="6933" y="104"/>
                    <a:pt x="6927" y="108"/>
                  </a:cubicBezTo>
                  <a:cubicBezTo>
                    <a:pt x="6906" y="100"/>
                    <a:pt x="6874" y="99"/>
                    <a:pt x="6842" y="99"/>
                  </a:cubicBezTo>
                  <a:cubicBezTo>
                    <a:pt x="6812" y="99"/>
                    <a:pt x="6783" y="100"/>
                    <a:pt x="6762" y="100"/>
                  </a:cubicBezTo>
                  <a:cubicBezTo>
                    <a:pt x="6753" y="100"/>
                    <a:pt x="6746" y="100"/>
                    <a:pt x="6741" y="99"/>
                  </a:cubicBezTo>
                  <a:cubicBezTo>
                    <a:pt x="6723" y="99"/>
                    <a:pt x="6704" y="98"/>
                    <a:pt x="6685" y="98"/>
                  </a:cubicBezTo>
                  <a:cubicBezTo>
                    <a:pt x="6615" y="98"/>
                    <a:pt x="6545" y="102"/>
                    <a:pt x="6476" y="113"/>
                  </a:cubicBezTo>
                  <a:cubicBezTo>
                    <a:pt x="6441" y="117"/>
                    <a:pt x="6407" y="125"/>
                    <a:pt x="6373" y="126"/>
                  </a:cubicBezTo>
                  <a:cubicBezTo>
                    <a:pt x="6341" y="122"/>
                    <a:pt x="6312" y="113"/>
                    <a:pt x="6281" y="109"/>
                  </a:cubicBezTo>
                  <a:cubicBezTo>
                    <a:pt x="6148" y="98"/>
                    <a:pt x="6011" y="80"/>
                    <a:pt x="5876" y="80"/>
                  </a:cubicBezTo>
                  <a:cubicBezTo>
                    <a:pt x="5791" y="80"/>
                    <a:pt x="5706" y="87"/>
                    <a:pt x="5623" y="108"/>
                  </a:cubicBezTo>
                  <a:cubicBezTo>
                    <a:pt x="5610" y="113"/>
                    <a:pt x="5580" y="119"/>
                    <a:pt x="5560" y="131"/>
                  </a:cubicBezTo>
                  <a:cubicBezTo>
                    <a:pt x="5484" y="121"/>
                    <a:pt x="5408" y="114"/>
                    <a:pt x="5332" y="105"/>
                  </a:cubicBezTo>
                  <a:cubicBezTo>
                    <a:pt x="5196" y="95"/>
                    <a:pt x="5055" y="77"/>
                    <a:pt x="4915" y="77"/>
                  </a:cubicBezTo>
                  <a:cubicBezTo>
                    <a:pt x="4806" y="77"/>
                    <a:pt x="4697" y="88"/>
                    <a:pt x="4594" y="125"/>
                  </a:cubicBezTo>
                  <a:cubicBezTo>
                    <a:pt x="4477" y="104"/>
                    <a:pt x="4357" y="100"/>
                    <a:pt x="4239" y="98"/>
                  </a:cubicBezTo>
                  <a:cubicBezTo>
                    <a:pt x="4234" y="98"/>
                    <a:pt x="4230" y="98"/>
                    <a:pt x="4225" y="98"/>
                  </a:cubicBezTo>
                  <a:cubicBezTo>
                    <a:pt x="4172" y="98"/>
                    <a:pt x="4117" y="96"/>
                    <a:pt x="4062" y="96"/>
                  </a:cubicBezTo>
                  <a:cubicBezTo>
                    <a:pt x="3942" y="96"/>
                    <a:pt x="3821" y="105"/>
                    <a:pt x="3713" y="159"/>
                  </a:cubicBezTo>
                  <a:cubicBezTo>
                    <a:pt x="3707" y="161"/>
                    <a:pt x="3703" y="166"/>
                    <a:pt x="3700" y="172"/>
                  </a:cubicBezTo>
                  <a:cubicBezTo>
                    <a:pt x="3578" y="155"/>
                    <a:pt x="3455" y="143"/>
                    <a:pt x="3331" y="140"/>
                  </a:cubicBezTo>
                  <a:cubicBezTo>
                    <a:pt x="3283" y="138"/>
                    <a:pt x="3234" y="137"/>
                    <a:pt x="3186" y="137"/>
                  </a:cubicBezTo>
                  <a:cubicBezTo>
                    <a:pt x="3126" y="137"/>
                    <a:pt x="3067" y="138"/>
                    <a:pt x="3008" y="138"/>
                  </a:cubicBezTo>
                  <a:cubicBezTo>
                    <a:pt x="2900" y="138"/>
                    <a:pt x="2792" y="135"/>
                    <a:pt x="2684" y="119"/>
                  </a:cubicBezTo>
                  <a:cubicBezTo>
                    <a:pt x="2392" y="68"/>
                    <a:pt x="2095" y="53"/>
                    <a:pt x="1799" y="53"/>
                  </a:cubicBezTo>
                  <a:cubicBezTo>
                    <a:pt x="1789" y="53"/>
                    <a:pt x="1779" y="53"/>
                    <a:pt x="1769" y="53"/>
                  </a:cubicBezTo>
                  <a:cubicBezTo>
                    <a:pt x="1694" y="55"/>
                    <a:pt x="1618" y="56"/>
                    <a:pt x="1543" y="56"/>
                  </a:cubicBezTo>
                  <a:cubicBezTo>
                    <a:pt x="1439" y="56"/>
                    <a:pt x="1336" y="54"/>
                    <a:pt x="1234" y="46"/>
                  </a:cubicBezTo>
                  <a:cubicBezTo>
                    <a:pt x="1134" y="40"/>
                    <a:pt x="1032" y="19"/>
                    <a:pt x="932" y="12"/>
                  </a:cubicBezTo>
                  <a:cubicBezTo>
                    <a:pt x="797" y="5"/>
                    <a:pt x="661" y="1"/>
                    <a:pt x="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3029808" y="3458538"/>
              <a:ext cx="64295" cy="26611"/>
            </a:xfrm>
            <a:custGeom>
              <a:avLst/>
              <a:gdLst/>
              <a:ahLst/>
              <a:cxnLst/>
              <a:rect l="l" t="t" r="r" b="b"/>
              <a:pathLst>
                <a:path w="389" h="161" extrusionOk="0">
                  <a:moveTo>
                    <a:pt x="12" y="0"/>
                  </a:moveTo>
                  <a:cubicBezTo>
                    <a:pt x="7" y="0"/>
                    <a:pt x="3" y="3"/>
                    <a:pt x="2" y="8"/>
                  </a:cubicBezTo>
                  <a:cubicBezTo>
                    <a:pt x="0" y="19"/>
                    <a:pt x="11" y="19"/>
                    <a:pt x="18" y="22"/>
                  </a:cubicBezTo>
                  <a:cubicBezTo>
                    <a:pt x="122" y="66"/>
                    <a:pt x="222" y="119"/>
                    <a:pt x="328" y="159"/>
                  </a:cubicBezTo>
                  <a:cubicBezTo>
                    <a:pt x="331" y="160"/>
                    <a:pt x="334" y="161"/>
                    <a:pt x="336" y="161"/>
                  </a:cubicBezTo>
                  <a:cubicBezTo>
                    <a:pt x="348" y="161"/>
                    <a:pt x="359" y="153"/>
                    <a:pt x="364" y="142"/>
                  </a:cubicBezTo>
                  <a:cubicBezTo>
                    <a:pt x="389" y="86"/>
                    <a:pt x="203" y="44"/>
                    <a:pt x="162" y="29"/>
                  </a:cubicBezTo>
                  <a:cubicBezTo>
                    <a:pt x="115" y="14"/>
                    <a:pt x="65" y="7"/>
                    <a:pt x="16" y="1"/>
                  </a:cubicBezTo>
                  <a:cubicBezTo>
                    <a:pt x="15" y="0"/>
                    <a:pt x="13"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960720" y="3463662"/>
              <a:ext cx="73055" cy="42313"/>
            </a:xfrm>
            <a:custGeom>
              <a:avLst/>
              <a:gdLst/>
              <a:ahLst/>
              <a:cxnLst/>
              <a:rect l="l" t="t" r="r" b="b"/>
              <a:pathLst>
                <a:path w="442" h="256" extrusionOk="0">
                  <a:moveTo>
                    <a:pt x="9" y="0"/>
                  </a:moveTo>
                  <a:cubicBezTo>
                    <a:pt x="6" y="0"/>
                    <a:pt x="3" y="2"/>
                    <a:pt x="1" y="5"/>
                  </a:cubicBezTo>
                  <a:cubicBezTo>
                    <a:pt x="0" y="11"/>
                    <a:pt x="4" y="16"/>
                    <a:pt x="10" y="16"/>
                  </a:cubicBezTo>
                  <a:cubicBezTo>
                    <a:pt x="144" y="82"/>
                    <a:pt x="259" y="184"/>
                    <a:pt x="394" y="251"/>
                  </a:cubicBezTo>
                  <a:cubicBezTo>
                    <a:pt x="398" y="254"/>
                    <a:pt x="403" y="255"/>
                    <a:pt x="408" y="255"/>
                  </a:cubicBezTo>
                  <a:cubicBezTo>
                    <a:pt x="426" y="255"/>
                    <a:pt x="442" y="239"/>
                    <a:pt x="437" y="220"/>
                  </a:cubicBezTo>
                  <a:cubicBezTo>
                    <a:pt x="433" y="204"/>
                    <a:pt x="417" y="199"/>
                    <a:pt x="406" y="189"/>
                  </a:cubicBezTo>
                  <a:cubicBezTo>
                    <a:pt x="309" y="115"/>
                    <a:pt x="200" y="56"/>
                    <a:pt x="82" y="22"/>
                  </a:cubicBezTo>
                  <a:cubicBezTo>
                    <a:pt x="59" y="15"/>
                    <a:pt x="35" y="9"/>
                    <a:pt x="13" y="1"/>
                  </a:cubicBezTo>
                  <a:cubicBezTo>
                    <a:pt x="12" y="1"/>
                    <a:pt x="10" y="0"/>
                    <a:pt x="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925680" y="3531264"/>
              <a:ext cx="38841" cy="20991"/>
            </a:xfrm>
            <a:custGeom>
              <a:avLst/>
              <a:gdLst/>
              <a:ahLst/>
              <a:cxnLst/>
              <a:rect l="l" t="t" r="r" b="b"/>
              <a:pathLst>
                <a:path w="235" h="127" extrusionOk="0">
                  <a:moveTo>
                    <a:pt x="14" y="0"/>
                  </a:moveTo>
                  <a:cubicBezTo>
                    <a:pt x="10" y="0"/>
                    <a:pt x="5" y="3"/>
                    <a:pt x="3" y="7"/>
                  </a:cubicBezTo>
                  <a:cubicBezTo>
                    <a:pt x="0" y="13"/>
                    <a:pt x="6" y="22"/>
                    <a:pt x="12" y="23"/>
                  </a:cubicBezTo>
                  <a:cubicBezTo>
                    <a:pt x="64" y="55"/>
                    <a:pt x="112" y="95"/>
                    <a:pt x="167" y="123"/>
                  </a:cubicBezTo>
                  <a:cubicBezTo>
                    <a:pt x="172" y="125"/>
                    <a:pt x="177" y="126"/>
                    <a:pt x="182" y="126"/>
                  </a:cubicBezTo>
                  <a:cubicBezTo>
                    <a:pt x="191" y="126"/>
                    <a:pt x="201" y="122"/>
                    <a:pt x="206" y="113"/>
                  </a:cubicBezTo>
                  <a:cubicBezTo>
                    <a:pt x="235" y="64"/>
                    <a:pt x="94" y="32"/>
                    <a:pt x="61" y="15"/>
                  </a:cubicBezTo>
                  <a:cubicBezTo>
                    <a:pt x="48" y="11"/>
                    <a:pt x="34" y="8"/>
                    <a:pt x="21" y="3"/>
                  </a:cubicBezTo>
                  <a:cubicBezTo>
                    <a:pt x="19" y="1"/>
                    <a:pt x="17"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712465" y="3473414"/>
              <a:ext cx="38676" cy="20330"/>
            </a:xfrm>
            <a:custGeom>
              <a:avLst/>
              <a:gdLst/>
              <a:ahLst/>
              <a:cxnLst/>
              <a:rect l="l" t="t" r="r" b="b"/>
              <a:pathLst>
                <a:path w="234" h="123" extrusionOk="0">
                  <a:moveTo>
                    <a:pt x="11" y="1"/>
                  </a:moveTo>
                  <a:cubicBezTo>
                    <a:pt x="7" y="1"/>
                    <a:pt x="4" y="3"/>
                    <a:pt x="2" y="7"/>
                  </a:cubicBezTo>
                  <a:cubicBezTo>
                    <a:pt x="0" y="13"/>
                    <a:pt x="4" y="18"/>
                    <a:pt x="10" y="19"/>
                  </a:cubicBezTo>
                  <a:cubicBezTo>
                    <a:pt x="70" y="52"/>
                    <a:pt x="132" y="91"/>
                    <a:pt x="197" y="121"/>
                  </a:cubicBezTo>
                  <a:cubicBezTo>
                    <a:pt x="200" y="122"/>
                    <a:pt x="203" y="123"/>
                    <a:pt x="205" y="123"/>
                  </a:cubicBezTo>
                  <a:cubicBezTo>
                    <a:pt x="223" y="123"/>
                    <a:pt x="233" y="94"/>
                    <a:pt x="213" y="85"/>
                  </a:cubicBezTo>
                  <a:cubicBezTo>
                    <a:pt x="149" y="52"/>
                    <a:pt x="86" y="17"/>
                    <a:pt x="15" y="2"/>
                  </a:cubicBezTo>
                  <a:cubicBezTo>
                    <a:pt x="14" y="1"/>
                    <a:pt x="12" y="1"/>
                    <a:pt x="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2693623" y="3462835"/>
              <a:ext cx="47436" cy="29255"/>
            </a:xfrm>
            <a:custGeom>
              <a:avLst/>
              <a:gdLst/>
              <a:ahLst/>
              <a:cxnLst/>
              <a:rect l="l" t="t" r="r" b="b"/>
              <a:pathLst>
                <a:path w="287" h="177" extrusionOk="0">
                  <a:moveTo>
                    <a:pt x="22" y="1"/>
                  </a:moveTo>
                  <a:cubicBezTo>
                    <a:pt x="15" y="1"/>
                    <a:pt x="8" y="5"/>
                    <a:pt x="6" y="11"/>
                  </a:cubicBezTo>
                  <a:cubicBezTo>
                    <a:pt x="1" y="22"/>
                    <a:pt x="7" y="33"/>
                    <a:pt x="17" y="37"/>
                  </a:cubicBezTo>
                  <a:cubicBezTo>
                    <a:pt x="94" y="82"/>
                    <a:pt x="167" y="133"/>
                    <a:pt x="245" y="173"/>
                  </a:cubicBezTo>
                  <a:cubicBezTo>
                    <a:pt x="249" y="175"/>
                    <a:pt x="254" y="176"/>
                    <a:pt x="258" y="176"/>
                  </a:cubicBezTo>
                  <a:cubicBezTo>
                    <a:pt x="266" y="176"/>
                    <a:pt x="274" y="172"/>
                    <a:pt x="279" y="165"/>
                  </a:cubicBezTo>
                  <a:cubicBezTo>
                    <a:pt x="286" y="154"/>
                    <a:pt x="282" y="137"/>
                    <a:pt x="271" y="131"/>
                  </a:cubicBezTo>
                  <a:cubicBezTo>
                    <a:pt x="237" y="112"/>
                    <a:pt x="202" y="91"/>
                    <a:pt x="168" y="73"/>
                  </a:cubicBezTo>
                  <a:cubicBezTo>
                    <a:pt x="123" y="50"/>
                    <a:pt x="75" y="35"/>
                    <a:pt x="34" y="5"/>
                  </a:cubicBezTo>
                  <a:cubicBezTo>
                    <a:pt x="31" y="2"/>
                    <a:pt x="27" y="1"/>
                    <a:pt x="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581231" y="3471761"/>
              <a:ext cx="75204" cy="42974"/>
            </a:xfrm>
            <a:custGeom>
              <a:avLst/>
              <a:gdLst/>
              <a:ahLst/>
              <a:cxnLst/>
              <a:rect l="l" t="t" r="r" b="b"/>
              <a:pathLst>
                <a:path w="455" h="260" extrusionOk="0">
                  <a:moveTo>
                    <a:pt x="14" y="1"/>
                  </a:moveTo>
                  <a:cubicBezTo>
                    <a:pt x="6" y="1"/>
                    <a:pt x="1" y="12"/>
                    <a:pt x="11" y="17"/>
                  </a:cubicBezTo>
                  <a:cubicBezTo>
                    <a:pt x="147" y="90"/>
                    <a:pt x="271" y="184"/>
                    <a:pt x="410" y="256"/>
                  </a:cubicBezTo>
                  <a:cubicBezTo>
                    <a:pt x="414" y="258"/>
                    <a:pt x="418" y="259"/>
                    <a:pt x="422" y="259"/>
                  </a:cubicBezTo>
                  <a:cubicBezTo>
                    <a:pt x="441" y="259"/>
                    <a:pt x="454" y="231"/>
                    <a:pt x="434" y="218"/>
                  </a:cubicBezTo>
                  <a:cubicBezTo>
                    <a:pt x="303" y="134"/>
                    <a:pt x="163" y="65"/>
                    <a:pt x="21" y="4"/>
                  </a:cubicBezTo>
                  <a:cubicBezTo>
                    <a:pt x="19" y="2"/>
                    <a:pt x="16"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2538423" y="3460191"/>
              <a:ext cx="64791" cy="45619"/>
            </a:xfrm>
            <a:custGeom>
              <a:avLst/>
              <a:gdLst/>
              <a:ahLst/>
              <a:cxnLst/>
              <a:rect l="l" t="t" r="r" b="b"/>
              <a:pathLst>
                <a:path w="392" h="276" extrusionOk="0">
                  <a:moveTo>
                    <a:pt x="17" y="0"/>
                  </a:moveTo>
                  <a:cubicBezTo>
                    <a:pt x="12" y="0"/>
                    <a:pt x="7" y="3"/>
                    <a:pt x="5" y="9"/>
                  </a:cubicBezTo>
                  <a:cubicBezTo>
                    <a:pt x="1" y="17"/>
                    <a:pt x="5" y="27"/>
                    <a:pt x="14" y="28"/>
                  </a:cubicBezTo>
                  <a:cubicBezTo>
                    <a:pt x="129" y="100"/>
                    <a:pt x="238" y="183"/>
                    <a:pt x="343" y="269"/>
                  </a:cubicBezTo>
                  <a:cubicBezTo>
                    <a:pt x="348" y="274"/>
                    <a:pt x="354" y="276"/>
                    <a:pt x="360" y="276"/>
                  </a:cubicBezTo>
                  <a:cubicBezTo>
                    <a:pt x="376" y="276"/>
                    <a:pt x="391" y="262"/>
                    <a:pt x="389" y="245"/>
                  </a:cubicBezTo>
                  <a:cubicBezTo>
                    <a:pt x="388" y="237"/>
                    <a:pt x="384" y="231"/>
                    <a:pt x="379" y="226"/>
                  </a:cubicBezTo>
                  <a:cubicBezTo>
                    <a:pt x="350" y="199"/>
                    <a:pt x="322" y="173"/>
                    <a:pt x="289" y="151"/>
                  </a:cubicBezTo>
                  <a:cubicBezTo>
                    <a:pt x="206" y="97"/>
                    <a:pt x="117" y="48"/>
                    <a:pt x="28" y="4"/>
                  </a:cubicBezTo>
                  <a:cubicBezTo>
                    <a:pt x="25" y="2"/>
                    <a:pt x="21" y="0"/>
                    <a:pt x="1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2368182" y="3615725"/>
              <a:ext cx="46444" cy="26115"/>
            </a:xfrm>
            <a:custGeom>
              <a:avLst/>
              <a:gdLst/>
              <a:ahLst/>
              <a:cxnLst/>
              <a:rect l="l" t="t" r="r" b="b"/>
              <a:pathLst>
                <a:path w="281" h="158" extrusionOk="0">
                  <a:moveTo>
                    <a:pt x="12" y="0"/>
                  </a:moveTo>
                  <a:cubicBezTo>
                    <a:pt x="7" y="0"/>
                    <a:pt x="1" y="4"/>
                    <a:pt x="1" y="11"/>
                  </a:cubicBezTo>
                  <a:cubicBezTo>
                    <a:pt x="1" y="16"/>
                    <a:pt x="5" y="21"/>
                    <a:pt x="10" y="21"/>
                  </a:cubicBezTo>
                  <a:cubicBezTo>
                    <a:pt x="21" y="26"/>
                    <a:pt x="29" y="33"/>
                    <a:pt x="39" y="39"/>
                  </a:cubicBezTo>
                  <a:cubicBezTo>
                    <a:pt x="99" y="85"/>
                    <a:pt x="170" y="122"/>
                    <a:pt x="239" y="155"/>
                  </a:cubicBezTo>
                  <a:cubicBezTo>
                    <a:pt x="243" y="156"/>
                    <a:pt x="247" y="157"/>
                    <a:pt x="250" y="157"/>
                  </a:cubicBezTo>
                  <a:cubicBezTo>
                    <a:pt x="261" y="157"/>
                    <a:pt x="271" y="150"/>
                    <a:pt x="275" y="141"/>
                  </a:cubicBezTo>
                  <a:cubicBezTo>
                    <a:pt x="280" y="129"/>
                    <a:pt x="276" y="114"/>
                    <a:pt x="265" y="106"/>
                  </a:cubicBezTo>
                  <a:cubicBezTo>
                    <a:pt x="205" y="71"/>
                    <a:pt x="145" y="33"/>
                    <a:pt x="76" y="15"/>
                  </a:cubicBezTo>
                  <a:cubicBezTo>
                    <a:pt x="57" y="10"/>
                    <a:pt x="37" y="5"/>
                    <a:pt x="17" y="1"/>
                  </a:cubicBezTo>
                  <a:cubicBezTo>
                    <a:pt x="15" y="1"/>
                    <a:pt x="14" y="0"/>
                    <a:pt x="1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313969" y="3598205"/>
              <a:ext cx="48097" cy="26776"/>
            </a:xfrm>
            <a:custGeom>
              <a:avLst/>
              <a:gdLst/>
              <a:ahLst/>
              <a:cxnLst/>
              <a:rect l="l" t="t" r="r" b="b"/>
              <a:pathLst>
                <a:path w="291" h="162" extrusionOk="0">
                  <a:moveTo>
                    <a:pt x="13" y="0"/>
                  </a:moveTo>
                  <a:cubicBezTo>
                    <a:pt x="10" y="0"/>
                    <a:pt x="6" y="2"/>
                    <a:pt x="4" y="6"/>
                  </a:cubicBezTo>
                  <a:cubicBezTo>
                    <a:pt x="1" y="12"/>
                    <a:pt x="3" y="19"/>
                    <a:pt x="9" y="21"/>
                  </a:cubicBezTo>
                  <a:cubicBezTo>
                    <a:pt x="91" y="62"/>
                    <a:pt x="164" y="118"/>
                    <a:pt x="247" y="158"/>
                  </a:cubicBezTo>
                  <a:cubicBezTo>
                    <a:pt x="251" y="160"/>
                    <a:pt x="256" y="161"/>
                    <a:pt x="260" y="161"/>
                  </a:cubicBezTo>
                  <a:cubicBezTo>
                    <a:pt x="269" y="161"/>
                    <a:pt x="278" y="157"/>
                    <a:pt x="283" y="149"/>
                  </a:cubicBezTo>
                  <a:cubicBezTo>
                    <a:pt x="291" y="138"/>
                    <a:pt x="287" y="120"/>
                    <a:pt x="275" y="112"/>
                  </a:cubicBezTo>
                  <a:cubicBezTo>
                    <a:pt x="239" y="95"/>
                    <a:pt x="204" y="75"/>
                    <a:pt x="169" y="59"/>
                  </a:cubicBezTo>
                  <a:cubicBezTo>
                    <a:pt x="129" y="42"/>
                    <a:pt x="88" y="27"/>
                    <a:pt x="47" y="13"/>
                  </a:cubicBezTo>
                  <a:cubicBezTo>
                    <a:pt x="38" y="12"/>
                    <a:pt x="24" y="0"/>
                    <a:pt x="1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206700" y="3607791"/>
              <a:ext cx="72228" cy="38346"/>
            </a:xfrm>
            <a:custGeom>
              <a:avLst/>
              <a:gdLst/>
              <a:ahLst/>
              <a:cxnLst/>
              <a:rect l="l" t="t" r="r" b="b"/>
              <a:pathLst>
                <a:path w="437" h="232" extrusionOk="0">
                  <a:moveTo>
                    <a:pt x="14" y="1"/>
                  </a:moveTo>
                  <a:cubicBezTo>
                    <a:pt x="6" y="1"/>
                    <a:pt x="1" y="4"/>
                    <a:pt x="1" y="10"/>
                  </a:cubicBezTo>
                  <a:cubicBezTo>
                    <a:pt x="137" y="65"/>
                    <a:pt x="252" y="165"/>
                    <a:pt x="389" y="228"/>
                  </a:cubicBezTo>
                  <a:cubicBezTo>
                    <a:pt x="394" y="230"/>
                    <a:pt x="399" y="231"/>
                    <a:pt x="404" y="231"/>
                  </a:cubicBezTo>
                  <a:cubicBezTo>
                    <a:pt x="414" y="231"/>
                    <a:pt x="424" y="227"/>
                    <a:pt x="429" y="218"/>
                  </a:cubicBezTo>
                  <a:cubicBezTo>
                    <a:pt x="437" y="205"/>
                    <a:pt x="433" y="186"/>
                    <a:pt x="420" y="178"/>
                  </a:cubicBezTo>
                  <a:cubicBezTo>
                    <a:pt x="335" y="128"/>
                    <a:pt x="247" y="87"/>
                    <a:pt x="155" y="50"/>
                  </a:cubicBezTo>
                  <a:cubicBezTo>
                    <a:pt x="137" y="46"/>
                    <a:pt x="48" y="1"/>
                    <a:pt x="1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129679" y="3608783"/>
              <a:ext cx="35701" cy="25454"/>
            </a:xfrm>
            <a:custGeom>
              <a:avLst/>
              <a:gdLst/>
              <a:ahLst/>
              <a:cxnLst/>
              <a:rect l="l" t="t" r="r" b="b"/>
              <a:pathLst>
                <a:path w="216" h="154" extrusionOk="0">
                  <a:moveTo>
                    <a:pt x="20" y="1"/>
                  </a:moveTo>
                  <a:cubicBezTo>
                    <a:pt x="14" y="1"/>
                    <a:pt x="9" y="4"/>
                    <a:pt x="5" y="10"/>
                  </a:cubicBezTo>
                  <a:cubicBezTo>
                    <a:pt x="0" y="17"/>
                    <a:pt x="2" y="27"/>
                    <a:pt x="9" y="33"/>
                  </a:cubicBezTo>
                  <a:cubicBezTo>
                    <a:pt x="58" y="76"/>
                    <a:pt x="110" y="116"/>
                    <a:pt x="165" y="149"/>
                  </a:cubicBezTo>
                  <a:cubicBezTo>
                    <a:pt x="170" y="152"/>
                    <a:pt x="174" y="154"/>
                    <a:pt x="179" y="154"/>
                  </a:cubicBezTo>
                  <a:cubicBezTo>
                    <a:pt x="200" y="154"/>
                    <a:pt x="215" y="124"/>
                    <a:pt x="195" y="107"/>
                  </a:cubicBezTo>
                  <a:cubicBezTo>
                    <a:pt x="145" y="66"/>
                    <a:pt x="88" y="35"/>
                    <a:pt x="30" y="4"/>
                  </a:cubicBezTo>
                  <a:cubicBezTo>
                    <a:pt x="27" y="2"/>
                    <a:pt x="24"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967206" y="3468620"/>
              <a:ext cx="57353" cy="21156"/>
            </a:xfrm>
            <a:custGeom>
              <a:avLst/>
              <a:gdLst/>
              <a:ahLst/>
              <a:cxnLst/>
              <a:rect l="l" t="t" r="r" b="b"/>
              <a:pathLst>
                <a:path w="347" h="128" extrusionOk="0">
                  <a:moveTo>
                    <a:pt x="8" y="0"/>
                  </a:moveTo>
                  <a:cubicBezTo>
                    <a:pt x="4" y="0"/>
                    <a:pt x="0" y="4"/>
                    <a:pt x="0" y="9"/>
                  </a:cubicBezTo>
                  <a:cubicBezTo>
                    <a:pt x="0" y="14"/>
                    <a:pt x="4" y="17"/>
                    <a:pt x="9" y="17"/>
                  </a:cubicBezTo>
                  <a:cubicBezTo>
                    <a:pt x="110" y="45"/>
                    <a:pt x="204" y="101"/>
                    <a:pt x="307" y="127"/>
                  </a:cubicBezTo>
                  <a:cubicBezTo>
                    <a:pt x="309" y="128"/>
                    <a:pt x="312" y="128"/>
                    <a:pt x="315" y="128"/>
                  </a:cubicBezTo>
                  <a:cubicBezTo>
                    <a:pt x="332" y="128"/>
                    <a:pt x="346" y="107"/>
                    <a:pt x="337" y="91"/>
                  </a:cubicBezTo>
                  <a:cubicBezTo>
                    <a:pt x="324" y="72"/>
                    <a:pt x="294" y="72"/>
                    <a:pt x="274" y="61"/>
                  </a:cubicBezTo>
                  <a:cubicBezTo>
                    <a:pt x="252" y="53"/>
                    <a:pt x="226" y="44"/>
                    <a:pt x="202" y="37"/>
                  </a:cubicBezTo>
                  <a:cubicBezTo>
                    <a:pt x="139" y="22"/>
                    <a:pt x="75" y="9"/>
                    <a:pt x="10" y="1"/>
                  </a:cubicBezTo>
                  <a:cubicBezTo>
                    <a:pt x="9" y="0"/>
                    <a:pt x="9" y="0"/>
                    <a:pt x="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1929521" y="3454406"/>
              <a:ext cx="52725" cy="26611"/>
            </a:xfrm>
            <a:custGeom>
              <a:avLst/>
              <a:gdLst/>
              <a:ahLst/>
              <a:cxnLst/>
              <a:rect l="l" t="t" r="r" b="b"/>
              <a:pathLst>
                <a:path w="319" h="161" extrusionOk="0">
                  <a:moveTo>
                    <a:pt x="26" y="1"/>
                  </a:moveTo>
                  <a:cubicBezTo>
                    <a:pt x="18" y="1"/>
                    <a:pt x="10" y="5"/>
                    <a:pt x="6" y="13"/>
                  </a:cubicBezTo>
                  <a:cubicBezTo>
                    <a:pt x="0" y="26"/>
                    <a:pt x="11" y="42"/>
                    <a:pt x="25" y="42"/>
                  </a:cubicBezTo>
                  <a:cubicBezTo>
                    <a:pt x="106" y="79"/>
                    <a:pt x="185" y="122"/>
                    <a:pt x="268" y="158"/>
                  </a:cubicBezTo>
                  <a:cubicBezTo>
                    <a:pt x="272" y="160"/>
                    <a:pt x="276" y="160"/>
                    <a:pt x="279" y="160"/>
                  </a:cubicBezTo>
                  <a:cubicBezTo>
                    <a:pt x="305" y="160"/>
                    <a:pt x="319" y="121"/>
                    <a:pt x="290" y="108"/>
                  </a:cubicBezTo>
                  <a:cubicBezTo>
                    <a:pt x="210" y="65"/>
                    <a:pt x="126" y="32"/>
                    <a:pt x="39" y="6"/>
                  </a:cubicBezTo>
                  <a:cubicBezTo>
                    <a:pt x="35" y="2"/>
                    <a:pt x="31" y="1"/>
                    <a:pt x="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823575" y="3454075"/>
              <a:ext cx="38180" cy="17851"/>
            </a:xfrm>
            <a:custGeom>
              <a:avLst/>
              <a:gdLst/>
              <a:ahLst/>
              <a:cxnLst/>
              <a:rect l="l" t="t" r="r" b="b"/>
              <a:pathLst>
                <a:path w="231" h="108" extrusionOk="0">
                  <a:moveTo>
                    <a:pt x="19" y="1"/>
                  </a:moveTo>
                  <a:cubicBezTo>
                    <a:pt x="12" y="1"/>
                    <a:pt x="6" y="4"/>
                    <a:pt x="3" y="12"/>
                  </a:cubicBezTo>
                  <a:cubicBezTo>
                    <a:pt x="1" y="21"/>
                    <a:pt x="7" y="31"/>
                    <a:pt x="17" y="33"/>
                  </a:cubicBezTo>
                  <a:cubicBezTo>
                    <a:pt x="71" y="51"/>
                    <a:pt x="121" y="82"/>
                    <a:pt x="174" y="105"/>
                  </a:cubicBezTo>
                  <a:cubicBezTo>
                    <a:pt x="177" y="107"/>
                    <a:pt x="181" y="108"/>
                    <a:pt x="185" y="108"/>
                  </a:cubicBezTo>
                  <a:cubicBezTo>
                    <a:pt x="195" y="108"/>
                    <a:pt x="205" y="102"/>
                    <a:pt x="210" y="92"/>
                  </a:cubicBezTo>
                  <a:cubicBezTo>
                    <a:pt x="231" y="42"/>
                    <a:pt x="97" y="29"/>
                    <a:pt x="65" y="14"/>
                  </a:cubicBezTo>
                  <a:cubicBezTo>
                    <a:pt x="52" y="13"/>
                    <a:pt x="33" y="1"/>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619782" y="3484322"/>
              <a:ext cx="75699" cy="27437"/>
            </a:xfrm>
            <a:custGeom>
              <a:avLst/>
              <a:gdLst/>
              <a:ahLst/>
              <a:cxnLst/>
              <a:rect l="l" t="t" r="r" b="b"/>
              <a:pathLst>
                <a:path w="458" h="166" extrusionOk="0">
                  <a:moveTo>
                    <a:pt x="6" y="1"/>
                  </a:moveTo>
                  <a:cubicBezTo>
                    <a:pt x="3" y="1"/>
                    <a:pt x="1" y="3"/>
                    <a:pt x="1" y="6"/>
                  </a:cubicBezTo>
                  <a:cubicBezTo>
                    <a:pt x="1" y="17"/>
                    <a:pt x="17" y="13"/>
                    <a:pt x="24" y="16"/>
                  </a:cubicBezTo>
                  <a:cubicBezTo>
                    <a:pt x="156" y="59"/>
                    <a:pt x="279" y="124"/>
                    <a:pt x="413" y="164"/>
                  </a:cubicBezTo>
                  <a:cubicBezTo>
                    <a:pt x="416" y="165"/>
                    <a:pt x="419" y="166"/>
                    <a:pt x="422" y="166"/>
                  </a:cubicBezTo>
                  <a:cubicBezTo>
                    <a:pt x="435" y="166"/>
                    <a:pt x="448" y="156"/>
                    <a:pt x="453" y="142"/>
                  </a:cubicBezTo>
                  <a:cubicBezTo>
                    <a:pt x="458" y="126"/>
                    <a:pt x="447" y="107"/>
                    <a:pt x="430" y="102"/>
                  </a:cubicBezTo>
                  <a:cubicBezTo>
                    <a:pt x="350" y="73"/>
                    <a:pt x="267" y="46"/>
                    <a:pt x="182" y="30"/>
                  </a:cubicBezTo>
                  <a:cubicBezTo>
                    <a:pt x="125" y="16"/>
                    <a:pt x="66" y="7"/>
                    <a:pt x="8" y="1"/>
                  </a:cubicBezTo>
                  <a:cubicBezTo>
                    <a:pt x="8" y="1"/>
                    <a:pt x="7" y="1"/>
                    <a:pt x="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562594" y="3470769"/>
              <a:ext cx="94046" cy="34379"/>
            </a:xfrm>
            <a:custGeom>
              <a:avLst/>
              <a:gdLst/>
              <a:ahLst/>
              <a:cxnLst/>
              <a:rect l="l" t="t" r="r" b="b"/>
              <a:pathLst>
                <a:path w="569" h="208" extrusionOk="0">
                  <a:moveTo>
                    <a:pt x="10" y="0"/>
                  </a:moveTo>
                  <a:cubicBezTo>
                    <a:pt x="1" y="0"/>
                    <a:pt x="1" y="14"/>
                    <a:pt x="10" y="14"/>
                  </a:cubicBezTo>
                  <a:cubicBezTo>
                    <a:pt x="178" y="52"/>
                    <a:pt x="325" y="147"/>
                    <a:pt x="486" y="205"/>
                  </a:cubicBezTo>
                  <a:cubicBezTo>
                    <a:pt x="489" y="207"/>
                    <a:pt x="493" y="207"/>
                    <a:pt x="497" y="207"/>
                  </a:cubicBezTo>
                  <a:cubicBezTo>
                    <a:pt x="508" y="207"/>
                    <a:pt x="519" y="201"/>
                    <a:pt x="524" y="190"/>
                  </a:cubicBezTo>
                  <a:cubicBezTo>
                    <a:pt x="569" y="123"/>
                    <a:pt x="69" y="10"/>
                    <a:pt x="11" y="0"/>
                  </a:cubicBezTo>
                  <a:cubicBezTo>
                    <a:pt x="11" y="0"/>
                    <a:pt x="10" y="0"/>
                    <a:pt x="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1469705" y="3461678"/>
              <a:ext cx="21817" cy="12231"/>
            </a:xfrm>
            <a:custGeom>
              <a:avLst/>
              <a:gdLst/>
              <a:ahLst/>
              <a:cxnLst/>
              <a:rect l="l" t="t" r="r" b="b"/>
              <a:pathLst>
                <a:path w="132" h="74" extrusionOk="0">
                  <a:moveTo>
                    <a:pt x="19" y="1"/>
                  </a:moveTo>
                  <a:cubicBezTo>
                    <a:pt x="13" y="1"/>
                    <a:pt x="7" y="6"/>
                    <a:pt x="5" y="11"/>
                  </a:cubicBezTo>
                  <a:cubicBezTo>
                    <a:pt x="0" y="21"/>
                    <a:pt x="5" y="31"/>
                    <a:pt x="12" y="35"/>
                  </a:cubicBezTo>
                  <a:cubicBezTo>
                    <a:pt x="35" y="48"/>
                    <a:pt x="59" y="59"/>
                    <a:pt x="82" y="71"/>
                  </a:cubicBezTo>
                  <a:cubicBezTo>
                    <a:pt x="86" y="73"/>
                    <a:pt x="90" y="74"/>
                    <a:pt x="94" y="74"/>
                  </a:cubicBezTo>
                  <a:cubicBezTo>
                    <a:pt x="120" y="74"/>
                    <a:pt x="131" y="33"/>
                    <a:pt x="100" y="23"/>
                  </a:cubicBezTo>
                  <a:cubicBezTo>
                    <a:pt x="74" y="14"/>
                    <a:pt x="47" y="5"/>
                    <a:pt x="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13"/>
          <p:cNvGrpSpPr/>
          <p:nvPr/>
        </p:nvGrpSpPr>
        <p:grpSpPr>
          <a:xfrm>
            <a:off x="7191196" y="-168974"/>
            <a:ext cx="2060474" cy="2195412"/>
            <a:chOff x="4932941" y="4698851"/>
            <a:chExt cx="719464" cy="766554"/>
          </a:xfrm>
        </p:grpSpPr>
        <p:sp>
          <p:nvSpPr>
            <p:cNvPr id="679" name="Google Shape;679;p13"/>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13"/>
          <p:cNvGrpSpPr/>
          <p:nvPr/>
        </p:nvGrpSpPr>
        <p:grpSpPr>
          <a:xfrm>
            <a:off x="311579" y="3328917"/>
            <a:ext cx="269281" cy="237693"/>
            <a:chOff x="-730446" y="5201242"/>
            <a:chExt cx="269281" cy="237693"/>
          </a:xfrm>
        </p:grpSpPr>
        <p:sp>
          <p:nvSpPr>
            <p:cNvPr id="712" name="Google Shape;712;p13"/>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13"/>
          <p:cNvGrpSpPr/>
          <p:nvPr/>
        </p:nvGrpSpPr>
        <p:grpSpPr>
          <a:xfrm>
            <a:off x="6962710" y="483968"/>
            <a:ext cx="74827" cy="70928"/>
            <a:chOff x="-234440" y="5038718"/>
            <a:chExt cx="74827" cy="70928"/>
          </a:xfrm>
        </p:grpSpPr>
        <p:sp>
          <p:nvSpPr>
            <p:cNvPr id="715" name="Google Shape;715;p13"/>
            <p:cNvSpPr/>
            <p:nvPr/>
          </p:nvSpPr>
          <p:spPr>
            <a:xfrm>
              <a:off x="-227079" y="5045884"/>
              <a:ext cx="61909" cy="56791"/>
            </a:xfrm>
            <a:custGeom>
              <a:avLst/>
              <a:gdLst/>
              <a:ahLst/>
              <a:cxnLst/>
              <a:rect l="l" t="t" r="r" b="b"/>
              <a:pathLst>
                <a:path w="1270" h="1165" extrusionOk="0">
                  <a:moveTo>
                    <a:pt x="453" y="1"/>
                  </a:moveTo>
                  <a:cubicBezTo>
                    <a:pt x="220" y="69"/>
                    <a:pt x="71" y="310"/>
                    <a:pt x="43" y="540"/>
                  </a:cubicBezTo>
                  <a:cubicBezTo>
                    <a:pt x="0" y="879"/>
                    <a:pt x="333" y="1165"/>
                    <a:pt x="655" y="1165"/>
                  </a:cubicBezTo>
                  <a:cubicBezTo>
                    <a:pt x="661" y="1165"/>
                    <a:pt x="667" y="1165"/>
                    <a:pt x="674" y="1164"/>
                  </a:cubicBezTo>
                  <a:cubicBezTo>
                    <a:pt x="994" y="1133"/>
                    <a:pt x="1269" y="734"/>
                    <a:pt x="1109" y="432"/>
                  </a:cubicBezTo>
                  <a:cubicBezTo>
                    <a:pt x="1024" y="266"/>
                    <a:pt x="863" y="139"/>
                    <a:pt x="691" y="73"/>
                  </a:cubicBezTo>
                  <a:cubicBezTo>
                    <a:pt x="618" y="31"/>
                    <a:pt x="512" y="65"/>
                    <a:pt x="45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234440" y="5038718"/>
              <a:ext cx="74827" cy="70928"/>
            </a:xfrm>
            <a:custGeom>
              <a:avLst/>
              <a:gdLst/>
              <a:ahLst/>
              <a:cxnLst/>
              <a:rect l="l" t="t" r="r" b="b"/>
              <a:pathLst>
                <a:path w="1535" h="1455" extrusionOk="0">
                  <a:moveTo>
                    <a:pt x="604" y="148"/>
                  </a:moveTo>
                  <a:cubicBezTo>
                    <a:pt x="663" y="212"/>
                    <a:pt x="768" y="178"/>
                    <a:pt x="842" y="220"/>
                  </a:cubicBezTo>
                  <a:cubicBezTo>
                    <a:pt x="1014" y="286"/>
                    <a:pt x="1175" y="413"/>
                    <a:pt x="1260" y="579"/>
                  </a:cubicBezTo>
                  <a:cubicBezTo>
                    <a:pt x="1420" y="881"/>
                    <a:pt x="1145" y="1280"/>
                    <a:pt x="825" y="1311"/>
                  </a:cubicBezTo>
                  <a:cubicBezTo>
                    <a:pt x="818" y="1312"/>
                    <a:pt x="812" y="1312"/>
                    <a:pt x="806" y="1312"/>
                  </a:cubicBezTo>
                  <a:cubicBezTo>
                    <a:pt x="484" y="1312"/>
                    <a:pt x="151" y="1026"/>
                    <a:pt x="194" y="687"/>
                  </a:cubicBezTo>
                  <a:cubicBezTo>
                    <a:pt x="222" y="457"/>
                    <a:pt x="370" y="216"/>
                    <a:pt x="604" y="148"/>
                  </a:cubicBezTo>
                  <a:close/>
                  <a:moveTo>
                    <a:pt x="758" y="1"/>
                  </a:moveTo>
                  <a:cubicBezTo>
                    <a:pt x="708" y="1"/>
                    <a:pt x="659" y="8"/>
                    <a:pt x="610" y="24"/>
                  </a:cubicBezTo>
                  <a:cubicBezTo>
                    <a:pt x="605" y="24"/>
                    <a:pt x="600" y="23"/>
                    <a:pt x="594" y="23"/>
                  </a:cubicBezTo>
                  <a:cubicBezTo>
                    <a:pt x="247" y="23"/>
                    <a:pt x="0" y="398"/>
                    <a:pt x="19" y="724"/>
                  </a:cubicBezTo>
                  <a:cubicBezTo>
                    <a:pt x="28" y="1087"/>
                    <a:pt x="351" y="1377"/>
                    <a:pt x="692" y="1441"/>
                  </a:cubicBezTo>
                  <a:cubicBezTo>
                    <a:pt x="735" y="1450"/>
                    <a:pt x="778" y="1455"/>
                    <a:pt x="821" y="1455"/>
                  </a:cubicBezTo>
                  <a:cubicBezTo>
                    <a:pt x="1177" y="1455"/>
                    <a:pt x="1527" y="1143"/>
                    <a:pt x="1528" y="780"/>
                  </a:cubicBezTo>
                  <a:cubicBezTo>
                    <a:pt x="1535" y="408"/>
                    <a:pt x="1134" y="1"/>
                    <a:pt x="75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3"/>
          <p:cNvGrpSpPr/>
          <p:nvPr/>
        </p:nvGrpSpPr>
        <p:grpSpPr>
          <a:xfrm>
            <a:off x="8623543" y="3222106"/>
            <a:ext cx="146288" cy="106826"/>
            <a:chOff x="69842" y="5316530"/>
            <a:chExt cx="61081" cy="44604"/>
          </a:xfrm>
        </p:grpSpPr>
        <p:sp>
          <p:nvSpPr>
            <p:cNvPr id="718" name="Google Shape;718;p13"/>
            <p:cNvSpPr/>
            <p:nvPr/>
          </p:nvSpPr>
          <p:spPr>
            <a:xfrm>
              <a:off x="77690" y="5326036"/>
              <a:ext cx="33197" cy="26567"/>
            </a:xfrm>
            <a:custGeom>
              <a:avLst/>
              <a:gdLst/>
              <a:ahLst/>
              <a:cxnLst/>
              <a:rect l="l" t="t" r="r" b="b"/>
              <a:pathLst>
                <a:path w="681" h="545" extrusionOk="0">
                  <a:moveTo>
                    <a:pt x="417" y="1"/>
                  </a:moveTo>
                  <a:cubicBezTo>
                    <a:pt x="325" y="1"/>
                    <a:pt x="225" y="35"/>
                    <a:pt x="150" y="90"/>
                  </a:cubicBezTo>
                  <a:cubicBezTo>
                    <a:pt x="0" y="266"/>
                    <a:pt x="167" y="545"/>
                    <a:pt x="383" y="545"/>
                  </a:cubicBezTo>
                  <a:cubicBezTo>
                    <a:pt x="392" y="545"/>
                    <a:pt x="402" y="544"/>
                    <a:pt x="412" y="543"/>
                  </a:cubicBezTo>
                  <a:cubicBezTo>
                    <a:pt x="568" y="532"/>
                    <a:pt x="680" y="380"/>
                    <a:pt x="657" y="229"/>
                  </a:cubicBezTo>
                  <a:cubicBezTo>
                    <a:pt x="650" y="65"/>
                    <a:pt x="542" y="1"/>
                    <a:pt x="41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69842" y="5316530"/>
              <a:ext cx="61081" cy="44604"/>
            </a:xfrm>
            <a:custGeom>
              <a:avLst/>
              <a:gdLst/>
              <a:ahLst/>
              <a:cxnLst/>
              <a:rect l="l" t="t" r="r" b="b"/>
              <a:pathLst>
                <a:path w="1253" h="915" extrusionOk="0">
                  <a:moveTo>
                    <a:pt x="578" y="196"/>
                  </a:moveTo>
                  <a:cubicBezTo>
                    <a:pt x="703" y="196"/>
                    <a:pt x="811" y="260"/>
                    <a:pt x="818" y="424"/>
                  </a:cubicBezTo>
                  <a:cubicBezTo>
                    <a:pt x="841" y="575"/>
                    <a:pt x="729" y="727"/>
                    <a:pt x="573" y="738"/>
                  </a:cubicBezTo>
                  <a:cubicBezTo>
                    <a:pt x="563" y="739"/>
                    <a:pt x="553" y="740"/>
                    <a:pt x="544" y="740"/>
                  </a:cubicBezTo>
                  <a:cubicBezTo>
                    <a:pt x="328" y="740"/>
                    <a:pt x="161" y="461"/>
                    <a:pt x="312" y="285"/>
                  </a:cubicBezTo>
                  <a:cubicBezTo>
                    <a:pt x="387" y="230"/>
                    <a:pt x="487" y="196"/>
                    <a:pt x="578" y="196"/>
                  </a:cubicBezTo>
                  <a:close/>
                  <a:moveTo>
                    <a:pt x="621" y="1"/>
                  </a:moveTo>
                  <a:cubicBezTo>
                    <a:pt x="417" y="1"/>
                    <a:pt x="220" y="146"/>
                    <a:pt x="121" y="319"/>
                  </a:cubicBezTo>
                  <a:cubicBezTo>
                    <a:pt x="0" y="569"/>
                    <a:pt x="203" y="894"/>
                    <a:pt x="477" y="911"/>
                  </a:cubicBezTo>
                  <a:cubicBezTo>
                    <a:pt x="497" y="913"/>
                    <a:pt x="517" y="915"/>
                    <a:pt x="536" y="915"/>
                  </a:cubicBezTo>
                  <a:cubicBezTo>
                    <a:pt x="1060" y="915"/>
                    <a:pt x="1253" y="126"/>
                    <a:pt x="664" y="3"/>
                  </a:cubicBezTo>
                  <a:cubicBezTo>
                    <a:pt x="650" y="1"/>
                    <a:pt x="636" y="1"/>
                    <a:pt x="6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3"/>
          <p:cNvGrpSpPr/>
          <p:nvPr/>
        </p:nvGrpSpPr>
        <p:grpSpPr>
          <a:xfrm>
            <a:off x="5909365" y="554894"/>
            <a:ext cx="129052" cy="118748"/>
            <a:chOff x="10843290" y="-69506"/>
            <a:chExt cx="129052" cy="118748"/>
          </a:xfrm>
        </p:grpSpPr>
        <p:sp>
          <p:nvSpPr>
            <p:cNvPr id="721" name="Google Shape;721;p13"/>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13"/>
          <p:cNvGrpSpPr/>
          <p:nvPr/>
        </p:nvGrpSpPr>
        <p:grpSpPr>
          <a:xfrm>
            <a:off x="165287" y="3766230"/>
            <a:ext cx="146278" cy="118975"/>
            <a:chOff x="-563535" y="5555149"/>
            <a:chExt cx="64298" cy="52306"/>
          </a:xfrm>
        </p:grpSpPr>
        <p:sp>
          <p:nvSpPr>
            <p:cNvPr id="724" name="Google Shape;724;p13"/>
            <p:cNvSpPr/>
            <p:nvPr/>
          </p:nvSpPr>
          <p:spPr>
            <a:xfrm>
              <a:off x="-548179" y="5564996"/>
              <a:ext cx="42410" cy="34026"/>
            </a:xfrm>
            <a:custGeom>
              <a:avLst/>
              <a:gdLst/>
              <a:ahLst/>
              <a:cxnLst/>
              <a:rect l="l" t="t" r="r" b="b"/>
              <a:pathLst>
                <a:path w="870" h="698" extrusionOk="0">
                  <a:moveTo>
                    <a:pt x="421" y="1"/>
                  </a:moveTo>
                  <a:cubicBezTo>
                    <a:pt x="385" y="1"/>
                    <a:pt x="347" y="6"/>
                    <a:pt x="305" y="17"/>
                  </a:cubicBezTo>
                  <a:cubicBezTo>
                    <a:pt x="198" y="64"/>
                    <a:pt x="80" y="150"/>
                    <a:pt x="48" y="263"/>
                  </a:cubicBezTo>
                  <a:cubicBezTo>
                    <a:pt x="1" y="474"/>
                    <a:pt x="162" y="698"/>
                    <a:pt x="378" y="698"/>
                  </a:cubicBezTo>
                  <a:cubicBezTo>
                    <a:pt x="382" y="698"/>
                    <a:pt x="387" y="697"/>
                    <a:pt x="391" y="697"/>
                  </a:cubicBezTo>
                  <a:cubicBezTo>
                    <a:pt x="869" y="656"/>
                    <a:pt x="829" y="1"/>
                    <a:pt x="42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563535" y="5555149"/>
              <a:ext cx="64298" cy="52306"/>
            </a:xfrm>
            <a:custGeom>
              <a:avLst/>
              <a:gdLst/>
              <a:ahLst/>
              <a:cxnLst/>
              <a:rect l="l" t="t" r="r" b="b"/>
              <a:pathLst>
                <a:path w="1319" h="1073" extrusionOk="0">
                  <a:moveTo>
                    <a:pt x="736" y="203"/>
                  </a:moveTo>
                  <a:cubicBezTo>
                    <a:pt x="1144" y="203"/>
                    <a:pt x="1184" y="858"/>
                    <a:pt x="706" y="899"/>
                  </a:cubicBezTo>
                  <a:cubicBezTo>
                    <a:pt x="702" y="899"/>
                    <a:pt x="697" y="900"/>
                    <a:pt x="693" y="900"/>
                  </a:cubicBezTo>
                  <a:cubicBezTo>
                    <a:pt x="477" y="900"/>
                    <a:pt x="316" y="676"/>
                    <a:pt x="363" y="465"/>
                  </a:cubicBezTo>
                  <a:cubicBezTo>
                    <a:pt x="395" y="352"/>
                    <a:pt x="513" y="266"/>
                    <a:pt x="620" y="219"/>
                  </a:cubicBezTo>
                  <a:cubicBezTo>
                    <a:pt x="662" y="208"/>
                    <a:pt x="700" y="203"/>
                    <a:pt x="736" y="203"/>
                  </a:cubicBezTo>
                  <a:close/>
                  <a:moveTo>
                    <a:pt x="775" y="1"/>
                  </a:moveTo>
                  <a:cubicBezTo>
                    <a:pt x="762" y="1"/>
                    <a:pt x="750" y="1"/>
                    <a:pt x="738" y="2"/>
                  </a:cubicBezTo>
                  <a:cubicBezTo>
                    <a:pt x="156" y="103"/>
                    <a:pt x="1" y="872"/>
                    <a:pt x="609" y="1064"/>
                  </a:cubicBezTo>
                  <a:cubicBezTo>
                    <a:pt x="638" y="1070"/>
                    <a:pt x="667" y="1072"/>
                    <a:pt x="697" y="1072"/>
                  </a:cubicBezTo>
                  <a:cubicBezTo>
                    <a:pt x="959" y="1072"/>
                    <a:pt x="1224" y="866"/>
                    <a:pt x="1260" y="603"/>
                  </a:cubicBezTo>
                  <a:cubicBezTo>
                    <a:pt x="1318" y="313"/>
                    <a:pt x="1071" y="1"/>
                    <a:pt x="7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3500"/>
              <a:buFont typeface="Merriweather Black"/>
              <a:buNone/>
              <a:defRPr sz="3500">
                <a:solidFill>
                  <a:schemeClr val="dk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0" r:id="rId10"/>
    <p:sldLayoutId id="2147483661" r:id="rId11"/>
    <p:sldLayoutId id="2147483679" r:id="rId12"/>
    <p:sldLayoutId id="2147483681" r:id="rId13"/>
    <p:sldLayoutId id="2147483687" r:id="rId14"/>
    <p:sldLayoutId id="214748368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sp>
        <p:nvSpPr>
          <p:cNvPr id="2724" name="Google Shape;2724;p46"/>
          <p:cNvSpPr txBox="1">
            <a:spLocks noGrp="1"/>
          </p:cNvSpPr>
          <p:nvPr>
            <p:ph type="subTitle" idx="1"/>
          </p:nvPr>
        </p:nvSpPr>
        <p:spPr>
          <a:xfrm rot="-596">
            <a:off x="5676431" y="2480798"/>
            <a:ext cx="2747495" cy="55558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r-HR" dirty="0"/>
              <a:t>Lucija </a:t>
            </a:r>
            <a:r>
              <a:rPr lang="hr-HR" dirty="0" err="1"/>
              <a:t>Šenjug</a:t>
            </a:r>
            <a:r>
              <a:rPr lang="hr-HR" dirty="0"/>
              <a:t> Mance, </a:t>
            </a:r>
            <a:r>
              <a:rPr lang="hr-HR" dirty="0" err="1"/>
              <a:t>dr.med</a:t>
            </a:r>
            <a:r>
              <a:rPr lang="hr-HR" dirty="0"/>
              <a:t>., </a:t>
            </a:r>
          </a:p>
          <a:p>
            <a:pPr marL="0" lvl="0" indent="0" algn="r" rtl="0">
              <a:spcBef>
                <a:spcPts val="0"/>
              </a:spcBef>
              <a:spcAft>
                <a:spcPts val="0"/>
              </a:spcAft>
              <a:buNone/>
            </a:pPr>
            <a:r>
              <a:rPr lang="hr-HR" dirty="0"/>
              <a:t>Klinika za psihijatriju Sveti Ivan</a:t>
            </a:r>
            <a:endParaRPr dirty="0"/>
          </a:p>
        </p:txBody>
      </p:sp>
      <p:sp>
        <p:nvSpPr>
          <p:cNvPr id="2725" name="Google Shape;2725;p46"/>
          <p:cNvSpPr txBox="1">
            <a:spLocks noGrp="1"/>
          </p:cNvSpPr>
          <p:nvPr>
            <p:ph type="ctrTitle"/>
          </p:nvPr>
        </p:nvSpPr>
        <p:spPr>
          <a:xfrm>
            <a:off x="2647175" y="540000"/>
            <a:ext cx="5776800" cy="1906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hr-HR" sz="4500" dirty="0">
                <a:latin typeface="Baloo 2 Medium"/>
                <a:ea typeface="Baloo 2 Medium"/>
                <a:cs typeface="Baloo 2 Medium"/>
                <a:sym typeface="Baloo 2 Medium"/>
              </a:rPr>
              <a:t>REAGIRANJE NA AUTOMATSKE MISLI</a:t>
            </a:r>
            <a:endParaRPr sz="2900" dirty="0">
              <a:solidFill>
                <a:schemeClr val="dk1"/>
              </a:solidFill>
              <a:latin typeface="Baloo 2 Medium"/>
              <a:ea typeface="Baloo 2 Medium"/>
              <a:cs typeface="Baloo 2 Medium"/>
              <a:sym typeface="Baloo 2 Medium"/>
            </a:endParaRPr>
          </a:p>
        </p:txBody>
      </p:sp>
      <p:sp>
        <p:nvSpPr>
          <p:cNvPr id="2726" name="Google Shape;2726;p46"/>
          <p:cNvSpPr/>
          <p:nvPr/>
        </p:nvSpPr>
        <p:spPr>
          <a:xfrm>
            <a:off x="0" y="4862200"/>
            <a:ext cx="2705562" cy="208297"/>
          </a:xfrm>
          <a:custGeom>
            <a:avLst/>
            <a:gdLst/>
            <a:ahLst/>
            <a:cxnLst/>
            <a:rect l="l" t="t" r="r" b="b"/>
            <a:pathLst>
              <a:path w="16983" h="3151" extrusionOk="0">
                <a:moveTo>
                  <a:pt x="8491" y="1"/>
                </a:moveTo>
                <a:cubicBezTo>
                  <a:pt x="6240" y="1"/>
                  <a:pt x="4080" y="167"/>
                  <a:pt x="2488" y="462"/>
                </a:cubicBezTo>
                <a:cubicBezTo>
                  <a:pt x="896" y="757"/>
                  <a:pt x="1" y="1158"/>
                  <a:pt x="1" y="1575"/>
                </a:cubicBezTo>
                <a:cubicBezTo>
                  <a:pt x="1" y="1993"/>
                  <a:pt x="896" y="2395"/>
                  <a:pt x="2488" y="2690"/>
                </a:cubicBezTo>
                <a:cubicBezTo>
                  <a:pt x="4080" y="2985"/>
                  <a:pt x="6240" y="3151"/>
                  <a:pt x="8491" y="3151"/>
                </a:cubicBezTo>
                <a:cubicBezTo>
                  <a:pt x="10743" y="3151"/>
                  <a:pt x="12904" y="2985"/>
                  <a:pt x="14496" y="2690"/>
                </a:cubicBezTo>
                <a:cubicBezTo>
                  <a:pt x="16088" y="2395"/>
                  <a:pt x="16982" y="1993"/>
                  <a:pt x="16982" y="1575"/>
                </a:cubicBezTo>
                <a:cubicBezTo>
                  <a:pt x="16982" y="1158"/>
                  <a:pt x="16088" y="757"/>
                  <a:pt x="14496" y="462"/>
                </a:cubicBezTo>
                <a:cubicBezTo>
                  <a:pt x="12904" y="167"/>
                  <a:pt x="10743" y="1"/>
                  <a:pt x="8491"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7" name="Google Shape;2727;p46"/>
          <p:cNvGrpSpPr/>
          <p:nvPr/>
        </p:nvGrpSpPr>
        <p:grpSpPr>
          <a:xfrm>
            <a:off x="-442622" y="697747"/>
            <a:ext cx="5854031" cy="5229704"/>
            <a:chOff x="-618327" y="347942"/>
            <a:chExt cx="5409380" cy="4832475"/>
          </a:xfrm>
        </p:grpSpPr>
        <p:sp>
          <p:nvSpPr>
            <p:cNvPr id="2728" name="Google Shape;2728;p46"/>
            <p:cNvSpPr/>
            <p:nvPr/>
          </p:nvSpPr>
          <p:spPr>
            <a:xfrm>
              <a:off x="3421940" y="2378364"/>
              <a:ext cx="238537" cy="233393"/>
            </a:xfrm>
            <a:custGeom>
              <a:avLst/>
              <a:gdLst/>
              <a:ahLst/>
              <a:cxnLst/>
              <a:rect l="l" t="t" r="r" b="b"/>
              <a:pathLst>
                <a:path w="1252" h="1225" extrusionOk="0">
                  <a:moveTo>
                    <a:pt x="1251" y="1"/>
                  </a:moveTo>
                  <a:cubicBezTo>
                    <a:pt x="1060" y="64"/>
                    <a:pt x="863" y="114"/>
                    <a:pt x="686" y="215"/>
                  </a:cubicBezTo>
                  <a:cubicBezTo>
                    <a:pt x="328" y="430"/>
                    <a:pt x="48" y="803"/>
                    <a:pt x="1" y="1224"/>
                  </a:cubicBezTo>
                  <a:cubicBezTo>
                    <a:pt x="579" y="1035"/>
                    <a:pt x="1037" y="564"/>
                    <a:pt x="125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4299878" y="3542851"/>
              <a:ext cx="129176" cy="135654"/>
            </a:xfrm>
            <a:custGeom>
              <a:avLst/>
              <a:gdLst/>
              <a:ahLst/>
              <a:cxnLst/>
              <a:rect l="l" t="t" r="r" b="b"/>
              <a:pathLst>
                <a:path w="678" h="712" extrusionOk="0">
                  <a:moveTo>
                    <a:pt x="128" y="1"/>
                  </a:moveTo>
                  <a:cubicBezTo>
                    <a:pt x="0" y="380"/>
                    <a:pt x="332" y="618"/>
                    <a:pt x="657" y="706"/>
                  </a:cubicBezTo>
                  <a:cubicBezTo>
                    <a:pt x="664" y="708"/>
                    <a:pt x="670" y="709"/>
                    <a:pt x="678" y="712"/>
                  </a:cubicBezTo>
                  <a:cubicBezTo>
                    <a:pt x="669" y="379"/>
                    <a:pt x="382" y="168"/>
                    <a:pt x="12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4288447" y="3507033"/>
              <a:ext cx="156993" cy="204052"/>
            </a:xfrm>
            <a:custGeom>
              <a:avLst/>
              <a:gdLst/>
              <a:ahLst/>
              <a:cxnLst/>
              <a:rect l="l" t="t" r="r" b="b"/>
              <a:pathLst>
                <a:path w="824" h="1071" extrusionOk="0">
                  <a:moveTo>
                    <a:pt x="188" y="189"/>
                  </a:moveTo>
                  <a:lnTo>
                    <a:pt x="188" y="189"/>
                  </a:lnTo>
                  <a:cubicBezTo>
                    <a:pt x="442" y="356"/>
                    <a:pt x="729" y="567"/>
                    <a:pt x="738" y="900"/>
                  </a:cubicBezTo>
                  <a:cubicBezTo>
                    <a:pt x="730" y="897"/>
                    <a:pt x="724" y="896"/>
                    <a:pt x="717" y="894"/>
                  </a:cubicBezTo>
                  <a:cubicBezTo>
                    <a:pt x="392" y="806"/>
                    <a:pt x="60" y="568"/>
                    <a:pt x="188" y="189"/>
                  </a:cubicBezTo>
                  <a:close/>
                  <a:moveTo>
                    <a:pt x="170" y="0"/>
                  </a:moveTo>
                  <a:cubicBezTo>
                    <a:pt x="146" y="0"/>
                    <a:pt x="122" y="8"/>
                    <a:pt x="98" y="27"/>
                  </a:cubicBezTo>
                  <a:cubicBezTo>
                    <a:pt x="0" y="127"/>
                    <a:pt x="26" y="294"/>
                    <a:pt x="42" y="420"/>
                  </a:cubicBezTo>
                  <a:cubicBezTo>
                    <a:pt x="98" y="733"/>
                    <a:pt x="357" y="970"/>
                    <a:pt x="652" y="1063"/>
                  </a:cubicBezTo>
                  <a:cubicBezTo>
                    <a:pt x="667" y="1068"/>
                    <a:pt x="683" y="1071"/>
                    <a:pt x="699" y="1071"/>
                  </a:cubicBezTo>
                  <a:cubicBezTo>
                    <a:pt x="727" y="1071"/>
                    <a:pt x="755" y="1062"/>
                    <a:pt x="777" y="1040"/>
                  </a:cubicBezTo>
                  <a:cubicBezTo>
                    <a:pt x="819" y="1013"/>
                    <a:pt x="797" y="966"/>
                    <a:pt x="796" y="927"/>
                  </a:cubicBezTo>
                  <a:cubicBezTo>
                    <a:pt x="824" y="730"/>
                    <a:pt x="772" y="521"/>
                    <a:pt x="644" y="368"/>
                  </a:cubicBezTo>
                  <a:cubicBezTo>
                    <a:pt x="563" y="268"/>
                    <a:pt x="462" y="187"/>
                    <a:pt x="362" y="107"/>
                  </a:cubicBezTo>
                  <a:cubicBezTo>
                    <a:pt x="308" y="64"/>
                    <a:pt x="240" y="0"/>
                    <a:pt x="17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3394695" y="2340831"/>
              <a:ext cx="303887" cy="305031"/>
            </a:xfrm>
            <a:custGeom>
              <a:avLst/>
              <a:gdLst/>
              <a:ahLst/>
              <a:cxnLst/>
              <a:rect l="l" t="t" r="r" b="b"/>
              <a:pathLst>
                <a:path w="1595" h="1601" extrusionOk="0">
                  <a:moveTo>
                    <a:pt x="1394" y="198"/>
                  </a:moveTo>
                  <a:cubicBezTo>
                    <a:pt x="1179" y="761"/>
                    <a:pt x="722" y="1231"/>
                    <a:pt x="144" y="1421"/>
                  </a:cubicBezTo>
                  <a:cubicBezTo>
                    <a:pt x="191" y="1000"/>
                    <a:pt x="471" y="627"/>
                    <a:pt x="829" y="412"/>
                  </a:cubicBezTo>
                  <a:cubicBezTo>
                    <a:pt x="1006" y="311"/>
                    <a:pt x="1203" y="261"/>
                    <a:pt x="1394" y="198"/>
                  </a:cubicBezTo>
                  <a:close/>
                  <a:moveTo>
                    <a:pt x="1456" y="1"/>
                  </a:moveTo>
                  <a:cubicBezTo>
                    <a:pt x="1376" y="1"/>
                    <a:pt x="1280" y="46"/>
                    <a:pt x="1211" y="62"/>
                  </a:cubicBezTo>
                  <a:cubicBezTo>
                    <a:pt x="590" y="222"/>
                    <a:pt x="12" y="789"/>
                    <a:pt x="52" y="1461"/>
                  </a:cubicBezTo>
                  <a:cubicBezTo>
                    <a:pt x="1" y="1498"/>
                    <a:pt x="16" y="1584"/>
                    <a:pt x="76" y="1601"/>
                  </a:cubicBezTo>
                  <a:cubicBezTo>
                    <a:pt x="621" y="1557"/>
                    <a:pt x="1181" y="991"/>
                    <a:pt x="1424" y="523"/>
                  </a:cubicBezTo>
                  <a:cubicBezTo>
                    <a:pt x="1476" y="420"/>
                    <a:pt x="1530" y="317"/>
                    <a:pt x="1569" y="209"/>
                  </a:cubicBezTo>
                  <a:cubicBezTo>
                    <a:pt x="1586" y="166"/>
                    <a:pt x="1594" y="118"/>
                    <a:pt x="1578" y="74"/>
                  </a:cubicBezTo>
                  <a:cubicBezTo>
                    <a:pt x="1551" y="19"/>
                    <a:pt x="1506" y="1"/>
                    <a:pt x="145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2590872" y="2457241"/>
              <a:ext cx="129938" cy="86689"/>
            </a:xfrm>
            <a:custGeom>
              <a:avLst/>
              <a:gdLst/>
              <a:ahLst/>
              <a:cxnLst/>
              <a:rect l="l" t="t" r="r" b="b"/>
              <a:pathLst>
                <a:path w="682" h="455" extrusionOk="0">
                  <a:moveTo>
                    <a:pt x="377" y="0"/>
                  </a:moveTo>
                  <a:cubicBezTo>
                    <a:pt x="1" y="0"/>
                    <a:pt x="21" y="455"/>
                    <a:pt x="395" y="455"/>
                  </a:cubicBezTo>
                  <a:cubicBezTo>
                    <a:pt x="404" y="455"/>
                    <a:pt x="413" y="455"/>
                    <a:pt x="422" y="454"/>
                  </a:cubicBezTo>
                  <a:cubicBezTo>
                    <a:pt x="425" y="454"/>
                    <a:pt x="428" y="454"/>
                    <a:pt x="432" y="454"/>
                  </a:cubicBezTo>
                  <a:cubicBezTo>
                    <a:pt x="561" y="454"/>
                    <a:pt x="681" y="314"/>
                    <a:pt x="593" y="196"/>
                  </a:cubicBezTo>
                  <a:cubicBezTo>
                    <a:pt x="555" y="115"/>
                    <a:pt x="447" y="88"/>
                    <a:pt x="423" y="3"/>
                  </a:cubicBezTo>
                  <a:cubicBezTo>
                    <a:pt x="407" y="1"/>
                    <a:pt x="392" y="0"/>
                    <a:pt x="377"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2466649" y="2301392"/>
              <a:ext cx="359902" cy="386385"/>
            </a:xfrm>
            <a:custGeom>
              <a:avLst/>
              <a:gdLst/>
              <a:ahLst/>
              <a:cxnLst/>
              <a:rect l="l" t="t" r="r" b="b"/>
              <a:pathLst>
                <a:path w="1889" h="2028" extrusionOk="0">
                  <a:moveTo>
                    <a:pt x="979" y="719"/>
                  </a:moveTo>
                  <a:cubicBezTo>
                    <a:pt x="1031" y="719"/>
                    <a:pt x="1084" y="730"/>
                    <a:pt x="1131" y="751"/>
                  </a:cubicBezTo>
                  <a:cubicBezTo>
                    <a:pt x="1308" y="767"/>
                    <a:pt x="1448" y="952"/>
                    <a:pt x="1451" y="1123"/>
                  </a:cubicBezTo>
                  <a:cubicBezTo>
                    <a:pt x="1435" y="1305"/>
                    <a:pt x="1262" y="1439"/>
                    <a:pt x="1085" y="1439"/>
                  </a:cubicBezTo>
                  <a:cubicBezTo>
                    <a:pt x="1073" y="1439"/>
                    <a:pt x="1061" y="1438"/>
                    <a:pt x="1049" y="1437"/>
                  </a:cubicBezTo>
                  <a:cubicBezTo>
                    <a:pt x="1041" y="1438"/>
                    <a:pt x="1033" y="1438"/>
                    <a:pt x="1025" y="1438"/>
                  </a:cubicBezTo>
                  <a:cubicBezTo>
                    <a:pt x="692" y="1438"/>
                    <a:pt x="447" y="1020"/>
                    <a:pt x="747" y="791"/>
                  </a:cubicBezTo>
                  <a:cubicBezTo>
                    <a:pt x="814" y="744"/>
                    <a:pt x="897" y="719"/>
                    <a:pt x="979" y="719"/>
                  </a:cubicBezTo>
                  <a:close/>
                  <a:moveTo>
                    <a:pt x="752" y="1"/>
                  </a:moveTo>
                  <a:cubicBezTo>
                    <a:pt x="699" y="1"/>
                    <a:pt x="641" y="23"/>
                    <a:pt x="583" y="74"/>
                  </a:cubicBezTo>
                  <a:cubicBezTo>
                    <a:pt x="477" y="195"/>
                    <a:pt x="462" y="385"/>
                    <a:pt x="550" y="520"/>
                  </a:cubicBezTo>
                  <a:cubicBezTo>
                    <a:pt x="578" y="578"/>
                    <a:pt x="655" y="624"/>
                    <a:pt x="638" y="696"/>
                  </a:cubicBezTo>
                  <a:cubicBezTo>
                    <a:pt x="628" y="735"/>
                    <a:pt x="588" y="756"/>
                    <a:pt x="550" y="756"/>
                  </a:cubicBezTo>
                  <a:cubicBezTo>
                    <a:pt x="549" y="756"/>
                    <a:pt x="548" y="755"/>
                    <a:pt x="548" y="755"/>
                  </a:cubicBezTo>
                  <a:cubicBezTo>
                    <a:pt x="475" y="760"/>
                    <a:pt x="404" y="771"/>
                    <a:pt x="331" y="781"/>
                  </a:cubicBezTo>
                  <a:cubicBezTo>
                    <a:pt x="157" y="793"/>
                    <a:pt x="0" y="957"/>
                    <a:pt x="52" y="1136"/>
                  </a:cubicBezTo>
                  <a:cubicBezTo>
                    <a:pt x="129" y="1351"/>
                    <a:pt x="409" y="1352"/>
                    <a:pt x="599" y="1360"/>
                  </a:cubicBezTo>
                  <a:cubicBezTo>
                    <a:pt x="651" y="1375"/>
                    <a:pt x="664" y="1440"/>
                    <a:pt x="646" y="1483"/>
                  </a:cubicBezTo>
                  <a:cubicBezTo>
                    <a:pt x="630" y="1564"/>
                    <a:pt x="614" y="1644"/>
                    <a:pt x="601" y="1726"/>
                  </a:cubicBezTo>
                  <a:cubicBezTo>
                    <a:pt x="576" y="1875"/>
                    <a:pt x="691" y="2028"/>
                    <a:pt x="846" y="2028"/>
                  </a:cubicBezTo>
                  <a:cubicBezTo>
                    <a:pt x="849" y="2028"/>
                    <a:pt x="852" y="2028"/>
                    <a:pt x="855" y="2027"/>
                  </a:cubicBezTo>
                  <a:cubicBezTo>
                    <a:pt x="984" y="2026"/>
                    <a:pt x="1067" y="1897"/>
                    <a:pt x="1098" y="1787"/>
                  </a:cubicBezTo>
                  <a:cubicBezTo>
                    <a:pt x="1119" y="1723"/>
                    <a:pt x="1107" y="1655"/>
                    <a:pt x="1124" y="1590"/>
                  </a:cubicBezTo>
                  <a:cubicBezTo>
                    <a:pt x="1138" y="1557"/>
                    <a:pt x="1169" y="1542"/>
                    <a:pt x="1202" y="1542"/>
                  </a:cubicBezTo>
                  <a:cubicBezTo>
                    <a:pt x="1222" y="1542"/>
                    <a:pt x="1243" y="1548"/>
                    <a:pt x="1261" y="1558"/>
                  </a:cubicBezTo>
                  <a:cubicBezTo>
                    <a:pt x="1333" y="1589"/>
                    <a:pt x="1405" y="1622"/>
                    <a:pt x="1480" y="1641"/>
                  </a:cubicBezTo>
                  <a:cubicBezTo>
                    <a:pt x="1503" y="1647"/>
                    <a:pt x="1524" y="1650"/>
                    <a:pt x="1544" y="1650"/>
                  </a:cubicBezTo>
                  <a:cubicBezTo>
                    <a:pt x="1709" y="1650"/>
                    <a:pt x="1761" y="1451"/>
                    <a:pt x="1715" y="1298"/>
                  </a:cubicBezTo>
                  <a:cubicBezTo>
                    <a:pt x="1694" y="1223"/>
                    <a:pt x="1649" y="1157"/>
                    <a:pt x="1593" y="1102"/>
                  </a:cubicBezTo>
                  <a:cubicBezTo>
                    <a:pt x="1560" y="1072"/>
                    <a:pt x="1520" y="1042"/>
                    <a:pt x="1516" y="995"/>
                  </a:cubicBezTo>
                  <a:cubicBezTo>
                    <a:pt x="1511" y="942"/>
                    <a:pt x="1555" y="905"/>
                    <a:pt x="1590" y="873"/>
                  </a:cubicBezTo>
                  <a:cubicBezTo>
                    <a:pt x="1702" y="766"/>
                    <a:pt x="1889" y="623"/>
                    <a:pt x="1808" y="450"/>
                  </a:cubicBezTo>
                  <a:cubicBezTo>
                    <a:pt x="1759" y="388"/>
                    <a:pt x="1692" y="363"/>
                    <a:pt x="1621" y="363"/>
                  </a:cubicBezTo>
                  <a:cubicBezTo>
                    <a:pt x="1485" y="363"/>
                    <a:pt x="1334" y="456"/>
                    <a:pt x="1265" y="561"/>
                  </a:cubicBezTo>
                  <a:cubicBezTo>
                    <a:pt x="1267" y="598"/>
                    <a:pt x="1268" y="638"/>
                    <a:pt x="1254" y="674"/>
                  </a:cubicBezTo>
                  <a:cubicBezTo>
                    <a:pt x="1245" y="702"/>
                    <a:pt x="1220" y="716"/>
                    <a:pt x="1194" y="716"/>
                  </a:cubicBezTo>
                  <a:cubicBezTo>
                    <a:pt x="1165" y="716"/>
                    <a:pt x="1137" y="699"/>
                    <a:pt x="1130" y="666"/>
                  </a:cubicBezTo>
                  <a:cubicBezTo>
                    <a:pt x="1108" y="529"/>
                    <a:pt x="1088" y="388"/>
                    <a:pt x="1037" y="257"/>
                  </a:cubicBezTo>
                  <a:cubicBezTo>
                    <a:pt x="984" y="118"/>
                    <a:pt x="877" y="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2551814" y="2438379"/>
              <a:ext cx="191287" cy="137369"/>
            </a:xfrm>
            <a:custGeom>
              <a:avLst/>
              <a:gdLst/>
              <a:ahLst/>
              <a:cxnLst/>
              <a:rect l="l" t="t" r="r" b="b"/>
              <a:pathLst>
                <a:path w="1004" h="721" extrusionOk="0">
                  <a:moveTo>
                    <a:pt x="582" y="99"/>
                  </a:moveTo>
                  <a:cubicBezTo>
                    <a:pt x="597" y="99"/>
                    <a:pt x="612" y="100"/>
                    <a:pt x="628" y="102"/>
                  </a:cubicBezTo>
                  <a:cubicBezTo>
                    <a:pt x="652" y="187"/>
                    <a:pt x="760" y="214"/>
                    <a:pt x="798" y="295"/>
                  </a:cubicBezTo>
                  <a:cubicBezTo>
                    <a:pt x="886" y="413"/>
                    <a:pt x="766" y="553"/>
                    <a:pt x="637" y="553"/>
                  </a:cubicBezTo>
                  <a:cubicBezTo>
                    <a:pt x="633" y="553"/>
                    <a:pt x="630" y="553"/>
                    <a:pt x="627" y="553"/>
                  </a:cubicBezTo>
                  <a:cubicBezTo>
                    <a:pt x="618" y="554"/>
                    <a:pt x="609" y="554"/>
                    <a:pt x="600" y="554"/>
                  </a:cubicBezTo>
                  <a:cubicBezTo>
                    <a:pt x="226" y="554"/>
                    <a:pt x="206" y="99"/>
                    <a:pt x="582" y="99"/>
                  </a:cubicBezTo>
                  <a:close/>
                  <a:moveTo>
                    <a:pt x="532" y="0"/>
                  </a:moveTo>
                  <a:cubicBezTo>
                    <a:pt x="450" y="0"/>
                    <a:pt x="367" y="25"/>
                    <a:pt x="300" y="72"/>
                  </a:cubicBezTo>
                  <a:cubicBezTo>
                    <a:pt x="0" y="300"/>
                    <a:pt x="245" y="719"/>
                    <a:pt x="578" y="719"/>
                  </a:cubicBezTo>
                  <a:cubicBezTo>
                    <a:pt x="586" y="719"/>
                    <a:pt x="594" y="719"/>
                    <a:pt x="602" y="718"/>
                  </a:cubicBezTo>
                  <a:cubicBezTo>
                    <a:pt x="614" y="719"/>
                    <a:pt x="626" y="720"/>
                    <a:pt x="638" y="720"/>
                  </a:cubicBezTo>
                  <a:cubicBezTo>
                    <a:pt x="815" y="720"/>
                    <a:pt x="988" y="586"/>
                    <a:pt x="1004" y="404"/>
                  </a:cubicBezTo>
                  <a:cubicBezTo>
                    <a:pt x="1001" y="233"/>
                    <a:pt x="861" y="48"/>
                    <a:pt x="684" y="32"/>
                  </a:cubicBezTo>
                  <a:cubicBezTo>
                    <a:pt x="637" y="11"/>
                    <a:pt x="584" y="0"/>
                    <a:pt x="53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2447788" y="2277005"/>
              <a:ext cx="435350" cy="434397"/>
            </a:xfrm>
            <a:custGeom>
              <a:avLst/>
              <a:gdLst/>
              <a:ahLst/>
              <a:cxnLst/>
              <a:rect l="l" t="t" r="r" b="b"/>
              <a:pathLst>
                <a:path w="2285" h="2280" extrusionOk="0">
                  <a:moveTo>
                    <a:pt x="851" y="129"/>
                  </a:moveTo>
                  <a:cubicBezTo>
                    <a:pt x="976" y="129"/>
                    <a:pt x="1082" y="246"/>
                    <a:pt x="1136" y="385"/>
                  </a:cubicBezTo>
                  <a:cubicBezTo>
                    <a:pt x="1187" y="516"/>
                    <a:pt x="1206" y="657"/>
                    <a:pt x="1229" y="794"/>
                  </a:cubicBezTo>
                  <a:cubicBezTo>
                    <a:pt x="1236" y="827"/>
                    <a:pt x="1264" y="844"/>
                    <a:pt x="1293" y="844"/>
                  </a:cubicBezTo>
                  <a:cubicBezTo>
                    <a:pt x="1319" y="844"/>
                    <a:pt x="1344" y="830"/>
                    <a:pt x="1353" y="802"/>
                  </a:cubicBezTo>
                  <a:cubicBezTo>
                    <a:pt x="1367" y="766"/>
                    <a:pt x="1366" y="726"/>
                    <a:pt x="1364" y="689"/>
                  </a:cubicBezTo>
                  <a:cubicBezTo>
                    <a:pt x="1433" y="584"/>
                    <a:pt x="1584" y="491"/>
                    <a:pt x="1720" y="491"/>
                  </a:cubicBezTo>
                  <a:cubicBezTo>
                    <a:pt x="1790" y="491"/>
                    <a:pt x="1857" y="516"/>
                    <a:pt x="1906" y="578"/>
                  </a:cubicBezTo>
                  <a:cubicBezTo>
                    <a:pt x="1988" y="751"/>
                    <a:pt x="1801" y="894"/>
                    <a:pt x="1689" y="1001"/>
                  </a:cubicBezTo>
                  <a:cubicBezTo>
                    <a:pt x="1654" y="1033"/>
                    <a:pt x="1610" y="1070"/>
                    <a:pt x="1614" y="1123"/>
                  </a:cubicBezTo>
                  <a:cubicBezTo>
                    <a:pt x="1618" y="1170"/>
                    <a:pt x="1659" y="1200"/>
                    <a:pt x="1692" y="1230"/>
                  </a:cubicBezTo>
                  <a:cubicBezTo>
                    <a:pt x="1747" y="1285"/>
                    <a:pt x="1793" y="1351"/>
                    <a:pt x="1814" y="1426"/>
                  </a:cubicBezTo>
                  <a:cubicBezTo>
                    <a:pt x="1861" y="1579"/>
                    <a:pt x="1808" y="1778"/>
                    <a:pt x="1642" y="1778"/>
                  </a:cubicBezTo>
                  <a:cubicBezTo>
                    <a:pt x="1623" y="1778"/>
                    <a:pt x="1602" y="1776"/>
                    <a:pt x="1579" y="1770"/>
                  </a:cubicBezTo>
                  <a:cubicBezTo>
                    <a:pt x="1504" y="1750"/>
                    <a:pt x="1431" y="1717"/>
                    <a:pt x="1360" y="1686"/>
                  </a:cubicBezTo>
                  <a:cubicBezTo>
                    <a:pt x="1342" y="1676"/>
                    <a:pt x="1321" y="1670"/>
                    <a:pt x="1301" y="1670"/>
                  </a:cubicBezTo>
                  <a:cubicBezTo>
                    <a:pt x="1268" y="1670"/>
                    <a:pt x="1237" y="1685"/>
                    <a:pt x="1223" y="1718"/>
                  </a:cubicBezTo>
                  <a:cubicBezTo>
                    <a:pt x="1206" y="1783"/>
                    <a:pt x="1218" y="1851"/>
                    <a:pt x="1197" y="1915"/>
                  </a:cubicBezTo>
                  <a:cubicBezTo>
                    <a:pt x="1165" y="2025"/>
                    <a:pt x="1083" y="2154"/>
                    <a:pt x="954" y="2155"/>
                  </a:cubicBezTo>
                  <a:cubicBezTo>
                    <a:pt x="951" y="2156"/>
                    <a:pt x="948" y="2156"/>
                    <a:pt x="945" y="2156"/>
                  </a:cubicBezTo>
                  <a:cubicBezTo>
                    <a:pt x="790" y="2156"/>
                    <a:pt x="675" y="2004"/>
                    <a:pt x="700" y="1854"/>
                  </a:cubicBezTo>
                  <a:cubicBezTo>
                    <a:pt x="712" y="1772"/>
                    <a:pt x="729" y="1692"/>
                    <a:pt x="745" y="1611"/>
                  </a:cubicBezTo>
                  <a:cubicBezTo>
                    <a:pt x="763" y="1568"/>
                    <a:pt x="750" y="1503"/>
                    <a:pt x="698" y="1488"/>
                  </a:cubicBezTo>
                  <a:cubicBezTo>
                    <a:pt x="508" y="1480"/>
                    <a:pt x="228" y="1479"/>
                    <a:pt x="151" y="1265"/>
                  </a:cubicBezTo>
                  <a:cubicBezTo>
                    <a:pt x="99" y="1085"/>
                    <a:pt x="256" y="921"/>
                    <a:pt x="430" y="909"/>
                  </a:cubicBezTo>
                  <a:cubicBezTo>
                    <a:pt x="502" y="899"/>
                    <a:pt x="574" y="888"/>
                    <a:pt x="647" y="883"/>
                  </a:cubicBezTo>
                  <a:cubicBezTo>
                    <a:pt x="647" y="883"/>
                    <a:pt x="648" y="884"/>
                    <a:pt x="649" y="884"/>
                  </a:cubicBezTo>
                  <a:cubicBezTo>
                    <a:pt x="687" y="884"/>
                    <a:pt x="727" y="863"/>
                    <a:pt x="737" y="824"/>
                  </a:cubicBezTo>
                  <a:cubicBezTo>
                    <a:pt x="754" y="752"/>
                    <a:pt x="677" y="706"/>
                    <a:pt x="649" y="648"/>
                  </a:cubicBezTo>
                  <a:cubicBezTo>
                    <a:pt x="560" y="513"/>
                    <a:pt x="576" y="323"/>
                    <a:pt x="682" y="202"/>
                  </a:cubicBezTo>
                  <a:cubicBezTo>
                    <a:pt x="740" y="151"/>
                    <a:pt x="797" y="129"/>
                    <a:pt x="851" y="129"/>
                  </a:cubicBezTo>
                  <a:close/>
                  <a:moveTo>
                    <a:pt x="889" y="0"/>
                  </a:moveTo>
                  <a:cubicBezTo>
                    <a:pt x="815" y="0"/>
                    <a:pt x="736" y="26"/>
                    <a:pt x="656" y="85"/>
                  </a:cubicBezTo>
                  <a:cubicBezTo>
                    <a:pt x="469" y="238"/>
                    <a:pt x="442" y="531"/>
                    <a:pt x="553" y="736"/>
                  </a:cubicBezTo>
                  <a:cubicBezTo>
                    <a:pt x="274" y="750"/>
                    <a:pt x="1" y="894"/>
                    <a:pt x="22" y="1210"/>
                  </a:cubicBezTo>
                  <a:cubicBezTo>
                    <a:pt x="42" y="1485"/>
                    <a:pt x="347" y="1582"/>
                    <a:pt x="579" y="1614"/>
                  </a:cubicBezTo>
                  <a:cubicBezTo>
                    <a:pt x="504" y="1884"/>
                    <a:pt x="559" y="2219"/>
                    <a:pt x="882" y="2274"/>
                  </a:cubicBezTo>
                  <a:cubicBezTo>
                    <a:pt x="902" y="2278"/>
                    <a:pt x="923" y="2280"/>
                    <a:pt x="942" y="2280"/>
                  </a:cubicBezTo>
                  <a:cubicBezTo>
                    <a:pt x="1159" y="2280"/>
                    <a:pt x="1301" y="2054"/>
                    <a:pt x="1334" y="1852"/>
                  </a:cubicBezTo>
                  <a:cubicBezTo>
                    <a:pt x="1439" y="1906"/>
                    <a:pt x="1532" y="1929"/>
                    <a:pt x="1612" y="1929"/>
                  </a:cubicBezTo>
                  <a:cubicBezTo>
                    <a:pt x="1967" y="1929"/>
                    <a:pt x="2065" y="1462"/>
                    <a:pt x="1789" y="1132"/>
                  </a:cubicBezTo>
                  <a:cubicBezTo>
                    <a:pt x="2284" y="774"/>
                    <a:pt x="2081" y="345"/>
                    <a:pt x="1742" y="345"/>
                  </a:cubicBezTo>
                  <a:cubicBezTo>
                    <a:pt x="1619" y="345"/>
                    <a:pt x="1478" y="401"/>
                    <a:pt x="1346" y="538"/>
                  </a:cubicBezTo>
                  <a:cubicBezTo>
                    <a:pt x="1320" y="277"/>
                    <a:pt x="1131" y="0"/>
                    <a:pt x="88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202835" y="701365"/>
              <a:ext cx="842692" cy="705133"/>
            </a:xfrm>
            <a:custGeom>
              <a:avLst/>
              <a:gdLst/>
              <a:ahLst/>
              <a:cxnLst/>
              <a:rect l="l" t="t" r="r" b="b"/>
              <a:pathLst>
                <a:path w="4423" h="3701" extrusionOk="0">
                  <a:moveTo>
                    <a:pt x="1866" y="1"/>
                  </a:moveTo>
                  <a:cubicBezTo>
                    <a:pt x="1789" y="1"/>
                    <a:pt x="1709" y="34"/>
                    <a:pt x="1664" y="95"/>
                  </a:cubicBezTo>
                  <a:cubicBezTo>
                    <a:pt x="1732" y="199"/>
                    <a:pt x="1760" y="343"/>
                    <a:pt x="1721" y="524"/>
                  </a:cubicBezTo>
                  <a:cubicBezTo>
                    <a:pt x="1686" y="607"/>
                    <a:pt x="1732" y="624"/>
                    <a:pt x="1794" y="624"/>
                  </a:cubicBezTo>
                  <a:cubicBezTo>
                    <a:pt x="1840" y="624"/>
                    <a:pt x="1895" y="615"/>
                    <a:pt x="1933" y="615"/>
                  </a:cubicBezTo>
                  <a:cubicBezTo>
                    <a:pt x="1939" y="615"/>
                    <a:pt x="1944" y="615"/>
                    <a:pt x="1949" y="615"/>
                  </a:cubicBezTo>
                  <a:cubicBezTo>
                    <a:pt x="1956" y="615"/>
                    <a:pt x="1963" y="615"/>
                    <a:pt x="1969" y="615"/>
                  </a:cubicBezTo>
                  <a:cubicBezTo>
                    <a:pt x="2109" y="615"/>
                    <a:pt x="2247" y="647"/>
                    <a:pt x="2372" y="711"/>
                  </a:cubicBezTo>
                  <a:cubicBezTo>
                    <a:pt x="2422" y="735"/>
                    <a:pt x="2510" y="771"/>
                    <a:pt x="2472" y="841"/>
                  </a:cubicBezTo>
                  <a:cubicBezTo>
                    <a:pt x="2460" y="862"/>
                    <a:pt x="2438" y="873"/>
                    <a:pt x="2417" y="873"/>
                  </a:cubicBezTo>
                  <a:cubicBezTo>
                    <a:pt x="2403" y="873"/>
                    <a:pt x="2389" y="869"/>
                    <a:pt x="2378" y="860"/>
                  </a:cubicBezTo>
                  <a:cubicBezTo>
                    <a:pt x="2248" y="735"/>
                    <a:pt x="2147" y="705"/>
                    <a:pt x="2040" y="705"/>
                  </a:cubicBezTo>
                  <a:cubicBezTo>
                    <a:pt x="1942" y="705"/>
                    <a:pt x="1839" y="730"/>
                    <a:pt x="1702" y="730"/>
                  </a:cubicBezTo>
                  <a:cubicBezTo>
                    <a:pt x="1701" y="730"/>
                    <a:pt x="1700" y="730"/>
                    <a:pt x="1698" y="730"/>
                  </a:cubicBezTo>
                  <a:cubicBezTo>
                    <a:pt x="1625" y="717"/>
                    <a:pt x="1560" y="654"/>
                    <a:pt x="1550" y="580"/>
                  </a:cubicBezTo>
                  <a:cubicBezTo>
                    <a:pt x="1537" y="463"/>
                    <a:pt x="1573" y="338"/>
                    <a:pt x="1525" y="227"/>
                  </a:cubicBezTo>
                  <a:cubicBezTo>
                    <a:pt x="1456" y="132"/>
                    <a:pt x="1376" y="93"/>
                    <a:pt x="1298" y="93"/>
                  </a:cubicBezTo>
                  <a:cubicBezTo>
                    <a:pt x="1149" y="93"/>
                    <a:pt x="1004" y="233"/>
                    <a:pt x="939" y="397"/>
                  </a:cubicBezTo>
                  <a:cubicBezTo>
                    <a:pt x="938" y="404"/>
                    <a:pt x="936" y="411"/>
                    <a:pt x="934" y="418"/>
                  </a:cubicBezTo>
                  <a:cubicBezTo>
                    <a:pt x="932" y="422"/>
                    <a:pt x="929" y="425"/>
                    <a:pt x="926" y="428"/>
                  </a:cubicBezTo>
                  <a:cubicBezTo>
                    <a:pt x="914" y="470"/>
                    <a:pt x="904" y="512"/>
                    <a:pt x="902" y="554"/>
                  </a:cubicBezTo>
                  <a:cubicBezTo>
                    <a:pt x="907" y="578"/>
                    <a:pt x="895" y="606"/>
                    <a:pt x="869" y="613"/>
                  </a:cubicBezTo>
                  <a:cubicBezTo>
                    <a:pt x="865" y="614"/>
                    <a:pt x="861" y="614"/>
                    <a:pt x="857" y="614"/>
                  </a:cubicBezTo>
                  <a:cubicBezTo>
                    <a:pt x="802" y="614"/>
                    <a:pt x="794" y="532"/>
                    <a:pt x="798" y="458"/>
                  </a:cubicBezTo>
                  <a:cubicBezTo>
                    <a:pt x="747" y="441"/>
                    <a:pt x="693" y="411"/>
                    <a:pt x="646" y="411"/>
                  </a:cubicBezTo>
                  <a:cubicBezTo>
                    <a:pt x="642" y="411"/>
                    <a:pt x="637" y="411"/>
                    <a:pt x="633" y="412"/>
                  </a:cubicBezTo>
                  <a:cubicBezTo>
                    <a:pt x="494" y="438"/>
                    <a:pt x="390" y="591"/>
                    <a:pt x="390" y="730"/>
                  </a:cubicBezTo>
                  <a:cubicBezTo>
                    <a:pt x="497" y="743"/>
                    <a:pt x="608" y="807"/>
                    <a:pt x="710" y="937"/>
                  </a:cubicBezTo>
                  <a:cubicBezTo>
                    <a:pt x="784" y="908"/>
                    <a:pt x="885" y="875"/>
                    <a:pt x="976" y="875"/>
                  </a:cubicBezTo>
                  <a:cubicBezTo>
                    <a:pt x="1064" y="875"/>
                    <a:pt x="1142" y="906"/>
                    <a:pt x="1176" y="1001"/>
                  </a:cubicBezTo>
                  <a:cubicBezTo>
                    <a:pt x="1186" y="1027"/>
                    <a:pt x="1168" y="1066"/>
                    <a:pt x="1145" y="1066"/>
                  </a:cubicBezTo>
                  <a:cubicBezTo>
                    <a:pt x="1137" y="1066"/>
                    <a:pt x="1128" y="1062"/>
                    <a:pt x="1121" y="1050"/>
                  </a:cubicBezTo>
                  <a:cubicBezTo>
                    <a:pt x="1084" y="1026"/>
                    <a:pt x="1045" y="1017"/>
                    <a:pt x="1005" y="1017"/>
                  </a:cubicBezTo>
                  <a:cubicBezTo>
                    <a:pt x="926" y="1017"/>
                    <a:pt x="844" y="1052"/>
                    <a:pt x="771" y="1077"/>
                  </a:cubicBezTo>
                  <a:cubicBezTo>
                    <a:pt x="749" y="1085"/>
                    <a:pt x="723" y="1092"/>
                    <a:pt x="699" y="1092"/>
                  </a:cubicBezTo>
                  <a:cubicBezTo>
                    <a:pt x="681" y="1092"/>
                    <a:pt x="664" y="1088"/>
                    <a:pt x="648" y="1079"/>
                  </a:cubicBezTo>
                  <a:cubicBezTo>
                    <a:pt x="594" y="1046"/>
                    <a:pt x="576" y="979"/>
                    <a:pt x="522" y="945"/>
                  </a:cubicBezTo>
                  <a:cubicBezTo>
                    <a:pt x="462" y="912"/>
                    <a:pt x="406" y="897"/>
                    <a:pt x="356" y="897"/>
                  </a:cubicBezTo>
                  <a:cubicBezTo>
                    <a:pt x="113" y="897"/>
                    <a:pt x="1" y="1237"/>
                    <a:pt x="204" y="1444"/>
                  </a:cubicBezTo>
                  <a:cubicBezTo>
                    <a:pt x="218" y="1464"/>
                    <a:pt x="223" y="1485"/>
                    <a:pt x="219" y="1505"/>
                  </a:cubicBezTo>
                  <a:cubicBezTo>
                    <a:pt x="283" y="1483"/>
                    <a:pt x="352" y="1472"/>
                    <a:pt x="422" y="1472"/>
                  </a:cubicBezTo>
                  <a:cubicBezTo>
                    <a:pt x="583" y="1472"/>
                    <a:pt x="751" y="1526"/>
                    <a:pt x="878" y="1618"/>
                  </a:cubicBezTo>
                  <a:cubicBezTo>
                    <a:pt x="959" y="1479"/>
                    <a:pt x="1101" y="1360"/>
                    <a:pt x="1263" y="1360"/>
                  </a:cubicBezTo>
                  <a:cubicBezTo>
                    <a:pt x="1291" y="1360"/>
                    <a:pt x="1319" y="1363"/>
                    <a:pt x="1348" y="1371"/>
                  </a:cubicBezTo>
                  <a:cubicBezTo>
                    <a:pt x="1352" y="1372"/>
                    <a:pt x="1355" y="1373"/>
                    <a:pt x="1358" y="1373"/>
                  </a:cubicBezTo>
                  <a:cubicBezTo>
                    <a:pt x="1391" y="1278"/>
                    <a:pt x="1443" y="1194"/>
                    <a:pt x="1523" y="1134"/>
                  </a:cubicBezTo>
                  <a:cubicBezTo>
                    <a:pt x="1531" y="1130"/>
                    <a:pt x="1538" y="1128"/>
                    <a:pt x="1545" y="1128"/>
                  </a:cubicBezTo>
                  <a:cubicBezTo>
                    <a:pt x="1585" y="1128"/>
                    <a:pt x="1597" y="1198"/>
                    <a:pt x="1542" y="1200"/>
                  </a:cubicBezTo>
                  <a:cubicBezTo>
                    <a:pt x="1413" y="1354"/>
                    <a:pt x="1474" y="1569"/>
                    <a:pt x="1456" y="1750"/>
                  </a:cubicBezTo>
                  <a:cubicBezTo>
                    <a:pt x="1456" y="1794"/>
                    <a:pt x="1421" y="1817"/>
                    <a:pt x="1386" y="1817"/>
                  </a:cubicBezTo>
                  <a:cubicBezTo>
                    <a:pt x="1355" y="1817"/>
                    <a:pt x="1324" y="1798"/>
                    <a:pt x="1319" y="1759"/>
                  </a:cubicBezTo>
                  <a:cubicBezTo>
                    <a:pt x="1312" y="1663"/>
                    <a:pt x="1314" y="1553"/>
                    <a:pt x="1337" y="1451"/>
                  </a:cubicBezTo>
                  <a:lnTo>
                    <a:pt x="1337" y="1451"/>
                  </a:lnTo>
                  <a:cubicBezTo>
                    <a:pt x="1155" y="1470"/>
                    <a:pt x="1064" y="1624"/>
                    <a:pt x="975" y="1773"/>
                  </a:cubicBezTo>
                  <a:cubicBezTo>
                    <a:pt x="955" y="1793"/>
                    <a:pt x="933" y="1801"/>
                    <a:pt x="910" y="1801"/>
                  </a:cubicBezTo>
                  <a:cubicBezTo>
                    <a:pt x="867" y="1801"/>
                    <a:pt x="821" y="1771"/>
                    <a:pt x="787" y="1744"/>
                  </a:cubicBezTo>
                  <a:cubicBezTo>
                    <a:pt x="688" y="1672"/>
                    <a:pt x="563" y="1626"/>
                    <a:pt x="440" y="1626"/>
                  </a:cubicBezTo>
                  <a:cubicBezTo>
                    <a:pt x="372" y="1626"/>
                    <a:pt x="306" y="1640"/>
                    <a:pt x="244" y="1671"/>
                  </a:cubicBezTo>
                  <a:cubicBezTo>
                    <a:pt x="123" y="1729"/>
                    <a:pt x="37" y="1908"/>
                    <a:pt x="109" y="2030"/>
                  </a:cubicBezTo>
                  <a:cubicBezTo>
                    <a:pt x="183" y="2135"/>
                    <a:pt x="326" y="2138"/>
                    <a:pt x="423" y="2206"/>
                  </a:cubicBezTo>
                  <a:cubicBezTo>
                    <a:pt x="479" y="2253"/>
                    <a:pt x="473" y="2329"/>
                    <a:pt x="475" y="2394"/>
                  </a:cubicBezTo>
                  <a:cubicBezTo>
                    <a:pt x="480" y="2515"/>
                    <a:pt x="589" y="2609"/>
                    <a:pt x="707" y="2614"/>
                  </a:cubicBezTo>
                  <a:cubicBezTo>
                    <a:pt x="715" y="2615"/>
                    <a:pt x="723" y="2615"/>
                    <a:pt x="732" y="2615"/>
                  </a:cubicBezTo>
                  <a:cubicBezTo>
                    <a:pt x="879" y="2615"/>
                    <a:pt x="1031" y="2552"/>
                    <a:pt x="1114" y="2427"/>
                  </a:cubicBezTo>
                  <a:cubicBezTo>
                    <a:pt x="1138" y="2394"/>
                    <a:pt x="1153" y="2348"/>
                    <a:pt x="1186" y="2322"/>
                  </a:cubicBezTo>
                  <a:cubicBezTo>
                    <a:pt x="1127" y="2260"/>
                    <a:pt x="1086" y="2183"/>
                    <a:pt x="1075" y="2093"/>
                  </a:cubicBezTo>
                  <a:cubicBezTo>
                    <a:pt x="1073" y="2073"/>
                    <a:pt x="1073" y="2048"/>
                    <a:pt x="1095" y="2039"/>
                  </a:cubicBezTo>
                  <a:cubicBezTo>
                    <a:pt x="1099" y="2037"/>
                    <a:pt x="1103" y="2036"/>
                    <a:pt x="1107" y="2036"/>
                  </a:cubicBezTo>
                  <a:cubicBezTo>
                    <a:pt x="1125" y="2036"/>
                    <a:pt x="1140" y="2053"/>
                    <a:pt x="1140" y="2070"/>
                  </a:cubicBezTo>
                  <a:cubicBezTo>
                    <a:pt x="1203" y="2225"/>
                    <a:pt x="1373" y="2314"/>
                    <a:pt x="1531" y="2338"/>
                  </a:cubicBezTo>
                  <a:cubicBezTo>
                    <a:pt x="1590" y="2345"/>
                    <a:pt x="1650" y="2347"/>
                    <a:pt x="1710" y="2347"/>
                  </a:cubicBezTo>
                  <a:cubicBezTo>
                    <a:pt x="1765" y="2347"/>
                    <a:pt x="1820" y="2345"/>
                    <a:pt x="1875" y="2345"/>
                  </a:cubicBezTo>
                  <a:cubicBezTo>
                    <a:pt x="1862" y="2315"/>
                    <a:pt x="1854" y="2281"/>
                    <a:pt x="1847" y="2245"/>
                  </a:cubicBezTo>
                  <a:cubicBezTo>
                    <a:pt x="1846" y="2214"/>
                    <a:pt x="1811" y="2169"/>
                    <a:pt x="1843" y="2147"/>
                  </a:cubicBezTo>
                  <a:cubicBezTo>
                    <a:pt x="1848" y="2144"/>
                    <a:pt x="1853" y="2143"/>
                    <a:pt x="1857" y="2143"/>
                  </a:cubicBezTo>
                  <a:cubicBezTo>
                    <a:pt x="1871" y="2143"/>
                    <a:pt x="1885" y="2153"/>
                    <a:pt x="1886" y="2167"/>
                  </a:cubicBezTo>
                  <a:cubicBezTo>
                    <a:pt x="1927" y="2238"/>
                    <a:pt x="1965" y="2313"/>
                    <a:pt x="2018" y="2376"/>
                  </a:cubicBezTo>
                  <a:cubicBezTo>
                    <a:pt x="2137" y="2499"/>
                    <a:pt x="2320" y="2521"/>
                    <a:pt x="2472" y="2585"/>
                  </a:cubicBezTo>
                  <a:cubicBezTo>
                    <a:pt x="2553" y="2609"/>
                    <a:pt x="2528" y="2721"/>
                    <a:pt x="2455" y="2721"/>
                  </a:cubicBezTo>
                  <a:cubicBezTo>
                    <a:pt x="2449" y="2721"/>
                    <a:pt x="2442" y="2720"/>
                    <a:pt x="2436" y="2718"/>
                  </a:cubicBezTo>
                  <a:cubicBezTo>
                    <a:pt x="2256" y="2683"/>
                    <a:pt x="2071" y="2614"/>
                    <a:pt x="1957" y="2481"/>
                  </a:cubicBezTo>
                  <a:cubicBezTo>
                    <a:pt x="1905" y="2506"/>
                    <a:pt x="1822" y="2513"/>
                    <a:pt x="1745" y="2513"/>
                  </a:cubicBezTo>
                  <a:cubicBezTo>
                    <a:pt x="1674" y="2513"/>
                    <a:pt x="1608" y="2507"/>
                    <a:pt x="1575" y="2505"/>
                  </a:cubicBezTo>
                  <a:cubicBezTo>
                    <a:pt x="1489" y="2496"/>
                    <a:pt x="1399" y="2468"/>
                    <a:pt x="1319" y="2424"/>
                  </a:cubicBezTo>
                  <a:cubicBezTo>
                    <a:pt x="1297" y="2512"/>
                    <a:pt x="1203" y="2604"/>
                    <a:pt x="1145" y="2653"/>
                  </a:cubicBezTo>
                  <a:cubicBezTo>
                    <a:pt x="1138" y="2657"/>
                    <a:pt x="1132" y="2662"/>
                    <a:pt x="1126" y="2667"/>
                  </a:cubicBezTo>
                  <a:cubicBezTo>
                    <a:pt x="1238" y="2765"/>
                    <a:pt x="1390" y="2822"/>
                    <a:pt x="1538" y="2822"/>
                  </a:cubicBezTo>
                  <a:cubicBezTo>
                    <a:pt x="1547" y="2822"/>
                    <a:pt x="1556" y="2821"/>
                    <a:pt x="1565" y="2821"/>
                  </a:cubicBezTo>
                  <a:cubicBezTo>
                    <a:pt x="1644" y="2814"/>
                    <a:pt x="1721" y="2801"/>
                    <a:pt x="1800" y="2788"/>
                  </a:cubicBezTo>
                  <a:cubicBezTo>
                    <a:pt x="1824" y="2784"/>
                    <a:pt x="1850" y="2780"/>
                    <a:pt x="1875" y="2780"/>
                  </a:cubicBezTo>
                  <a:cubicBezTo>
                    <a:pt x="1904" y="2780"/>
                    <a:pt x="1933" y="2786"/>
                    <a:pt x="1959" y="2803"/>
                  </a:cubicBezTo>
                  <a:cubicBezTo>
                    <a:pt x="2064" y="2895"/>
                    <a:pt x="2168" y="2992"/>
                    <a:pt x="2312" y="3016"/>
                  </a:cubicBezTo>
                  <a:cubicBezTo>
                    <a:pt x="2361" y="3026"/>
                    <a:pt x="2406" y="3030"/>
                    <a:pt x="2449" y="3030"/>
                  </a:cubicBezTo>
                  <a:cubicBezTo>
                    <a:pt x="2583" y="3030"/>
                    <a:pt x="2692" y="2993"/>
                    <a:pt x="2804" y="2993"/>
                  </a:cubicBezTo>
                  <a:cubicBezTo>
                    <a:pt x="2904" y="2993"/>
                    <a:pt x="3007" y="3023"/>
                    <a:pt x="3132" y="3136"/>
                  </a:cubicBezTo>
                  <a:cubicBezTo>
                    <a:pt x="3317" y="3282"/>
                    <a:pt x="3444" y="3480"/>
                    <a:pt x="3619" y="3633"/>
                  </a:cubicBezTo>
                  <a:cubicBezTo>
                    <a:pt x="3668" y="3679"/>
                    <a:pt x="3709" y="3700"/>
                    <a:pt x="3736" y="3700"/>
                  </a:cubicBezTo>
                  <a:cubicBezTo>
                    <a:pt x="3781" y="3700"/>
                    <a:pt x="3790" y="3644"/>
                    <a:pt x="3741" y="3545"/>
                  </a:cubicBezTo>
                  <a:cubicBezTo>
                    <a:pt x="3693" y="3434"/>
                    <a:pt x="3477" y="3259"/>
                    <a:pt x="3666" y="3176"/>
                  </a:cubicBezTo>
                  <a:cubicBezTo>
                    <a:pt x="3733" y="3145"/>
                    <a:pt x="3807" y="3114"/>
                    <a:pt x="3857" y="3058"/>
                  </a:cubicBezTo>
                  <a:cubicBezTo>
                    <a:pt x="3877" y="3041"/>
                    <a:pt x="3890" y="3010"/>
                    <a:pt x="3903" y="2978"/>
                  </a:cubicBezTo>
                  <a:lnTo>
                    <a:pt x="3903" y="2978"/>
                  </a:lnTo>
                  <a:cubicBezTo>
                    <a:pt x="3861" y="2981"/>
                    <a:pt x="3818" y="2982"/>
                    <a:pt x="3776" y="2982"/>
                  </a:cubicBezTo>
                  <a:cubicBezTo>
                    <a:pt x="3762" y="2982"/>
                    <a:pt x="3749" y="2982"/>
                    <a:pt x="3736" y="2982"/>
                  </a:cubicBezTo>
                  <a:cubicBezTo>
                    <a:pt x="3641" y="3006"/>
                    <a:pt x="3544" y="3032"/>
                    <a:pt x="3445" y="3032"/>
                  </a:cubicBezTo>
                  <a:cubicBezTo>
                    <a:pt x="3416" y="3032"/>
                    <a:pt x="3387" y="3030"/>
                    <a:pt x="3358" y="3025"/>
                  </a:cubicBezTo>
                  <a:cubicBezTo>
                    <a:pt x="3261" y="3016"/>
                    <a:pt x="2821" y="2871"/>
                    <a:pt x="2938" y="2735"/>
                  </a:cubicBezTo>
                  <a:cubicBezTo>
                    <a:pt x="2952" y="2721"/>
                    <a:pt x="2971" y="2714"/>
                    <a:pt x="2989" y="2714"/>
                  </a:cubicBezTo>
                  <a:cubicBezTo>
                    <a:pt x="3008" y="2714"/>
                    <a:pt x="3026" y="2721"/>
                    <a:pt x="3040" y="2735"/>
                  </a:cubicBezTo>
                  <a:cubicBezTo>
                    <a:pt x="3147" y="2834"/>
                    <a:pt x="3290" y="2929"/>
                    <a:pt x="3436" y="2929"/>
                  </a:cubicBezTo>
                  <a:cubicBezTo>
                    <a:pt x="3486" y="2929"/>
                    <a:pt x="3536" y="2918"/>
                    <a:pt x="3586" y="2892"/>
                  </a:cubicBezTo>
                  <a:cubicBezTo>
                    <a:pt x="3710" y="2785"/>
                    <a:pt x="3870" y="2821"/>
                    <a:pt x="4015" y="2773"/>
                  </a:cubicBezTo>
                  <a:cubicBezTo>
                    <a:pt x="4194" y="2728"/>
                    <a:pt x="4321" y="2494"/>
                    <a:pt x="4189" y="2341"/>
                  </a:cubicBezTo>
                  <a:cubicBezTo>
                    <a:pt x="4123" y="2271"/>
                    <a:pt x="4029" y="2238"/>
                    <a:pt x="3934" y="2238"/>
                  </a:cubicBezTo>
                  <a:cubicBezTo>
                    <a:pt x="3865" y="2238"/>
                    <a:pt x="3795" y="2256"/>
                    <a:pt x="3735" y="2287"/>
                  </a:cubicBezTo>
                  <a:cubicBezTo>
                    <a:pt x="3677" y="2323"/>
                    <a:pt x="3631" y="2365"/>
                    <a:pt x="3585" y="2365"/>
                  </a:cubicBezTo>
                  <a:cubicBezTo>
                    <a:pt x="3554" y="2365"/>
                    <a:pt x="3524" y="2346"/>
                    <a:pt x="3490" y="2293"/>
                  </a:cubicBezTo>
                  <a:cubicBezTo>
                    <a:pt x="3371" y="2140"/>
                    <a:pt x="3259" y="1939"/>
                    <a:pt x="3049" y="1916"/>
                  </a:cubicBezTo>
                  <a:cubicBezTo>
                    <a:pt x="3015" y="1916"/>
                    <a:pt x="3016" y="1875"/>
                    <a:pt x="3049" y="1868"/>
                  </a:cubicBezTo>
                  <a:cubicBezTo>
                    <a:pt x="3078" y="1861"/>
                    <a:pt x="3107" y="1857"/>
                    <a:pt x="3135" y="1857"/>
                  </a:cubicBezTo>
                  <a:cubicBezTo>
                    <a:pt x="3337" y="1857"/>
                    <a:pt x="3498" y="2046"/>
                    <a:pt x="3615" y="2198"/>
                  </a:cubicBezTo>
                  <a:cubicBezTo>
                    <a:pt x="3713" y="2137"/>
                    <a:pt x="3832" y="2105"/>
                    <a:pt x="3948" y="2105"/>
                  </a:cubicBezTo>
                  <a:cubicBezTo>
                    <a:pt x="4056" y="2105"/>
                    <a:pt x="4162" y="2133"/>
                    <a:pt x="4246" y="2188"/>
                  </a:cubicBezTo>
                  <a:cubicBezTo>
                    <a:pt x="4274" y="2158"/>
                    <a:pt x="4310" y="2132"/>
                    <a:pt x="4331" y="2106"/>
                  </a:cubicBezTo>
                  <a:cubicBezTo>
                    <a:pt x="4423" y="2002"/>
                    <a:pt x="4395" y="1830"/>
                    <a:pt x="4296" y="1740"/>
                  </a:cubicBezTo>
                  <a:cubicBezTo>
                    <a:pt x="4230" y="1677"/>
                    <a:pt x="4142" y="1659"/>
                    <a:pt x="4053" y="1659"/>
                  </a:cubicBezTo>
                  <a:cubicBezTo>
                    <a:pt x="4021" y="1659"/>
                    <a:pt x="3989" y="1661"/>
                    <a:pt x="3958" y="1665"/>
                  </a:cubicBezTo>
                  <a:cubicBezTo>
                    <a:pt x="3946" y="1666"/>
                    <a:pt x="3935" y="1667"/>
                    <a:pt x="3925" y="1667"/>
                  </a:cubicBezTo>
                  <a:cubicBezTo>
                    <a:pt x="3747" y="1667"/>
                    <a:pt x="3846" y="1422"/>
                    <a:pt x="3840" y="1303"/>
                  </a:cubicBezTo>
                  <a:cubicBezTo>
                    <a:pt x="3842" y="1288"/>
                    <a:pt x="3839" y="1268"/>
                    <a:pt x="3859" y="1262"/>
                  </a:cubicBezTo>
                  <a:cubicBezTo>
                    <a:pt x="3860" y="1262"/>
                    <a:pt x="3861" y="1262"/>
                    <a:pt x="3862" y="1262"/>
                  </a:cubicBezTo>
                  <a:cubicBezTo>
                    <a:pt x="3916" y="1262"/>
                    <a:pt x="3926" y="1475"/>
                    <a:pt x="3944" y="1521"/>
                  </a:cubicBezTo>
                  <a:cubicBezTo>
                    <a:pt x="3984" y="1514"/>
                    <a:pt x="4025" y="1511"/>
                    <a:pt x="4067" y="1511"/>
                  </a:cubicBezTo>
                  <a:cubicBezTo>
                    <a:pt x="4136" y="1511"/>
                    <a:pt x="4205" y="1521"/>
                    <a:pt x="4268" y="1543"/>
                  </a:cubicBezTo>
                  <a:cubicBezTo>
                    <a:pt x="4270" y="1484"/>
                    <a:pt x="4283" y="1417"/>
                    <a:pt x="4267" y="1373"/>
                  </a:cubicBezTo>
                  <a:cubicBezTo>
                    <a:pt x="4244" y="1270"/>
                    <a:pt x="4171" y="1163"/>
                    <a:pt x="4071" y="1123"/>
                  </a:cubicBezTo>
                  <a:cubicBezTo>
                    <a:pt x="4036" y="1121"/>
                    <a:pt x="4000" y="1115"/>
                    <a:pt x="3963" y="1109"/>
                  </a:cubicBezTo>
                  <a:cubicBezTo>
                    <a:pt x="3918" y="1103"/>
                    <a:pt x="3873" y="1096"/>
                    <a:pt x="3831" y="1096"/>
                  </a:cubicBezTo>
                  <a:cubicBezTo>
                    <a:pt x="3790" y="1096"/>
                    <a:pt x="3751" y="1102"/>
                    <a:pt x="3718" y="1120"/>
                  </a:cubicBezTo>
                  <a:cubicBezTo>
                    <a:pt x="3607" y="1160"/>
                    <a:pt x="3544" y="1269"/>
                    <a:pt x="3449" y="1333"/>
                  </a:cubicBezTo>
                  <a:cubicBezTo>
                    <a:pt x="3427" y="1348"/>
                    <a:pt x="3404" y="1354"/>
                    <a:pt x="3380" y="1354"/>
                  </a:cubicBezTo>
                  <a:cubicBezTo>
                    <a:pt x="3332" y="1354"/>
                    <a:pt x="3284" y="1326"/>
                    <a:pt x="3250" y="1288"/>
                  </a:cubicBezTo>
                  <a:cubicBezTo>
                    <a:pt x="3154" y="1199"/>
                    <a:pt x="3024" y="1148"/>
                    <a:pt x="2895" y="1148"/>
                  </a:cubicBezTo>
                  <a:cubicBezTo>
                    <a:pt x="2866" y="1148"/>
                    <a:pt x="2838" y="1150"/>
                    <a:pt x="2810" y="1155"/>
                  </a:cubicBezTo>
                  <a:cubicBezTo>
                    <a:pt x="2706" y="1171"/>
                    <a:pt x="2625" y="1240"/>
                    <a:pt x="2557" y="1317"/>
                  </a:cubicBezTo>
                  <a:cubicBezTo>
                    <a:pt x="2531" y="1341"/>
                    <a:pt x="2499" y="1378"/>
                    <a:pt x="2464" y="1397"/>
                  </a:cubicBezTo>
                  <a:cubicBezTo>
                    <a:pt x="2535" y="1463"/>
                    <a:pt x="2593" y="1544"/>
                    <a:pt x="2636" y="1627"/>
                  </a:cubicBezTo>
                  <a:cubicBezTo>
                    <a:pt x="2668" y="1682"/>
                    <a:pt x="2621" y="1736"/>
                    <a:pt x="2571" y="1736"/>
                  </a:cubicBezTo>
                  <a:cubicBezTo>
                    <a:pt x="2552" y="1736"/>
                    <a:pt x="2532" y="1728"/>
                    <a:pt x="2517" y="1708"/>
                  </a:cubicBezTo>
                  <a:cubicBezTo>
                    <a:pt x="2386" y="1533"/>
                    <a:pt x="2262" y="1332"/>
                    <a:pt x="2046" y="1257"/>
                  </a:cubicBezTo>
                  <a:cubicBezTo>
                    <a:pt x="2045" y="1257"/>
                    <a:pt x="2045" y="1257"/>
                    <a:pt x="2044" y="1257"/>
                  </a:cubicBezTo>
                  <a:cubicBezTo>
                    <a:pt x="2025" y="1257"/>
                    <a:pt x="2021" y="1227"/>
                    <a:pt x="2042" y="1223"/>
                  </a:cubicBezTo>
                  <a:cubicBezTo>
                    <a:pt x="2052" y="1223"/>
                    <a:pt x="2062" y="1223"/>
                    <a:pt x="2071" y="1223"/>
                  </a:cubicBezTo>
                  <a:cubicBezTo>
                    <a:pt x="2175" y="1223"/>
                    <a:pt x="2273" y="1257"/>
                    <a:pt x="2358" y="1313"/>
                  </a:cubicBezTo>
                  <a:cubicBezTo>
                    <a:pt x="2375" y="1244"/>
                    <a:pt x="2468" y="1176"/>
                    <a:pt x="2509" y="1133"/>
                  </a:cubicBezTo>
                  <a:cubicBezTo>
                    <a:pt x="2606" y="1047"/>
                    <a:pt x="2724" y="1011"/>
                    <a:pt x="2845" y="1011"/>
                  </a:cubicBezTo>
                  <a:cubicBezTo>
                    <a:pt x="3027" y="1011"/>
                    <a:pt x="3217" y="1092"/>
                    <a:pt x="3357" y="1198"/>
                  </a:cubicBezTo>
                  <a:cubicBezTo>
                    <a:pt x="3469" y="1089"/>
                    <a:pt x="3605" y="992"/>
                    <a:pt x="3765" y="979"/>
                  </a:cubicBezTo>
                  <a:cubicBezTo>
                    <a:pt x="3797" y="973"/>
                    <a:pt x="3829" y="972"/>
                    <a:pt x="3862" y="972"/>
                  </a:cubicBezTo>
                  <a:cubicBezTo>
                    <a:pt x="3896" y="972"/>
                    <a:pt x="3931" y="973"/>
                    <a:pt x="3966" y="973"/>
                  </a:cubicBezTo>
                  <a:cubicBezTo>
                    <a:pt x="4011" y="973"/>
                    <a:pt x="4055" y="970"/>
                    <a:pt x="4098" y="957"/>
                  </a:cubicBezTo>
                  <a:cubicBezTo>
                    <a:pt x="4131" y="742"/>
                    <a:pt x="3970" y="573"/>
                    <a:pt x="3779" y="573"/>
                  </a:cubicBezTo>
                  <a:cubicBezTo>
                    <a:pt x="3728" y="573"/>
                    <a:pt x="3675" y="585"/>
                    <a:pt x="3624" y="611"/>
                  </a:cubicBezTo>
                  <a:cubicBezTo>
                    <a:pt x="3577" y="635"/>
                    <a:pt x="3537" y="671"/>
                    <a:pt x="3505" y="711"/>
                  </a:cubicBezTo>
                  <a:cubicBezTo>
                    <a:pt x="3498" y="722"/>
                    <a:pt x="3487" y="729"/>
                    <a:pt x="3473" y="729"/>
                  </a:cubicBezTo>
                  <a:cubicBezTo>
                    <a:pt x="3468" y="729"/>
                    <a:pt x="3463" y="728"/>
                    <a:pt x="3458" y="726"/>
                  </a:cubicBezTo>
                  <a:cubicBezTo>
                    <a:pt x="3438" y="717"/>
                    <a:pt x="3430" y="693"/>
                    <a:pt x="3439" y="675"/>
                  </a:cubicBezTo>
                  <a:cubicBezTo>
                    <a:pt x="3461" y="609"/>
                    <a:pt x="3501" y="552"/>
                    <a:pt x="3551" y="508"/>
                  </a:cubicBezTo>
                  <a:cubicBezTo>
                    <a:pt x="3473" y="442"/>
                    <a:pt x="3368" y="401"/>
                    <a:pt x="3265" y="401"/>
                  </a:cubicBezTo>
                  <a:cubicBezTo>
                    <a:pt x="3215" y="401"/>
                    <a:pt x="3165" y="411"/>
                    <a:pt x="3119" y="432"/>
                  </a:cubicBezTo>
                  <a:cubicBezTo>
                    <a:pt x="3026" y="458"/>
                    <a:pt x="2957" y="626"/>
                    <a:pt x="2866" y="626"/>
                  </a:cubicBezTo>
                  <a:cubicBezTo>
                    <a:pt x="2851" y="626"/>
                    <a:pt x="2835" y="621"/>
                    <a:pt x="2818" y="610"/>
                  </a:cubicBezTo>
                  <a:cubicBezTo>
                    <a:pt x="2744" y="551"/>
                    <a:pt x="2816" y="463"/>
                    <a:pt x="2865" y="414"/>
                  </a:cubicBezTo>
                  <a:cubicBezTo>
                    <a:pt x="2903" y="365"/>
                    <a:pt x="2950" y="327"/>
                    <a:pt x="3003" y="298"/>
                  </a:cubicBezTo>
                  <a:cubicBezTo>
                    <a:pt x="2960" y="238"/>
                    <a:pt x="2932" y="158"/>
                    <a:pt x="2873" y="114"/>
                  </a:cubicBezTo>
                  <a:cubicBezTo>
                    <a:pt x="2803" y="45"/>
                    <a:pt x="2724" y="14"/>
                    <a:pt x="2647" y="14"/>
                  </a:cubicBezTo>
                  <a:cubicBezTo>
                    <a:pt x="2530" y="14"/>
                    <a:pt x="2416" y="85"/>
                    <a:pt x="2340" y="200"/>
                  </a:cubicBezTo>
                  <a:cubicBezTo>
                    <a:pt x="2319" y="232"/>
                    <a:pt x="2283" y="253"/>
                    <a:pt x="2247" y="253"/>
                  </a:cubicBezTo>
                  <a:cubicBezTo>
                    <a:pt x="2231" y="253"/>
                    <a:pt x="2215" y="249"/>
                    <a:pt x="2200" y="240"/>
                  </a:cubicBezTo>
                  <a:cubicBezTo>
                    <a:pt x="2115" y="178"/>
                    <a:pt x="2070" y="68"/>
                    <a:pt x="1969" y="23"/>
                  </a:cubicBezTo>
                  <a:cubicBezTo>
                    <a:pt x="1938" y="8"/>
                    <a:pt x="1902" y="1"/>
                    <a:pt x="1866"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6"/>
            <p:cNvSpPr/>
            <p:nvPr/>
          </p:nvSpPr>
          <p:spPr>
            <a:xfrm>
              <a:off x="157299" y="671453"/>
              <a:ext cx="923475" cy="769340"/>
            </a:xfrm>
            <a:custGeom>
              <a:avLst/>
              <a:gdLst/>
              <a:ahLst/>
              <a:cxnLst/>
              <a:rect l="l" t="t" r="r" b="b"/>
              <a:pathLst>
                <a:path w="4847" h="4038" extrusionOk="0">
                  <a:moveTo>
                    <a:pt x="2106" y="158"/>
                  </a:moveTo>
                  <a:cubicBezTo>
                    <a:pt x="2142" y="158"/>
                    <a:pt x="2178" y="166"/>
                    <a:pt x="2209" y="181"/>
                  </a:cubicBezTo>
                  <a:cubicBezTo>
                    <a:pt x="2309" y="225"/>
                    <a:pt x="2354" y="335"/>
                    <a:pt x="2439" y="397"/>
                  </a:cubicBezTo>
                  <a:cubicBezTo>
                    <a:pt x="2454" y="406"/>
                    <a:pt x="2470" y="410"/>
                    <a:pt x="2486" y="410"/>
                  </a:cubicBezTo>
                  <a:cubicBezTo>
                    <a:pt x="2522" y="410"/>
                    <a:pt x="2558" y="389"/>
                    <a:pt x="2579" y="357"/>
                  </a:cubicBezTo>
                  <a:cubicBezTo>
                    <a:pt x="2655" y="242"/>
                    <a:pt x="2769" y="171"/>
                    <a:pt x="2886" y="171"/>
                  </a:cubicBezTo>
                  <a:cubicBezTo>
                    <a:pt x="2963" y="171"/>
                    <a:pt x="3042" y="202"/>
                    <a:pt x="3113" y="271"/>
                  </a:cubicBezTo>
                  <a:cubicBezTo>
                    <a:pt x="3171" y="315"/>
                    <a:pt x="3199" y="395"/>
                    <a:pt x="3242" y="455"/>
                  </a:cubicBezTo>
                  <a:cubicBezTo>
                    <a:pt x="3189" y="484"/>
                    <a:pt x="3142" y="522"/>
                    <a:pt x="3104" y="572"/>
                  </a:cubicBezTo>
                  <a:cubicBezTo>
                    <a:pt x="3055" y="620"/>
                    <a:pt x="2983" y="708"/>
                    <a:pt x="3057" y="767"/>
                  </a:cubicBezTo>
                  <a:cubicBezTo>
                    <a:pt x="3074" y="778"/>
                    <a:pt x="3090" y="783"/>
                    <a:pt x="3105" y="783"/>
                  </a:cubicBezTo>
                  <a:cubicBezTo>
                    <a:pt x="3196" y="783"/>
                    <a:pt x="3265" y="615"/>
                    <a:pt x="3358" y="589"/>
                  </a:cubicBezTo>
                  <a:cubicBezTo>
                    <a:pt x="3404" y="568"/>
                    <a:pt x="3454" y="558"/>
                    <a:pt x="3504" y="558"/>
                  </a:cubicBezTo>
                  <a:cubicBezTo>
                    <a:pt x="3607" y="558"/>
                    <a:pt x="3712" y="599"/>
                    <a:pt x="3790" y="665"/>
                  </a:cubicBezTo>
                  <a:cubicBezTo>
                    <a:pt x="3740" y="709"/>
                    <a:pt x="3700" y="766"/>
                    <a:pt x="3678" y="832"/>
                  </a:cubicBezTo>
                  <a:cubicBezTo>
                    <a:pt x="3670" y="850"/>
                    <a:pt x="3677" y="874"/>
                    <a:pt x="3698" y="883"/>
                  </a:cubicBezTo>
                  <a:cubicBezTo>
                    <a:pt x="3703" y="885"/>
                    <a:pt x="3708" y="886"/>
                    <a:pt x="3713" y="886"/>
                  </a:cubicBezTo>
                  <a:cubicBezTo>
                    <a:pt x="3726" y="886"/>
                    <a:pt x="3737" y="879"/>
                    <a:pt x="3744" y="868"/>
                  </a:cubicBezTo>
                  <a:cubicBezTo>
                    <a:pt x="3776" y="828"/>
                    <a:pt x="3817" y="792"/>
                    <a:pt x="3863" y="768"/>
                  </a:cubicBezTo>
                  <a:cubicBezTo>
                    <a:pt x="3914" y="742"/>
                    <a:pt x="3967" y="730"/>
                    <a:pt x="4018" y="730"/>
                  </a:cubicBezTo>
                  <a:cubicBezTo>
                    <a:pt x="4209" y="730"/>
                    <a:pt x="4371" y="899"/>
                    <a:pt x="4338" y="1114"/>
                  </a:cubicBezTo>
                  <a:lnTo>
                    <a:pt x="4337" y="1114"/>
                  </a:lnTo>
                  <a:cubicBezTo>
                    <a:pt x="4294" y="1127"/>
                    <a:pt x="4250" y="1130"/>
                    <a:pt x="4205" y="1130"/>
                  </a:cubicBezTo>
                  <a:cubicBezTo>
                    <a:pt x="4170" y="1130"/>
                    <a:pt x="4135" y="1129"/>
                    <a:pt x="4101" y="1129"/>
                  </a:cubicBezTo>
                  <a:cubicBezTo>
                    <a:pt x="4068" y="1129"/>
                    <a:pt x="4036" y="1130"/>
                    <a:pt x="4004" y="1136"/>
                  </a:cubicBezTo>
                  <a:cubicBezTo>
                    <a:pt x="3844" y="1149"/>
                    <a:pt x="3709" y="1246"/>
                    <a:pt x="3596" y="1355"/>
                  </a:cubicBezTo>
                  <a:cubicBezTo>
                    <a:pt x="3456" y="1249"/>
                    <a:pt x="3266" y="1168"/>
                    <a:pt x="3084" y="1168"/>
                  </a:cubicBezTo>
                  <a:cubicBezTo>
                    <a:pt x="2963" y="1168"/>
                    <a:pt x="2846" y="1204"/>
                    <a:pt x="2749" y="1290"/>
                  </a:cubicBezTo>
                  <a:cubicBezTo>
                    <a:pt x="2707" y="1333"/>
                    <a:pt x="2614" y="1401"/>
                    <a:pt x="2597" y="1470"/>
                  </a:cubicBezTo>
                  <a:cubicBezTo>
                    <a:pt x="2512" y="1414"/>
                    <a:pt x="2414" y="1380"/>
                    <a:pt x="2310" y="1380"/>
                  </a:cubicBezTo>
                  <a:cubicBezTo>
                    <a:pt x="2301" y="1380"/>
                    <a:pt x="2291" y="1380"/>
                    <a:pt x="2281" y="1380"/>
                  </a:cubicBezTo>
                  <a:cubicBezTo>
                    <a:pt x="2260" y="1384"/>
                    <a:pt x="2264" y="1414"/>
                    <a:pt x="2283" y="1414"/>
                  </a:cubicBezTo>
                  <a:cubicBezTo>
                    <a:pt x="2284" y="1414"/>
                    <a:pt x="2284" y="1414"/>
                    <a:pt x="2285" y="1414"/>
                  </a:cubicBezTo>
                  <a:cubicBezTo>
                    <a:pt x="2501" y="1489"/>
                    <a:pt x="2625" y="1690"/>
                    <a:pt x="2756" y="1865"/>
                  </a:cubicBezTo>
                  <a:cubicBezTo>
                    <a:pt x="2771" y="1885"/>
                    <a:pt x="2791" y="1893"/>
                    <a:pt x="2810" y="1893"/>
                  </a:cubicBezTo>
                  <a:cubicBezTo>
                    <a:pt x="2860" y="1893"/>
                    <a:pt x="2908" y="1839"/>
                    <a:pt x="2875" y="1784"/>
                  </a:cubicBezTo>
                  <a:cubicBezTo>
                    <a:pt x="2833" y="1701"/>
                    <a:pt x="2774" y="1620"/>
                    <a:pt x="2703" y="1554"/>
                  </a:cubicBezTo>
                  <a:cubicBezTo>
                    <a:pt x="2738" y="1535"/>
                    <a:pt x="2770" y="1498"/>
                    <a:pt x="2796" y="1474"/>
                  </a:cubicBezTo>
                  <a:cubicBezTo>
                    <a:pt x="2864" y="1397"/>
                    <a:pt x="2945" y="1328"/>
                    <a:pt x="3049" y="1312"/>
                  </a:cubicBezTo>
                  <a:cubicBezTo>
                    <a:pt x="3077" y="1307"/>
                    <a:pt x="3105" y="1305"/>
                    <a:pt x="3134" y="1305"/>
                  </a:cubicBezTo>
                  <a:cubicBezTo>
                    <a:pt x="3263" y="1305"/>
                    <a:pt x="3393" y="1356"/>
                    <a:pt x="3489" y="1445"/>
                  </a:cubicBezTo>
                  <a:cubicBezTo>
                    <a:pt x="3523" y="1483"/>
                    <a:pt x="3571" y="1511"/>
                    <a:pt x="3620" y="1511"/>
                  </a:cubicBezTo>
                  <a:cubicBezTo>
                    <a:pt x="3643" y="1511"/>
                    <a:pt x="3667" y="1505"/>
                    <a:pt x="3689" y="1490"/>
                  </a:cubicBezTo>
                  <a:cubicBezTo>
                    <a:pt x="3784" y="1426"/>
                    <a:pt x="3846" y="1317"/>
                    <a:pt x="3957" y="1277"/>
                  </a:cubicBezTo>
                  <a:cubicBezTo>
                    <a:pt x="3990" y="1259"/>
                    <a:pt x="4029" y="1253"/>
                    <a:pt x="4070" y="1253"/>
                  </a:cubicBezTo>
                  <a:cubicBezTo>
                    <a:pt x="4112" y="1253"/>
                    <a:pt x="4157" y="1260"/>
                    <a:pt x="4202" y="1266"/>
                  </a:cubicBezTo>
                  <a:cubicBezTo>
                    <a:pt x="4239" y="1272"/>
                    <a:pt x="4275" y="1278"/>
                    <a:pt x="4310" y="1280"/>
                  </a:cubicBezTo>
                  <a:cubicBezTo>
                    <a:pt x="4410" y="1320"/>
                    <a:pt x="4483" y="1427"/>
                    <a:pt x="4506" y="1530"/>
                  </a:cubicBezTo>
                  <a:cubicBezTo>
                    <a:pt x="4522" y="1574"/>
                    <a:pt x="4509" y="1641"/>
                    <a:pt x="4507" y="1700"/>
                  </a:cubicBezTo>
                  <a:cubicBezTo>
                    <a:pt x="4444" y="1678"/>
                    <a:pt x="4375" y="1668"/>
                    <a:pt x="4306" y="1668"/>
                  </a:cubicBezTo>
                  <a:cubicBezTo>
                    <a:pt x="4264" y="1668"/>
                    <a:pt x="4223" y="1671"/>
                    <a:pt x="4183" y="1678"/>
                  </a:cubicBezTo>
                  <a:cubicBezTo>
                    <a:pt x="4166" y="1632"/>
                    <a:pt x="4155" y="1419"/>
                    <a:pt x="4101" y="1419"/>
                  </a:cubicBezTo>
                  <a:cubicBezTo>
                    <a:pt x="4100" y="1419"/>
                    <a:pt x="4099" y="1419"/>
                    <a:pt x="4098" y="1419"/>
                  </a:cubicBezTo>
                  <a:cubicBezTo>
                    <a:pt x="4078" y="1425"/>
                    <a:pt x="4081" y="1445"/>
                    <a:pt x="4080" y="1460"/>
                  </a:cubicBezTo>
                  <a:cubicBezTo>
                    <a:pt x="4085" y="1579"/>
                    <a:pt x="3986" y="1824"/>
                    <a:pt x="4165" y="1824"/>
                  </a:cubicBezTo>
                  <a:cubicBezTo>
                    <a:pt x="4175" y="1824"/>
                    <a:pt x="4186" y="1823"/>
                    <a:pt x="4198" y="1822"/>
                  </a:cubicBezTo>
                  <a:cubicBezTo>
                    <a:pt x="4228" y="1818"/>
                    <a:pt x="4259" y="1816"/>
                    <a:pt x="4290" y="1816"/>
                  </a:cubicBezTo>
                  <a:cubicBezTo>
                    <a:pt x="4379" y="1816"/>
                    <a:pt x="4469" y="1834"/>
                    <a:pt x="4536" y="1897"/>
                  </a:cubicBezTo>
                  <a:cubicBezTo>
                    <a:pt x="4634" y="1987"/>
                    <a:pt x="4663" y="2160"/>
                    <a:pt x="4572" y="2263"/>
                  </a:cubicBezTo>
                  <a:cubicBezTo>
                    <a:pt x="4549" y="2289"/>
                    <a:pt x="4514" y="2315"/>
                    <a:pt x="4485" y="2345"/>
                  </a:cubicBezTo>
                  <a:cubicBezTo>
                    <a:pt x="4402" y="2290"/>
                    <a:pt x="4296" y="2262"/>
                    <a:pt x="4187" y="2262"/>
                  </a:cubicBezTo>
                  <a:cubicBezTo>
                    <a:pt x="4071" y="2262"/>
                    <a:pt x="3952" y="2294"/>
                    <a:pt x="3854" y="2355"/>
                  </a:cubicBezTo>
                  <a:cubicBezTo>
                    <a:pt x="3737" y="2203"/>
                    <a:pt x="3576" y="2014"/>
                    <a:pt x="3374" y="2014"/>
                  </a:cubicBezTo>
                  <a:cubicBezTo>
                    <a:pt x="3346" y="2014"/>
                    <a:pt x="3317" y="2018"/>
                    <a:pt x="3288" y="2025"/>
                  </a:cubicBezTo>
                  <a:cubicBezTo>
                    <a:pt x="3255" y="2032"/>
                    <a:pt x="3254" y="2073"/>
                    <a:pt x="3288" y="2073"/>
                  </a:cubicBezTo>
                  <a:cubicBezTo>
                    <a:pt x="3499" y="2096"/>
                    <a:pt x="3610" y="2297"/>
                    <a:pt x="3729" y="2450"/>
                  </a:cubicBezTo>
                  <a:cubicBezTo>
                    <a:pt x="3763" y="2503"/>
                    <a:pt x="3793" y="2522"/>
                    <a:pt x="3824" y="2522"/>
                  </a:cubicBezTo>
                  <a:cubicBezTo>
                    <a:pt x="3870" y="2522"/>
                    <a:pt x="3916" y="2480"/>
                    <a:pt x="3974" y="2444"/>
                  </a:cubicBezTo>
                  <a:cubicBezTo>
                    <a:pt x="4034" y="2413"/>
                    <a:pt x="4104" y="2395"/>
                    <a:pt x="4173" y="2395"/>
                  </a:cubicBezTo>
                  <a:cubicBezTo>
                    <a:pt x="4268" y="2395"/>
                    <a:pt x="4362" y="2428"/>
                    <a:pt x="4428" y="2498"/>
                  </a:cubicBezTo>
                  <a:cubicBezTo>
                    <a:pt x="4560" y="2651"/>
                    <a:pt x="4433" y="2885"/>
                    <a:pt x="4255" y="2930"/>
                  </a:cubicBezTo>
                  <a:cubicBezTo>
                    <a:pt x="4109" y="2978"/>
                    <a:pt x="3950" y="2942"/>
                    <a:pt x="3825" y="3049"/>
                  </a:cubicBezTo>
                  <a:cubicBezTo>
                    <a:pt x="3775" y="3075"/>
                    <a:pt x="3725" y="3087"/>
                    <a:pt x="3675" y="3087"/>
                  </a:cubicBezTo>
                  <a:cubicBezTo>
                    <a:pt x="3529" y="3087"/>
                    <a:pt x="3386" y="2991"/>
                    <a:pt x="3280" y="2892"/>
                  </a:cubicBezTo>
                  <a:cubicBezTo>
                    <a:pt x="3266" y="2878"/>
                    <a:pt x="3247" y="2871"/>
                    <a:pt x="3228" y="2871"/>
                  </a:cubicBezTo>
                  <a:cubicBezTo>
                    <a:pt x="3210" y="2871"/>
                    <a:pt x="3191" y="2878"/>
                    <a:pt x="3178" y="2892"/>
                  </a:cubicBezTo>
                  <a:cubicBezTo>
                    <a:pt x="3060" y="3028"/>
                    <a:pt x="3500" y="3173"/>
                    <a:pt x="3598" y="3183"/>
                  </a:cubicBezTo>
                  <a:cubicBezTo>
                    <a:pt x="3626" y="3188"/>
                    <a:pt x="3654" y="3190"/>
                    <a:pt x="3682" y="3190"/>
                  </a:cubicBezTo>
                  <a:cubicBezTo>
                    <a:pt x="3781" y="3190"/>
                    <a:pt x="3879" y="3163"/>
                    <a:pt x="3976" y="3139"/>
                  </a:cubicBezTo>
                  <a:cubicBezTo>
                    <a:pt x="3989" y="3139"/>
                    <a:pt x="4002" y="3139"/>
                    <a:pt x="4015" y="3139"/>
                  </a:cubicBezTo>
                  <a:cubicBezTo>
                    <a:pt x="4057" y="3139"/>
                    <a:pt x="4100" y="3138"/>
                    <a:pt x="4143" y="3135"/>
                  </a:cubicBezTo>
                  <a:lnTo>
                    <a:pt x="4143" y="3135"/>
                  </a:lnTo>
                  <a:cubicBezTo>
                    <a:pt x="4129" y="3167"/>
                    <a:pt x="4116" y="3198"/>
                    <a:pt x="4096" y="3215"/>
                  </a:cubicBezTo>
                  <a:cubicBezTo>
                    <a:pt x="4046" y="3271"/>
                    <a:pt x="3972" y="3302"/>
                    <a:pt x="3905" y="3333"/>
                  </a:cubicBezTo>
                  <a:cubicBezTo>
                    <a:pt x="3716" y="3416"/>
                    <a:pt x="3932" y="3591"/>
                    <a:pt x="3980" y="3702"/>
                  </a:cubicBezTo>
                  <a:cubicBezTo>
                    <a:pt x="4029" y="3801"/>
                    <a:pt x="4020" y="3857"/>
                    <a:pt x="3976" y="3857"/>
                  </a:cubicBezTo>
                  <a:cubicBezTo>
                    <a:pt x="3948" y="3857"/>
                    <a:pt x="3908" y="3836"/>
                    <a:pt x="3859" y="3790"/>
                  </a:cubicBezTo>
                  <a:cubicBezTo>
                    <a:pt x="3684" y="3637"/>
                    <a:pt x="3556" y="3439"/>
                    <a:pt x="3371" y="3293"/>
                  </a:cubicBezTo>
                  <a:cubicBezTo>
                    <a:pt x="3246" y="3180"/>
                    <a:pt x="3143" y="3150"/>
                    <a:pt x="3043" y="3150"/>
                  </a:cubicBezTo>
                  <a:cubicBezTo>
                    <a:pt x="2932" y="3150"/>
                    <a:pt x="2823" y="3187"/>
                    <a:pt x="2688" y="3187"/>
                  </a:cubicBezTo>
                  <a:cubicBezTo>
                    <a:pt x="2645" y="3187"/>
                    <a:pt x="2600" y="3183"/>
                    <a:pt x="2551" y="3173"/>
                  </a:cubicBezTo>
                  <a:cubicBezTo>
                    <a:pt x="2407" y="3149"/>
                    <a:pt x="2303" y="3052"/>
                    <a:pt x="2198" y="2961"/>
                  </a:cubicBezTo>
                  <a:cubicBezTo>
                    <a:pt x="2172" y="2943"/>
                    <a:pt x="2143" y="2937"/>
                    <a:pt x="2113" y="2937"/>
                  </a:cubicBezTo>
                  <a:cubicBezTo>
                    <a:pt x="2088" y="2937"/>
                    <a:pt x="2063" y="2941"/>
                    <a:pt x="2039" y="2945"/>
                  </a:cubicBezTo>
                  <a:cubicBezTo>
                    <a:pt x="1961" y="2958"/>
                    <a:pt x="1883" y="2971"/>
                    <a:pt x="1804" y="2978"/>
                  </a:cubicBezTo>
                  <a:cubicBezTo>
                    <a:pt x="1795" y="2978"/>
                    <a:pt x="1786" y="2979"/>
                    <a:pt x="1777" y="2979"/>
                  </a:cubicBezTo>
                  <a:cubicBezTo>
                    <a:pt x="1629" y="2979"/>
                    <a:pt x="1477" y="2922"/>
                    <a:pt x="1365" y="2824"/>
                  </a:cubicBezTo>
                  <a:cubicBezTo>
                    <a:pt x="1371" y="2819"/>
                    <a:pt x="1377" y="2815"/>
                    <a:pt x="1384" y="2810"/>
                  </a:cubicBezTo>
                  <a:cubicBezTo>
                    <a:pt x="1443" y="2761"/>
                    <a:pt x="1536" y="2669"/>
                    <a:pt x="1559" y="2581"/>
                  </a:cubicBezTo>
                  <a:cubicBezTo>
                    <a:pt x="1638" y="2625"/>
                    <a:pt x="1728" y="2653"/>
                    <a:pt x="1815" y="2662"/>
                  </a:cubicBezTo>
                  <a:cubicBezTo>
                    <a:pt x="1848" y="2664"/>
                    <a:pt x="1913" y="2670"/>
                    <a:pt x="1984" y="2670"/>
                  </a:cubicBezTo>
                  <a:cubicBezTo>
                    <a:pt x="2061" y="2670"/>
                    <a:pt x="2144" y="2663"/>
                    <a:pt x="2196" y="2638"/>
                  </a:cubicBezTo>
                  <a:cubicBezTo>
                    <a:pt x="2310" y="2771"/>
                    <a:pt x="2495" y="2840"/>
                    <a:pt x="2675" y="2875"/>
                  </a:cubicBezTo>
                  <a:cubicBezTo>
                    <a:pt x="2682" y="2877"/>
                    <a:pt x="2688" y="2878"/>
                    <a:pt x="2694" y="2878"/>
                  </a:cubicBezTo>
                  <a:cubicBezTo>
                    <a:pt x="2768" y="2878"/>
                    <a:pt x="2792" y="2766"/>
                    <a:pt x="2711" y="2742"/>
                  </a:cubicBezTo>
                  <a:cubicBezTo>
                    <a:pt x="2559" y="2678"/>
                    <a:pt x="2376" y="2657"/>
                    <a:pt x="2258" y="2533"/>
                  </a:cubicBezTo>
                  <a:cubicBezTo>
                    <a:pt x="2204" y="2470"/>
                    <a:pt x="2166" y="2395"/>
                    <a:pt x="2125" y="2325"/>
                  </a:cubicBezTo>
                  <a:cubicBezTo>
                    <a:pt x="2124" y="2310"/>
                    <a:pt x="2110" y="2300"/>
                    <a:pt x="2096" y="2300"/>
                  </a:cubicBezTo>
                  <a:cubicBezTo>
                    <a:pt x="2091" y="2300"/>
                    <a:pt x="2087" y="2301"/>
                    <a:pt x="2082" y="2304"/>
                  </a:cubicBezTo>
                  <a:cubicBezTo>
                    <a:pt x="2050" y="2326"/>
                    <a:pt x="2085" y="2371"/>
                    <a:pt x="2086" y="2402"/>
                  </a:cubicBezTo>
                  <a:cubicBezTo>
                    <a:pt x="2093" y="2438"/>
                    <a:pt x="2101" y="2472"/>
                    <a:pt x="2114" y="2503"/>
                  </a:cubicBezTo>
                  <a:cubicBezTo>
                    <a:pt x="2064" y="2503"/>
                    <a:pt x="2014" y="2504"/>
                    <a:pt x="1964" y="2504"/>
                  </a:cubicBezTo>
                  <a:cubicBezTo>
                    <a:pt x="1899" y="2504"/>
                    <a:pt x="1834" y="2503"/>
                    <a:pt x="1770" y="2495"/>
                  </a:cubicBezTo>
                  <a:cubicBezTo>
                    <a:pt x="1612" y="2471"/>
                    <a:pt x="1442" y="2382"/>
                    <a:pt x="1379" y="2227"/>
                  </a:cubicBezTo>
                  <a:cubicBezTo>
                    <a:pt x="1379" y="2210"/>
                    <a:pt x="1364" y="2193"/>
                    <a:pt x="1346" y="2193"/>
                  </a:cubicBezTo>
                  <a:cubicBezTo>
                    <a:pt x="1342" y="2193"/>
                    <a:pt x="1338" y="2194"/>
                    <a:pt x="1334" y="2196"/>
                  </a:cubicBezTo>
                  <a:cubicBezTo>
                    <a:pt x="1312" y="2205"/>
                    <a:pt x="1312" y="2230"/>
                    <a:pt x="1314" y="2250"/>
                  </a:cubicBezTo>
                  <a:cubicBezTo>
                    <a:pt x="1325" y="2340"/>
                    <a:pt x="1366" y="2417"/>
                    <a:pt x="1425" y="2479"/>
                  </a:cubicBezTo>
                  <a:cubicBezTo>
                    <a:pt x="1393" y="2505"/>
                    <a:pt x="1379" y="2551"/>
                    <a:pt x="1353" y="2584"/>
                  </a:cubicBezTo>
                  <a:cubicBezTo>
                    <a:pt x="1270" y="2709"/>
                    <a:pt x="1118" y="2772"/>
                    <a:pt x="971" y="2772"/>
                  </a:cubicBezTo>
                  <a:cubicBezTo>
                    <a:pt x="962" y="2772"/>
                    <a:pt x="954" y="2772"/>
                    <a:pt x="946" y="2771"/>
                  </a:cubicBezTo>
                  <a:cubicBezTo>
                    <a:pt x="828" y="2767"/>
                    <a:pt x="719" y="2672"/>
                    <a:pt x="714" y="2552"/>
                  </a:cubicBezTo>
                  <a:cubicBezTo>
                    <a:pt x="712" y="2486"/>
                    <a:pt x="718" y="2410"/>
                    <a:pt x="663" y="2364"/>
                  </a:cubicBezTo>
                  <a:cubicBezTo>
                    <a:pt x="565" y="2295"/>
                    <a:pt x="422" y="2292"/>
                    <a:pt x="348" y="2187"/>
                  </a:cubicBezTo>
                  <a:cubicBezTo>
                    <a:pt x="276" y="2065"/>
                    <a:pt x="362" y="1886"/>
                    <a:pt x="484" y="1828"/>
                  </a:cubicBezTo>
                  <a:cubicBezTo>
                    <a:pt x="545" y="1797"/>
                    <a:pt x="612" y="1783"/>
                    <a:pt x="679" y="1783"/>
                  </a:cubicBezTo>
                  <a:cubicBezTo>
                    <a:pt x="802" y="1783"/>
                    <a:pt x="927" y="1829"/>
                    <a:pt x="1027" y="1901"/>
                  </a:cubicBezTo>
                  <a:cubicBezTo>
                    <a:pt x="1061" y="1928"/>
                    <a:pt x="1106" y="1958"/>
                    <a:pt x="1150" y="1958"/>
                  </a:cubicBezTo>
                  <a:cubicBezTo>
                    <a:pt x="1172" y="1958"/>
                    <a:pt x="1194" y="1950"/>
                    <a:pt x="1214" y="1930"/>
                  </a:cubicBezTo>
                  <a:cubicBezTo>
                    <a:pt x="1303" y="1781"/>
                    <a:pt x="1394" y="1627"/>
                    <a:pt x="1576" y="1608"/>
                  </a:cubicBezTo>
                  <a:lnTo>
                    <a:pt x="1576" y="1608"/>
                  </a:lnTo>
                  <a:cubicBezTo>
                    <a:pt x="1554" y="1710"/>
                    <a:pt x="1551" y="1820"/>
                    <a:pt x="1558" y="1916"/>
                  </a:cubicBezTo>
                  <a:cubicBezTo>
                    <a:pt x="1564" y="1955"/>
                    <a:pt x="1595" y="1974"/>
                    <a:pt x="1626" y="1974"/>
                  </a:cubicBezTo>
                  <a:cubicBezTo>
                    <a:pt x="1660" y="1974"/>
                    <a:pt x="1695" y="1951"/>
                    <a:pt x="1695" y="1907"/>
                  </a:cubicBezTo>
                  <a:cubicBezTo>
                    <a:pt x="1713" y="1726"/>
                    <a:pt x="1652" y="1511"/>
                    <a:pt x="1781" y="1357"/>
                  </a:cubicBezTo>
                  <a:cubicBezTo>
                    <a:pt x="1836" y="1355"/>
                    <a:pt x="1824" y="1285"/>
                    <a:pt x="1784" y="1285"/>
                  </a:cubicBezTo>
                  <a:cubicBezTo>
                    <a:pt x="1777" y="1285"/>
                    <a:pt x="1770" y="1287"/>
                    <a:pt x="1762" y="1291"/>
                  </a:cubicBezTo>
                  <a:cubicBezTo>
                    <a:pt x="1682" y="1351"/>
                    <a:pt x="1630" y="1436"/>
                    <a:pt x="1597" y="1531"/>
                  </a:cubicBezTo>
                  <a:cubicBezTo>
                    <a:pt x="1594" y="1530"/>
                    <a:pt x="1591" y="1529"/>
                    <a:pt x="1587" y="1528"/>
                  </a:cubicBezTo>
                  <a:cubicBezTo>
                    <a:pt x="1558" y="1520"/>
                    <a:pt x="1530" y="1517"/>
                    <a:pt x="1502" y="1517"/>
                  </a:cubicBezTo>
                  <a:cubicBezTo>
                    <a:pt x="1340" y="1517"/>
                    <a:pt x="1198" y="1636"/>
                    <a:pt x="1117" y="1775"/>
                  </a:cubicBezTo>
                  <a:cubicBezTo>
                    <a:pt x="990" y="1683"/>
                    <a:pt x="822" y="1629"/>
                    <a:pt x="661" y="1629"/>
                  </a:cubicBezTo>
                  <a:cubicBezTo>
                    <a:pt x="591" y="1629"/>
                    <a:pt x="522" y="1640"/>
                    <a:pt x="458" y="1662"/>
                  </a:cubicBezTo>
                  <a:cubicBezTo>
                    <a:pt x="463" y="1642"/>
                    <a:pt x="457" y="1621"/>
                    <a:pt x="443" y="1602"/>
                  </a:cubicBezTo>
                  <a:cubicBezTo>
                    <a:pt x="240" y="1394"/>
                    <a:pt x="352" y="1054"/>
                    <a:pt x="595" y="1054"/>
                  </a:cubicBezTo>
                  <a:cubicBezTo>
                    <a:pt x="645" y="1054"/>
                    <a:pt x="701" y="1069"/>
                    <a:pt x="761" y="1102"/>
                  </a:cubicBezTo>
                  <a:cubicBezTo>
                    <a:pt x="815" y="1136"/>
                    <a:pt x="833" y="1203"/>
                    <a:pt x="887" y="1236"/>
                  </a:cubicBezTo>
                  <a:cubicBezTo>
                    <a:pt x="903" y="1246"/>
                    <a:pt x="921" y="1249"/>
                    <a:pt x="939" y="1249"/>
                  </a:cubicBezTo>
                  <a:cubicBezTo>
                    <a:pt x="963" y="1249"/>
                    <a:pt x="988" y="1243"/>
                    <a:pt x="1010" y="1234"/>
                  </a:cubicBezTo>
                  <a:cubicBezTo>
                    <a:pt x="1083" y="1210"/>
                    <a:pt x="1166" y="1174"/>
                    <a:pt x="1245" y="1174"/>
                  </a:cubicBezTo>
                  <a:cubicBezTo>
                    <a:pt x="1284" y="1174"/>
                    <a:pt x="1323" y="1183"/>
                    <a:pt x="1360" y="1207"/>
                  </a:cubicBezTo>
                  <a:cubicBezTo>
                    <a:pt x="1367" y="1219"/>
                    <a:pt x="1376" y="1224"/>
                    <a:pt x="1384" y="1224"/>
                  </a:cubicBezTo>
                  <a:cubicBezTo>
                    <a:pt x="1407" y="1224"/>
                    <a:pt x="1426" y="1184"/>
                    <a:pt x="1416" y="1158"/>
                  </a:cubicBezTo>
                  <a:cubicBezTo>
                    <a:pt x="1381" y="1063"/>
                    <a:pt x="1303" y="1032"/>
                    <a:pt x="1215" y="1032"/>
                  </a:cubicBezTo>
                  <a:cubicBezTo>
                    <a:pt x="1124" y="1032"/>
                    <a:pt x="1023" y="1065"/>
                    <a:pt x="949" y="1094"/>
                  </a:cubicBezTo>
                  <a:cubicBezTo>
                    <a:pt x="848" y="964"/>
                    <a:pt x="736" y="900"/>
                    <a:pt x="629" y="887"/>
                  </a:cubicBezTo>
                  <a:cubicBezTo>
                    <a:pt x="629" y="748"/>
                    <a:pt x="734" y="595"/>
                    <a:pt x="872" y="569"/>
                  </a:cubicBezTo>
                  <a:cubicBezTo>
                    <a:pt x="876" y="568"/>
                    <a:pt x="881" y="568"/>
                    <a:pt x="885" y="568"/>
                  </a:cubicBezTo>
                  <a:cubicBezTo>
                    <a:pt x="932" y="568"/>
                    <a:pt x="987" y="598"/>
                    <a:pt x="1037" y="615"/>
                  </a:cubicBezTo>
                  <a:cubicBezTo>
                    <a:pt x="1033" y="689"/>
                    <a:pt x="1041" y="771"/>
                    <a:pt x="1096" y="771"/>
                  </a:cubicBezTo>
                  <a:cubicBezTo>
                    <a:pt x="1099" y="771"/>
                    <a:pt x="1103" y="771"/>
                    <a:pt x="1108" y="770"/>
                  </a:cubicBezTo>
                  <a:cubicBezTo>
                    <a:pt x="1135" y="763"/>
                    <a:pt x="1146" y="736"/>
                    <a:pt x="1141" y="711"/>
                  </a:cubicBezTo>
                  <a:cubicBezTo>
                    <a:pt x="1143" y="669"/>
                    <a:pt x="1153" y="627"/>
                    <a:pt x="1166" y="586"/>
                  </a:cubicBezTo>
                  <a:cubicBezTo>
                    <a:pt x="1168" y="582"/>
                    <a:pt x="1171" y="579"/>
                    <a:pt x="1173" y="575"/>
                  </a:cubicBezTo>
                  <a:cubicBezTo>
                    <a:pt x="1175" y="568"/>
                    <a:pt x="1177" y="561"/>
                    <a:pt x="1178" y="554"/>
                  </a:cubicBezTo>
                  <a:cubicBezTo>
                    <a:pt x="1243" y="390"/>
                    <a:pt x="1388" y="250"/>
                    <a:pt x="1537" y="250"/>
                  </a:cubicBezTo>
                  <a:cubicBezTo>
                    <a:pt x="1615" y="250"/>
                    <a:pt x="1695" y="289"/>
                    <a:pt x="1765" y="385"/>
                  </a:cubicBezTo>
                  <a:cubicBezTo>
                    <a:pt x="1813" y="495"/>
                    <a:pt x="1776" y="620"/>
                    <a:pt x="1790" y="737"/>
                  </a:cubicBezTo>
                  <a:cubicBezTo>
                    <a:pt x="1799" y="811"/>
                    <a:pt x="1864" y="874"/>
                    <a:pt x="1937" y="887"/>
                  </a:cubicBezTo>
                  <a:cubicBezTo>
                    <a:pt x="1939" y="887"/>
                    <a:pt x="1940" y="887"/>
                    <a:pt x="1941" y="887"/>
                  </a:cubicBezTo>
                  <a:cubicBezTo>
                    <a:pt x="2078" y="887"/>
                    <a:pt x="2181" y="862"/>
                    <a:pt x="2279" y="862"/>
                  </a:cubicBezTo>
                  <a:cubicBezTo>
                    <a:pt x="2386" y="862"/>
                    <a:pt x="2487" y="892"/>
                    <a:pt x="2617" y="1017"/>
                  </a:cubicBezTo>
                  <a:cubicBezTo>
                    <a:pt x="2628" y="1026"/>
                    <a:pt x="2642" y="1030"/>
                    <a:pt x="2656" y="1030"/>
                  </a:cubicBezTo>
                  <a:cubicBezTo>
                    <a:pt x="2678" y="1030"/>
                    <a:pt x="2700" y="1019"/>
                    <a:pt x="2711" y="998"/>
                  </a:cubicBezTo>
                  <a:cubicBezTo>
                    <a:pt x="2749" y="928"/>
                    <a:pt x="2661" y="893"/>
                    <a:pt x="2611" y="868"/>
                  </a:cubicBezTo>
                  <a:cubicBezTo>
                    <a:pt x="2486" y="804"/>
                    <a:pt x="2348" y="772"/>
                    <a:pt x="2208" y="772"/>
                  </a:cubicBezTo>
                  <a:cubicBezTo>
                    <a:pt x="2202" y="772"/>
                    <a:pt x="2195" y="772"/>
                    <a:pt x="2188" y="772"/>
                  </a:cubicBezTo>
                  <a:cubicBezTo>
                    <a:pt x="2183" y="772"/>
                    <a:pt x="2178" y="772"/>
                    <a:pt x="2172" y="772"/>
                  </a:cubicBezTo>
                  <a:cubicBezTo>
                    <a:pt x="2134" y="772"/>
                    <a:pt x="2079" y="781"/>
                    <a:pt x="2033" y="781"/>
                  </a:cubicBezTo>
                  <a:cubicBezTo>
                    <a:pt x="1971" y="781"/>
                    <a:pt x="1925" y="764"/>
                    <a:pt x="1960" y="681"/>
                  </a:cubicBezTo>
                  <a:cubicBezTo>
                    <a:pt x="1999" y="500"/>
                    <a:pt x="1971" y="356"/>
                    <a:pt x="1903" y="252"/>
                  </a:cubicBezTo>
                  <a:cubicBezTo>
                    <a:pt x="1948" y="192"/>
                    <a:pt x="2028" y="158"/>
                    <a:pt x="2106" y="158"/>
                  </a:cubicBezTo>
                  <a:close/>
                  <a:moveTo>
                    <a:pt x="2154" y="1"/>
                  </a:moveTo>
                  <a:cubicBezTo>
                    <a:pt x="2124" y="1"/>
                    <a:pt x="2094" y="5"/>
                    <a:pt x="2063" y="14"/>
                  </a:cubicBezTo>
                  <a:cubicBezTo>
                    <a:pt x="1979" y="37"/>
                    <a:pt x="1883" y="101"/>
                    <a:pt x="1847" y="184"/>
                  </a:cubicBezTo>
                  <a:cubicBezTo>
                    <a:pt x="1765" y="104"/>
                    <a:pt x="1655" y="62"/>
                    <a:pt x="1541" y="62"/>
                  </a:cubicBezTo>
                  <a:cubicBezTo>
                    <a:pt x="1351" y="62"/>
                    <a:pt x="1153" y="180"/>
                    <a:pt x="1070" y="429"/>
                  </a:cubicBezTo>
                  <a:cubicBezTo>
                    <a:pt x="1013" y="407"/>
                    <a:pt x="946" y="396"/>
                    <a:pt x="893" y="396"/>
                  </a:cubicBezTo>
                  <a:cubicBezTo>
                    <a:pt x="871" y="396"/>
                    <a:pt x="852" y="398"/>
                    <a:pt x="837" y="402"/>
                  </a:cubicBezTo>
                  <a:cubicBezTo>
                    <a:pt x="637" y="450"/>
                    <a:pt x="504" y="686"/>
                    <a:pt x="539" y="887"/>
                  </a:cubicBezTo>
                  <a:cubicBezTo>
                    <a:pt x="225" y="927"/>
                    <a:pt x="1" y="1374"/>
                    <a:pt x="320" y="1708"/>
                  </a:cubicBezTo>
                  <a:cubicBezTo>
                    <a:pt x="326" y="1714"/>
                    <a:pt x="332" y="1719"/>
                    <a:pt x="339" y="1723"/>
                  </a:cubicBezTo>
                  <a:cubicBezTo>
                    <a:pt x="260" y="1779"/>
                    <a:pt x="199" y="1862"/>
                    <a:pt x="169" y="1976"/>
                  </a:cubicBezTo>
                  <a:cubicBezTo>
                    <a:pt x="74" y="2260"/>
                    <a:pt x="311" y="2436"/>
                    <a:pt x="557" y="2503"/>
                  </a:cubicBezTo>
                  <a:cubicBezTo>
                    <a:pt x="580" y="2703"/>
                    <a:pt x="709" y="2899"/>
                    <a:pt x="922" y="2928"/>
                  </a:cubicBezTo>
                  <a:cubicBezTo>
                    <a:pt x="952" y="2932"/>
                    <a:pt x="982" y="2934"/>
                    <a:pt x="1013" y="2934"/>
                  </a:cubicBezTo>
                  <a:cubicBezTo>
                    <a:pt x="1106" y="2934"/>
                    <a:pt x="1200" y="2914"/>
                    <a:pt x="1284" y="2873"/>
                  </a:cubicBezTo>
                  <a:cubicBezTo>
                    <a:pt x="1405" y="3033"/>
                    <a:pt x="1611" y="3129"/>
                    <a:pt x="1812" y="3129"/>
                  </a:cubicBezTo>
                  <a:cubicBezTo>
                    <a:pt x="1818" y="3129"/>
                    <a:pt x="1825" y="3128"/>
                    <a:pt x="1831" y="3128"/>
                  </a:cubicBezTo>
                  <a:cubicBezTo>
                    <a:pt x="1936" y="3124"/>
                    <a:pt x="2041" y="3109"/>
                    <a:pt x="2143" y="3091"/>
                  </a:cubicBezTo>
                  <a:cubicBezTo>
                    <a:pt x="2200" y="3111"/>
                    <a:pt x="2239" y="3164"/>
                    <a:pt x="2287" y="3198"/>
                  </a:cubicBezTo>
                  <a:cubicBezTo>
                    <a:pt x="2421" y="3305"/>
                    <a:pt x="2590" y="3352"/>
                    <a:pt x="2760" y="3352"/>
                  </a:cubicBezTo>
                  <a:cubicBezTo>
                    <a:pt x="2860" y="3352"/>
                    <a:pt x="2962" y="3336"/>
                    <a:pt x="3056" y="3305"/>
                  </a:cubicBezTo>
                  <a:cubicBezTo>
                    <a:pt x="3222" y="3315"/>
                    <a:pt x="3349" y="3453"/>
                    <a:pt x="3461" y="3562"/>
                  </a:cubicBezTo>
                  <a:cubicBezTo>
                    <a:pt x="3597" y="3710"/>
                    <a:pt x="3684" y="3913"/>
                    <a:pt x="3865" y="4013"/>
                  </a:cubicBezTo>
                  <a:cubicBezTo>
                    <a:pt x="3895" y="4030"/>
                    <a:pt x="3927" y="4038"/>
                    <a:pt x="3958" y="4038"/>
                  </a:cubicBezTo>
                  <a:cubicBezTo>
                    <a:pt x="4072" y="4038"/>
                    <a:pt x="4177" y="3930"/>
                    <a:pt x="4178" y="3809"/>
                  </a:cubicBezTo>
                  <a:cubicBezTo>
                    <a:pt x="4176" y="3660"/>
                    <a:pt x="4077" y="3537"/>
                    <a:pt x="3998" y="3418"/>
                  </a:cubicBezTo>
                  <a:cubicBezTo>
                    <a:pt x="4054" y="3376"/>
                    <a:pt x="4250" y="3223"/>
                    <a:pt x="4303" y="3105"/>
                  </a:cubicBezTo>
                  <a:lnTo>
                    <a:pt x="4304" y="3105"/>
                  </a:lnTo>
                  <a:cubicBezTo>
                    <a:pt x="4492" y="3058"/>
                    <a:pt x="4640" y="2892"/>
                    <a:pt x="4657" y="2699"/>
                  </a:cubicBezTo>
                  <a:cubicBezTo>
                    <a:pt x="4662" y="2606"/>
                    <a:pt x="4642" y="2528"/>
                    <a:pt x="4604" y="2465"/>
                  </a:cubicBezTo>
                  <a:cubicBezTo>
                    <a:pt x="4619" y="2455"/>
                    <a:pt x="4634" y="2443"/>
                    <a:pt x="4646" y="2434"/>
                  </a:cubicBezTo>
                  <a:cubicBezTo>
                    <a:pt x="4824" y="2308"/>
                    <a:pt x="4847" y="2043"/>
                    <a:pt x="4729" y="1870"/>
                  </a:cubicBezTo>
                  <a:cubicBezTo>
                    <a:pt x="4707" y="1834"/>
                    <a:pt x="4681" y="1805"/>
                    <a:pt x="4650" y="1780"/>
                  </a:cubicBezTo>
                  <a:cubicBezTo>
                    <a:pt x="4668" y="1749"/>
                    <a:pt x="4673" y="1706"/>
                    <a:pt x="4674" y="1674"/>
                  </a:cubicBezTo>
                  <a:cubicBezTo>
                    <a:pt x="4709" y="1505"/>
                    <a:pt x="4619" y="1311"/>
                    <a:pt x="4477" y="1224"/>
                  </a:cubicBezTo>
                  <a:cubicBezTo>
                    <a:pt x="4492" y="1205"/>
                    <a:pt x="4505" y="1181"/>
                    <a:pt x="4514" y="1148"/>
                  </a:cubicBezTo>
                  <a:cubicBezTo>
                    <a:pt x="4567" y="875"/>
                    <a:pt x="4365" y="565"/>
                    <a:pt x="4077" y="565"/>
                  </a:cubicBezTo>
                  <a:cubicBezTo>
                    <a:pt x="4066" y="565"/>
                    <a:pt x="4055" y="566"/>
                    <a:pt x="4043" y="566"/>
                  </a:cubicBezTo>
                  <a:cubicBezTo>
                    <a:pt x="3984" y="569"/>
                    <a:pt x="3927" y="583"/>
                    <a:pt x="3875" y="610"/>
                  </a:cubicBezTo>
                  <a:cubicBezTo>
                    <a:pt x="3851" y="565"/>
                    <a:pt x="3814" y="529"/>
                    <a:pt x="3775" y="499"/>
                  </a:cubicBezTo>
                  <a:cubicBezTo>
                    <a:pt x="3689" y="431"/>
                    <a:pt x="3580" y="397"/>
                    <a:pt x="3473" y="397"/>
                  </a:cubicBezTo>
                  <a:cubicBezTo>
                    <a:pt x="3450" y="397"/>
                    <a:pt x="3428" y="399"/>
                    <a:pt x="3406" y="402"/>
                  </a:cubicBezTo>
                  <a:cubicBezTo>
                    <a:pt x="3367" y="252"/>
                    <a:pt x="3154" y="18"/>
                    <a:pt x="2890" y="18"/>
                  </a:cubicBezTo>
                  <a:cubicBezTo>
                    <a:pt x="2768" y="18"/>
                    <a:pt x="2635" y="68"/>
                    <a:pt x="2503" y="199"/>
                  </a:cubicBezTo>
                  <a:cubicBezTo>
                    <a:pt x="2420" y="90"/>
                    <a:pt x="2292" y="1"/>
                    <a:pt x="215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260183" y="1046215"/>
              <a:ext cx="110505" cy="116982"/>
            </a:xfrm>
            <a:custGeom>
              <a:avLst/>
              <a:gdLst/>
              <a:ahLst/>
              <a:cxnLst/>
              <a:rect l="l" t="t" r="r" b="b"/>
              <a:pathLst>
                <a:path w="580" h="614" extrusionOk="0">
                  <a:moveTo>
                    <a:pt x="96" y="1"/>
                  </a:moveTo>
                  <a:cubicBezTo>
                    <a:pt x="83" y="1"/>
                    <a:pt x="70" y="2"/>
                    <a:pt x="58" y="7"/>
                  </a:cubicBezTo>
                  <a:cubicBezTo>
                    <a:pt x="19" y="21"/>
                    <a:pt x="0" y="72"/>
                    <a:pt x="34" y="104"/>
                  </a:cubicBezTo>
                  <a:cubicBezTo>
                    <a:pt x="64" y="131"/>
                    <a:pt x="111" y="142"/>
                    <a:pt x="148" y="157"/>
                  </a:cubicBezTo>
                  <a:cubicBezTo>
                    <a:pt x="183" y="170"/>
                    <a:pt x="216" y="184"/>
                    <a:pt x="249" y="200"/>
                  </a:cubicBezTo>
                  <a:cubicBezTo>
                    <a:pt x="281" y="214"/>
                    <a:pt x="310" y="231"/>
                    <a:pt x="334" y="256"/>
                  </a:cubicBezTo>
                  <a:cubicBezTo>
                    <a:pt x="354" y="277"/>
                    <a:pt x="370" y="299"/>
                    <a:pt x="385" y="323"/>
                  </a:cubicBezTo>
                  <a:cubicBezTo>
                    <a:pt x="378" y="358"/>
                    <a:pt x="372" y="391"/>
                    <a:pt x="381" y="425"/>
                  </a:cubicBezTo>
                  <a:cubicBezTo>
                    <a:pt x="385" y="442"/>
                    <a:pt x="388" y="459"/>
                    <a:pt x="390" y="475"/>
                  </a:cubicBezTo>
                  <a:cubicBezTo>
                    <a:pt x="392" y="487"/>
                    <a:pt x="393" y="498"/>
                    <a:pt x="395" y="510"/>
                  </a:cubicBezTo>
                  <a:cubicBezTo>
                    <a:pt x="401" y="539"/>
                    <a:pt x="414" y="561"/>
                    <a:pt x="430" y="586"/>
                  </a:cubicBezTo>
                  <a:cubicBezTo>
                    <a:pt x="442" y="605"/>
                    <a:pt x="468" y="614"/>
                    <a:pt x="491" y="614"/>
                  </a:cubicBezTo>
                  <a:cubicBezTo>
                    <a:pt x="496" y="614"/>
                    <a:pt x="500" y="614"/>
                    <a:pt x="505" y="613"/>
                  </a:cubicBezTo>
                  <a:cubicBezTo>
                    <a:pt x="534" y="608"/>
                    <a:pt x="552" y="589"/>
                    <a:pt x="564" y="563"/>
                  </a:cubicBezTo>
                  <a:lnTo>
                    <a:pt x="579" y="484"/>
                  </a:lnTo>
                  <a:cubicBezTo>
                    <a:pt x="579" y="481"/>
                    <a:pt x="578" y="477"/>
                    <a:pt x="578" y="475"/>
                  </a:cubicBezTo>
                  <a:cubicBezTo>
                    <a:pt x="576" y="465"/>
                    <a:pt x="574" y="455"/>
                    <a:pt x="571" y="445"/>
                  </a:cubicBezTo>
                  <a:cubicBezTo>
                    <a:pt x="568" y="431"/>
                    <a:pt x="564" y="419"/>
                    <a:pt x="560" y="405"/>
                  </a:cubicBezTo>
                  <a:cubicBezTo>
                    <a:pt x="551" y="380"/>
                    <a:pt x="541" y="355"/>
                    <a:pt x="526" y="333"/>
                  </a:cubicBezTo>
                  <a:cubicBezTo>
                    <a:pt x="507" y="306"/>
                    <a:pt x="487" y="294"/>
                    <a:pt x="458" y="287"/>
                  </a:cubicBezTo>
                  <a:cubicBezTo>
                    <a:pt x="436" y="260"/>
                    <a:pt x="419" y="226"/>
                    <a:pt x="398" y="200"/>
                  </a:cubicBezTo>
                  <a:cubicBezTo>
                    <a:pt x="364" y="157"/>
                    <a:pt x="330" y="112"/>
                    <a:pt x="288" y="77"/>
                  </a:cubicBezTo>
                  <a:cubicBezTo>
                    <a:pt x="262" y="55"/>
                    <a:pt x="228" y="38"/>
                    <a:pt x="197" y="25"/>
                  </a:cubicBezTo>
                  <a:cubicBezTo>
                    <a:pt x="169" y="13"/>
                    <a:pt x="131" y="1"/>
                    <a:pt x="9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256563" y="908656"/>
              <a:ext cx="104408" cy="47060"/>
            </a:xfrm>
            <a:custGeom>
              <a:avLst/>
              <a:gdLst/>
              <a:ahLst/>
              <a:cxnLst/>
              <a:rect l="l" t="t" r="r" b="b"/>
              <a:pathLst>
                <a:path w="548" h="247" extrusionOk="0">
                  <a:moveTo>
                    <a:pt x="73" y="1"/>
                  </a:moveTo>
                  <a:cubicBezTo>
                    <a:pt x="56" y="1"/>
                    <a:pt x="39" y="7"/>
                    <a:pt x="27" y="18"/>
                  </a:cubicBezTo>
                  <a:cubicBezTo>
                    <a:pt x="6" y="37"/>
                    <a:pt x="0" y="62"/>
                    <a:pt x="7" y="89"/>
                  </a:cubicBezTo>
                  <a:cubicBezTo>
                    <a:pt x="17" y="132"/>
                    <a:pt x="32" y="156"/>
                    <a:pt x="62" y="184"/>
                  </a:cubicBezTo>
                  <a:cubicBezTo>
                    <a:pt x="75" y="195"/>
                    <a:pt x="89" y="205"/>
                    <a:pt x="102" y="213"/>
                  </a:cubicBezTo>
                  <a:cubicBezTo>
                    <a:pt x="139" y="237"/>
                    <a:pt x="185" y="246"/>
                    <a:pt x="231" y="246"/>
                  </a:cubicBezTo>
                  <a:cubicBezTo>
                    <a:pt x="259" y="246"/>
                    <a:pt x="287" y="243"/>
                    <a:pt x="312" y="236"/>
                  </a:cubicBezTo>
                  <a:cubicBezTo>
                    <a:pt x="355" y="225"/>
                    <a:pt x="403" y="209"/>
                    <a:pt x="448" y="205"/>
                  </a:cubicBezTo>
                  <a:cubicBezTo>
                    <a:pt x="452" y="205"/>
                    <a:pt x="456" y="204"/>
                    <a:pt x="460" y="204"/>
                  </a:cubicBezTo>
                  <a:cubicBezTo>
                    <a:pt x="472" y="204"/>
                    <a:pt x="484" y="205"/>
                    <a:pt x="496" y="205"/>
                  </a:cubicBezTo>
                  <a:cubicBezTo>
                    <a:pt x="510" y="205"/>
                    <a:pt x="525" y="204"/>
                    <a:pt x="537" y="199"/>
                  </a:cubicBezTo>
                  <a:cubicBezTo>
                    <a:pt x="547" y="194"/>
                    <a:pt x="548" y="177"/>
                    <a:pt x="539" y="171"/>
                  </a:cubicBezTo>
                  <a:cubicBezTo>
                    <a:pt x="517" y="154"/>
                    <a:pt x="483" y="156"/>
                    <a:pt x="455" y="155"/>
                  </a:cubicBezTo>
                  <a:cubicBezTo>
                    <a:pt x="426" y="154"/>
                    <a:pt x="395" y="148"/>
                    <a:pt x="365" y="144"/>
                  </a:cubicBezTo>
                  <a:cubicBezTo>
                    <a:pt x="328" y="138"/>
                    <a:pt x="286" y="125"/>
                    <a:pt x="253" y="108"/>
                  </a:cubicBezTo>
                  <a:cubicBezTo>
                    <a:pt x="230" y="98"/>
                    <a:pt x="211" y="82"/>
                    <a:pt x="188" y="70"/>
                  </a:cubicBezTo>
                  <a:cubicBezTo>
                    <a:pt x="182" y="66"/>
                    <a:pt x="186" y="69"/>
                    <a:pt x="182" y="66"/>
                  </a:cubicBezTo>
                  <a:cubicBezTo>
                    <a:pt x="178" y="63"/>
                    <a:pt x="173" y="60"/>
                    <a:pt x="169" y="56"/>
                  </a:cubicBezTo>
                  <a:cubicBezTo>
                    <a:pt x="146" y="38"/>
                    <a:pt x="127" y="23"/>
                    <a:pt x="100" y="7"/>
                  </a:cubicBezTo>
                  <a:cubicBezTo>
                    <a:pt x="92" y="3"/>
                    <a:pt x="82" y="1"/>
                    <a:pt x="7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313911" y="810155"/>
              <a:ext cx="16766" cy="15814"/>
            </a:xfrm>
            <a:custGeom>
              <a:avLst/>
              <a:gdLst/>
              <a:ahLst/>
              <a:cxnLst/>
              <a:rect l="l" t="t" r="r" b="b"/>
              <a:pathLst>
                <a:path w="88" h="83" extrusionOk="0">
                  <a:moveTo>
                    <a:pt x="29" y="1"/>
                  </a:moveTo>
                  <a:cubicBezTo>
                    <a:pt x="28" y="1"/>
                    <a:pt x="27" y="1"/>
                    <a:pt x="26" y="1"/>
                  </a:cubicBezTo>
                  <a:cubicBezTo>
                    <a:pt x="22" y="2"/>
                    <a:pt x="19" y="3"/>
                    <a:pt x="16" y="5"/>
                  </a:cubicBezTo>
                  <a:cubicBezTo>
                    <a:pt x="11" y="8"/>
                    <a:pt x="9" y="11"/>
                    <a:pt x="6" y="14"/>
                  </a:cubicBezTo>
                  <a:cubicBezTo>
                    <a:pt x="5" y="16"/>
                    <a:pt x="4" y="18"/>
                    <a:pt x="3" y="21"/>
                  </a:cubicBezTo>
                  <a:cubicBezTo>
                    <a:pt x="1" y="25"/>
                    <a:pt x="1" y="31"/>
                    <a:pt x="2" y="36"/>
                  </a:cubicBezTo>
                  <a:cubicBezTo>
                    <a:pt x="2" y="38"/>
                    <a:pt x="3" y="41"/>
                    <a:pt x="4" y="43"/>
                  </a:cubicBezTo>
                  <a:cubicBezTo>
                    <a:pt x="6" y="47"/>
                    <a:pt x="9" y="52"/>
                    <a:pt x="14" y="55"/>
                  </a:cubicBezTo>
                  <a:cubicBezTo>
                    <a:pt x="23" y="62"/>
                    <a:pt x="31" y="70"/>
                    <a:pt x="40" y="77"/>
                  </a:cubicBezTo>
                  <a:cubicBezTo>
                    <a:pt x="43" y="79"/>
                    <a:pt x="46" y="80"/>
                    <a:pt x="50" y="81"/>
                  </a:cubicBezTo>
                  <a:cubicBezTo>
                    <a:pt x="54" y="82"/>
                    <a:pt x="58" y="82"/>
                    <a:pt x="62" y="82"/>
                  </a:cubicBezTo>
                  <a:cubicBezTo>
                    <a:pt x="65" y="81"/>
                    <a:pt x="69" y="80"/>
                    <a:pt x="72" y="78"/>
                  </a:cubicBezTo>
                  <a:cubicBezTo>
                    <a:pt x="75" y="76"/>
                    <a:pt x="79" y="74"/>
                    <a:pt x="81" y="71"/>
                  </a:cubicBezTo>
                  <a:cubicBezTo>
                    <a:pt x="82" y="69"/>
                    <a:pt x="83" y="65"/>
                    <a:pt x="84" y="63"/>
                  </a:cubicBezTo>
                  <a:cubicBezTo>
                    <a:pt x="86" y="59"/>
                    <a:pt x="87" y="54"/>
                    <a:pt x="86" y="49"/>
                  </a:cubicBezTo>
                  <a:lnTo>
                    <a:pt x="84" y="42"/>
                  </a:lnTo>
                  <a:cubicBezTo>
                    <a:pt x="82" y="37"/>
                    <a:pt x="79" y="33"/>
                    <a:pt x="74" y="30"/>
                  </a:cubicBezTo>
                  <a:cubicBezTo>
                    <a:pt x="66" y="22"/>
                    <a:pt x="57" y="14"/>
                    <a:pt x="48" y="7"/>
                  </a:cubicBezTo>
                  <a:cubicBezTo>
                    <a:pt x="45" y="4"/>
                    <a:pt x="41" y="2"/>
                    <a:pt x="38" y="2"/>
                  </a:cubicBezTo>
                  <a:cubicBezTo>
                    <a:pt x="35" y="2"/>
                    <a:pt x="32" y="1"/>
                    <a:pt x="2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415651" y="769573"/>
              <a:ext cx="94881" cy="106313"/>
            </a:xfrm>
            <a:custGeom>
              <a:avLst/>
              <a:gdLst/>
              <a:ahLst/>
              <a:cxnLst/>
              <a:rect l="l" t="t" r="r" b="b"/>
              <a:pathLst>
                <a:path w="498" h="558" extrusionOk="0">
                  <a:moveTo>
                    <a:pt x="84" y="0"/>
                  </a:moveTo>
                  <a:cubicBezTo>
                    <a:pt x="58" y="0"/>
                    <a:pt x="33" y="13"/>
                    <a:pt x="24" y="41"/>
                  </a:cubicBezTo>
                  <a:cubicBezTo>
                    <a:pt x="0" y="108"/>
                    <a:pt x="13" y="182"/>
                    <a:pt x="36" y="247"/>
                  </a:cubicBezTo>
                  <a:cubicBezTo>
                    <a:pt x="66" y="328"/>
                    <a:pt x="131" y="399"/>
                    <a:pt x="202" y="446"/>
                  </a:cubicBezTo>
                  <a:cubicBezTo>
                    <a:pt x="224" y="461"/>
                    <a:pt x="248" y="472"/>
                    <a:pt x="270" y="485"/>
                  </a:cubicBezTo>
                  <a:cubicBezTo>
                    <a:pt x="291" y="497"/>
                    <a:pt x="312" y="508"/>
                    <a:pt x="333" y="518"/>
                  </a:cubicBezTo>
                  <a:cubicBezTo>
                    <a:pt x="372" y="536"/>
                    <a:pt x="413" y="549"/>
                    <a:pt x="455" y="557"/>
                  </a:cubicBezTo>
                  <a:cubicBezTo>
                    <a:pt x="458" y="557"/>
                    <a:pt x="461" y="558"/>
                    <a:pt x="464" y="558"/>
                  </a:cubicBezTo>
                  <a:cubicBezTo>
                    <a:pt x="473" y="558"/>
                    <a:pt x="481" y="555"/>
                    <a:pt x="487" y="548"/>
                  </a:cubicBezTo>
                  <a:cubicBezTo>
                    <a:pt x="491" y="542"/>
                    <a:pt x="497" y="536"/>
                    <a:pt x="497" y="526"/>
                  </a:cubicBezTo>
                  <a:cubicBezTo>
                    <a:pt x="496" y="516"/>
                    <a:pt x="469" y="495"/>
                    <a:pt x="459" y="491"/>
                  </a:cubicBezTo>
                  <a:cubicBezTo>
                    <a:pt x="455" y="489"/>
                    <a:pt x="450" y="488"/>
                    <a:pt x="445" y="487"/>
                  </a:cubicBezTo>
                  <a:cubicBezTo>
                    <a:pt x="425" y="481"/>
                    <a:pt x="404" y="475"/>
                    <a:pt x="385" y="465"/>
                  </a:cubicBezTo>
                  <a:cubicBezTo>
                    <a:pt x="362" y="456"/>
                    <a:pt x="342" y="444"/>
                    <a:pt x="322" y="430"/>
                  </a:cubicBezTo>
                  <a:cubicBezTo>
                    <a:pt x="296" y="411"/>
                    <a:pt x="280" y="388"/>
                    <a:pt x="262" y="362"/>
                  </a:cubicBezTo>
                  <a:cubicBezTo>
                    <a:pt x="225" y="309"/>
                    <a:pt x="207" y="252"/>
                    <a:pt x="188" y="192"/>
                  </a:cubicBezTo>
                  <a:cubicBezTo>
                    <a:pt x="173" y="144"/>
                    <a:pt x="170" y="90"/>
                    <a:pt x="151" y="42"/>
                  </a:cubicBezTo>
                  <a:cubicBezTo>
                    <a:pt x="140" y="15"/>
                    <a:pt x="112" y="0"/>
                    <a:pt x="84"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533586" y="866550"/>
              <a:ext cx="33723" cy="25340"/>
            </a:xfrm>
            <a:custGeom>
              <a:avLst/>
              <a:gdLst/>
              <a:ahLst/>
              <a:cxnLst/>
              <a:rect l="l" t="t" r="r" b="b"/>
              <a:pathLst>
                <a:path w="177" h="133" extrusionOk="0">
                  <a:moveTo>
                    <a:pt x="65" y="0"/>
                  </a:moveTo>
                  <a:cubicBezTo>
                    <a:pt x="61" y="0"/>
                    <a:pt x="56" y="1"/>
                    <a:pt x="51" y="3"/>
                  </a:cubicBezTo>
                  <a:cubicBezTo>
                    <a:pt x="42" y="5"/>
                    <a:pt x="35" y="8"/>
                    <a:pt x="28" y="12"/>
                  </a:cubicBezTo>
                  <a:cubicBezTo>
                    <a:pt x="18" y="18"/>
                    <a:pt x="12" y="26"/>
                    <a:pt x="6" y="36"/>
                  </a:cubicBezTo>
                  <a:cubicBezTo>
                    <a:pt x="3" y="43"/>
                    <a:pt x="0" y="55"/>
                    <a:pt x="2" y="63"/>
                  </a:cubicBezTo>
                  <a:cubicBezTo>
                    <a:pt x="15" y="78"/>
                    <a:pt x="27" y="94"/>
                    <a:pt x="40" y="110"/>
                  </a:cubicBezTo>
                  <a:cubicBezTo>
                    <a:pt x="40" y="110"/>
                    <a:pt x="41" y="111"/>
                    <a:pt x="42" y="111"/>
                  </a:cubicBezTo>
                  <a:cubicBezTo>
                    <a:pt x="46" y="113"/>
                    <a:pt x="53" y="115"/>
                    <a:pt x="58" y="116"/>
                  </a:cubicBezTo>
                  <a:cubicBezTo>
                    <a:pt x="61" y="117"/>
                    <a:pt x="63" y="117"/>
                    <a:pt x="65" y="118"/>
                  </a:cubicBezTo>
                  <a:cubicBezTo>
                    <a:pt x="67" y="118"/>
                    <a:pt x="69" y="119"/>
                    <a:pt x="71" y="119"/>
                  </a:cubicBezTo>
                  <a:cubicBezTo>
                    <a:pt x="74" y="121"/>
                    <a:pt x="78" y="122"/>
                    <a:pt x="81" y="123"/>
                  </a:cubicBezTo>
                  <a:cubicBezTo>
                    <a:pt x="83" y="124"/>
                    <a:pt x="85" y="125"/>
                    <a:pt x="87" y="126"/>
                  </a:cubicBezTo>
                  <a:cubicBezTo>
                    <a:pt x="96" y="130"/>
                    <a:pt x="102" y="132"/>
                    <a:pt x="111" y="132"/>
                  </a:cubicBezTo>
                  <a:cubicBezTo>
                    <a:pt x="113" y="132"/>
                    <a:pt x="114" y="132"/>
                    <a:pt x="116" y="132"/>
                  </a:cubicBezTo>
                  <a:cubicBezTo>
                    <a:pt x="119" y="132"/>
                    <a:pt x="123" y="131"/>
                    <a:pt x="126" y="130"/>
                  </a:cubicBezTo>
                  <a:cubicBezTo>
                    <a:pt x="132" y="130"/>
                    <a:pt x="138" y="128"/>
                    <a:pt x="143" y="124"/>
                  </a:cubicBezTo>
                  <a:cubicBezTo>
                    <a:pt x="151" y="119"/>
                    <a:pt x="159" y="114"/>
                    <a:pt x="164" y="105"/>
                  </a:cubicBezTo>
                  <a:cubicBezTo>
                    <a:pt x="169" y="98"/>
                    <a:pt x="172" y="89"/>
                    <a:pt x="173" y="79"/>
                  </a:cubicBezTo>
                  <a:cubicBezTo>
                    <a:pt x="177" y="60"/>
                    <a:pt x="171" y="45"/>
                    <a:pt x="160" y="33"/>
                  </a:cubicBezTo>
                  <a:cubicBezTo>
                    <a:pt x="157" y="29"/>
                    <a:pt x="152" y="26"/>
                    <a:pt x="147" y="24"/>
                  </a:cubicBezTo>
                  <a:cubicBezTo>
                    <a:pt x="144" y="21"/>
                    <a:pt x="141" y="18"/>
                    <a:pt x="138" y="17"/>
                  </a:cubicBezTo>
                  <a:cubicBezTo>
                    <a:pt x="136" y="16"/>
                    <a:pt x="132" y="15"/>
                    <a:pt x="130" y="14"/>
                  </a:cubicBezTo>
                  <a:cubicBezTo>
                    <a:pt x="119" y="10"/>
                    <a:pt x="107" y="7"/>
                    <a:pt x="96" y="4"/>
                  </a:cubicBezTo>
                  <a:cubicBezTo>
                    <a:pt x="92" y="3"/>
                    <a:pt x="86" y="1"/>
                    <a:pt x="82" y="1"/>
                  </a:cubicBezTo>
                  <a:cubicBezTo>
                    <a:pt x="77" y="0"/>
                    <a:pt x="71" y="0"/>
                    <a:pt x="6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6"/>
            <p:cNvSpPr/>
            <p:nvPr/>
          </p:nvSpPr>
          <p:spPr>
            <a:xfrm>
              <a:off x="470331" y="1078795"/>
              <a:ext cx="38296" cy="25149"/>
            </a:xfrm>
            <a:custGeom>
              <a:avLst/>
              <a:gdLst/>
              <a:ahLst/>
              <a:cxnLst/>
              <a:rect l="l" t="t" r="r" b="b"/>
              <a:pathLst>
                <a:path w="201" h="132" extrusionOk="0">
                  <a:moveTo>
                    <a:pt x="85" y="12"/>
                  </a:moveTo>
                  <a:cubicBezTo>
                    <a:pt x="86" y="12"/>
                    <a:pt x="87" y="12"/>
                    <a:pt x="87" y="12"/>
                  </a:cubicBezTo>
                  <a:cubicBezTo>
                    <a:pt x="87" y="12"/>
                    <a:pt x="86" y="12"/>
                    <a:pt x="85" y="12"/>
                  </a:cubicBezTo>
                  <a:close/>
                  <a:moveTo>
                    <a:pt x="22" y="1"/>
                  </a:moveTo>
                  <a:cubicBezTo>
                    <a:pt x="17" y="1"/>
                    <a:pt x="11" y="3"/>
                    <a:pt x="8" y="7"/>
                  </a:cubicBezTo>
                  <a:cubicBezTo>
                    <a:pt x="0" y="14"/>
                    <a:pt x="0" y="25"/>
                    <a:pt x="5" y="34"/>
                  </a:cubicBezTo>
                  <a:cubicBezTo>
                    <a:pt x="9" y="39"/>
                    <a:pt x="13" y="43"/>
                    <a:pt x="16" y="48"/>
                  </a:cubicBezTo>
                  <a:cubicBezTo>
                    <a:pt x="18" y="54"/>
                    <a:pt x="20" y="62"/>
                    <a:pt x="23" y="69"/>
                  </a:cubicBezTo>
                  <a:cubicBezTo>
                    <a:pt x="25" y="73"/>
                    <a:pt x="28" y="77"/>
                    <a:pt x="31" y="81"/>
                  </a:cubicBezTo>
                  <a:cubicBezTo>
                    <a:pt x="35" y="87"/>
                    <a:pt x="40" y="92"/>
                    <a:pt x="45" y="99"/>
                  </a:cubicBezTo>
                  <a:cubicBezTo>
                    <a:pt x="46" y="100"/>
                    <a:pt x="49" y="102"/>
                    <a:pt x="51" y="103"/>
                  </a:cubicBezTo>
                  <a:cubicBezTo>
                    <a:pt x="61" y="111"/>
                    <a:pt x="72" y="116"/>
                    <a:pt x="84" y="121"/>
                  </a:cubicBezTo>
                  <a:cubicBezTo>
                    <a:pt x="94" y="124"/>
                    <a:pt x="103" y="127"/>
                    <a:pt x="114" y="129"/>
                  </a:cubicBezTo>
                  <a:cubicBezTo>
                    <a:pt x="122" y="131"/>
                    <a:pt x="129" y="132"/>
                    <a:pt x="136" y="132"/>
                  </a:cubicBezTo>
                  <a:cubicBezTo>
                    <a:pt x="141" y="132"/>
                    <a:pt x="146" y="131"/>
                    <a:pt x="153" y="130"/>
                  </a:cubicBezTo>
                  <a:cubicBezTo>
                    <a:pt x="170" y="127"/>
                    <a:pt x="183" y="117"/>
                    <a:pt x="193" y="102"/>
                  </a:cubicBezTo>
                  <a:cubicBezTo>
                    <a:pt x="198" y="95"/>
                    <a:pt x="200" y="87"/>
                    <a:pt x="201" y="79"/>
                  </a:cubicBezTo>
                  <a:cubicBezTo>
                    <a:pt x="201" y="70"/>
                    <a:pt x="199" y="62"/>
                    <a:pt x="196" y="54"/>
                  </a:cubicBezTo>
                  <a:cubicBezTo>
                    <a:pt x="171" y="23"/>
                    <a:pt x="157" y="22"/>
                    <a:pt x="126" y="19"/>
                  </a:cubicBezTo>
                  <a:cubicBezTo>
                    <a:pt x="121" y="19"/>
                    <a:pt x="117" y="18"/>
                    <a:pt x="112" y="17"/>
                  </a:cubicBezTo>
                  <a:cubicBezTo>
                    <a:pt x="100" y="13"/>
                    <a:pt x="99" y="12"/>
                    <a:pt x="91" y="12"/>
                  </a:cubicBezTo>
                  <a:lnTo>
                    <a:pt x="80" y="11"/>
                  </a:lnTo>
                  <a:lnTo>
                    <a:pt x="80" y="11"/>
                  </a:lnTo>
                  <a:cubicBezTo>
                    <a:pt x="79" y="11"/>
                    <a:pt x="77" y="11"/>
                    <a:pt x="75" y="10"/>
                  </a:cubicBezTo>
                  <a:lnTo>
                    <a:pt x="75" y="10"/>
                  </a:lnTo>
                  <a:lnTo>
                    <a:pt x="75" y="10"/>
                  </a:lnTo>
                  <a:lnTo>
                    <a:pt x="75" y="10"/>
                  </a:lnTo>
                  <a:cubicBezTo>
                    <a:pt x="75" y="10"/>
                    <a:pt x="75" y="10"/>
                    <a:pt x="75" y="10"/>
                  </a:cubicBezTo>
                  <a:lnTo>
                    <a:pt x="75" y="10"/>
                  </a:lnTo>
                  <a:cubicBezTo>
                    <a:pt x="72" y="10"/>
                    <a:pt x="69" y="10"/>
                    <a:pt x="67" y="10"/>
                  </a:cubicBezTo>
                  <a:cubicBezTo>
                    <a:pt x="64" y="10"/>
                    <a:pt x="62" y="10"/>
                    <a:pt x="59" y="10"/>
                  </a:cubicBezTo>
                  <a:cubicBezTo>
                    <a:pt x="55" y="11"/>
                    <a:pt x="50" y="11"/>
                    <a:pt x="45" y="12"/>
                  </a:cubicBezTo>
                  <a:cubicBezTo>
                    <a:pt x="41" y="9"/>
                    <a:pt x="38" y="7"/>
                    <a:pt x="34" y="5"/>
                  </a:cubicBezTo>
                  <a:cubicBezTo>
                    <a:pt x="31" y="2"/>
                    <a:pt x="26" y="1"/>
                    <a:pt x="22"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6"/>
            <p:cNvSpPr/>
            <p:nvPr/>
          </p:nvSpPr>
          <p:spPr>
            <a:xfrm>
              <a:off x="549399" y="964861"/>
              <a:ext cx="141751" cy="154706"/>
            </a:xfrm>
            <a:custGeom>
              <a:avLst/>
              <a:gdLst/>
              <a:ahLst/>
              <a:cxnLst/>
              <a:rect l="l" t="t" r="r" b="b"/>
              <a:pathLst>
                <a:path w="744" h="812" extrusionOk="0">
                  <a:moveTo>
                    <a:pt x="16" y="1"/>
                  </a:moveTo>
                  <a:cubicBezTo>
                    <a:pt x="8" y="1"/>
                    <a:pt x="0" y="7"/>
                    <a:pt x="2" y="16"/>
                  </a:cubicBezTo>
                  <a:cubicBezTo>
                    <a:pt x="14" y="67"/>
                    <a:pt x="28" y="119"/>
                    <a:pt x="47" y="168"/>
                  </a:cubicBezTo>
                  <a:cubicBezTo>
                    <a:pt x="57" y="191"/>
                    <a:pt x="64" y="215"/>
                    <a:pt x="66" y="241"/>
                  </a:cubicBezTo>
                  <a:cubicBezTo>
                    <a:pt x="67" y="253"/>
                    <a:pt x="68" y="267"/>
                    <a:pt x="70" y="280"/>
                  </a:cubicBezTo>
                  <a:cubicBezTo>
                    <a:pt x="81" y="338"/>
                    <a:pt x="95" y="401"/>
                    <a:pt x="127" y="453"/>
                  </a:cubicBezTo>
                  <a:cubicBezTo>
                    <a:pt x="162" y="510"/>
                    <a:pt x="206" y="558"/>
                    <a:pt x="253" y="604"/>
                  </a:cubicBezTo>
                  <a:cubicBezTo>
                    <a:pt x="296" y="646"/>
                    <a:pt x="344" y="691"/>
                    <a:pt x="397" y="720"/>
                  </a:cubicBezTo>
                  <a:cubicBezTo>
                    <a:pt x="440" y="743"/>
                    <a:pt x="490" y="751"/>
                    <a:pt x="535" y="771"/>
                  </a:cubicBezTo>
                  <a:cubicBezTo>
                    <a:pt x="560" y="783"/>
                    <a:pt x="585" y="794"/>
                    <a:pt x="611" y="803"/>
                  </a:cubicBezTo>
                  <a:cubicBezTo>
                    <a:pt x="625" y="808"/>
                    <a:pt x="640" y="811"/>
                    <a:pt x="654" y="811"/>
                  </a:cubicBezTo>
                  <a:cubicBezTo>
                    <a:pt x="670" y="811"/>
                    <a:pt x="686" y="807"/>
                    <a:pt x="699" y="794"/>
                  </a:cubicBezTo>
                  <a:cubicBezTo>
                    <a:pt x="744" y="750"/>
                    <a:pt x="681" y="701"/>
                    <a:pt x="645" y="679"/>
                  </a:cubicBezTo>
                  <a:cubicBezTo>
                    <a:pt x="631" y="669"/>
                    <a:pt x="617" y="662"/>
                    <a:pt x="603" y="653"/>
                  </a:cubicBezTo>
                  <a:cubicBezTo>
                    <a:pt x="563" y="628"/>
                    <a:pt x="538" y="586"/>
                    <a:pt x="503" y="555"/>
                  </a:cubicBezTo>
                  <a:cubicBezTo>
                    <a:pt x="481" y="536"/>
                    <a:pt x="459" y="518"/>
                    <a:pt x="438" y="500"/>
                  </a:cubicBezTo>
                  <a:cubicBezTo>
                    <a:pt x="397" y="465"/>
                    <a:pt x="359" y="428"/>
                    <a:pt x="324" y="388"/>
                  </a:cubicBezTo>
                  <a:cubicBezTo>
                    <a:pt x="307" y="369"/>
                    <a:pt x="289" y="350"/>
                    <a:pt x="271" y="331"/>
                  </a:cubicBezTo>
                  <a:cubicBezTo>
                    <a:pt x="251" y="310"/>
                    <a:pt x="228" y="298"/>
                    <a:pt x="206" y="282"/>
                  </a:cubicBezTo>
                  <a:cubicBezTo>
                    <a:pt x="186" y="266"/>
                    <a:pt x="169" y="247"/>
                    <a:pt x="150" y="229"/>
                  </a:cubicBezTo>
                  <a:cubicBezTo>
                    <a:pt x="133" y="214"/>
                    <a:pt x="115" y="203"/>
                    <a:pt x="102" y="185"/>
                  </a:cubicBezTo>
                  <a:cubicBezTo>
                    <a:pt x="90" y="170"/>
                    <a:pt x="83" y="151"/>
                    <a:pt x="75" y="135"/>
                  </a:cubicBezTo>
                  <a:cubicBezTo>
                    <a:pt x="56" y="94"/>
                    <a:pt x="40" y="52"/>
                    <a:pt x="27" y="9"/>
                  </a:cubicBezTo>
                  <a:cubicBezTo>
                    <a:pt x="25" y="3"/>
                    <a:pt x="21" y="1"/>
                    <a:pt x="1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687720" y="1107564"/>
              <a:ext cx="24197" cy="23625"/>
            </a:xfrm>
            <a:custGeom>
              <a:avLst/>
              <a:gdLst/>
              <a:ahLst/>
              <a:cxnLst/>
              <a:rect l="l" t="t" r="r" b="b"/>
              <a:pathLst>
                <a:path w="127" h="124" extrusionOk="0">
                  <a:moveTo>
                    <a:pt x="57" y="1"/>
                  </a:moveTo>
                  <a:cubicBezTo>
                    <a:pt x="53" y="1"/>
                    <a:pt x="50" y="1"/>
                    <a:pt x="46" y="2"/>
                  </a:cubicBezTo>
                  <a:cubicBezTo>
                    <a:pt x="38" y="3"/>
                    <a:pt x="31" y="6"/>
                    <a:pt x="26" y="11"/>
                  </a:cubicBezTo>
                  <a:cubicBezTo>
                    <a:pt x="20" y="15"/>
                    <a:pt x="15" y="19"/>
                    <a:pt x="10" y="25"/>
                  </a:cubicBezTo>
                  <a:lnTo>
                    <a:pt x="4" y="38"/>
                  </a:lnTo>
                  <a:cubicBezTo>
                    <a:pt x="1" y="47"/>
                    <a:pt x="1" y="57"/>
                    <a:pt x="2" y="66"/>
                  </a:cubicBezTo>
                  <a:cubicBezTo>
                    <a:pt x="3" y="69"/>
                    <a:pt x="4" y="72"/>
                    <a:pt x="5" y="75"/>
                  </a:cubicBezTo>
                  <a:cubicBezTo>
                    <a:pt x="5" y="76"/>
                    <a:pt x="6" y="77"/>
                    <a:pt x="6" y="78"/>
                  </a:cubicBezTo>
                  <a:cubicBezTo>
                    <a:pt x="6" y="78"/>
                    <a:pt x="6" y="79"/>
                    <a:pt x="6" y="79"/>
                  </a:cubicBezTo>
                  <a:lnTo>
                    <a:pt x="7" y="81"/>
                  </a:lnTo>
                  <a:cubicBezTo>
                    <a:pt x="9" y="85"/>
                    <a:pt x="11" y="88"/>
                    <a:pt x="16" y="92"/>
                  </a:cubicBezTo>
                  <a:cubicBezTo>
                    <a:pt x="18" y="96"/>
                    <a:pt x="23" y="99"/>
                    <a:pt x="27" y="102"/>
                  </a:cubicBezTo>
                  <a:cubicBezTo>
                    <a:pt x="28" y="103"/>
                    <a:pt x="28" y="104"/>
                    <a:pt x="29" y="105"/>
                  </a:cubicBezTo>
                  <a:cubicBezTo>
                    <a:pt x="33" y="107"/>
                    <a:pt x="37" y="110"/>
                    <a:pt x="41" y="113"/>
                  </a:cubicBezTo>
                  <a:cubicBezTo>
                    <a:pt x="46" y="118"/>
                    <a:pt x="52" y="121"/>
                    <a:pt x="60" y="122"/>
                  </a:cubicBezTo>
                  <a:cubicBezTo>
                    <a:pt x="63" y="123"/>
                    <a:pt x="67" y="123"/>
                    <a:pt x="71" y="123"/>
                  </a:cubicBezTo>
                  <a:cubicBezTo>
                    <a:pt x="74" y="123"/>
                    <a:pt x="78" y="123"/>
                    <a:pt x="82" y="122"/>
                  </a:cubicBezTo>
                  <a:cubicBezTo>
                    <a:pt x="89" y="121"/>
                    <a:pt x="95" y="118"/>
                    <a:pt x="102" y="113"/>
                  </a:cubicBezTo>
                  <a:cubicBezTo>
                    <a:pt x="108" y="109"/>
                    <a:pt x="112" y="105"/>
                    <a:pt x="116" y="99"/>
                  </a:cubicBezTo>
                  <a:lnTo>
                    <a:pt x="123" y="86"/>
                  </a:lnTo>
                  <a:cubicBezTo>
                    <a:pt x="126" y="77"/>
                    <a:pt x="127" y="67"/>
                    <a:pt x="125" y="58"/>
                  </a:cubicBezTo>
                  <a:lnTo>
                    <a:pt x="122" y="48"/>
                  </a:lnTo>
                  <a:cubicBezTo>
                    <a:pt x="123" y="48"/>
                    <a:pt x="122" y="47"/>
                    <a:pt x="121" y="45"/>
                  </a:cubicBezTo>
                  <a:cubicBezTo>
                    <a:pt x="121" y="44"/>
                    <a:pt x="121" y="44"/>
                    <a:pt x="121" y="44"/>
                  </a:cubicBezTo>
                  <a:cubicBezTo>
                    <a:pt x="115" y="34"/>
                    <a:pt x="110" y="30"/>
                    <a:pt x="102" y="22"/>
                  </a:cubicBezTo>
                  <a:cubicBezTo>
                    <a:pt x="101" y="22"/>
                    <a:pt x="100" y="21"/>
                    <a:pt x="100" y="21"/>
                  </a:cubicBezTo>
                  <a:cubicBezTo>
                    <a:pt x="98" y="20"/>
                    <a:pt x="97" y="19"/>
                    <a:pt x="95" y="17"/>
                  </a:cubicBezTo>
                  <a:cubicBezTo>
                    <a:pt x="92" y="15"/>
                    <a:pt x="89" y="13"/>
                    <a:pt x="87" y="11"/>
                  </a:cubicBezTo>
                  <a:cubicBezTo>
                    <a:pt x="81" y="6"/>
                    <a:pt x="74" y="3"/>
                    <a:pt x="67" y="2"/>
                  </a:cubicBezTo>
                  <a:cubicBezTo>
                    <a:pt x="63" y="1"/>
                    <a:pt x="60" y="1"/>
                    <a:pt x="5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472046" y="1199969"/>
              <a:ext cx="71066" cy="13146"/>
            </a:xfrm>
            <a:custGeom>
              <a:avLst/>
              <a:gdLst/>
              <a:ahLst/>
              <a:cxnLst/>
              <a:rect l="l" t="t" r="r" b="b"/>
              <a:pathLst>
                <a:path w="373" h="69" extrusionOk="0">
                  <a:moveTo>
                    <a:pt x="20" y="1"/>
                  </a:moveTo>
                  <a:cubicBezTo>
                    <a:pt x="6" y="1"/>
                    <a:pt x="0" y="23"/>
                    <a:pt x="15" y="29"/>
                  </a:cubicBezTo>
                  <a:cubicBezTo>
                    <a:pt x="73" y="48"/>
                    <a:pt x="133" y="60"/>
                    <a:pt x="194" y="66"/>
                  </a:cubicBezTo>
                  <a:cubicBezTo>
                    <a:pt x="215" y="68"/>
                    <a:pt x="236" y="69"/>
                    <a:pt x="257" y="69"/>
                  </a:cubicBezTo>
                  <a:cubicBezTo>
                    <a:pt x="265" y="69"/>
                    <a:pt x="272" y="69"/>
                    <a:pt x="280" y="69"/>
                  </a:cubicBezTo>
                  <a:cubicBezTo>
                    <a:pt x="295" y="69"/>
                    <a:pt x="311" y="67"/>
                    <a:pt x="325" y="65"/>
                  </a:cubicBezTo>
                  <a:cubicBezTo>
                    <a:pt x="340" y="64"/>
                    <a:pt x="350" y="60"/>
                    <a:pt x="364" y="52"/>
                  </a:cubicBezTo>
                  <a:cubicBezTo>
                    <a:pt x="372" y="48"/>
                    <a:pt x="368" y="35"/>
                    <a:pt x="360" y="33"/>
                  </a:cubicBezTo>
                  <a:cubicBezTo>
                    <a:pt x="349" y="30"/>
                    <a:pt x="340" y="29"/>
                    <a:pt x="331" y="29"/>
                  </a:cubicBezTo>
                  <a:cubicBezTo>
                    <a:pt x="326" y="29"/>
                    <a:pt x="321" y="29"/>
                    <a:pt x="316" y="30"/>
                  </a:cubicBezTo>
                  <a:cubicBezTo>
                    <a:pt x="302" y="31"/>
                    <a:pt x="288" y="32"/>
                    <a:pt x="275" y="32"/>
                  </a:cubicBezTo>
                  <a:cubicBezTo>
                    <a:pt x="267" y="32"/>
                    <a:pt x="259" y="32"/>
                    <a:pt x="252" y="32"/>
                  </a:cubicBezTo>
                  <a:cubicBezTo>
                    <a:pt x="233" y="32"/>
                    <a:pt x="215" y="31"/>
                    <a:pt x="196" y="31"/>
                  </a:cubicBezTo>
                  <a:cubicBezTo>
                    <a:pt x="138" y="28"/>
                    <a:pt x="81" y="17"/>
                    <a:pt x="25" y="1"/>
                  </a:cubicBezTo>
                  <a:cubicBezTo>
                    <a:pt x="23" y="1"/>
                    <a:pt x="22" y="1"/>
                    <a:pt x="2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598173" y="1218259"/>
              <a:ext cx="90499" cy="37343"/>
            </a:xfrm>
            <a:custGeom>
              <a:avLst/>
              <a:gdLst/>
              <a:ahLst/>
              <a:cxnLst/>
              <a:rect l="l" t="t" r="r" b="b"/>
              <a:pathLst>
                <a:path w="475" h="196" extrusionOk="0">
                  <a:moveTo>
                    <a:pt x="11" y="1"/>
                  </a:moveTo>
                  <a:cubicBezTo>
                    <a:pt x="6" y="1"/>
                    <a:pt x="0" y="8"/>
                    <a:pt x="4" y="14"/>
                  </a:cubicBezTo>
                  <a:cubicBezTo>
                    <a:pt x="27" y="44"/>
                    <a:pt x="57" y="68"/>
                    <a:pt x="89" y="88"/>
                  </a:cubicBezTo>
                  <a:cubicBezTo>
                    <a:pt x="100" y="96"/>
                    <a:pt x="112" y="103"/>
                    <a:pt x="123" y="109"/>
                  </a:cubicBezTo>
                  <a:cubicBezTo>
                    <a:pt x="132" y="114"/>
                    <a:pt x="140" y="119"/>
                    <a:pt x="148" y="123"/>
                  </a:cubicBezTo>
                  <a:cubicBezTo>
                    <a:pt x="169" y="132"/>
                    <a:pt x="180" y="150"/>
                    <a:pt x="198" y="164"/>
                  </a:cubicBezTo>
                  <a:cubicBezTo>
                    <a:pt x="215" y="176"/>
                    <a:pt x="240" y="179"/>
                    <a:pt x="261" y="185"/>
                  </a:cubicBezTo>
                  <a:cubicBezTo>
                    <a:pt x="280" y="189"/>
                    <a:pt x="300" y="192"/>
                    <a:pt x="320" y="194"/>
                  </a:cubicBezTo>
                  <a:cubicBezTo>
                    <a:pt x="326" y="195"/>
                    <a:pt x="333" y="195"/>
                    <a:pt x="340" y="195"/>
                  </a:cubicBezTo>
                  <a:cubicBezTo>
                    <a:pt x="357" y="195"/>
                    <a:pt x="374" y="194"/>
                    <a:pt x="390" y="192"/>
                  </a:cubicBezTo>
                  <a:cubicBezTo>
                    <a:pt x="421" y="190"/>
                    <a:pt x="443" y="179"/>
                    <a:pt x="463" y="155"/>
                  </a:cubicBezTo>
                  <a:cubicBezTo>
                    <a:pt x="474" y="141"/>
                    <a:pt x="470" y="114"/>
                    <a:pt x="454" y="104"/>
                  </a:cubicBezTo>
                  <a:cubicBezTo>
                    <a:pt x="431" y="88"/>
                    <a:pt x="412" y="86"/>
                    <a:pt x="391" y="86"/>
                  </a:cubicBezTo>
                  <a:cubicBezTo>
                    <a:pt x="382" y="86"/>
                    <a:pt x="374" y="86"/>
                    <a:pt x="364" y="86"/>
                  </a:cubicBezTo>
                  <a:cubicBezTo>
                    <a:pt x="361" y="86"/>
                    <a:pt x="358" y="86"/>
                    <a:pt x="355" y="86"/>
                  </a:cubicBezTo>
                  <a:lnTo>
                    <a:pt x="310" y="86"/>
                  </a:lnTo>
                  <a:cubicBezTo>
                    <a:pt x="296" y="85"/>
                    <a:pt x="282" y="84"/>
                    <a:pt x="267" y="83"/>
                  </a:cubicBezTo>
                  <a:cubicBezTo>
                    <a:pt x="260" y="82"/>
                    <a:pt x="254" y="81"/>
                    <a:pt x="246" y="79"/>
                  </a:cubicBezTo>
                  <a:cubicBezTo>
                    <a:pt x="241" y="78"/>
                    <a:pt x="237" y="78"/>
                    <a:pt x="233" y="78"/>
                  </a:cubicBezTo>
                  <a:cubicBezTo>
                    <a:pt x="222" y="78"/>
                    <a:pt x="211" y="80"/>
                    <a:pt x="200" y="82"/>
                  </a:cubicBezTo>
                  <a:cubicBezTo>
                    <a:pt x="194" y="83"/>
                    <a:pt x="189" y="83"/>
                    <a:pt x="184" y="83"/>
                  </a:cubicBezTo>
                  <a:cubicBezTo>
                    <a:pt x="167" y="83"/>
                    <a:pt x="154" y="78"/>
                    <a:pt x="136" y="70"/>
                  </a:cubicBezTo>
                  <a:cubicBezTo>
                    <a:pt x="122" y="64"/>
                    <a:pt x="109" y="58"/>
                    <a:pt x="95" y="50"/>
                  </a:cubicBezTo>
                  <a:cubicBezTo>
                    <a:pt x="68" y="36"/>
                    <a:pt x="42" y="18"/>
                    <a:pt x="15" y="2"/>
                  </a:cubicBezTo>
                  <a:cubicBezTo>
                    <a:pt x="14" y="1"/>
                    <a:pt x="13" y="1"/>
                    <a:pt x="1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757643" y="1144716"/>
              <a:ext cx="199480" cy="68970"/>
            </a:xfrm>
            <a:custGeom>
              <a:avLst/>
              <a:gdLst/>
              <a:ahLst/>
              <a:cxnLst/>
              <a:rect l="l" t="t" r="r" b="b"/>
              <a:pathLst>
                <a:path w="1047" h="362" extrusionOk="0">
                  <a:moveTo>
                    <a:pt x="8" y="0"/>
                  </a:moveTo>
                  <a:cubicBezTo>
                    <a:pt x="2" y="0"/>
                    <a:pt x="1" y="10"/>
                    <a:pt x="7" y="12"/>
                  </a:cubicBezTo>
                  <a:cubicBezTo>
                    <a:pt x="66" y="34"/>
                    <a:pt x="121" y="68"/>
                    <a:pt x="173" y="104"/>
                  </a:cubicBezTo>
                  <a:cubicBezTo>
                    <a:pt x="190" y="117"/>
                    <a:pt x="208" y="130"/>
                    <a:pt x="221" y="146"/>
                  </a:cubicBezTo>
                  <a:cubicBezTo>
                    <a:pt x="236" y="165"/>
                    <a:pt x="244" y="188"/>
                    <a:pt x="259" y="208"/>
                  </a:cubicBezTo>
                  <a:cubicBezTo>
                    <a:pt x="290" y="252"/>
                    <a:pt x="344" y="292"/>
                    <a:pt x="392" y="317"/>
                  </a:cubicBezTo>
                  <a:cubicBezTo>
                    <a:pt x="454" y="349"/>
                    <a:pt x="521" y="361"/>
                    <a:pt x="588" y="361"/>
                  </a:cubicBezTo>
                  <a:cubicBezTo>
                    <a:pt x="621" y="361"/>
                    <a:pt x="653" y="358"/>
                    <a:pt x="685" y="353"/>
                  </a:cubicBezTo>
                  <a:cubicBezTo>
                    <a:pt x="737" y="345"/>
                    <a:pt x="783" y="323"/>
                    <a:pt x="831" y="306"/>
                  </a:cubicBezTo>
                  <a:cubicBezTo>
                    <a:pt x="874" y="292"/>
                    <a:pt x="917" y="279"/>
                    <a:pt x="959" y="264"/>
                  </a:cubicBezTo>
                  <a:cubicBezTo>
                    <a:pt x="1047" y="235"/>
                    <a:pt x="1014" y="122"/>
                    <a:pt x="938" y="122"/>
                  </a:cubicBezTo>
                  <a:cubicBezTo>
                    <a:pt x="928" y="122"/>
                    <a:pt x="916" y="124"/>
                    <a:pt x="904" y="130"/>
                  </a:cubicBezTo>
                  <a:cubicBezTo>
                    <a:pt x="858" y="150"/>
                    <a:pt x="812" y="173"/>
                    <a:pt x="763" y="184"/>
                  </a:cubicBezTo>
                  <a:cubicBezTo>
                    <a:pt x="719" y="194"/>
                    <a:pt x="670" y="198"/>
                    <a:pt x="623" y="201"/>
                  </a:cubicBezTo>
                  <a:cubicBezTo>
                    <a:pt x="611" y="202"/>
                    <a:pt x="599" y="202"/>
                    <a:pt x="587" y="202"/>
                  </a:cubicBezTo>
                  <a:cubicBezTo>
                    <a:pt x="516" y="202"/>
                    <a:pt x="446" y="187"/>
                    <a:pt x="380" y="162"/>
                  </a:cubicBezTo>
                  <a:cubicBezTo>
                    <a:pt x="345" y="148"/>
                    <a:pt x="313" y="136"/>
                    <a:pt x="277" y="126"/>
                  </a:cubicBezTo>
                  <a:cubicBezTo>
                    <a:pt x="237" y="115"/>
                    <a:pt x="211" y="96"/>
                    <a:pt x="177" y="73"/>
                  </a:cubicBezTo>
                  <a:cubicBezTo>
                    <a:pt x="124" y="36"/>
                    <a:pt x="73" y="10"/>
                    <a:pt x="9" y="0"/>
                  </a:cubicBezTo>
                  <a:cubicBezTo>
                    <a:pt x="9" y="0"/>
                    <a:pt x="8" y="0"/>
                    <a:pt x="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838997" y="1295993"/>
              <a:ext cx="17719" cy="12765"/>
            </a:xfrm>
            <a:custGeom>
              <a:avLst/>
              <a:gdLst/>
              <a:ahLst/>
              <a:cxnLst/>
              <a:rect l="l" t="t" r="r" b="b"/>
              <a:pathLst>
                <a:path w="93" h="67" extrusionOk="0">
                  <a:moveTo>
                    <a:pt x="28" y="0"/>
                  </a:moveTo>
                  <a:cubicBezTo>
                    <a:pt x="24" y="1"/>
                    <a:pt x="20" y="4"/>
                    <a:pt x="17" y="6"/>
                  </a:cubicBezTo>
                  <a:cubicBezTo>
                    <a:pt x="13" y="7"/>
                    <a:pt x="8" y="9"/>
                    <a:pt x="5" y="13"/>
                  </a:cubicBezTo>
                  <a:cubicBezTo>
                    <a:pt x="3" y="17"/>
                    <a:pt x="1" y="24"/>
                    <a:pt x="3" y="29"/>
                  </a:cubicBezTo>
                  <a:cubicBezTo>
                    <a:pt x="3" y="29"/>
                    <a:pt x="4" y="29"/>
                    <a:pt x="4" y="29"/>
                  </a:cubicBezTo>
                  <a:lnTo>
                    <a:pt x="4" y="29"/>
                  </a:lnTo>
                  <a:cubicBezTo>
                    <a:pt x="4" y="30"/>
                    <a:pt x="4" y="30"/>
                    <a:pt x="4" y="31"/>
                  </a:cubicBezTo>
                  <a:lnTo>
                    <a:pt x="4" y="31"/>
                  </a:lnTo>
                  <a:cubicBezTo>
                    <a:pt x="4" y="31"/>
                    <a:pt x="4" y="31"/>
                    <a:pt x="4" y="31"/>
                  </a:cubicBezTo>
                  <a:cubicBezTo>
                    <a:pt x="4" y="31"/>
                    <a:pt x="4" y="31"/>
                    <a:pt x="4" y="31"/>
                  </a:cubicBezTo>
                  <a:lnTo>
                    <a:pt x="4" y="31"/>
                  </a:lnTo>
                  <a:cubicBezTo>
                    <a:pt x="4" y="32"/>
                    <a:pt x="5" y="33"/>
                    <a:pt x="5" y="34"/>
                  </a:cubicBezTo>
                  <a:cubicBezTo>
                    <a:pt x="5" y="36"/>
                    <a:pt x="6" y="38"/>
                    <a:pt x="7" y="40"/>
                  </a:cubicBezTo>
                  <a:cubicBezTo>
                    <a:pt x="8" y="45"/>
                    <a:pt x="11" y="47"/>
                    <a:pt x="15" y="50"/>
                  </a:cubicBezTo>
                  <a:cubicBezTo>
                    <a:pt x="17" y="51"/>
                    <a:pt x="19" y="52"/>
                    <a:pt x="21" y="54"/>
                  </a:cubicBezTo>
                  <a:lnTo>
                    <a:pt x="22" y="54"/>
                  </a:lnTo>
                  <a:cubicBezTo>
                    <a:pt x="23" y="55"/>
                    <a:pt x="23" y="55"/>
                    <a:pt x="24" y="55"/>
                  </a:cubicBezTo>
                  <a:cubicBezTo>
                    <a:pt x="26" y="57"/>
                    <a:pt x="29" y="58"/>
                    <a:pt x="32" y="59"/>
                  </a:cubicBezTo>
                  <a:cubicBezTo>
                    <a:pt x="38" y="62"/>
                    <a:pt x="45" y="64"/>
                    <a:pt x="51" y="66"/>
                  </a:cubicBezTo>
                  <a:cubicBezTo>
                    <a:pt x="54" y="66"/>
                    <a:pt x="57" y="66"/>
                    <a:pt x="59" y="66"/>
                  </a:cubicBezTo>
                  <a:cubicBezTo>
                    <a:pt x="62" y="66"/>
                    <a:pt x="65" y="66"/>
                    <a:pt x="67" y="66"/>
                  </a:cubicBezTo>
                  <a:cubicBezTo>
                    <a:pt x="72" y="64"/>
                    <a:pt x="78" y="61"/>
                    <a:pt x="82" y="58"/>
                  </a:cubicBezTo>
                  <a:cubicBezTo>
                    <a:pt x="83" y="56"/>
                    <a:pt x="85" y="54"/>
                    <a:pt x="86" y="52"/>
                  </a:cubicBezTo>
                  <a:cubicBezTo>
                    <a:pt x="91" y="47"/>
                    <a:pt x="92" y="39"/>
                    <a:pt x="92" y="32"/>
                  </a:cubicBezTo>
                  <a:cubicBezTo>
                    <a:pt x="92" y="28"/>
                    <a:pt x="90" y="22"/>
                    <a:pt x="88" y="19"/>
                  </a:cubicBezTo>
                  <a:cubicBezTo>
                    <a:pt x="87" y="18"/>
                    <a:pt x="86" y="17"/>
                    <a:pt x="85" y="16"/>
                  </a:cubicBezTo>
                  <a:cubicBezTo>
                    <a:pt x="85" y="16"/>
                    <a:pt x="85" y="15"/>
                    <a:pt x="85" y="14"/>
                  </a:cubicBezTo>
                  <a:cubicBezTo>
                    <a:pt x="83" y="11"/>
                    <a:pt x="80" y="9"/>
                    <a:pt x="78" y="8"/>
                  </a:cubicBezTo>
                  <a:cubicBezTo>
                    <a:pt x="75" y="6"/>
                    <a:pt x="71" y="5"/>
                    <a:pt x="68" y="4"/>
                  </a:cubicBezTo>
                  <a:cubicBezTo>
                    <a:pt x="65" y="3"/>
                    <a:pt x="62" y="2"/>
                    <a:pt x="59" y="2"/>
                  </a:cubicBezTo>
                  <a:cubicBezTo>
                    <a:pt x="58" y="2"/>
                    <a:pt x="56" y="2"/>
                    <a:pt x="54" y="3"/>
                  </a:cubicBezTo>
                  <a:lnTo>
                    <a:pt x="45" y="3"/>
                  </a:lnTo>
                  <a:cubicBezTo>
                    <a:pt x="43" y="3"/>
                    <a:pt x="41" y="3"/>
                    <a:pt x="39" y="1"/>
                  </a:cubicBezTo>
                  <a:lnTo>
                    <a:pt x="36" y="1"/>
                  </a:lnTo>
                  <a:cubicBezTo>
                    <a:pt x="35" y="0"/>
                    <a:pt x="30" y="0"/>
                    <a:pt x="2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6"/>
            <p:cNvSpPr/>
            <p:nvPr/>
          </p:nvSpPr>
          <p:spPr>
            <a:xfrm>
              <a:off x="737638" y="963718"/>
              <a:ext cx="111648" cy="48393"/>
            </a:xfrm>
            <a:custGeom>
              <a:avLst/>
              <a:gdLst/>
              <a:ahLst/>
              <a:cxnLst/>
              <a:rect l="l" t="t" r="r" b="b"/>
              <a:pathLst>
                <a:path w="586" h="254" extrusionOk="0">
                  <a:moveTo>
                    <a:pt x="173" y="0"/>
                  </a:moveTo>
                  <a:cubicBezTo>
                    <a:pt x="166" y="0"/>
                    <a:pt x="160" y="1"/>
                    <a:pt x="154" y="1"/>
                  </a:cubicBezTo>
                  <a:cubicBezTo>
                    <a:pt x="104" y="3"/>
                    <a:pt x="42" y="12"/>
                    <a:pt x="21" y="65"/>
                  </a:cubicBezTo>
                  <a:cubicBezTo>
                    <a:pt x="0" y="119"/>
                    <a:pt x="43" y="183"/>
                    <a:pt x="101" y="183"/>
                  </a:cubicBezTo>
                  <a:cubicBezTo>
                    <a:pt x="106" y="183"/>
                    <a:pt x="111" y="183"/>
                    <a:pt x="116" y="182"/>
                  </a:cubicBezTo>
                  <a:cubicBezTo>
                    <a:pt x="117" y="184"/>
                    <a:pt x="119" y="185"/>
                    <a:pt x="122" y="185"/>
                  </a:cubicBezTo>
                  <a:cubicBezTo>
                    <a:pt x="124" y="185"/>
                    <a:pt x="126" y="185"/>
                    <a:pt x="129" y="184"/>
                  </a:cubicBezTo>
                  <a:lnTo>
                    <a:pt x="144" y="184"/>
                  </a:lnTo>
                  <a:cubicBezTo>
                    <a:pt x="150" y="184"/>
                    <a:pt x="155" y="184"/>
                    <a:pt x="160" y="184"/>
                  </a:cubicBezTo>
                  <a:cubicBezTo>
                    <a:pt x="165" y="184"/>
                    <a:pt x="170" y="184"/>
                    <a:pt x="175" y="184"/>
                  </a:cubicBezTo>
                  <a:cubicBezTo>
                    <a:pt x="200" y="183"/>
                    <a:pt x="224" y="182"/>
                    <a:pt x="249" y="177"/>
                  </a:cubicBezTo>
                  <a:cubicBezTo>
                    <a:pt x="272" y="174"/>
                    <a:pt x="294" y="171"/>
                    <a:pt x="316" y="171"/>
                  </a:cubicBezTo>
                  <a:cubicBezTo>
                    <a:pt x="330" y="171"/>
                    <a:pt x="344" y="172"/>
                    <a:pt x="359" y="175"/>
                  </a:cubicBezTo>
                  <a:cubicBezTo>
                    <a:pt x="404" y="185"/>
                    <a:pt x="447" y="203"/>
                    <a:pt x="489" y="224"/>
                  </a:cubicBezTo>
                  <a:cubicBezTo>
                    <a:pt x="509" y="233"/>
                    <a:pt x="526" y="253"/>
                    <a:pt x="551" y="253"/>
                  </a:cubicBezTo>
                  <a:cubicBezTo>
                    <a:pt x="553" y="253"/>
                    <a:pt x="554" y="253"/>
                    <a:pt x="556" y="253"/>
                  </a:cubicBezTo>
                  <a:cubicBezTo>
                    <a:pt x="563" y="253"/>
                    <a:pt x="570" y="247"/>
                    <a:pt x="573" y="240"/>
                  </a:cubicBezTo>
                  <a:cubicBezTo>
                    <a:pt x="585" y="212"/>
                    <a:pt x="567" y="191"/>
                    <a:pt x="552" y="168"/>
                  </a:cubicBezTo>
                  <a:cubicBezTo>
                    <a:pt x="537" y="146"/>
                    <a:pt x="522" y="128"/>
                    <a:pt x="503" y="111"/>
                  </a:cubicBezTo>
                  <a:cubicBezTo>
                    <a:pt x="466" y="83"/>
                    <a:pt x="425" y="61"/>
                    <a:pt x="381" y="46"/>
                  </a:cubicBezTo>
                  <a:cubicBezTo>
                    <a:pt x="312" y="22"/>
                    <a:pt x="244" y="0"/>
                    <a:pt x="17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6"/>
            <p:cNvSpPr/>
            <p:nvPr/>
          </p:nvSpPr>
          <p:spPr>
            <a:xfrm>
              <a:off x="864146" y="1018208"/>
              <a:ext cx="119459" cy="62492"/>
            </a:xfrm>
            <a:custGeom>
              <a:avLst/>
              <a:gdLst/>
              <a:ahLst/>
              <a:cxnLst/>
              <a:rect l="l" t="t" r="r" b="b"/>
              <a:pathLst>
                <a:path w="627" h="328" extrusionOk="0">
                  <a:moveTo>
                    <a:pt x="43" y="1"/>
                  </a:moveTo>
                  <a:cubicBezTo>
                    <a:pt x="34" y="1"/>
                    <a:pt x="28" y="6"/>
                    <a:pt x="14" y="6"/>
                  </a:cubicBezTo>
                  <a:cubicBezTo>
                    <a:pt x="3" y="7"/>
                    <a:pt x="0" y="22"/>
                    <a:pt x="9" y="28"/>
                  </a:cubicBezTo>
                  <a:cubicBezTo>
                    <a:pt x="14" y="32"/>
                    <a:pt x="15" y="42"/>
                    <a:pt x="21" y="48"/>
                  </a:cubicBezTo>
                  <a:cubicBezTo>
                    <a:pt x="29" y="56"/>
                    <a:pt x="40" y="61"/>
                    <a:pt x="49" y="70"/>
                  </a:cubicBezTo>
                  <a:cubicBezTo>
                    <a:pt x="55" y="75"/>
                    <a:pt x="61" y="82"/>
                    <a:pt x="66" y="89"/>
                  </a:cubicBezTo>
                  <a:cubicBezTo>
                    <a:pt x="83" y="108"/>
                    <a:pt x="84" y="131"/>
                    <a:pt x="94" y="153"/>
                  </a:cubicBezTo>
                  <a:cubicBezTo>
                    <a:pt x="118" y="214"/>
                    <a:pt x="162" y="275"/>
                    <a:pt x="221" y="305"/>
                  </a:cubicBezTo>
                  <a:cubicBezTo>
                    <a:pt x="251" y="321"/>
                    <a:pt x="281" y="327"/>
                    <a:pt x="312" y="327"/>
                  </a:cubicBezTo>
                  <a:cubicBezTo>
                    <a:pt x="349" y="327"/>
                    <a:pt x="386" y="318"/>
                    <a:pt x="425" y="306"/>
                  </a:cubicBezTo>
                  <a:cubicBezTo>
                    <a:pt x="444" y="300"/>
                    <a:pt x="462" y="296"/>
                    <a:pt x="482" y="292"/>
                  </a:cubicBezTo>
                  <a:cubicBezTo>
                    <a:pt x="512" y="285"/>
                    <a:pt x="541" y="288"/>
                    <a:pt x="572" y="286"/>
                  </a:cubicBezTo>
                  <a:cubicBezTo>
                    <a:pt x="607" y="284"/>
                    <a:pt x="626" y="241"/>
                    <a:pt x="613" y="212"/>
                  </a:cubicBezTo>
                  <a:cubicBezTo>
                    <a:pt x="585" y="152"/>
                    <a:pt x="541" y="134"/>
                    <a:pt x="493" y="134"/>
                  </a:cubicBezTo>
                  <a:cubicBezTo>
                    <a:pt x="448" y="134"/>
                    <a:pt x="399" y="151"/>
                    <a:pt x="357" y="163"/>
                  </a:cubicBezTo>
                  <a:cubicBezTo>
                    <a:pt x="338" y="169"/>
                    <a:pt x="320" y="173"/>
                    <a:pt x="302" y="173"/>
                  </a:cubicBezTo>
                  <a:cubicBezTo>
                    <a:pt x="285" y="173"/>
                    <a:pt x="268" y="169"/>
                    <a:pt x="252" y="157"/>
                  </a:cubicBezTo>
                  <a:cubicBezTo>
                    <a:pt x="230" y="141"/>
                    <a:pt x="211" y="122"/>
                    <a:pt x="192" y="104"/>
                  </a:cubicBezTo>
                  <a:cubicBezTo>
                    <a:pt x="171" y="84"/>
                    <a:pt x="146" y="72"/>
                    <a:pt x="124" y="53"/>
                  </a:cubicBezTo>
                  <a:cubicBezTo>
                    <a:pt x="108" y="39"/>
                    <a:pt x="94" y="26"/>
                    <a:pt x="76" y="15"/>
                  </a:cubicBezTo>
                  <a:cubicBezTo>
                    <a:pt x="70" y="11"/>
                    <a:pt x="63" y="7"/>
                    <a:pt x="56" y="4"/>
                  </a:cubicBezTo>
                  <a:cubicBezTo>
                    <a:pt x="51" y="2"/>
                    <a:pt x="47" y="1"/>
                    <a:pt x="4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6"/>
            <p:cNvSpPr/>
            <p:nvPr/>
          </p:nvSpPr>
          <p:spPr>
            <a:xfrm>
              <a:off x="559497" y="737375"/>
              <a:ext cx="161756" cy="60015"/>
            </a:xfrm>
            <a:custGeom>
              <a:avLst/>
              <a:gdLst/>
              <a:ahLst/>
              <a:cxnLst/>
              <a:rect l="l" t="t" r="r" b="b"/>
              <a:pathLst>
                <a:path w="849" h="315" extrusionOk="0">
                  <a:moveTo>
                    <a:pt x="761" y="1"/>
                  </a:moveTo>
                  <a:cubicBezTo>
                    <a:pt x="748" y="1"/>
                    <a:pt x="734" y="2"/>
                    <a:pt x="720" y="3"/>
                  </a:cubicBezTo>
                  <a:cubicBezTo>
                    <a:pt x="678" y="6"/>
                    <a:pt x="652" y="27"/>
                    <a:pt x="620" y="55"/>
                  </a:cubicBezTo>
                  <a:cubicBezTo>
                    <a:pt x="577" y="92"/>
                    <a:pt x="550" y="132"/>
                    <a:pt x="550" y="187"/>
                  </a:cubicBezTo>
                  <a:cubicBezTo>
                    <a:pt x="545" y="188"/>
                    <a:pt x="539" y="189"/>
                    <a:pt x="531" y="189"/>
                  </a:cubicBezTo>
                  <a:cubicBezTo>
                    <a:pt x="510" y="190"/>
                    <a:pt x="491" y="197"/>
                    <a:pt x="471" y="201"/>
                  </a:cubicBezTo>
                  <a:cubicBezTo>
                    <a:pt x="459" y="202"/>
                    <a:pt x="446" y="203"/>
                    <a:pt x="433" y="203"/>
                  </a:cubicBezTo>
                  <a:cubicBezTo>
                    <a:pt x="423" y="203"/>
                    <a:pt x="413" y="202"/>
                    <a:pt x="403" y="201"/>
                  </a:cubicBezTo>
                  <a:cubicBezTo>
                    <a:pt x="366" y="195"/>
                    <a:pt x="334" y="174"/>
                    <a:pt x="299" y="165"/>
                  </a:cubicBezTo>
                  <a:cubicBezTo>
                    <a:pt x="267" y="156"/>
                    <a:pt x="234" y="152"/>
                    <a:pt x="202" y="142"/>
                  </a:cubicBezTo>
                  <a:cubicBezTo>
                    <a:pt x="173" y="130"/>
                    <a:pt x="146" y="114"/>
                    <a:pt x="120" y="95"/>
                  </a:cubicBezTo>
                  <a:cubicBezTo>
                    <a:pt x="105" y="83"/>
                    <a:pt x="89" y="73"/>
                    <a:pt x="70" y="68"/>
                  </a:cubicBezTo>
                  <a:cubicBezTo>
                    <a:pt x="67" y="67"/>
                    <a:pt x="64" y="67"/>
                    <a:pt x="61" y="67"/>
                  </a:cubicBezTo>
                  <a:cubicBezTo>
                    <a:pt x="41" y="67"/>
                    <a:pt x="25" y="84"/>
                    <a:pt x="20" y="102"/>
                  </a:cubicBezTo>
                  <a:cubicBezTo>
                    <a:pt x="1" y="161"/>
                    <a:pt x="63" y="225"/>
                    <a:pt x="107" y="254"/>
                  </a:cubicBezTo>
                  <a:cubicBezTo>
                    <a:pt x="157" y="289"/>
                    <a:pt x="220" y="312"/>
                    <a:pt x="281" y="314"/>
                  </a:cubicBezTo>
                  <a:cubicBezTo>
                    <a:pt x="283" y="314"/>
                    <a:pt x="286" y="314"/>
                    <a:pt x="288" y="314"/>
                  </a:cubicBezTo>
                  <a:cubicBezTo>
                    <a:pt x="329" y="314"/>
                    <a:pt x="371" y="306"/>
                    <a:pt x="412" y="305"/>
                  </a:cubicBezTo>
                  <a:cubicBezTo>
                    <a:pt x="436" y="303"/>
                    <a:pt x="458" y="302"/>
                    <a:pt x="480" y="298"/>
                  </a:cubicBezTo>
                  <a:cubicBezTo>
                    <a:pt x="500" y="295"/>
                    <a:pt x="520" y="291"/>
                    <a:pt x="537" y="282"/>
                  </a:cubicBezTo>
                  <a:cubicBezTo>
                    <a:pt x="558" y="273"/>
                    <a:pt x="573" y="255"/>
                    <a:pt x="589" y="239"/>
                  </a:cubicBezTo>
                  <a:cubicBezTo>
                    <a:pt x="602" y="244"/>
                    <a:pt x="614" y="247"/>
                    <a:pt x="627" y="247"/>
                  </a:cubicBezTo>
                  <a:cubicBezTo>
                    <a:pt x="635" y="247"/>
                    <a:pt x="644" y="245"/>
                    <a:pt x="654" y="243"/>
                  </a:cubicBezTo>
                  <a:cubicBezTo>
                    <a:pt x="683" y="234"/>
                    <a:pt x="710" y="211"/>
                    <a:pt x="734" y="192"/>
                  </a:cubicBezTo>
                  <a:cubicBezTo>
                    <a:pt x="772" y="163"/>
                    <a:pt x="822" y="127"/>
                    <a:pt x="842" y="78"/>
                  </a:cubicBezTo>
                  <a:cubicBezTo>
                    <a:pt x="848" y="62"/>
                    <a:pt x="843" y="44"/>
                    <a:pt x="834" y="31"/>
                  </a:cubicBezTo>
                  <a:cubicBezTo>
                    <a:pt x="814" y="6"/>
                    <a:pt x="789" y="1"/>
                    <a:pt x="76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6"/>
            <p:cNvSpPr/>
            <p:nvPr/>
          </p:nvSpPr>
          <p:spPr>
            <a:xfrm>
              <a:off x="723539" y="816633"/>
              <a:ext cx="104598" cy="43630"/>
            </a:xfrm>
            <a:custGeom>
              <a:avLst/>
              <a:gdLst/>
              <a:ahLst/>
              <a:cxnLst/>
              <a:rect l="l" t="t" r="r" b="b"/>
              <a:pathLst>
                <a:path w="549" h="229" extrusionOk="0">
                  <a:moveTo>
                    <a:pt x="455" y="0"/>
                  </a:moveTo>
                  <a:cubicBezTo>
                    <a:pt x="434" y="0"/>
                    <a:pt x="414" y="5"/>
                    <a:pt x="393" y="15"/>
                  </a:cubicBezTo>
                  <a:cubicBezTo>
                    <a:pt x="356" y="31"/>
                    <a:pt x="322" y="66"/>
                    <a:pt x="299" y="98"/>
                  </a:cubicBezTo>
                  <a:cubicBezTo>
                    <a:pt x="289" y="112"/>
                    <a:pt x="277" y="121"/>
                    <a:pt x="262" y="131"/>
                  </a:cubicBezTo>
                  <a:cubicBezTo>
                    <a:pt x="247" y="143"/>
                    <a:pt x="235" y="150"/>
                    <a:pt x="228" y="167"/>
                  </a:cubicBezTo>
                  <a:cubicBezTo>
                    <a:pt x="202" y="186"/>
                    <a:pt x="169" y="195"/>
                    <a:pt x="134" y="195"/>
                  </a:cubicBezTo>
                  <a:cubicBezTo>
                    <a:pt x="91" y="195"/>
                    <a:pt x="47" y="181"/>
                    <a:pt x="17" y="155"/>
                  </a:cubicBezTo>
                  <a:cubicBezTo>
                    <a:pt x="15" y="154"/>
                    <a:pt x="13" y="153"/>
                    <a:pt x="11" y="153"/>
                  </a:cubicBezTo>
                  <a:cubicBezTo>
                    <a:pt x="6" y="153"/>
                    <a:pt x="0" y="158"/>
                    <a:pt x="4" y="164"/>
                  </a:cubicBezTo>
                  <a:cubicBezTo>
                    <a:pt x="29" y="199"/>
                    <a:pt x="64" y="220"/>
                    <a:pt x="107" y="227"/>
                  </a:cubicBezTo>
                  <a:cubicBezTo>
                    <a:pt x="115" y="228"/>
                    <a:pt x="123" y="228"/>
                    <a:pt x="131" y="228"/>
                  </a:cubicBezTo>
                  <a:cubicBezTo>
                    <a:pt x="170" y="228"/>
                    <a:pt x="206" y="217"/>
                    <a:pt x="246" y="213"/>
                  </a:cubicBezTo>
                  <a:cubicBezTo>
                    <a:pt x="252" y="215"/>
                    <a:pt x="258" y="217"/>
                    <a:pt x="264" y="217"/>
                  </a:cubicBezTo>
                  <a:cubicBezTo>
                    <a:pt x="271" y="217"/>
                    <a:pt x="279" y="215"/>
                    <a:pt x="288" y="212"/>
                  </a:cubicBezTo>
                  <a:cubicBezTo>
                    <a:pt x="298" y="208"/>
                    <a:pt x="309" y="204"/>
                    <a:pt x="318" y="199"/>
                  </a:cubicBezTo>
                  <a:cubicBezTo>
                    <a:pt x="345" y="188"/>
                    <a:pt x="357" y="190"/>
                    <a:pt x="393" y="178"/>
                  </a:cubicBezTo>
                  <a:cubicBezTo>
                    <a:pt x="422" y="170"/>
                    <a:pt x="449" y="161"/>
                    <a:pt x="476" y="145"/>
                  </a:cubicBezTo>
                  <a:cubicBezTo>
                    <a:pt x="497" y="132"/>
                    <a:pt x="510" y="120"/>
                    <a:pt x="525" y="99"/>
                  </a:cubicBezTo>
                  <a:cubicBezTo>
                    <a:pt x="548" y="65"/>
                    <a:pt x="524" y="12"/>
                    <a:pt x="486" y="4"/>
                  </a:cubicBezTo>
                  <a:cubicBezTo>
                    <a:pt x="475" y="2"/>
                    <a:pt x="465" y="0"/>
                    <a:pt x="45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6"/>
            <p:cNvSpPr/>
            <p:nvPr/>
          </p:nvSpPr>
          <p:spPr>
            <a:xfrm>
              <a:off x="860907" y="839496"/>
              <a:ext cx="78687" cy="35628"/>
            </a:xfrm>
            <a:custGeom>
              <a:avLst/>
              <a:gdLst/>
              <a:ahLst/>
              <a:cxnLst/>
              <a:rect l="l" t="t" r="r" b="b"/>
              <a:pathLst>
                <a:path w="413" h="187" extrusionOk="0">
                  <a:moveTo>
                    <a:pt x="277" y="1"/>
                  </a:moveTo>
                  <a:cubicBezTo>
                    <a:pt x="262" y="1"/>
                    <a:pt x="246" y="2"/>
                    <a:pt x="230" y="4"/>
                  </a:cubicBezTo>
                  <a:cubicBezTo>
                    <a:pt x="204" y="8"/>
                    <a:pt x="177" y="11"/>
                    <a:pt x="152" y="20"/>
                  </a:cubicBezTo>
                  <a:cubicBezTo>
                    <a:pt x="109" y="32"/>
                    <a:pt x="58" y="57"/>
                    <a:pt x="29" y="91"/>
                  </a:cubicBezTo>
                  <a:cubicBezTo>
                    <a:pt x="14" y="108"/>
                    <a:pt x="0" y="126"/>
                    <a:pt x="0" y="149"/>
                  </a:cubicBezTo>
                  <a:cubicBezTo>
                    <a:pt x="2" y="157"/>
                    <a:pt x="3" y="163"/>
                    <a:pt x="8" y="171"/>
                  </a:cubicBezTo>
                  <a:cubicBezTo>
                    <a:pt x="10" y="174"/>
                    <a:pt x="13" y="177"/>
                    <a:pt x="17" y="179"/>
                  </a:cubicBezTo>
                  <a:cubicBezTo>
                    <a:pt x="23" y="182"/>
                    <a:pt x="28" y="183"/>
                    <a:pt x="34" y="183"/>
                  </a:cubicBezTo>
                  <a:cubicBezTo>
                    <a:pt x="34" y="186"/>
                    <a:pt x="42" y="187"/>
                    <a:pt x="53" y="187"/>
                  </a:cubicBezTo>
                  <a:cubicBezTo>
                    <a:pt x="72" y="187"/>
                    <a:pt x="99" y="184"/>
                    <a:pt x="103" y="183"/>
                  </a:cubicBezTo>
                  <a:cubicBezTo>
                    <a:pt x="112" y="181"/>
                    <a:pt x="120" y="180"/>
                    <a:pt x="128" y="178"/>
                  </a:cubicBezTo>
                  <a:cubicBezTo>
                    <a:pt x="141" y="174"/>
                    <a:pt x="154" y="172"/>
                    <a:pt x="167" y="169"/>
                  </a:cubicBezTo>
                  <a:cubicBezTo>
                    <a:pt x="182" y="166"/>
                    <a:pt x="197" y="163"/>
                    <a:pt x="212" y="159"/>
                  </a:cubicBezTo>
                  <a:lnTo>
                    <a:pt x="213" y="159"/>
                  </a:lnTo>
                  <a:cubicBezTo>
                    <a:pt x="216" y="158"/>
                    <a:pt x="220" y="158"/>
                    <a:pt x="223" y="157"/>
                  </a:cubicBezTo>
                  <a:cubicBezTo>
                    <a:pt x="272" y="149"/>
                    <a:pt x="324" y="154"/>
                    <a:pt x="369" y="126"/>
                  </a:cubicBezTo>
                  <a:cubicBezTo>
                    <a:pt x="396" y="109"/>
                    <a:pt x="412" y="64"/>
                    <a:pt x="383" y="38"/>
                  </a:cubicBezTo>
                  <a:cubicBezTo>
                    <a:pt x="349" y="9"/>
                    <a:pt x="314" y="1"/>
                    <a:pt x="27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6"/>
            <p:cNvSpPr/>
            <p:nvPr/>
          </p:nvSpPr>
          <p:spPr>
            <a:xfrm>
              <a:off x="833090" y="869599"/>
              <a:ext cx="18671" cy="16766"/>
            </a:xfrm>
            <a:custGeom>
              <a:avLst/>
              <a:gdLst/>
              <a:ahLst/>
              <a:cxnLst/>
              <a:rect l="l" t="t" r="r" b="b"/>
              <a:pathLst>
                <a:path w="98" h="88" extrusionOk="0">
                  <a:moveTo>
                    <a:pt x="55" y="0"/>
                  </a:moveTo>
                  <a:cubicBezTo>
                    <a:pt x="49" y="1"/>
                    <a:pt x="42" y="3"/>
                    <a:pt x="37" y="8"/>
                  </a:cubicBezTo>
                  <a:cubicBezTo>
                    <a:pt x="30" y="12"/>
                    <a:pt x="23" y="17"/>
                    <a:pt x="15" y="22"/>
                  </a:cubicBezTo>
                  <a:cubicBezTo>
                    <a:pt x="11" y="25"/>
                    <a:pt x="8" y="29"/>
                    <a:pt x="6" y="33"/>
                  </a:cubicBezTo>
                  <a:cubicBezTo>
                    <a:pt x="4" y="37"/>
                    <a:pt x="2" y="42"/>
                    <a:pt x="2" y="46"/>
                  </a:cubicBezTo>
                  <a:cubicBezTo>
                    <a:pt x="0" y="52"/>
                    <a:pt x="0" y="56"/>
                    <a:pt x="3" y="61"/>
                  </a:cubicBezTo>
                  <a:cubicBezTo>
                    <a:pt x="4" y="65"/>
                    <a:pt x="6" y="70"/>
                    <a:pt x="8" y="74"/>
                  </a:cubicBezTo>
                  <a:lnTo>
                    <a:pt x="15" y="80"/>
                  </a:lnTo>
                  <a:cubicBezTo>
                    <a:pt x="20" y="84"/>
                    <a:pt x="27" y="87"/>
                    <a:pt x="33" y="87"/>
                  </a:cubicBezTo>
                  <a:lnTo>
                    <a:pt x="42" y="87"/>
                  </a:lnTo>
                  <a:cubicBezTo>
                    <a:pt x="49" y="87"/>
                    <a:pt x="54" y="84"/>
                    <a:pt x="59" y="81"/>
                  </a:cubicBezTo>
                  <a:cubicBezTo>
                    <a:pt x="67" y="76"/>
                    <a:pt x="75" y="71"/>
                    <a:pt x="82" y="65"/>
                  </a:cubicBezTo>
                  <a:cubicBezTo>
                    <a:pt x="86" y="63"/>
                    <a:pt x="89" y="59"/>
                    <a:pt x="91" y="55"/>
                  </a:cubicBezTo>
                  <a:cubicBezTo>
                    <a:pt x="94" y="51"/>
                    <a:pt x="96" y="46"/>
                    <a:pt x="96" y="41"/>
                  </a:cubicBezTo>
                  <a:cubicBezTo>
                    <a:pt x="97" y="36"/>
                    <a:pt x="96" y="32"/>
                    <a:pt x="95" y="27"/>
                  </a:cubicBezTo>
                  <a:cubicBezTo>
                    <a:pt x="94" y="22"/>
                    <a:pt x="92" y="18"/>
                    <a:pt x="89" y="15"/>
                  </a:cubicBezTo>
                  <a:lnTo>
                    <a:pt x="82" y="8"/>
                  </a:lnTo>
                  <a:cubicBezTo>
                    <a:pt x="77" y="3"/>
                    <a:pt x="71" y="1"/>
                    <a:pt x="6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6"/>
            <p:cNvSpPr/>
            <p:nvPr/>
          </p:nvSpPr>
          <p:spPr>
            <a:xfrm>
              <a:off x="-5980" y="378807"/>
              <a:ext cx="192240" cy="170901"/>
            </a:xfrm>
            <a:custGeom>
              <a:avLst/>
              <a:gdLst/>
              <a:ahLst/>
              <a:cxnLst/>
              <a:rect l="l" t="t" r="r" b="b"/>
              <a:pathLst>
                <a:path w="1009" h="897" extrusionOk="0">
                  <a:moveTo>
                    <a:pt x="817" y="0"/>
                  </a:moveTo>
                  <a:cubicBezTo>
                    <a:pt x="773" y="0"/>
                    <a:pt x="726" y="19"/>
                    <a:pt x="692" y="55"/>
                  </a:cubicBezTo>
                  <a:cubicBezTo>
                    <a:pt x="603" y="143"/>
                    <a:pt x="587" y="275"/>
                    <a:pt x="592" y="393"/>
                  </a:cubicBezTo>
                  <a:cubicBezTo>
                    <a:pt x="593" y="443"/>
                    <a:pt x="551" y="483"/>
                    <a:pt x="505" y="483"/>
                  </a:cubicBezTo>
                  <a:cubicBezTo>
                    <a:pt x="492" y="483"/>
                    <a:pt x="479" y="480"/>
                    <a:pt x="467" y="473"/>
                  </a:cubicBezTo>
                  <a:cubicBezTo>
                    <a:pt x="386" y="420"/>
                    <a:pt x="250" y="226"/>
                    <a:pt x="144" y="226"/>
                  </a:cubicBezTo>
                  <a:cubicBezTo>
                    <a:pt x="105" y="226"/>
                    <a:pt x="71" y="251"/>
                    <a:pt x="45" y="316"/>
                  </a:cubicBezTo>
                  <a:cubicBezTo>
                    <a:pt x="0" y="486"/>
                    <a:pt x="96" y="656"/>
                    <a:pt x="207" y="779"/>
                  </a:cubicBezTo>
                  <a:cubicBezTo>
                    <a:pt x="317" y="839"/>
                    <a:pt x="428" y="891"/>
                    <a:pt x="553" y="897"/>
                  </a:cubicBezTo>
                  <a:cubicBezTo>
                    <a:pt x="780" y="888"/>
                    <a:pt x="1009" y="315"/>
                    <a:pt x="953" y="115"/>
                  </a:cubicBezTo>
                  <a:cubicBezTo>
                    <a:pt x="939" y="38"/>
                    <a:pt x="880" y="0"/>
                    <a:pt x="817"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6"/>
            <p:cNvSpPr/>
            <p:nvPr/>
          </p:nvSpPr>
          <p:spPr>
            <a:xfrm>
              <a:off x="-46562" y="347942"/>
              <a:ext cx="271498" cy="236632"/>
            </a:xfrm>
            <a:custGeom>
              <a:avLst/>
              <a:gdLst/>
              <a:ahLst/>
              <a:cxnLst/>
              <a:rect l="l" t="t" r="r" b="b"/>
              <a:pathLst>
                <a:path w="1425" h="1242" extrusionOk="0">
                  <a:moveTo>
                    <a:pt x="1031" y="162"/>
                  </a:moveTo>
                  <a:cubicBezTo>
                    <a:pt x="1094" y="162"/>
                    <a:pt x="1152" y="200"/>
                    <a:pt x="1167" y="277"/>
                  </a:cubicBezTo>
                  <a:cubicBezTo>
                    <a:pt x="1222" y="477"/>
                    <a:pt x="993" y="1050"/>
                    <a:pt x="766" y="1059"/>
                  </a:cubicBezTo>
                  <a:cubicBezTo>
                    <a:pt x="641" y="1053"/>
                    <a:pt x="530" y="1001"/>
                    <a:pt x="420" y="941"/>
                  </a:cubicBezTo>
                  <a:cubicBezTo>
                    <a:pt x="309" y="818"/>
                    <a:pt x="213" y="648"/>
                    <a:pt x="258" y="478"/>
                  </a:cubicBezTo>
                  <a:cubicBezTo>
                    <a:pt x="284" y="413"/>
                    <a:pt x="318" y="388"/>
                    <a:pt x="357" y="388"/>
                  </a:cubicBezTo>
                  <a:cubicBezTo>
                    <a:pt x="463" y="388"/>
                    <a:pt x="599" y="582"/>
                    <a:pt x="680" y="635"/>
                  </a:cubicBezTo>
                  <a:cubicBezTo>
                    <a:pt x="692" y="642"/>
                    <a:pt x="705" y="645"/>
                    <a:pt x="718" y="645"/>
                  </a:cubicBezTo>
                  <a:cubicBezTo>
                    <a:pt x="764" y="645"/>
                    <a:pt x="806" y="605"/>
                    <a:pt x="805" y="555"/>
                  </a:cubicBezTo>
                  <a:cubicBezTo>
                    <a:pt x="800" y="437"/>
                    <a:pt x="816" y="305"/>
                    <a:pt x="905" y="217"/>
                  </a:cubicBezTo>
                  <a:cubicBezTo>
                    <a:pt x="940" y="181"/>
                    <a:pt x="986" y="162"/>
                    <a:pt x="1031" y="162"/>
                  </a:cubicBezTo>
                  <a:close/>
                  <a:moveTo>
                    <a:pt x="1058" y="1"/>
                  </a:moveTo>
                  <a:cubicBezTo>
                    <a:pt x="883" y="1"/>
                    <a:pt x="694" y="154"/>
                    <a:pt x="661" y="374"/>
                  </a:cubicBezTo>
                  <a:cubicBezTo>
                    <a:pt x="581" y="279"/>
                    <a:pt x="463" y="219"/>
                    <a:pt x="354" y="219"/>
                  </a:cubicBezTo>
                  <a:cubicBezTo>
                    <a:pt x="247" y="219"/>
                    <a:pt x="149" y="276"/>
                    <a:pt x="105" y="414"/>
                  </a:cubicBezTo>
                  <a:cubicBezTo>
                    <a:pt x="0" y="799"/>
                    <a:pt x="363" y="1147"/>
                    <a:pt x="712" y="1231"/>
                  </a:cubicBezTo>
                  <a:cubicBezTo>
                    <a:pt x="738" y="1238"/>
                    <a:pt x="763" y="1241"/>
                    <a:pt x="788" y="1241"/>
                  </a:cubicBezTo>
                  <a:cubicBezTo>
                    <a:pt x="1150" y="1241"/>
                    <a:pt x="1424" y="542"/>
                    <a:pt x="1345" y="250"/>
                  </a:cubicBezTo>
                  <a:cubicBezTo>
                    <a:pt x="1294" y="74"/>
                    <a:pt x="1180" y="1"/>
                    <a:pt x="105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6"/>
            <p:cNvSpPr/>
            <p:nvPr/>
          </p:nvSpPr>
          <p:spPr>
            <a:xfrm>
              <a:off x="1262152" y="1281513"/>
              <a:ext cx="236251" cy="191287"/>
            </a:xfrm>
            <a:custGeom>
              <a:avLst/>
              <a:gdLst/>
              <a:ahLst/>
              <a:cxnLst/>
              <a:rect l="l" t="t" r="r" b="b"/>
              <a:pathLst>
                <a:path w="1240" h="1004" extrusionOk="0">
                  <a:moveTo>
                    <a:pt x="324" y="1"/>
                  </a:moveTo>
                  <a:cubicBezTo>
                    <a:pt x="257" y="1"/>
                    <a:pt x="188" y="52"/>
                    <a:pt x="147" y="134"/>
                  </a:cubicBezTo>
                  <a:cubicBezTo>
                    <a:pt x="0" y="408"/>
                    <a:pt x="91" y="763"/>
                    <a:pt x="264" y="1004"/>
                  </a:cubicBezTo>
                  <a:cubicBezTo>
                    <a:pt x="452" y="959"/>
                    <a:pt x="656" y="973"/>
                    <a:pt x="844" y="917"/>
                  </a:cubicBezTo>
                  <a:cubicBezTo>
                    <a:pt x="1004" y="874"/>
                    <a:pt x="1159" y="762"/>
                    <a:pt x="1206" y="596"/>
                  </a:cubicBezTo>
                  <a:cubicBezTo>
                    <a:pt x="1240" y="483"/>
                    <a:pt x="1160" y="345"/>
                    <a:pt x="1039" y="333"/>
                  </a:cubicBezTo>
                  <a:cubicBezTo>
                    <a:pt x="1029" y="332"/>
                    <a:pt x="1019" y="331"/>
                    <a:pt x="1010" y="331"/>
                  </a:cubicBezTo>
                  <a:cubicBezTo>
                    <a:pt x="867" y="331"/>
                    <a:pt x="730" y="415"/>
                    <a:pt x="667" y="544"/>
                  </a:cubicBezTo>
                  <a:cubicBezTo>
                    <a:pt x="670" y="611"/>
                    <a:pt x="620" y="650"/>
                    <a:pt x="575" y="650"/>
                  </a:cubicBezTo>
                  <a:cubicBezTo>
                    <a:pt x="539" y="650"/>
                    <a:pt x="505" y="625"/>
                    <a:pt x="501" y="569"/>
                  </a:cubicBezTo>
                  <a:cubicBezTo>
                    <a:pt x="499" y="415"/>
                    <a:pt x="516" y="258"/>
                    <a:pt x="464" y="111"/>
                  </a:cubicBezTo>
                  <a:cubicBezTo>
                    <a:pt x="430" y="34"/>
                    <a:pt x="378" y="1"/>
                    <a:pt x="324"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6"/>
            <p:cNvSpPr/>
            <p:nvPr/>
          </p:nvSpPr>
          <p:spPr>
            <a:xfrm>
              <a:off x="1244243" y="1250077"/>
              <a:ext cx="308269" cy="248826"/>
            </a:xfrm>
            <a:custGeom>
              <a:avLst/>
              <a:gdLst/>
              <a:ahLst/>
              <a:cxnLst/>
              <a:rect l="l" t="t" r="r" b="b"/>
              <a:pathLst>
                <a:path w="1618" h="1306" extrusionOk="0">
                  <a:moveTo>
                    <a:pt x="418" y="166"/>
                  </a:moveTo>
                  <a:cubicBezTo>
                    <a:pt x="472" y="166"/>
                    <a:pt x="524" y="199"/>
                    <a:pt x="558" y="276"/>
                  </a:cubicBezTo>
                  <a:cubicBezTo>
                    <a:pt x="610" y="423"/>
                    <a:pt x="593" y="580"/>
                    <a:pt x="595" y="734"/>
                  </a:cubicBezTo>
                  <a:cubicBezTo>
                    <a:pt x="599" y="791"/>
                    <a:pt x="633" y="816"/>
                    <a:pt x="669" y="816"/>
                  </a:cubicBezTo>
                  <a:cubicBezTo>
                    <a:pt x="714" y="816"/>
                    <a:pt x="764" y="776"/>
                    <a:pt x="761" y="710"/>
                  </a:cubicBezTo>
                  <a:cubicBezTo>
                    <a:pt x="824" y="581"/>
                    <a:pt x="961" y="497"/>
                    <a:pt x="1104" y="497"/>
                  </a:cubicBezTo>
                  <a:cubicBezTo>
                    <a:pt x="1113" y="497"/>
                    <a:pt x="1123" y="497"/>
                    <a:pt x="1133" y="498"/>
                  </a:cubicBezTo>
                  <a:cubicBezTo>
                    <a:pt x="1254" y="510"/>
                    <a:pt x="1334" y="648"/>
                    <a:pt x="1300" y="761"/>
                  </a:cubicBezTo>
                  <a:cubicBezTo>
                    <a:pt x="1253" y="928"/>
                    <a:pt x="1098" y="1040"/>
                    <a:pt x="938" y="1083"/>
                  </a:cubicBezTo>
                  <a:cubicBezTo>
                    <a:pt x="749" y="1138"/>
                    <a:pt x="546" y="1124"/>
                    <a:pt x="358" y="1169"/>
                  </a:cubicBezTo>
                  <a:cubicBezTo>
                    <a:pt x="185" y="929"/>
                    <a:pt x="94" y="573"/>
                    <a:pt x="240" y="299"/>
                  </a:cubicBezTo>
                  <a:cubicBezTo>
                    <a:pt x="281" y="217"/>
                    <a:pt x="351" y="166"/>
                    <a:pt x="418" y="166"/>
                  </a:cubicBezTo>
                  <a:close/>
                  <a:moveTo>
                    <a:pt x="415" y="1"/>
                  </a:moveTo>
                  <a:cubicBezTo>
                    <a:pt x="301" y="1"/>
                    <a:pt x="180" y="76"/>
                    <a:pt x="91" y="256"/>
                  </a:cubicBezTo>
                  <a:cubicBezTo>
                    <a:pt x="1" y="449"/>
                    <a:pt x="9" y="674"/>
                    <a:pt x="78" y="874"/>
                  </a:cubicBezTo>
                  <a:cubicBezTo>
                    <a:pt x="133" y="1034"/>
                    <a:pt x="218" y="1244"/>
                    <a:pt x="394" y="1304"/>
                  </a:cubicBezTo>
                  <a:cubicBezTo>
                    <a:pt x="447" y="1305"/>
                    <a:pt x="501" y="1306"/>
                    <a:pt x="555" y="1306"/>
                  </a:cubicBezTo>
                  <a:cubicBezTo>
                    <a:pt x="781" y="1306"/>
                    <a:pt x="1012" y="1290"/>
                    <a:pt x="1204" y="1163"/>
                  </a:cubicBezTo>
                  <a:cubicBezTo>
                    <a:pt x="1618" y="867"/>
                    <a:pt x="1451" y="384"/>
                    <a:pt x="1091" y="384"/>
                  </a:cubicBezTo>
                  <a:cubicBezTo>
                    <a:pt x="994" y="384"/>
                    <a:pt x="882" y="419"/>
                    <a:pt x="764" y="503"/>
                  </a:cubicBezTo>
                  <a:cubicBezTo>
                    <a:pt x="781" y="211"/>
                    <a:pt x="606" y="1"/>
                    <a:pt x="41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6"/>
            <p:cNvSpPr/>
            <p:nvPr/>
          </p:nvSpPr>
          <p:spPr>
            <a:xfrm>
              <a:off x="1680926" y="2000554"/>
              <a:ext cx="80592" cy="82307"/>
            </a:xfrm>
            <a:custGeom>
              <a:avLst/>
              <a:gdLst/>
              <a:ahLst/>
              <a:cxnLst/>
              <a:rect l="l" t="t" r="r" b="b"/>
              <a:pathLst>
                <a:path w="423" h="432" extrusionOk="0">
                  <a:moveTo>
                    <a:pt x="327" y="1"/>
                  </a:moveTo>
                  <a:lnTo>
                    <a:pt x="327" y="1"/>
                  </a:lnTo>
                  <a:cubicBezTo>
                    <a:pt x="92" y="24"/>
                    <a:pt x="1" y="379"/>
                    <a:pt x="265" y="431"/>
                  </a:cubicBezTo>
                  <a:cubicBezTo>
                    <a:pt x="384" y="404"/>
                    <a:pt x="423" y="228"/>
                    <a:pt x="388" y="125"/>
                  </a:cubicBezTo>
                  <a:cubicBezTo>
                    <a:pt x="369" y="83"/>
                    <a:pt x="312" y="54"/>
                    <a:pt x="32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6"/>
            <p:cNvSpPr/>
            <p:nvPr/>
          </p:nvSpPr>
          <p:spPr>
            <a:xfrm>
              <a:off x="1252245" y="729182"/>
              <a:ext cx="200623" cy="166328"/>
            </a:xfrm>
            <a:custGeom>
              <a:avLst/>
              <a:gdLst/>
              <a:ahLst/>
              <a:cxnLst/>
              <a:rect l="l" t="t" r="r" b="b"/>
              <a:pathLst>
                <a:path w="1053" h="873" extrusionOk="0">
                  <a:moveTo>
                    <a:pt x="427" y="0"/>
                  </a:moveTo>
                  <a:cubicBezTo>
                    <a:pt x="414" y="0"/>
                    <a:pt x="402" y="5"/>
                    <a:pt x="391" y="15"/>
                  </a:cubicBezTo>
                  <a:cubicBezTo>
                    <a:pt x="391" y="15"/>
                    <a:pt x="391" y="15"/>
                    <a:pt x="391" y="16"/>
                  </a:cubicBezTo>
                  <a:cubicBezTo>
                    <a:pt x="328" y="93"/>
                    <a:pt x="340" y="232"/>
                    <a:pt x="417" y="296"/>
                  </a:cubicBezTo>
                  <a:cubicBezTo>
                    <a:pt x="423" y="300"/>
                    <a:pt x="430" y="305"/>
                    <a:pt x="438" y="305"/>
                  </a:cubicBezTo>
                  <a:cubicBezTo>
                    <a:pt x="475" y="308"/>
                    <a:pt x="466" y="355"/>
                    <a:pt x="436" y="355"/>
                  </a:cubicBezTo>
                  <a:cubicBezTo>
                    <a:pt x="433" y="355"/>
                    <a:pt x="430" y="355"/>
                    <a:pt x="426" y="354"/>
                  </a:cubicBezTo>
                  <a:cubicBezTo>
                    <a:pt x="408" y="393"/>
                    <a:pt x="377" y="404"/>
                    <a:pt x="341" y="404"/>
                  </a:cubicBezTo>
                  <a:cubicBezTo>
                    <a:pt x="295" y="404"/>
                    <a:pt x="242" y="386"/>
                    <a:pt x="197" y="386"/>
                  </a:cubicBezTo>
                  <a:cubicBezTo>
                    <a:pt x="187" y="386"/>
                    <a:pt x="178" y="386"/>
                    <a:pt x="169" y="388"/>
                  </a:cubicBezTo>
                  <a:cubicBezTo>
                    <a:pt x="1" y="420"/>
                    <a:pt x="114" y="534"/>
                    <a:pt x="221" y="543"/>
                  </a:cubicBezTo>
                  <a:cubicBezTo>
                    <a:pt x="232" y="545"/>
                    <a:pt x="243" y="546"/>
                    <a:pt x="254" y="546"/>
                  </a:cubicBezTo>
                  <a:cubicBezTo>
                    <a:pt x="287" y="546"/>
                    <a:pt x="325" y="540"/>
                    <a:pt x="359" y="540"/>
                  </a:cubicBezTo>
                  <a:cubicBezTo>
                    <a:pt x="406" y="540"/>
                    <a:pt x="446" y="552"/>
                    <a:pt x="455" y="611"/>
                  </a:cubicBezTo>
                  <a:cubicBezTo>
                    <a:pt x="458" y="666"/>
                    <a:pt x="401" y="697"/>
                    <a:pt x="388" y="749"/>
                  </a:cubicBezTo>
                  <a:cubicBezTo>
                    <a:pt x="369" y="791"/>
                    <a:pt x="363" y="872"/>
                    <a:pt x="427" y="873"/>
                  </a:cubicBezTo>
                  <a:cubicBezTo>
                    <a:pt x="521" y="862"/>
                    <a:pt x="592" y="767"/>
                    <a:pt x="585" y="674"/>
                  </a:cubicBezTo>
                  <a:cubicBezTo>
                    <a:pt x="573" y="617"/>
                    <a:pt x="613" y="563"/>
                    <a:pt x="665" y="563"/>
                  </a:cubicBezTo>
                  <a:cubicBezTo>
                    <a:pt x="679" y="563"/>
                    <a:pt x="694" y="567"/>
                    <a:pt x="709" y="576"/>
                  </a:cubicBezTo>
                  <a:cubicBezTo>
                    <a:pt x="762" y="622"/>
                    <a:pt x="814" y="677"/>
                    <a:pt x="886" y="689"/>
                  </a:cubicBezTo>
                  <a:cubicBezTo>
                    <a:pt x="892" y="689"/>
                    <a:pt x="897" y="690"/>
                    <a:pt x="902" y="690"/>
                  </a:cubicBezTo>
                  <a:cubicBezTo>
                    <a:pt x="980" y="690"/>
                    <a:pt x="976" y="613"/>
                    <a:pt x="930" y="561"/>
                  </a:cubicBezTo>
                  <a:cubicBezTo>
                    <a:pt x="899" y="520"/>
                    <a:pt x="851" y="499"/>
                    <a:pt x="804" y="480"/>
                  </a:cubicBezTo>
                  <a:cubicBezTo>
                    <a:pt x="737" y="449"/>
                    <a:pt x="752" y="348"/>
                    <a:pt x="820" y="331"/>
                  </a:cubicBezTo>
                  <a:cubicBezTo>
                    <a:pt x="877" y="315"/>
                    <a:pt x="1052" y="231"/>
                    <a:pt x="966" y="166"/>
                  </a:cubicBezTo>
                  <a:cubicBezTo>
                    <a:pt x="950" y="157"/>
                    <a:pt x="933" y="153"/>
                    <a:pt x="917" y="153"/>
                  </a:cubicBezTo>
                  <a:cubicBezTo>
                    <a:pt x="864" y="153"/>
                    <a:pt x="811" y="190"/>
                    <a:pt x="775" y="225"/>
                  </a:cubicBezTo>
                  <a:cubicBezTo>
                    <a:pt x="737" y="257"/>
                    <a:pt x="720" y="314"/>
                    <a:pt x="669" y="328"/>
                  </a:cubicBezTo>
                  <a:cubicBezTo>
                    <a:pt x="664" y="328"/>
                    <a:pt x="659" y="328"/>
                    <a:pt x="655" y="328"/>
                  </a:cubicBezTo>
                  <a:cubicBezTo>
                    <a:pt x="518" y="328"/>
                    <a:pt x="580" y="106"/>
                    <a:pt x="494" y="32"/>
                  </a:cubicBezTo>
                  <a:cubicBezTo>
                    <a:pt x="476" y="15"/>
                    <a:pt x="451"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6"/>
            <p:cNvSpPr/>
            <p:nvPr/>
          </p:nvSpPr>
          <p:spPr>
            <a:xfrm>
              <a:off x="-37798" y="1351626"/>
              <a:ext cx="215293" cy="219294"/>
            </a:xfrm>
            <a:custGeom>
              <a:avLst/>
              <a:gdLst/>
              <a:ahLst/>
              <a:cxnLst/>
              <a:rect l="l" t="t" r="r" b="b"/>
              <a:pathLst>
                <a:path w="1130" h="1151" extrusionOk="0">
                  <a:moveTo>
                    <a:pt x="911" y="0"/>
                  </a:moveTo>
                  <a:lnTo>
                    <a:pt x="912" y="3"/>
                  </a:lnTo>
                  <a:cubicBezTo>
                    <a:pt x="912" y="3"/>
                    <a:pt x="911" y="3"/>
                    <a:pt x="911" y="3"/>
                  </a:cubicBezTo>
                  <a:cubicBezTo>
                    <a:pt x="785" y="3"/>
                    <a:pt x="721" y="139"/>
                    <a:pt x="701" y="247"/>
                  </a:cubicBezTo>
                  <a:cubicBezTo>
                    <a:pt x="694" y="288"/>
                    <a:pt x="700" y="337"/>
                    <a:pt x="664" y="366"/>
                  </a:cubicBezTo>
                  <a:cubicBezTo>
                    <a:pt x="648" y="380"/>
                    <a:pt x="631" y="385"/>
                    <a:pt x="615" y="385"/>
                  </a:cubicBezTo>
                  <a:cubicBezTo>
                    <a:pt x="574" y="385"/>
                    <a:pt x="534" y="350"/>
                    <a:pt x="510" y="314"/>
                  </a:cubicBezTo>
                  <a:cubicBezTo>
                    <a:pt x="406" y="165"/>
                    <a:pt x="325" y="111"/>
                    <a:pt x="273" y="111"/>
                  </a:cubicBezTo>
                  <a:cubicBezTo>
                    <a:pt x="168" y="111"/>
                    <a:pt x="188" y="339"/>
                    <a:pt x="399" y="452"/>
                  </a:cubicBezTo>
                  <a:cubicBezTo>
                    <a:pt x="402" y="451"/>
                    <a:pt x="405" y="451"/>
                    <a:pt x="408" y="451"/>
                  </a:cubicBezTo>
                  <a:cubicBezTo>
                    <a:pt x="430" y="451"/>
                    <a:pt x="452" y="467"/>
                    <a:pt x="455" y="490"/>
                  </a:cubicBezTo>
                  <a:cubicBezTo>
                    <a:pt x="458" y="507"/>
                    <a:pt x="453" y="521"/>
                    <a:pt x="443" y="531"/>
                  </a:cubicBezTo>
                  <a:cubicBezTo>
                    <a:pt x="424" y="618"/>
                    <a:pt x="308" y="614"/>
                    <a:pt x="240" y="637"/>
                  </a:cubicBezTo>
                  <a:cubicBezTo>
                    <a:pt x="155" y="660"/>
                    <a:pt x="0" y="714"/>
                    <a:pt x="30" y="825"/>
                  </a:cubicBezTo>
                  <a:cubicBezTo>
                    <a:pt x="60" y="862"/>
                    <a:pt x="108" y="875"/>
                    <a:pt x="157" y="875"/>
                  </a:cubicBezTo>
                  <a:cubicBezTo>
                    <a:pt x="206" y="875"/>
                    <a:pt x="256" y="862"/>
                    <a:pt x="295" y="846"/>
                  </a:cubicBezTo>
                  <a:cubicBezTo>
                    <a:pt x="323" y="832"/>
                    <a:pt x="352" y="819"/>
                    <a:pt x="374" y="797"/>
                  </a:cubicBezTo>
                  <a:cubicBezTo>
                    <a:pt x="390" y="783"/>
                    <a:pt x="409" y="777"/>
                    <a:pt x="428" y="777"/>
                  </a:cubicBezTo>
                  <a:cubicBezTo>
                    <a:pt x="467" y="777"/>
                    <a:pt x="505" y="803"/>
                    <a:pt x="511" y="845"/>
                  </a:cubicBezTo>
                  <a:cubicBezTo>
                    <a:pt x="516" y="933"/>
                    <a:pt x="436" y="1120"/>
                    <a:pt x="562" y="1151"/>
                  </a:cubicBezTo>
                  <a:cubicBezTo>
                    <a:pt x="666" y="1135"/>
                    <a:pt x="742" y="1016"/>
                    <a:pt x="719" y="914"/>
                  </a:cubicBezTo>
                  <a:cubicBezTo>
                    <a:pt x="710" y="871"/>
                    <a:pt x="683" y="835"/>
                    <a:pt x="679" y="791"/>
                  </a:cubicBezTo>
                  <a:cubicBezTo>
                    <a:pt x="675" y="745"/>
                    <a:pt x="718" y="704"/>
                    <a:pt x="763" y="702"/>
                  </a:cubicBezTo>
                  <a:cubicBezTo>
                    <a:pt x="764" y="702"/>
                    <a:pt x="765" y="702"/>
                    <a:pt x="766" y="702"/>
                  </a:cubicBezTo>
                  <a:cubicBezTo>
                    <a:pt x="798" y="702"/>
                    <a:pt x="834" y="716"/>
                    <a:pt x="862" y="719"/>
                  </a:cubicBezTo>
                  <a:cubicBezTo>
                    <a:pt x="891" y="726"/>
                    <a:pt x="923" y="731"/>
                    <a:pt x="955" y="731"/>
                  </a:cubicBezTo>
                  <a:cubicBezTo>
                    <a:pt x="1034" y="731"/>
                    <a:pt x="1109" y="702"/>
                    <a:pt x="1130" y="614"/>
                  </a:cubicBezTo>
                  <a:cubicBezTo>
                    <a:pt x="1128" y="521"/>
                    <a:pt x="1018" y="477"/>
                    <a:pt x="938" y="466"/>
                  </a:cubicBezTo>
                  <a:cubicBezTo>
                    <a:pt x="723" y="395"/>
                    <a:pt x="1033" y="151"/>
                    <a:pt x="933" y="11"/>
                  </a:cubicBezTo>
                  <a:cubicBezTo>
                    <a:pt x="926" y="7"/>
                    <a:pt x="919" y="4"/>
                    <a:pt x="9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6"/>
            <p:cNvSpPr/>
            <p:nvPr/>
          </p:nvSpPr>
          <p:spPr>
            <a:xfrm>
              <a:off x="-82190" y="1324762"/>
              <a:ext cx="316081" cy="275309"/>
            </a:xfrm>
            <a:custGeom>
              <a:avLst/>
              <a:gdLst/>
              <a:ahLst/>
              <a:cxnLst/>
              <a:rect l="l" t="t" r="r" b="b"/>
              <a:pathLst>
                <a:path w="1659" h="1445" extrusionOk="0">
                  <a:moveTo>
                    <a:pt x="1144" y="141"/>
                  </a:moveTo>
                  <a:lnTo>
                    <a:pt x="1144" y="141"/>
                  </a:lnTo>
                  <a:cubicBezTo>
                    <a:pt x="1152" y="144"/>
                    <a:pt x="1159" y="148"/>
                    <a:pt x="1166" y="152"/>
                  </a:cubicBezTo>
                  <a:cubicBezTo>
                    <a:pt x="1266" y="292"/>
                    <a:pt x="956" y="536"/>
                    <a:pt x="1171" y="607"/>
                  </a:cubicBezTo>
                  <a:cubicBezTo>
                    <a:pt x="1251" y="618"/>
                    <a:pt x="1361" y="661"/>
                    <a:pt x="1363" y="755"/>
                  </a:cubicBezTo>
                  <a:cubicBezTo>
                    <a:pt x="1342" y="843"/>
                    <a:pt x="1267" y="872"/>
                    <a:pt x="1188" y="872"/>
                  </a:cubicBezTo>
                  <a:cubicBezTo>
                    <a:pt x="1156" y="872"/>
                    <a:pt x="1124" y="867"/>
                    <a:pt x="1095" y="860"/>
                  </a:cubicBezTo>
                  <a:cubicBezTo>
                    <a:pt x="1067" y="857"/>
                    <a:pt x="1031" y="843"/>
                    <a:pt x="999" y="843"/>
                  </a:cubicBezTo>
                  <a:cubicBezTo>
                    <a:pt x="998" y="843"/>
                    <a:pt x="997" y="843"/>
                    <a:pt x="996" y="843"/>
                  </a:cubicBezTo>
                  <a:cubicBezTo>
                    <a:pt x="951" y="845"/>
                    <a:pt x="908" y="886"/>
                    <a:pt x="912" y="932"/>
                  </a:cubicBezTo>
                  <a:cubicBezTo>
                    <a:pt x="916" y="975"/>
                    <a:pt x="943" y="1012"/>
                    <a:pt x="952" y="1055"/>
                  </a:cubicBezTo>
                  <a:cubicBezTo>
                    <a:pt x="975" y="1157"/>
                    <a:pt x="899" y="1276"/>
                    <a:pt x="795" y="1292"/>
                  </a:cubicBezTo>
                  <a:cubicBezTo>
                    <a:pt x="669" y="1261"/>
                    <a:pt x="749" y="1074"/>
                    <a:pt x="744" y="986"/>
                  </a:cubicBezTo>
                  <a:cubicBezTo>
                    <a:pt x="738" y="944"/>
                    <a:pt x="700" y="918"/>
                    <a:pt x="661" y="918"/>
                  </a:cubicBezTo>
                  <a:cubicBezTo>
                    <a:pt x="642" y="918"/>
                    <a:pt x="623" y="924"/>
                    <a:pt x="608" y="938"/>
                  </a:cubicBezTo>
                  <a:cubicBezTo>
                    <a:pt x="585" y="960"/>
                    <a:pt x="556" y="973"/>
                    <a:pt x="528" y="987"/>
                  </a:cubicBezTo>
                  <a:cubicBezTo>
                    <a:pt x="490" y="1003"/>
                    <a:pt x="439" y="1016"/>
                    <a:pt x="390" y="1016"/>
                  </a:cubicBezTo>
                  <a:cubicBezTo>
                    <a:pt x="341" y="1016"/>
                    <a:pt x="293" y="1003"/>
                    <a:pt x="263" y="966"/>
                  </a:cubicBezTo>
                  <a:cubicBezTo>
                    <a:pt x="233" y="855"/>
                    <a:pt x="388" y="801"/>
                    <a:pt x="473" y="778"/>
                  </a:cubicBezTo>
                  <a:cubicBezTo>
                    <a:pt x="542" y="754"/>
                    <a:pt x="657" y="759"/>
                    <a:pt x="676" y="672"/>
                  </a:cubicBezTo>
                  <a:cubicBezTo>
                    <a:pt x="686" y="662"/>
                    <a:pt x="691" y="648"/>
                    <a:pt x="688" y="631"/>
                  </a:cubicBezTo>
                  <a:cubicBezTo>
                    <a:pt x="685" y="608"/>
                    <a:pt x="663" y="592"/>
                    <a:pt x="641" y="592"/>
                  </a:cubicBezTo>
                  <a:cubicBezTo>
                    <a:pt x="638" y="592"/>
                    <a:pt x="635" y="592"/>
                    <a:pt x="632" y="593"/>
                  </a:cubicBezTo>
                  <a:cubicBezTo>
                    <a:pt x="421" y="480"/>
                    <a:pt x="401" y="252"/>
                    <a:pt x="506" y="252"/>
                  </a:cubicBezTo>
                  <a:cubicBezTo>
                    <a:pt x="558" y="252"/>
                    <a:pt x="639" y="306"/>
                    <a:pt x="743" y="455"/>
                  </a:cubicBezTo>
                  <a:cubicBezTo>
                    <a:pt x="767" y="491"/>
                    <a:pt x="807" y="526"/>
                    <a:pt x="848" y="526"/>
                  </a:cubicBezTo>
                  <a:cubicBezTo>
                    <a:pt x="864" y="526"/>
                    <a:pt x="881" y="521"/>
                    <a:pt x="897" y="507"/>
                  </a:cubicBezTo>
                  <a:cubicBezTo>
                    <a:pt x="933" y="478"/>
                    <a:pt x="927" y="428"/>
                    <a:pt x="934" y="388"/>
                  </a:cubicBezTo>
                  <a:cubicBezTo>
                    <a:pt x="954" y="280"/>
                    <a:pt x="1018" y="142"/>
                    <a:pt x="1145" y="142"/>
                  </a:cubicBezTo>
                  <a:lnTo>
                    <a:pt x="1144" y="141"/>
                  </a:lnTo>
                  <a:close/>
                  <a:moveTo>
                    <a:pt x="1131" y="0"/>
                  </a:moveTo>
                  <a:cubicBezTo>
                    <a:pt x="1021" y="0"/>
                    <a:pt x="893" y="81"/>
                    <a:pt x="812" y="269"/>
                  </a:cubicBezTo>
                  <a:cubicBezTo>
                    <a:pt x="716" y="140"/>
                    <a:pt x="610" y="88"/>
                    <a:pt x="518" y="88"/>
                  </a:cubicBezTo>
                  <a:cubicBezTo>
                    <a:pt x="310" y="88"/>
                    <a:pt x="179" y="358"/>
                    <a:pt x="437" y="600"/>
                  </a:cubicBezTo>
                  <a:cubicBezTo>
                    <a:pt x="0" y="716"/>
                    <a:pt x="30" y="1152"/>
                    <a:pt x="409" y="1152"/>
                  </a:cubicBezTo>
                  <a:cubicBezTo>
                    <a:pt x="454" y="1152"/>
                    <a:pt x="503" y="1146"/>
                    <a:pt x="557" y="1133"/>
                  </a:cubicBezTo>
                  <a:lnTo>
                    <a:pt x="557" y="1133"/>
                  </a:lnTo>
                  <a:cubicBezTo>
                    <a:pt x="546" y="1265"/>
                    <a:pt x="614" y="1420"/>
                    <a:pt x="757" y="1443"/>
                  </a:cubicBezTo>
                  <a:cubicBezTo>
                    <a:pt x="767" y="1444"/>
                    <a:pt x="778" y="1445"/>
                    <a:pt x="789" y="1445"/>
                  </a:cubicBezTo>
                  <a:cubicBezTo>
                    <a:pt x="985" y="1445"/>
                    <a:pt x="1139" y="1225"/>
                    <a:pt x="1104" y="1036"/>
                  </a:cubicBezTo>
                  <a:lnTo>
                    <a:pt x="1104" y="1036"/>
                  </a:lnTo>
                  <a:cubicBezTo>
                    <a:pt x="1133" y="1042"/>
                    <a:pt x="1161" y="1044"/>
                    <a:pt x="1188" y="1044"/>
                  </a:cubicBezTo>
                  <a:cubicBezTo>
                    <a:pt x="1525" y="1044"/>
                    <a:pt x="1658" y="632"/>
                    <a:pt x="1283" y="485"/>
                  </a:cubicBezTo>
                  <a:cubicBezTo>
                    <a:pt x="1428" y="192"/>
                    <a:pt x="1300" y="0"/>
                    <a:pt x="113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6"/>
            <p:cNvSpPr/>
            <p:nvPr/>
          </p:nvSpPr>
          <p:spPr>
            <a:xfrm>
              <a:off x="1225762" y="705938"/>
              <a:ext cx="255875" cy="214531"/>
            </a:xfrm>
            <a:custGeom>
              <a:avLst/>
              <a:gdLst/>
              <a:ahLst/>
              <a:cxnLst/>
              <a:rect l="l" t="t" r="r" b="b"/>
              <a:pathLst>
                <a:path w="1343" h="1126" extrusionOk="0">
                  <a:moveTo>
                    <a:pt x="566" y="122"/>
                  </a:moveTo>
                  <a:cubicBezTo>
                    <a:pt x="590" y="122"/>
                    <a:pt x="615" y="137"/>
                    <a:pt x="633" y="154"/>
                  </a:cubicBezTo>
                  <a:cubicBezTo>
                    <a:pt x="719" y="228"/>
                    <a:pt x="657" y="450"/>
                    <a:pt x="794" y="450"/>
                  </a:cubicBezTo>
                  <a:cubicBezTo>
                    <a:pt x="798" y="450"/>
                    <a:pt x="803" y="450"/>
                    <a:pt x="808" y="450"/>
                  </a:cubicBezTo>
                  <a:cubicBezTo>
                    <a:pt x="859" y="436"/>
                    <a:pt x="876" y="379"/>
                    <a:pt x="914" y="347"/>
                  </a:cubicBezTo>
                  <a:cubicBezTo>
                    <a:pt x="950" y="312"/>
                    <a:pt x="1003" y="275"/>
                    <a:pt x="1056" y="275"/>
                  </a:cubicBezTo>
                  <a:cubicBezTo>
                    <a:pt x="1072" y="275"/>
                    <a:pt x="1089" y="279"/>
                    <a:pt x="1105" y="288"/>
                  </a:cubicBezTo>
                  <a:cubicBezTo>
                    <a:pt x="1192" y="353"/>
                    <a:pt x="1016" y="437"/>
                    <a:pt x="959" y="453"/>
                  </a:cubicBezTo>
                  <a:cubicBezTo>
                    <a:pt x="890" y="470"/>
                    <a:pt x="876" y="571"/>
                    <a:pt x="943" y="602"/>
                  </a:cubicBezTo>
                  <a:cubicBezTo>
                    <a:pt x="990" y="621"/>
                    <a:pt x="1038" y="642"/>
                    <a:pt x="1069" y="683"/>
                  </a:cubicBezTo>
                  <a:cubicBezTo>
                    <a:pt x="1115" y="735"/>
                    <a:pt x="1119" y="812"/>
                    <a:pt x="1041" y="812"/>
                  </a:cubicBezTo>
                  <a:cubicBezTo>
                    <a:pt x="1036" y="812"/>
                    <a:pt x="1031" y="811"/>
                    <a:pt x="1025" y="811"/>
                  </a:cubicBezTo>
                  <a:cubicBezTo>
                    <a:pt x="953" y="799"/>
                    <a:pt x="901" y="744"/>
                    <a:pt x="848" y="698"/>
                  </a:cubicBezTo>
                  <a:cubicBezTo>
                    <a:pt x="833" y="689"/>
                    <a:pt x="818" y="685"/>
                    <a:pt x="804" y="685"/>
                  </a:cubicBezTo>
                  <a:cubicBezTo>
                    <a:pt x="752" y="685"/>
                    <a:pt x="712" y="739"/>
                    <a:pt x="724" y="796"/>
                  </a:cubicBezTo>
                  <a:cubicBezTo>
                    <a:pt x="731" y="889"/>
                    <a:pt x="660" y="984"/>
                    <a:pt x="566" y="995"/>
                  </a:cubicBezTo>
                  <a:cubicBezTo>
                    <a:pt x="502" y="994"/>
                    <a:pt x="508" y="913"/>
                    <a:pt x="527" y="871"/>
                  </a:cubicBezTo>
                  <a:cubicBezTo>
                    <a:pt x="540" y="819"/>
                    <a:pt x="597" y="788"/>
                    <a:pt x="594" y="733"/>
                  </a:cubicBezTo>
                  <a:cubicBezTo>
                    <a:pt x="585" y="674"/>
                    <a:pt x="545" y="662"/>
                    <a:pt x="498" y="662"/>
                  </a:cubicBezTo>
                  <a:cubicBezTo>
                    <a:pt x="464" y="662"/>
                    <a:pt x="427" y="668"/>
                    <a:pt x="394" y="668"/>
                  </a:cubicBezTo>
                  <a:cubicBezTo>
                    <a:pt x="382" y="668"/>
                    <a:pt x="371" y="667"/>
                    <a:pt x="360" y="665"/>
                  </a:cubicBezTo>
                  <a:cubicBezTo>
                    <a:pt x="253" y="656"/>
                    <a:pt x="139" y="543"/>
                    <a:pt x="308" y="510"/>
                  </a:cubicBezTo>
                  <a:cubicBezTo>
                    <a:pt x="317" y="508"/>
                    <a:pt x="326" y="508"/>
                    <a:pt x="336" y="508"/>
                  </a:cubicBezTo>
                  <a:cubicBezTo>
                    <a:pt x="381" y="508"/>
                    <a:pt x="434" y="526"/>
                    <a:pt x="480" y="526"/>
                  </a:cubicBezTo>
                  <a:cubicBezTo>
                    <a:pt x="516" y="526"/>
                    <a:pt x="547" y="515"/>
                    <a:pt x="565" y="476"/>
                  </a:cubicBezTo>
                  <a:cubicBezTo>
                    <a:pt x="569" y="477"/>
                    <a:pt x="572" y="477"/>
                    <a:pt x="575" y="477"/>
                  </a:cubicBezTo>
                  <a:cubicBezTo>
                    <a:pt x="605" y="477"/>
                    <a:pt x="615" y="430"/>
                    <a:pt x="577" y="427"/>
                  </a:cubicBezTo>
                  <a:cubicBezTo>
                    <a:pt x="569" y="427"/>
                    <a:pt x="562" y="422"/>
                    <a:pt x="556" y="418"/>
                  </a:cubicBezTo>
                  <a:cubicBezTo>
                    <a:pt x="479" y="353"/>
                    <a:pt x="467" y="215"/>
                    <a:pt x="530" y="138"/>
                  </a:cubicBezTo>
                  <a:cubicBezTo>
                    <a:pt x="530" y="137"/>
                    <a:pt x="530" y="137"/>
                    <a:pt x="530" y="137"/>
                  </a:cubicBezTo>
                  <a:cubicBezTo>
                    <a:pt x="541" y="127"/>
                    <a:pt x="553" y="122"/>
                    <a:pt x="566" y="122"/>
                  </a:cubicBezTo>
                  <a:close/>
                  <a:moveTo>
                    <a:pt x="588" y="0"/>
                  </a:moveTo>
                  <a:cubicBezTo>
                    <a:pt x="454" y="0"/>
                    <a:pt x="340" y="134"/>
                    <a:pt x="431" y="356"/>
                  </a:cubicBezTo>
                  <a:cubicBezTo>
                    <a:pt x="413" y="354"/>
                    <a:pt x="396" y="354"/>
                    <a:pt x="380" y="354"/>
                  </a:cubicBezTo>
                  <a:cubicBezTo>
                    <a:pt x="13" y="354"/>
                    <a:pt x="1" y="769"/>
                    <a:pt x="399" y="806"/>
                  </a:cubicBezTo>
                  <a:cubicBezTo>
                    <a:pt x="352" y="924"/>
                    <a:pt x="388" y="1094"/>
                    <a:pt x="530" y="1122"/>
                  </a:cubicBezTo>
                  <a:cubicBezTo>
                    <a:pt x="543" y="1124"/>
                    <a:pt x="556" y="1125"/>
                    <a:pt x="570" y="1125"/>
                  </a:cubicBezTo>
                  <a:cubicBezTo>
                    <a:pt x="696" y="1125"/>
                    <a:pt x="814" y="1021"/>
                    <a:pt x="851" y="903"/>
                  </a:cubicBezTo>
                  <a:cubicBezTo>
                    <a:pt x="916" y="944"/>
                    <a:pt x="978" y="962"/>
                    <a:pt x="1033" y="962"/>
                  </a:cubicBezTo>
                  <a:cubicBezTo>
                    <a:pt x="1235" y="962"/>
                    <a:pt x="1339" y="723"/>
                    <a:pt x="1119" y="537"/>
                  </a:cubicBezTo>
                  <a:cubicBezTo>
                    <a:pt x="1343" y="362"/>
                    <a:pt x="1216" y="168"/>
                    <a:pt x="1027" y="168"/>
                  </a:cubicBezTo>
                  <a:cubicBezTo>
                    <a:pt x="967" y="168"/>
                    <a:pt x="900" y="187"/>
                    <a:pt x="837" y="233"/>
                  </a:cubicBezTo>
                  <a:cubicBezTo>
                    <a:pt x="793" y="72"/>
                    <a:pt x="685" y="0"/>
                    <a:pt x="58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6"/>
            <p:cNvSpPr/>
            <p:nvPr/>
          </p:nvSpPr>
          <p:spPr>
            <a:xfrm>
              <a:off x="1667779" y="1985883"/>
              <a:ext cx="143656" cy="123460"/>
            </a:xfrm>
            <a:custGeom>
              <a:avLst/>
              <a:gdLst/>
              <a:ahLst/>
              <a:cxnLst/>
              <a:rect l="l" t="t" r="r" b="b"/>
              <a:pathLst>
                <a:path w="754" h="648" extrusionOk="0">
                  <a:moveTo>
                    <a:pt x="396" y="78"/>
                  </a:moveTo>
                  <a:lnTo>
                    <a:pt x="396" y="78"/>
                  </a:lnTo>
                  <a:cubicBezTo>
                    <a:pt x="381" y="131"/>
                    <a:pt x="438" y="160"/>
                    <a:pt x="457" y="202"/>
                  </a:cubicBezTo>
                  <a:cubicBezTo>
                    <a:pt x="492" y="305"/>
                    <a:pt x="453" y="481"/>
                    <a:pt x="334" y="508"/>
                  </a:cubicBezTo>
                  <a:cubicBezTo>
                    <a:pt x="70" y="457"/>
                    <a:pt x="161" y="101"/>
                    <a:pt x="396" y="78"/>
                  </a:cubicBezTo>
                  <a:close/>
                  <a:moveTo>
                    <a:pt x="401" y="1"/>
                  </a:moveTo>
                  <a:cubicBezTo>
                    <a:pt x="332" y="1"/>
                    <a:pt x="264" y="24"/>
                    <a:pt x="208" y="67"/>
                  </a:cubicBezTo>
                  <a:cubicBezTo>
                    <a:pt x="0" y="193"/>
                    <a:pt x="17" y="537"/>
                    <a:pt x="248" y="627"/>
                  </a:cubicBezTo>
                  <a:cubicBezTo>
                    <a:pt x="281" y="641"/>
                    <a:pt x="313" y="648"/>
                    <a:pt x="344" y="648"/>
                  </a:cubicBezTo>
                  <a:cubicBezTo>
                    <a:pt x="606" y="648"/>
                    <a:pt x="754" y="162"/>
                    <a:pt x="496" y="30"/>
                  </a:cubicBezTo>
                  <a:cubicBezTo>
                    <a:pt x="491" y="19"/>
                    <a:pt x="480" y="10"/>
                    <a:pt x="468" y="8"/>
                  </a:cubicBezTo>
                  <a:cubicBezTo>
                    <a:pt x="446" y="3"/>
                    <a:pt x="423" y="1"/>
                    <a:pt x="40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6"/>
            <p:cNvSpPr/>
            <p:nvPr/>
          </p:nvSpPr>
          <p:spPr>
            <a:xfrm>
              <a:off x="1769138" y="2586798"/>
              <a:ext cx="395339" cy="334371"/>
            </a:xfrm>
            <a:custGeom>
              <a:avLst/>
              <a:gdLst/>
              <a:ahLst/>
              <a:cxnLst/>
              <a:rect l="l" t="t" r="r" b="b"/>
              <a:pathLst>
                <a:path w="2075" h="1755" extrusionOk="0">
                  <a:moveTo>
                    <a:pt x="2074" y="0"/>
                  </a:moveTo>
                  <a:lnTo>
                    <a:pt x="2074" y="0"/>
                  </a:lnTo>
                  <a:cubicBezTo>
                    <a:pt x="1403" y="833"/>
                    <a:pt x="735" y="770"/>
                    <a:pt x="63" y="1641"/>
                  </a:cubicBezTo>
                  <a:cubicBezTo>
                    <a:pt x="42" y="1678"/>
                    <a:pt x="22" y="1716"/>
                    <a:pt x="1" y="1754"/>
                  </a:cubicBezTo>
                  <a:cubicBezTo>
                    <a:pt x="282" y="1496"/>
                    <a:pt x="666" y="1389"/>
                    <a:pt x="1005" y="1227"/>
                  </a:cubicBezTo>
                  <a:cubicBezTo>
                    <a:pt x="1496" y="973"/>
                    <a:pt x="1872" y="508"/>
                    <a:pt x="207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6"/>
            <p:cNvSpPr/>
            <p:nvPr/>
          </p:nvSpPr>
          <p:spPr>
            <a:xfrm>
              <a:off x="1604525" y="2887446"/>
              <a:ext cx="414582" cy="424109"/>
            </a:xfrm>
            <a:custGeom>
              <a:avLst/>
              <a:gdLst/>
              <a:ahLst/>
              <a:cxnLst/>
              <a:rect l="l" t="t" r="r" b="b"/>
              <a:pathLst>
                <a:path w="2176" h="2226" extrusionOk="0">
                  <a:moveTo>
                    <a:pt x="2176" y="1"/>
                  </a:moveTo>
                  <a:lnTo>
                    <a:pt x="2176" y="1"/>
                  </a:lnTo>
                  <a:cubicBezTo>
                    <a:pt x="1831" y="325"/>
                    <a:pt x="1404" y="531"/>
                    <a:pt x="999" y="767"/>
                  </a:cubicBezTo>
                  <a:cubicBezTo>
                    <a:pt x="514" y="1120"/>
                    <a:pt x="197" y="1670"/>
                    <a:pt x="0" y="2225"/>
                  </a:cubicBezTo>
                  <a:cubicBezTo>
                    <a:pt x="305" y="1795"/>
                    <a:pt x="807" y="1589"/>
                    <a:pt x="1213" y="1273"/>
                  </a:cubicBezTo>
                  <a:cubicBezTo>
                    <a:pt x="1637" y="938"/>
                    <a:pt x="1954" y="491"/>
                    <a:pt x="217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6"/>
            <p:cNvSpPr/>
            <p:nvPr/>
          </p:nvSpPr>
          <p:spPr>
            <a:xfrm>
              <a:off x="1756373" y="2427901"/>
              <a:ext cx="217008" cy="452687"/>
            </a:xfrm>
            <a:custGeom>
              <a:avLst/>
              <a:gdLst/>
              <a:ahLst/>
              <a:cxnLst/>
              <a:rect l="l" t="t" r="r" b="b"/>
              <a:pathLst>
                <a:path w="1139" h="2376" extrusionOk="0">
                  <a:moveTo>
                    <a:pt x="1138" y="0"/>
                  </a:moveTo>
                  <a:lnTo>
                    <a:pt x="1138" y="0"/>
                  </a:lnTo>
                  <a:cubicBezTo>
                    <a:pt x="682" y="307"/>
                    <a:pt x="361" y="790"/>
                    <a:pt x="197" y="1307"/>
                  </a:cubicBezTo>
                  <a:cubicBezTo>
                    <a:pt x="93" y="1655"/>
                    <a:pt x="64" y="2019"/>
                    <a:pt x="1" y="2376"/>
                  </a:cubicBezTo>
                  <a:cubicBezTo>
                    <a:pt x="138" y="2120"/>
                    <a:pt x="280" y="1883"/>
                    <a:pt x="420" y="1682"/>
                  </a:cubicBezTo>
                  <a:cubicBezTo>
                    <a:pt x="397" y="1550"/>
                    <a:pt x="530" y="1119"/>
                    <a:pt x="562" y="1032"/>
                  </a:cubicBezTo>
                  <a:cubicBezTo>
                    <a:pt x="697" y="661"/>
                    <a:pt x="889" y="309"/>
                    <a:pt x="113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6"/>
            <p:cNvSpPr/>
            <p:nvPr/>
          </p:nvSpPr>
          <p:spPr>
            <a:xfrm>
              <a:off x="1539366" y="2692730"/>
              <a:ext cx="157374" cy="545473"/>
            </a:xfrm>
            <a:custGeom>
              <a:avLst/>
              <a:gdLst/>
              <a:ahLst/>
              <a:cxnLst/>
              <a:rect l="l" t="t" r="r" b="b"/>
              <a:pathLst>
                <a:path w="826" h="2863" extrusionOk="0">
                  <a:moveTo>
                    <a:pt x="720" y="1"/>
                  </a:moveTo>
                  <a:lnTo>
                    <a:pt x="720" y="1"/>
                  </a:lnTo>
                  <a:cubicBezTo>
                    <a:pt x="226" y="590"/>
                    <a:pt x="0" y="1224"/>
                    <a:pt x="230" y="1981"/>
                  </a:cubicBezTo>
                  <a:cubicBezTo>
                    <a:pt x="300" y="2269"/>
                    <a:pt x="352" y="2565"/>
                    <a:pt x="346" y="2863"/>
                  </a:cubicBezTo>
                  <a:cubicBezTo>
                    <a:pt x="435" y="2582"/>
                    <a:pt x="541" y="2295"/>
                    <a:pt x="658" y="2011"/>
                  </a:cubicBezTo>
                  <a:cubicBezTo>
                    <a:pt x="826" y="1177"/>
                    <a:pt x="446" y="844"/>
                    <a:pt x="72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6"/>
            <p:cNvSpPr/>
            <p:nvPr/>
          </p:nvSpPr>
          <p:spPr>
            <a:xfrm>
              <a:off x="1894694" y="2361217"/>
              <a:ext cx="320844" cy="336658"/>
            </a:xfrm>
            <a:custGeom>
              <a:avLst/>
              <a:gdLst/>
              <a:ahLst/>
              <a:cxnLst/>
              <a:rect l="l" t="t" r="r" b="b"/>
              <a:pathLst>
                <a:path w="1684" h="1767" extrusionOk="0">
                  <a:moveTo>
                    <a:pt x="1683" y="0"/>
                  </a:moveTo>
                  <a:lnTo>
                    <a:pt x="1683" y="0"/>
                  </a:lnTo>
                  <a:cubicBezTo>
                    <a:pt x="916" y="443"/>
                    <a:pt x="412" y="986"/>
                    <a:pt x="0" y="1767"/>
                  </a:cubicBezTo>
                  <a:cubicBezTo>
                    <a:pt x="610" y="1228"/>
                    <a:pt x="1214" y="668"/>
                    <a:pt x="16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6"/>
            <p:cNvSpPr/>
            <p:nvPr/>
          </p:nvSpPr>
          <p:spPr>
            <a:xfrm>
              <a:off x="1524124" y="2307870"/>
              <a:ext cx="764005" cy="1180112"/>
            </a:xfrm>
            <a:custGeom>
              <a:avLst/>
              <a:gdLst/>
              <a:ahLst/>
              <a:cxnLst/>
              <a:rect l="l" t="t" r="r" b="b"/>
              <a:pathLst>
                <a:path w="4010" h="6194" extrusionOk="0">
                  <a:moveTo>
                    <a:pt x="3628" y="280"/>
                  </a:moveTo>
                  <a:lnTo>
                    <a:pt x="3628" y="280"/>
                  </a:lnTo>
                  <a:cubicBezTo>
                    <a:pt x="3159" y="948"/>
                    <a:pt x="2555" y="1508"/>
                    <a:pt x="1945" y="2047"/>
                  </a:cubicBezTo>
                  <a:cubicBezTo>
                    <a:pt x="2357" y="1266"/>
                    <a:pt x="2861" y="723"/>
                    <a:pt x="3628" y="280"/>
                  </a:cubicBezTo>
                  <a:close/>
                  <a:moveTo>
                    <a:pt x="2357" y="630"/>
                  </a:moveTo>
                  <a:lnTo>
                    <a:pt x="2357" y="630"/>
                  </a:lnTo>
                  <a:cubicBezTo>
                    <a:pt x="2108" y="939"/>
                    <a:pt x="1916" y="1291"/>
                    <a:pt x="1781" y="1663"/>
                  </a:cubicBezTo>
                  <a:cubicBezTo>
                    <a:pt x="1749" y="1749"/>
                    <a:pt x="1616" y="2180"/>
                    <a:pt x="1639" y="2312"/>
                  </a:cubicBezTo>
                  <a:cubicBezTo>
                    <a:pt x="1499" y="2513"/>
                    <a:pt x="1357" y="2750"/>
                    <a:pt x="1220" y="3006"/>
                  </a:cubicBezTo>
                  <a:cubicBezTo>
                    <a:pt x="1283" y="2649"/>
                    <a:pt x="1312" y="2285"/>
                    <a:pt x="1416" y="1938"/>
                  </a:cubicBezTo>
                  <a:cubicBezTo>
                    <a:pt x="1580" y="1420"/>
                    <a:pt x="1901" y="937"/>
                    <a:pt x="2357" y="630"/>
                  </a:cubicBezTo>
                  <a:close/>
                  <a:moveTo>
                    <a:pt x="3360" y="1464"/>
                  </a:moveTo>
                  <a:lnTo>
                    <a:pt x="3360" y="1464"/>
                  </a:lnTo>
                  <a:cubicBezTo>
                    <a:pt x="3158" y="1971"/>
                    <a:pt x="2782" y="2437"/>
                    <a:pt x="2291" y="2691"/>
                  </a:cubicBezTo>
                  <a:cubicBezTo>
                    <a:pt x="1952" y="2853"/>
                    <a:pt x="1568" y="2960"/>
                    <a:pt x="1287" y="3218"/>
                  </a:cubicBezTo>
                  <a:cubicBezTo>
                    <a:pt x="1308" y="3180"/>
                    <a:pt x="1328" y="3142"/>
                    <a:pt x="1349" y="3105"/>
                  </a:cubicBezTo>
                  <a:cubicBezTo>
                    <a:pt x="2021" y="2234"/>
                    <a:pt x="2689" y="2297"/>
                    <a:pt x="3360" y="1464"/>
                  </a:cubicBezTo>
                  <a:close/>
                  <a:moveTo>
                    <a:pt x="800" y="2021"/>
                  </a:moveTo>
                  <a:lnTo>
                    <a:pt x="800" y="2021"/>
                  </a:lnTo>
                  <a:cubicBezTo>
                    <a:pt x="526" y="2863"/>
                    <a:pt x="906" y="3197"/>
                    <a:pt x="738" y="4031"/>
                  </a:cubicBezTo>
                  <a:cubicBezTo>
                    <a:pt x="621" y="4314"/>
                    <a:pt x="515" y="4602"/>
                    <a:pt x="426" y="4883"/>
                  </a:cubicBezTo>
                  <a:cubicBezTo>
                    <a:pt x="432" y="4585"/>
                    <a:pt x="380" y="4289"/>
                    <a:pt x="310" y="4001"/>
                  </a:cubicBezTo>
                  <a:cubicBezTo>
                    <a:pt x="80" y="3244"/>
                    <a:pt x="306" y="2610"/>
                    <a:pt x="800" y="2021"/>
                  </a:cubicBezTo>
                  <a:close/>
                  <a:moveTo>
                    <a:pt x="2599" y="3043"/>
                  </a:moveTo>
                  <a:lnTo>
                    <a:pt x="2599" y="3043"/>
                  </a:lnTo>
                  <a:cubicBezTo>
                    <a:pt x="2376" y="3533"/>
                    <a:pt x="2059" y="3980"/>
                    <a:pt x="1635" y="4314"/>
                  </a:cubicBezTo>
                  <a:cubicBezTo>
                    <a:pt x="1229" y="4631"/>
                    <a:pt x="727" y="4837"/>
                    <a:pt x="422" y="5267"/>
                  </a:cubicBezTo>
                  <a:cubicBezTo>
                    <a:pt x="619" y="4712"/>
                    <a:pt x="936" y="4162"/>
                    <a:pt x="1421" y="3809"/>
                  </a:cubicBezTo>
                  <a:cubicBezTo>
                    <a:pt x="1826" y="3573"/>
                    <a:pt x="2253" y="3367"/>
                    <a:pt x="2599" y="3043"/>
                  </a:cubicBezTo>
                  <a:close/>
                  <a:moveTo>
                    <a:pt x="3805" y="1"/>
                  </a:moveTo>
                  <a:cubicBezTo>
                    <a:pt x="3752" y="1"/>
                    <a:pt x="3707" y="33"/>
                    <a:pt x="3663" y="58"/>
                  </a:cubicBezTo>
                  <a:cubicBezTo>
                    <a:pt x="3560" y="120"/>
                    <a:pt x="3458" y="185"/>
                    <a:pt x="3357" y="250"/>
                  </a:cubicBezTo>
                  <a:cubicBezTo>
                    <a:pt x="3095" y="417"/>
                    <a:pt x="2846" y="605"/>
                    <a:pt x="2630" y="829"/>
                  </a:cubicBezTo>
                  <a:cubicBezTo>
                    <a:pt x="2412" y="1051"/>
                    <a:pt x="2225" y="1303"/>
                    <a:pt x="2063" y="1568"/>
                  </a:cubicBezTo>
                  <a:cubicBezTo>
                    <a:pt x="1961" y="1746"/>
                    <a:pt x="1848" y="1927"/>
                    <a:pt x="1791" y="2126"/>
                  </a:cubicBezTo>
                  <a:cubicBezTo>
                    <a:pt x="1783" y="2128"/>
                    <a:pt x="1774" y="2132"/>
                    <a:pt x="1766" y="2139"/>
                  </a:cubicBezTo>
                  <a:cubicBezTo>
                    <a:pt x="1774" y="2109"/>
                    <a:pt x="1782" y="2084"/>
                    <a:pt x="1789" y="2071"/>
                  </a:cubicBezTo>
                  <a:cubicBezTo>
                    <a:pt x="1929" y="1631"/>
                    <a:pt x="2128" y="1206"/>
                    <a:pt x="2403" y="834"/>
                  </a:cubicBezTo>
                  <a:cubicBezTo>
                    <a:pt x="2461" y="757"/>
                    <a:pt x="2520" y="681"/>
                    <a:pt x="2578" y="604"/>
                  </a:cubicBezTo>
                  <a:cubicBezTo>
                    <a:pt x="2621" y="548"/>
                    <a:pt x="2691" y="464"/>
                    <a:pt x="2624" y="400"/>
                  </a:cubicBezTo>
                  <a:cubicBezTo>
                    <a:pt x="2602" y="387"/>
                    <a:pt x="2581" y="382"/>
                    <a:pt x="2559" y="382"/>
                  </a:cubicBezTo>
                  <a:cubicBezTo>
                    <a:pt x="2477" y="382"/>
                    <a:pt x="2393" y="458"/>
                    <a:pt x="2325" y="496"/>
                  </a:cubicBezTo>
                  <a:cubicBezTo>
                    <a:pt x="2077" y="664"/>
                    <a:pt x="1859" y="878"/>
                    <a:pt x="1684" y="1122"/>
                  </a:cubicBezTo>
                  <a:cubicBezTo>
                    <a:pt x="1276" y="1655"/>
                    <a:pt x="1142" y="2316"/>
                    <a:pt x="1087" y="2972"/>
                  </a:cubicBezTo>
                  <a:cubicBezTo>
                    <a:pt x="1075" y="3138"/>
                    <a:pt x="1035" y="3291"/>
                    <a:pt x="995" y="3451"/>
                  </a:cubicBezTo>
                  <a:cubicBezTo>
                    <a:pt x="973" y="3499"/>
                    <a:pt x="951" y="3546"/>
                    <a:pt x="929" y="3593"/>
                  </a:cubicBezTo>
                  <a:cubicBezTo>
                    <a:pt x="935" y="3488"/>
                    <a:pt x="935" y="3382"/>
                    <a:pt x="927" y="3276"/>
                  </a:cubicBezTo>
                  <a:cubicBezTo>
                    <a:pt x="905" y="3010"/>
                    <a:pt x="848" y="2750"/>
                    <a:pt x="877" y="2480"/>
                  </a:cubicBezTo>
                  <a:cubicBezTo>
                    <a:pt x="892" y="2257"/>
                    <a:pt x="966" y="2049"/>
                    <a:pt x="1053" y="1844"/>
                  </a:cubicBezTo>
                  <a:cubicBezTo>
                    <a:pt x="1075" y="1761"/>
                    <a:pt x="1196" y="1613"/>
                    <a:pt x="1063" y="1570"/>
                  </a:cubicBezTo>
                  <a:cubicBezTo>
                    <a:pt x="1059" y="1569"/>
                    <a:pt x="1055" y="1569"/>
                    <a:pt x="1050" y="1569"/>
                  </a:cubicBezTo>
                  <a:cubicBezTo>
                    <a:pt x="1013" y="1569"/>
                    <a:pt x="986" y="1601"/>
                    <a:pt x="962" y="1627"/>
                  </a:cubicBezTo>
                  <a:cubicBezTo>
                    <a:pt x="900" y="1694"/>
                    <a:pt x="841" y="1763"/>
                    <a:pt x="782" y="1833"/>
                  </a:cubicBezTo>
                  <a:cubicBezTo>
                    <a:pt x="461" y="2197"/>
                    <a:pt x="164" y="2615"/>
                    <a:pt x="81" y="3103"/>
                  </a:cubicBezTo>
                  <a:cubicBezTo>
                    <a:pt x="0" y="3471"/>
                    <a:pt x="95" y="3839"/>
                    <a:pt x="186" y="4196"/>
                  </a:cubicBezTo>
                  <a:cubicBezTo>
                    <a:pt x="265" y="4523"/>
                    <a:pt x="310" y="4861"/>
                    <a:pt x="283" y="5197"/>
                  </a:cubicBezTo>
                  <a:cubicBezTo>
                    <a:pt x="272" y="5333"/>
                    <a:pt x="218" y="5487"/>
                    <a:pt x="213" y="5627"/>
                  </a:cubicBezTo>
                  <a:cubicBezTo>
                    <a:pt x="209" y="5637"/>
                    <a:pt x="205" y="5648"/>
                    <a:pt x="200" y="5658"/>
                  </a:cubicBezTo>
                  <a:cubicBezTo>
                    <a:pt x="192" y="5676"/>
                    <a:pt x="196" y="5696"/>
                    <a:pt x="207" y="5711"/>
                  </a:cubicBezTo>
                  <a:cubicBezTo>
                    <a:pt x="175" y="5869"/>
                    <a:pt x="151" y="6020"/>
                    <a:pt x="139" y="6160"/>
                  </a:cubicBezTo>
                  <a:cubicBezTo>
                    <a:pt x="139" y="6179"/>
                    <a:pt x="153" y="6194"/>
                    <a:pt x="170" y="6194"/>
                  </a:cubicBezTo>
                  <a:cubicBezTo>
                    <a:pt x="171" y="6194"/>
                    <a:pt x="172" y="6194"/>
                    <a:pt x="174" y="6194"/>
                  </a:cubicBezTo>
                  <a:cubicBezTo>
                    <a:pt x="224" y="6183"/>
                    <a:pt x="195" y="6121"/>
                    <a:pt x="207" y="6082"/>
                  </a:cubicBezTo>
                  <a:cubicBezTo>
                    <a:pt x="227" y="5953"/>
                    <a:pt x="258" y="5825"/>
                    <a:pt x="291" y="5698"/>
                  </a:cubicBezTo>
                  <a:lnTo>
                    <a:pt x="292" y="5698"/>
                  </a:lnTo>
                  <a:cubicBezTo>
                    <a:pt x="322" y="5659"/>
                    <a:pt x="341" y="5592"/>
                    <a:pt x="365" y="5562"/>
                  </a:cubicBezTo>
                  <a:cubicBezTo>
                    <a:pt x="459" y="5388"/>
                    <a:pt x="595" y="5239"/>
                    <a:pt x="750" y="5118"/>
                  </a:cubicBezTo>
                  <a:cubicBezTo>
                    <a:pt x="1015" y="4910"/>
                    <a:pt x="1324" y="4764"/>
                    <a:pt x="1596" y="4568"/>
                  </a:cubicBezTo>
                  <a:cubicBezTo>
                    <a:pt x="2004" y="4274"/>
                    <a:pt x="2340" y="3874"/>
                    <a:pt x="2551" y="3417"/>
                  </a:cubicBezTo>
                  <a:cubicBezTo>
                    <a:pt x="2629" y="3252"/>
                    <a:pt x="2703" y="3084"/>
                    <a:pt x="2770" y="2915"/>
                  </a:cubicBezTo>
                  <a:cubicBezTo>
                    <a:pt x="2799" y="2863"/>
                    <a:pt x="2785" y="2795"/>
                    <a:pt x="2725" y="2795"/>
                  </a:cubicBezTo>
                  <a:cubicBezTo>
                    <a:pt x="2719" y="2795"/>
                    <a:pt x="2713" y="2795"/>
                    <a:pt x="2706" y="2797"/>
                  </a:cubicBezTo>
                  <a:cubicBezTo>
                    <a:pt x="2456" y="2972"/>
                    <a:pt x="2219" y="3179"/>
                    <a:pt x="1950" y="3333"/>
                  </a:cubicBezTo>
                  <a:cubicBezTo>
                    <a:pt x="1752" y="3458"/>
                    <a:pt x="1523" y="3558"/>
                    <a:pt x="1326" y="3689"/>
                  </a:cubicBezTo>
                  <a:cubicBezTo>
                    <a:pt x="1119" y="3829"/>
                    <a:pt x="955" y="4022"/>
                    <a:pt x="807" y="4220"/>
                  </a:cubicBezTo>
                  <a:cubicBezTo>
                    <a:pt x="808" y="4215"/>
                    <a:pt x="809" y="4211"/>
                    <a:pt x="811" y="4205"/>
                  </a:cubicBezTo>
                  <a:cubicBezTo>
                    <a:pt x="896" y="4007"/>
                    <a:pt x="985" y="3810"/>
                    <a:pt x="1081" y="3617"/>
                  </a:cubicBezTo>
                  <a:cubicBezTo>
                    <a:pt x="1100" y="3592"/>
                    <a:pt x="1118" y="3567"/>
                    <a:pt x="1136" y="3541"/>
                  </a:cubicBezTo>
                  <a:cubicBezTo>
                    <a:pt x="1287" y="3343"/>
                    <a:pt x="1491" y="3193"/>
                    <a:pt x="1721" y="3099"/>
                  </a:cubicBezTo>
                  <a:cubicBezTo>
                    <a:pt x="2008" y="2977"/>
                    <a:pt x="2320" y="2902"/>
                    <a:pt x="2580" y="2720"/>
                  </a:cubicBezTo>
                  <a:cubicBezTo>
                    <a:pt x="3016" y="2407"/>
                    <a:pt x="3358" y="1941"/>
                    <a:pt x="3493" y="1419"/>
                  </a:cubicBezTo>
                  <a:cubicBezTo>
                    <a:pt x="3506" y="1357"/>
                    <a:pt x="3548" y="1229"/>
                    <a:pt x="3450" y="1224"/>
                  </a:cubicBezTo>
                  <a:cubicBezTo>
                    <a:pt x="3419" y="1226"/>
                    <a:pt x="3397" y="1253"/>
                    <a:pt x="3377" y="1274"/>
                  </a:cubicBezTo>
                  <a:cubicBezTo>
                    <a:pt x="3294" y="1362"/>
                    <a:pt x="3206" y="1446"/>
                    <a:pt x="3119" y="1531"/>
                  </a:cubicBezTo>
                  <a:cubicBezTo>
                    <a:pt x="2973" y="1674"/>
                    <a:pt x="2813" y="1802"/>
                    <a:pt x="2644" y="1917"/>
                  </a:cubicBezTo>
                  <a:cubicBezTo>
                    <a:pt x="2386" y="2093"/>
                    <a:pt x="2103" y="2227"/>
                    <a:pt x="1853" y="2419"/>
                  </a:cubicBezTo>
                  <a:cubicBezTo>
                    <a:pt x="1778" y="2476"/>
                    <a:pt x="1707" y="2536"/>
                    <a:pt x="1640" y="2602"/>
                  </a:cubicBezTo>
                  <a:cubicBezTo>
                    <a:pt x="1694" y="2512"/>
                    <a:pt x="1749" y="2424"/>
                    <a:pt x="1806" y="2337"/>
                  </a:cubicBezTo>
                  <a:cubicBezTo>
                    <a:pt x="1860" y="2291"/>
                    <a:pt x="1918" y="2248"/>
                    <a:pt x="1973" y="2199"/>
                  </a:cubicBezTo>
                  <a:cubicBezTo>
                    <a:pt x="2353" y="1895"/>
                    <a:pt x="2707" y="1559"/>
                    <a:pt x="3040" y="1203"/>
                  </a:cubicBezTo>
                  <a:cubicBezTo>
                    <a:pt x="3290" y="933"/>
                    <a:pt x="3542" y="661"/>
                    <a:pt x="3759" y="362"/>
                  </a:cubicBezTo>
                  <a:cubicBezTo>
                    <a:pt x="3821" y="270"/>
                    <a:pt x="4009" y="48"/>
                    <a:pt x="3812" y="1"/>
                  </a:cubicBezTo>
                  <a:cubicBezTo>
                    <a:pt x="3809" y="1"/>
                    <a:pt x="3807" y="1"/>
                    <a:pt x="380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6"/>
            <p:cNvSpPr/>
            <p:nvPr/>
          </p:nvSpPr>
          <p:spPr>
            <a:xfrm>
              <a:off x="2167907" y="3483789"/>
              <a:ext cx="835833" cy="138702"/>
            </a:xfrm>
            <a:custGeom>
              <a:avLst/>
              <a:gdLst/>
              <a:ahLst/>
              <a:cxnLst/>
              <a:rect l="l" t="t" r="r" b="b"/>
              <a:pathLst>
                <a:path w="4387" h="728" extrusionOk="0">
                  <a:moveTo>
                    <a:pt x="1883" y="0"/>
                  </a:moveTo>
                  <a:cubicBezTo>
                    <a:pt x="1245" y="0"/>
                    <a:pt x="603" y="105"/>
                    <a:pt x="29" y="379"/>
                  </a:cubicBezTo>
                  <a:cubicBezTo>
                    <a:pt x="19" y="386"/>
                    <a:pt x="10" y="392"/>
                    <a:pt x="0" y="400"/>
                  </a:cubicBezTo>
                  <a:cubicBezTo>
                    <a:pt x="89" y="387"/>
                    <a:pt x="179" y="382"/>
                    <a:pt x="268" y="382"/>
                  </a:cubicBezTo>
                  <a:cubicBezTo>
                    <a:pt x="626" y="382"/>
                    <a:pt x="980" y="470"/>
                    <a:pt x="1328" y="549"/>
                  </a:cubicBezTo>
                  <a:cubicBezTo>
                    <a:pt x="1653" y="617"/>
                    <a:pt x="1981" y="679"/>
                    <a:pt x="2312" y="709"/>
                  </a:cubicBezTo>
                  <a:cubicBezTo>
                    <a:pt x="2501" y="721"/>
                    <a:pt x="2691" y="727"/>
                    <a:pt x="2881" y="727"/>
                  </a:cubicBezTo>
                  <a:cubicBezTo>
                    <a:pt x="3386" y="727"/>
                    <a:pt x="3892" y="682"/>
                    <a:pt x="4386" y="584"/>
                  </a:cubicBezTo>
                  <a:cubicBezTo>
                    <a:pt x="3786" y="318"/>
                    <a:pt x="3156" y="90"/>
                    <a:pt x="2499" y="31"/>
                  </a:cubicBezTo>
                  <a:cubicBezTo>
                    <a:pt x="2296" y="11"/>
                    <a:pt x="2089" y="0"/>
                    <a:pt x="18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6"/>
            <p:cNvSpPr/>
            <p:nvPr/>
          </p:nvSpPr>
          <p:spPr>
            <a:xfrm>
              <a:off x="1977382" y="2903260"/>
              <a:ext cx="346946" cy="758861"/>
            </a:xfrm>
            <a:custGeom>
              <a:avLst/>
              <a:gdLst/>
              <a:ahLst/>
              <a:cxnLst/>
              <a:rect l="l" t="t" r="r" b="b"/>
              <a:pathLst>
                <a:path w="1821" h="3983" extrusionOk="0">
                  <a:moveTo>
                    <a:pt x="1820" y="1"/>
                  </a:moveTo>
                  <a:lnTo>
                    <a:pt x="1820" y="1"/>
                  </a:lnTo>
                  <a:cubicBezTo>
                    <a:pt x="1017" y="959"/>
                    <a:pt x="121" y="1678"/>
                    <a:pt x="156" y="3042"/>
                  </a:cubicBezTo>
                  <a:cubicBezTo>
                    <a:pt x="153" y="3361"/>
                    <a:pt x="115" y="3686"/>
                    <a:pt x="0" y="3982"/>
                  </a:cubicBezTo>
                  <a:cubicBezTo>
                    <a:pt x="122" y="3882"/>
                    <a:pt x="245" y="3784"/>
                    <a:pt x="370" y="3686"/>
                  </a:cubicBezTo>
                  <a:cubicBezTo>
                    <a:pt x="525" y="3517"/>
                    <a:pt x="679" y="3345"/>
                    <a:pt x="818" y="3162"/>
                  </a:cubicBezTo>
                  <a:cubicBezTo>
                    <a:pt x="1520" y="2266"/>
                    <a:pt x="1819" y="1126"/>
                    <a:pt x="182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6"/>
            <p:cNvSpPr/>
            <p:nvPr/>
          </p:nvSpPr>
          <p:spPr>
            <a:xfrm>
              <a:off x="1593284" y="3362615"/>
              <a:ext cx="235870" cy="692368"/>
            </a:xfrm>
            <a:custGeom>
              <a:avLst/>
              <a:gdLst/>
              <a:ahLst/>
              <a:cxnLst/>
              <a:rect l="l" t="t" r="r" b="b"/>
              <a:pathLst>
                <a:path w="1238" h="3634" extrusionOk="0">
                  <a:moveTo>
                    <a:pt x="1154" y="0"/>
                  </a:moveTo>
                  <a:lnTo>
                    <a:pt x="1154" y="0"/>
                  </a:lnTo>
                  <a:cubicBezTo>
                    <a:pt x="288" y="787"/>
                    <a:pt x="6" y="1699"/>
                    <a:pt x="28" y="2842"/>
                  </a:cubicBezTo>
                  <a:cubicBezTo>
                    <a:pt x="25" y="3106"/>
                    <a:pt x="27" y="3371"/>
                    <a:pt x="1" y="3633"/>
                  </a:cubicBezTo>
                  <a:cubicBezTo>
                    <a:pt x="92" y="3521"/>
                    <a:pt x="184" y="3411"/>
                    <a:pt x="279" y="3300"/>
                  </a:cubicBezTo>
                  <a:cubicBezTo>
                    <a:pt x="336" y="3220"/>
                    <a:pt x="391" y="3140"/>
                    <a:pt x="448" y="3060"/>
                  </a:cubicBezTo>
                  <a:cubicBezTo>
                    <a:pt x="1238" y="1972"/>
                    <a:pt x="1238" y="1283"/>
                    <a:pt x="115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6"/>
            <p:cNvSpPr/>
            <p:nvPr/>
          </p:nvSpPr>
          <p:spPr>
            <a:xfrm>
              <a:off x="1636152" y="3937809"/>
              <a:ext cx="1174396" cy="211483"/>
            </a:xfrm>
            <a:custGeom>
              <a:avLst/>
              <a:gdLst/>
              <a:ahLst/>
              <a:cxnLst/>
              <a:rect l="l" t="t" r="r" b="b"/>
              <a:pathLst>
                <a:path w="6164" h="1110" extrusionOk="0">
                  <a:moveTo>
                    <a:pt x="2908" y="1"/>
                  </a:moveTo>
                  <a:cubicBezTo>
                    <a:pt x="2635" y="1"/>
                    <a:pt x="2360" y="19"/>
                    <a:pt x="2085" y="57"/>
                  </a:cubicBezTo>
                  <a:cubicBezTo>
                    <a:pt x="1367" y="142"/>
                    <a:pt x="632" y="283"/>
                    <a:pt x="0" y="653"/>
                  </a:cubicBezTo>
                  <a:cubicBezTo>
                    <a:pt x="37" y="652"/>
                    <a:pt x="74" y="651"/>
                    <a:pt x="111" y="651"/>
                  </a:cubicBezTo>
                  <a:cubicBezTo>
                    <a:pt x="715" y="651"/>
                    <a:pt x="1298" y="852"/>
                    <a:pt x="1885" y="969"/>
                  </a:cubicBezTo>
                  <a:cubicBezTo>
                    <a:pt x="2387" y="1083"/>
                    <a:pt x="2905" y="1109"/>
                    <a:pt x="3419" y="1109"/>
                  </a:cubicBezTo>
                  <a:cubicBezTo>
                    <a:pt x="3429" y="1109"/>
                    <a:pt x="3439" y="1109"/>
                    <a:pt x="3450" y="1109"/>
                  </a:cubicBezTo>
                  <a:cubicBezTo>
                    <a:pt x="3480" y="1110"/>
                    <a:pt x="3511" y="1110"/>
                    <a:pt x="3541" y="1110"/>
                  </a:cubicBezTo>
                  <a:cubicBezTo>
                    <a:pt x="4427" y="1110"/>
                    <a:pt x="5288" y="880"/>
                    <a:pt x="6164" y="776"/>
                  </a:cubicBezTo>
                  <a:cubicBezTo>
                    <a:pt x="6067" y="736"/>
                    <a:pt x="5968" y="695"/>
                    <a:pt x="5873" y="656"/>
                  </a:cubicBezTo>
                  <a:cubicBezTo>
                    <a:pt x="4931" y="251"/>
                    <a:pt x="3928" y="1"/>
                    <a:pt x="290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6"/>
            <p:cNvSpPr/>
            <p:nvPr/>
          </p:nvSpPr>
          <p:spPr>
            <a:xfrm>
              <a:off x="3161112" y="2839434"/>
              <a:ext cx="584340" cy="161946"/>
            </a:xfrm>
            <a:custGeom>
              <a:avLst/>
              <a:gdLst/>
              <a:ahLst/>
              <a:cxnLst/>
              <a:rect l="l" t="t" r="r" b="b"/>
              <a:pathLst>
                <a:path w="3067" h="850" extrusionOk="0">
                  <a:moveTo>
                    <a:pt x="2806" y="0"/>
                  </a:moveTo>
                  <a:cubicBezTo>
                    <a:pt x="2237" y="0"/>
                    <a:pt x="1667" y="70"/>
                    <a:pt x="1128" y="260"/>
                  </a:cubicBezTo>
                  <a:cubicBezTo>
                    <a:pt x="732" y="407"/>
                    <a:pt x="320" y="565"/>
                    <a:pt x="1" y="849"/>
                  </a:cubicBezTo>
                  <a:cubicBezTo>
                    <a:pt x="414" y="811"/>
                    <a:pt x="845" y="832"/>
                    <a:pt x="1254" y="784"/>
                  </a:cubicBezTo>
                  <a:cubicBezTo>
                    <a:pt x="1910" y="698"/>
                    <a:pt x="2573" y="456"/>
                    <a:pt x="3067" y="5"/>
                  </a:cubicBezTo>
                  <a:cubicBezTo>
                    <a:pt x="2980" y="2"/>
                    <a:pt x="2893" y="0"/>
                    <a:pt x="280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6"/>
            <p:cNvSpPr/>
            <p:nvPr/>
          </p:nvSpPr>
          <p:spPr>
            <a:xfrm>
              <a:off x="2595444" y="3180473"/>
              <a:ext cx="781152" cy="113362"/>
            </a:xfrm>
            <a:custGeom>
              <a:avLst/>
              <a:gdLst/>
              <a:ahLst/>
              <a:cxnLst/>
              <a:rect l="l" t="t" r="r" b="b"/>
              <a:pathLst>
                <a:path w="4100" h="595" extrusionOk="0">
                  <a:moveTo>
                    <a:pt x="2248" y="1"/>
                  </a:moveTo>
                  <a:cubicBezTo>
                    <a:pt x="2130" y="1"/>
                    <a:pt x="2012" y="5"/>
                    <a:pt x="1894" y="14"/>
                  </a:cubicBezTo>
                  <a:cubicBezTo>
                    <a:pt x="1314" y="69"/>
                    <a:pt x="729" y="180"/>
                    <a:pt x="185" y="393"/>
                  </a:cubicBezTo>
                  <a:cubicBezTo>
                    <a:pt x="123" y="430"/>
                    <a:pt x="62" y="467"/>
                    <a:pt x="1" y="503"/>
                  </a:cubicBezTo>
                  <a:cubicBezTo>
                    <a:pt x="54" y="502"/>
                    <a:pt x="107" y="501"/>
                    <a:pt x="160" y="501"/>
                  </a:cubicBezTo>
                  <a:cubicBezTo>
                    <a:pt x="254" y="501"/>
                    <a:pt x="348" y="504"/>
                    <a:pt x="442" y="510"/>
                  </a:cubicBezTo>
                  <a:cubicBezTo>
                    <a:pt x="903" y="541"/>
                    <a:pt x="1364" y="595"/>
                    <a:pt x="1827" y="595"/>
                  </a:cubicBezTo>
                  <a:cubicBezTo>
                    <a:pt x="2586" y="584"/>
                    <a:pt x="3346" y="545"/>
                    <a:pt x="4099" y="451"/>
                  </a:cubicBezTo>
                  <a:cubicBezTo>
                    <a:pt x="3817" y="319"/>
                    <a:pt x="3531" y="190"/>
                    <a:pt x="3227" y="115"/>
                  </a:cubicBezTo>
                  <a:cubicBezTo>
                    <a:pt x="2907" y="36"/>
                    <a:pt x="2577" y="1"/>
                    <a:pt x="22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6"/>
            <p:cNvSpPr/>
            <p:nvPr/>
          </p:nvSpPr>
          <p:spPr>
            <a:xfrm>
              <a:off x="2503802" y="2711782"/>
              <a:ext cx="390576" cy="578434"/>
            </a:xfrm>
            <a:custGeom>
              <a:avLst/>
              <a:gdLst/>
              <a:ahLst/>
              <a:cxnLst/>
              <a:rect l="l" t="t" r="r" b="b"/>
              <a:pathLst>
                <a:path w="2050" h="3036" extrusionOk="0">
                  <a:moveTo>
                    <a:pt x="2050" y="1"/>
                  </a:moveTo>
                  <a:cubicBezTo>
                    <a:pt x="1200" y="571"/>
                    <a:pt x="293" y="1247"/>
                    <a:pt x="121" y="2325"/>
                  </a:cubicBezTo>
                  <a:cubicBezTo>
                    <a:pt x="87" y="2426"/>
                    <a:pt x="68" y="2806"/>
                    <a:pt x="1" y="3036"/>
                  </a:cubicBezTo>
                  <a:cubicBezTo>
                    <a:pt x="6" y="3035"/>
                    <a:pt x="11" y="3033"/>
                    <a:pt x="15" y="3032"/>
                  </a:cubicBezTo>
                  <a:cubicBezTo>
                    <a:pt x="157" y="2945"/>
                    <a:pt x="299" y="2859"/>
                    <a:pt x="442" y="2777"/>
                  </a:cubicBezTo>
                  <a:cubicBezTo>
                    <a:pt x="700" y="2523"/>
                    <a:pt x="944" y="2255"/>
                    <a:pt x="1149" y="1955"/>
                  </a:cubicBezTo>
                  <a:cubicBezTo>
                    <a:pt x="1382" y="1611"/>
                    <a:pt x="1607" y="1255"/>
                    <a:pt x="1765" y="869"/>
                  </a:cubicBezTo>
                  <a:cubicBezTo>
                    <a:pt x="1878" y="586"/>
                    <a:pt x="1956" y="290"/>
                    <a:pt x="205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6"/>
            <p:cNvSpPr/>
            <p:nvPr/>
          </p:nvSpPr>
          <p:spPr>
            <a:xfrm>
              <a:off x="1554608" y="2661103"/>
              <a:ext cx="2268581" cy="1524962"/>
            </a:xfrm>
            <a:custGeom>
              <a:avLst/>
              <a:gdLst/>
              <a:ahLst/>
              <a:cxnLst/>
              <a:rect l="l" t="t" r="r" b="b"/>
              <a:pathLst>
                <a:path w="11907" h="8004" extrusionOk="0">
                  <a:moveTo>
                    <a:pt x="11238" y="936"/>
                  </a:moveTo>
                  <a:cubicBezTo>
                    <a:pt x="11325" y="936"/>
                    <a:pt x="11412" y="938"/>
                    <a:pt x="11499" y="941"/>
                  </a:cubicBezTo>
                  <a:cubicBezTo>
                    <a:pt x="11005" y="1392"/>
                    <a:pt x="10342" y="1634"/>
                    <a:pt x="9686" y="1720"/>
                  </a:cubicBezTo>
                  <a:cubicBezTo>
                    <a:pt x="9277" y="1768"/>
                    <a:pt x="8846" y="1747"/>
                    <a:pt x="8433" y="1785"/>
                  </a:cubicBezTo>
                  <a:cubicBezTo>
                    <a:pt x="8752" y="1501"/>
                    <a:pt x="9164" y="1343"/>
                    <a:pt x="9560" y="1196"/>
                  </a:cubicBezTo>
                  <a:cubicBezTo>
                    <a:pt x="10099" y="1006"/>
                    <a:pt x="10669" y="936"/>
                    <a:pt x="11238" y="936"/>
                  </a:cubicBezTo>
                  <a:close/>
                  <a:moveTo>
                    <a:pt x="7032" y="267"/>
                  </a:moveTo>
                  <a:lnTo>
                    <a:pt x="7032" y="267"/>
                  </a:lnTo>
                  <a:cubicBezTo>
                    <a:pt x="6938" y="556"/>
                    <a:pt x="6860" y="852"/>
                    <a:pt x="6747" y="1135"/>
                  </a:cubicBezTo>
                  <a:cubicBezTo>
                    <a:pt x="6588" y="1522"/>
                    <a:pt x="6364" y="1877"/>
                    <a:pt x="6131" y="2222"/>
                  </a:cubicBezTo>
                  <a:cubicBezTo>
                    <a:pt x="5926" y="2521"/>
                    <a:pt x="5682" y="2789"/>
                    <a:pt x="5424" y="3043"/>
                  </a:cubicBezTo>
                  <a:cubicBezTo>
                    <a:pt x="5281" y="3127"/>
                    <a:pt x="5139" y="3212"/>
                    <a:pt x="4997" y="3298"/>
                  </a:cubicBezTo>
                  <a:cubicBezTo>
                    <a:pt x="4993" y="3300"/>
                    <a:pt x="4988" y="3301"/>
                    <a:pt x="4983" y="3302"/>
                  </a:cubicBezTo>
                  <a:cubicBezTo>
                    <a:pt x="5050" y="3072"/>
                    <a:pt x="5069" y="2692"/>
                    <a:pt x="5103" y="2591"/>
                  </a:cubicBezTo>
                  <a:cubicBezTo>
                    <a:pt x="5274" y="1513"/>
                    <a:pt x="6182" y="837"/>
                    <a:pt x="7032" y="267"/>
                  </a:cubicBezTo>
                  <a:close/>
                  <a:moveTo>
                    <a:pt x="7711" y="2727"/>
                  </a:moveTo>
                  <a:cubicBezTo>
                    <a:pt x="8040" y="2727"/>
                    <a:pt x="8370" y="2762"/>
                    <a:pt x="8690" y="2841"/>
                  </a:cubicBezTo>
                  <a:cubicBezTo>
                    <a:pt x="8994" y="2916"/>
                    <a:pt x="9280" y="3045"/>
                    <a:pt x="9562" y="3177"/>
                  </a:cubicBezTo>
                  <a:cubicBezTo>
                    <a:pt x="8809" y="3271"/>
                    <a:pt x="8049" y="3310"/>
                    <a:pt x="7290" y="3321"/>
                  </a:cubicBezTo>
                  <a:cubicBezTo>
                    <a:pt x="6827" y="3321"/>
                    <a:pt x="6366" y="3267"/>
                    <a:pt x="5905" y="3236"/>
                  </a:cubicBezTo>
                  <a:cubicBezTo>
                    <a:pt x="5811" y="3230"/>
                    <a:pt x="5717" y="3227"/>
                    <a:pt x="5623" y="3227"/>
                  </a:cubicBezTo>
                  <a:cubicBezTo>
                    <a:pt x="5570" y="3227"/>
                    <a:pt x="5517" y="3228"/>
                    <a:pt x="5464" y="3229"/>
                  </a:cubicBezTo>
                  <a:cubicBezTo>
                    <a:pt x="5525" y="3193"/>
                    <a:pt x="5586" y="3156"/>
                    <a:pt x="5648" y="3119"/>
                  </a:cubicBezTo>
                  <a:cubicBezTo>
                    <a:pt x="6192" y="2906"/>
                    <a:pt x="6777" y="2795"/>
                    <a:pt x="7357" y="2740"/>
                  </a:cubicBezTo>
                  <a:cubicBezTo>
                    <a:pt x="7475" y="2731"/>
                    <a:pt x="7593" y="2727"/>
                    <a:pt x="7711" y="2727"/>
                  </a:cubicBezTo>
                  <a:close/>
                  <a:moveTo>
                    <a:pt x="5102" y="4318"/>
                  </a:moveTo>
                  <a:cubicBezTo>
                    <a:pt x="5309" y="4318"/>
                    <a:pt x="5515" y="4329"/>
                    <a:pt x="5718" y="4349"/>
                  </a:cubicBezTo>
                  <a:cubicBezTo>
                    <a:pt x="6376" y="4408"/>
                    <a:pt x="7005" y="4635"/>
                    <a:pt x="7605" y="4902"/>
                  </a:cubicBezTo>
                  <a:cubicBezTo>
                    <a:pt x="7113" y="5001"/>
                    <a:pt x="6608" y="5045"/>
                    <a:pt x="6104" y="5045"/>
                  </a:cubicBezTo>
                  <a:cubicBezTo>
                    <a:pt x="5913" y="5045"/>
                    <a:pt x="5722" y="5039"/>
                    <a:pt x="5532" y="5027"/>
                  </a:cubicBezTo>
                  <a:cubicBezTo>
                    <a:pt x="5200" y="4997"/>
                    <a:pt x="4872" y="4935"/>
                    <a:pt x="4547" y="4867"/>
                  </a:cubicBezTo>
                  <a:cubicBezTo>
                    <a:pt x="4199" y="4788"/>
                    <a:pt x="3845" y="4700"/>
                    <a:pt x="3487" y="4700"/>
                  </a:cubicBezTo>
                  <a:cubicBezTo>
                    <a:pt x="3398" y="4700"/>
                    <a:pt x="3308" y="4705"/>
                    <a:pt x="3219" y="4718"/>
                  </a:cubicBezTo>
                  <a:cubicBezTo>
                    <a:pt x="3229" y="4710"/>
                    <a:pt x="3238" y="4704"/>
                    <a:pt x="3248" y="4697"/>
                  </a:cubicBezTo>
                  <a:cubicBezTo>
                    <a:pt x="3823" y="4423"/>
                    <a:pt x="4465" y="4318"/>
                    <a:pt x="5102" y="4318"/>
                  </a:cubicBezTo>
                  <a:close/>
                  <a:moveTo>
                    <a:pt x="4038" y="1272"/>
                  </a:moveTo>
                  <a:cubicBezTo>
                    <a:pt x="4037" y="2397"/>
                    <a:pt x="3739" y="3537"/>
                    <a:pt x="3037" y="4433"/>
                  </a:cubicBezTo>
                  <a:cubicBezTo>
                    <a:pt x="2898" y="4616"/>
                    <a:pt x="2744" y="4788"/>
                    <a:pt x="2589" y="4957"/>
                  </a:cubicBezTo>
                  <a:cubicBezTo>
                    <a:pt x="2464" y="5055"/>
                    <a:pt x="2341" y="5154"/>
                    <a:pt x="2219" y="5253"/>
                  </a:cubicBezTo>
                  <a:cubicBezTo>
                    <a:pt x="2334" y="4957"/>
                    <a:pt x="2372" y="4632"/>
                    <a:pt x="2375" y="4313"/>
                  </a:cubicBezTo>
                  <a:cubicBezTo>
                    <a:pt x="2340" y="2949"/>
                    <a:pt x="3236" y="2230"/>
                    <a:pt x="4038" y="1272"/>
                  </a:cubicBezTo>
                  <a:close/>
                  <a:moveTo>
                    <a:pt x="1356" y="3682"/>
                  </a:moveTo>
                  <a:cubicBezTo>
                    <a:pt x="1441" y="4965"/>
                    <a:pt x="1441" y="5655"/>
                    <a:pt x="651" y="6742"/>
                  </a:cubicBezTo>
                  <a:cubicBezTo>
                    <a:pt x="594" y="6822"/>
                    <a:pt x="539" y="6902"/>
                    <a:pt x="482" y="6982"/>
                  </a:cubicBezTo>
                  <a:cubicBezTo>
                    <a:pt x="387" y="7092"/>
                    <a:pt x="295" y="7203"/>
                    <a:pt x="204" y="7315"/>
                  </a:cubicBezTo>
                  <a:cubicBezTo>
                    <a:pt x="230" y="7053"/>
                    <a:pt x="228" y="6788"/>
                    <a:pt x="231" y="6524"/>
                  </a:cubicBezTo>
                  <a:cubicBezTo>
                    <a:pt x="209" y="5381"/>
                    <a:pt x="491" y="4469"/>
                    <a:pt x="1356" y="3682"/>
                  </a:cubicBezTo>
                  <a:close/>
                  <a:moveTo>
                    <a:pt x="3340" y="6702"/>
                  </a:moveTo>
                  <a:cubicBezTo>
                    <a:pt x="4358" y="6702"/>
                    <a:pt x="5360" y="6952"/>
                    <a:pt x="6301" y="7357"/>
                  </a:cubicBezTo>
                  <a:cubicBezTo>
                    <a:pt x="6396" y="7396"/>
                    <a:pt x="6495" y="7437"/>
                    <a:pt x="6592" y="7477"/>
                  </a:cubicBezTo>
                  <a:cubicBezTo>
                    <a:pt x="5716" y="7581"/>
                    <a:pt x="4855" y="7811"/>
                    <a:pt x="3969" y="7811"/>
                  </a:cubicBezTo>
                  <a:cubicBezTo>
                    <a:pt x="3939" y="7811"/>
                    <a:pt x="3908" y="7811"/>
                    <a:pt x="3878" y="7810"/>
                  </a:cubicBezTo>
                  <a:cubicBezTo>
                    <a:pt x="3867" y="7810"/>
                    <a:pt x="3857" y="7810"/>
                    <a:pt x="3847" y="7810"/>
                  </a:cubicBezTo>
                  <a:cubicBezTo>
                    <a:pt x="3333" y="7810"/>
                    <a:pt x="2815" y="7784"/>
                    <a:pt x="2313" y="7670"/>
                  </a:cubicBezTo>
                  <a:cubicBezTo>
                    <a:pt x="1724" y="7554"/>
                    <a:pt x="1140" y="7352"/>
                    <a:pt x="535" y="7352"/>
                  </a:cubicBezTo>
                  <a:cubicBezTo>
                    <a:pt x="500" y="7352"/>
                    <a:pt x="464" y="7353"/>
                    <a:pt x="428" y="7354"/>
                  </a:cubicBezTo>
                  <a:cubicBezTo>
                    <a:pt x="1060" y="6984"/>
                    <a:pt x="1795" y="6844"/>
                    <a:pt x="2513" y="6759"/>
                  </a:cubicBezTo>
                  <a:cubicBezTo>
                    <a:pt x="2789" y="6720"/>
                    <a:pt x="3065" y="6702"/>
                    <a:pt x="3340" y="6702"/>
                  </a:cubicBezTo>
                  <a:close/>
                  <a:moveTo>
                    <a:pt x="7163" y="1"/>
                  </a:moveTo>
                  <a:cubicBezTo>
                    <a:pt x="7132" y="1"/>
                    <a:pt x="7098" y="12"/>
                    <a:pt x="7072" y="30"/>
                  </a:cubicBezTo>
                  <a:cubicBezTo>
                    <a:pt x="6471" y="418"/>
                    <a:pt x="5873" y="846"/>
                    <a:pt x="5424" y="1408"/>
                  </a:cubicBezTo>
                  <a:cubicBezTo>
                    <a:pt x="5023" y="1911"/>
                    <a:pt x="4885" y="2527"/>
                    <a:pt x="4834" y="3155"/>
                  </a:cubicBezTo>
                  <a:cubicBezTo>
                    <a:pt x="4838" y="3221"/>
                    <a:pt x="4774" y="3350"/>
                    <a:pt x="4789" y="3427"/>
                  </a:cubicBezTo>
                  <a:cubicBezTo>
                    <a:pt x="4536" y="3584"/>
                    <a:pt x="4286" y="3747"/>
                    <a:pt x="4038" y="3912"/>
                  </a:cubicBezTo>
                  <a:cubicBezTo>
                    <a:pt x="3749" y="4111"/>
                    <a:pt x="3460" y="4311"/>
                    <a:pt x="3175" y="4518"/>
                  </a:cubicBezTo>
                  <a:cubicBezTo>
                    <a:pt x="3825" y="3722"/>
                    <a:pt x="4173" y="2690"/>
                    <a:pt x="4216" y="1664"/>
                  </a:cubicBezTo>
                  <a:cubicBezTo>
                    <a:pt x="4222" y="1516"/>
                    <a:pt x="4226" y="1368"/>
                    <a:pt x="4230" y="1221"/>
                  </a:cubicBezTo>
                  <a:cubicBezTo>
                    <a:pt x="4229" y="1153"/>
                    <a:pt x="4241" y="1074"/>
                    <a:pt x="4197" y="1015"/>
                  </a:cubicBezTo>
                  <a:cubicBezTo>
                    <a:pt x="4171" y="987"/>
                    <a:pt x="4145" y="975"/>
                    <a:pt x="4118" y="975"/>
                  </a:cubicBezTo>
                  <a:cubicBezTo>
                    <a:pt x="4044" y="975"/>
                    <a:pt x="3971" y="1064"/>
                    <a:pt x="3925" y="1121"/>
                  </a:cubicBezTo>
                  <a:cubicBezTo>
                    <a:pt x="3801" y="1267"/>
                    <a:pt x="3674" y="1412"/>
                    <a:pt x="3547" y="1556"/>
                  </a:cubicBezTo>
                  <a:cubicBezTo>
                    <a:pt x="3149" y="2008"/>
                    <a:pt x="2721" y="2451"/>
                    <a:pt x="2461" y="3001"/>
                  </a:cubicBezTo>
                  <a:cubicBezTo>
                    <a:pt x="2324" y="3282"/>
                    <a:pt x="2238" y="3587"/>
                    <a:pt x="2205" y="3896"/>
                  </a:cubicBezTo>
                  <a:cubicBezTo>
                    <a:pt x="2172" y="4189"/>
                    <a:pt x="2190" y="4486"/>
                    <a:pt x="2150" y="4778"/>
                  </a:cubicBezTo>
                  <a:cubicBezTo>
                    <a:pt x="2128" y="4951"/>
                    <a:pt x="2082" y="5120"/>
                    <a:pt x="2042" y="5290"/>
                  </a:cubicBezTo>
                  <a:cubicBezTo>
                    <a:pt x="2033" y="5335"/>
                    <a:pt x="2026" y="5381"/>
                    <a:pt x="2015" y="5425"/>
                  </a:cubicBezTo>
                  <a:cubicBezTo>
                    <a:pt x="1959" y="5473"/>
                    <a:pt x="1902" y="5521"/>
                    <a:pt x="1846" y="5571"/>
                  </a:cubicBezTo>
                  <a:cubicBezTo>
                    <a:pt x="1610" y="5784"/>
                    <a:pt x="1383" y="6007"/>
                    <a:pt x="1162" y="6236"/>
                  </a:cubicBezTo>
                  <a:cubicBezTo>
                    <a:pt x="1471" y="5680"/>
                    <a:pt x="1616" y="5038"/>
                    <a:pt x="1583" y="4402"/>
                  </a:cubicBezTo>
                  <a:cubicBezTo>
                    <a:pt x="1576" y="4192"/>
                    <a:pt x="1558" y="3983"/>
                    <a:pt x="1550" y="3773"/>
                  </a:cubicBezTo>
                  <a:cubicBezTo>
                    <a:pt x="1535" y="3664"/>
                    <a:pt x="1581" y="3498"/>
                    <a:pt x="1457" y="3445"/>
                  </a:cubicBezTo>
                  <a:cubicBezTo>
                    <a:pt x="1446" y="3442"/>
                    <a:pt x="1435" y="3441"/>
                    <a:pt x="1424" y="3441"/>
                  </a:cubicBezTo>
                  <a:cubicBezTo>
                    <a:pt x="1285" y="3441"/>
                    <a:pt x="1134" y="3650"/>
                    <a:pt x="1039" y="3737"/>
                  </a:cubicBezTo>
                  <a:cubicBezTo>
                    <a:pt x="806" y="3986"/>
                    <a:pt x="603" y="4257"/>
                    <a:pt x="441" y="4560"/>
                  </a:cubicBezTo>
                  <a:cubicBezTo>
                    <a:pt x="93" y="5191"/>
                    <a:pt x="31" y="5923"/>
                    <a:pt x="38" y="6630"/>
                  </a:cubicBezTo>
                  <a:cubicBezTo>
                    <a:pt x="38" y="6835"/>
                    <a:pt x="29" y="7040"/>
                    <a:pt x="22" y="7245"/>
                  </a:cubicBezTo>
                  <a:cubicBezTo>
                    <a:pt x="31" y="7312"/>
                    <a:pt x="1" y="7461"/>
                    <a:pt x="59" y="7512"/>
                  </a:cubicBezTo>
                  <a:cubicBezTo>
                    <a:pt x="52" y="7521"/>
                    <a:pt x="45" y="7531"/>
                    <a:pt x="39" y="7541"/>
                  </a:cubicBezTo>
                  <a:cubicBezTo>
                    <a:pt x="13" y="7578"/>
                    <a:pt x="26" y="7631"/>
                    <a:pt x="63" y="7656"/>
                  </a:cubicBezTo>
                  <a:cubicBezTo>
                    <a:pt x="79" y="7664"/>
                    <a:pt x="94" y="7668"/>
                    <a:pt x="108" y="7668"/>
                  </a:cubicBezTo>
                  <a:cubicBezTo>
                    <a:pt x="176" y="7668"/>
                    <a:pt x="218" y="7579"/>
                    <a:pt x="266" y="7523"/>
                  </a:cubicBezTo>
                  <a:cubicBezTo>
                    <a:pt x="289" y="7523"/>
                    <a:pt x="312" y="7522"/>
                    <a:pt x="335" y="7522"/>
                  </a:cubicBezTo>
                  <a:cubicBezTo>
                    <a:pt x="1030" y="7522"/>
                    <a:pt x="1700" y="7748"/>
                    <a:pt x="2378" y="7882"/>
                  </a:cubicBezTo>
                  <a:cubicBezTo>
                    <a:pt x="2849" y="7979"/>
                    <a:pt x="3326" y="8002"/>
                    <a:pt x="3807" y="8002"/>
                  </a:cubicBezTo>
                  <a:cubicBezTo>
                    <a:pt x="3829" y="8002"/>
                    <a:pt x="3851" y="8002"/>
                    <a:pt x="3872" y="8002"/>
                  </a:cubicBezTo>
                  <a:cubicBezTo>
                    <a:pt x="3907" y="8003"/>
                    <a:pt x="3942" y="8003"/>
                    <a:pt x="3976" y="8003"/>
                  </a:cubicBezTo>
                  <a:cubicBezTo>
                    <a:pt x="4798" y="8003"/>
                    <a:pt x="5600" y="7805"/>
                    <a:pt x="6409" y="7688"/>
                  </a:cubicBezTo>
                  <a:cubicBezTo>
                    <a:pt x="6505" y="7676"/>
                    <a:pt x="6603" y="7664"/>
                    <a:pt x="6700" y="7651"/>
                  </a:cubicBezTo>
                  <a:cubicBezTo>
                    <a:pt x="6781" y="7638"/>
                    <a:pt x="6884" y="7644"/>
                    <a:pt x="6938" y="7573"/>
                  </a:cubicBezTo>
                  <a:cubicBezTo>
                    <a:pt x="7006" y="7458"/>
                    <a:pt x="6869" y="7384"/>
                    <a:pt x="6779" y="7349"/>
                  </a:cubicBezTo>
                  <a:cubicBezTo>
                    <a:pt x="6644" y="7292"/>
                    <a:pt x="6510" y="7235"/>
                    <a:pt x="6374" y="7181"/>
                  </a:cubicBezTo>
                  <a:cubicBezTo>
                    <a:pt x="5434" y="6776"/>
                    <a:pt x="4417" y="6524"/>
                    <a:pt x="3393" y="6524"/>
                  </a:cubicBezTo>
                  <a:cubicBezTo>
                    <a:pt x="3116" y="6524"/>
                    <a:pt x="2838" y="6542"/>
                    <a:pt x="2562" y="6581"/>
                  </a:cubicBezTo>
                  <a:cubicBezTo>
                    <a:pt x="1902" y="6666"/>
                    <a:pt x="1215" y="6791"/>
                    <a:pt x="626" y="7109"/>
                  </a:cubicBezTo>
                  <a:cubicBezTo>
                    <a:pt x="627" y="7108"/>
                    <a:pt x="628" y="7108"/>
                    <a:pt x="628" y="7107"/>
                  </a:cubicBezTo>
                  <a:cubicBezTo>
                    <a:pt x="999" y="6677"/>
                    <a:pt x="1386" y="6266"/>
                    <a:pt x="1799" y="5876"/>
                  </a:cubicBezTo>
                  <a:cubicBezTo>
                    <a:pt x="2177" y="5533"/>
                    <a:pt x="2571" y="5209"/>
                    <a:pt x="2977" y="4901"/>
                  </a:cubicBezTo>
                  <a:cubicBezTo>
                    <a:pt x="3129" y="4882"/>
                    <a:pt x="3275" y="4865"/>
                    <a:pt x="3427" y="4865"/>
                  </a:cubicBezTo>
                  <a:cubicBezTo>
                    <a:pt x="3473" y="4865"/>
                    <a:pt x="3520" y="4866"/>
                    <a:pt x="3568" y="4870"/>
                  </a:cubicBezTo>
                  <a:cubicBezTo>
                    <a:pt x="3890" y="4894"/>
                    <a:pt x="4202" y="4987"/>
                    <a:pt x="4517" y="5057"/>
                  </a:cubicBezTo>
                  <a:cubicBezTo>
                    <a:pt x="4963" y="5155"/>
                    <a:pt x="5415" y="5230"/>
                    <a:pt x="5871" y="5235"/>
                  </a:cubicBezTo>
                  <a:cubicBezTo>
                    <a:pt x="5909" y="5235"/>
                    <a:pt x="5946" y="5235"/>
                    <a:pt x="5983" y="5235"/>
                  </a:cubicBezTo>
                  <a:cubicBezTo>
                    <a:pt x="6573" y="5235"/>
                    <a:pt x="7171" y="5194"/>
                    <a:pt x="7745" y="5055"/>
                  </a:cubicBezTo>
                  <a:cubicBezTo>
                    <a:pt x="7834" y="5033"/>
                    <a:pt x="7936" y="4951"/>
                    <a:pt x="7882" y="4851"/>
                  </a:cubicBezTo>
                  <a:cubicBezTo>
                    <a:pt x="7863" y="4811"/>
                    <a:pt x="7817" y="4787"/>
                    <a:pt x="7780" y="4770"/>
                  </a:cubicBezTo>
                  <a:cubicBezTo>
                    <a:pt x="7680" y="4724"/>
                    <a:pt x="7578" y="4683"/>
                    <a:pt x="7477" y="4641"/>
                  </a:cubicBezTo>
                  <a:cubicBezTo>
                    <a:pt x="6978" y="4426"/>
                    <a:pt x="6457" y="4260"/>
                    <a:pt x="5916" y="4198"/>
                  </a:cubicBezTo>
                  <a:cubicBezTo>
                    <a:pt x="5689" y="4171"/>
                    <a:pt x="5458" y="4156"/>
                    <a:pt x="5227" y="4156"/>
                  </a:cubicBezTo>
                  <a:cubicBezTo>
                    <a:pt x="4685" y="4156"/>
                    <a:pt x="4140" y="4236"/>
                    <a:pt x="3632" y="4420"/>
                  </a:cubicBezTo>
                  <a:cubicBezTo>
                    <a:pt x="4148" y="4056"/>
                    <a:pt x="4678" y="3713"/>
                    <a:pt x="5214" y="3383"/>
                  </a:cubicBezTo>
                  <a:cubicBezTo>
                    <a:pt x="5286" y="3378"/>
                    <a:pt x="5358" y="3376"/>
                    <a:pt x="5431" y="3376"/>
                  </a:cubicBezTo>
                  <a:cubicBezTo>
                    <a:pt x="5991" y="3376"/>
                    <a:pt x="6553" y="3505"/>
                    <a:pt x="7113" y="3505"/>
                  </a:cubicBezTo>
                  <a:cubicBezTo>
                    <a:pt x="7121" y="3505"/>
                    <a:pt x="7129" y="3505"/>
                    <a:pt x="7137" y="3505"/>
                  </a:cubicBezTo>
                  <a:cubicBezTo>
                    <a:pt x="7194" y="3506"/>
                    <a:pt x="7251" y="3507"/>
                    <a:pt x="7308" y="3507"/>
                  </a:cubicBezTo>
                  <a:cubicBezTo>
                    <a:pt x="7719" y="3507"/>
                    <a:pt x="8130" y="3476"/>
                    <a:pt x="8539" y="3449"/>
                  </a:cubicBezTo>
                  <a:cubicBezTo>
                    <a:pt x="8951" y="3421"/>
                    <a:pt x="9365" y="3400"/>
                    <a:pt x="9770" y="3327"/>
                  </a:cubicBezTo>
                  <a:cubicBezTo>
                    <a:pt x="9816" y="3317"/>
                    <a:pt x="9868" y="3293"/>
                    <a:pt x="9885" y="3243"/>
                  </a:cubicBezTo>
                  <a:cubicBezTo>
                    <a:pt x="9932" y="3076"/>
                    <a:pt x="9622" y="3012"/>
                    <a:pt x="9511" y="2946"/>
                  </a:cubicBezTo>
                  <a:cubicBezTo>
                    <a:pt x="9176" y="2793"/>
                    <a:pt x="8827" y="2670"/>
                    <a:pt x="8461" y="2614"/>
                  </a:cubicBezTo>
                  <a:lnTo>
                    <a:pt x="8459" y="2614"/>
                  </a:lnTo>
                  <a:cubicBezTo>
                    <a:pt x="8459" y="2614"/>
                    <a:pt x="8458" y="2613"/>
                    <a:pt x="8458" y="2613"/>
                  </a:cubicBezTo>
                  <a:cubicBezTo>
                    <a:pt x="8240" y="2581"/>
                    <a:pt x="8020" y="2565"/>
                    <a:pt x="7800" y="2565"/>
                  </a:cubicBezTo>
                  <a:cubicBezTo>
                    <a:pt x="7255" y="2565"/>
                    <a:pt x="6710" y="2658"/>
                    <a:pt x="6186" y="2811"/>
                  </a:cubicBezTo>
                  <a:cubicBezTo>
                    <a:pt x="6625" y="2570"/>
                    <a:pt x="7076" y="2344"/>
                    <a:pt x="7539" y="2154"/>
                  </a:cubicBezTo>
                  <a:cubicBezTo>
                    <a:pt x="7689" y="2095"/>
                    <a:pt x="7842" y="2039"/>
                    <a:pt x="7995" y="1989"/>
                  </a:cubicBezTo>
                  <a:cubicBezTo>
                    <a:pt x="8094" y="1979"/>
                    <a:pt x="8194" y="1967"/>
                    <a:pt x="8292" y="1961"/>
                  </a:cubicBezTo>
                  <a:cubicBezTo>
                    <a:pt x="8931" y="1925"/>
                    <a:pt x="9587" y="1996"/>
                    <a:pt x="10212" y="1818"/>
                  </a:cubicBezTo>
                  <a:cubicBezTo>
                    <a:pt x="10474" y="1750"/>
                    <a:pt x="10729" y="1655"/>
                    <a:pt x="10971" y="1533"/>
                  </a:cubicBezTo>
                  <a:cubicBezTo>
                    <a:pt x="11135" y="1445"/>
                    <a:pt x="11906" y="1032"/>
                    <a:pt x="11689" y="807"/>
                  </a:cubicBezTo>
                  <a:cubicBezTo>
                    <a:pt x="11624" y="745"/>
                    <a:pt x="11526" y="751"/>
                    <a:pt x="11442" y="748"/>
                  </a:cubicBezTo>
                  <a:cubicBezTo>
                    <a:pt x="11251" y="748"/>
                    <a:pt x="11060" y="751"/>
                    <a:pt x="10868" y="760"/>
                  </a:cubicBezTo>
                  <a:cubicBezTo>
                    <a:pt x="10205" y="794"/>
                    <a:pt x="9548" y="979"/>
                    <a:pt x="8959" y="1283"/>
                  </a:cubicBezTo>
                  <a:cubicBezTo>
                    <a:pt x="8716" y="1416"/>
                    <a:pt x="8449" y="1554"/>
                    <a:pt x="8300" y="1798"/>
                  </a:cubicBezTo>
                  <a:cubicBezTo>
                    <a:pt x="8141" y="1814"/>
                    <a:pt x="7988" y="1860"/>
                    <a:pt x="7831" y="1890"/>
                  </a:cubicBezTo>
                  <a:cubicBezTo>
                    <a:pt x="7812" y="1895"/>
                    <a:pt x="7798" y="1906"/>
                    <a:pt x="7789" y="1922"/>
                  </a:cubicBezTo>
                  <a:cubicBezTo>
                    <a:pt x="7110" y="2127"/>
                    <a:pt x="6474" y="2455"/>
                    <a:pt x="5853" y="2797"/>
                  </a:cubicBezTo>
                  <a:cubicBezTo>
                    <a:pt x="5845" y="2801"/>
                    <a:pt x="5837" y="2805"/>
                    <a:pt x="5828" y="2810"/>
                  </a:cubicBezTo>
                  <a:cubicBezTo>
                    <a:pt x="6235" y="2400"/>
                    <a:pt x="6559" y="1909"/>
                    <a:pt x="6822" y="1398"/>
                  </a:cubicBezTo>
                  <a:cubicBezTo>
                    <a:pt x="6987" y="1066"/>
                    <a:pt x="7083" y="708"/>
                    <a:pt x="7198" y="357"/>
                  </a:cubicBezTo>
                  <a:cubicBezTo>
                    <a:pt x="7217" y="258"/>
                    <a:pt x="7299" y="147"/>
                    <a:pt x="7250" y="47"/>
                  </a:cubicBezTo>
                  <a:cubicBezTo>
                    <a:pt x="7230" y="14"/>
                    <a:pt x="7197" y="1"/>
                    <a:pt x="716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6"/>
            <p:cNvSpPr/>
            <p:nvPr/>
          </p:nvSpPr>
          <p:spPr>
            <a:xfrm>
              <a:off x="2153427" y="4450511"/>
              <a:ext cx="140417" cy="96025"/>
            </a:xfrm>
            <a:custGeom>
              <a:avLst/>
              <a:gdLst/>
              <a:ahLst/>
              <a:cxnLst/>
              <a:rect l="l" t="t" r="r" b="b"/>
              <a:pathLst>
                <a:path w="737" h="504" extrusionOk="0">
                  <a:moveTo>
                    <a:pt x="354" y="1"/>
                  </a:moveTo>
                  <a:cubicBezTo>
                    <a:pt x="1" y="39"/>
                    <a:pt x="44" y="496"/>
                    <a:pt x="383" y="504"/>
                  </a:cubicBezTo>
                  <a:cubicBezTo>
                    <a:pt x="602" y="503"/>
                    <a:pt x="737" y="265"/>
                    <a:pt x="546" y="115"/>
                  </a:cubicBezTo>
                  <a:cubicBezTo>
                    <a:pt x="498" y="86"/>
                    <a:pt x="448" y="62"/>
                    <a:pt x="397" y="42"/>
                  </a:cubicBezTo>
                  <a:cubicBezTo>
                    <a:pt x="377" y="35"/>
                    <a:pt x="362" y="20"/>
                    <a:pt x="354"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6"/>
            <p:cNvSpPr/>
            <p:nvPr/>
          </p:nvSpPr>
          <p:spPr>
            <a:xfrm>
              <a:off x="2017773" y="4290470"/>
              <a:ext cx="387337" cy="380288"/>
            </a:xfrm>
            <a:custGeom>
              <a:avLst/>
              <a:gdLst/>
              <a:ahLst/>
              <a:cxnLst/>
              <a:rect l="l" t="t" r="r" b="b"/>
              <a:pathLst>
                <a:path w="2033" h="1996" extrusionOk="0">
                  <a:moveTo>
                    <a:pt x="1063" y="731"/>
                  </a:moveTo>
                  <a:cubicBezTo>
                    <a:pt x="1078" y="731"/>
                    <a:pt x="1093" y="731"/>
                    <a:pt x="1109" y="733"/>
                  </a:cubicBezTo>
                  <a:cubicBezTo>
                    <a:pt x="1682" y="816"/>
                    <a:pt x="1632" y="1509"/>
                    <a:pt x="1077" y="1509"/>
                  </a:cubicBezTo>
                  <a:cubicBezTo>
                    <a:pt x="1066" y="1509"/>
                    <a:pt x="1055" y="1508"/>
                    <a:pt x="1044" y="1508"/>
                  </a:cubicBezTo>
                  <a:cubicBezTo>
                    <a:pt x="531" y="1434"/>
                    <a:pt x="549" y="731"/>
                    <a:pt x="1063" y="731"/>
                  </a:cubicBezTo>
                  <a:close/>
                  <a:moveTo>
                    <a:pt x="740" y="1"/>
                  </a:moveTo>
                  <a:cubicBezTo>
                    <a:pt x="726" y="1"/>
                    <a:pt x="711" y="2"/>
                    <a:pt x="696" y="4"/>
                  </a:cubicBezTo>
                  <a:cubicBezTo>
                    <a:pt x="473" y="99"/>
                    <a:pt x="475" y="399"/>
                    <a:pt x="568" y="587"/>
                  </a:cubicBezTo>
                  <a:cubicBezTo>
                    <a:pt x="590" y="640"/>
                    <a:pt x="620" y="691"/>
                    <a:pt x="647" y="741"/>
                  </a:cubicBezTo>
                  <a:cubicBezTo>
                    <a:pt x="667" y="793"/>
                    <a:pt x="627" y="847"/>
                    <a:pt x="573" y="847"/>
                  </a:cubicBezTo>
                  <a:cubicBezTo>
                    <a:pt x="572" y="847"/>
                    <a:pt x="571" y="847"/>
                    <a:pt x="570" y="847"/>
                  </a:cubicBezTo>
                  <a:cubicBezTo>
                    <a:pt x="453" y="825"/>
                    <a:pt x="351" y="774"/>
                    <a:pt x="239" y="774"/>
                  </a:cubicBezTo>
                  <a:cubicBezTo>
                    <a:pt x="218" y="774"/>
                    <a:pt x="196" y="775"/>
                    <a:pt x="174" y="780"/>
                  </a:cubicBezTo>
                  <a:cubicBezTo>
                    <a:pt x="19" y="830"/>
                    <a:pt x="0" y="1047"/>
                    <a:pt x="98" y="1160"/>
                  </a:cubicBezTo>
                  <a:cubicBezTo>
                    <a:pt x="178" y="1261"/>
                    <a:pt x="294" y="1332"/>
                    <a:pt x="424" y="1346"/>
                  </a:cubicBezTo>
                  <a:cubicBezTo>
                    <a:pt x="426" y="1346"/>
                    <a:pt x="428" y="1346"/>
                    <a:pt x="431" y="1346"/>
                  </a:cubicBezTo>
                  <a:cubicBezTo>
                    <a:pt x="477" y="1346"/>
                    <a:pt x="525" y="1365"/>
                    <a:pt x="535" y="1415"/>
                  </a:cubicBezTo>
                  <a:cubicBezTo>
                    <a:pt x="546" y="1454"/>
                    <a:pt x="521" y="1490"/>
                    <a:pt x="491" y="1513"/>
                  </a:cubicBezTo>
                  <a:cubicBezTo>
                    <a:pt x="458" y="1551"/>
                    <a:pt x="429" y="1591"/>
                    <a:pt x="398" y="1631"/>
                  </a:cubicBezTo>
                  <a:cubicBezTo>
                    <a:pt x="255" y="1801"/>
                    <a:pt x="328" y="1995"/>
                    <a:pt x="547" y="1995"/>
                  </a:cubicBezTo>
                  <a:cubicBezTo>
                    <a:pt x="556" y="1995"/>
                    <a:pt x="566" y="1995"/>
                    <a:pt x="575" y="1994"/>
                  </a:cubicBezTo>
                  <a:cubicBezTo>
                    <a:pt x="961" y="1983"/>
                    <a:pt x="958" y="1617"/>
                    <a:pt x="1101" y="1617"/>
                  </a:cubicBezTo>
                  <a:cubicBezTo>
                    <a:pt x="1111" y="1617"/>
                    <a:pt x="1123" y="1619"/>
                    <a:pt x="1136" y="1623"/>
                  </a:cubicBezTo>
                  <a:cubicBezTo>
                    <a:pt x="1278" y="1692"/>
                    <a:pt x="1433" y="1780"/>
                    <a:pt x="1595" y="1780"/>
                  </a:cubicBezTo>
                  <a:cubicBezTo>
                    <a:pt x="1631" y="1780"/>
                    <a:pt x="1667" y="1776"/>
                    <a:pt x="1703" y="1766"/>
                  </a:cubicBezTo>
                  <a:cubicBezTo>
                    <a:pt x="1969" y="1689"/>
                    <a:pt x="2033" y="1269"/>
                    <a:pt x="1774" y="1143"/>
                  </a:cubicBezTo>
                  <a:cubicBezTo>
                    <a:pt x="1721" y="1111"/>
                    <a:pt x="1660" y="1103"/>
                    <a:pt x="1601" y="1087"/>
                  </a:cubicBezTo>
                  <a:cubicBezTo>
                    <a:pt x="1557" y="1068"/>
                    <a:pt x="1544" y="1004"/>
                    <a:pt x="1576" y="968"/>
                  </a:cubicBezTo>
                  <a:cubicBezTo>
                    <a:pt x="1627" y="924"/>
                    <a:pt x="1676" y="874"/>
                    <a:pt x="1722" y="824"/>
                  </a:cubicBezTo>
                  <a:cubicBezTo>
                    <a:pt x="1879" y="680"/>
                    <a:pt x="1969" y="349"/>
                    <a:pt x="1695" y="349"/>
                  </a:cubicBezTo>
                  <a:cubicBezTo>
                    <a:pt x="1678" y="349"/>
                    <a:pt x="1660" y="350"/>
                    <a:pt x="1640" y="352"/>
                  </a:cubicBezTo>
                  <a:cubicBezTo>
                    <a:pt x="1511" y="373"/>
                    <a:pt x="1397" y="450"/>
                    <a:pt x="1313" y="548"/>
                  </a:cubicBezTo>
                  <a:cubicBezTo>
                    <a:pt x="1316" y="598"/>
                    <a:pt x="1297" y="659"/>
                    <a:pt x="1239" y="662"/>
                  </a:cubicBezTo>
                  <a:cubicBezTo>
                    <a:pt x="1230" y="687"/>
                    <a:pt x="1229" y="719"/>
                    <a:pt x="1195" y="719"/>
                  </a:cubicBezTo>
                  <a:cubicBezTo>
                    <a:pt x="1195" y="719"/>
                    <a:pt x="1194" y="719"/>
                    <a:pt x="1194" y="719"/>
                  </a:cubicBezTo>
                  <a:cubicBezTo>
                    <a:pt x="1142" y="714"/>
                    <a:pt x="1160" y="655"/>
                    <a:pt x="1166" y="620"/>
                  </a:cubicBezTo>
                  <a:cubicBezTo>
                    <a:pt x="1117" y="385"/>
                    <a:pt x="1031" y="1"/>
                    <a:pt x="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6"/>
            <p:cNvSpPr/>
            <p:nvPr/>
          </p:nvSpPr>
          <p:spPr>
            <a:xfrm>
              <a:off x="2118751" y="4429553"/>
              <a:ext cx="219485" cy="148419"/>
            </a:xfrm>
            <a:custGeom>
              <a:avLst/>
              <a:gdLst/>
              <a:ahLst/>
              <a:cxnLst/>
              <a:rect l="l" t="t" r="r" b="b"/>
              <a:pathLst>
                <a:path w="1152" h="779" extrusionOk="0">
                  <a:moveTo>
                    <a:pt x="536" y="111"/>
                  </a:moveTo>
                  <a:cubicBezTo>
                    <a:pt x="544" y="130"/>
                    <a:pt x="559" y="144"/>
                    <a:pt x="579" y="151"/>
                  </a:cubicBezTo>
                  <a:cubicBezTo>
                    <a:pt x="630" y="172"/>
                    <a:pt x="681" y="196"/>
                    <a:pt x="728" y="225"/>
                  </a:cubicBezTo>
                  <a:cubicBezTo>
                    <a:pt x="919" y="375"/>
                    <a:pt x="784" y="613"/>
                    <a:pt x="565" y="614"/>
                  </a:cubicBezTo>
                  <a:cubicBezTo>
                    <a:pt x="226" y="606"/>
                    <a:pt x="183" y="149"/>
                    <a:pt x="536" y="111"/>
                  </a:cubicBezTo>
                  <a:close/>
                  <a:moveTo>
                    <a:pt x="533" y="1"/>
                  </a:moveTo>
                  <a:cubicBezTo>
                    <a:pt x="19" y="1"/>
                    <a:pt x="1" y="704"/>
                    <a:pt x="514" y="778"/>
                  </a:cubicBezTo>
                  <a:cubicBezTo>
                    <a:pt x="525" y="778"/>
                    <a:pt x="536" y="779"/>
                    <a:pt x="547" y="779"/>
                  </a:cubicBezTo>
                  <a:cubicBezTo>
                    <a:pt x="1102" y="779"/>
                    <a:pt x="1152" y="86"/>
                    <a:pt x="579" y="3"/>
                  </a:cubicBezTo>
                  <a:cubicBezTo>
                    <a:pt x="563" y="1"/>
                    <a:pt x="548" y="1"/>
                    <a:pt x="53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6"/>
            <p:cNvSpPr/>
            <p:nvPr/>
          </p:nvSpPr>
          <p:spPr>
            <a:xfrm>
              <a:off x="1990147" y="4261511"/>
              <a:ext cx="461261" cy="436683"/>
            </a:xfrm>
            <a:custGeom>
              <a:avLst/>
              <a:gdLst/>
              <a:ahLst/>
              <a:cxnLst/>
              <a:rect l="l" t="t" r="r" b="b"/>
              <a:pathLst>
                <a:path w="2421" h="2292" extrusionOk="0">
                  <a:moveTo>
                    <a:pt x="885" y="153"/>
                  </a:moveTo>
                  <a:cubicBezTo>
                    <a:pt x="1176" y="153"/>
                    <a:pt x="1262" y="537"/>
                    <a:pt x="1312" y="772"/>
                  </a:cubicBezTo>
                  <a:cubicBezTo>
                    <a:pt x="1305" y="807"/>
                    <a:pt x="1287" y="866"/>
                    <a:pt x="1339" y="871"/>
                  </a:cubicBezTo>
                  <a:cubicBezTo>
                    <a:pt x="1339" y="871"/>
                    <a:pt x="1340" y="871"/>
                    <a:pt x="1340" y="871"/>
                  </a:cubicBezTo>
                  <a:cubicBezTo>
                    <a:pt x="1374" y="871"/>
                    <a:pt x="1375" y="839"/>
                    <a:pt x="1384" y="814"/>
                  </a:cubicBezTo>
                  <a:cubicBezTo>
                    <a:pt x="1442" y="811"/>
                    <a:pt x="1461" y="749"/>
                    <a:pt x="1458" y="700"/>
                  </a:cubicBezTo>
                  <a:cubicBezTo>
                    <a:pt x="1542" y="602"/>
                    <a:pt x="1656" y="525"/>
                    <a:pt x="1785" y="504"/>
                  </a:cubicBezTo>
                  <a:cubicBezTo>
                    <a:pt x="1805" y="502"/>
                    <a:pt x="1823" y="501"/>
                    <a:pt x="1840" y="501"/>
                  </a:cubicBezTo>
                  <a:cubicBezTo>
                    <a:pt x="2115" y="501"/>
                    <a:pt x="2025" y="832"/>
                    <a:pt x="1867" y="976"/>
                  </a:cubicBezTo>
                  <a:cubicBezTo>
                    <a:pt x="1821" y="1026"/>
                    <a:pt x="1773" y="1076"/>
                    <a:pt x="1721" y="1120"/>
                  </a:cubicBezTo>
                  <a:cubicBezTo>
                    <a:pt x="1689" y="1156"/>
                    <a:pt x="1702" y="1220"/>
                    <a:pt x="1746" y="1239"/>
                  </a:cubicBezTo>
                  <a:cubicBezTo>
                    <a:pt x="1805" y="1255"/>
                    <a:pt x="1866" y="1263"/>
                    <a:pt x="1919" y="1295"/>
                  </a:cubicBezTo>
                  <a:cubicBezTo>
                    <a:pt x="2178" y="1421"/>
                    <a:pt x="2114" y="1841"/>
                    <a:pt x="1848" y="1918"/>
                  </a:cubicBezTo>
                  <a:cubicBezTo>
                    <a:pt x="1812" y="1928"/>
                    <a:pt x="1776" y="1932"/>
                    <a:pt x="1740" y="1932"/>
                  </a:cubicBezTo>
                  <a:cubicBezTo>
                    <a:pt x="1579" y="1932"/>
                    <a:pt x="1423" y="1844"/>
                    <a:pt x="1281" y="1775"/>
                  </a:cubicBezTo>
                  <a:cubicBezTo>
                    <a:pt x="1268" y="1771"/>
                    <a:pt x="1257" y="1769"/>
                    <a:pt x="1246" y="1769"/>
                  </a:cubicBezTo>
                  <a:cubicBezTo>
                    <a:pt x="1104" y="1769"/>
                    <a:pt x="1107" y="2135"/>
                    <a:pt x="720" y="2146"/>
                  </a:cubicBezTo>
                  <a:cubicBezTo>
                    <a:pt x="711" y="2147"/>
                    <a:pt x="701" y="2147"/>
                    <a:pt x="692" y="2147"/>
                  </a:cubicBezTo>
                  <a:cubicBezTo>
                    <a:pt x="473" y="2147"/>
                    <a:pt x="400" y="1953"/>
                    <a:pt x="543" y="1783"/>
                  </a:cubicBezTo>
                  <a:cubicBezTo>
                    <a:pt x="574" y="1743"/>
                    <a:pt x="603" y="1703"/>
                    <a:pt x="636" y="1665"/>
                  </a:cubicBezTo>
                  <a:cubicBezTo>
                    <a:pt x="666" y="1642"/>
                    <a:pt x="691" y="1606"/>
                    <a:pt x="681" y="1567"/>
                  </a:cubicBezTo>
                  <a:cubicBezTo>
                    <a:pt x="670" y="1517"/>
                    <a:pt x="622" y="1498"/>
                    <a:pt x="576" y="1498"/>
                  </a:cubicBezTo>
                  <a:cubicBezTo>
                    <a:pt x="573" y="1498"/>
                    <a:pt x="571" y="1498"/>
                    <a:pt x="569" y="1498"/>
                  </a:cubicBezTo>
                  <a:cubicBezTo>
                    <a:pt x="439" y="1485"/>
                    <a:pt x="323" y="1413"/>
                    <a:pt x="243" y="1312"/>
                  </a:cubicBezTo>
                  <a:cubicBezTo>
                    <a:pt x="146" y="1199"/>
                    <a:pt x="165" y="982"/>
                    <a:pt x="319" y="932"/>
                  </a:cubicBezTo>
                  <a:cubicBezTo>
                    <a:pt x="341" y="927"/>
                    <a:pt x="363" y="926"/>
                    <a:pt x="384" y="926"/>
                  </a:cubicBezTo>
                  <a:cubicBezTo>
                    <a:pt x="496" y="926"/>
                    <a:pt x="598" y="977"/>
                    <a:pt x="715" y="999"/>
                  </a:cubicBezTo>
                  <a:cubicBezTo>
                    <a:pt x="716" y="999"/>
                    <a:pt x="717" y="999"/>
                    <a:pt x="718" y="999"/>
                  </a:cubicBezTo>
                  <a:cubicBezTo>
                    <a:pt x="772" y="999"/>
                    <a:pt x="812" y="945"/>
                    <a:pt x="793" y="893"/>
                  </a:cubicBezTo>
                  <a:cubicBezTo>
                    <a:pt x="765" y="842"/>
                    <a:pt x="735" y="792"/>
                    <a:pt x="713" y="739"/>
                  </a:cubicBezTo>
                  <a:cubicBezTo>
                    <a:pt x="620" y="551"/>
                    <a:pt x="619" y="251"/>
                    <a:pt x="841" y="156"/>
                  </a:cubicBezTo>
                  <a:cubicBezTo>
                    <a:pt x="856" y="154"/>
                    <a:pt x="871" y="153"/>
                    <a:pt x="885" y="153"/>
                  </a:cubicBezTo>
                  <a:close/>
                  <a:moveTo>
                    <a:pt x="919" y="1"/>
                  </a:moveTo>
                  <a:cubicBezTo>
                    <a:pt x="646" y="1"/>
                    <a:pt x="406" y="298"/>
                    <a:pt x="579" y="788"/>
                  </a:cubicBezTo>
                  <a:cubicBezTo>
                    <a:pt x="522" y="767"/>
                    <a:pt x="463" y="757"/>
                    <a:pt x="407" y="757"/>
                  </a:cubicBezTo>
                  <a:cubicBezTo>
                    <a:pt x="232" y="757"/>
                    <a:pt x="78" y="858"/>
                    <a:pt x="45" y="1060"/>
                  </a:cubicBezTo>
                  <a:cubicBezTo>
                    <a:pt x="0" y="1319"/>
                    <a:pt x="215" y="1546"/>
                    <a:pt x="445" y="1629"/>
                  </a:cubicBezTo>
                  <a:cubicBezTo>
                    <a:pt x="284" y="1810"/>
                    <a:pt x="248" y="2133"/>
                    <a:pt x="503" y="2249"/>
                  </a:cubicBezTo>
                  <a:cubicBezTo>
                    <a:pt x="570" y="2278"/>
                    <a:pt x="640" y="2292"/>
                    <a:pt x="709" y="2292"/>
                  </a:cubicBezTo>
                  <a:cubicBezTo>
                    <a:pt x="935" y="2292"/>
                    <a:pt x="1155" y="2147"/>
                    <a:pt x="1258" y="1939"/>
                  </a:cubicBezTo>
                  <a:cubicBezTo>
                    <a:pt x="1433" y="2053"/>
                    <a:pt x="1590" y="2100"/>
                    <a:pt x="1724" y="2100"/>
                  </a:cubicBezTo>
                  <a:cubicBezTo>
                    <a:pt x="2251" y="2100"/>
                    <a:pt x="2421" y="1370"/>
                    <a:pt x="1929" y="1146"/>
                  </a:cubicBezTo>
                  <a:cubicBezTo>
                    <a:pt x="2345" y="777"/>
                    <a:pt x="2185" y="348"/>
                    <a:pt x="1856" y="348"/>
                  </a:cubicBezTo>
                  <a:cubicBezTo>
                    <a:pt x="1732" y="348"/>
                    <a:pt x="1584" y="409"/>
                    <a:pt x="1434" y="556"/>
                  </a:cubicBezTo>
                  <a:cubicBezTo>
                    <a:pt x="1352" y="171"/>
                    <a:pt x="1126" y="1"/>
                    <a:pt x="9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6"/>
            <p:cNvSpPr/>
            <p:nvPr/>
          </p:nvSpPr>
          <p:spPr>
            <a:xfrm>
              <a:off x="3019171" y="3873412"/>
              <a:ext cx="83831" cy="60206"/>
            </a:xfrm>
            <a:custGeom>
              <a:avLst/>
              <a:gdLst/>
              <a:ahLst/>
              <a:cxnLst/>
              <a:rect l="l" t="t" r="r" b="b"/>
              <a:pathLst>
                <a:path w="440" h="316" extrusionOk="0">
                  <a:moveTo>
                    <a:pt x="221" y="1"/>
                  </a:moveTo>
                  <a:cubicBezTo>
                    <a:pt x="0" y="21"/>
                    <a:pt x="42" y="316"/>
                    <a:pt x="247" y="316"/>
                  </a:cubicBezTo>
                  <a:cubicBezTo>
                    <a:pt x="250" y="316"/>
                    <a:pt x="252" y="316"/>
                    <a:pt x="255" y="316"/>
                  </a:cubicBezTo>
                  <a:cubicBezTo>
                    <a:pt x="340" y="316"/>
                    <a:pt x="440" y="237"/>
                    <a:pt x="382" y="150"/>
                  </a:cubicBezTo>
                  <a:cubicBezTo>
                    <a:pt x="342" y="87"/>
                    <a:pt x="264" y="58"/>
                    <a:pt x="22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6"/>
            <p:cNvSpPr/>
            <p:nvPr/>
          </p:nvSpPr>
          <p:spPr>
            <a:xfrm>
              <a:off x="2737004" y="4343627"/>
              <a:ext cx="202147" cy="172616"/>
            </a:xfrm>
            <a:custGeom>
              <a:avLst/>
              <a:gdLst/>
              <a:ahLst/>
              <a:cxnLst/>
              <a:rect l="l" t="t" r="r" b="b"/>
              <a:pathLst>
                <a:path w="1061" h="906" extrusionOk="0">
                  <a:moveTo>
                    <a:pt x="1060" y="1"/>
                  </a:moveTo>
                  <a:lnTo>
                    <a:pt x="1060" y="1"/>
                  </a:lnTo>
                  <a:cubicBezTo>
                    <a:pt x="865" y="46"/>
                    <a:pt x="657" y="69"/>
                    <a:pt x="481" y="175"/>
                  </a:cubicBezTo>
                  <a:cubicBezTo>
                    <a:pt x="230" y="333"/>
                    <a:pt x="32" y="606"/>
                    <a:pt x="0" y="905"/>
                  </a:cubicBezTo>
                  <a:cubicBezTo>
                    <a:pt x="106" y="884"/>
                    <a:pt x="217" y="875"/>
                    <a:pt x="316" y="830"/>
                  </a:cubicBezTo>
                  <a:cubicBezTo>
                    <a:pt x="454" y="762"/>
                    <a:pt x="586" y="656"/>
                    <a:pt x="691" y="548"/>
                  </a:cubicBezTo>
                  <a:cubicBezTo>
                    <a:pt x="843" y="389"/>
                    <a:pt x="989" y="212"/>
                    <a:pt x="10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6"/>
            <p:cNvSpPr/>
            <p:nvPr/>
          </p:nvSpPr>
          <p:spPr>
            <a:xfrm>
              <a:off x="2718904" y="4307046"/>
              <a:ext cx="262162" cy="237775"/>
            </a:xfrm>
            <a:custGeom>
              <a:avLst/>
              <a:gdLst/>
              <a:ahLst/>
              <a:cxnLst/>
              <a:rect l="l" t="t" r="r" b="b"/>
              <a:pathLst>
                <a:path w="1376" h="1248" extrusionOk="0">
                  <a:moveTo>
                    <a:pt x="1155" y="193"/>
                  </a:moveTo>
                  <a:lnTo>
                    <a:pt x="1155" y="193"/>
                  </a:lnTo>
                  <a:cubicBezTo>
                    <a:pt x="1084" y="404"/>
                    <a:pt x="938" y="581"/>
                    <a:pt x="786" y="740"/>
                  </a:cubicBezTo>
                  <a:cubicBezTo>
                    <a:pt x="681" y="848"/>
                    <a:pt x="549" y="954"/>
                    <a:pt x="411" y="1022"/>
                  </a:cubicBezTo>
                  <a:cubicBezTo>
                    <a:pt x="312" y="1067"/>
                    <a:pt x="201" y="1076"/>
                    <a:pt x="95" y="1096"/>
                  </a:cubicBezTo>
                  <a:cubicBezTo>
                    <a:pt x="127" y="798"/>
                    <a:pt x="325" y="525"/>
                    <a:pt x="576" y="367"/>
                  </a:cubicBezTo>
                  <a:cubicBezTo>
                    <a:pt x="752" y="261"/>
                    <a:pt x="959" y="238"/>
                    <a:pt x="1155" y="193"/>
                  </a:cubicBezTo>
                  <a:close/>
                  <a:moveTo>
                    <a:pt x="1238" y="1"/>
                  </a:moveTo>
                  <a:cubicBezTo>
                    <a:pt x="1217" y="1"/>
                    <a:pt x="1195" y="4"/>
                    <a:pt x="1172" y="12"/>
                  </a:cubicBezTo>
                  <a:cubicBezTo>
                    <a:pt x="786" y="75"/>
                    <a:pt x="408" y="189"/>
                    <a:pt x="191" y="542"/>
                  </a:cubicBezTo>
                  <a:cubicBezTo>
                    <a:pt x="96" y="688"/>
                    <a:pt x="25" y="854"/>
                    <a:pt x="15" y="1029"/>
                  </a:cubicBezTo>
                  <a:cubicBezTo>
                    <a:pt x="17" y="1085"/>
                    <a:pt x="1" y="1194"/>
                    <a:pt x="61" y="1222"/>
                  </a:cubicBezTo>
                  <a:cubicBezTo>
                    <a:pt x="72" y="1233"/>
                    <a:pt x="87" y="1241"/>
                    <a:pt x="103" y="1244"/>
                  </a:cubicBezTo>
                  <a:cubicBezTo>
                    <a:pt x="125" y="1246"/>
                    <a:pt x="147" y="1247"/>
                    <a:pt x="169" y="1247"/>
                  </a:cubicBezTo>
                  <a:cubicBezTo>
                    <a:pt x="622" y="1247"/>
                    <a:pt x="959" y="851"/>
                    <a:pt x="1183" y="492"/>
                  </a:cubicBezTo>
                  <a:cubicBezTo>
                    <a:pt x="1245" y="389"/>
                    <a:pt x="1294" y="277"/>
                    <a:pt x="1334" y="164"/>
                  </a:cubicBezTo>
                  <a:cubicBezTo>
                    <a:pt x="1376" y="62"/>
                    <a:pt x="1321" y="1"/>
                    <a:pt x="123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6"/>
            <p:cNvSpPr/>
            <p:nvPr/>
          </p:nvSpPr>
          <p:spPr>
            <a:xfrm>
              <a:off x="2986591" y="3852073"/>
              <a:ext cx="159088" cy="110123"/>
            </a:xfrm>
            <a:custGeom>
              <a:avLst/>
              <a:gdLst/>
              <a:ahLst/>
              <a:cxnLst/>
              <a:rect l="l" t="t" r="r" b="b"/>
              <a:pathLst>
                <a:path w="835" h="578" extrusionOk="0">
                  <a:moveTo>
                    <a:pt x="392" y="113"/>
                  </a:moveTo>
                  <a:lnTo>
                    <a:pt x="392" y="113"/>
                  </a:lnTo>
                  <a:cubicBezTo>
                    <a:pt x="435" y="170"/>
                    <a:pt x="513" y="199"/>
                    <a:pt x="553" y="262"/>
                  </a:cubicBezTo>
                  <a:cubicBezTo>
                    <a:pt x="611" y="349"/>
                    <a:pt x="511" y="428"/>
                    <a:pt x="426" y="428"/>
                  </a:cubicBezTo>
                  <a:cubicBezTo>
                    <a:pt x="423" y="428"/>
                    <a:pt x="421" y="428"/>
                    <a:pt x="418" y="428"/>
                  </a:cubicBezTo>
                  <a:cubicBezTo>
                    <a:pt x="213" y="428"/>
                    <a:pt x="171" y="133"/>
                    <a:pt x="392" y="113"/>
                  </a:cubicBezTo>
                  <a:close/>
                  <a:moveTo>
                    <a:pt x="375" y="0"/>
                  </a:moveTo>
                  <a:cubicBezTo>
                    <a:pt x="8" y="0"/>
                    <a:pt x="0" y="520"/>
                    <a:pt x="360" y="576"/>
                  </a:cubicBezTo>
                  <a:cubicBezTo>
                    <a:pt x="375" y="577"/>
                    <a:pt x="389" y="577"/>
                    <a:pt x="402" y="577"/>
                  </a:cubicBezTo>
                  <a:cubicBezTo>
                    <a:pt x="827" y="577"/>
                    <a:pt x="835" y="68"/>
                    <a:pt x="402" y="1"/>
                  </a:cubicBezTo>
                  <a:cubicBezTo>
                    <a:pt x="393" y="1"/>
                    <a:pt x="384" y="0"/>
                    <a:pt x="37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6"/>
            <p:cNvSpPr/>
            <p:nvPr/>
          </p:nvSpPr>
          <p:spPr>
            <a:xfrm>
              <a:off x="-298436" y="1816126"/>
              <a:ext cx="176236" cy="357234"/>
            </a:xfrm>
            <a:custGeom>
              <a:avLst/>
              <a:gdLst/>
              <a:ahLst/>
              <a:cxnLst/>
              <a:rect l="l" t="t" r="r" b="b"/>
              <a:pathLst>
                <a:path w="925" h="1875" extrusionOk="0">
                  <a:moveTo>
                    <a:pt x="1" y="0"/>
                  </a:moveTo>
                  <a:cubicBezTo>
                    <a:pt x="99" y="610"/>
                    <a:pt x="334" y="1203"/>
                    <a:pt x="747" y="1669"/>
                  </a:cubicBezTo>
                  <a:cubicBezTo>
                    <a:pt x="794" y="1725"/>
                    <a:pt x="843" y="1781"/>
                    <a:pt x="891" y="1836"/>
                  </a:cubicBezTo>
                  <a:cubicBezTo>
                    <a:pt x="902" y="1849"/>
                    <a:pt x="913" y="1861"/>
                    <a:pt x="924" y="1874"/>
                  </a:cubicBezTo>
                  <a:cubicBezTo>
                    <a:pt x="836" y="1014"/>
                    <a:pt x="674" y="568"/>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6"/>
            <p:cNvSpPr/>
            <p:nvPr/>
          </p:nvSpPr>
          <p:spPr>
            <a:xfrm>
              <a:off x="-8267" y="1893098"/>
              <a:ext cx="126890" cy="770674"/>
            </a:xfrm>
            <a:custGeom>
              <a:avLst/>
              <a:gdLst/>
              <a:ahLst/>
              <a:cxnLst/>
              <a:rect l="l" t="t" r="r" b="b"/>
              <a:pathLst>
                <a:path w="666" h="4045" extrusionOk="0">
                  <a:moveTo>
                    <a:pt x="168" y="1"/>
                  </a:moveTo>
                  <a:cubicBezTo>
                    <a:pt x="142" y="104"/>
                    <a:pt x="119" y="210"/>
                    <a:pt x="101" y="319"/>
                  </a:cubicBezTo>
                  <a:cubicBezTo>
                    <a:pt x="1" y="900"/>
                    <a:pt x="12" y="1569"/>
                    <a:pt x="101" y="2164"/>
                  </a:cubicBezTo>
                  <a:cubicBezTo>
                    <a:pt x="124" y="2320"/>
                    <a:pt x="152" y="2471"/>
                    <a:pt x="185" y="2614"/>
                  </a:cubicBezTo>
                  <a:cubicBezTo>
                    <a:pt x="216" y="2730"/>
                    <a:pt x="249" y="2847"/>
                    <a:pt x="286" y="2963"/>
                  </a:cubicBezTo>
                  <a:cubicBezTo>
                    <a:pt x="346" y="3120"/>
                    <a:pt x="402" y="3280"/>
                    <a:pt x="455" y="3440"/>
                  </a:cubicBezTo>
                  <a:cubicBezTo>
                    <a:pt x="524" y="3641"/>
                    <a:pt x="591" y="3843"/>
                    <a:pt x="657" y="4044"/>
                  </a:cubicBezTo>
                  <a:cubicBezTo>
                    <a:pt x="650" y="3978"/>
                    <a:pt x="643" y="3911"/>
                    <a:pt x="636" y="3845"/>
                  </a:cubicBezTo>
                  <a:cubicBezTo>
                    <a:pt x="568" y="3186"/>
                    <a:pt x="666" y="2519"/>
                    <a:pt x="648" y="1863"/>
                  </a:cubicBezTo>
                  <a:cubicBezTo>
                    <a:pt x="637" y="1523"/>
                    <a:pt x="591" y="1183"/>
                    <a:pt x="487" y="859"/>
                  </a:cubicBezTo>
                  <a:cubicBezTo>
                    <a:pt x="395" y="568"/>
                    <a:pt x="267" y="291"/>
                    <a:pt x="16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6"/>
            <p:cNvSpPr/>
            <p:nvPr/>
          </p:nvSpPr>
          <p:spPr>
            <a:xfrm>
              <a:off x="-253472" y="2700351"/>
              <a:ext cx="478980" cy="309794"/>
            </a:xfrm>
            <a:custGeom>
              <a:avLst/>
              <a:gdLst/>
              <a:ahLst/>
              <a:cxnLst/>
              <a:rect l="l" t="t" r="r" b="b"/>
              <a:pathLst>
                <a:path w="2514" h="1626" extrusionOk="0">
                  <a:moveTo>
                    <a:pt x="0" y="1"/>
                  </a:moveTo>
                  <a:lnTo>
                    <a:pt x="0" y="1"/>
                  </a:lnTo>
                  <a:cubicBezTo>
                    <a:pt x="305" y="560"/>
                    <a:pt x="785" y="1061"/>
                    <a:pt x="1388" y="1283"/>
                  </a:cubicBezTo>
                  <a:cubicBezTo>
                    <a:pt x="1486" y="1320"/>
                    <a:pt x="1588" y="1348"/>
                    <a:pt x="1693" y="1369"/>
                  </a:cubicBezTo>
                  <a:cubicBezTo>
                    <a:pt x="1973" y="1431"/>
                    <a:pt x="2256" y="1495"/>
                    <a:pt x="2514" y="1625"/>
                  </a:cubicBezTo>
                  <a:cubicBezTo>
                    <a:pt x="2285" y="1120"/>
                    <a:pt x="1894" y="691"/>
                    <a:pt x="1388" y="461"/>
                  </a:cubicBezTo>
                  <a:cubicBezTo>
                    <a:pt x="1347" y="443"/>
                    <a:pt x="1306" y="426"/>
                    <a:pt x="1264" y="409"/>
                  </a:cubicBezTo>
                  <a:cubicBezTo>
                    <a:pt x="845" y="258"/>
                    <a:pt x="412" y="169"/>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6"/>
            <p:cNvSpPr/>
            <p:nvPr/>
          </p:nvSpPr>
          <p:spPr>
            <a:xfrm>
              <a:off x="-289291" y="2236423"/>
              <a:ext cx="362950" cy="402389"/>
            </a:xfrm>
            <a:custGeom>
              <a:avLst/>
              <a:gdLst/>
              <a:ahLst/>
              <a:cxnLst/>
              <a:rect l="l" t="t" r="r" b="b"/>
              <a:pathLst>
                <a:path w="1905" h="2112" extrusionOk="0">
                  <a:moveTo>
                    <a:pt x="0" y="1"/>
                  </a:moveTo>
                  <a:lnTo>
                    <a:pt x="0" y="1"/>
                  </a:lnTo>
                  <a:cubicBezTo>
                    <a:pt x="238" y="587"/>
                    <a:pt x="522" y="1201"/>
                    <a:pt x="1051" y="1579"/>
                  </a:cubicBezTo>
                  <a:cubicBezTo>
                    <a:pt x="1216" y="1694"/>
                    <a:pt x="1400" y="1785"/>
                    <a:pt x="1576" y="1888"/>
                  </a:cubicBezTo>
                  <a:cubicBezTo>
                    <a:pt x="1690" y="1955"/>
                    <a:pt x="1803" y="2026"/>
                    <a:pt x="1904" y="2111"/>
                  </a:cubicBezTo>
                  <a:cubicBezTo>
                    <a:pt x="1799" y="1806"/>
                    <a:pt x="1695" y="1501"/>
                    <a:pt x="1576" y="1203"/>
                  </a:cubicBezTo>
                  <a:cubicBezTo>
                    <a:pt x="1561" y="1167"/>
                    <a:pt x="1546" y="1131"/>
                    <a:pt x="1532" y="1095"/>
                  </a:cubicBezTo>
                  <a:cubicBezTo>
                    <a:pt x="1492" y="1042"/>
                    <a:pt x="1452" y="990"/>
                    <a:pt x="1409" y="940"/>
                  </a:cubicBezTo>
                  <a:cubicBezTo>
                    <a:pt x="1044" y="493"/>
                    <a:pt x="528" y="213"/>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6"/>
            <p:cNvSpPr/>
            <p:nvPr/>
          </p:nvSpPr>
          <p:spPr>
            <a:xfrm>
              <a:off x="167397" y="2450573"/>
              <a:ext cx="117935" cy="487172"/>
            </a:xfrm>
            <a:custGeom>
              <a:avLst/>
              <a:gdLst/>
              <a:ahLst/>
              <a:cxnLst/>
              <a:rect l="l" t="t" r="r" b="b"/>
              <a:pathLst>
                <a:path w="619" h="2557" extrusionOk="0">
                  <a:moveTo>
                    <a:pt x="541" y="1"/>
                  </a:moveTo>
                  <a:cubicBezTo>
                    <a:pt x="258" y="806"/>
                    <a:pt x="0" y="1681"/>
                    <a:pt x="258" y="2528"/>
                  </a:cubicBezTo>
                  <a:cubicBezTo>
                    <a:pt x="262" y="2537"/>
                    <a:pt x="265" y="2547"/>
                    <a:pt x="268" y="2556"/>
                  </a:cubicBezTo>
                  <a:cubicBezTo>
                    <a:pt x="297" y="2092"/>
                    <a:pt x="474" y="1656"/>
                    <a:pt x="554" y="1201"/>
                  </a:cubicBezTo>
                  <a:cubicBezTo>
                    <a:pt x="619" y="804"/>
                    <a:pt x="618" y="397"/>
                    <a:pt x="54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6"/>
            <p:cNvSpPr/>
            <p:nvPr/>
          </p:nvSpPr>
          <p:spPr>
            <a:xfrm>
              <a:off x="-351211" y="1767161"/>
              <a:ext cx="670648" cy="1306239"/>
            </a:xfrm>
            <a:custGeom>
              <a:avLst/>
              <a:gdLst/>
              <a:ahLst/>
              <a:cxnLst/>
              <a:rect l="l" t="t" r="r" b="b"/>
              <a:pathLst>
                <a:path w="3520" h="6856" extrusionOk="0">
                  <a:moveTo>
                    <a:pt x="278" y="256"/>
                  </a:moveTo>
                  <a:lnTo>
                    <a:pt x="278" y="256"/>
                  </a:lnTo>
                  <a:cubicBezTo>
                    <a:pt x="951" y="825"/>
                    <a:pt x="1113" y="1271"/>
                    <a:pt x="1201" y="2131"/>
                  </a:cubicBezTo>
                  <a:cubicBezTo>
                    <a:pt x="1191" y="2118"/>
                    <a:pt x="1179" y="2106"/>
                    <a:pt x="1168" y="2093"/>
                  </a:cubicBezTo>
                  <a:cubicBezTo>
                    <a:pt x="1120" y="2038"/>
                    <a:pt x="1071" y="1982"/>
                    <a:pt x="1024" y="1926"/>
                  </a:cubicBezTo>
                  <a:cubicBezTo>
                    <a:pt x="611" y="1460"/>
                    <a:pt x="376" y="867"/>
                    <a:pt x="278" y="256"/>
                  </a:cubicBezTo>
                  <a:close/>
                  <a:moveTo>
                    <a:pt x="325" y="2464"/>
                  </a:moveTo>
                  <a:lnTo>
                    <a:pt x="325" y="2464"/>
                  </a:lnTo>
                  <a:cubicBezTo>
                    <a:pt x="853" y="2676"/>
                    <a:pt x="1369" y="2956"/>
                    <a:pt x="1734" y="3403"/>
                  </a:cubicBezTo>
                  <a:cubicBezTo>
                    <a:pt x="1777" y="3453"/>
                    <a:pt x="1818" y="3505"/>
                    <a:pt x="1857" y="3558"/>
                  </a:cubicBezTo>
                  <a:cubicBezTo>
                    <a:pt x="1871" y="3594"/>
                    <a:pt x="1886" y="3630"/>
                    <a:pt x="1901" y="3666"/>
                  </a:cubicBezTo>
                  <a:cubicBezTo>
                    <a:pt x="2020" y="3964"/>
                    <a:pt x="2124" y="4269"/>
                    <a:pt x="2229" y="4574"/>
                  </a:cubicBezTo>
                  <a:cubicBezTo>
                    <a:pt x="2128" y="4489"/>
                    <a:pt x="2015" y="4418"/>
                    <a:pt x="1901" y="4351"/>
                  </a:cubicBezTo>
                  <a:cubicBezTo>
                    <a:pt x="1725" y="4248"/>
                    <a:pt x="1541" y="4157"/>
                    <a:pt x="1376" y="4042"/>
                  </a:cubicBezTo>
                  <a:cubicBezTo>
                    <a:pt x="847" y="3664"/>
                    <a:pt x="563" y="3050"/>
                    <a:pt x="325" y="2464"/>
                  </a:cubicBezTo>
                  <a:close/>
                  <a:moveTo>
                    <a:pt x="1969" y="662"/>
                  </a:moveTo>
                  <a:cubicBezTo>
                    <a:pt x="2067" y="950"/>
                    <a:pt x="2195" y="1229"/>
                    <a:pt x="2287" y="1520"/>
                  </a:cubicBezTo>
                  <a:cubicBezTo>
                    <a:pt x="2391" y="1844"/>
                    <a:pt x="2437" y="2184"/>
                    <a:pt x="2448" y="2524"/>
                  </a:cubicBezTo>
                  <a:cubicBezTo>
                    <a:pt x="2466" y="3180"/>
                    <a:pt x="2368" y="3847"/>
                    <a:pt x="2436" y="4506"/>
                  </a:cubicBezTo>
                  <a:cubicBezTo>
                    <a:pt x="2444" y="4572"/>
                    <a:pt x="2450" y="4639"/>
                    <a:pt x="2458" y="4705"/>
                  </a:cubicBezTo>
                  <a:cubicBezTo>
                    <a:pt x="2391" y="4504"/>
                    <a:pt x="2325" y="4302"/>
                    <a:pt x="2255" y="4101"/>
                  </a:cubicBezTo>
                  <a:cubicBezTo>
                    <a:pt x="2202" y="3941"/>
                    <a:pt x="2146" y="3781"/>
                    <a:pt x="2086" y="3624"/>
                  </a:cubicBezTo>
                  <a:cubicBezTo>
                    <a:pt x="2049" y="3508"/>
                    <a:pt x="2016" y="3391"/>
                    <a:pt x="1986" y="3275"/>
                  </a:cubicBezTo>
                  <a:cubicBezTo>
                    <a:pt x="1952" y="3132"/>
                    <a:pt x="1924" y="2981"/>
                    <a:pt x="1901" y="2825"/>
                  </a:cubicBezTo>
                  <a:cubicBezTo>
                    <a:pt x="1812" y="2230"/>
                    <a:pt x="1801" y="1561"/>
                    <a:pt x="1901" y="980"/>
                  </a:cubicBezTo>
                  <a:cubicBezTo>
                    <a:pt x="1920" y="871"/>
                    <a:pt x="1942" y="765"/>
                    <a:pt x="1969" y="662"/>
                  </a:cubicBezTo>
                  <a:close/>
                  <a:moveTo>
                    <a:pt x="3263" y="3588"/>
                  </a:moveTo>
                  <a:cubicBezTo>
                    <a:pt x="3340" y="3984"/>
                    <a:pt x="3341" y="4391"/>
                    <a:pt x="3276" y="4788"/>
                  </a:cubicBezTo>
                  <a:cubicBezTo>
                    <a:pt x="3197" y="5243"/>
                    <a:pt x="3019" y="5679"/>
                    <a:pt x="2990" y="6143"/>
                  </a:cubicBezTo>
                  <a:cubicBezTo>
                    <a:pt x="2987" y="6134"/>
                    <a:pt x="2984" y="6124"/>
                    <a:pt x="2980" y="6115"/>
                  </a:cubicBezTo>
                  <a:cubicBezTo>
                    <a:pt x="2722" y="5268"/>
                    <a:pt x="2980" y="4393"/>
                    <a:pt x="3263" y="3588"/>
                  </a:cubicBezTo>
                  <a:close/>
                  <a:moveTo>
                    <a:pt x="513" y="4899"/>
                  </a:moveTo>
                  <a:cubicBezTo>
                    <a:pt x="925" y="5067"/>
                    <a:pt x="1358" y="5156"/>
                    <a:pt x="1777" y="5308"/>
                  </a:cubicBezTo>
                  <a:cubicBezTo>
                    <a:pt x="1819" y="5324"/>
                    <a:pt x="1860" y="5341"/>
                    <a:pt x="1901" y="5359"/>
                  </a:cubicBezTo>
                  <a:cubicBezTo>
                    <a:pt x="2407" y="5589"/>
                    <a:pt x="2798" y="6018"/>
                    <a:pt x="3027" y="6525"/>
                  </a:cubicBezTo>
                  <a:cubicBezTo>
                    <a:pt x="2769" y="6393"/>
                    <a:pt x="2486" y="6329"/>
                    <a:pt x="2206" y="6267"/>
                  </a:cubicBezTo>
                  <a:cubicBezTo>
                    <a:pt x="2101" y="6246"/>
                    <a:pt x="1999" y="6218"/>
                    <a:pt x="1901" y="6181"/>
                  </a:cubicBezTo>
                  <a:cubicBezTo>
                    <a:pt x="1298" y="5959"/>
                    <a:pt x="818" y="5460"/>
                    <a:pt x="513" y="4899"/>
                  </a:cubicBezTo>
                  <a:close/>
                  <a:moveTo>
                    <a:pt x="207" y="0"/>
                  </a:moveTo>
                  <a:cubicBezTo>
                    <a:pt x="175" y="0"/>
                    <a:pt x="145" y="12"/>
                    <a:pt x="119" y="40"/>
                  </a:cubicBezTo>
                  <a:cubicBezTo>
                    <a:pt x="85" y="78"/>
                    <a:pt x="79" y="134"/>
                    <a:pt x="83" y="183"/>
                  </a:cubicBezTo>
                  <a:cubicBezTo>
                    <a:pt x="92" y="295"/>
                    <a:pt x="118" y="405"/>
                    <a:pt x="141" y="516"/>
                  </a:cubicBezTo>
                  <a:cubicBezTo>
                    <a:pt x="206" y="815"/>
                    <a:pt x="300" y="1108"/>
                    <a:pt x="433" y="1384"/>
                  </a:cubicBezTo>
                  <a:cubicBezTo>
                    <a:pt x="649" y="1858"/>
                    <a:pt x="1044" y="2206"/>
                    <a:pt x="1357" y="2610"/>
                  </a:cubicBezTo>
                  <a:cubicBezTo>
                    <a:pt x="1472" y="2778"/>
                    <a:pt x="1573" y="2954"/>
                    <a:pt x="1663" y="3134"/>
                  </a:cubicBezTo>
                  <a:cubicBezTo>
                    <a:pt x="1358" y="2789"/>
                    <a:pt x="954" y="2527"/>
                    <a:pt x="526" y="2348"/>
                  </a:cubicBezTo>
                  <a:cubicBezTo>
                    <a:pt x="410" y="2306"/>
                    <a:pt x="300" y="2224"/>
                    <a:pt x="175" y="2220"/>
                  </a:cubicBezTo>
                  <a:lnTo>
                    <a:pt x="175" y="2220"/>
                  </a:lnTo>
                  <a:cubicBezTo>
                    <a:pt x="1" y="2273"/>
                    <a:pt x="147" y="2477"/>
                    <a:pt x="181" y="2587"/>
                  </a:cubicBezTo>
                  <a:cubicBezTo>
                    <a:pt x="288" y="2853"/>
                    <a:pt x="405" y="3116"/>
                    <a:pt x="548" y="3364"/>
                  </a:cubicBezTo>
                  <a:cubicBezTo>
                    <a:pt x="773" y="3749"/>
                    <a:pt x="1068" y="4104"/>
                    <a:pt x="1463" y="4321"/>
                  </a:cubicBezTo>
                  <a:cubicBezTo>
                    <a:pt x="1607" y="4410"/>
                    <a:pt x="1757" y="4488"/>
                    <a:pt x="1901" y="4576"/>
                  </a:cubicBezTo>
                  <a:cubicBezTo>
                    <a:pt x="1984" y="4627"/>
                    <a:pt x="2066" y="4681"/>
                    <a:pt x="2142" y="4743"/>
                  </a:cubicBezTo>
                  <a:cubicBezTo>
                    <a:pt x="2218" y="4807"/>
                    <a:pt x="2290" y="4876"/>
                    <a:pt x="2360" y="4949"/>
                  </a:cubicBezTo>
                  <a:cubicBezTo>
                    <a:pt x="2391" y="5037"/>
                    <a:pt x="2424" y="5124"/>
                    <a:pt x="2456" y="5212"/>
                  </a:cubicBezTo>
                  <a:cubicBezTo>
                    <a:pt x="2514" y="5365"/>
                    <a:pt x="2570" y="5519"/>
                    <a:pt x="2630" y="5673"/>
                  </a:cubicBezTo>
                  <a:cubicBezTo>
                    <a:pt x="2425" y="5460"/>
                    <a:pt x="2173" y="5298"/>
                    <a:pt x="1901" y="5176"/>
                  </a:cubicBezTo>
                  <a:cubicBezTo>
                    <a:pt x="1697" y="5085"/>
                    <a:pt x="1482" y="5015"/>
                    <a:pt x="1267" y="4961"/>
                  </a:cubicBezTo>
                  <a:cubicBezTo>
                    <a:pt x="1052" y="4899"/>
                    <a:pt x="819" y="4817"/>
                    <a:pt x="606" y="4736"/>
                  </a:cubicBezTo>
                  <a:cubicBezTo>
                    <a:pt x="530" y="4714"/>
                    <a:pt x="457" y="4666"/>
                    <a:pt x="377" y="4666"/>
                  </a:cubicBezTo>
                  <a:cubicBezTo>
                    <a:pt x="372" y="4666"/>
                    <a:pt x="368" y="4666"/>
                    <a:pt x="363" y="4667"/>
                  </a:cubicBezTo>
                  <a:cubicBezTo>
                    <a:pt x="238" y="4693"/>
                    <a:pt x="273" y="4832"/>
                    <a:pt x="318" y="4914"/>
                  </a:cubicBezTo>
                  <a:cubicBezTo>
                    <a:pt x="633" y="5537"/>
                    <a:pt x="1151" y="6094"/>
                    <a:pt x="1810" y="6349"/>
                  </a:cubicBezTo>
                  <a:cubicBezTo>
                    <a:pt x="1840" y="6360"/>
                    <a:pt x="1870" y="6370"/>
                    <a:pt x="1901" y="6381"/>
                  </a:cubicBezTo>
                  <a:cubicBezTo>
                    <a:pt x="2158" y="6463"/>
                    <a:pt x="2429" y="6502"/>
                    <a:pt x="2687" y="6582"/>
                  </a:cubicBezTo>
                  <a:cubicBezTo>
                    <a:pt x="2865" y="6629"/>
                    <a:pt x="3048" y="6733"/>
                    <a:pt x="3221" y="6804"/>
                  </a:cubicBezTo>
                  <a:cubicBezTo>
                    <a:pt x="3225" y="6805"/>
                    <a:pt x="3229" y="6805"/>
                    <a:pt x="3234" y="6805"/>
                  </a:cubicBezTo>
                  <a:cubicBezTo>
                    <a:pt x="3242" y="6805"/>
                    <a:pt x="3251" y="6803"/>
                    <a:pt x="3259" y="6800"/>
                  </a:cubicBezTo>
                  <a:cubicBezTo>
                    <a:pt x="3270" y="6813"/>
                    <a:pt x="3282" y="6826"/>
                    <a:pt x="3293" y="6840"/>
                  </a:cubicBezTo>
                  <a:cubicBezTo>
                    <a:pt x="3302" y="6850"/>
                    <a:pt x="3316" y="6856"/>
                    <a:pt x="3329" y="6856"/>
                  </a:cubicBezTo>
                  <a:cubicBezTo>
                    <a:pt x="3341" y="6856"/>
                    <a:pt x="3354" y="6851"/>
                    <a:pt x="3363" y="6841"/>
                  </a:cubicBezTo>
                  <a:cubicBezTo>
                    <a:pt x="3387" y="6815"/>
                    <a:pt x="3371" y="6781"/>
                    <a:pt x="3347" y="6762"/>
                  </a:cubicBezTo>
                  <a:cubicBezTo>
                    <a:pt x="3288" y="6699"/>
                    <a:pt x="3237" y="6631"/>
                    <a:pt x="3188" y="6559"/>
                  </a:cubicBezTo>
                  <a:cubicBezTo>
                    <a:pt x="3155" y="6507"/>
                    <a:pt x="3122" y="6454"/>
                    <a:pt x="3093" y="6401"/>
                  </a:cubicBezTo>
                  <a:cubicBezTo>
                    <a:pt x="3113" y="6389"/>
                    <a:pt x="3124" y="6366"/>
                    <a:pt x="3126" y="6343"/>
                  </a:cubicBezTo>
                  <a:cubicBezTo>
                    <a:pt x="3148" y="6116"/>
                    <a:pt x="3202" y="5884"/>
                    <a:pt x="3258" y="5660"/>
                  </a:cubicBezTo>
                  <a:cubicBezTo>
                    <a:pt x="3371" y="5240"/>
                    <a:pt x="3498" y="4819"/>
                    <a:pt x="3506" y="4380"/>
                  </a:cubicBezTo>
                  <a:cubicBezTo>
                    <a:pt x="3519" y="4049"/>
                    <a:pt x="3488" y="3718"/>
                    <a:pt x="3412" y="3396"/>
                  </a:cubicBezTo>
                  <a:cubicBezTo>
                    <a:pt x="3392" y="3326"/>
                    <a:pt x="3388" y="3238"/>
                    <a:pt x="3320" y="3197"/>
                  </a:cubicBezTo>
                  <a:cubicBezTo>
                    <a:pt x="3306" y="3190"/>
                    <a:pt x="3292" y="3187"/>
                    <a:pt x="3277" y="3187"/>
                  </a:cubicBezTo>
                  <a:cubicBezTo>
                    <a:pt x="3244" y="3187"/>
                    <a:pt x="3210" y="3204"/>
                    <a:pt x="3190" y="3232"/>
                  </a:cubicBezTo>
                  <a:cubicBezTo>
                    <a:pt x="3105" y="3425"/>
                    <a:pt x="3058" y="3637"/>
                    <a:pt x="2988" y="3838"/>
                  </a:cubicBezTo>
                  <a:cubicBezTo>
                    <a:pt x="2801" y="4393"/>
                    <a:pt x="2678" y="5013"/>
                    <a:pt x="2757" y="5600"/>
                  </a:cubicBezTo>
                  <a:cubicBezTo>
                    <a:pt x="2721" y="5497"/>
                    <a:pt x="2685" y="5394"/>
                    <a:pt x="2651" y="5290"/>
                  </a:cubicBezTo>
                  <a:cubicBezTo>
                    <a:pt x="2681" y="5266"/>
                    <a:pt x="2656" y="5182"/>
                    <a:pt x="2655" y="5140"/>
                  </a:cubicBezTo>
                  <a:cubicBezTo>
                    <a:pt x="2602" y="4684"/>
                    <a:pt x="2582" y="4225"/>
                    <a:pt x="2593" y="3766"/>
                  </a:cubicBezTo>
                  <a:cubicBezTo>
                    <a:pt x="2645" y="2549"/>
                    <a:pt x="2713" y="1956"/>
                    <a:pt x="2218" y="794"/>
                  </a:cubicBezTo>
                  <a:cubicBezTo>
                    <a:pt x="2162" y="672"/>
                    <a:pt x="2148" y="511"/>
                    <a:pt x="2052" y="416"/>
                  </a:cubicBezTo>
                  <a:cubicBezTo>
                    <a:pt x="2026" y="402"/>
                    <a:pt x="2002" y="395"/>
                    <a:pt x="1980" y="395"/>
                  </a:cubicBezTo>
                  <a:cubicBezTo>
                    <a:pt x="1949" y="395"/>
                    <a:pt x="1923" y="408"/>
                    <a:pt x="1901" y="428"/>
                  </a:cubicBezTo>
                  <a:cubicBezTo>
                    <a:pt x="1787" y="529"/>
                    <a:pt x="1756" y="839"/>
                    <a:pt x="1738" y="952"/>
                  </a:cubicBezTo>
                  <a:cubicBezTo>
                    <a:pt x="1670" y="1579"/>
                    <a:pt x="1633" y="2220"/>
                    <a:pt x="1726" y="2846"/>
                  </a:cubicBezTo>
                  <a:cubicBezTo>
                    <a:pt x="1646" y="2701"/>
                    <a:pt x="1558" y="2560"/>
                    <a:pt x="1462" y="2424"/>
                  </a:cubicBezTo>
                  <a:cubicBezTo>
                    <a:pt x="1342" y="2178"/>
                    <a:pt x="1340" y="1896"/>
                    <a:pt x="1281" y="1632"/>
                  </a:cubicBezTo>
                  <a:cubicBezTo>
                    <a:pt x="1199" y="1173"/>
                    <a:pt x="1011" y="727"/>
                    <a:pt x="677" y="395"/>
                  </a:cubicBezTo>
                  <a:cubicBezTo>
                    <a:pt x="572" y="283"/>
                    <a:pt x="465" y="174"/>
                    <a:pt x="351" y="71"/>
                  </a:cubicBezTo>
                  <a:cubicBezTo>
                    <a:pt x="315" y="32"/>
                    <a:pt x="260" y="0"/>
                    <a:pt x="20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6"/>
            <p:cNvSpPr/>
            <p:nvPr/>
          </p:nvSpPr>
          <p:spPr>
            <a:xfrm>
              <a:off x="3482908" y="3601342"/>
              <a:ext cx="173759" cy="311699"/>
            </a:xfrm>
            <a:custGeom>
              <a:avLst/>
              <a:gdLst/>
              <a:ahLst/>
              <a:cxnLst/>
              <a:rect l="l" t="t" r="r" b="b"/>
              <a:pathLst>
                <a:path w="912" h="1636" extrusionOk="0">
                  <a:moveTo>
                    <a:pt x="148" y="0"/>
                  </a:moveTo>
                  <a:lnTo>
                    <a:pt x="148" y="0"/>
                  </a:lnTo>
                  <a:cubicBezTo>
                    <a:pt x="9" y="401"/>
                    <a:pt x="1" y="896"/>
                    <a:pt x="260" y="1249"/>
                  </a:cubicBezTo>
                  <a:cubicBezTo>
                    <a:pt x="405" y="1412"/>
                    <a:pt x="602" y="1515"/>
                    <a:pt x="794" y="1608"/>
                  </a:cubicBezTo>
                  <a:cubicBezTo>
                    <a:pt x="813" y="1618"/>
                    <a:pt x="832" y="1626"/>
                    <a:pt x="851" y="1636"/>
                  </a:cubicBezTo>
                  <a:cubicBezTo>
                    <a:pt x="912" y="1266"/>
                    <a:pt x="812" y="891"/>
                    <a:pt x="617" y="574"/>
                  </a:cubicBezTo>
                  <a:cubicBezTo>
                    <a:pt x="484" y="365"/>
                    <a:pt x="294" y="201"/>
                    <a:pt x="14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6"/>
            <p:cNvSpPr/>
            <p:nvPr/>
          </p:nvSpPr>
          <p:spPr>
            <a:xfrm>
              <a:off x="4224812" y="2858486"/>
              <a:ext cx="342564" cy="346184"/>
            </a:xfrm>
            <a:custGeom>
              <a:avLst/>
              <a:gdLst/>
              <a:ahLst/>
              <a:cxnLst/>
              <a:rect l="l" t="t" r="r" b="b"/>
              <a:pathLst>
                <a:path w="1798" h="1817" extrusionOk="0">
                  <a:moveTo>
                    <a:pt x="1798" y="0"/>
                  </a:moveTo>
                  <a:cubicBezTo>
                    <a:pt x="1694" y="49"/>
                    <a:pt x="1583" y="84"/>
                    <a:pt x="1471" y="116"/>
                  </a:cubicBezTo>
                  <a:cubicBezTo>
                    <a:pt x="1456" y="131"/>
                    <a:pt x="1439" y="142"/>
                    <a:pt x="1420" y="142"/>
                  </a:cubicBezTo>
                  <a:cubicBezTo>
                    <a:pt x="1413" y="142"/>
                    <a:pt x="1405" y="141"/>
                    <a:pt x="1397" y="137"/>
                  </a:cubicBezTo>
                  <a:cubicBezTo>
                    <a:pt x="1152" y="206"/>
                    <a:pt x="905" y="272"/>
                    <a:pt x="712" y="448"/>
                  </a:cubicBezTo>
                  <a:cubicBezTo>
                    <a:pt x="626" y="520"/>
                    <a:pt x="560" y="611"/>
                    <a:pt x="497" y="702"/>
                  </a:cubicBezTo>
                  <a:cubicBezTo>
                    <a:pt x="479" y="778"/>
                    <a:pt x="459" y="852"/>
                    <a:pt x="436" y="926"/>
                  </a:cubicBezTo>
                  <a:cubicBezTo>
                    <a:pt x="344" y="1247"/>
                    <a:pt x="175" y="1535"/>
                    <a:pt x="0" y="1816"/>
                  </a:cubicBezTo>
                  <a:cubicBezTo>
                    <a:pt x="667" y="1781"/>
                    <a:pt x="1229" y="1290"/>
                    <a:pt x="1517" y="713"/>
                  </a:cubicBezTo>
                  <a:cubicBezTo>
                    <a:pt x="1631" y="484"/>
                    <a:pt x="1696" y="235"/>
                    <a:pt x="179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6"/>
            <p:cNvSpPr/>
            <p:nvPr/>
          </p:nvSpPr>
          <p:spPr>
            <a:xfrm>
              <a:off x="3965317" y="3197430"/>
              <a:ext cx="120602" cy="413058"/>
            </a:xfrm>
            <a:custGeom>
              <a:avLst/>
              <a:gdLst/>
              <a:ahLst/>
              <a:cxnLst/>
              <a:rect l="l" t="t" r="r" b="b"/>
              <a:pathLst>
                <a:path w="633" h="2168" extrusionOk="0">
                  <a:moveTo>
                    <a:pt x="115" y="1"/>
                  </a:moveTo>
                  <a:cubicBezTo>
                    <a:pt x="44" y="426"/>
                    <a:pt x="0" y="860"/>
                    <a:pt x="39" y="1290"/>
                  </a:cubicBezTo>
                  <a:cubicBezTo>
                    <a:pt x="66" y="1602"/>
                    <a:pt x="296" y="1841"/>
                    <a:pt x="421" y="2114"/>
                  </a:cubicBezTo>
                  <a:cubicBezTo>
                    <a:pt x="429" y="2125"/>
                    <a:pt x="438" y="2144"/>
                    <a:pt x="449" y="2167"/>
                  </a:cubicBezTo>
                  <a:cubicBezTo>
                    <a:pt x="484" y="1976"/>
                    <a:pt x="526" y="1787"/>
                    <a:pt x="576" y="1599"/>
                  </a:cubicBezTo>
                  <a:cubicBezTo>
                    <a:pt x="632" y="987"/>
                    <a:pt x="538" y="612"/>
                    <a:pt x="1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6"/>
            <p:cNvSpPr/>
            <p:nvPr/>
          </p:nvSpPr>
          <p:spPr>
            <a:xfrm>
              <a:off x="4073726" y="2678631"/>
              <a:ext cx="241014" cy="515370"/>
            </a:xfrm>
            <a:custGeom>
              <a:avLst/>
              <a:gdLst/>
              <a:ahLst/>
              <a:cxnLst/>
              <a:rect l="l" t="t" r="r" b="b"/>
              <a:pathLst>
                <a:path w="1265" h="2705" extrusionOk="0">
                  <a:moveTo>
                    <a:pt x="1036" y="0"/>
                  </a:moveTo>
                  <a:cubicBezTo>
                    <a:pt x="504" y="761"/>
                    <a:pt x="0" y="1881"/>
                    <a:pt x="677" y="2705"/>
                  </a:cubicBezTo>
                  <a:cubicBezTo>
                    <a:pt x="934" y="2135"/>
                    <a:pt x="1264" y="1534"/>
                    <a:pt x="1177" y="888"/>
                  </a:cubicBezTo>
                  <a:cubicBezTo>
                    <a:pt x="1122" y="593"/>
                    <a:pt x="1041" y="303"/>
                    <a:pt x="103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6"/>
            <p:cNvSpPr/>
            <p:nvPr/>
          </p:nvSpPr>
          <p:spPr>
            <a:xfrm>
              <a:off x="4406953" y="2758270"/>
              <a:ext cx="121555" cy="101931"/>
            </a:xfrm>
            <a:custGeom>
              <a:avLst/>
              <a:gdLst/>
              <a:ahLst/>
              <a:cxnLst/>
              <a:rect l="l" t="t" r="r" b="b"/>
              <a:pathLst>
                <a:path w="638" h="535" extrusionOk="0">
                  <a:moveTo>
                    <a:pt x="632" y="0"/>
                  </a:moveTo>
                  <a:lnTo>
                    <a:pt x="632" y="0"/>
                  </a:lnTo>
                  <a:cubicBezTo>
                    <a:pt x="448" y="36"/>
                    <a:pt x="263" y="88"/>
                    <a:pt x="106" y="194"/>
                  </a:cubicBezTo>
                  <a:cubicBezTo>
                    <a:pt x="72" y="211"/>
                    <a:pt x="36" y="250"/>
                    <a:pt x="0" y="286"/>
                  </a:cubicBezTo>
                  <a:cubicBezTo>
                    <a:pt x="10" y="293"/>
                    <a:pt x="19" y="301"/>
                    <a:pt x="29" y="309"/>
                  </a:cubicBezTo>
                  <a:cubicBezTo>
                    <a:pt x="104" y="370"/>
                    <a:pt x="171" y="441"/>
                    <a:pt x="234" y="515"/>
                  </a:cubicBezTo>
                  <a:cubicBezTo>
                    <a:pt x="241" y="521"/>
                    <a:pt x="247" y="527"/>
                    <a:pt x="252" y="535"/>
                  </a:cubicBezTo>
                  <a:cubicBezTo>
                    <a:pt x="329" y="513"/>
                    <a:pt x="406" y="493"/>
                    <a:pt x="482" y="474"/>
                  </a:cubicBezTo>
                  <a:cubicBezTo>
                    <a:pt x="500" y="442"/>
                    <a:pt x="517" y="411"/>
                    <a:pt x="534" y="379"/>
                  </a:cubicBezTo>
                  <a:cubicBezTo>
                    <a:pt x="592" y="262"/>
                    <a:pt x="638" y="133"/>
                    <a:pt x="63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6"/>
            <p:cNvSpPr/>
            <p:nvPr/>
          </p:nvSpPr>
          <p:spPr>
            <a:xfrm>
              <a:off x="4301403" y="2663961"/>
              <a:ext cx="82878" cy="127271"/>
            </a:xfrm>
            <a:custGeom>
              <a:avLst/>
              <a:gdLst/>
              <a:ahLst/>
              <a:cxnLst/>
              <a:rect l="l" t="t" r="r" b="b"/>
              <a:pathLst>
                <a:path w="435" h="668" extrusionOk="0">
                  <a:moveTo>
                    <a:pt x="304" y="0"/>
                  </a:moveTo>
                  <a:cubicBezTo>
                    <a:pt x="191" y="102"/>
                    <a:pt x="57" y="211"/>
                    <a:pt x="1" y="357"/>
                  </a:cubicBezTo>
                  <a:cubicBezTo>
                    <a:pt x="1" y="360"/>
                    <a:pt x="1" y="362"/>
                    <a:pt x="2" y="365"/>
                  </a:cubicBezTo>
                  <a:cubicBezTo>
                    <a:pt x="13" y="441"/>
                    <a:pt x="29" y="515"/>
                    <a:pt x="46" y="590"/>
                  </a:cubicBezTo>
                  <a:lnTo>
                    <a:pt x="53" y="590"/>
                  </a:lnTo>
                  <a:cubicBezTo>
                    <a:pt x="165" y="591"/>
                    <a:pt x="273" y="620"/>
                    <a:pt x="373" y="667"/>
                  </a:cubicBezTo>
                  <a:cubicBezTo>
                    <a:pt x="385" y="443"/>
                    <a:pt x="435" y="195"/>
                    <a:pt x="30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6"/>
            <p:cNvSpPr/>
            <p:nvPr/>
          </p:nvSpPr>
          <p:spPr>
            <a:xfrm>
              <a:off x="4313406" y="2790279"/>
              <a:ext cx="109933" cy="139655"/>
            </a:xfrm>
            <a:custGeom>
              <a:avLst/>
              <a:gdLst/>
              <a:ahLst/>
              <a:cxnLst/>
              <a:rect l="l" t="t" r="r" b="b"/>
              <a:pathLst>
                <a:path w="577" h="733" extrusionOk="0">
                  <a:moveTo>
                    <a:pt x="1" y="0"/>
                  </a:moveTo>
                  <a:lnTo>
                    <a:pt x="1" y="0"/>
                  </a:lnTo>
                  <a:cubicBezTo>
                    <a:pt x="59" y="241"/>
                    <a:pt x="123" y="481"/>
                    <a:pt x="92" y="732"/>
                  </a:cubicBezTo>
                  <a:cubicBezTo>
                    <a:pt x="222" y="578"/>
                    <a:pt x="393" y="487"/>
                    <a:pt x="576" y="420"/>
                  </a:cubicBezTo>
                  <a:cubicBezTo>
                    <a:pt x="513" y="351"/>
                    <a:pt x="449" y="284"/>
                    <a:pt x="381" y="219"/>
                  </a:cubicBezTo>
                  <a:cubicBezTo>
                    <a:pt x="271" y="123"/>
                    <a:pt x="140" y="44"/>
                    <a:pt x="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6"/>
            <p:cNvSpPr/>
            <p:nvPr/>
          </p:nvSpPr>
          <p:spPr>
            <a:xfrm>
              <a:off x="4069534" y="3226961"/>
              <a:ext cx="454212" cy="490602"/>
            </a:xfrm>
            <a:custGeom>
              <a:avLst/>
              <a:gdLst/>
              <a:ahLst/>
              <a:cxnLst/>
              <a:rect l="l" t="t" r="r" b="b"/>
              <a:pathLst>
                <a:path w="2384" h="2575" extrusionOk="0">
                  <a:moveTo>
                    <a:pt x="2384" y="0"/>
                  </a:moveTo>
                  <a:lnTo>
                    <a:pt x="2384" y="0"/>
                  </a:lnTo>
                  <a:cubicBezTo>
                    <a:pt x="2285" y="49"/>
                    <a:pt x="2189" y="100"/>
                    <a:pt x="2094" y="150"/>
                  </a:cubicBezTo>
                  <a:cubicBezTo>
                    <a:pt x="1202" y="625"/>
                    <a:pt x="454" y="1165"/>
                    <a:pt x="66" y="2080"/>
                  </a:cubicBezTo>
                  <a:cubicBezTo>
                    <a:pt x="54" y="2157"/>
                    <a:pt x="41" y="2234"/>
                    <a:pt x="32" y="2311"/>
                  </a:cubicBezTo>
                  <a:cubicBezTo>
                    <a:pt x="20" y="2399"/>
                    <a:pt x="9" y="2486"/>
                    <a:pt x="0" y="2574"/>
                  </a:cubicBezTo>
                  <a:cubicBezTo>
                    <a:pt x="250" y="2176"/>
                    <a:pt x="789" y="2028"/>
                    <a:pt x="1149" y="1732"/>
                  </a:cubicBezTo>
                  <a:cubicBezTo>
                    <a:pt x="1754" y="1319"/>
                    <a:pt x="2085" y="649"/>
                    <a:pt x="238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6"/>
            <p:cNvSpPr/>
            <p:nvPr/>
          </p:nvSpPr>
          <p:spPr>
            <a:xfrm>
              <a:off x="4278159" y="3792439"/>
              <a:ext cx="480885" cy="998732"/>
            </a:xfrm>
            <a:custGeom>
              <a:avLst/>
              <a:gdLst/>
              <a:ahLst/>
              <a:cxnLst/>
              <a:rect l="l" t="t" r="r" b="b"/>
              <a:pathLst>
                <a:path w="2524" h="5242" extrusionOk="0">
                  <a:moveTo>
                    <a:pt x="2524" y="0"/>
                  </a:moveTo>
                  <a:lnTo>
                    <a:pt x="2524" y="0"/>
                  </a:lnTo>
                  <a:cubicBezTo>
                    <a:pt x="2449" y="58"/>
                    <a:pt x="2375" y="117"/>
                    <a:pt x="2300" y="176"/>
                  </a:cubicBezTo>
                  <a:cubicBezTo>
                    <a:pt x="2202" y="252"/>
                    <a:pt x="2105" y="331"/>
                    <a:pt x="2009" y="411"/>
                  </a:cubicBezTo>
                  <a:cubicBezTo>
                    <a:pt x="1591" y="760"/>
                    <a:pt x="1198" y="1139"/>
                    <a:pt x="901" y="1598"/>
                  </a:cubicBezTo>
                  <a:cubicBezTo>
                    <a:pt x="427" y="2324"/>
                    <a:pt x="112" y="3159"/>
                    <a:pt x="37" y="4024"/>
                  </a:cubicBezTo>
                  <a:cubicBezTo>
                    <a:pt x="10" y="4313"/>
                    <a:pt x="1" y="4610"/>
                    <a:pt x="33" y="4901"/>
                  </a:cubicBezTo>
                  <a:cubicBezTo>
                    <a:pt x="44" y="4991"/>
                    <a:pt x="59" y="5082"/>
                    <a:pt x="78" y="5171"/>
                  </a:cubicBezTo>
                  <a:cubicBezTo>
                    <a:pt x="83" y="5194"/>
                    <a:pt x="89" y="5218"/>
                    <a:pt x="94" y="5241"/>
                  </a:cubicBezTo>
                  <a:cubicBezTo>
                    <a:pt x="98" y="5219"/>
                    <a:pt x="102" y="5197"/>
                    <a:pt x="105" y="5175"/>
                  </a:cubicBezTo>
                  <a:cubicBezTo>
                    <a:pt x="120" y="5084"/>
                    <a:pt x="135" y="4991"/>
                    <a:pt x="154" y="4901"/>
                  </a:cubicBezTo>
                  <a:cubicBezTo>
                    <a:pt x="171" y="4813"/>
                    <a:pt x="191" y="4726"/>
                    <a:pt x="213" y="4639"/>
                  </a:cubicBezTo>
                  <a:cubicBezTo>
                    <a:pt x="395" y="3902"/>
                    <a:pt x="710" y="3227"/>
                    <a:pt x="1047" y="2554"/>
                  </a:cubicBezTo>
                  <a:cubicBezTo>
                    <a:pt x="1335" y="1971"/>
                    <a:pt x="1660" y="1411"/>
                    <a:pt x="2009" y="863"/>
                  </a:cubicBezTo>
                  <a:cubicBezTo>
                    <a:pt x="2041" y="813"/>
                    <a:pt x="2073" y="763"/>
                    <a:pt x="2105" y="712"/>
                  </a:cubicBezTo>
                  <a:cubicBezTo>
                    <a:pt x="2130" y="675"/>
                    <a:pt x="2156" y="638"/>
                    <a:pt x="2177" y="598"/>
                  </a:cubicBezTo>
                  <a:cubicBezTo>
                    <a:pt x="2183" y="588"/>
                    <a:pt x="2192" y="582"/>
                    <a:pt x="2203" y="582"/>
                  </a:cubicBezTo>
                  <a:cubicBezTo>
                    <a:pt x="2208" y="582"/>
                    <a:pt x="2213" y="583"/>
                    <a:pt x="2218" y="586"/>
                  </a:cubicBezTo>
                  <a:cubicBezTo>
                    <a:pt x="2234" y="595"/>
                    <a:pt x="2236" y="615"/>
                    <a:pt x="2227" y="628"/>
                  </a:cubicBezTo>
                  <a:cubicBezTo>
                    <a:pt x="2190" y="684"/>
                    <a:pt x="2160" y="743"/>
                    <a:pt x="2128" y="801"/>
                  </a:cubicBezTo>
                  <a:cubicBezTo>
                    <a:pt x="2088" y="874"/>
                    <a:pt x="2049" y="948"/>
                    <a:pt x="2009" y="1022"/>
                  </a:cubicBezTo>
                  <a:cubicBezTo>
                    <a:pt x="1479" y="2011"/>
                    <a:pt x="963" y="3011"/>
                    <a:pt x="576" y="4064"/>
                  </a:cubicBezTo>
                  <a:cubicBezTo>
                    <a:pt x="482" y="4338"/>
                    <a:pt x="402" y="4618"/>
                    <a:pt x="335" y="4900"/>
                  </a:cubicBezTo>
                  <a:cubicBezTo>
                    <a:pt x="334" y="4904"/>
                    <a:pt x="333" y="4908"/>
                    <a:pt x="333" y="4913"/>
                  </a:cubicBezTo>
                  <a:cubicBezTo>
                    <a:pt x="317" y="4978"/>
                    <a:pt x="302" y="5044"/>
                    <a:pt x="288" y="5111"/>
                  </a:cubicBezTo>
                  <a:cubicBezTo>
                    <a:pt x="279" y="5146"/>
                    <a:pt x="272" y="5182"/>
                    <a:pt x="265" y="5217"/>
                  </a:cubicBezTo>
                  <a:cubicBezTo>
                    <a:pt x="356" y="5108"/>
                    <a:pt x="454" y="5004"/>
                    <a:pt x="552" y="4900"/>
                  </a:cubicBezTo>
                  <a:cubicBezTo>
                    <a:pt x="658" y="4790"/>
                    <a:pt x="764" y="4679"/>
                    <a:pt x="866" y="4566"/>
                  </a:cubicBezTo>
                  <a:cubicBezTo>
                    <a:pt x="1053" y="4352"/>
                    <a:pt x="1227" y="4126"/>
                    <a:pt x="1386" y="3891"/>
                  </a:cubicBezTo>
                  <a:cubicBezTo>
                    <a:pt x="1621" y="3539"/>
                    <a:pt x="1837" y="3168"/>
                    <a:pt x="2009" y="2779"/>
                  </a:cubicBezTo>
                  <a:cubicBezTo>
                    <a:pt x="2108" y="2555"/>
                    <a:pt x="2193" y="2326"/>
                    <a:pt x="2257" y="2089"/>
                  </a:cubicBezTo>
                  <a:cubicBezTo>
                    <a:pt x="2422" y="1406"/>
                    <a:pt x="2496" y="702"/>
                    <a:pt x="252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6"/>
            <p:cNvSpPr/>
            <p:nvPr/>
          </p:nvSpPr>
          <p:spPr>
            <a:xfrm>
              <a:off x="3593032" y="3590673"/>
              <a:ext cx="192621" cy="345231"/>
            </a:xfrm>
            <a:custGeom>
              <a:avLst/>
              <a:gdLst/>
              <a:ahLst/>
              <a:cxnLst/>
              <a:rect l="l" t="t" r="r" b="b"/>
              <a:pathLst>
                <a:path w="1011" h="1812" extrusionOk="0">
                  <a:moveTo>
                    <a:pt x="67" y="1"/>
                  </a:moveTo>
                  <a:cubicBezTo>
                    <a:pt x="48" y="97"/>
                    <a:pt x="13" y="194"/>
                    <a:pt x="1" y="293"/>
                  </a:cubicBezTo>
                  <a:cubicBezTo>
                    <a:pt x="56" y="357"/>
                    <a:pt x="110" y="423"/>
                    <a:pt x="157" y="495"/>
                  </a:cubicBezTo>
                  <a:cubicBezTo>
                    <a:pt x="387" y="859"/>
                    <a:pt x="508" y="1322"/>
                    <a:pt x="360" y="1739"/>
                  </a:cubicBezTo>
                  <a:cubicBezTo>
                    <a:pt x="389" y="1751"/>
                    <a:pt x="415" y="1780"/>
                    <a:pt x="440" y="1811"/>
                  </a:cubicBezTo>
                  <a:cubicBezTo>
                    <a:pt x="464" y="1525"/>
                    <a:pt x="1011" y="783"/>
                    <a:pt x="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6"/>
            <p:cNvSpPr/>
            <p:nvPr/>
          </p:nvSpPr>
          <p:spPr>
            <a:xfrm>
              <a:off x="3330679" y="4267417"/>
              <a:ext cx="930143" cy="541663"/>
            </a:xfrm>
            <a:custGeom>
              <a:avLst/>
              <a:gdLst/>
              <a:ahLst/>
              <a:cxnLst/>
              <a:rect l="l" t="t" r="r" b="b"/>
              <a:pathLst>
                <a:path w="4882" h="2843" extrusionOk="0">
                  <a:moveTo>
                    <a:pt x="1" y="1"/>
                  </a:moveTo>
                  <a:cubicBezTo>
                    <a:pt x="70" y="87"/>
                    <a:pt x="138" y="174"/>
                    <a:pt x="205" y="263"/>
                  </a:cubicBezTo>
                  <a:cubicBezTo>
                    <a:pt x="597" y="780"/>
                    <a:pt x="963" y="1323"/>
                    <a:pt x="1463" y="1742"/>
                  </a:cubicBezTo>
                  <a:cubicBezTo>
                    <a:pt x="1839" y="2044"/>
                    <a:pt x="2270" y="2259"/>
                    <a:pt x="2726" y="2408"/>
                  </a:cubicBezTo>
                  <a:cubicBezTo>
                    <a:pt x="3118" y="2535"/>
                    <a:pt x="3527" y="2613"/>
                    <a:pt x="3934" y="2655"/>
                  </a:cubicBezTo>
                  <a:cubicBezTo>
                    <a:pt x="4144" y="2678"/>
                    <a:pt x="4359" y="2692"/>
                    <a:pt x="4564" y="2740"/>
                  </a:cubicBezTo>
                  <a:cubicBezTo>
                    <a:pt x="4674" y="2765"/>
                    <a:pt x="4779" y="2801"/>
                    <a:pt x="4881" y="2843"/>
                  </a:cubicBezTo>
                  <a:cubicBezTo>
                    <a:pt x="4874" y="2831"/>
                    <a:pt x="4868" y="2821"/>
                    <a:pt x="4860" y="2810"/>
                  </a:cubicBezTo>
                  <a:cubicBezTo>
                    <a:pt x="4635" y="2711"/>
                    <a:pt x="4422" y="2582"/>
                    <a:pt x="4199" y="2478"/>
                  </a:cubicBezTo>
                  <a:cubicBezTo>
                    <a:pt x="4188" y="2473"/>
                    <a:pt x="4178" y="2469"/>
                    <a:pt x="4167" y="2464"/>
                  </a:cubicBezTo>
                  <a:cubicBezTo>
                    <a:pt x="4125" y="2446"/>
                    <a:pt x="4084" y="2426"/>
                    <a:pt x="4042" y="2408"/>
                  </a:cubicBezTo>
                  <a:cubicBezTo>
                    <a:pt x="3749" y="2276"/>
                    <a:pt x="3453" y="2150"/>
                    <a:pt x="3163" y="2011"/>
                  </a:cubicBezTo>
                  <a:cubicBezTo>
                    <a:pt x="2297" y="1600"/>
                    <a:pt x="1458" y="1103"/>
                    <a:pt x="776" y="422"/>
                  </a:cubicBezTo>
                  <a:cubicBezTo>
                    <a:pt x="757" y="403"/>
                    <a:pt x="777" y="376"/>
                    <a:pt x="798" y="376"/>
                  </a:cubicBezTo>
                  <a:cubicBezTo>
                    <a:pt x="805" y="376"/>
                    <a:pt x="813" y="379"/>
                    <a:pt x="819" y="387"/>
                  </a:cubicBezTo>
                  <a:cubicBezTo>
                    <a:pt x="834" y="406"/>
                    <a:pt x="851" y="423"/>
                    <a:pt x="869" y="440"/>
                  </a:cubicBezTo>
                  <a:cubicBezTo>
                    <a:pt x="1674" y="1174"/>
                    <a:pt x="2682" y="1629"/>
                    <a:pt x="3674" y="2053"/>
                  </a:cubicBezTo>
                  <a:cubicBezTo>
                    <a:pt x="3936" y="2167"/>
                    <a:pt x="4203" y="2272"/>
                    <a:pt x="4455" y="2408"/>
                  </a:cubicBezTo>
                  <a:cubicBezTo>
                    <a:pt x="4522" y="2444"/>
                    <a:pt x="4588" y="2482"/>
                    <a:pt x="4653" y="2523"/>
                  </a:cubicBezTo>
                  <a:cubicBezTo>
                    <a:pt x="4672" y="2535"/>
                    <a:pt x="4692" y="2549"/>
                    <a:pt x="4712" y="2561"/>
                  </a:cubicBezTo>
                  <a:cubicBezTo>
                    <a:pt x="4684" y="2511"/>
                    <a:pt x="4655" y="2460"/>
                    <a:pt x="4627" y="2408"/>
                  </a:cubicBezTo>
                  <a:cubicBezTo>
                    <a:pt x="4591" y="2339"/>
                    <a:pt x="4554" y="2269"/>
                    <a:pt x="4519" y="2200"/>
                  </a:cubicBezTo>
                  <a:cubicBezTo>
                    <a:pt x="4371" y="1982"/>
                    <a:pt x="4222" y="1762"/>
                    <a:pt x="4034" y="1574"/>
                  </a:cubicBezTo>
                  <a:cubicBezTo>
                    <a:pt x="3553" y="1065"/>
                    <a:pt x="2925" y="696"/>
                    <a:pt x="2275" y="450"/>
                  </a:cubicBezTo>
                  <a:cubicBezTo>
                    <a:pt x="2272" y="449"/>
                    <a:pt x="2270" y="449"/>
                    <a:pt x="2268" y="448"/>
                  </a:cubicBezTo>
                  <a:cubicBezTo>
                    <a:pt x="1542" y="169"/>
                    <a:pt x="767" y="86"/>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6"/>
            <p:cNvSpPr/>
            <p:nvPr/>
          </p:nvSpPr>
          <p:spPr>
            <a:xfrm>
              <a:off x="3546163" y="4065080"/>
              <a:ext cx="288645" cy="86879"/>
            </a:xfrm>
            <a:custGeom>
              <a:avLst/>
              <a:gdLst/>
              <a:ahLst/>
              <a:cxnLst/>
              <a:rect l="l" t="t" r="r" b="b"/>
              <a:pathLst>
                <a:path w="1515" h="456" extrusionOk="0">
                  <a:moveTo>
                    <a:pt x="1" y="1"/>
                  </a:moveTo>
                  <a:lnTo>
                    <a:pt x="1" y="1"/>
                  </a:lnTo>
                  <a:cubicBezTo>
                    <a:pt x="166" y="276"/>
                    <a:pt x="470" y="451"/>
                    <a:pt x="792" y="455"/>
                  </a:cubicBezTo>
                  <a:cubicBezTo>
                    <a:pt x="807" y="455"/>
                    <a:pt x="821" y="455"/>
                    <a:pt x="836" y="455"/>
                  </a:cubicBezTo>
                  <a:cubicBezTo>
                    <a:pt x="1064" y="455"/>
                    <a:pt x="1287" y="398"/>
                    <a:pt x="1514" y="378"/>
                  </a:cubicBezTo>
                  <a:cubicBezTo>
                    <a:pt x="1492" y="362"/>
                    <a:pt x="1470" y="346"/>
                    <a:pt x="1448" y="331"/>
                  </a:cubicBezTo>
                  <a:cubicBezTo>
                    <a:pt x="1005" y="96"/>
                    <a:pt x="498" y="12"/>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6"/>
            <p:cNvSpPr/>
            <p:nvPr/>
          </p:nvSpPr>
          <p:spPr>
            <a:xfrm>
              <a:off x="4085348" y="3770909"/>
              <a:ext cx="236632" cy="587389"/>
            </a:xfrm>
            <a:custGeom>
              <a:avLst/>
              <a:gdLst/>
              <a:ahLst/>
              <a:cxnLst/>
              <a:rect l="l" t="t" r="r" b="b"/>
              <a:pathLst>
                <a:path w="1242" h="3083" extrusionOk="0">
                  <a:moveTo>
                    <a:pt x="1242" y="1"/>
                  </a:moveTo>
                  <a:cubicBezTo>
                    <a:pt x="1153" y="78"/>
                    <a:pt x="1063" y="154"/>
                    <a:pt x="977" y="233"/>
                  </a:cubicBezTo>
                  <a:cubicBezTo>
                    <a:pt x="787" y="406"/>
                    <a:pt x="612" y="592"/>
                    <a:pt x="491" y="824"/>
                  </a:cubicBezTo>
                  <a:cubicBezTo>
                    <a:pt x="328" y="1108"/>
                    <a:pt x="222" y="1419"/>
                    <a:pt x="136" y="1734"/>
                  </a:cubicBezTo>
                  <a:cubicBezTo>
                    <a:pt x="78" y="1960"/>
                    <a:pt x="23" y="2190"/>
                    <a:pt x="0" y="2422"/>
                  </a:cubicBezTo>
                  <a:cubicBezTo>
                    <a:pt x="14" y="2503"/>
                    <a:pt x="30" y="2584"/>
                    <a:pt x="46" y="2663"/>
                  </a:cubicBezTo>
                  <a:cubicBezTo>
                    <a:pt x="167" y="2087"/>
                    <a:pt x="430" y="1544"/>
                    <a:pt x="696" y="1022"/>
                  </a:cubicBezTo>
                  <a:cubicBezTo>
                    <a:pt x="698" y="1017"/>
                    <a:pt x="702" y="1015"/>
                    <a:pt x="705" y="1015"/>
                  </a:cubicBezTo>
                  <a:cubicBezTo>
                    <a:pt x="713" y="1015"/>
                    <a:pt x="722" y="1024"/>
                    <a:pt x="717" y="1034"/>
                  </a:cubicBezTo>
                  <a:cubicBezTo>
                    <a:pt x="689" y="1086"/>
                    <a:pt x="662" y="1138"/>
                    <a:pt x="637" y="1190"/>
                  </a:cubicBezTo>
                  <a:cubicBezTo>
                    <a:pt x="461" y="1548"/>
                    <a:pt x="355" y="1943"/>
                    <a:pt x="268" y="2331"/>
                  </a:cubicBezTo>
                  <a:cubicBezTo>
                    <a:pt x="266" y="2344"/>
                    <a:pt x="263" y="2357"/>
                    <a:pt x="260" y="2369"/>
                  </a:cubicBezTo>
                  <a:cubicBezTo>
                    <a:pt x="215" y="2584"/>
                    <a:pt x="187" y="2801"/>
                    <a:pt x="151" y="3017"/>
                  </a:cubicBezTo>
                  <a:cubicBezTo>
                    <a:pt x="148" y="3034"/>
                    <a:pt x="142" y="3048"/>
                    <a:pt x="133" y="3058"/>
                  </a:cubicBezTo>
                  <a:cubicBezTo>
                    <a:pt x="135" y="3067"/>
                    <a:pt x="137" y="3075"/>
                    <a:pt x="139" y="3083"/>
                  </a:cubicBezTo>
                  <a:cubicBezTo>
                    <a:pt x="168" y="3047"/>
                    <a:pt x="197" y="3009"/>
                    <a:pt x="224" y="2970"/>
                  </a:cubicBezTo>
                  <a:cubicBezTo>
                    <a:pt x="371" y="2772"/>
                    <a:pt x="507" y="2564"/>
                    <a:pt x="619" y="2344"/>
                  </a:cubicBezTo>
                  <a:cubicBezTo>
                    <a:pt x="982" y="1613"/>
                    <a:pt x="1112" y="798"/>
                    <a:pt x="124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6"/>
            <p:cNvSpPr/>
            <p:nvPr/>
          </p:nvSpPr>
          <p:spPr>
            <a:xfrm>
              <a:off x="3284001" y="2626618"/>
              <a:ext cx="1507053" cy="2244956"/>
            </a:xfrm>
            <a:custGeom>
              <a:avLst/>
              <a:gdLst/>
              <a:ahLst/>
              <a:cxnLst/>
              <a:rect l="l" t="t" r="r" b="b"/>
              <a:pathLst>
                <a:path w="7910" h="11783" extrusionOk="0">
                  <a:moveTo>
                    <a:pt x="5644" y="196"/>
                  </a:moveTo>
                  <a:cubicBezTo>
                    <a:pt x="5775" y="392"/>
                    <a:pt x="5726" y="640"/>
                    <a:pt x="5713" y="863"/>
                  </a:cubicBezTo>
                  <a:cubicBezTo>
                    <a:pt x="5613" y="816"/>
                    <a:pt x="5505" y="787"/>
                    <a:pt x="5393" y="786"/>
                  </a:cubicBezTo>
                  <a:lnTo>
                    <a:pt x="5386" y="786"/>
                  </a:lnTo>
                  <a:cubicBezTo>
                    <a:pt x="5369" y="711"/>
                    <a:pt x="5353" y="637"/>
                    <a:pt x="5342" y="561"/>
                  </a:cubicBezTo>
                  <a:cubicBezTo>
                    <a:pt x="5342" y="558"/>
                    <a:pt x="5341" y="556"/>
                    <a:pt x="5341" y="553"/>
                  </a:cubicBezTo>
                  <a:cubicBezTo>
                    <a:pt x="5397" y="407"/>
                    <a:pt x="5531" y="299"/>
                    <a:pt x="5644" y="196"/>
                  </a:cubicBezTo>
                  <a:close/>
                  <a:moveTo>
                    <a:pt x="6526" y="691"/>
                  </a:moveTo>
                  <a:lnTo>
                    <a:pt x="6526" y="691"/>
                  </a:lnTo>
                  <a:cubicBezTo>
                    <a:pt x="6532" y="824"/>
                    <a:pt x="6487" y="953"/>
                    <a:pt x="6428" y="1070"/>
                  </a:cubicBezTo>
                  <a:cubicBezTo>
                    <a:pt x="6411" y="1102"/>
                    <a:pt x="6394" y="1133"/>
                    <a:pt x="6376" y="1165"/>
                  </a:cubicBezTo>
                  <a:cubicBezTo>
                    <a:pt x="6300" y="1184"/>
                    <a:pt x="6223" y="1204"/>
                    <a:pt x="6146" y="1226"/>
                  </a:cubicBezTo>
                  <a:cubicBezTo>
                    <a:pt x="6141" y="1218"/>
                    <a:pt x="6135" y="1212"/>
                    <a:pt x="6128" y="1206"/>
                  </a:cubicBezTo>
                  <a:cubicBezTo>
                    <a:pt x="6065" y="1132"/>
                    <a:pt x="5998" y="1061"/>
                    <a:pt x="5924" y="999"/>
                  </a:cubicBezTo>
                  <a:cubicBezTo>
                    <a:pt x="5914" y="992"/>
                    <a:pt x="5905" y="984"/>
                    <a:pt x="5895" y="977"/>
                  </a:cubicBezTo>
                  <a:cubicBezTo>
                    <a:pt x="5931" y="941"/>
                    <a:pt x="5966" y="902"/>
                    <a:pt x="6000" y="885"/>
                  </a:cubicBezTo>
                  <a:cubicBezTo>
                    <a:pt x="6157" y="779"/>
                    <a:pt x="6342" y="727"/>
                    <a:pt x="6526" y="691"/>
                  </a:cubicBezTo>
                  <a:close/>
                  <a:moveTo>
                    <a:pt x="5404" y="859"/>
                  </a:moveTo>
                  <a:lnTo>
                    <a:pt x="5404" y="859"/>
                  </a:lnTo>
                  <a:cubicBezTo>
                    <a:pt x="5543" y="903"/>
                    <a:pt x="5674" y="982"/>
                    <a:pt x="5784" y="1078"/>
                  </a:cubicBezTo>
                  <a:cubicBezTo>
                    <a:pt x="5852" y="1143"/>
                    <a:pt x="5916" y="1210"/>
                    <a:pt x="5979" y="1279"/>
                  </a:cubicBezTo>
                  <a:cubicBezTo>
                    <a:pt x="5797" y="1346"/>
                    <a:pt x="5625" y="1437"/>
                    <a:pt x="5495" y="1591"/>
                  </a:cubicBezTo>
                  <a:cubicBezTo>
                    <a:pt x="5526" y="1340"/>
                    <a:pt x="5462" y="1100"/>
                    <a:pt x="5404" y="859"/>
                  </a:cubicBezTo>
                  <a:close/>
                  <a:moveTo>
                    <a:pt x="5181" y="273"/>
                  </a:moveTo>
                  <a:cubicBezTo>
                    <a:pt x="5186" y="576"/>
                    <a:pt x="5267" y="866"/>
                    <a:pt x="5322" y="1161"/>
                  </a:cubicBezTo>
                  <a:cubicBezTo>
                    <a:pt x="5409" y="1807"/>
                    <a:pt x="5079" y="2408"/>
                    <a:pt x="4822" y="2978"/>
                  </a:cubicBezTo>
                  <a:cubicBezTo>
                    <a:pt x="4145" y="2154"/>
                    <a:pt x="4649" y="1034"/>
                    <a:pt x="5181" y="273"/>
                  </a:cubicBezTo>
                  <a:close/>
                  <a:moveTo>
                    <a:pt x="6736" y="1217"/>
                  </a:moveTo>
                  <a:lnTo>
                    <a:pt x="6736" y="1217"/>
                  </a:lnTo>
                  <a:cubicBezTo>
                    <a:pt x="6634" y="1451"/>
                    <a:pt x="6569" y="1699"/>
                    <a:pt x="6455" y="1930"/>
                  </a:cubicBezTo>
                  <a:cubicBezTo>
                    <a:pt x="6167" y="2507"/>
                    <a:pt x="5605" y="2998"/>
                    <a:pt x="4938" y="3033"/>
                  </a:cubicBezTo>
                  <a:cubicBezTo>
                    <a:pt x="5113" y="2752"/>
                    <a:pt x="5283" y="2463"/>
                    <a:pt x="5374" y="2143"/>
                  </a:cubicBezTo>
                  <a:cubicBezTo>
                    <a:pt x="5397" y="2069"/>
                    <a:pt x="5417" y="1995"/>
                    <a:pt x="5436" y="1919"/>
                  </a:cubicBezTo>
                  <a:cubicBezTo>
                    <a:pt x="5499" y="1828"/>
                    <a:pt x="5564" y="1737"/>
                    <a:pt x="5650" y="1665"/>
                  </a:cubicBezTo>
                  <a:cubicBezTo>
                    <a:pt x="5843" y="1489"/>
                    <a:pt x="6090" y="1423"/>
                    <a:pt x="6335" y="1354"/>
                  </a:cubicBezTo>
                  <a:cubicBezTo>
                    <a:pt x="6343" y="1358"/>
                    <a:pt x="6351" y="1359"/>
                    <a:pt x="6358" y="1359"/>
                  </a:cubicBezTo>
                  <a:cubicBezTo>
                    <a:pt x="6377" y="1359"/>
                    <a:pt x="6394" y="1348"/>
                    <a:pt x="6409" y="1333"/>
                  </a:cubicBezTo>
                  <a:cubicBezTo>
                    <a:pt x="6521" y="1300"/>
                    <a:pt x="6632" y="1266"/>
                    <a:pt x="6736" y="1217"/>
                  </a:cubicBezTo>
                  <a:close/>
                  <a:moveTo>
                    <a:pt x="3691" y="2997"/>
                  </a:moveTo>
                  <a:cubicBezTo>
                    <a:pt x="4113" y="3608"/>
                    <a:pt x="4208" y="3983"/>
                    <a:pt x="4152" y="4595"/>
                  </a:cubicBezTo>
                  <a:cubicBezTo>
                    <a:pt x="4102" y="4783"/>
                    <a:pt x="4060" y="4972"/>
                    <a:pt x="4025" y="5163"/>
                  </a:cubicBezTo>
                  <a:cubicBezTo>
                    <a:pt x="4014" y="5140"/>
                    <a:pt x="4005" y="5121"/>
                    <a:pt x="3997" y="5110"/>
                  </a:cubicBezTo>
                  <a:cubicBezTo>
                    <a:pt x="3872" y="4837"/>
                    <a:pt x="3642" y="4598"/>
                    <a:pt x="3615" y="4286"/>
                  </a:cubicBezTo>
                  <a:cubicBezTo>
                    <a:pt x="3576" y="3856"/>
                    <a:pt x="3620" y="3423"/>
                    <a:pt x="3691" y="2997"/>
                  </a:cubicBezTo>
                  <a:close/>
                  <a:moveTo>
                    <a:pt x="6507" y="3152"/>
                  </a:moveTo>
                  <a:lnTo>
                    <a:pt x="6507" y="3152"/>
                  </a:lnTo>
                  <a:cubicBezTo>
                    <a:pt x="6209" y="3800"/>
                    <a:pt x="5877" y="4469"/>
                    <a:pt x="5271" y="4883"/>
                  </a:cubicBezTo>
                  <a:cubicBezTo>
                    <a:pt x="4912" y="5179"/>
                    <a:pt x="4373" y="5327"/>
                    <a:pt x="4122" y="5726"/>
                  </a:cubicBezTo>
                  <a:cubicBezTo>
                    <a:pt x="4140" y="5561"/>
                    <a:pt x="4162" y="5396"/>
                    <a:pt x="4189" y="5231"/>
                  </a:cubicBezTo>
                  <a:cubicBezTo>
                    <a:pt x="4618" y="4218"/>
                    <a:pt x="5488" y="3666"/>
                    <a:pt x="6507" y="3152"/>
                  </a:cubicBezTo>
                  <a:close/>
                  <a:moveTo>
                    <a:pt x="1192" y="5116"/>
                  </a:moveTo>
                  <a:lnTo>
                    <a:pt x="1192" y="5116"/>
                  </a:lnTo>
                  <a:cubicBezTo>
                    <a:pt x="1337" y="5317"/>
                    <a:pt x="1527" y="5481"/>
                    <a:pt x="1661" y="5690"/>
                  </a:cubicBezTo>
                  <a:cubicBezTo>
                    <a:pt x="1856" y="6007"/>
                    <a:pt x="1956" y="6382"/>
                    <a:pt x="1895" y="6752"/>
                  </a:cubicBezTo>
                  <a:cubicBezTo>
                    <a:pt x="1876" y="6742"/>
                    <a:pt x="1857" y="6734"/>
                    <a:pt x="1838" y="6724"/>
                  </a:cubicBezTo>
                  <a:cubicBezTo>
                    <a:pt x="1646" y="6631"/>
                    <a:pt x="1449" y="6528"/>
                    <a:pt x="1304" y="6365"/>
                  </a:cubicBezTo>
                  <a:cubicBezTo>
                    <a:pt x="1045" y="6012"/>
                    <a:pt x="1053" y="5517"/>
                    <a:pt x="1192" y="5116"/>
                  </a:cubicBezTo>
                  <a:close/>
                  <a:moveTo>
                    <a:pt x="1689" y="5061"/>
                  </a:moveTo>
                  <a:cubicBezTo>
                    <a:pt x="2633" y="5843"/>
                    <a:pt x="2085" y="6585"/>
                    <a:pt x="2061" y="6871"/>
                  </a:cubicBezTo>
                  <a:cubicBezTo>
                    <a:pt x="2037" y="6840"/>
                    <a:pt x="2011" y="6811"/>
                    <a:pt x="1982" y="6799"/>
                  </a:cubicBezTo>
                  <a:cubicBezTo>
                    <a:pt x="2130" y="6382"/>
                    <a:pt x="2009" y="5919"/>
                    <a:pt x="1779" y="5555"/>
                  </a:cubicBezTo>
                  <a:cubicBezTo>
                    <a:pt x="1732" y="5483"/>
                    <a:pt x="1678" y="5417"/>
                    <a:pt x="1623" y="5353"/>
                  </a:cubicBezTo>
                  <a:cubicBezTo>
                    <a:pt x="1635" y="5254"/>
                    <a:pt x="1670" y="5157"/>
                    <a:pt x="1689" y="5061"/>
                  </a:cubicBezTo>
                  <a:close/>
                  <a:moveTo>
                    <a:pt x="1377" y="7551"/>
                  </a:moveTo>
                  <a:cubicBezTo>
                    <a:pt x="1874" y="7561"/>
                    <a:pt x="2381" y="7646"/>
                    <a:pt x="2824" y="7881"/>
                  </a:cubicBezTo>
                  <a:cubicBezTo>
                    <a:pt x="2846" y="7896"/>
                    <a:pt x="2868" y="7912"/>
                    <a:pt x="2890" y="7928"/>
                  </a:cubicBezTo>
                  <a:cubicBezTo>
                    <a:pt x="2663" y="7948"/>
                    <a:pt x="2440" y="8005"/>
                    <a:pt x="2212" y="8005"/>
                  </a:cubicBezTo>
                  <a:cubicBezTo>
                    <a:pt x="2197" y="8005"/>
                    <a:pt x="2183" y="8005"/>
                    <a:pt x="2168" y="8005"/>
                  </a:cubicBezTo>
                  <a:cubicBezTo>
                    <a:pt x="1846" y="8001"/>
                    <a:pt x="1542" y="7826"/>
                    <a:pt x="1377" y="7551"/>
                  </a:cubicBezTo>
                  <a:close/>
                  <a:moveTo>
                    <a:pt x="5448" y="6007"/>
                  </a:moveTo>
                  <a:lnTo>
                    <a:pt x="5448" y="6007"/>
                  </a:lnTo>
                  <a:cubicBezTo>
                    <a:pt x="5318" y="6804"/>
                    <a:pt x="5189" y="7620"/>
                    <a:pt x="4826" y="8350"/>
                  </a:cubicBezTo>
                  <a:cubicBezTo>
                    <a:pt x="4713" y="8571"/>
                    <a:pt x="4577" y="8779"/>
                    <a:pt x="4430" y="8977"/>
                  </a:cubicBezTo>
                  <a:cubicBezTo>
                    <a:pt x="4403" y="9015"/>
                    <a:pt x="4373" y="9053"/>
                    <a:pt x="4345" y="9090"/>
                  </a:cubicBezTo>
                  <a:cubicBezTo>
                    <a:pt x="4343" y="9081"/>
                    <a:pt x="4341" y="9073"/>
                    <a:pt x="4339" y="9064"/>
                  </a:cubicBezTo>
                  <a:cubicBezTo>
                    <a:pt x="4348" y="9054"/>
                    <a:pt x="4354" y="9040"/>
                    <a:pt x="4357" y="9023"/>
                  </a:cubicBezTo>
                  <a:cubicBezTo>
                    <a:pt x="4393" y="8807"/>
                    <a:pt x="4421" y="8591"/>
                    <a:pt x="4466" y="8376"/>
                  </a:cubicBezTo>
                  <a:cubicBezTo>
                    <a:pt x="4553" y="7975"/>
                    <a:pt x="4661" y="7567"/>
                    <a:pt x="4843" y="7196"/>
                  </a:cubicBezTo>
                  <a:cubicBezTo>
                    <a:pt x="4868" y="7144"/>
                    <a:pt x="4895" y="7092"/>
                    <a:pt x="4923" y="7040"/>
                  </a:cubicBezTo>
                  <a:cubicBezTo>
                    <a:pt x="4928" y="7030"/>
                    <a:pt x="4919" y="7022"/>
                    <a:pt x="4911" y="7022"/>
                  </a:cubicBezTo>
                  <a:cubicBezTo>
                    <a:pt x="4908" y="7022"/>
                    <a:pt x="4904" y="7024"/>
                    <a:pt x="4902" y="7028"/>
                  </a:cubicBezTo>
                  <a:cubicBezTo>
                    <a:pt x="4636" y="7550"/>
                    <a:pt x="4373" y="8093"/>
                    <a:pt x="4252" y="8671"/>
                  </a:cubicBezTo>
                  <a:cubicBezTo>
                    <a:pt x="4236" y="8590"/>
                    <a:pt x="4220" y="8509"/>
                    <a:pt x="4206" y="8428"/>
                  </a:cubicBezTo>
                  <a:cubicBezTo>
                    <a:pt x="4229" y="8196"/>
                    <a:pt x="4284" y="7966"/>
                    <a:pt x="4342" y="7740"/>
                  </a:cubicBezTo>
                  <a:cubicBezTo>
                    <a:pt x="4428" y="7425"/>
                    <a:pt x="4534" y="7114"/>
                    <a:pt x="4697" y="6830"/>
                  </a:cubicBezTo>
                  <a:cubicBezTo>
                    <a:pt x="4873" y="6492"/>
                    <a:pt x="5163" y="6253"/>
                    <a:pt x="5448" y="6007"/>
                  </a:cubicBezTo>
                  <a:close/>
                  <a:moveTo>
                    <a:pt x="7742" y="6120"/>
                  </a:moveTo>
                  <a:lnTo>
                    <a:pt x="7742" y="6120"/>
                  </a:lnTo>
                  <a:cubicBezTo>
                    <a:pt x="7714" y="6821"/>
                    <a:pt x="7640" y="7525"/>
                    <a:pt x="7475" y="8208"/>
                  </a:cubicBezTo>
                  <a:cubicBezTo>
                    <a:pt x="7411" y="8444"/>
                    <a:pt x="7326" y="8675"/>
                    <a:pt x="7227" y="8898"/>
                  </a:cubicBezTo>
                  <a:cubicBezTo>
                    <a:pt x="7056" y="9287"/>
                    <a:pt x="6840" y="9658"/>
                    <a:pt x="6605" y="10011"/>
                  </a:cubicBezTo>
                  <a:cubicBezTo>
                    <a:pt x="6446" y="10245"/>
                    <a:pt x="6271" y="10471"/>
                    <a:pt x="6084" y="10685"/>
                  </a:cubicBezTo>
                  <a:cubicBezTo>
                    <a:pt x="5982" y="10798"/>
                    <a:pt x="5875" y="10909"/>
                    <a:pt x="5770" y="11019"/>
                  </a:cubicBezTo>
                  <a:cubicBezTo>
                    <a:pt x="5672" y="11123"/>
                    <a:pt x="5574" y="11227"/>
                    <a:pt x="5481" y="11336"/>
                  </a:cubicBezTo>
                  <a:cubicBezTo>
                    <a:pt x="5490" y="11301"/>
                    <a:pt x="5498" y="11266"/>
                    <a:pt x="5506" y="11230"/>
                  </a:cubicBezTo>
                  <a:cubicBezTo>
                    <a:pt x="5520" y="11160"/>
                    <a:pt x="5536" y="11089"/>
                    <a:pt x="5553" y="11019"/>
                  </a:cubicBezTo>
                  <a:cubicBezTo>
                    <a:pt x="5620" y="10737"/>
                    <a:pt x="5700" y="10457"/>
                    <a:pt x="5794" y="10183"/>
                  </a:cubicBezTo>
                  <a:cubicBezTo>
                    <a:pt x="6181" y="9130"/>
                    <a:pt x="6697" y="8130"/>
                    <a:pt x="7227" y="7141"/>
                  </a:cubicBezTo>
                  <a:cubicBezTo>
                    <a:pt x="7267" y="7067"/>
                    <a:pt x="7306" y="6993"/>
                    <a:pt x="7346" y="6920"/>
                  </a:cubicBezTo>
                  <a:cubicBezTo>
                    <a:pt x="7378" y="6862"/>
                    <a:pt x="7408" y="6803"/>
                    <a:pt x="7445" y="6748"/>
                  </a:cubicBezTo>
                  <a:cubicBezTo>
                    <a:pt x="7454" y="6734"/>
                    <a:pt x="7452" y="6714"/>
                    <a:pt x="7436" y="6705"/>
                  </a:cubicBezTo>
                  <a:cubicBezTo>
                    <a:pt x="7431" y="6702"/>
                    <a:pt x="7426" y="6701"/>
                    <a:pt x="7421" y="6701"/>
                  </a:cubicBezTo>
                  <a:cubicBezTo>
                    <a:pt x="7410" y="6701"/>
                    <a:pt x="7401" y="6707"/>
                    <a:pt x="7395" y="6717"/>
                  </a:cubicBezTo>
                  <a:cubicBezTo>
                    <a:pt x="7374" y="6757"/>
                    <a:pt x="7348" y="6794"/>
                    <a:pt x="7323" y="6831"/>
                  </a:cubicBezTo>
                  <a:cubicBezTo>
                    <a:pt x="7291" y="6882"/>
                    <a:pt x="7259" y="6932"/>
                    <a:pt x="7227" y="6982"/>
                  </a:cubicBezTo>
                  <a:cubicBezTo>
                    <a:pt x="6878" y="7530"/>
                    <a:pt x="6553" y="8090"/>
                    <a:pt x="6265" y="8674"/>
                  </a:cubicBezTo>
                  <a:cubicBezTo>
                    <a:pt x="5928" y="9347"/>
                    <a:pt x="5613" y="10021"/>
                    <a:pt x="5431" y="10758"/>
                  </a:cubicBezTo>
                  <a:cubicBezTo>
                    <a:pt x="5409" y="10845"/>
                    <a:pt x="5389" y="10932"/>
                    <a:pt x="5372" y="11019"/>
                  </a:cubicBezTo>
                  <a:cubicBezTo>
                    <a:pt x="5349" y="11132"/>
                    <a:pt x="5330" y="11246"/>
                    <a:pt x="5312" y="11360"/>
                  </a:cubicBezTo>
                  <a:cubicBezTo>
                    <a:pt x="5285" y="11248"/>
                    <a:pt x="5265" y="11135"/>
                    <a:pt x="5251" y="11019"/>
                  </a:cubicBezTo>
                  <a:cubicBezTo>
                    <a:pt x="5219" y="10729"/>
                    <a:pt x="5228" y="10433"/>
                    <a:pt x="5255" y="10144"/>
                  </a:cubicBezTo>
                  <a:cubicBezTo>
                    <a:pt x="5330" y="9279"/>
                    <a:pt x="5645" y="8443"/>
                    <a:pt x="6118" y="7717"/>
                  </a:cubicBezTo>
                  <a:cubicBezTo>
                    <a:pt x="6416" y="7259"/>
                    <a:pt x="6808" y="6879"/>
                    <a:pt x="7227" y="6530"/>
                  </a:cubicBezTo>
                  <a:cubicBezTo>
                    <a:pt x="7396" y="6389"/>
                    <a:pt x="7568" y="6254"/>
                    <a:pt x="7742" y="6120"/>
                  </a:cubicBezTo>
                  <a:close/>
                  <a:moveTo>
                    <a:pt x="246" y="8613"/>
                  </a:moveTo>
                  <a:lnTo>
                    <a:pt x="246" y="8613"/>
                  </a:lnTo>
                  <a:cubicBezTo>
                    <a:pt x="1012" y="8698"/>
                    <a:pt x="1787" y="8781"/>
                    <a:pt x="2513" y="9060"/>
                  </a:cubicBezTo>
                  <a:cubicBezTo>
                    <a:pt x="2515" y="9061"/>
                    <a:pt x="2517" y="9061"/>
                    <a:pt x="2520" y="9062"/>
                  </a:cubicBezTo>
                  <a:cubicBezTo>
                    <a:pt x="3170" y="9308"/>
                    <a:pt x="3798" y="9677"/>
                    <a:pt x="4279" y="10186"/>
                  </a:cubicBezTo>
                  <a:cubicBezTo>
                    <a:pt x="4467" y="10374"/>
                    <a:pt x="4615" y="10594"/>
                    <a:pt x="4764" y="10812"/>
                  </a:cubicBezTo>
                  <a:cubicBezTo>
                    <a:pt x="4799" y="10881"/>
                    <a:pt x="4836" y="10951"/>
                    <a:pt x="4872" y="11019"/>
                  </a:cubicBezTo>
                  <a:cubicBezTo>
                    <a:pt x="4900" y="11072"/>
                    <a:pt x="4928" y="11122"/>
                    <a:pt x="4957" y="11173"/>
                  </a:cubicBezTo>
                  <a:cubicBezTo>
                    <a:pt x="4937" y="11160"/>
                    <a:pt x="4917" y="11147"/>
                    <a:pt x="4898" y="11135"/>
                  </a:cubicBezTo>
                  <a:cubicBezTo>
                    <a:pt x="4833" y="11094"/>
                    <a:pt x="4767" y="11056"/>
                    <a:pt x="4700" y="11019"/>
                  </a:cubicBezTo>
                  <a:cubicBezTo>
                    <a:pt x="4448" y="10884"/>
                    <a:pt x="4181" y="10779"/>
                    <a:pt x="3919" y="10665"/>
                  </a:cubicBezTo>
                  <a:cubicBezTo>
                    <a:pt x="2927" y="10241"/>
                    <a:pt x="1919" y="9786"/>
                    <a:pt x="1114" y="9051"/>
                  </a:cubicBezTo>
                  <a:cubicBezTo>
                    <a:pt x="1096" y="9034"/>
                    <a:pt x="1079" y="9018"/>
                    <a:pt x="1064" y="8998"/>
                  </a:cubicBezTo>
                  <a:cubicBezTo>
                    <a:pt x="1058" y="8990"/>
                    <a:pt x="1050" y="8987"/>
                    <a:pt x="1043" y="8987"/>
                  </a:cubicBezTo>
                  <a:cubicBezTo>
                    <a:pt x="1021" y="8987"/>
                    <a:pt x="1002" y="9014"/>
                    <a:pt x="1021" y="9034"/>
                  </a:cubicBezTo>
                  <a:cubicBezTo>
                    <a:pt x="1702" y="9715"/>
                    <a:pt x="2542" y="10211"/>
                    <a:pt x="3407" y="10623"/>
                  </a:cubicBezTo>
                  <a:cubicBezTo>
                    <a:pt x="3698" y="10762"/>
                    <a:pt x="3994" y="10888"/>
                    <a:pt x="4287" y="11019"/>
                  </a:cubicBezTo>
                  <a:cubicBezTo>
                    <a:pt x="4340" y="11043"/>
                    <a:pt x="4391" y="11066"/>
                    <a:pt x="4443" y="11090"/>
                  </a:cubicBezTo>
                  <a:cubicBezTo>
                    <a:pt x="4667" y="11193"/>
                    <a:pt x="4880" y="11322"/>
                    <a:pt x="5105" y="11421"/>
                  </a:cubicBezTo>
                  <a:cubicBezTo>
                    <a:pt x="5113" y="11433"/>
                    <a:pt x="5119" y="11443"/>
                    <a:pt x="5126" y="11455"/>
                  </a:cubicBezTo>
                  <a:cubicBezTo>
                    <a:pt x="5024" y="11412"/>
                    <a:pt x="4919" y="11377"/>
                    <a:pt x="4810" y="11352"/>
                  </a:cubicBezTo>
                  <a:cubicBezTo>
                    <a:pt x="4604" y="11304"/>
                    <a:pt x="4389" y="11290"/>
                    <a:pt x="4178" y="11267"/>
                  </a:cubicBezTo>
                  <a:cubicBezTo>
                    <a:pt x="3772" y="11225"/>
                    <a:pt x="3363" y="11147"/>
                    <a:pt x="2971" y="11020"/>
                  </a:cubicBezTo>
                  <a:cubicBezTo>
                    <a:pt x="2515" y="10871"/>
                    <a:pt x="2084" y="10657"/>
                    <a:pt x="1708" y="10354"/>
                  </a:cubicBezTo>
                  <a:cubicBezTo>
                    <a:pt x="1123" y="9864"/>
                    <a:pt x="720" y="9202"/>
                    <a:pt x="246" y="8613"/>
                  </a:cubicBezTo>
                  <a:close/>
                  <a:moveTo>
                    <a:pt x="5223" y="1"/>
                  </a:moveTo>
                  <a:cubicBezTo>
                    <a:pt x="5129" y="1"/>
                    <a:pt x="5086" y="109"/>
                    <a:pt x="5038" y="174"/>
                  </a:cubicBezTo>
                  <a:cubicBezTo>
                    <a:pt x="4868" y="438"/>
                    <a:pt x="4692" y="701"/>
                    <a:pt x="4572" y="993"/>
                  </a:cubicBezTo>
                  <a:cubicBezTo>
                    <a:pt x="4324" y="1569"/>
                    <a:pt x="4204" y="2282"/>
                    <a:pt x="4553" y="2843"/>
                  </a:cubicBezTo>
                  <a:cubicBezTo>
                    <a:pt x="4616" y="2945"/>
                    <a:pt x="4694" y="3037"/>
                    <a:pt x="4788" y="3110"/>
                  </a:cubicBezTo>
                  <a:cubicBezTo>
                    <a:pt x="4788" y="3111"/>
                    <a:pt x="4788" y="3112"/>
                    <a:pt x="4789" y="3112"/>
                  </a:cubicBezTo>
                  <a:cubicBezTo>
                    <a:pt x="4774" y="3137"/>
                    <a:pt x="4760" y="3163"/>
                    <a:pt x="4744" y="3188"/>
                  </a:cubicBezTo>
                  <a:cubicBezTo>
                    <a:pt x="4556" y="3492"/>
                    <a:pt x="4401" y="3818"/>
                    <a:pt x="4284" y="4156"/>
                  </a:cubicBezTo>
                  <a:cubicBezTo>
                    <a:pt x="4283" y="3716"/>
                    <a:pt x="4136" y="3344"/>
                    <a:pt x="3771" y="2808"/>
                  </a:cubicBezTo>
                  <a:cubicBezTo>
                    <a:pt x="3748" y="2763"/>
                    <a:pt x="3703" y="2719"/>
                    <a:pt x="3654" y="2719"/>
                  </a:cubicBezTo>
                  <a:cubicBezTo>
                    <a:pt x="3638" y="2719"/>
                    <a:pt x="3620" y="2724"/>
                    <a:pt x="3604" y="2736"/>
                  </a:cubicBezTo>
                  <a:cubicBezTo>
                    <a:pt x="3547" y="2783"/>
                    <a:pt x="3552" y="2865"/>
                    <a:pt x="3537" y="2933"/>
                  </a:cubicBezTo>
                  <a:cubicBezTo>
                    <a:pt x="3480" y="3285"/>
                    <a:pt x="3434" y="3642"/>
                    <a:pt x="3432" y="4000"/>
                  </a:cubicBezTo>
                  <a:cubicBezTo>
                    <a:pt x="3412" y="4395"/>
                    <a:pt x="3513" y="4685"/>
                    <a:pt x="3748" y="5000"/>
                  </a:cubicBezTo>
                  <a:cubicBezTo>
                    <a:pt x="3837" y="5145"/>
                    <a:pt x="3941" y="5284"/>
                    <a:pt x="3977" y="5452"/>
                  </a:cubicBezTo>
                  <a:cubicBezTo>
                    <a:pt x="3855" y="6285"/>
                    <a:pt x="3859" y="7139"/>
                    <a:pt x="3948" y="7973"/>
                  </a:cubicBezTo>
                  <a:cubicBezTo>
                    <a:pt x="3980" y="8256"/>
                    <a:pt x="4024" y="8538"/>
                    <a:pt x="4081" y="8818"/>
                  </a:cubicBezTo>
                  <a:cubicBezTo>
                    <a:pt x="3771" y="8335"/>
                    <a:pt x="3285" y="8013"/>
                    <a:pt x="2823" y="7678"/>
                  </a:cubicBezTo>
                  <a:cubicBezTo>
                    <a:pt x="2563" y="7486"/>
                    <a:pt x="2345" y="7255"/>
                    <a:pt x="2152" y="6993"/>
                  </a:cubicBezTo>
                  <a:cubicBezTo>
                    <a:pt x="2149" y="6990"/>
                    <a:pt x="2146" y="6987"/>
                    <a:pt x="2142" y="6984"/>
                  </a:cubicBezTo>
                  <a:cubicBezTo>
                    <a:pt x="2176" y="6977"/>
                    <a:pt x="2202" y="6947"/>
                    <a:pt x="2212" y="6913"/>
                  </a:cubicBezTo>
                  <a:cubicBezTo>
                    <a:pt x="2237" y="6858"/>
                    <a:pt x="2263" y="6803"/>
                    <a:pt x="2282" y="6744"/>
                  </a:cubicBezTo>
                  <a:cubicBezTo>
                    <a:pt x="2416" y="6390"/>
                    <a:pt x="2480" y="5988"/>
                    <a:pt x="2311" y="5635"/>
                  </a:cubicBezTo>
                  <a:cubicBezTo>
                    <a:pt x="2190" y="5359"/>
                    <a:pt x="1962" y="5152"/>
                    <a:pt x="1761" y="4935"/>
                  </a:cubicBezTo>
                  <a:cubicBezTo>
                    <a:pt x="1730" y="4893"/>
                    <a:pt x="1685" y="4852"/>
                    <a:pt x="1642" y="4852"/>
                  </a:cubicBezTo>
                  <a:cubicBezTo>
                    <a:pt x="1616" y="4852"/>
                    <a:pt x="1592" y="4866"/>
                    <a:pt x="1571" y="4903"/>
                  </a:cubicBezTo>
                  <a:cubicBezTo>
                    <a:pt x="1541" y="5012"/>
                    <a:pt x="1525" y="5128"/>
                    <a:pt x="1522" y="5241"/>
                  </a:cubicBezTo>
                  <a:cubicBezTo>
                    <a:pt x="1480" y="5196"/>
                    <a:pt x="1437" y="5150"/>
                    <a:pt x="1396" y="5104"/>
                  </a:cubicBezTo>
                  <a:cubicBezTo>
                    <a:pt x="1336" y="5043"/>
                    <a:pt x="1290" y="4962"/>
                    <a:pt x="1217" y="4915"/>
                  </a:cubicBezTo>
                  <a:cubicBezTo>
                    <a:pt x="1205" y="4909"/>
                    <a:pt x="1193" y="4907"/>
                    <a:pt x="1182" y="4907"/>
                  </a:cubicBezTo>
                  <a:cubicBezTo>
                    <a:pt x="1128" y="4907"/>
                    <a:pt x="1093" y="4967"/>
                    <a:pt x="1087" y="5021"/>
                  </a:cubicBezTo>
                  <a:cubicBezTo>
                    <a:pt x="964" y="5478"/>
                    <a:pt x="888" y="6011"/>
                    <a:pt x="1148" y="6435"/>
                  </a:cubicBezTo>
                  <a:cubicBezTo>
                    <a:pt x="1331" y="6694"/>
                    <a:pt x="1630" y="6831"/>
                    <a:pt x="1916" y="6946"/>
                  </a:cubicBezTo>
                  <a:cubicBezTo>
                    <a:pt x="1942" y="6983"/>
                    <a:pt x="1977" y="7018"/>
                    <a:pt x="1995" y="7049"/>
                  </a:cubicBezTo>
                  <a:cubicBezTo>
                    <a:pt x="2116" y="7202"/>
                    <a:pt x="2232" y="7362"/>
                    <a:pt x="2370" y="7500"/>
                  </a:cubicBezTo>
                  <a:cubicBezTo>
                    <a:pt x="2391" y="7521"/>
                    <a:pt x="2412" y="7542"/>
                    <a:pt x="2433" y="7562"/>
                  </a:cubicBezTo>
                  <a:cubicBezTo>
                    <a:pt x="2208" y="7484"/>
                    <a:pt x="1965" y="7438"/>
                    <a:pt x="1761" y="7408"/>
                  </a:cubicBezTo>
                  <a:cubicBezTo>
                    <a:pt x="1622" y="7393"/>
                    <a:pt x="1482" y="7384"/>
                    <a:pt x="1342" y="7383"/>
                  </a:cubicBezTo>
                  <a:cubicBezTo>
                    <a:pt x="1303" y="7383"/>
                    <a:pt x="1262" y="7389"/>
                    <a:pt x="1233" y="7416"/>
                  </a:cubicBezTo>
                  <a:cubicBezTo>
                    <a:pt x="1113" y="7548"/>
                    <a:pt x="1306" y="7734"/>
                    <a:pt x="1390" y="7836"/>
                  </a:cubicBezTo>
                  <a:cubicBezTo>
                    <a:pt x="1590" y="8050"/>
                    <a:pt x="1876" y="8171"/>
                    <a:pt x="2167" y="8180"/>
                  </a:cubicBezTo>
                  <a:cubicBezTo>
                    <a:pt x="2192" y="8181"/>
                    <a:pt x="2217" y="8182"/>
                    <a:pt x="2242" y="8182"/>
                  </a:cubicBezTo>
                  <a:cubicBezTo>
                    <a:pt x="2525" y="8182"/>
                    <a:pt x="2799" y="8100"/>
                    <a:pt x="3078" y="8060"/>
                  </a:cubicBezTo>
                  <a:lnTo>
                    <a:pt x="3080" y="8060"/>
                  </a:lnTo>
                  <a:cubicBezTo>
                    <a:pt x="3223" y="8159"/>
                    <a:pt x="3367" y="8260"/>
                    <a:pt x="3506" y="8369"/>
                  </a:cubicBezTo>
                  <a:cubicBezTo>
                    <a:pt x="3752" y="8561"/>
                    <a:pt x="3957" y="8798"/>
                    <a:pt x="4134" y="9054"/>
                  </a:cubicBezTo>
                  <a:cubicBezTo>
                    <a:pt x="4134" y="9055"/>
                    <a:pt x="4134" y="9055"/>
                    <a:pt x="4134" y="9055"/>
                  </a:cubicBezTo>
                  <a:cubicBezTo>
                    <a:pt x="4229" y="9458"/>
                    <a:pt x="4352" y="9853"/>
                    <a:pt x="4507" y="10237"/>
                  </a:cubicBezTo>
                  <a:cubicBezTo>
                    <a:pt x="3790" y="9323"/>
                    <a:pt x="2611" y="8813"/>
                    <a:pt x="1485" y="8603"/>
                  </a:cubicBezTo>
                  <a:cubicBezTo>
                    <a:pt x="1061" y="8522"/>
                    <a:pt x="630" y="8489"/>
                    <a:pt x="201" y="8436"/>
                  </a:cubicBezTo>
                  <a:cubicBezTo>
                    <a:pt x="175" y="8433"/>
                    <a:pt x="146" y="8427"/>
                    <a:pt x="118" y="8427"/>
                  </a:cubicBezTo>
                  <a:cubicBezTo>
                    <a:pt x="87" y="8427"/>
                    <a:pt x="57" y="8434"/>
                    <a:pt x="34" y="8457"/>
                  </a:cubicBezTo>
                  <a:cubicBezTo>
                    <a:pt x="2" y="8490"/>
                    <a:pt x="1" y="8539"/>
                    <a:pt x="24" y="8578"/>
                  </a:cubicBezTo>
                  <a:cubicBezTo>
                    <a:pt x="898" y="9744"/>
                    <a:pt x="1359" y="10530"/>
                    <a:pt x="2472" y="11019"/>
                  </a:cubicBezTo>
                  <a:cubicBezTo>
                    <a:pt x="2770" y="11150"/>
                    <a:pt x="3113" y="11260"/>
                    <a:pt x="3524" y="11350"/>
                  </a:cubicBezTo>
                  <a:cubicBezTo>
                    <a:pt x="4093" y="11473"/>
                    <a:pt x="4690" y="11439"/>
                    <a:pt x="5232" y="11677"/>
                  </a:cubicBezTo>
                  <a:cubicBezTo>
                    <a:pt x="5220" y="11711"/>
                    <a:pt x="5224" y="11746"/>
                    <a:pt x="5265" y="11771"/>
                  </a:cubicBezTo>
                  <a:cubicBezTo>
                    <a:pt x="5278" y="11779"/>
                    <a:pt x="5291" y="11782"/>
                    <a:pt x="5303" y="11782"/>
                  </a:cubicBezTo>
                  <a:cubicBezTo>
                    <a:pt x="5328" y="11782"/>
                    <a:pt x="5351" y="11768"/>
                    <a:pt x="5370" y="11749"/>
                  </a:cubicBezTo>
                  <a:cubicBezTo>
                    <a:pt x="5410" y="11743"/>
                    <a:pt x="5447" y="11704"/>
                    <a:pt x="5439" y="11660"/>
                  </a:cubicBezTo>
                  <a:cubicBezTo>
                    <a:pt x="5468" y="11624"/>
                    <a:pt x="5498" y="11588"/>
                    <a:pt x="5529" y="11554"/>
                  </a:cubicBezTo>
                  <a:cubicBezTo>
                    <a:pt x="5692" y="11370"/>
                    <a:pt x="5869" y="11198"/>
                    <a:pt x="6039" y="11019"/>
                  </a:cubicBezTo>
                  <a:cubicBezTo>
                    <a:pt x="6154" y="10899"/>
                    <a:pt x="6266" y="10776"/>
                    <a:pt x="6370" y="10647"/>
                  </a:cubicBezTo>
                  <a:cubicBezTo>
                    <a:pt x="6641" y="10313"/>
                    <a:pt x="6884" y="9955"/>
                    <a:pt x="7092" y="9578"/>
                  </a:cubicBezTo>
                  <a:cubicBezTo>
                    <a:pt x="7138" y="9493"/>
                    <a:pt x="7183" y="9406"/>
                    <a:pt x="7227" y="9320"/>
                  </a:cubicBezTo>
                  <a:cubicBezTo>
                    <a:pt x="7380" y="9013"/>
                    <a:pt x="7515" y="8698"/>
                    <a:pt x="7609" y="8369"/>
                  </a:cubicBezTo>
                  <a:cubicBezTo>
                    <a:pt x="7800" y="7644"/>
                    <a:pt x="7860" y="6891"/>
                    <a:pt x="7908" y="6146"/>
                  </a:cubicBezTo>
                  <a:cubicBezTo>
                    <a:pt x="7909" y="6066"/>
                    <a:pt x="7910" y="5958"/>
                    <a:pt x="7824" y="5921"/>
                  </a:cubicBezTo>
                  <a:cubicBezTo>
                    <a:pt x="7808" y="5916"/>
                    <a:pt x="7793" y="5913"/>
                    <a:pt x="7779" y="5913"/>
                  </a:cubicBezTo>
                  <a:cubicBezTo>
                    <a:pt x="7689" y="5913"/>
                    <a:pt x="7614" y="5999"/>
                    <a:pt x="7543" y="6048"/>
                  </a:cubicBezTo>
                  <a:cubicBezTo>
                    <a:pt x="7437" y="6130"/>
                    <a:pt x="7331" y="6212"/>
                    <a:pt x="7227" y="6295"/>
                  </a:cubicBezTo>
                  <a:cubicBezTo>
                    <a:pt x="6999" y="6475"/>
                    <a:pt x="6778" y="6663"/>
                    <a:pt x="6575" y="6872"/>
                  </a:cubicBezTo>
                  <a:cubicBezTo>
                    <a:pt x="5722" y="7748"/>
                    <a:pt x="5197" y="8940"/>
                    <a:pt x="5111" y="10159"/>
                  </a:cubicBezTo>
                  <a:cubicBezTo>
                    <a:pt x="5095" y="10442"/>
                    <a:pt x="5090" y="10735"/>
                    <a:pt x="5133" y="11020"/>
                  </a:cubicBezTo>
                  <a:cubicBezTo>
                    <a:pt x="5137" y="11048"/>
                    <a:pt x="5142" y="11078"/>
                    <a:pt x="5147" y="11107"/>
                  </a:cubicBezTo>
                  <a:lnTo>
                    <a:pt x="5140" y="11095"/>
                  </a:lnTo>
                  <a:cubicBezTo>
                    <a:pt x="5126" y="11069"/>
                    <a:pt x="5113" y="11044"/>
                    <a:pt x="5099" y="11019"/>
                  </a:cubicBezTo>
                  <a:cubicBezTo>
                    <a:pt x="4924" y="10703"/>
                    <a:pt x="4760" y="10378"/>
                    <a:pt x="4634" y="10039"/>
                  </a:cubicBezTo>
                  <a:cubicBezTo>
                    <a:pt x="4544" y="9792"/>
                    <a:pt x="4465" y="9542"/>
                    <a:pt x="4397" y="9288"/>
                  </a:cubicBezTo>
                  <a:cubicBezTo>
                    <a:pt x="4461" y="9232"/>
                    <a:pt x="4517" y="9145"/>
                    <a:pt x="4567" y="9099"/>
                  </a:cubicBezTo>
                  <a:cubicBezTo>
                    <a:pt x="4963" y="8629"/>
                    <a:pt x="5188" y="8041"/>
                    <a:pt x="5335" y="7451"/>
                  </a:cubicBezTo>
                  <a:cubicBezTo>
                    <a:pt x="5453" y="6989"/>
                    <a:pt x="5522" y="6516"/>
                    <a:pt x="5609" y="6047"/>
                  </a:cubicBezTo>
                  <a:cubicBezTo>
                    <a:pt x="5627" y="5948"/>
                    <a:pt x="5706" y="5734"/>
                    <a:pt x="5536" y="5734"/>
                  </a:cubicBezTo>
                  <a:cubicBezTo>
                    <a:pt x="5534" y="5734"/>
                    <a:pt x="5532" y="5734"/>
                    <a:pt x="5530" y="5734"/>
                  </a:cubicBezTo>
                  <a:cubicBezTo>
                    <a:pt x="5463" y="5745"/>
                    <a:pt x="5414" y="5801"/>
                    <a:pt x="5363" y="5841"/>
                  </a:cubicBezTo>
                  <a:cubicBezTo>
                    <a:pt x="5264" y="5926"/>
                    <a:pt x="5166" y="6012"/>
                    <a:pt x="5072" y="6100"/>
                  </a:cubicBezTo>
                  <a:cubicBezTo>
                    <a:pt x="4893" y="6264"/>
                    <a:pt x="4728" y="6446"/>
                    <a:pt x="4610" y="6658"/>
                  </a:cubicBezTo>
                  <a:cubicBezTo>
                    <a:pt x="4385" y="7060"/>
                    <a:pt x="4224" y="7553"/>
                    <a:pt x="4148" y="8040"/>
                  </a:cubicBezTo>
                  <a:cubicBezTo>
                    <a:pt x="4070" y="7445"/>
                    <a:pt x="4048" y="6841"/>
                    <a:pt x="4081" y="6240"/>
                  </a:cubicBezTo>
                  <a:cubicBezTo>
                    <a:pt x="4141" y="6026"/>
                    <a:pt x="4214" y="5809"/>
                    <a:pt x="4390" y="5666"/>
                  </a:cubicBezTo>
                  <a:cubicBezTo>
                    <a:pt x="4600" y="5492"/>
                    <a:pt x="4855" y="5389"/>
                    <a:pt x="5082" y="5241"/>
                  </a:cubicBezTo>
                  <a:cubicBezTo>
                    <a:pt x="5761" y="4835"/>
                    <a:pt x="6140" y="4333"/>
                    <a:pt x="6468" y="3624"/>
                  </a:cubicBezTo>
                  <a:cubicBezTo>
                    <a:pt x="6559" y="3422"/>
                    <a:pt x="6681" y="3229"/>
                    <a:pt x="6743" y="3017"/>
                  </a:cubicBezTo>
                  <a:cubicBezTo>
                    <a:pt x="6752" y="2956"/>
                    <a:pt x="6704" y="2902"/>
                    <a:pt x="6643" y="2902"/>
                  </a:cubicBezTo>
                  <a:cubicBezTo>
                    <a:pt x="6641" y="2902"/>
                    <a:pt x="6640" y="2902"/>
                    <a:pt x="6638" y="2902"/>
                  </a:cubicBezTo>
                  <a:cubicBezTo>
                    <a:pt x="6578" y="2904"/>
                    <a:pt x="6527" y="2942"/>
                    <a:pt x="6473" y="2966"/>
                  </a:cubicBezTo>
                  <a:cubicBezTo>
                    <a:pt x="6128" y="3148"/>
                    <a:pt x="5783" y="3330"/>
                    <a:pt x="5459" y="3547"/>
                  </a:cubicBezTo>
                  <a:cubicBezTo>
                    <a:pt x="4972" y="3874"/>
                    <a:pt x="4533" y="4305"/>
                    <a:pt x="4262" y="4827"/>
                  </a:cubicBezTo>
                  <a:cubicBezTo>
                    <a:pt x="4291" y="4680"/>
                    <a:pt x="4325" y="4533"/>
                    <a:pt x="4362" y="4388"/>
                  </a:cubicBezTo>
                  <a:cubicBezTo>
                    <a:pt x="4442" y="4092"/>
                    <a:pt x="4542" y="3801"/>
                    <a:pt x="4669" y="3522"/>
                  </a:cubicBezTo>
                  <a:cubicBezTo>
                    <a:pt x="4722" y="3400"/>
                    <a:pt x="4784" y="3281"/>
                    <a:pt x="4842" y="3162"/>
                  </a:cubicBezTo>
                  <a:cubicBezTo>
                    <a:pt x="4872" y="3175"/>
                    <a:pt x="4908" y="3178"/>
                    <a:pt x="4938" y="3179"/>
                  </a:cubicBezTo>
                  <a:cubicBezTo>
                    <a:pt x="5602" y="3165"/>
                    <a:pt x="6197" y="2708"/>
                    <a:pt x="6531" y="2155"/>
                  </a:cubicBezTo>
                  <a:cubicBezTo>
                    <a:pt x="6666" y="1945"/>
                    <a:pt x="6741" y="1706"/>
                    <a:pt x="6825" y="1472"/>
                  </a:cubicBezTo>
                  <a:cubicBezTo>
                    <a:pt x="6867" y="1359"/>
                    <a:pt x="6911" y="1248"/>
                    <a:pt x="6954" y="1137"/>
                  </a:cubicBezTo>
                  <a:cubicBezTo>
                    <a:pt x="6965" y="1108"/>
                    <a:pt x="6976" y="1079"/>
                    <a:pt x="6968" y="1048"/>
                  </a:cubicBezTo>
                  <a:cubicBezTo>
                    <a:pt x="6952" y="1002"/>
                    <a:pt x="6923" y="986"/>
                    <a:pt x="6889" y="986"/>
                  </a:cubicBezTo>
                  <a:cubicBezTo>
                    <a:pt x="6850" y="986"/>
                    <a:pt x="6804" y="1008"/>
                    <a:pt x="6768" y="1027"/>
                  </a:cubicBezTo>
                  <a:cubicBezTo>
                    <a:pt x="6703" y="1057"/>
                    <a:pt x="6638" y="1081"/>
                    <a:pt x="6572" y="1104"/>
                  </a:cubicBezTo>
                  <a:cubicBezTo>
                    <a:pt x="6638" y="985"/>
                    <a:pt x="6681" y="853"/>
                    <a:pt x="6690" y="716"/>
                  </a:cubicBezTo>
                  <a:cubicBezTo>
                    <a:pt x="6701" y="601"/>
                    <a:pt x="6657" y="522"/>
                    <a:pt x="6566" y="522"/>
                  </a:cubicBezTo>
                  <a:cubicBezTo>
                    <a:pt x="6540" y="522"/>
                    <a:pt x="6511" y="529"/>
                    <a:pt x="6478" y="542"/>
                  </a:cubicBezTo>
                  <a:cubicBezTo>
                    <a:pt x="6268" y="599"/>
                    <a:pt x="6050" y="657"/>
                    <a:pt x="5871" y="788"/>
                  </a:cubicBezTo>
                  <a:cubicBezTo>
                    <a:pt x="5858" y="559"/>
                    <a:pt x="5862" y="313"/>
                    <a:pt x="5766" y="102"/>
                  </a:cubicBezTo>
                  <a:cubicBezTo>
                    <a:pt x="5730" y="45"/>
                    <a:pt x="5690" y="22"/>
                    <a:pt x="5649" y="22"/>
                  </a:cubicBezTo>
                  <a:cubicBezTo>
                    <a:pt x="5583" y="22"/>
                    <a:pt x="5516" y="83"/>
                    <a:pt x="5469" y="153"/>
                  </a:cubicBezTo>
                  <a:cubicBezTo>
                    <a:pt x="5417" y="214"/>
                    <a:pt x="5368" y="276"/>
                    <a:pt x="5328" y="345"/>
                  </a:cubicBezTo>
                  <a:cubicBezTo>
                    <a:pt x="5325" y="289"/>
                    <a:pt x="5324" y="233"/>
                    <a:pt x="5320" y="178"/>
                  </a:cubicBezTo>
                  <a:cubicBezTo>
                    <a:pt x="5318" y="110"/>
                    <a:pt x="5312" y="15"/>
                    <a:pt x="5230" y="1"/>
                  </a:cubicBezTo>
                  <a:cubicBezTo>
                    <a:pt x="5228" y="1"/>
                    <a:pt x="5225" y="1"/>
                    <a:pt x="522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6"/>
            <p:cNvSpPr/>
            <p:nvPr/>
          </p:nvSpPr>
          <p:spPr>
            <a:xfrm>
              <a:off x="3369737" y="4317525"/>
              <a:ext cx="891085" cy="491554"/>
            </a:xfrm>
            <a:custGeom>
              <a:avLst/>
              <a:gdLst/>
              <a:ahLst/>
              <a:cxnLst/>
              <a:rect l="l" t="t" r="r" b="b"/>
              <a:pathLst>
                <a:path w="4677" h="2580" extrusionOk="0">
                  <a:moveTo>
                    <a:pt x="0" y="0"/>
                  </a:moveTo>
                  <a:cubicBezTo>
                    <a:pt x="392" y="517"/>
                    <a:pt x="758" y="1060"/>
                    <a:pt x="1258" y="1479"/>
                  </a:cubicBezTo>
                  <a:cubicBezTo>
                    <a:pt x="1634" y="1781"/>
                    <a:pt x="2065" y="1996"/>
                    <a:pt x="2521" y="2145"/>
                  </a:cubicBezTo>
                  <a:cubicBezTo>
                    <a:pt x="2913" y="2272"/>
                    <a:pt x="3323" y="2350"/>
                    <a:pt x="3729" y="2392"/>
                  </a:cubicBezTo>
                  <a:cubicBezTo>
                    <a:pt x="3939" y="2415"/>
                    <a:pt x="4154" y="2429"/>
                    <a:pt x="4360" y="2477"/>
                  </a:cubicBezTo>
                  <a:cubicBezTo>
                    <a:pt x="4469" y="2502"/>
                    <a:pt x="4574" y="2538"/>
                    <a:pt x="4676" y="2580"/>
                  </a:cubicBezTo>
                  <a:cubicBezTo>
                    <a:pt x="4669" y="2568"/>
                    <a:pt x="4663" y="2558"/>
                    <a:pt x="4655" y="2546"/>
                  </a:cubicBezTo>
                  <a:cubicBezTo>
                    <a:pt x="4430" y="2447"/>
                    <a:pt x="4217" y="2318"/>
                    <a:pt x="3994" y="2214"/>
                  </a:cubicBezTo>
                  <a:cubicBezTo>
                    <a:pt x="3983" y="2210"/>
                    <a:pt x="3973" y="2206"/>
                    <a:pt x="3962" y="2201"/>
                  </a:cubicBezTo>
                  <a:cubicBezTo>
                    <a:pt x="3364" y="2029"/>
                    <a:pt x="2777" y="1811"/>
                    <a:pt x="2195" y="1594"/>
                  </a:cubicBezTo>
                  <a:cubicBezTo>
                    <a:pt x="1950" y="1503"/>
                    <a:pt x="1704" y="1411"/>
                    <a:pt x="1481" y="1273"/>
                  </a:cubicBezTo>
                  <a:cubicBezTo>
                    <a:pt x="1281" y="1150"/>
                    <a:pt x="1105" y="993"/>
                    <a:pt x="931" y="835"/>
                  </a:cubicBezTo>
                  <a:cubicBezTo>
                    <a:pt x="620" y="557"/>
                    <a:pt x="310" y="279"/>
                    <a:pt x="0"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6"/>
            <p:cNvSpPr/>
            <p:nvPr/>
          </p:nvSpPr>
          <p:spPr>
            <a:xfrm>
              <a:off x="4292829" y="4777642"/>
              <a:ext cx="5335" cy="13527"/>
            </a:xfrm>
            <a:custGeom>
              <a:avLst/>
              <a:gdLst/>
              <a:ahLst/>
              <a:cxnLst/>
              <a:rect l="l" t="t" r="r" b="b"/>
              <a:pathLst>
                <a:path w="28" h="71" extrusionOk="0">
                  <a:moveTo>
                    <a:pt x="1" y="0"/>
                  </a:moveTo>
                  <a:lnTo>
                    <a:pt x="1" y="0"/>
                  </a:lnTo>
                  <a:cubicBezTo>
                    <a:pt x="7" y="23"/>
                    <a:pt x="12" y="47"/>
                    <a:pt x="17" y="70"/>
                  </a:cubicBezTo>
                  <a:cubicBezTo>
                    <a:pt x="21" y="48"/>
                    <a:pt x="25" y="26"/>
                    <a:pt x="28" y="4"/>
                  </a:cubicBezTo>
                  <a:cubicBezTo>
                    <a:pt x="19" y="3"/>
                    <a:pt x="10" y="1"/>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6"/>
            <p:cNvSpPr/>
            <p:nvPr/>
          </p:nvSpPr>
          <p:spPr>
            <a:xfrm>
              <a:off x="4328457" y="3792439"/>
              <a:ext cx="430586" cy="994159"/>
            </a:xfrm>
            <a:custGeom>
              <a:avLst/>
              <a:gdLst/>
              <a:ahLst/>
              <a:cxnLst/>
              <a:rect l="l" t="t" r="r" b="b"/>
              <a:pathLst>
                <a:path w="2260" h="5218" extrusionOk="0">
                  <a:moveTo>
                    <a:pt x="2260" y="0"/>
                  </a:moveTo>
                  <a:lnTo>
                    <a:pt x="2260" y="0"/>
                  </a:lnTo>
                  <a:cubicBezTo>
                    <a:pt x="2185" y="58"/>
                    <a:pt x="2111" y="117"/>
                    <a:pt x="2036" y="176"/>
                  </a:cubicBezTo>
                  <a:cubicBezTo>
                    <a:pt x="2010" y="348"/>
                    <a:pt x="1984" y="520"/>
                    <a:pt x="1956" y="692"/>
                  </a:cubicBezTo>
                  <a:cubicBezTo>
                    <a:pt x="1902" y="1050"/>
                    <a:pt x="1846" y="1410"/>
                    <a:pt x="1708" y="1743"/>
                  </a:cubicBezTo>
                  <a:cubicBezTo>
                    <a:pt x="1623" y="1949"/>
                    <a:pt x="1509" y="2142"/>
                    <a:pt x="1397" y="2334"/>
                  </a:cubicBezTo>
                  <a:cubicBezTo>
                    <a:pt x="912" y="3171"/>
                    <a:pt x="469" y="4031"/>
                    <a:pt x="69" y="4913"/>
                  </a:cubicBezTo>
                  <a:cubicBezTo>
                    <a:pt x="53" y="4978"/>
                    <a:pt x="38" y="5044"/>
                    <a:pt x="24" y="5111"/>
                  </a:cubicBezTo>
                  <a:cubicBezTo>
                    <a:pt x="15" y="5146"/>
                    <a:pt x="8" y="5182"/>
                    <a:pt x="1" y="5217"/>
                  </a:cubicBezTo>
                  <a:cubicBezTo>
                    <a:pt x="92" y="5108"/>
                    <a:pt x="190" y="5004"/>
                    <a:pt x="288" y="4900"/>
                  </a:cubicBezTo>
                  <a:cubicBezTo>
                    <a:pt x="394" y="4790"/>
                    <a:pt x="500" y="4679"/>
                    <a:pt x="602" y="4566"/>
                  </a:cubicBezTo>
                  <a:cubicBezTo>
                    <a:pt x="789" y="4352"/>
                    <a:pt x="963" y="4126"/>
                    <a:pt x="1122" y="3891"/>
                  </a:cubicBezTo>
                  <a:cubicBezTo>
                    <a:pt x="1357" y="3539"/>
                    <a:pt x="1573" y="3168"/>
                    <a:pt x="1745" y="2779"/>
                  </a:cubicBezTo>
                  <a:cubicBezTo>
                    <a:pt x="1844" y="2555"/>
                    <a:pt x="1929" y="2326"/>
                    <a:pt x="1993" y="2089"/>
                  </a:cubicBezTo>
                  <a:cubicBezTo>
                    <a:pt x="2158" y="1406"/>
                    <a:pt x="2232" y="702"/>
                    <a:pt x="2260"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6"/>
            <p:cNvSpPr/>
            <p:nvPr/>
          </p:nvSpPr>
          <p:spPr>
            <a:xfrm>
              <a:off x="4110497" y="3770909"/>
              <a:ext cx="211483" cy="587389"/>
            </a:xfrm>
            <a:custGeom>
              <a:avLst/>
              <a:gdLst/>
              <a:ahLst/>
              <a:cxnLst/>
              <a:rect l="l" t="t" r="r" b="b"/>
              <a:pathLst>
                <a:path w="1110" h="3083" extrusionOk="0">
                  <a:moveTo>
                    <a:pt x="1110" y="1"/>
                  </a:moveTo>
                  <a:cubicBezTo>
                    <a:pt x="1021" y="78"/>
                    <a:pt x="931" y="154"/>
                    <a:pt x="845" y="232"/>
                  </a:cubicBezTo>
                  <a:cubicBezTo>
                    <a:pt x="770" y="583"/>
                    <a:pt x="671" y="929"/>
                    <a:pt x="573" y="1275"/>
                  </a:cubicBezTo>
                  <a:cubicBezTo>
                    <a:pt x="494" y="1550"/>
                    <a:pt x="416" y="1827"/>
                    <a:pt x="283" y="2081"/>
                  </a:cubicBezTo>
                  <a:cubicBezTo>
                    <a:pt x="238" y="2167"/>
                    <a:pt x="188" y="2249"/>
                    <a:pt x="136" y="2331"/>
                  </a:cubicBezTo>
                  <a:cubicBezTo>
                    <a:pt x="134" y="2344"/>
                    <a:pt x="131" y="2357"/>
                    <a:pt x="128" y="2369"/>
                  </a:cubicBezTo>
                  <a:cubicBezTo>
                    <a:pt x="83" y="2584"/>
                    <a:pt x="55" y="2801"/>
                    <a:pt x="19" y="3017"/>
                  </a:cubicBezTo>
                  <a:cubicBezTo>
                    <a:pt x="16" y="3034"/>
                    <a:pt x="10" y="3048"/>
                    <a:pt x="1" y="3058"/>
                  </a:cubicBezTo>
                  <a:cubicBezTo>
                    <a:pt x="3" y="3067"/>
                    <a:pt x="5" y="3075"/>
                    <a:pt x="7" y="3083"/>
                  </a:cubicBezTo>
                  <a:cubicBezTo>
                    <a:pt x="36" y="3047"/>
                    <a:pt x="65" y="3009"/>
                    <a:pt x="92" y="2970"/>
                  </a:cubicBezTo>
                  <a:cubicBezTo>
                    <a:pt x="239" y="2772"/>
                    <a:pt x="375" y="2564"/>
                    <a:pt x="487" y="2344"/>
                  </a:cubicBezTo>
                  <a:cubicBezTo>
                    <a:pt x="850" y="1613"/>
                    <a:pt x="980" y="798"/>
                    <a:pt x="1110"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6"/>
            <p:cNvSpPr/>
            <p:nvPr/>
          </p:nvSpPr>
          <p:spPr>
            <a:xfrm>
              <a:off x="4069534" y="3226961"/>
              <a:ext cx="454212" cy="490602"/>
            </a:xfrm>
            <a:custGeom>
              <a:avLst/>
              <a:gdLst/>
              <a:ahLst/>
              <a:cxnLst/>
              <a:rect l="l" t="t" r="r" b="b"/>
              <a:pathLst>
                <a:path w="2384" h="2575" extrusionOk="0">
                  <a:moveTo>
                    <a:pt x="2384" y="0"/>
                  </a:moveTo>
                  <a:lnTo>
                    <a:pt x="2384" y="0"/>
                  </a:lnTo>
                  <a:cubicBezTo>
                    <a:pt x="2285" y="49"/>
                    <a:pt x="2189" y="100"/>
                    <a:pt x="2094" y="150"/>
                  </a:cubicBezTo>
                  <a:cubicBezTo>
                    <a:pt x="1897" y="548"/>
                    <a:pt x="1622" y="906"/>
                    <a:pt x="1287" y="1198"/>
                  </a:cubicBezTo>
                  <a:cubicBezTo>
                    <a:pt x="1020" y="1430"/>
                    <a:pt x="719" y="1619"/>
                    <a:pt x="451" y="1848"/>
                  </a:cubicBezTo>
                  <a:cubicBezTo>
                    <a:pt x="293" y="1983"/>
                    <a:pt x="145" y="2137"/>
                    <a:pt x="32" y="2311"/>
                  </a:cubicBezTo>
                  <a:cubicBezTo>
                    <a:pt x="20" y="2399"/>
                    <a:pt x="9" y="2486"/>
                    <a:pt x="0" y="2574"/>
                  </a:cubicBezTo>
                  <a:cubicBezTo>
                    <a:pt x="250" y="2176"/>
                    <a:pt x="789" y="2028"/>
                    <a:pt x="1149" y="1732"/>
                  </a:cubicBezTo>
                  <a:cubicBezTo>
                    <a:pt x="1754" y="1319"/>
                    <a:pt x="2085" y="649"/>
                    <a:pt x="238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6"/>
            <p:cNvSpPr/>
            <p:nvPr/>
          </p:nvSpPr>
          <p:spPr>
            <a:xfrm>
              <a:off x="180543" y="2565840"/>
              <a:ext cx="1449514" cy="1391023"/>
            </a:xfrm>
            <a:custGeom>
              <a:avLst/>
              <a:gdLst/>
              <a:ahLst/>
              <a:cxnLst/>
              <a:rect l="l" t="t" r="r" b="b"/>
              <a:pathLst>
                <a:path w="7608" h="7301" extrusionOk="0">
                  <a:moveTo>
                    <a:pt x="3332" y="1001"/>
                  </a:moveTo>
                  <a:cubicBezTo>
                    <a:pt x="3335" y="1001"/>
                    <a:pt x="3337" y="1001"/>
                    <a:pt x="3339" y="1002"/>
                  </a:cubicBezTo>
                  <a:cubicBezTo>
                    <a:pt x="3379" y="1018"/>
                    <a:pt x="3421" y="1027"/>
                    <a:pt x="3464" y="1036"/>
                  </a:cubicBezTo>
                  <a:cubicBezTo>
                    <a:pt x="3570" y="1059"/>
                    <a:pt x="3676" y="1065"/>
                    <a:pt x="3783" y="1065"/>
                  </a:cubicBezTo>
                  <a:cubicBezTo>
                    <a:pt x="3881" y="1065"/>
                    <a:pt x="3981" y="1060"/>
                    <a:pt x="4080" y="1060"/>
                  </a:cubicBezTo>
                  <a:cubicBezTo>
                    <a:pt x="4111" y="1060"/>
                    <a:pt x="4143" y="1060"/>
                    <a:pt x="4174" y="1062"/>
                  </a:cubicBezTo>
                  <a:cubicBezTo>
                    <a:pt x="4225" y="1066"/>
                    <a:pt x="4248" y="1136"/>
                    <a:pt x="4211" y="1170"/>
                  </a:cubicBezTo>
                  <a:cubicBezTo>
                    <a:pt x="4186" y="1187"/>
                    <a:pt x="4157" y="1192"/>
                    <a:pt x="4126" y="1192"/>
                  </a:cubicBezTo>
                  <a:cubicBezTo>
                    <a:pt x="4085" y="1192"/>
                    <a:pt x="4040" y="1182"/>
                    <a:pt x="4001" y="1182"/>
                  </a:cubicBezTo>
                  <a:cubicBezTo>
                    <a:pt x="3999" y="1182"/>
                    <a:pt x="3998" y="1182"/>
                    <a:pt x="3997" y="1182"/>
                  </a:cubicBezTo>
                  <a:cubicBezTo>
                    <a:pt x="3768" y="1161"/>
                    <a:pt x="3540" y="1120"/>
                    <a:pt x="3326" y="1034"/>
                  </a:cubicBezTo>
                  <a:cubicBezTo>
                    <a:pt x="3316" y="1030"/>
                    <a:pt x="3312" y="1020"/>
                    <a:pt x="3316" y="1011"/>
                  </a:cubicBezTo>
                  <a:cubicBezTo>
                    <a:pt x="3319" y="1004"/>
                    <a:pt x="3325" y="1001"/>
                    <a:pt x="3332" y="1001"/>
                  </a:cubicBezTo>
                  <a:close/>
                  <a:moveTo>
                    <a:pt x="4567" y="3796"/>
                  </a:moveTo>
                  <a:cubicBezTo>
                    <a:pt x="4592" y="3796"/>
                    <a:pt x="4616" y="3808"/>
                    <a:pt x="4628" y="3829"/>
                  </a:cubicBezTo>
                  <a:cubicBezTo>
                    <a:pt x="4647" y="3862"/>
                    <a:pt x="4638" y="3909"/>
                    <a:pt x="4603" y="3927"/>
                  </a:cubicBezTo>
                  <a:cubicBezTo>
                    <a:pt x="4500" y="3977"/>
                    <a:pt x="4399" y="4033"/>
                    <a:pt x="4298" y="4087"/>
                  </a:cubicBezTo>
                  <a:cubicBezTo>
                    <a:pt x="3983" y="4246"/>
                    <a:pt x="3654" y="4379"/>
                    <a:pt x="3307" y="4447"/>
                  </a:cubicBezTo>
                  <a:cubicBezTo>
                    <a:pt x="3232" y="4465"/>
                    <a:pt x="3153" y="4468"/>
                    <a:pt x="3077" y="4473"/>
                  </a:cubicBezTo>
                  <a:cubicBezTo>
                    <a:pt x="3067" y="4473"/>
                    <a:pt x="3057" y="4469"/>
                    <a:pt x="3052" y="4459"/>
                  </a:cubicBezTo>
                  <a:cubicBezTo>
                    <a:pt x="3041" y="4441"/>
                    <a:pt x="3055" y="4416"/>
                    <a:pt x="3075" y="4416"/>
                  </a:cubicBezTo>
                  <a:cubicBezTo>
                    <a:pt x="3076" y="4416"/>
                    <a:pt x="3077" y="4416"/>
                    <a:pt x="3078" y="4416"/>
                  </a:cubicBezTo>
                  <a:cubicBezTo>
                    <a:pt x="3126" y="4406"/>
                    <a:pt x="3173" y="4395"/>
                    <a:pt x="3221" y="4382"/>
                  </a:cubicBezTo>
                  <a:cubicBezTo>
                    <a:pt x="3680" y="4243"/>
                    <a:pt x="4099" y="4002"/>
                    <a:pt x="4531" y="3805"/>
                  </a:cubicBezTo>
                  <a:cubicBezTo>
                    <a:pt x="4543" y="3799"/>
                    <a:pt x="4555" y="3796"/>
                    <a:pt x="4567" y="3796"/>
                  </a:cubicBezTo>
                  <a:close/>
                  <a:moveTo>
                    <a:pt x="4799" y="1"/>
                  </a:moveTo>
                  <a:lnTo>
                    <a:pt x="4799" y="1"/>
                  </a:lnTo>
                  <a:cubicBezTo>
                    <a:pt x="4802" y="43"/>
                    <a:pt x="4815" y="96"/>
                    <a:pt x="4816" y="145"/>
                  </a:cubicBezTo>
                  <a:cubicBezTo>
                    <a:pt x="4819" y="144"/>
                    <a:pt x="4822" y="144"/>
                    <a:pt x="4825" y="144"/>
                  </a:cubicBezTo>
                  <a:cubicBezTo>
                    <a:pt x="4838" y="144"/>
                    <a:pt x="4850" y="147"/>
                    <a:pt x="4862" y="154"/>
                  </a:cubicBezTo>
                  <a:cubicBezTo>
                    <a:pt x="4990" y="247"/>
                    <a:pt x="4754" y="443"/>
                    <a:pt x="4680" y="505"/>
                  </a:cubicBezTo>
                  <a:cubicBezTo>
                    <a:pt x="4428" y="685"/>
                    <a:pt x="4122" y="782"/>
                    <a:pt x="3815" y="782"/>
                  </a:cubicBezTo>
                  <a:cubicBezTo>
                    <a:pt x="3717" y="782"/>
                    <a:pt x="3619" y="772"/>
                    <a:pt x="3522" y="752"/>
                  </a:cubicBezTo>
                  <a:cubicBezTo>
                    <a:pt x="3172" y="686"/>
                    <a:pt x="2830" y="488"/>
                    <a:pt x="2648" y="175"/>
                  </a:cubicBezTo>
                  <a:cubicBezTo>
                    <a:pt x="2629" y="164"/>
                    <a:pt x="2634" y="134"/>
                    <a:pt x="2652" y="127"/>
                  </a:cubicBezTo>
                  <a:cubicBezTo>
                    <a:pt x="2658" y="126"/>
                    <a:pt x="2663" y="125"/>
                    <a:pt x="2668" y="125"/>
                  </a:cubicBezTo>
                  <a:cubicBezTo>
                    <a:pt x="2693" y="125"/>
                    <a:pt x="2715" y="138"/>
                    <a:pt x="2735" y="154"/>
                  </a:cubicBezTo>
                  <a:lnTo>
                    <a:pt x="2735" y="152"/>
                  </a:lnTo>
                  <a:cubicBezTo>
                    <a:pt x="2738" y="113"/>
                    <a:pt x="2740" y="76"/>
                    <a:pt x="2742" y="38"/>
                  </a:cubicBezTo>
                  <a:lnTo>
                    <a:pt x="2742" y="38"/>
                  </a:lnTo>
                  <a:cubicBezTo>
                    <a:pt x="2741" y="39"/>
                    <a:pt x="2739" y="40"/>
                    <a:pt x="2736" y="40"/>
                  </a:cubicBezTo>
                  <a:cubicBezTo>
                    <a:pt x="2635" y="77"/>
                    <a:pt x="2544" y="138"/>
                    <a:pt x="2450" y="192"/>
                  </a:cubicBezTo>
                  <a:cubicBezTo>
                    <a:pt x="2437" y="199"/>
                    <a:pt x="2423" y="203"/>
                    <a:pt x="2409" y="203"/>
                  </a:cubicBezTo>
                  <a:cubicBezTo>
                    <a:pt x="2391" y="203"/>
                    <a:pt x="2374" y="197"/>
                    <a:pt x="2359" y="186"/>
                  </a:cubicBezTo>
                  <a:cubicBezTo>
                    <a:pt x="2336" y="193"/>
                    <a:pt x="2310" y="195"/>
                    <a:pt x="2284" y="195"/>
                  </a:cubicBezTo>
                  <a:cubicBezTo>
                    <a:pt x="2262" y="195"/>
                    <a:pt x="2239" y="194"/>
                    <a:pt x="2218" y="194"/>
                  </a:cubicBezTo>
                  <a:cubicBezTo>
                    <a:pt x="2200" y="194"/>
                    <a:pt x="2183" y="194"/>
                    <a:pt x="2167" y="197"/>
                  </a:cubicBezTo>
                  <a:cubicBezTo>
                    <a:pt x="2017" y="208"/>
                    <a:pt x="1867" y="244"/>
                    <a:pt x="1726" y="295"/>
                  </a:cubicBezTo>
                  <a:cubicBezTo>
                    <a:pt x="1006" y="552"/>
                    <a:pt x="533" y="1192"/>
                    <a:pt x="85" y="1777"/>
                  </a:cubicBezTo>
                  <a:cubicBezTo>
                    <a:pt x="56" y="1818"/>
                    <a:pt x="0" y="1850"/>
                    <a:pt x="8" y="1907"/>
                  </a:cubicBezTo>
                  <a:cubicBezTo>
                    <a:pt x="42" y="1995"/>
                    <a:pt x="120" y="2067"/>
                    <a:pt x="197" y="2120"/>
                  </a:cubicBezTo>
                  <a:cubicBezTo>
                    <a:pt x="363" y="2242"/>
                    <a:pt x="533" y="2359"/>
                    <a:pt x="709" y="2465"/>
                  </a:cubicBezTo>
                  <a:cubicBezTo>
                    <a:pt x="770" y="2502"/>
                    <a:pt x="832" y="2538"/>
                    <a:pt x="894" y="2575"/>
                  </a:cubicBezTo>
                  <a:cubicBezTo>
                    <a:pt x="920" y="2592"/>
                    <a:pt x="950" y="2607"/>
                    <a:pt x="973" y="2628"/>
                  </a:cubicBezTo>
                  <a:cubicBezTo>
                    <a:pt x="995" y="2584"/>
                    <a:pt x="1019" y="2542"/>
                    <a:pt x="1048" y="2501"/>
                  </a:cubicBezTo>
                  <a:cubicBezTo>
                    <a:pt x="1171" y="2333"/>
                    <a:pt x="1317" y="2159"/>
                    <a:pt x="1332" y="1942"/>
                  </a:cubicBezTo>
                  <a:cubicBezTo>
                    <a:pt x="1300" y="1809"/>
                    <a:pt x="1247" y="1681"/>
                    <a:pt x="1209" y="1549"/>
                  </a:cubicBezTo>
                  <a:cubicBezTo>
                    <a:pt x="1196" y="1517"/>
                    <a:pt x="1184" y="1457"/>
                    <a:pt x="1234" y="1457"/>
                  </a:cubicBezTo>
                  <a:cubicBezTo>
                    <a:pt x="1235" y="1457"/>
                    <a:pt x="1237" y="1457"/>
                    <a:pt x="1239" y="1458"/>
                  </a:cubicBezTo>
                  <a:cubicBezTo>
                    <a:pt x="1299" y="1482"/>
                    <a:pt x="1325" y="1552"/>
                    <a:pt x="1359" y="1602"/>
                  </a:cubicBezTo>
                  <a:cubicBezTo>
                    <a:pt x="1411" y="1693"/>
                    <a:pt x="1466" y="1783"/>
                    <a:pt x="1503" y="1882"/>
                  </a:cubicBezTo>
                  <a:cubicBezTo>
                    <a:pt x="1534" y="2058"/>
                    <a:pt x="1428" y="2224"/>
                    <a:pt x="1330" y="2374"/>
                  </a:cubicBezTo>
                  <a:cubicBezTo>
                    <a:pt x="1307" y="2408"/>
                    <a:pt x="1285" y="2442"/>
                    <a:pt x="1265" y="2475"/>
                  </a:cubicBezTo>
                  <a:cubicBezTo>
                    <a:pt x="1135" y="2655"/>
                    <a:pt x="1057" y="2866"/>
                    <a:pt x="1043" y="3088"/>
                  </a:cubicBezTo>
                  <a:cubicBezTo>
                    <a:pt x="1060" y="3557"/>
                    <a:pt x="1458" y="3887"/>
                    <a:pt x="1664" y="4276"/>
                  </a:cubicBezTo>
                  <a:cubicBezTo>
                    <a:pt x="1690" y="4365"/>
                    <a:pt x="1671" y="4462"/>
                    <a:pt x="1658" y="4551"/>
                  </a:cubicBezTo>
                  <a:cubicBezTo>
                    <a:pt x="1655" y="4573"/>
                    <a:pt x="1651" y="4595"/>
                    <a:pt x="1647" y="4616"/>
                  </a:cubicBezTo>
                  <a:cubicBezTo>
                    <a:pt x="1630" y="4730"/>
                    <a:pt x="1612" y="4844"/>
                    <a:pt x="1589" y="4957"/>
                  </a:cubicBezTo>
                  <a:cubicBezTo>
                    <a:pt x="1504" y="5369"/>
                    <a:pt x="1410" y="5780"/>
                    <a:pt x="1271" y="6177"/>
                  </a:cubicBezTo>
                  <a:cubicBezTo>
                    <a:pt x="1231" y="6259"/>
                    <a:pt x="1187" y="6495"/>
                    <a:pt x="1087" y="6523"/>
                  </a:cubicBezTo>
                  <a:cubicBezTo>
                    <a:pt x="1071" y="6550"/>
                    <a:pt x="1061" y="6575"/>
                    <a:pt x="1088" y="6605"/>
                  </a:cubicBezTo>
                  <a:cubicBezTo>
                    <a:pt x="1366" y="6962"/>
                    <a:pt x="1898" y="7054"/>
                    <a:pt x="2315" y="7155"/>
                  </a:cubicBezTo>
                  <a:cubicBezTo>
                    <a:pt x="2759" y="7253"/>
                    <a:pt x="3214" y="7301"/>
                    <a:pt x="3668" y="7301"/>
                  </a:cubicBezTo>
                  <a:cubicBezTo>
                    <a:pt x="4416" y="7301"/>
                    <a:pt x="5165" y="7171"/>
                    <a:pt x="5870" y="6924"/>
                  </a:cubicBezTo>
                  <a:cubicBezTo>
                    <a:pt x="6067" y="6854"/>
                    <a:pt x="6262" y="6779"/>
                    <a:pt x="6451" y="6688"/>
                  </a:cubicBezTo>
                  <a:cubicBezTo>
                    <a:pt x="6478" y="6673"/>
                    <a:pt x="6524" y="6660"/>
                    <a:pt x="6513" y="6622"/>
                  </a:cubicBezTo>
                  <a:cubicBezTo>
                    <a:pt x="6507" y="6592"/>
                    <a:pt x="6499" y="6570"/>
                    <a:pt x="6491" y="6548"/>
                  </a:cubicBezTo>
                  <a:cubicBezTo>
                    <a:pt x="6483" y="6541"/>
                    <a:pt x="6475" y="6532"/>
                    <a:pt x="6468" y="6520"/>
                  </a:cubicBezTo>
                  <a:cubicBezTo>
                    <a:pt x="6258" y="6101"/>
                    <a:pt x="5758" y="5188"/>
                    <a:pt x="5776" y="4592"/>
                  </a:cubicBezTo>
                  <a:cubicBezTo>
                    <a:pt x="5779" y="4473"/>
                    <a:pt x="5803" y="4367"/>
                    <a:pt x="5855" y="4279"/>
                  </a:cubicBezTo>
                  <a:cubicBezTo>
                    <a:pt x="6126" y="3927"/>
                    <a:pt x="6498" y="3591"/>
                    <a:pt x="6555" y="3130"/>
                  </a:cubicBezTo>
                  <a:cubicBezTo>
                    <a:pt x="6560" y="3072"/>
                    <a:pt x="6559" y="3018"/>
                    <a:pt x="6553" y="2967"/>
                  </a:cubicBezTo>
                  <a:cubicBezTo>
                    <a:pt x="6542" y="2849"/>
                    <a:pt x="6507" y="2746"/>
                    <a:pt x="6461" y="2656"/>
                  </a:cubicBezTo>
                  <a:cubicBezTo>
                    <a:pt x="6400" y="2536"/>
                    <a:pt x="6318" y="2439"/>
                    <a:pt x="6238" y="2350"/>
                  </a:cubicBezTo>
                  <a:cubicBezTo>
                    <a:pt x="6079" y="2175"/>
                    <a:pt x="5928" y="2046"/>
                    <a:pt x="5974" y="1888"/>
                  </a:cubicBezTo>
                  <a:cubicBezTo>
                    <a:pt x="6018" y="1788"/>
                    <a:pt x="6081" y="1697"/>
                    <a:pt x="6140" y="1606"/>
                  </a:cubicBezTo>
                  <a:cubicBezTo>
                    <a:pt x="6185" y="1538"/>
                    <a:pt x="6233" y="1462"/>
                    <a:pt x="6305" y="1421"/>
                  </a:cubicBezTo>
                  <a:cubicBezTo>
                    <a:pt x="6311" y="1417"/>
                    <a:pt x="6318" y="1416"/>
                    <a:pt x="6324" y="1416"/>
                  </a:cubicBezTo>
                  <a:cubicBezTo>
                    <a:pt x="6351" y="1416"/>
                    <a:pt x="6375" y="1448"/>
                    <a:pt x="6359" y="1475"/>
                  </a:cubicBezTo>
                  <a:cubicBezTo>
                    <a:pt x="6316" y="1564"/>
                    <a:pt x="6272" y="1652"/>
                    <a:pt x="6233" y="1741"/>
                  </a:cubicBezTo>
                  <a:cubicBezTo>
                    <a:pt x="6206" y="1801"/>
                    <a:pt x="6177" y="1859"/>
                    <a:pt x="6148" y="1917"/>
                  </a:cubicBezTo>
                  <a:cubicBezTo>
                    <a:pt x="6137" y="1939"/>
                    <a:pt x="6122" y="1962"/>
                    <a:pt x="6138" y="1986"/>
                  </a:cubicBezTo>
                  <a:cubicBezTo>
                    <a:pt x="6259" y="2195"/>
                    <a:pt x="6461" y="2342"/>
                    <a:pt x="6586" y="2547"/>
                  </a:cubicBezTo>
                  <a:cubicBezTo>
                    <a:pt x="6657" y="2672"/>
                    <a:pt x="6707" y="2809"/>
                    <a:pt x="6728" y="2951"/>
                  </a:cubicBezTo>
                  <a:cubicBezTo>
                    <a:pt x="6791" y="2919"/>
                    <a:pt x="6857" y="2888"/>
                    <a:pt x="6912" y="2861"/>
                  </a:cubicBezTo>
                  <a:cubicBezTo>
                    <a:pt x="7180" y="2725"/>
                    <a:pt x="7442" y="2546"/>
                    <a:pt x="7608" y="2291"/>
                  </a:cubicBezTo>
                  <a:cubicBezTo>
                    <a:pt x="7156" y="1425"/>
                    <a:pt x="6612" y="297"/>
                    <a:pt x="5514" y="208"/>
                  </a:cubicBezTo>
                  <a:lnTo>
                    <a:pt x="5512" y="208"/>
                  </a:lnTo>
                  <a:cubicBezTo>
                    <a:pt x="5512" y="208"/>
                    <a:pt x="5511" y="207"/>
                    <a:pt x="5511" y="207"/>
                  </a:cubicBezTo>
                  <a:cubicBezTo>
                    <a:pt x="5487" y="205"/>
                    <a:pt x="5462" y="205"/>
                    <a:pt x="5438" y="205"/>
                  </a:cubicBezTo>
                  <a:cubicBezTo>
                    <a:pt x="5381" y="205"/>
                    <a:pt x="5324" y="208"/>
                    <a:pt x="5269" y="217"/>
                  </a:cubicBezTo>
                  <a:cubicBezTo>
                    <a:pt x="5267" y="217"/>
                    <a:pt x="5265" y="217"/>
                    <a:pt x="5264" y="217"/>
                  </a:cubicBezTo>
                  <a:cubicBezTo>
                    <a:pt x="5255" y="217"/>
                    <a:pt x="5246" y="215"/>
                    <a:pt x="5239" y="211"/>
                  </a:cubicBezTo>
                  <a:cubicBezTo>
                    <a:pt x="5227" y="218"/>
                    <a:pt x="5213" y="222"/>
                    <a:pt x="5198" y="222"/>
                  </a:cubicBezTo>
                  <a:cubicBezTo>
                    <a:pt x="5187" y="222"/>
                    <a:pt x="5176" y="220"/>
                    <a:pt x="5166" y="215"/>
                  </a:cubicBezTo>
                  <a:cubicBezTo>
                    <a:pt x="5067" y="166"/>
                    <a:pt x="4987" y="83"/>
                    <a:pt x="4888" y="33"/>
                  </a:cubicBezTo>
                  <a:cubicBezTo>
                    <a:pt x="4859" y="19"/>
                    <a:pt x="4830" y="8"/>
                    <a:pt x="479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6"/>
            <p:cNvSpPr/>
            <p:nvPr/>
          </p:nvSpPr>
          <p:spPr>
            <a:xfrm>
              <a:off x="444039" y="2010461"/>
              <a:ext cx="102121" cy="187858"/>
            </a:xfrm>
            <a:custGeom>
              <a:avLst/>
              <a:gdLst/>
              <a:ahLst/>
              <a:cxnLst/>
              <a:rect l="l" t="t" r="r" b="b"/>
              <a:pathLst>
                <a:path w="536" h="986" extrusionOk="0">
                  <a:moveTo>
                    <a:pt x="288" y="0"/>
                  </a:moveTo>
                  <a:cubicBezTo>
                    <a:pt x="269" y="0"/>
                    <a:pt x="249" y="3"/>
                    <a:pt x="229" y="9"/>
                  </a:cubicBezTo>
                  <a:cubicBezTo>
                    <a:pt x="1" y="127"/>
                    <a:pt x="62" y="461"/>
                    <a:pt x="188" y="636"/>
                  </a:cubicBezTo>
                  <a:cubicBezTo>
                    <a:pt x="278" y="775"/>
                    <a:pt x="411" y="876"/>
                    <a:pt x="535" y="985"/>
                  </a:cubicBezTo>
                  <a:cubicBezTo>
                    <a:pt x="524" y="895"/>
                    <a:pt x="518" y="805"/>
                    <a:pt x="514" y="714"/>
                  </a:cubicBezTo>
                  <a:cubicBezTo>
                    <a:pt x="431" y="574"/>
                    <a:pt x="357" y="423"/>
                    <a:pt x="235" y="313"/>
                  </a:cubicBezTo>
                  <a:cubicBezTo>
                    <a:pt x="214" y="296"/>
                    <a:pt x="191" y="278"/>
                    <a:pt x="164" y="273"/>
                  </a:cubicBezTo>
                  <a:cubicBezTo>
                    <a:pt x="162" y="274"/>
                    <a:pt x="160" y="274"/>
                    <a:pt x="158" y="274"/>
                  </a:cubicBezTo>
                  <a:cubicBezTo>
                    <a:pt x="140" y="274"/>
                    <a:pt x="126" y="257"/>
                    <a:pt x="140" y="241"/>
                  </a:cubicBezTo>
                  <a:cubicBezTo>
                    <a:pt x="156" y="232"/>
                    <a:pt x="174" y="228"/>
                    <a:pt x="191" y="228"/>
                  </a:cubicBezTo>
                  <a:cubicBezTo>
                    <a:pt x="234" y="228"/>
                    <a:pt x="279" y="249"/>
                    <a:pt x="318" y="263"/>
                  </a:cubicBezTo>
                  <a:cubicBezTo>
                    <a:pt x="395" y="297"/>
                    <a:pt x="454" y="352"/>
                    <a:pt x="504" y="416"/>
                  </a:cubicBezTo>
                  <a:cubicBezTo>
                    <a:pt x="503" y="387"/>
                    <a:pt x="502" y="356"/>
                    <a:pt x="500" y="328"/>
                  </a:cubicBezTo>
                  <a:cubicBezTo>
                    <a:pt x="497" y="256"/>
                    <a:pt x="495" y="185"/>
                    <a:pt x="492" y="115"/>
                  </a:cubicBezTo>
                  <a:cubicBezTo>
                    <a:pt x="439" y="49"/>
                    <a:pt x="369" y="0"/>
                    <a:pt x="28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6"/>
            <p:cNvSpPr/>
            <p:nvPr/>
          </p:nvSpPr>
          <p:spPr>
            <a:xfrm>
              <a:off x="718776" y="2441809"/>
              <a:ext cx="353805" cy="237013"/>
            </a:xfrm>
            <a:custGeom>
              <a:avLst/>
              <a:gdLst/>
              <a:ahLst/>
              <a:cxnLst/>
              <a:rect l="l" t="t" r="r" b="b"/>
              <a:pathLst>
                <a:path w="1857" h="1244" extrusionOk="0">
                  <a:moveTo>
                    <a:pt x="25" y="1"/>
                  </a:moveTo>
                  <a:lnTo>
                    <a:pt x="25" y="1"/>
                  </a:lnTo>
                  <a:cubicBezTo>
                    <a:pt x="56" y="83"/>
                    <a:pt x="76" y="169"/>
                    <a:pt x="87" y="257"/>
                  </a:cubicBezTo>
                  <a:cubicBezTo>
                    <a:pt x="103" y="367"/>
                    <a:pt x="104" y="481"/>
                    <a:pt x="98" y="589"/>
                  </a:cubicBezTo>
                  <a:cubicBezTo>
                    <a:pt x="86" y="670"/>
                    <a:pt x="102" y="863"/>
                    <a:pt x="1" y="881"/>
                  </a:cubicBezTo>
                  <a:cubicBezTo>
                    <a:pt x="192" y="1036"/>
                    <a:pt x="411" y="1158"/>
                    <a:pt x="654" y="1207"/>
                  </a:cubicBezTo>
                  <a:cubicBezTo>
                    <a:pt x="756" y="1231"/>
                    <a:pt x="859" y="1243"/>
                    <a:pt x="962" y="1243"/>
                  </a:cubicBezTo>
                  <a:cubicBezTo>
                    <a:pt x="1235" y="1243"/>
                    <a:pt x="1506" y="1161"/>
                    <a:pt x="1734" y="1004"/>
                  </a:cubicBezTo>
                  <a:cubicBezTo>
                    <a:pt x="1777" y="973"/>
                    <a:pt x="1818" y="940"/>
                    <a:pt x="1857" y="903"/>
                  </a:cubicBezTo>
                  <a:cubicBezTo>
                    <a:pt x="1845" y="894"/>
                    <a:pt x="1836" y="883"/>
                    <a:pt x="1830" y="869"/>
                  </a:cubicBezTo>
                  <a:cubicBezTo>
                    <a:pt x="1794" y="711"/>
                    <a:pt x="1773" y="536"/>
                    <a:pt x="1783" y="365"/>
                  </a:cubicBezTo>
                  <a:cubicBezTo>
                    <a:pt x="1787" y="293"/>
                    <a:pt x="1799" y="221"/>
                    <a:pt x="1816" y="151"/>
                  </a:cubicBezTo>
                  <a:lnTo>
                    <a:pt x="1816" y="151"/>
                  </a:lnTo>
                  <a:cubicBezTo>
                    <a:pt x="1582" y="277"/>
                    <a:pt x="1320" y="382"/>
                    <a:pt x="1053" y="382"/>
                  </a:cubicBezTo>
                  <a:cubicBezTo>
                    <a:pt x="1037" y="382"/>
                    <a:pt x="1021" y="382"/>
                    <a:pt x="1005" y="381"/>
                  </a:cubicBezTo>
                  <a:cubicBezTo>
                    <a:pt x="749" y="346"/>
                    <a:pt x="499" y="246"/>
                    <a:pt x="278" y="112"/>
                  </a:cubicBezTo>
                  <a:cubicBezTo>
                    <a:pt x="191" y="80"/>
                    <a:pt x="107" y="43"/>
                    <a:pt x="2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6"/>
            <p:cNvSpPr/>
            <p:nvPr/>
          </p:nvSpPr>
          <p:spPr>
            <a:xfrm>
              <a:off x="329153" y="1457558"/>
              <a:ext cx="1185637" cy="1144674"/>
            </a:xfrm>
            <a:custGeom>
              <a:avLst/>
              <a:gdLst/>
              <a:ahLst/>
              <a:cxnLst/>
              <a:rect l="l" t="t" r="r" b="b"/>
              <a:pathLst>
                <a:path w="6223" h="6008" extrusionOk="0">
                  <a:moveTo>
                    <a:pt x="2792" y="0"/>
                  </a:moveTo>
                  <a:cubicBezTo>
                    <a:pt x="2546" y="0"/>
                    <a:pt x="2304" y="44"/>
                    <a:pt x="2086" y="166"/>
                  </a:cubicBezTo>
                  <a:cubicBezTo>
                    <a:pt x="2013" y="204"/>
                    <a:pt x="1938" y="249"/>
                    <a:pt x="1890" y="315"/>
                  </a:cubicBezTo>
                  <a:cubicBezTo>
                    <a:pt x="1891" y="317"/>
                    <a:pt x="1891" y="320"/>
                    <a:pt x="1892" y="324"/>
                  </a:cubicBezTo>
                  <a:cubicBezTo>
                    <a:pt x="1887" y="361"/>
                    <a:pt x="1867" y="372"/>
                    <a:pt x="1840" y="372"/>
                  </a:cubicBezTo>
                  <a:cubicBezTo>
                    <a:pt x="1801" y="372"/>
                    <a:pt x="1747" y="347"/>
                    <a:pt x="1709" y="347"/>
                  </a:cubicBezTo>
                  <a:cubicBezTo>
                    <a:pt x="1705" y="347"/>
                    <a:pt x="1701" y="347"/>
                    <a:pt x="1698" y="348"/>
                  </a:cubicBezTo>
                  <a:cubicBezTo>
                    <a:pt x="1693" y="347"/>
                    <a:pt x="1688" y="347"/>
                    <a:pt x="1683" y="347"/>
                  </a:cubicBezTo>
                  <a:cubicBezTo>
                    <a:pt x="1577" y="347"/>
                    <a:pt x="1462" y="397"/>
                    <a:pt x="1375" y="441"/>
                  </a:cubicBezTo>
                  <a:cubicBezTo>
                    <a:pt x="1174" y="538"/>
                    <a:pt x="1024" y="710"/>
                    <a:pt x="897" y="888"/>
                  </a:cubicBezTo>
                  <a:cubicBezTo>
                    <a:pt x="587" y="1326"/>
                    <a:pt x="477" y="1857"/>
                    <a:pt x="384" y="2374"/>
                  </a:cubicBezTo>
                  <a:cubicBezTo>
                    <a:pt x="293" y="2852"/>
                    <a:pt x="124" y="3313"/>
                    <a:pt x="46" y="3793"/>
                  </a:cubicBezTo>
                  <a:cubicBezTo>
                    <a:pt x="1" y="4033"/>
                    <a:pt x="49" y="4266"/>
                    <a:pt x="160" y="4477"/>
                  </a:cubicBezTo>
                  <a:cubicBezTo>
                    <a:pt x="212" y="4280"/>
                    <a:pt x="297" y="4096"/>
                    <a:pt x="412" y="3941"/>
                  </a:cubicBezTo>
                  <a:cubicBezTo>
                    <a:pt x="416" y="3937"/>
                    <a:pt x="417" y="3936"/>
                    <a:pt x="419" y="3930"/>
                  </a:cubicBezTo>
                  <a:cubicBezTo>
                    <a:pt x="420" y="3926"/>
                    <a:pt x="424" y="3923"/>
                    <a:pt x="428" y="3923"/>
                  </a:cubicBezTo>
                  <a:cubicBezTo>
                    <a:pt x="436" y="3923"/>
                    <a:pt x="444" y="3930"/>
                    <a:pt x="441" y="3940"/>
                  </a:cubicBezTo>
                  <a:cubicBezTo>
                    <a:pt x="439" y="3946"/>
                    <a:pt x="433" y="3955"/>
                    <a:pt x="432" y="3961"/>
                  </a:cubicBezTo>
                  <a:cubicBezTo>
                    <a:pt x="278" y="4540"/>
                    <a:pt x="175" y="5096"/>
                    <a:pt x="452" y="5660"/>
                  </a:cubicBezTo>
                  <a:cubicBezTo>
                    <a:pt x="519" y="5792"/>
                    <a:pt x="613" y="5900"/>
                    <a:pt x="708" y="6008"/>
                  </a:cubicBezTo>
                  <a:cubicBezTo>
                    <a:pt x="749" y="5989"/>
                    <a:pt x="790" y="5971"/>
                    <a:pt x="832" y="5955"/>
                  </a:cubicBezTo>
                  <a:cubicBezTo>
                    <a:pt x="997" y="5892"/>
                    <a:pt x="1168" y="5851"/>
                    <a:pt x="1333" y="5851"/>
                  </a:cubicBezTo>
                  <a:cubicBezTo>
                    <a:pt x="1415" y="5851"/>
                    <a:pt x="1495" y="5861"/>
                    <a:pt x="1572" y="5883"/>
                  </a:cubicBezTo>
                  <a:cubicBezTo>
                    <a:pt x="1645" y="5799"/>
                    <a:pt x="1856" y="5737"/>
                    <a:pt x="1966" y="5735"/>
                  </a:cubicBezTo>
                  <a:cubicBezTo>
                    <a:pt x="1969" y="5503"/>
                    <a:pt x="1952" y="5274"/>
                    <a:pt x="1882" y="5054"/>
                  </a:cubicBezTo>
                  <a:cubicBezTo>
                    <a:pt x="1610" y="4871"/>
                    <a:pt x="1383" y="4621"/>
                    <a:pt x="1243" y="4322"/>
                  </a:cubicBezTo>
                  <a:cubicBezTo>
                    <a:pt x="1220" y="4263"/>
                    <a:pt x="1201" y="4205"/>
                    <a:pt x="1186" y="4146"/>
                  </a:cubicBezTo>
                  <a:cubicBezTo>
                    <a:pt x="1017" y="4029"/>
                    <a:pt x="846" y="3897"/>
                    <a:pt x="715" y="3737"/>
                  </a:cubicBezTo>
                  <a:cubicBezTo>
                    <a:pt x="649" y="3656"/>
                    <a:pt x="592" y="3569"/>
                    <a:pt x="551" y="3472"/>
                  </a:cubicBezTo>
                  <a:cubicBezTo>
                    <a:pt x="547" y="3463"/>
                    <a:pt x="544" y="3454"/>
                    <a:pt x="540" y="3444"/>
                  </a:cubicBezTo>
                  <a:cubicBezTo>
                    <a:pt x="460" y="3219"/>
                    <a:pt x="491" y="2925"/>
                    <a:pt x="702" y="2786"/>
                  </a:cubicBezTo>
                  <a:cubicBezTo>
                    <a:pt x="761" y="2752"/>
                    <a:pt x="818" y="2737"/>
                    <a:pt x="872" y="2737"/>
                  </a:cubicBezTo>
                  <a:cubicBezTo>
                    <a:pt x="953" y="2737"/>
                    <a:pt x="1027" y="2770"/>
                    <a:pt x="1087" y="2823"/>
                  </a:cubicBezTo>
                  <a:cubicBezTo>
                    <a:pt x="1079" y="2683"/>
                    <a:pt x="1070" y="2542"/>
                    <a:pt x="1057" y="2401"/>
                  </a:cubicBezTo>
                  <a:cubicBezTo>
                    <a:pt x="1054" y="2378"/>
                    <a:pt x="1045" y="2351"/>
                    <a:pt x="1074" y="2337"/>
                  </a:cubicBezTo>
                  <a:cubicBezTo>
                    <a:pt x="1162" y="2338"/>
                    <a:pt x="1219" y="2610"/>
                    <a:pt x="1254" y="2906"/>
                  </a:cubicBezTo>
                  <a:cubicBezTo>
                    <a:pt x="1295" y="2767"/>
                    <a:pt x="1329" y="2622"/>
                    <a:pt x="1347" y="2478"/>
                  </a:cubicBezTo>
                  <a:lnTo>
                    <a:pt x="1347" y="2460"/>
                  </a:lnTo>
                  <a:cubicBezTo>
                    <a:pt x="1344" y="2317"/>
                    <a:pt x="1233" y="2167"/>
                    <a:pt x="1355" y="2047"/>
                  </a:cubicBezTo>
                  <a:cubicBezTo>
                    <a:pt x="1589" y="1767"/>
                    <a:pt x="1875" y="1469"/>
                    <a:pt x="1918" y="1096"/>
                  </a:cubicBezTo>
                  <a:cubicBezTo>
                    <a:pt x="1914" y="1084"/>
                    <a:pt x="1911" y="1073"/>
                    <a:pt x="1908" y="1063"/>
                  </a:cubicBezTo>
                  <a:cubicBezTo>
                    <a:pt x="1902" y="1022"/>
                    <a:pt x="1869" y="929"/>
                    <a:pt x="1919" y="912"/>
                  </a:cubicBezTo>
                  <a:cubicBezTo>
                    <a:pt x="1920" y="901"/>
                    <a:pt x="1922" y="893"/>
                    <a:pt x="1929" y="888"/>
                  </a:cubicBezTo>
                  <a:cubicBezTo>
                    <a:pt x="1931" y="887"/>
                    <a:pt x="1934" y="886"/>
                    <a:pt x="1936" y="886"/>
                  </a:cubicBezTo>
                  <a:cubicBezTo>
                    <a:pt x="1944" y="886"/>
                    <a:pt x="1951" y="891"/>
                    <a:pt x="1952" y="898"/>
                  </a:cubicBezTo>
                  <a:cubicBezTo>
                    <a:pt x="1956" y="911"/>
                    <a:pt x="1961" y="923"/>
                    <a:pt x="1964" y="936"/>
                  </a:cubicBezTo>
                  <a:cubicBezTo>
                    <a:pt x="1964" y="936"/>
                    <a:pt x="1964" y="936"/>
                    <a:pt x="1964" y="937"/>
                  </a:cubicBezTo>
                  <a:cubicBezTo>
                    <a:pt x="1965" y="939"/>
                    <a:pt x="1965" y="941"/>
                    <a:pt x="1965" y="943"/>
                  </a:cubicBezTo>
                  <a:cubicBezTo>
                    <a:pt x="1967" y="948"/>
                    <a:pt x="1968" y="955"/>
                    <a:pt x="1970" y="960"/>
                  </a:cubicBezTo>
                  <a:cubicBezTo>
                    <a:pt x="2185" y="1434"/>
                    <a:pt x="2498" y="1893"/>
                    <a:pt x="2978" y="2127"/>
                  </a:cubicBezTo>
                  <a:cubicBezTo>
                    <a:pt x="2860" y="1959"/>
                    <a:pt x="2786" y="1764"/>
                    <a:pt x="2717" y="1573"/>
                  </a:cubicBezTo>
                  <a:cubicBezTo>
                    <a:pt x="2714" y="1530"/>
                    <a:pt x="2741" y="1511"/>
                    <a:pt x="2773" y="1511"/>
                  </a:cubicBezTo>
                  <a:cubicBezTo>
                    <a:pt x="2794" y="1511"/>
                    <a:pt x="2818" y="1519"/>
                    <a:pt x="2836" y="1535"/>
                  </a:cubicBezTo>
                  <a:cubicBezTo>
                    <a:pt x="2942" y="1619"/>
                    <a:pt x="3030" y="1723"/>
                    <a:pt x="3132" y="1811"/>
                  </a:cubicBezTo>
                  <a:cubicBezTo>
                    <a:pt x="3477" y="2133"/>
                    <a:pt x="3845" y="2321"/>
                    <a:pt x="4312" y="2391"/>
                  </a:cubicBezTo>
                  <a:cubicBezTo>
                    <a:pt x="4405" y="2415"/>
                    <a:pt x="4494" y="2404"/>
                    <a:pt x="4582" y="2427"/>
                  </a:cubicBezTo>
                  <a:cubicBezTo>
                    <a:pt x="4622" y="2443"/>
                    <a:pt x="4637" y="2488"/>
                    <a:pt x="4625" y="2525"/>
                  </a:cubicBezTo>
                  <a:cubicBezTo>
                    <a:pt x="4649" y="2595"/>
                    <a:pt x="4669" y="2668"/>
                    <a:pt x="4704" y="2735"/>
                  </a:cubicBezTo>
                  <a:cubicBezTo>
                    <a:pt x="4714" y="2758"/>
                    <a:pt x="4731" y="2787"/>
                    <a:pt x="4751" y="2818"/>
                  </a:cubicBezTo>
                  <a:cubicBezTo>
                    <a:pt x="4773" y="2717"/>
                    <a:pt x="4803" y="2619"/>
                    <a:pt x="4839" y="2523"/>
                  </a:cubicBezTo>
                  <a:cubicBezTo>
                    <a:pt x="4859" y="2467"/>
                    <a:pt x="4882" y="2414"/>
                    <a:pt x="4909" y="2362"/>
                  </a:cubicBezTo>
                  <a:cubicBezTo>
                    <a:pt x="4913" y="2353"/>
                    <a:pt x="4923" y="2348"/>
                    <a:pt x="4932" y="2348"/>
                  </a:cubicBezTo>
                  <a:cubicBezTo>
                    <a:pt x="4937" y="2348"/>
                    <a:pt x="4942" y="2349"/>
                    <a:pt x="4946" y="2352"/>
                  </a:cubicBezTo>
                  <a:cubicBezTo>
                    <a:pt x="4955" y="2358"/>
                    <a:pt x="4960" y="2370"/>
                    <a:pt x="4958" y="2381"/>
                  </a:cubicBezTo>
                  <a:cubicBezTo>
                    <a:pt x="4945" y="2548"/>
                    <a:pt x="4917" y="2717"/>
                    <a:pt x="4903" y="2884"/>
                  </a:cubicBezTo>
                  <a:cubicBezTo>
                    <a:pt x="4966" y="2800"/>
                    <a:pt x="5047" y="2733"/>
                    <a:pt x="5136" y="2707"/>
                  </a:cubicBezTo>
                  <a:cubicBezTo>
                    <a:pt x="5165" y="2698"/>
                    <a:pt x="5194" y="2693"/>
                    <a:pt x="5224" y="2693"/>
                  </a:cubicBezTo>
                  <a:cubicBezTo>
                    <a:pt x="5281" y="2693"/>
                    <a:pt x="5340" y="2710"/>
                    <a:pt x="5397" y="2751"/>
                  </a:cubicBezTo>
                  <a:cubicBezTo>
                    <a:pt x="5521" y="2851"/>
                    <a:pt x="5539" y="3027"/>
                    <a:pt x="5528" y="3176"/>
                  </a:cubicBezTo>
                  <a:cubicBezTo>
                    <a:pt x="5514" y="3339"/>
                    <a:pt x="5458" y="3489"/>
                    <a:pt x="5378" y="3626"/>
                  </a:cubicBezTo>
                  <a:cubicBezTo>
                    <a:pt x="5268" y="3813"/>
                    <a:pt x="5111" y="3974"/>
                    <a:pt x="4945" y="4111"/>
                  </a:cubicBezTo>
                  <a:cubicBezTo>
                    <a:pt x="4898" y="4151"/>
                    <a:pt x="4849" y="4186"/>
                    <a:pt x="4799" y="4218"/>
                  </a:cubicBezTo>
                  <a:cubicBezTo>
                    <a:pt x="4666" y="4610"/>
                    <a:pt x="4387" y="4932"/>
                    <a:pt x="4038" y="5144"/>
                  </a:cubicBezTo>
                  <a:cubicBezTo>
                    <a:pt x="4032" y="5167"/>
                    <a:pt x="4027" y="5192"/>
                    <a:pt x="4020" y="5215"/>
                  </a:cubicBezTo>
                  <a:cubicBezTo>
                    <a:pt x="3988" y="5389"/>
                    <a:pt x="3993" y="5559"/>
                    <a:pt x="4011" y="5733"/>
                  </a:cubicBezTo>
                  <a:cubicBezTo>
                    <a:pt x="4029" y="5729"/>
                    <a:pt x="4048" y="5727"/>
                    <a:pt x="4067" y="5727"/>
                  </a:cubicBezTo>
                  <a:cubicBezTo>
                    <a:pt x="4164" y="5727"/>
                    <a:pt x="4263" y="5770"/>
                    <a:pt x="4348" y="5813"/>
                  </a:cubicBezTo>
                  <a:cubicBezTo>
                    <a:pt x="4393" y="5837"/>
                    <a:pt x="4467" y="5868"/>
                    <a:pt x="4493" y="5915"/>
                  </a:cubicBezTo>
                  <a:cubicBezTo>
                    <a:pt x="4563" y="5872"/>
                    <a:pt x="4672" y="5865"/>
                    <a:pt x="4764" y="5865"/>
                  </a:cubicBezTo>
                  <a:cubicBezTo>
                    <a:pt x="4799" y="5865"/>
                    <a:pt x="4832" y="5866"/>
                    <a:pt x="4860" y="5866"/>
                  </a:cubicBezTo>
                  <a:cubicBezTo>
                    <a:pt x="4895" y="5868"/>
                    <a:pt x="4932" y="5872"/>
                    <a:pt x="4968" y="5878"/>
                  </a:cubicBezTo>
                  <a:cubicBezTo>
                    <a:pt x="5032" y="5887"/>
                    <a:pt x="5095" y="5901"/>
                    <a:pt x="5157" y="5920"/>
                  </a:cubicBezTo>
                  <a:cubicBezTo>
                    <a:pt x="5170" y="5893"/>
                    <a:pt x="5193" y="5867"/>
                    <a:pt x="5208" y="5844"/>
                  </a:cubicBezTo>
                  <a:cubicBezTo>
                    <a:pt x="5250" y="5781"/>
                    <a:pt x="5283" y="5713"/>
                    <a:pt x="5309" y="5641"/>
                  </a:cubicBezTo>
                  <a:cubicBezTo>
                    <a:pt x="5395" y="5323"/>
                    <a:pt x="5394" y="4981"/>
                    <a:pt x="5306" y="4664"/>
                  </a:cubicBezTo>
                  <a:cubicBezTo>
                    <a:pt x="5300" y="4638"/>
                    <a:pt x="5268" y="4606"/>
                    <a:pt x="5299" y="4586"/>
                  </a:cubicBezTo>
                  <a:cubicBezTo>
                    <a:pt x="5303" y="4584"/>
                    <a:pt x="5307" y="4583"/>
                    <a:pt x="5312" y="4583"/>
                  </a:cubicBezTo>
                  <a:cubicBezTo>
                    <a:pt x="5322" y="4583"/>
                    <a:pt x="5333" y="4588"/>
                    <a:pt x="5336" y="4599"/>
                  </a:cubicBezTo>
                  <a:cubicBezTo>
                    <a:pt x="5431" y="4769"/>
                    <a:pt x="5500" y="4965"/>
                    <a:pt x="5528" y="5165"/>
                  </a:cubicBezTo>
                  <a:cubicBezTo>
                    <a:pt x="5558" y="5138"/>
                    <a:pt x="5590" y="5115"/>
                    <a:pt x="5603" y="5099"/>
                  </a:cubicBezTo>
                  <a:cubicBezTo>
                    <a:pt x="6223" y="4509"/>
                    <a:pt x="5691" y="3482"/>
                    <a:pt x="5566" y="2779"/>
                  </a:cubicBezTo>
                  <a:cubicBezTo>
                    <a:pt x="5446" y="2162"/>
                    <a:pt x="5195" y="1572"/>
                    <a:pt x="4862" y="1040"/>
                  </a:cubicBezTo>
                  <a:cubicBezTo>
                    <a:pt x="4503" y="522"/>
                    <a:pt x="3915" y="180"/>
                    <a:pt x="3306" y="53"/>
                  </a:cubicBezTo>
                  <a:cubicBezTo>
                    <a:pt x="3138" y="22"/>
                    <a:pt x="2964" y="0"/>
                    <a:pt x="2792"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6"/>
            <p:cNvSpPr/>
            <p:nvPr/>
          </p:nvSpPr>
          <p:spPr>
            <a:xfrm>
              <a:off x="576263" y="1702382"/>
              <a:ext cx="656359" cy="747239"/>
            </a:xfrm>
            <a:custGeom>
              <a:avLst/>
              <a:gdLst/>
              <a:ahLst/>
              <a:cxnLst/>
              <a:rect l="l" t="t" r="r" b="b"/>
              <a:pathLst>
                <a:path w="3445" h="3922" extrusionOk="0">
                  <a:moveTo>
                    <a:pt x="685" y="1"/>
                  </a:moveTo>
                  <a:cubicBezTo>
                    <a:pt x="634" y="351"/>
                    <a:pt x="394" y="676"/>
                    <a:pt x="151" y="925"/>
                  </a:cubicBezTo>
                  <a:cubicBezTo>
                    <a:pt x="143" y="1058"/>
                    <a:pt x="187" y="1191"/>
                    <a:pt x="178" y="1325"/>
                  </a:cubicBezTo>
                  <a:cubicBezTo>
                    <a:pt x="170" y="1400"/>
                    <a:pt x="183" y="1594"/>
                    <a:pt x="129" y="1685"/>
                  </a:cubicBezTo>
                  <a:cubicBezTo>
                    <a:pt x="107" y="1788"/>
                    <a:pt x="79" y="1889"/>
                    <a:pt x="47" y="1988"/>
                  </a:cubicBezTo>
                  <a:cubicBezTo>
                    <a:pt x="30" y="2028"/>
                    <a:pt x="25" y="2087"/>
                    <a:pt x="1" y="2124"/>
                  </a:cubicBezTo>
                  <a:cubicBezTo>
                    <a:pt x="8" y="2230"/>
                    <a:pt x="12" y="2313"/>
                    <a:pt x="15" y="2351"/>
                  </a:cubicBezTo>
                  <a:cubicBezTo>
                    <a:pt x="30" y="2639"/>
                    <a:pt x="71" y="2937"/>
                    <a:pt x="247" y="3175"/>
                  </a:cubicBezTo>
                  <a:cubicBezTo>
                    <a:pt x="581" y="3635"/>
                    <a:pt x="1128" y="3909"/>
                    <a:pt x="1691" y="3922"/>
                  </a:cubicBezTo>
                  <a:cubicBezTo>
                    <a:pt x="1901" y="3919"/>
                    <a:pt x="2110" y="3893"/>
                    <a:pt x="2308" y="3851"/>
                  </a:cubicBezTo>
                  <a:cubicBezTo>
                    <a:pt x="2319" y="3849"/>
                    <a:pt x="2331" y="3846"/>
                    <a:pt x="2341" y="3845"/>
                  </a:cubicBezTo>
                  <a:cubicBezTo>
                    <a:pt x="2856" y="3654"/>
                    <a:pt x="3272" y="3228"/>
                    <a:pt x="3388" y="2677"/>
                  </a:cubicBezTo>
                  <a:cubicBezTo>
                    <a:pt x="3445" y="2385"/>
                    <a:pt x="3396" y="2087"/>
                    <a:pt x="3419" y="1794"/>
                  </a:cubicBezTo>
                  <a:cubicBezTo>
                    <a:pt x="3410" y="1788"/>
                    <a:pt x="3402" y="1781"/>
                    <a:pt x="3396" y="1774"/>
                  </a:cubicBezTo>
                  <a:cubicBezTo>
                    <a:pt x="3299" y="1634"/>
                    <a:pt x="3247" y="1466"/>
                    <a:pt x="3239" y="1297"/>
                  </a:cubicBezTo>
                  <a:cubicBezTo>
                    <a:pt x="3226" y="1298"/>
                    <a:pt x="3213" y="1299"/>
                    <a:pt x="3200" y="1299"/>
                  </a:cubicBezTo>
                  <a:cubicBezTo>
                    <a:pt x="3173" y="1299"/>
                    <a:pt x="3146" y="1297"/>
                    <a:pt x="3120" y="1297"/>
                  </a:cubicBezTo>
                  <a:cubicBezTo>
                    <a:pt x="2528" y="1287"/>
                    <a:pt x="1978" y="973"/>
                    <a:pt x="1606" y="522"/>
                  </a:cubicBezTo>
                  <a:lnTo>
                    <a:pt x="1606" y="522"/>
                  </a:lnTo>
                  <a:cubicBezTo>
                    <a:pt x="1681" y="692"/>
                    <a:pt x="1810" y="828"/>
                    <a:pt x="1931" y="964"/>
                  </a:cubicBezTo>
                  <a:cubicBezTo>
                    <a:pt x="1957" y="995"/>
                    <a:pt x="1962" y="1037"/>
                    <a:pt x="1936" y="1070"/>
                  </a:cubicBezTo>
                  <a:cubicBezTo>
                    <a:pt x="1914" y="1093"/>
                    <a:pt x="1888" y="1101"/>
                    <a:pt x="1861" y="1101"/>
                  </a:cubicBezTo>
                  <a:cubicBezTo>
                    <a:pt x="1800" y="1101"/>
                    <a:pt x="1732" y="1061"/>
                    <a:pt x="1679" y="1044"/>
                  </a:cubicBezTo>
                  <a:cubicBezTo>
                    <a:pt x="1219" y="857"/>
                    <a:pt x="866" y="460"/>
                    <a:pt x="68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6"/>
            <p:cNvSpPr/>
            <p:nvPr/>
          </p:nvSpPr>
          <p:spPr>
            <a:xfrm>
              <a:off x="1257389" y="2001316"/>
              <a:ext cx="106313" cy="206148"/>
            </a:xfrm>
            <a:custGeom>
              <a:avLst/>
              <a:gdLst/>
              <a:ahLst/>
              <a:cxnLst/>
              <a:rect l="l" t="t" r="r" b="b"/>
              <a:pathLst>
                <a:path w="558" h="1082" extrusionOk="0">
                  <a:moveTo>
                    <a:pt x="328" y="1"/>
                  </a:moveTo>
                  <a:cubicBezTo>
                    <a:pt x="225" y="1"/>
                    <a:pt x="132" y="94"/>
                    <a:pt x="75" y="174"/>
                  </a:cubicBezTo>
                  <a:cubicBezTo>
                    <a:pt x="57" y="204"/>
                    <a:pt x="36" y="234"/>
                    <a:pt x="19" y="266"/>
                  </a:cubicBezTo>
                  <a:cubicBezTo>
                    <a:pt x="18" y="326"/>
                    <a:pt x="19" y="387"/>
                    <a:pt x="20" y="448"/>
                  </a:cubicBezTo>
                  <a:cubicBezTo>
                    <a:pt x="97" y="343"/>
                    <a:pt x="192" y="252"/>
                    <a:pt x="314" y="199"/>
                  </a:cubicBezTo>
                  <a:cubicBezTo>
                    <a:pt x="327" y="193"/>
                    <a:pt x="352" y="182"/>
                    <a:pt x="370" y="182"/>
                  </a:cubicBezTo>
                  <a:cubicBezTo>
                    <a:pt x="384" y="182"/>
                    <a:pt x="394" y="188"/>
                    <a:pt x="391" y="209"/>
                  </a:cubicBezTo>
                  <a:cubicBezTo>
                    <a:pt x="318" y="259"/>
                    <a:pt x="262" y="333"/>
                    <a:pt x="210" y="406"/>
                  </a:cubicBezTo>
                  <a:cubicBezTo>
                    <a:pt x="140" y="510"/>
                    <a:pt x="94" y="628"/>
                    <a:pt x="30" y="737"/>
                  </a:cubicBezTo>
                  <a:cubicBezTo>
                    <a:pt x="27" y="740"/>
                    <a:pt x="25" y="743"/>
                    <a:pt x="23" y="747"/>
                  </a:cubicBezTo>
                  <a:cubicBezTo>
                    <a:pt x="23" y="860"/>
                    <a:pt x="17" y="972"/>
                    <a:pt x="0" y="1082"/>
                  </a:cubicBezTo>
                  <a:lnTo>
                    <a:pt x="5" y="1077"/>
                  </a:lnTo>
                  <a:cubicBezTo>
                    <a:pt x="140" y="934"/>
                    <a:pt x="285" y="795"/>
                    <a:pt x="377" y="619"/>
                  </a:cubicBezTo>
                  <a:cubicBezTo>
                    <a:pt x="455" y="460"/>
                    <a:pt x="558" y="141"/>
                    <a:pt x="391" y="12"/>
                  </a:cubicBezTo>
                  <a:cubicBezTo>
                    <a:pt x="370" y="4"/>
                    <a:pt x="349" y="1"/>
                    <a:pt x="32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6"/>
            <p:cNvSpPr/>
            <p:nvPr/>
          </p:nvSpPr>
          <p:spPr>
            <a:xfrm>
              <a:off x="-577174" y="3031292"/>
              <a:ext cx="980061" cy="1010164"/>
            </a:xfrm>
            <a:custGeom>
              <a:avLst/>
              <a:gdLst/>
              <a:ahLst/>
              <a:cxnLst/>
              <a:rect l="l" t="t" r="r" b="b"/>
              <a:pathLst>
                <a:path w="5144" h="5302" extrusionOk="0">
                  <a:moveTo>
                    <a:pt x="4160" y="1"/>
                  </a:moveTo>
                  <a:cubicBezTo>
                    <a:pt x="4151" y="52"/>
                    <a:pt x="4138" y="104"/>
                    <a:pt x="4126" y="153"/>
                  </a:cubicBezTo>
                  <a:cubicBezTo>
                    <a:pt x="4014" y="624"/>
                    <a:pt x="3888" y="1109"/>
                    <a:pt x="3791" y="1580"/>
                  </a:cubicBezTo>
                  <a:cubicBezTo>
                    <a:pt x="3757" y="1752"/>
                    <a:pt x="3724" y="1924"/>
                    <a:pt x="3692" y="2096"/>
                  </a:cubicBezTo>
                  <a:cubicBezTo>
                    <a:pt x="3668" y="2178"/>
                    <a:pt x="3677" y="2333"/>
                    <a:pt x="3561" y="2333"/>
                  </a:cubicBezTo>
                  <a:cubicBezTo>
                    <a:pt x="3558" y="2333"/>
                    <a:pt x="3556" y="2333"/>
                    <a:pt x="3553" y="2333"/>
                  </a:cubicBezTo>
                  <a:cubicBezTo>
                    <a:pt x="3550" y="2332"/>
                    <a:pt x="3547" y="2331"/>
                    <a:pt x="3545" y="2331"/>
                  </a:cubicBezTo>
                  <a:cubicBezTo>
                    <a:pt x="3540" y="2335"/>
                    <a:pt x="3536" y="2339"/>
                    <a:pt x="3532" y="2342"/>
                  </a:cubicBezTo>
                  <a:cubicBezTo>
                    <a:pt x="3379" y="2495"/>
                    <a:pt x="3228" y="2652"/>
                    <a:pt x="3087" y="2815"/>
                  </a:cubicBezTo>
                  <a:cubicBezTo>
                    <a:pt x="2867" y="3066"/>
                    <a:pt x="2667" y="3330"/>
                    <a:pt x="2502" y="3622"/>
                  </a:cubicBezTo>
                  <a:cubicBezTo>
                    <a:pt x="2346" y="3851"/>
                    <a:pt x="2210" y="4099"/>
                    <a:pt x="2029" y="4309"/>
                  </a:cubicBezTo>
                  <a:cubicBezTo>
                    <a:pt x="1934" y="4386"/>
                    <a:pt x="1807" y="4413"/>
                    <a:pt x="1684" y="4413"/>
                  </a:cubicBezTo>
                  <a:cubicBezTo>
                    <a:pt x="1649" y="4413"/>
                    <a:pt x="1613" y="4411"/>
                    <a:pt x="1579" y="4407"/>
                  </a:cubicBezTo>
                  <a:cubicBezTo>
                    <a:pt x="1526" y="4398"/>
                    <a:pt x="1469" y="4394"/>
                    <a:pt x="1422" y="4368"/>
                  </a:cubicBezTo>
                  <a:cubicBezTo>
                    <a:pt x="1410" y="4362"/>
                    <a:pt x="1402" y="4353"/>
                    <a:pt x="1396" y="4344"/>
                  </a:cubicBezTo>
                  <a:cubicBezTo>
                    <a:pt x="1394" y="4373"/>
                    <a:pt x="1391" y="4400"/>
                    <a:pt x="1390" y="4423"/>
                  </a:cubicBezTo>
                  <a:cubicBezTo>
                    <a:pt x="1493" y="4464"/>
                    <a:pt x="1596" y="4504"/>
                    <a:pt x="1692" y="4559"/>
                  </a:cubicBezTo>
                  <a:cubicBezTo>
                    <a:pt x="1746" y="4585"/>
                    <a:pt x="1832" y="4633"/>
                    <a:pt x="1781" y="4702"/>
                  </a:cubicBezTo>
                  <a:cubicBezTo>
                    <a:pt x="1768" y="4720"/>
                    <a:pt x="1746" y="4729"/>
                    <a:pt x="1724" y="4729"/>
                  </a:cubicBezTo>
                  <a:cubicBezTo>
                    <a:pt x="1710" y="4729"/>
                    <a:pt x="1695" y="4725"/>
                    <a:pt x="1683" y="4716"/>
                  </a:cubicBezTo>
                  <a:cubicBezTo>
                    <a:pt x="1626" y="4662"/>
                    <a:pt x="1569" y="4609"/>
                    <a:pt x="1492" y="4587"/>
                  </a:cubicBezTo>
                  <a:cubicBezTo>
                    <a:pt x="1415" y="4556"/>
                    <a:pt x="1343" y="4564"/>
                    <a:pt x="1274" y="4526"/>
                  </a:cubicBezTo>
                  <a:cubicBezTo>
                    <a:pt x="1194" y="4465"/>
                    <a:pt x="1228" y="4348"/>
                    <a:pt x="1229" y="4262"/>
                  </a:cubicBezTo>
                  <a:cubicBezTo>
                    <a:pt x="1235" y="4142"/>
                    <a:pt x="1250" y="4023"/>
                    <a:pt x="1232" y="3904"/>
                  </a:cubicBezTo>
                  <a:lnTo>
                    <a:pt x="1232" y="3904"/>
                  </a:lnTo>
                  <a:cubicBezTo>
                    <a:pt x="1116" y="4130"/>
                    <a:pt x="1112" y="4381"/>
                    <a:pt x="1065" y="4622"/>
                  </a:cubicBezTo>
                  <a:cubicBezTo>
                    <a:pt x="1040" y="4649"/>
                    <a:pt x="1020" y="4661"/>
                    <a:pt x="1004" y="4661"/>
                  </a:cubicBezTo>
                  <a:cubicBezTo>
                    <a:pt x="860" y="4661"/>
                    <a:pt x="1014" y="3711"/>
                    <a:pt x="936" y="3627"/>
                  </a:cubicBezTo>
                  <a:lnTo>
                    <a:pt x="936" y="3627"/>
                  </a:lnTo>
                  <a:cubicBezTo>
                    <a:pt x="775" y="3902"/>
                    <a:pt x="729" y="4224"/>
                    <a:pt x="644" y="4528"/>
                  </a:cubicBezTo>
                  <a:lnTo>
                    <a:pt x="643" y="4528"/>
                  </a:lnTo>
                  <a:cubicBezTo>
                    <a:pt x="636" y="4554"/>
                    <a:pt x="614" y="4567"/>
                    <a:pt x="591" y="4567"/>
                  </a:cubicBezTo>
                  <a:cubicBezTo>
                    <a:pt x="566" y="4567"/>
                    <a:pt x="541" y="4551"/>
                    <a:pt x="538" y="4520"/>
                  </a:cubicBezTo>
                  <a:cubicBezTo>
                    <a:pt x="533" y="4499"/>
                    <a:pt x="538" y="4476"/>
                    <a:pt x="540" y="4455"/>
                  </a:cubicBezTo>
                  <a:cubicBezTo>
                    <a:pt x="562" y="4341"/>
                    <a:pt x="578" y="4225"/>
                    <a:pt x="590" y="4110"/>
                  </a:cubicBezTo>
                  <a:cubicBezTo>
                    <a:pt x="605" y="3985"/>
                    <a:pt x="624" y="3861"/>
                    <a:pt x="635" y="3736"/>
                  </a:cubicBezTo>
                  <a:cubicBezTo>
                    <a:pt x="635" y="3700"/>
                    <a:pt x="644" y="3656"/>
                    <a:pt x="617" y="3627"/>
                  </a:cubicBezTo>
                  <a:cubicBezTo>
                    <a:pt x="454" y="3818"/>
                    <a:pt x="402" y="4078"/>
                    <a:pt x="326" y="4309"/>
                  </a:cubicBezTo>
                  <a:cubicBezTo>
                    <a:pt x="301" y="4408"/>
                    <a:pt x="276" y="4507"/>
                    <a:pt x="254" y="4606"/>
                  </a:cubicBezTo>
                  <a:cubicBezTo>
                    <a:pt x="252" y="4624"/>
                    <a:pt x="236" y="4640"/>
                    <a:pt x="218" y="4642"/>
                  </a:cubicBezTo>
                  <a:cubicBezTo>
                    <a:pt x="218" y="4642"/>
                    <a:pt x="218" y="4642"/>
                    <a:pt x="218" y="4642"/>
                  </a:cubicBezTo>
                  <a:cubicBezTo>
                    <a:pt x="122" y="4642"/>
                    <a:pt x="172" y="4431"/>
                    <a:pt x="176" y="4370"/>
                  </a:cubicBezTo>
                  <a:cubicBezTo>
                    <a:pt x="168" y="4233"/>
                    <a:pt x="179" y="4088"/>
                    <a:pt x="128" y="3957"/>
                  </a:cubicBezTo>
                  <a:lnTo>
                    <a:pt x="127" y="3957"/>
                  </a:lnTo>
                  <a:cubicBezTo>
                    <a:pt x="9" y="4258"/>
                    <a:pt x="1" y="4598"/>
                    <a:pt x="51" y="4914"/>
                  </a:cubicBezTo>
                  <a:cubicBezTo>
                    <a:pt x="58" y="4951"/>
                    <a:pt x="69" y="4987"/>
                    <a:pt x="82" y="5021"/>
                  </a:cubicBezTo>
                  <a:cubicBezTo>
                    <a:pt x="84" y="5028"/>
                    <a:pt x="87" y="5033"/>
                    <a:pt x="88" y="5038"/>
                  </a:cubicBezTo>
                  <a:cubicBezTo>
                    <a:pt x="101" y="5041"/>
                    <a:pt x="111" y="5047"/>
                    <a:pt x="122" y="5055"/>
                  </a:cubicBezTo>
                  <a:cubicBezTo>
                    <a:pt x="314" y="5217"/>
                    <a:pt x="576" y="5269"/>
                    <a:pt x="821" y="5295"/>
                  </a:cubicBezTo>
                  <a:cubicBezTo>
                    <a:pt x="872" y="5299"/>
                    <a:pt x="922" y="5302"/>
                    <a:pt x="972" y="5302"/>
                  </a:cubicBezTo>
                  <a:cubicBezTo>
                    <a:pt x="1201" y="5302"/>
                    <a:pt x="1425" y="5250"/>
                    <a:pt x="1629" y="5135"/>
                  </a:cubicBezTo>
                  <a:cubicBezTo>
                    <a:pt x="1784" y="5072"/>
                    <a:pt x="1949" y="5063"/>
                    <a:pt x="2106" y="5019"/>
                  </a:cubicBezTo>
                  <a:cubicBezTo>
                    <a:pt x="2449" y="4927"/>
                    <a:pt x="2779" y="4759"/>
                    <a:pt x="3087" y="4551"/>
                  </a:cubicBezTo>
                  <a:cubicBezTo>
                    <a:pt x="3432" y="4318"/>
                    <a:pt x="3749" y="4034"/>
                    <a:pt x="4023" y="3750"/>
                  </a:cubicBezTo>
                  <a:cubicBezTo>
                    <a:pt x="4379" y="3345"/>
                    <a:pt x="4574" y="2837"/>
                    <a:pt x="4781" y="2347"/>
                  </a:cubicBezTo>
                  <a:cubicBezTo>
                    <a:pt x="4906" y="2044"/>
                    <a:pt x="5030" y="1740"/>
                    <a:pt x="5143" y="1434"/>
                  </a:cubicBezTo>
                  <a:cubicBezTo>
                    <a:pt x="5065" y="1322"/>
                    <a:pt x="4991" y="1207"/>
                    <a:pt x="4934" y="1087"/>
                  </a:cubicBezTo>
                  <a:cubicBezTo>
                    <a:pt x="4853" y="914"/>
                    <a:pt x="4809" y="731"/>
                    <a:pt x="4843" y="530"/>
                  </a:cubicBezTo>
                  <a:cubicBezTo>
                    <a:pt x="4847" y="498"/>
                    <a:pt x="4853" y="465"/>
                    <a:pt x="4862" y="433"/>
                  </a:cubicBezTo>
                  <a:cubicBezTo>
                    <a:pt x="4692" y="359"/>
                    <a:pt x="4537" y="246"/>
                    <a:pt x="4376" y="153"/>
                  </a:cubicBezTo>
                  <a:cubicBezTo>
                    <a:pt x="4308" y="105"/>
                    <a:pt x="4219" y="64"/>
                    <a:pt x="416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6"/>
            <p:cNvSpPr/>
            <p:nvPr/>
          </p:nvSpPr>
          <p:spPr>
            <a:xfrm>
              <a:off x="939213" y="4394878"/>
              <a:ext cx="299505" cy="163851"/>
            </a:xfrm>
            <a:custGeom>
              <a:avLst/>
              <a:gdLst/>
              <a:ahLst/>
              <a:cxnLst/>
              <a:rect l="l" t="t" r="r" b="b"/>
              <a:pathLst>
                <a:path w="1572" h="860" extrusionOk="0">
                  <a:moveTo>
                    <a:pt x="980" y="1"/>
                  </a:moveTo>
                  <a:cubicBezTo>
                    <a:pt x="667" y="188"/>
                    <a:pt x="260" y="417"/>
                    <a:pt x="0" y="506"/>
                  </a:cubicBezTo>
                  <a:cubicBezTo>
                    <a:pt x="480" y="669"/>
                    <a:pt x="976" y="783"/>
                    <a:pt x="1478" y="845"/>
                  </a:cubicBezTo>
                  <a:cubicBezTo>
                    <a:pt x="1509" y="853"/>
                    <a:pt x="1541" y="857"/>
                    <a:pt x="1571" y="860"/>
                  </a:cubicBezTo>
                  <a:cubicBezTo>
                    <a:pt x="1346" y="631"/>
                    <a:pt x="1049" y="222"/>
                    <a:pt x="98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6"/>
            <p:cNvSpPr/>
            <p:nvPr/>
          </p:nvSpPr>
          <p:spPr>
            <a:xfrm>
              <a:off x="-378456" y="3830544"/>
              <a:ext cx="2566943" cy="853171"/>
            </a:xfrm>
            <a:custGeom>
              <a:avLst/>
              <a:gdLst/>
              <a:ahLst/>
              <a:cxnLst/>
              <a:rect l="l" t="t" r="r" b="b"/>
              <a:pathLst>
                <a:path w="13473" h="4478" extrusionOk="0">
                  <a:moveTo>
                    <a:pt x="3007" y="0"/>
                  </a:moveTo>
                  <a:cubicBezTo>
                    <a:pt x="2921" y="0"/>
                    <a:pt x="2836" y="1"/>
                    <a:pt x="2751" y="1"/>
                  </a:cubicBezTo>
                  <a:cubicBezTo>
                    <a:pt x="2530" y="208"/>
                    <a:pt x="2291" y="402"/>
                    <a:pt x="2044" y="568"/>
                  </a:cubicBezTo>
                  <a:cubicBezTo>
                    <a:pt x="1808" y="725"/>
                    <a:pt x="1568" y="855"/>
                    <a:pt x="1333" y="943"/>
                  </a:cubicBezTo>
                  <a:cubicBezTo>
                    <a:pt x="1123" y="1019"/>
                    <a:pt x="902" y="1063"/>
                    <a:pt x="682" y="1100"/>
                  </a:cubicBezTo>
                  <a:cubicBezTo>
                    <a:pt x="596" y="1129"/>
                    <a:pt x="508" y="1156"/>
                    <a:pt x="420" y="1178"/>
                  </a:cubicBezTo>
                  <a:cubicBezTo>
                    <a:pt x="299" y="1211"/>
                    <a:pt x="176" y="1235"/>
                    <a:pt x="53" y="1249"/>
                  </a:cubicBezTo>
                  <a:cubicBezTo>
                    <a:pt x="50" y="1256"/>
                    <a:pt x="47" y="1263"/>
                    <a:pt x="44" y="1271"/>
                  </a:cubicBezTo>
                  <a:cubicBezTo>
                    <a:pt x="1" y="1407"/>
                    <a:pt x="36" y="1564"/>
                    <a:pt x="60" y="1697"/>
                  </a:cubicBezTo>
                  <a:cubicBezTo>
                    <a:pt x="84" y="1816"/>
                    <a:pt x="116" y="1936"/>
                    <a:pt x="170" y="2046"/>
                  </a:cubicBezTo>
                  <a:cubicBezTo>
                    <a:pt x="499" y="2642"/>
                    <a:pt x="1313" y="3112"/>
                    <a:pt x="2044" y="3445"/>
                  </a:cubicBezTo>
                  <a:cubicBezTo>
                    <a:pt x="2282" y="3553"/>
                    <a:pt x="2512" y="3648"/>
                    <a:pt x="2714" y="3726"/>
                  </a:cubicBezTo>
                  <a:cubicBezTo>
                    <a:pt x="3149" y="3891"/>
                    <a:pt x="3580" y="4065"/>
                    <a:pt x="4019" y="4219"/>
                  </a:cubicBezTo>
                  <a:cubicBezTo>
                    <a:pt x="4027" y="4216"/>
                    <a:pt x="4036" y="4214"/>
                    <a:pt x="4045" y="4214"/>
                  </a:cubicBezTo>
                  <a:cubicBezTo>
                    <a:pt x="4059" y="4214"/>
                    <a:pt x="4074" y="4219"/>
                    <a:pt x="4090" y="4231"/>
                  </a:cubicBezTo>
                  <a:cubicBezTo>
                    <a:pt x="4097" y="4236"/>
                    <a:pt x="4103" y="4242"/>
                    <a:pt x="4108" y="4249"/>
                  </a:cubicBezTo>
                  <a:cubicBezTo>
                    <a:pt x="4352" y="4333"/>
                    <a:pt x="4600" y="4411"/>
                    <a:pt x="4850" y="4477"/>
                  </a:cubicBezTo>
                  <a:cubicBezTo>
                    <a:pt x="4856" y="4470"/>
                    <a:pt x="4862" y="4464"/>
                    <a:pt x="4867" y="4458"/>
                  </a:cubicBezTo>
                  <a:cubicBezTo>
                    <a:pt x="4922" y="4393"/>
                    <a:pt x="4976" y="4328"/>
                    <a:pt x="5030" y="4263"/>
                  </a:cubicBezTo>
                  <a:cubicBezTo>
                    <a:pt x="5062" y="4223"/>
                    <a:pt x="5095" y="4182"/>
                    <a:pt x="5125" y="4141"/>
                  </a:cubicBezTo>
                  <a:cubicBezTo>
                    <a:pt x="5180" y="4069"/>
                    <a:pt x="5230" y="3994"/>
                    <a:pt x="5278" y="3918"/>
                  </a:cubicBezTo>
                  <a:cubicBezTo>
                    <a:pt x="5433" y="3665"/>
                    <a:pt x="5551" y="3389"/>
                    <a:pt x="5631" y="3101"/>
                  </a:cubicBezTo>
                  <a:cubicBezTo>
                    <a:pt x="5578" y="3075"/>
                    <a:pt x="5528" y="3047"/>
                    <a:pt x="5476" y="3018"/>
                  </a:cubicBezTo>
                  <a:cubicBezTo>
                    <a:pt x="4923" y="2695"/>
                    <a:pt x="4428" y="2291"/>
                    <a:pt x="3964" y="1851"/>
                  </a:cubicBezTo>
                  <a:cubicBezTo>
                    <a:pt x="3797" y="1701"/>
                    <a:pt x="3625" y="1542"/>
                    <a:pt x="3445" y="1396"/>
                  </a:cubicBezTo>
                  <a:cubicBezTo>
                    <a:pt x="3127" y="1139"/>
                    <a:pt x="2778" y="925"/>
                    <a:pt x="2367" y="884"/>
                  </a:cubicBezTo>
                  <a:cubicBezTo>
                    <a:pt x="2339" y="883"/>
                    <a:pt x="2300" y="885"/>
                    <a:pt x="2283" y="858"/>
                  </a:cubicBezTo>
                  <a:cubicBezTo>
                    <a:pt x="2257" y="788"/>
                    <a:pt x="2368" y="776"/>
                    <a:pt x="2453" y="776"/>
                  </a:cubicBezTo>
                  <a:cubicBezTo>
                    <a:pt x="2487" y="776"/>
                    <a:pt x="2517" y="778"/>
                    <a:pt x="2532" y="779"/>
                  </a:cubicBezTo>
                  <a:cubicBezTo>
                    <a:pt x="3037" y="841"/>
                    <a:pt x="3449" y="1155"/>
                    <a:pt x="3826" y="1487"/>
                  </a:cubicBezTo>
                  <a:cubicBezTo>
                    <a:pt x="3921" y="1570"/>
                    <a:pt x="4013" y="1653"/>
                    <a:pt x="4105" y="1735"/>
                  </a:cubicBezTo>
                  <a:cubicBezTo>
                    <a:pt x="4547" y="2153"/>
                    <a:pt x="5023" y="2541"/>
                    <a:pt x="5545" y="2851"/>
                  </a:cubicBezTo>
                  <a:cubicBezTo>
                    <a:pt x="5913" y="3062"/>
                    <a:pt x="6299" y="3242"/>
                    <a:pt x="6696" y="3390"/>
                  </a:cubicBezTo>
                  <a:cubicBezTo>
                    <a:pt x="6703" y="3384"/>
                    <a:pt x="6712" y="3380"/>
                    <a:pt x="6722" y="3377"/>
                  </a:cubicBezTo>
                  <a:cubicBezTo>
                    <a:pt x="6957" y="3254"/>
                    <a:pt x="7191" y="3130"/>
                    <a:pt x="7427" y="3007"/>
                  </a:cubicBezTo>
                  <a:cubicBezTo>
                    <a:pt x="8100" y="2641"/>
                    <a:pt x="8748" y="2223"/>
                    <a:pt x="9373" y="1781"/>
                  </a:cubicBezTo>
                  <a:cubicBezTo>
                    <a:pt x="9545" y="1657"/>
                    <a:pt x="9706" y="1519"/>
                    <a:pt x="9854" y="1367"/>
                  </a:cubicBezTo>
                  <a:cubicBezTo>
                    <a:pt x="9902" y="1318"/>
                    <a:pt x="9949" y="1267"/>
                    <a:pt x="9995" y="1215"/>
                  </a:cubicBezTo>
                  <a:cubicBezTo>
                    <a:pt x="10223" y="963"/>
                    <a:pt x="10533" y="795"/>
                    <a:pt x="10866" y="733"/>
                  </a:cubicBezTo>
                  <a:cubicBezTo>
                    <a:pt x="10897" y="730"/>
                    <a:pt x="10952" y="719"/>
                    <a:pt x="11000" y="719"/>
                  </a:cubicBezTo>
                  <a:cubicBezTo>
                    <a:pt x="11052" y="719"/>
                    <a:pt x="11094" y="733"/>
                    <a:pt x="11084" y="787"/>
                  </a:cubicBezTo>
                  <a:cubicBezTo>
                    <a:pt x="11076" y="805"/>
                    <a:pt x="11059" y="814"/>
                    <a:pt x="11041" y="814"/>
                  </a:cubicBezTo>
                  <a:cubicBezTo>
                    <a:pt x="10646" y="925"/>
                    <a:pt x="10314" y="1156"/>
                    <a:pt x="10003" y="1414"/>
                  </a:cubicBezTo>
                  <a:cubicBezTo>
                    <a:pt x="9921" y="1481"/>
                    <a:pt x="9841" y="1550"/>
                    <a:pt x="9761" y="1619"/>
                  </a:cubicBezTo>
                  <a:cubicBezTo>
                    <a:pt x="9311" y="2016"/>
                    <a:pt x="8826" y="2374"/>
                    <a:pt x="8320" y="2699"/>
                  </a:cubicBezTo>
                  <a:cubicBezTo>
                    <a:pt x="8278" y="2728"/>
                    <a:pt x="8158" y="2804"/>
                    <a:pt x="8000" y="2900"/>
                  </a:cubicBezTo>
                  <a:cubicBezTo>
                    <a:pt x="8003" y="2904"/>
                    <a:pt x="8006" y="2907"/>
                    <a:pt x="8008" y="2911"/>
                  </a:cubicBezTo>
                  <a:cubicBezTo>
                    <a:pt x="8145" y="3094"/>
                    <a:pt x="8284" y="3284"/>
                    <a:pt x="8429" y="3466"/>
                  </a:cubicBezTo>
                  <a:cubicBezTo>
                    <a:pt x="8497" y="3552"/>
                    <a:pt x="8566" y="3636"/>
                    <a:pt x="8639" y="3716"/>
                  </a:cubicBezTo>
                  <a:cubicBezTo>
                    <a:pt x="8665" y="3750"/>
                    <a:pt x="8697" y="3779"/>
                    <a:pt x="8727" y="3810"/>
                  </a:cubicBezTo>
                  <a:cubicBezTo>
                    <a:pt x="8875" y="3789"/>
                    <a:pt x="9024" y="3750"/>
                    <a:pt x="9173" y="3750"/>
                  </a:cubicBezTo>
                  <a:cubicBezTo>
                    <a:pt x="9177" y="3750"/>
                    <a:pt x="9181" y="3751"/>
                    <a:pt x="9185" y="3751"/>
                  </a:cubicBezTo>
                  <a:cubicBezTo>
                    <a:pt x="9220" y="3752"/>
                    <a:pt x="9255" y="3754"/>
                    <a:pt x="9291" y="3760"/>
                  </a:cubicBezTo>
                  <a:cubicBezTo>
                    <a:pt x="9455" y="3795"/>
                    <a:pt x="9572" y="3934"/>
                    <a:pt x="9630" y="4086"/>
                  </a:cubicBezTo>
                  <a:cubicBezTo>
                    <a:pt x="9660" y="4070"/>
                    <a:pt x="9694" y="4058"/>
                    <a:pt x="9721" y="4049"/>
                  </a:cubicBezTo>
                  <a:cubicBezTo>
                    <a:pt x="9838" y="4008"/>
                    <a:pt x="9959" y="3972"/>
                    <a:pt x="10079" y="3934"/>
                  </a:cubicBezTo>
                  <a:cubicBezTo>
                    <a:pt x="10364" y="3844"/>
                    <a:pt x="10650" y="3751"/>
                    <a:pt x="10929" y="3638"/>
                  </a:cubicBezTo>
                  <a:cubicBezTo>
                    <a:pt x="11831" y="3282"/>
                    <a:pt x="13472" y="2466"/>
                    <a:pt x="13462" y="1348"/>
                  </a:cubicBezTo>
                  <a:cubicBezTo>
                    <a:pt x="13464" y="1336"/>
                    <a:pt x="13462" y="1318"/>
                    <a:pt x="13461" y="1299"/>
                  </a:cubicBezTo>
                  <a:cubicBezTo>
                    <a:pt x="13307" y="1281"/>
                    <a:pt x="13155" y="1248"/>
                    <a:pt x="13017" y="1181"/>
                  </a:cubicBezTo>
                  <a:cubicBezTo>
                    <a:pt x="13006" y="1188"/>
                    <a:pt x="12991" y="1191"/>
                    <a:pt x="12975" y="1191"/>
                  </a:cubicBezTo>
                  <a:cubicBezTo>
                    <a:pt x="12912" y="1178"/>
                    <a:pt x="12849" y="1164"/>
                    <a:pt x="12785" y="1149"/>
                  </a:cubicBezTo>
                  <a:cubicBezTo>
                    <a:pt x="11999" y="962"/>
                    <a:pt x="11232" y="604"/>
                    <a:pt x="10640" y="54"/>
                  </a:cubicBezTo>
                  <a:cubicBezTo>
                    <a:pt x="10613" y="69"/>
                    <a:pt x="10578" y="73"/>
                    <a:pt x="10541" y="73"/>
                  </a:cubicBezTo>
                  <a:cubicBezTo>
                    <a:pt x="10499" y="73"/>
                    <a:pt x="10453" y="68"/>
                    <a:pt x="10415" y="68"/>
                  </a:cubicBezTo>
                  <a:cubicBezTo>
                    <a:pt x="10400" y="68"/>
                    <a:pt x="10387" y="68"/>
                    <a:pt x="10375" y="70"/>
                  </a:cubicBezTo>
                  <a:cubicBezTo>
                    <a:pt x="10367" y="70"/>
                    <a:pt x="10358" y="70"/>
                    <a:pt x="10350" y="70"/>
                  </a:cubicBezTo>
                  <a:cubicBezTo>
                    <a:pt x="10092" y="70"/>
                    <a:pt x="9829" y="117"/>
                    <a:pt x="9573" y="122"/>
                  </a:cubicBezTo>
                  <a:cubicBezTo>
                    <a:pt x="9526" y="188"/>
                    <a:pt x="9442" y="231"/>
                    <a:pt x="9370" y="263"/>
                  </a:cubicBezTo>
                  <a:cubicBezTo>
                    <a:pt x="9209" y="344"/>
                    <a:pt x="9040" y="409"/>
                    <a:pt x="8871" y="467"/>
                  </a:cubicBezTo>
                  <a:cubicBezTo>
                    <a:pt x="8152" y="723"/>
                    <a:pt x="7389" y="846"/>
                    <a:pt x="6626" y="846"/>
                  </a:cubicBezTo>
                  <a:cubicBezTo>
                    <a:pt x="6520" y="846"/>
                    <a:pt x="6414" y="844"/>
                    <a:pt x="6308" y="839"/>
                  </a:cubicBezTo>
                  <a:cubicBezTo>
                    <a:pt x="6014" y="823"/>
                    <a:pt x="5721" y="782"/>
                    <a:pt x="5433" y="725"/>
                  </a:cubicBezTo>
                  <a:cubicBezTo>
                    <a:pt x="4999" y="637"/>
                    <a:pt x="4558" y="540"/>
                    <a:pt x="4174" y="314"/>
                  </a:cubicBezTo>
                  <a:cubicBezTo>
                    <a:pt x="4090" y="267"/>
                    <a:pt x="3965" y="163"/>
                    <a:pt x="3898" y="54"/>
                  </a:cubicBezTo>
                  <a:cubicBezTo>
                    <a:pt x="3880" y="61"/>
                    <a:pt x="3859" y="63"/>
                    <a:pt x="3836" y="63"/>
                  </a:cubicBezTo>
                  <a:cubicBezTo>
                    <a:pt x="3766" y="63"/>
                    <a:pt x="3682" y="39"/>
                    <a:pt x="3632" y="38"/>
                  </a:cubicBezTo>
                  <a:cubicBezTo>
                    <a:pt x="3425" y="5"/>
                    <a:pt x="3216" y="0"/>
                    <a:pt x="300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6"/>
            <p:cNvSpPr/>
            <p:nvPr/>
          </p:nvSpPr>
          <p:spPr>
            <a:xfrm>
              <a:off x="165492" y="4675330"/>
              <a:ext cx="666456" cy="474788"/>
            </a:xfrm>
            <a:custGeom>
              <a:avLst/>
              <a:gdLst/>
              <a:ahLst/>
              <a:cxnLst/>
              <a:rect l="l" t="t" r="r" b="b"/>
              <a:pathLst>
                <a:path w="3498" h="2492" extrusionOk="0">
                  <a:moveTo>
                    <a:pt x="1201" y="0"/>
                  </a:moveTo>
                  <a:cubicBezTo>
                    <a:pt x="1180" y="48"/>
                    <a:pt x="1162" y="97"/>
                    <a:pt x="1144" y="145"/>
                  </a:cubicBezTo>
                  <a:cubicBezTo>
                    <a:pt x="1131" y="185"/>
                    <a:pt x="1121" y="226"/>
                    <a:pt x="1113" y="267"/>
                  </a:cubicBezTo>
                  <a:cubicBezTo>
                    <a:pt x="1090" y="385"/>
                    <a:pt x="1078" y="506"/>
                    <a:pt x="1039" y="621"/>
                  </a:cubicBezTo>
                  <a:cubicBezTo>
                    <a:pt x="973" y="801"/>
                    <a:pt x="797" y="904"/>
                    <a:pt x="673" y="1041"/>
                  </a:cubicBezTo>
                  <a:cubicBezTo>
                    <a:pt x="537" y="1179"/>
                    <a:pt x="420" y="1337"/>
                    <a:pt x="353" y="1520"/>
                  </a:cubicBezTo>
                  <a:cubicBezTo>
                    <a:pt x="349" y="1531"/>
                    <a:pt x="346" y="1541"/>
                    <a:pt x="344" y="1551"/>
                  </a:cubicBezTo>
                  <a:cubicBezTo>
                    <a:pt x="320" y="1639"/>
                    <a:pt x="335" y="1722"/>
                    <a:pt x="329" y="1812"/>
                  </a:cubicBezTo>
                  <a:cubicBezTo>
                    <a:pt x="294" y="1931"/>
                    <a:pt x="165" y="1993"/>
                    <a:pt x="104" y="2098"/>
                  </a:cubicBezTo>
                  <a:cubicBezTo>
                    <a:pt x="1" y="2224"/>
                    <a:pt x="10" y="2448"/>
                    <a:pt x="191" y="2492"/>
                  </a:cubicBezTo>
                  <a:cubicBezTo>
                    <a:pt x="233" y="2492"/>
                    <a:pt x="274" y="2466"/>
                    <a:pt x="299" y="2435"/>
                  </a:cubicBezTo>
                  <a:cubicBezTo>
                    <a:pt x="391" y="2318"/>
                    <a:pt x="469" y="2185"/>
                    <a:pt x="584" y="2088"/>
                  </a:cubicBezTo>
                  <a:cubicBezTo>
                    <a:pt x="1054" y="1754"/>
                    <a:pt x="1595" y="1510"/>
                    <a:pt x="2032" y="1130"/>
                  </a:cubicBezTo>
                  <a:cubicBezTo>
                    <a:pt x="2288" y="900"/>
                    <a:pt x="2415" y="687"/>
                    <a:pt x="2792" y="660"/>
                  </a:cubicBezTo>
                  <a:cubicBezTo>
                    <a:pt x="3027" y="615"/>
                    <a:pt x="3261" y="578"/>
                    <a:pt x="3497" y="551"/>
                  </a:cubicBezTo>
                  <a:cubicBezTo>
                    <a:pt x="3116" y="486"/>
                    <a:pt x="2735" y="413"/>
                    <a:pt x="2358" y="326"/>
                  </a:cubicBezTo>
                  <a:cubicBezTo>
                    <a:pt x="2276" y="307"/>
                    <a:pt x="2194" y="287"/>
                    <a:pt x="2112" y="267"/>
                  </a:cubicBezTo>
                  <a:cubicBezTo>
                    <a:pt x="1805" y="190"/>
                    <a:pt x="1500" y="103"/>
                    <a:pt x="120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6"/>
            <p:cNvSpPr/>
            <p:nvPr/>
          </p:nvSpPr>
          <p:spPr>
            <a:xfrm>
              <a:off x="1400473" y="3092451"/>
              <a:ext cx="997779" cy="952816"/>
            </a:xfrm>
            <a:custGeom>
              <a:avLst/>
              <a:gdLst/>
              <a:ahLst/>
              <a:cxnLst/>
              <a:rect l="l" t="t" r="r" b="b"/>
              <a:pathLst>
                <a:path w="5237" h="5001" extrusionOk="0">
                  <a:moveTo>
                    <a:pt x="1020" y="0"/>
                  </a:moveTo>
                  <a:cubicBezTo>
                    <a:pt x="874" y="121"/>
                    <a:pt x="706" y="219"/>
                    <a:pt x="535" y="299"/>
                  </a:cubicBezTo>
                  <a:cubicBezTo>
                    <a:pt x="483" y="315"/>
                    <a:pt x="406" y="366"/>
                    <a:pt x="335" y="387"/>
                  </a:cubicBezTo>
                  <a:cubicBezTo>
                    <a:pt x="335" y="400"/>
                    <a:pt x="334" y="415"/>
                    <a:pt x="332" y="430"/>
                  </a:cubicBezTo>
                  <a:cubicBezTo>
                    <a:pt x="315" y="552"/>
                    <a:pt x="280" y="667"/>
                    <a:pt x="228" y="776"/>
                  </a:cubicBezTo>
                  <a:cubicBezTo>
                    <a:pt x="168" y="907"/>
                    <a:pt x="88" y="1027"/>
                    <a:pt x="0" y="1143"/>
                  </a:cubicBezTo>
                  <a:cubicBezTo>
                    <a:pt x="150" y="1295"/>
                    <a:pt x="281" y="1731"/>
                    <a:pt x="354" y="1885"/>
                  </a:cubicBezTo>
                  <a:cubicBezTo>
                    <a:pt x="466" y="2162"/>
                    <a:pt x="587" y="2437"/>
                    <a:pt x="703" y="2713"/>
                  </a:cubicBezTo>
                  <a:cubicBezTo>
                    <a:pt x="798" y="2956"/>
                    <a:pt x="904" y="3197"/>
                    <a:pt x="1067" y="3403"/>
                  </a:cubicBezTo>
                  <a:cubicBezTo>
                    <a:pt x="1526" y="3984"/>
                    <a:pt x="2180" y="4399"/>
                    <a:pt x="2873" y="4645"/>
                  </a:cubicBezTo>
                  <a:cubicBezTo>
                    <a:pt x="3135" y="4740"/>
                    <a:pt x="3411" y="4798"/>
                    <a:pt x="3673" y="4895"/>
                  </a:cubicBezTo>
                  <a:cubicBezTo>
                    <a:pt x="3685" y="4900"/>
                    <a:pt x="3695" y="4906"/>
                    <a:pt x="3703" y="4915"/>
                  </a:cubicBezTo>
                  <a:cubicBezTo>
                    <a:pt x="3753" y="4924"/>
                    <a:pt x="3803" y="4939"/>
                    <a:pt x="3854" y="4947"/>
                  </a:cubicBezTo>
                  <a:cubicBezTo>
                    <a:pt x="4024" y="4982"/>
                    <a:pt x="4197" y="5001"/>
                    <a:pt x="4371" y="5001"/>
                  </a:cubicBezTo>
                  <a:cubicBezTo>
                    <a:pt x="4507" y="5001"/>
                    <a:pt x="4643" y="4989"/>
                    <a:pt x="4777" y="4965"/>
                  </a:cubicBezTo>
                  <a:cubicBezTo>
                    <a:pt x="4914" y="4947"/>
                    <a:pt x="5023" y="4881"/>
                    <a:pt x="5076" y="4750"/>
                  </a:cubicBezTo>
                  <a:cubicBezTo>
                    <a:pt x="5085" y="4731"/>
                    <a:pt x="5093" y="4712"/>
                    <a:pt x="5101" y="4692"/>
                  </a:cubicBezTo>
                  <a:cubicBezTo>
                    <a:pt x="5236" y="4335"/>
                    <a:pt x="5220" y="3855"/>
                    <a:pt x="4938" y="3579"/>
                  </a:cubicBezTo>
                  <a:cubicBezTo>
                    <a:pt x="4931" y="3599"/>
                    <a:pt x="4927" y="3619"/>
                    <a:pt x="4926" y="3639"/>
                  </a:cubicBezTo>
                  <a:cubicBezTo>
                    <a:pt x="5031" y="3903"/>
                    <a:pt x="5050" y="4204"/>
                    <a:pt x="4989" y="4481"/>
                  </a:cubicBezTo>
                  <a:cubicBezTo>
                    <a:pt x="4988" y="4500"/>
                    <a:pt x="4972" y="4519"/>
                    <a:pt x="4956" y="4519"/>
                  </a:cubicBezTo>
                  <a:cubicBezTo>
                    <a:pt x="4949" y="4519"/>
                    <a:pt x="4941" y="4514"/>
                    <a:pt x="4936" y="4504"/>
                  </a:cubicBezTo>
                  <a:cubicBezTo>
                    <a:pt x="4886" y="4072"/>
                    <a:pt x="4823" y="3527"/>
                    <a:pt x="4418" y="3277"/>
                  </a:cubicBezTo>
                  <a:lnTo>
                    <a:pt x="4418" y="3278"/>
                  </a:lnTo>
                  <a:cubicBezTo>
                    <a:pt x="4415" y="3290"/>
                    <a:pt x="4412" y="3302"/>
                    <a:pt x="4406" y="3314"/>
                  </a:cubicBezTo>
                  <a:cubicBezTo>
                    <a:pt x="4508" y="3539"/>
                    <a:pt x="4534" y="3797"/>
                    <a:pt x="4577" y="4039"/>
                  </a:cubicBezTo>
                  <a:cubicBezTo>
                    <a:pt x="4590" y="4144"/>
                    <a:pt x="4596" y="4250"/>
                    <a:pt x="4594" y="4356"/>
                  </a:cubicBezTo>
                  <a:cubicBezTo>
                    <a:pt x="4600" y="4377"/>
                    <a:pt x="4582" y="4392"/>
                    <a:pt x="4564" y="4392"/>
                  </a:cubicBezTo>
                  <a:cubicBezTo>
                    <a:pt x="4556" y="4392"/>
                    <a:pt x="4547" y="4388"/>
                    <a:pt x="4542" y="4380"/>
                  </a:cubicBezTo>
                  <a:cubicBezTo>
                    <a:pt x="4460" y="4133"/>
                    <a:pt x="4417" y="3870"/>
                    <a:pt x="4329" y="3622"/>
                  </a:cubicBezTo>
                  <a:cubicBezTo>
                    <a:pt x="4290" y="3528"/>
                    <a:pt x="4278" y="3371"/>
                    <a:pt x="4180" y="3322"/>
                  </a:cubicBezTo>
                  <a:lnTo>
                    <a:pt x="4180" y="3322"/>
                  </a:lnTo>
                  <a:cubicBezTo>
                    <a:pt x="4108" y="3489"/>
                    <a:pt x="4198" y="3678"/>
                    <a:pt x="4206" y="3851"/>
                  </a:cubicBezTo>
                  <a:cubicBezTo>
                    <a:pt x="4207" y="3994"/>
                    <a:pt x="4164" y="4133"/>
                    <a:pt x="4158" y="4276"/>
                  </a:cubicBezTo>
                  <a:cubicBezTo>
                    <a:pt x="4152" y="4301"/>
                    <a:pt x="4130" y="4314"/>
                    <a:pt x="4107" y="4314"/>
                  </a:cubicBezTo>
                  <a:cubicBezTo>
                    <a:pt x="4085" y="4314"/>
                    <a:pt x="4063" y="4301"/>
                    <a:pt x="4055" y="4276"/>
                  </a:cubicBezTo>
                  <a:cubicBezTo>
                    <a:pt x="4025" y="4064"/>
                    <a:pt x="4014" y="3813"/>
                    <a:pt x="3858" y="3653"/>
                  </a:cubicBezTo>
                  <a:cubicBezTo>
                    <a:pt x="3829" y="3781"/>
                    <a:pt x="3854" y="3916"/>
                    <a:pt x="3858" y="4046"/>
                  </a:cubicBezTo>
                  <a:cubicBezTo>
                    <a:pt x="3867" y="4119"/>
                    <a:pt x="3863" y="4215"/>
                    <a:pt x="3779" y="4240"/>
                  </a:cubicBezTo>
                  <a:cubicBezTo>
                    <a:pt x="3645" y="4268"/>
                    <a:pt x="3502" y="4280"/>
                    <a:pt x="3410" y="4396"/>
                  </a:cubicBezTo>
                  <a:cubicBezTo>
                    <a:pt x="3395" y="4410"/>
                    <a:pt x="3376" y="4417"/>
                    <a:pt x="3356" y="4417"/>
                  </a:cubicBezTo>
                  <a:cubicBezTo>
                    <a:pt x="3338" y="4417"/>
                    <a:pt x="3319" y="4410"/>
                    <a:pt x="3304" y="4396"/>
                  </a:cubicBezTo>
                  <a:cubicBezTo>
                    <a:pt x="3193" y="4245"/>
                    <a:pt x="3592" y="4142"/>
                    <a:pt x="3684" y="4103"/>
                  </a:cubicBezTo>
                  <a:cubicBezTo>
                    <a:pt x="3685" y="4095"/>
                    <a:pt x="3685" y="4087"/>
                    <a:pt x="3686" y="4079"/>
                  </a:cubicBezTo>
                  <a:lnTo>
                    <a:pt x="3686" y="4079"/>
                  </a:lnTo>
                  <a:cubicBezTo>
                    <a:pt x="3665" y="4082"/>
                    <a:pt x="3645" y="4084"/>
                    <a:pt x="3629" y="4088"/>
                  </a:cubicBezTo>
                  <a:cubicBezTo>
                    <a:pt x="3453" y="4104"/>
                    <a:pt x="3277" y="4134"/>
                    <a:pt x="3101" y="4149"/>
                  </a:cubicBezTo>
                  <a:cubicBezTo>
                    <a:pt x="3055" y="4132"/>
                    <a:pt x="3064" y="4108"/>
                    <a:pt x="3099" y="4083"/>
                  </a:cubicBezTo>
                  <a:cubicBezTo>
                    <a:pt x="3046" y="4028"/>
                    <a:pt x="3016" y="3952"/>
                    <a:pt x="2969" y="3895"/>
                  </a:cubicBezTo>
                  <a:cubicBezTo>
                    <a:pt x="2745" y="3573"/>
                    <a:pt x="2551" y="3217"/>
                    <a:pt x="2334" y="2895"/>
                  </a:cubicBezTo>
                  <a:cubicBezTo>
                    <a:pt x="2229" y="2741"/>
                    <a:pt x="2119" y="2590"/>
                    <a:pt x="1995" y="2451"/>
                  </a:cubicBezTo>
                  <a:cubicBezTo>
                    <a:pt x="1815" y="2238"/>
                    <a:pt x="1586" y="2071"/>
                    <a:pt x="1411" y="1856"/>
                  </a:cubicBezTo>
                  <a:cubicBezTo>
                    <a:pt x="1304" y="1606"/>
                    <a:pt x="1285" y="1325"/>
                    <a:pt x="1233" y="1060"/>
                  </a:cubicBezTo>
                  <a:cubicBezTo>
                    <a:pt x="1179" y="703"/>
                    <a:pt x="1111" y="349"/>
                    <a:pt x="1020"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6"/>
            <p:cNvSpPr/>
            <p:nvPr/>
          </p:nvSpPr>
          <p:spPr>
            <a:xfrm>
              <a:off x="585218" y="4431649"/>
              <a:ext cx="1047316" cy="700179"/>
            </a:xfrm>
            <a:custGeom>
              <a:avLst/>
              <a:gdLst/>
              <a:ahLst/>
              <a:cxnLst/>
              <a:rect l="l" t="t" r="r" b="b"/>
              <a:pathLst>
                <a:path w="5497" h="3675" extrusionOk="0">
                  <a:moveTo>
                    <a:pt x="673" y="0"/>
                  </a:moveTo>
                  <a:cubicBezTo>
                    <a:pt x="668" y="197"/>
                    <a:pt x="608" y="392"/>
                    <a:pt x="528" y="571"/>
                  </a:cubicBezTo>
                  <a:cubicBezTo>
                    <a:pt x="457" y="737"/>
                    <a:pt x="368" y="895"/>
                    <a:pt x="264" y="1043"/>
                  </a:cubicBezTo>
                  <a:cubicBezTo>
                    <a:pt x="214" y="1114"/>
                    <a:pt x="161" y="1183"/>
                    <a:pt x="105" y="1250"/>
                  </a:cubicBezTo>
                  <a:cubicBezTo>
                    <a:pt x="77" y="1275"/>
                    <a:pt x="41" y="1324"/>
                    <a:pt x="0" y="1374"/>
                  </a:cubicBezTo>
                  <a:cubicBezTo>
                    <a:pt x="37" y="1382"/>
                    <a:pt x="73" y="1391"/>
                    <a:pt x="109" y="1398"/>
                  </a:cubicBezTo>
                  <a:cubicBezTo>
                    <a:pt x="325" y="1453"/>
                    <a:pt x="543" y="1502"/>
                    <a:pt x="763" y="1545"/>
                  </a:cubicBezTo>
                  <a:cubicBezTo>
                    <a:pt x="1112" y="1615"/>
                    <a:pt x="1465" y="1674"/>
                    <a:pt x="1819" y="1726"/>
                  </a:cubicBezTo>
                  <a:cubicBezTo>
                    <a:pt x="2191" y="1789"/>
                    <a:pt x="2567" y="1840"/>
                    <a:pt x="2933" y="1937"/>
                  </a:cubicBezTo>
                  <a:cubicBezTo>
                    <a:pt x="2939" y="1938"/>
                    <a:pt x="2945" y="1941"/>
                    <a:pt x="2950" y="1943"/>
                  </a:cubicBezTo>
                  <a:cubicBezTo>
                    <a:pt x="2955" y="1942"/>
                    <a:pt x="2960" y="1942"/>
                    <a:pt x="2965" y="1942"/>
                  </a:cubicBezTo>
                  <a:cubicBezTo>
                    <a:pt x="3031" y="1942"/>
                    <a:pt x="3110" y="2012"/>
                    <a:pt x="3167" y="2038"/>
                  </a:cubicBezTo>
                  <a:cubicBezTo>
                    <a:pt x="3607" y="2320"/>
                    <a:pt x="3941" y="2743"/>
                    <a:pt x="4379" y="3025"/>
                  </a:cubicBezTo>
                  <a:cubicBezTo>
                    <a:pt x="4528" y="3139"/>
                    <a:pt x="4711" y="3192"/>
                    <a:pt x="4865" y="3293"/>
                  </a:cubicBezTo>
                  <a:cubicBezTo>
                    <a:pt x="4990" y="3411"/>
                    <a:pt x="5076" y="3566"/>
                    <a:pt x="5232" y="3648"/>
                  </a:cubicBezTo>
                  <a:cubicBezTo>
                    <a:pt x="5261" y="3666"/>
                    <a:pt x="5294" y="3674"/>
                    <a:pt x="5326" y="3674"/>
                  </a:cubicBezTo>
                  <a:cubicBezTo>
                    <a:pt x="5391" y="3674"/>
                    <a:pt x="5453" y="3639"/>
                    <a:pt x="5477" y="3570"/>
                  </a:cubicBezTo>
                  <a:cubicBezTo>
                    <a:pt x="5496" y="3469"/>
                    <a:pt x="5464" y="3362"/>
                    <a:pt x="5439" y="3264"/>
                  </a:cubicBezTo>
                  <a:cubicBezTo>
                    <a:pt x="5436" y="3256"/>
                    <a:pt x="5430" y="3247"/>
                    <a:pt x="5426" y="3236"/>
                  </a:cubicBezTo>
                  <a:cubicBezTo>
                    <a:pt x="5394" y="3235"/>
                    <a:pt x="5365" y="3212"/>
                    <a:pt x="5356" y="3180"/>
                  </a:cubicBezTo>
                  <a:cubicBezTo>
                    <a:pt x="5337" y="3080"/>
                    <a:pt x="5315" y="2989"/>
                    <a:pt x="5291" y="2906"/>
                  </a:cubicBezTo>
                  <a:cubicBezTo>
                    <a:pt x="5173" y="2511"/>
                    <a:pt x="4981" y="2293"/>
                    <a:pt x="4550" y="2057"/>
                  </a:cubicBezTo>
                  <a:cubicBezTo>
                    <a:pt x="4490" y="2024"/>
                    <a:pt x="4408" y="1990"/>
                    <a:pt x="4398" y="1913"/>
                  </a:cubicBezTo>
                  <a:cubicBezTo>
                    <a:pt x="4389" y="1790"/>
                    <a:pt x="4400" y="1667"/>
                    <a:pt x="4410" y="1545"/>
                  </a:cubicBezTo>
                  <a:cubicBezTo>
                    <a:pt x="4413" y="1514"/>
                    <a:pt x="4416" y="1483"/>
                    <a:pt x="4418" y="1453"/>
                  </a:cubicBezTo>
                  <a:cubicBezTo>
                    <a:pt x="4443" y="1222"/>
                    <a:pt x="4487" y="937"/>
                    <a:pt x="4272" y="779"/>
                  </a:cubicBezTo>
                  <a:cubicBezTo>
                    <a:pt x="4209" y="743"/>
                    <a:pt x="4144" y="729"/>
                    <a:pt x="4079" y="729"/>
                  </a:cubicBezTo>
                  <a:cubicBezTo>
                    <a:pt x="3948" y="729"/>
                    <a:pt x="3813" y="785"/>
                    <a:pt x="3678" y="820"/>
                  </a:cubicBezTo>
                  <a:cubicBezTo>
                    <a:pt x="3670" y="825"/>
                    <a:pt x="3661" y="827"/>
                    <a:pt x="3650" y="827"/>
                  </a:cubicBezTo>
                  <a:cubicBezTo>
                    <a:pt x="3598" y="840"/>
                    <a:pt x="3546" y="848"/>
                    <a:pt x="3494" y="848"/>
                  </a:cubicBezTo>
                  <a:cubicBezTo>
                    <a:pt x="3475" y="848"/>
                    <a:pt x="3457" y="847"/>
                    <a:pt x="3438" y="844"/>
                  </a:cubicBezTo>
                  <a:cubicBezTo>
                    <a:pt x="2474" y="757"/>
                    <a:pt x="1535" y="442"/>
                    <a:pt x="67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6"/>
            <p:cNvSpPr/>
            <p:nvPr/>
          </p:nvSpPr>
          <p:spPr>
            <a:xfrm>
              <a:off x="759929" y="3288882"/>
              <a:ext cx="305983" cy="129366"/>
            </a:xfrm>
            <a:custGeom>
              <a:avLst/>
              <a:gdLst/>
              <a:ahLst/>
              <a:cxnLst/>
              <a:rect l="l" t="t" r="r" b="b"/>
              <a:pathLst>
                <a:path w="1606" h="679" extrusionOk="0">
                  <a:moveTo>
                    <a:pt x="1526" y="0"/>
                  </a:moveTo>
                  <a:cubicBezTo>
                    <a:pt x="1514" y="0"/>
                    <a:pt x="1501" y="3"/>
                    <a:pt x="1490" y="10"/>
                  </a:cubicBezTo>
                  <a:cubicBezTo>
                    <a:pt x="1058" y="207"/>
                    <a:pt x="638" y="448"/>
                    <a:pt x="179" y="587"/>
                  </a:cubicBezTo>
                  <a:cubicBezTo>
                    <a:pt x="131" y="600"/>
                    <a:pt x="85" y="611"/>
                    <a:pt x="37" y="620"/>
                  </a:cubicBezTo>
                  <a:cubicBezTo>
                    <a:pt x="36" y="620"/>
                    <a:pt x="36" y="620"/>
                    <a:pt x="36" y="620"/>
                  </a:cubicBezTo>
                  <a:cubicBezTo>
                    <a:pt x="14" y="620"/>
                    <a:pt x="0" y="646"/>
                    <a:pt x="11" y="664"/>
                  </a:cubicBezTo>
                  <a:cubicBezTo>
                    <a:pt x="17" y="674"/>
                    <a:pt x="26" y="678"/>
                    <a:pt x="36" y="678"/>
                  </a:cubicBezTo>
                  <a:cubicBezTo>
                    <a:pt x="112" y="673"/>
                    <a:pt x="191" y="670"/>
                    <a:pt x="266" y="652"/>
                  </a:cubicBezTo>
                  <a:cubicBezTo>
                    <a:pt x="612" y="584"/>
                    <a:pt x="942" y="451"/>
                    <a:pt x="1257" y="292"/>
                  </a:cubicBezTo>
                  <a:cubicBezTo>
                    <a:pt x="1358" y="238"/>
                    <a:pt x="1459" y="182"/>
                    <a:pt x="1562" y="132"/>
                  </a:cubicBezTo>
                  <a:cubicBezTo>
                    <a:pt x="1597" y="114"/>
                    <a:pt x="1606" y="67"/>
                    <a:pt x="1587" y="35"/>
                  </a:cubicBezTo>
                  <a:cubicBezTo>
                    <a:pt x="1574" y="13"/>
                    <a:pt x="1550" y="0"/>
                    <a:pt x="15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6"/>
            <p:cNvSpPr/>
            <p:nvPr/>
          </p:nvSpPr>
          <p:spPr>
            <a:xfrm>
              <a:off x="811561" y="2756365"/>
              <a:ext cx="178331" cy="36771"/>
            </a:xfrm>
            <a:custGeom>
              <a:avLst/>
              <a:gdLst/>
              <a:ahLst/>
              <a:cxnLst/>
              <a:rect l="l" t="t" r="r" b="b"/>
              <a:pathLst>
                <a:path w="936" h="193" extrusionOk="0">
                  <a:moveTo>
                    <a:pt x="20" y="1"/>
                  </a:moveTo>
                  <a:cubicBezTo>
                    <a:pt x="13" y="1"/>
                    <a:pt x="7" y="4"/>
                    <a:pt x="4" y="11"/>
                  </a:cubicBezTo>
                  <a:cubicBezTo>
                    <a:pt x="0" y="20"/>
                    <a:pt x="4" y="31"/>
                    <a:pt x="14" y="34"/>
                  </a:cubicBezTo>
                  <a:cubicBezTo>
                    <a:pt x="228" y="120"/>
                    <a:pt x="456" y="161"/>
                    <a:pt x="685" y="182"/>
                  </a:cubicBezTo>
                  <a:cubicBezTo>
                    <a:pt x="686" y="182"/>
                    <a:pt x="687" y="182"/>
                    <a:pt x="688" y="182"/>
                  </a:cubicBezTo>
                  <a:cubicBezTo>
                    <a:pt x="728" y="182"/>
                    <a:pt x="773" y="192"/>
                    <a:pt x="816" y="192"/>
                  </a:cubicBezTo>
                  <a:cubicBezTo>
                    <a:pt x="846" y="192"/>
                    <a:pt x="874" y="187"/>
                    <a:pt x="899" y="171"/>
                  </a:cubicBezTo>
                  <a:cubicBezTo>
                    <a:pt x="936" y="136"/>
                    <a:pt x="914" y="66"/>
                    <a:pt x="862" y="62"/>
                  </a:cubicBezTo>
                  <a:cubicBezTo>
                    <a:pt x="831" y="60"/>
                    <a:pt x="799" y="60"/>
                    <a:pt x="768" y="60"/>
                  </a:cubicBezTo>
                  <a:cubicBezTo>
                    <a:pt x="669" y="60"/>
                    <a:pt x="569" y="65"/>
                    <a:pt x="471" y="65"/>
                  </a:cubicBezTo>
                  <a:cubicBezTo>
                    <a:pt x="364" y="65"/>
                    <a:pt x="258" y="59"/>
                    <a:pt x="152" y="36"/>
                  </a:cubicBezTo>
                  <a:cubicBezTo>
                    <a:pt x="110" y="27"/>
                    <a:pt x="67" y="18"/>
                    <a:pt x="27" y="2"/>
                  </a:cubicBezTo>
                  <a:cubicBezTo>
                    <a:pt x="25" y="1"/>
                    <a:pt x="23" y="1"/>
                    <a:pt x="2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6"/>
            <p:cNvSpPr/>
            <p:nvPr/>
          </p:nvSpPr>
          <p:spPr>
            <a:xfrm>
              <a:off x="-618327" y="1425359"/>
              <a:ext cx="3053354" cy="3755057"/>
            </a:xfrm>
            <a:custGeom>
              <a:avLst/>
              <a:gdLst/>
              <a:ahLst/>
              <a:cxnLst/>
              <a:rect l="l" t="t" r="r" b="b"/>
              <a:pathLst>
                <a:path w="16026" h="19709" extrusionOk="0">
                  <a:moveTo>
                    <a:pt x="5864" y="3071"/>
                  </a:moveTo>
                  <a:cubicBezTo>
                    <a:pt x="5945" y="3071"/>
                    <a:pt x="6015" y="3120"/>
                    <a:pt x="6068" y="3186"/>
                  </a:cubicBezTo>
                  <a:cubicBezTo>
                    <a:pt x="6071" y="3256"/>
                    <a:pt x="6073" y="3327"/>
                    <a:pt x="6076" y="3399"/>
                  </a:cubicBezTo>
                  <a:cubicBezTo>
                    <a:pt x="6078" y="3427"/>
                    <a:pt x="6079" y="3458"/>
                    <a:pt x="6080" y="3487"/>
                  </a:cubicBezTo>
                  <a:cubicBezTo>
                    <a:pt x="6030" y="3422"/>
                    <a:pt x="5971" y="3368"/>
                    <a:pt x="5894" y="3334"/>
                  </a:cubicBezTo>
                  <a:cubicBezTo>
                    <a:pt x="5855" y="3320"/>
                    <a:pt x="5810" y="3299"/>
                    <a:pt x="5767" y="3299"/>
                  </a:cubicBezTo>
                  <a:cubicBezTo>
                    <a:pt x="5750" y="3299"/>
                    <a:pt x="5732" y="3303"/>
                    <a:pt x="5716" y="3312"/>
                  </a:cubicBezTo>
                  <a:cubicBezTo>
                    <a:pt x="5702" y="3328"/>
                    <a:pt x="5716" y="3345"/>
                    <a:pt x="5734" y="3345"/>
                  </a:cubicBezTo>
                  <a:cubicBezTo>
                    <a:pt x="5736" y="3345"/>
                    <a:pt x="5738" y="3345"/>
                    <a:pt x="5740" y="3344"/>
                  </a:cubicBezTo>
                  <a:cubicBezTo>
                    <a:pt x="5767" y="3349"/>
                    <a:pt x="5790" y="3367"/>
                    <a:pt x="5810" y="3384"/>
                  </a:cubicBezTo>
                  <a:cubicBezTo>
                    <a:pt x="5933" y="3494"/>
                    <a:pt x="6007" y="3645"/>
                    <a:pt x="6090" y="3785"/>
                  </a:cubicBezTo>
                  <a:cubicBezTo>
                    <a:pt x="6094" y="3877"/>
                    <a:pt x="6100" y="3966"/>
                    <a:pt x="6111" y="4056"/>
                  </a:cubicBezTo>
                  <a:cubicBezTo>
                    <a:pt x="5987" y="3947"/>
                    <a:pt x="5854" y="3846"/>
                    <a:pt x="5764" y="3707"/>
                  </a:cubicBezTo>
                  <a:cubicBezTo>
                    <a:pt x="5638" y="3532"/>
                    <a:pt x="5577" y="3198"/>
                    <a:pt x="5805" y="3080"/>
                  </a:cubicBezTo>
                  <a:cubicBezTo>
                    <a:pt x="5825" y="3074"/>
                    <a:pt x="5845" y="3071"/>
                    <a:pt x="5864" y="3071"/>
                  </a:cubicBezTo>
                  <a:close/>
                  <a:moveTo>
                    <a:pt x="10173" y="3024"/>
                  </a:moveTo>
                  <a:cubicBezTo>
                    <a:pt x="10194" y="3024"/>
                    <a:pt x="10215" y="3027"/>
                    <a:pt x="10236" y="3035"/>
                  </a:cubicBezTo>
                  <a:cubicBezTo>
                    <a:pt x="10403" y="3164"/>
                    <a:pt x="10300" y="3483"/>
                    <a:pt x="10222" y="3642"/>
                  </a:cubicBezTo>
                  <a:cubicBezTo>
                    <a:pt x="10130" y="3818"/>
                    <a:pt x="9985" y="3958"/>
                    <a:pt x="9850" y="4100"/>
                  </a:cubicBezTo>
                  <a:lnTo>
                    <a:pt x="9845" y="4105"/>
                  </a:lnTo>
                  <a:cubicBezTo>
                    <a:pt x="9862" y="3995"/>
                    <a:pt x="9868" y="3883"/>
                    <a:pt x="9868" y="3770"/>
                  </a:cubicBezTo>
                  <a:cubicBezTo>
                    <a:pt x="9870" y="3766"/>
                    <a:pt x="9872" y="3763"/>
                    <a:pt x="9875" y="3760"/>
                  </a:cubicBezTo>
                  <a:cubicBezTo>
                    <a:pt x="9939" y="3651"/>
                    <a:pt x="9985" y="3533"/>
                    <a:pt x="10055" y="3429"/>
                  </a:cubicBezTo>
                  <a:cubicBezTo>
                    <a:pt x="10106" y="3356"/>
                    <a:pt x="10163" y="3283"/>
                    <a:pt x="10236" y="3232"/>
                  </a:cubicBezTo>
                  <a:cubicBezTo>
                    <a:pt x="10239" y="3211"/>
                    <a:pt x="10229" y="3205"/>
                    <a:pt x="10215" y="3205"/>
                  </a:cubicBezTo>
                  <a:cubicBezTo>
                    <a:pt x="10197" y="3205"/>
                    <a:pt x="10172" y="3216"/>
                    <a:pt x="10159" y="3222"/>
                  </a:cubicBezTo>
                  <a:cubicBezTo>
                    <a:pt x="10037" y="3275"/>
                    <a:pt x="9941" y="3366"/>
                    <a:pt x="9865" y="3471"/>
                  </a:cubicBezTo>
                  <a:cubicBezTo>
                    <a:pt x="9863" y="3410"/>
                    <a:pt x="9863" y="3349"/>
                    <a:pt x="9863" y="3289"/>
                  </a:cubicBezTo>
                  <a:cubicBezTo>
                    <a:pt x="9881" y="3257"/>
                    <a:pt x="9901" y="3227"/>
                    <a:pt x="9920" y="3197"/>
                  </a:cubicBezTo>
                  <a:cubicBezTo>
                    <a:pt x="9977" y="3117"/>
                    <a:pt x="10070" y="3024"/>
                    <a:pt x="10173" y="3024"/>
                  </a:cubicBezTo>
                  <a:close/>
                  <a:moveTo>
                    <a:pt x="6955" y="1455"/>
                  </a:moveTo>
                  <a:cubicBezTo>
                    <a:pt x="7136" y="1914"/>
                    <a:pt x="7489" y="2312"/>
                    <a:pt x="7949" y="2499"/>
                  </a:cubicBezTo>
                  <a:cubicBezTo>
                    <a:pt x="8002" y="2516"/>
                    <a:pt x="8070" y="2556"/>
                    <a:pt x="8131" y="2556"/>
                  </a:cubicBezTo>
                  <a:cubicBezTo>
                    <a:pt x="8158" y="2556"/>
                    <a:pt x="8184" y="2548"/>
                    <a:pt x="8206" y="2525"/>
                  </a:cubicBezTo>
                  <a:cubicBezTo>
                    <a:pt x="8232" y="2491"/>
                    <a:pt x="8227" y="2449"/>
                    <a:pt x="8201" y="2418"/>
                  </a:cubicBezTo>
                  <a:cubicBezTo>
                    <a:pt x="8080" y="2282"/>
                    <a:pt x="7951" y="2146"/>
                    <a:pt x="7876" y="1976"/>
                  </a:cubicBezTo>
                  <a:lnTo>
                    <a:pt x="7876" y="1976"/>
                  </a:lnTo>
                  <a:cubicBezTo>
                    <a:pt x="8248" y="2427"/>
                    <a:pt x="8798" y="2741"/>
                    <a:pt x="9390" y="2752"/>
                  </a:cubicBezTo>
                  <a:cubicBezTo>
                    <a:pt x="9395" y="2752"/>
                    <a:pt x="9400" y="2752"/>
                    <a:pt x="9404" y="2752"/>
                  </a:cubicBezTo>
                  <a:cubicBezTo>
                    <a:pt x="9425" y="2752"/>
                    <a:pt x="9447" y="2753"/>
                    <a:pt x="9468" y="2753"/>
                  </a:cubicBezTo>
                  <a:cubicBezTo>
                    <a:pt x="9482" y="2753"/>
                    <a:pt x="9495" y="2752"/>
                    <a:pt x="9509" y="2751"/>
                  </a:cubicBezTo>
                  <a:cubicBezTo>
                    <a:pt x="9517" y="2920"/>
                    <a:pt x="9569" y="3088"/>
                    <a:pt x="9666" y="3228"/>
                  </a:cubicBezTo>
                  <a:cubicBezTo>
                    <a:pt x="9672" y="3236"/>
                    <a:pt x="9679" y="3242"/>
                    <a:pt x="9688" y="3248"/>
                  </a:cubicBezTo>
                  <a:cubicBezTo>
                    <a:pt x="9666" y="3542"/>
                    <a:pt x="9715" y="3839"/>
                    <a:pt x="9658" y="4131"/>
                  </a:cubicBezTo>
                  <a:cubicBezTo>
                    <a:pt x="9542" y="4682"/>
                    <a:pt x="9126" y="5108"/>
                    <a:pt x="8611" y="5299"/>
                  </a:cubicBezTo>
                  <a:cubicBezTo>
                    <a:pt x="8601" y="5301"/>
                    <a:pt x="8589" y="5303"/>
                    <a:pt x="8578" y="5305"/>
                  </a:cubicBezTo>
                  <a:cubicBezTo>
                    <a:pt x="8380" y="5347"/>
                    <a:pt x="8171" y="5373"/>
                    <a:pt x="7961" y="5376"/>
                  </a:cubicBezTo>
                  <a:cubicBezTo>
                    <a:pt x="7398" y="5364"/>
                    <a:pt x="6851" y="5090"/>
                    <a:pt x="6517" y="4629"/>
                  </a:cubicBezTo>
                  <a:cubicBezTo>
                    <a:pt x="6341" y="4391"/>
                    <a:pt x="6300" y="4093"/>
                    <a:pt x="6285" y="3805"/>
                  </a:cubicBezTo>
                  <a:cubicBezTo>
                    <a:pt x="6282" y="3767"/>
                    <a:pt x="6278" y="3686"/>
                    <a:pt x="6271" y="3578"/>
                  </a:cubicBezTo>
                  <a:cubicBezTo>
                    <a:pt x="6295" y="3542"/>
                    <a:pt x="6300" y="3482"/>
                    <a:pt x="6317" y="3442"/>
                  </a:cubicBezTo>
                  <a:cubicBezTo>
                    <a:pt x="6349" y="3343"/>
                    <a:pt x="6377" y="3242"/>
                    <a:pt x="6399" y="3139"/>
                  </a:cubicBezTo>
                  <a:cubicBezTo>
                    <a:pt x="6453" y="3048"/>
                    <a:pt x="6440" y="2854"/>
                    <a:pt x="6448" y="2779"/>
                  </a:cubicBezTo>
                  <a:cubicBezTo>
                    <a:pt x="6457" y="2645"/>
                    <a:pt x="6413" y="2513"/>
                    <a:pt x="6421" y="2380"/>
                  </a:cubicBezTo>
                  <a:cubicBezTo>
                    <a:pt x="6664" y="2130"/>
                    <a:pt x="6904" y="1805"/>
                    <a:pt x="6955" y="1455"/>
                  </a:cubicBezTo>
                  <a:close/>
                  <a:moveTo>
                    <a:pt x="7767" y="169"/>
                  </a:moveTo>
                  <a:cubicBezTo>
                    <a:pt x="7939" y="169"/>
                    <a:pt x="8112" y="190"/>
                    <a:pt x="8279" y="221"/>
                  </a:cubicBezTo>
                  <a:cubicBezTo>
                    <a:pt x="8888" y="349"/>
                    <a:pt x="9478" y="691"/>
                    <a:pt x="9835" y="1209"/>
                  </a:cubicBezTo>
                  <a:cubicBezTo>
                    <a:pt x="10168" y="1741"/>
                    <a:pt x="10420" y="2331"/>
                    <a:pt x="10539" y="2947"/>
                  </a:cubicBezTo>
                  <a:cubicBezTo>
                    <a:pt x="10664" y="3651"/>
                    <a:pt x="11196" y="4678"/>
                    <a:pt x="10576" y="5268"/>
                  </a:cubicBezTo>
                  <a:cubicBezTo>
                    <a:pt x="10563" y="5284"/>
                    <a:pt x="10531" y="5307"/>
                    <a:pt x="10500" y="5334"/>
                  </a:cubicBezTo>
                  <a:cubicBezTo>
                    <a:pt x="10473" y="5134"/>
                    <a:pt x="10404" y="4938"/>
                    <a:pt x="10310" y="4768"/>
                  </a:cubicBezTo>
                  <a:cubicBezTo>
                    <a:pt x="10306" y="4758"/>
                    <a:pt x="10296" y="4752"/>
                    <a:pt x="10286" y="4752"/>
                  </a:cubicBezTo>
                  <a:cubicBezTo>
                    <a:pt x="10281" y="4752"/>
                    <a:pt x="10276" y="4753"/>
                    <a:pt x="10272" y="4756"/>
                  </a:cubicBezTo>
                  <a:cubicBezTo>
                    <a:pt x="10241" y="4776"/>
                    <a:pt x="10273" y="4807"/>
                    <a:pt x="10279" y="4834"/>
                  </a:cubicBezTo>
                  <a:cubicBezTo>
                    <a:pt x="10367" y="5151"/>
                    <a:pt x="10368" y="5492"/>
                    <a:pt x="10282" y="5810"/>
                  </a:cubicBezTo>
                  <a:cubicBezTo>
                    <a:pt x="10256" y="5882"/>
                    <a:pt x="10224" y="5950"/>
                    <a:pt x="10181" y="6013"/>
                  </a:cubicBezTo>
                  <a:cubicBezTo>
                    <a:pt x="10166" y="6036"/>
                    <a:pt x="10143" y="6062"/>
                    <a:pt x="10130" y="6089"/>
                  </a:cubicBezTo>
                  <a:cubicBezTo>
                    <a:pt x="10034" y="6060"/>
                    <a:pt x="9934" y="6041"/>
                    <a:pt x="9833" y="6035"/>
                  </a:cubicBezTo>
                  <a:cubicBezTo>
                    <a:pt x="9805" y="6035"/>
                    <a:pt x="9772" y="6034"/>
                    <a:pt x="9737" y="6034"/>
                  </a:cubicBezTo>
                  <a:cubicBezTo>
                    <a:pt x="9645" y="6034"/>
                    <a:pt x="9536" y="6041"/>
                    <a:pt x="9466" y="6084"/>
                  </a:cubicBezTo>
                  <a:cubicBezTo>
                    <a:pt x="9440" y="6037"/>
                    <a:pt x="9367" y="6006"/>
                    <a:pt x="9321" y="5982"/>
                  </a:cubicBezTo>
                  <a:cubicBezTo>
                    <a:pt x="9237" y="5940"/>
                    <a:pt x="9138" y="5897"/>
                    <a:pt x="9042" y="5897"/>
                  </a:cubicBezTo>
                  <a:cubicBezTo>
                    <a:pt x="9023" y="5897"/>
                    <a:pt x="9003" y="5899"/>
                    <a:pt x="8984" y="5903"/>
                  </a:cubicBezTo>
                  <a:cubicBezTo>
                    <a:pt x="8966" y="5729"/>
                    <a:pt x="8961" y="5558"/>
                    <a:pt x="8993" y="5384"/>
                  </a:cubicBezTo>
                  <a:cubicBezTo>
                    <a:pt x="9000" y="5361"/>
                    <a:pt x="9005" y="5336"/>
                    <a:pt x="9011" y="5313"/>
                  </a:cubicBezTo>
                  <a:cubicBezTo>
                    <a:pt x="9360" y="5101"/>
                    <a:pt x="9639" y="4779"/>
                    <a:pt x="9772" y="4387"/>
                  </a:cubicBezTo>
                  <a:cubicBezTo>
                    <a:pt x="9822" y="4355"/>
                    <a:pt x="9871" y="4320"/>
                    <a:pt x="9918" y="4280"/>
                  </a:cubicBezTo>
                  <a:cubicBezTo>
                    <a:pt x="10204" y="4044"/>
                    <a:pt x="10468" y="3731"/>
                    <a:pt x="10500" y="3345"/>
                  </a:cubicBezTo>
                  <a:cubicBezTo>
                    <a:pt x="10512" y="3196"/>
                    <a:pt x="10494" y="3021"/>
                    <a:pt x="10370" y="2920"/>
                  </a:cubicBezTo>
                  <a:cubicBezTo>
                    <a:pt x="10312" y="2879"/>
                    <a:pt x="10254" y="2862"/>
                    <a:pt x="10196" y="2862"/>
                  </a:cubicBezTo>
                  <a:cubicBezTo>
                    <a:pt x="10074" y="2862"/>
                    <a:pt x="9959" y="2943"/>
                    <a:pt x="9876" y="3054"/>
                  </a:cubicBezTo>
                  <a:cubicBezTo>
                    <a:pt x="9890" y="2886"/>
                    <a:pt x="9918" y="2717"/>
                    <a:pt x="9931" y="2550"/>
                  </a:cubicBezTo>
                  <a:cubicBezTo>
                    <a:pt x="9933" y="2539"/>
                    <a:pt x="9928" y="2527"/>
                    <a:pt x="9919" y="2521"/>
                  </a:cubicBezTo>
                  <a:cubicBezTo>
                    <a:pt x="9915" y="2519"/>
                    <a:pt x="9910" y="2518"/>
                    <a:pt x="9905" y="2518"/>
                  </a:cubicBezTo>
                  <a:cubicBezTo>
                    <a:pt x="9896" y="2518"/>
                    <a:pt x="9886" y="2522"/>
                    <a:pt x="9882" y="2531"/>
                  </a:cubicBezTo>
                  <a:cubicBezTo>
                    <a:pt x="9855" y="2583"/>
                    <a:pt x="9832" y="2637"/>
                    <a:pt x="9812" y="2692"/>
                  </a:cubicBezTo>
                  <a:cubicBezTo>
                    <a:pt x="9776" y="2788"/>
                    <a:pt x="9746" y="2886"/>
                    <a:pt x="9725" y="2987"/>
                  </a:cubicBezTo>
                  <a:cubicBezTo>
                    <a:pt x="9704" y="2957"/>
                    <a:pt x="9687" y="2927"/>
                    <a:pt x="9677" y="2904"/>
                  </a:cubicBezTo>
                  <a:cubicBezTo>
                    <a:pt x="9642" y="2837"/>
                    <a:pt x="9622" y="2765"/>
                    <a:pt x="9598" y="2694"/>
                  </a:cubicBezTo>
                  <a:cubicBezTo>
                    <a:pt x="9610" y="2657"/>
                    <a:pt x="9595" y="2612"/>
                    <a:pt x="9555" y="2597"/>
                  </a:cubicBezTo>
                  <a:cubicBezTo>
                    <a:pt x="9467" y="2574"/>
                    <a:pt x="9378" y="2584"/>
                    <a:pt x="9285" y="2560"/>
                  </a:cubicBezTo>
                  <a:cubicBezTo>
                    <a:pt x="8817" y="2490"/>
                    <a:pt x="8450" y="2302"/>
                    <a:pt x="8105" y="1980"/>
                  </a:cubicBezTo>
                  <a:cubicBezTo>
                    <a:pt x="8003" y="1892"/>
                    <a:pt x="7915" y="1788"/>
                    <a:pt x="7809" y="1705"/>
                  </a:cubicBezTo>
                  <a:cubicBezTo>
                    <a:pt x="7791" y="1689"/>
                    <a:pt x="7767" y="1680"/>
                    <a:pt x="7745" y="1680"/>
                  </a:cubicBezTo>
                  <a:cubicBezTo>
                    <a:pt x="7714" y="1680"/>
                    <a:pt x="7687" y="1699"/>
                    <a:pt x="7690" y="1742"/>
                  </a:cubicBezTo>
                  <a:cubicBezTo>
                    <a:pt x="7759" y="1934"/>
                    <a:pt x="7833" y="2128"/>
                    <a:pt x="7951" y="2296"/>
                  </a:cubicBezTo>
                  <a:cubicBezTo>
                    <a:pt x="7471" y="2062"/>
                    <a:pt x="7157" y="1603"/>
                    <a:pt x="6942" y="1129"/>
                  </a:cubicBezTo>
                  <a:cubicBezTo>
                    <a:pt x="6941" y="1124"/>
                    <a:pt x="6940" y="1119"/>
                    <a:pt x="6938" y="1112"/>
                  </a:cubicBezTo>
                  <a:cubicBezTo>
                    <a:pt x="6938" y="1110"/>
                    <a:pt x="6937" y="1108"/>
                    <a:pt x="6937" y="1106"/>
                  </a:cubicBezTo>
                  <a:cubicBezTo>
                    <a:pt x="6937" y="1106"/>
                    <a:pt x="6937" y="1106"/>
                    <a:pt x="6936" y="1105"/>
                  </a:cubicBezTo>
                  <a:cubicBezTo>
                    <a:pt x="6933" y="1092"/>
                    <a:pt x="6929" y="1080"/>
                    <a:pt x="6925" y="1067"/>
                  </a:cubicBezTo>
                  <a:cubicBezTo>
                    <a:pt x="6923" y="1060"/>
                    <a:pt x="6916" y="1055"/>
                    <a:pt x="6909" y="1055"/>
                  </a:cubicBezTo>
                  <a:cubicBezTo>
                    <a:pt x="6907" y="1055"/>
                    <a:pt x="6904" y="1056"/>
                    <a:pt x="6902" y="1057"/>
                  </a:cubicBezTo>
                  <a:cubicBezTo>
                    <a:pt x="6895" y="1062"/>
                    <a:pt x="6893" y="1070"/>
                    <a:pt x="6892" y="1081"/>
                  </a:cubicBezTo>
                  <a:cubicBezTo>
                    <a:pt x="6842" y="1098"/>
                    <a:pt x="6875" y="1192"/>
                    <a:pt x="6881" y="1232"/>
                  </a:cubicBezTo>
                  <a:cubicBezTo>
                    <a:pt x="6884" y="1244"/>
                    <a:pt x="6887" y="1254"/>
                    <a:pt x="6891" y="1265"/>
                  </a:cubicBezTo>
                  <a:cubicBezTo>
                    <a:pt x="6848" y="1640"/>
                    <a:pt x="6561" y="1936"/>
                    <a:pt x="6328" y="2217"/>
                  </a:cubicBezTo>
                  <a:cubicBezTo>
                    <a:pt x="6206" y="2336"/>
                    <a:pt x="6317" y="2487"/>
                    <a:pt x="6320" y="2629"/>
                  </a:cubicBezTo>
                  <a:cubicBezTo>
                    <a:pt x="6320" y="2635"/>
                    <a:pt x="6320" y="2642"/>
                    <a:pt x="6320" y="2647"/>
                  </a:cubicBezTo>
                  <a:cubicBezTo>
                    <a:pt x="6302" y="2791"/>
                    <a:pt x="6268" y="2936"/>
                    <a:pt x="6227" y="3076"/>
                  </a:cubicBezTo>
                  <a:cubicBezTo>
                    <a:pt x="6191" y="2779"/>
                    <a:pt x="6135" y="2507"/>
                    <a:pt x="6047" y="2507"/>
                  </a:cubicBezTo>
                  <a:cubicBezTo>
                    <a:pt x="6018" y="2520"/>
                    <a:pt x="6027" y="2547"/>
                    <a:pt x="6030" y="2570"/>
                  </a:cubicBezTo>
                  <a:cubicBezTo>
                    <a:pt x="6042" y="2711"/>
                    <a:pt x="6051" y="2852"/>
                    <a:pt x="6059" y="2992"/>
                  </a:cubicBezTo>
                  <a:cubicBezTo>
                    <a:pt x="5999" y="2940"/>
                    <a:pt x="5925" y="2907"/>
                    <a:pt x="5845" y="2907"/>
                  </a:cubicBezTo>
                  <a:cubicBezTo>
                    <a:pt x="5791" y="2907"/>
                    <a:pt x="5734" y="2922"/>
                    <a:pt x="5675" y="2955"/>
                  </a:cubicBezTo>
                  <a:cubicBezTo>
                    <a:pt x="5455" y="3101"/>
                    <a:pt x="5431" y="3415"/>
                    <a:pt x="5523" y="3641"/>
                  </a:cubicBezTo>
                  <a:cubicBezTo>
                    <a:pt x="5647" y="3931"/>
                    <a:pt x="5906" y="4139"/>
                    <a:pt x="6159" y="4315"/>
                  </a:cubicBezTo>
                  <a:cubicBezTo>
                    <a:pt x="6173" y="4374"/>
                    <a:pt x="6193" y="4432"/>
                    <a:pt x="6216" y="4491"/>
                  </a:cubicBezTo>
                  <a:cubicBezTo>
                    <a:pt x="6356" y="4790"/>
                    <a:pt x="6582" y="5040"/>
                    <a:pt x="6855" y="5223"/>
                  </a:cubicBezTo>
                  <a:cubicBezTo>
                    <a:pt x="6925" y="5443"/>
                    <a:pt x="6942" y="5673"/>
                    <a:pt x="6938" y="5904"/>
                  </a:cubicBezTo>
                  <a:cubicBezTo>
                    <a:pt x="6828" y="5906"/>
                    <a:pt x="6616" y="5968"/>
                    <a:pt x="6545" y="6053"/>
                  </a:cubicBezTo>
                  <a:cubicBezTo>
                    <a:pt x="6468" y="6030"/>
                    <a:pt x="6387" y="6020"/>
                    <a:pt x="6305" y="6020"/>
                  </a:cubicBezTo>
                  <a:cubicBezTo>
                    <a:pt x="6098" y="6020"/>
                    <a:pt x="5881" y="6085"/>
                    <a:pt x="5680" y="6178"/>
                  </a:cubicBezTo>
                  <a:cubicBezTo>
                    <a:pt x="5586" y="6069"/>
                    <a:pt x="5492" y="5961"/>
                    <a:pt x="5425" y="5829"/>
                  </a:cubicBezTo>
                  <a:cubicBezTo>
                    <a:pt x="5148" y="5265"/>
                    <a:pt x="5251" y="4709"/>
                    <a:pt x="5405" y="4130"/>
                  </a:cubicBezTo>
                  <a:cubicBezTo>
                    <a:pt x="5406" y="4124"/>
                    <a:pt x="5411" y="4115"/>
                    <a:pt x="5414" y="4109"/>
                  </a:cubicBezTo>
                  <a:cubicBezTo>
                    <a:pt x="5417" y="4099"/>
                    <a:pt x="5409" y="4092"/>
                    <a:pt x="5401" y="4092"/>
                  </a:cubicBezTo>
                  <a:cubicBezTo>
                    <a:pt x="5397" y="4092"/>
                    <a:pt x="5393" y="4094"/>
                    <a:pt x="5391" y="4099"/>
                  </a:cubicBezTo>
                  <a:cubicBezTo>
                    <a:pt x="5390" y="4105"/>
                    <a:pt x="5389" y="4105"/>
                    <a:pt x="5385" y="4110"/>
                  </a:cubicBezTo>
                  <a:cubicBezTo>
                    <a:pt x="5270" y="4265"/>
                    <a:pt x="5185" y="4449"/>
                    <a:pt x="5133" y="4646"/>
                  </a:cubicBezTo>
                  <a:cubicBezTo>
                    <a:pt x="5022" y="4435"/>
                    <a:pt x="4974" y="4202"/>
                    <a:pt x="5019" y="3962"/>
                  </a:cubicBezTo>
                  <a:cubicBezTo>
                    <a:pt x="5097" y="3482"/>
                    <a:pt x="5266" y="3021"/>
                    <a:pt x="5357" y="2543"/>
                  </a:cubicBezTo>
                  <a:cubicBezTo>
                    <a:pt x="5450" y="2026"/>
                    <a:pt x="5560" y="1495"/>
                    <a:pt x="5870" y="1057"/>
                  </a:cubicBezTo>
                  <a:cubicBezTo>
                    <a:pt x="5998" y="879"/>
                    <a:pt x="6147" y="707"/>
                    <a:pt x="6348" y="610"/>
                  </a:cubicBezTo>
                  <a:cubicBezTo>
                    <a:pt x="6435" y="566"/>
                    <a:pt x="6550" y="516"/>
                    <a:pt x="6657" y="516"/>
                  </a:cubicBezTo>
                  <a:cubicBezTo>
                    <a:pt x="6662" y="516"/>
                    <a:pt x="6667" y="516"/>
                    <a:pt x="6672" y="517"/>
                  </a:cubicBezTo>
                  <a:cubicBezTo>
                    <a:pt x="6675" y="516"/>
                    <a:pt x="6679" y="516"/>
                    <a:pt x="6683" y="516"/>
                  </a:cubicBezTo>
                  <a:cubicBezTo>
                    <a:pt x="6721" y="516"/>
                    <a:pt x="6774" y="541"/>
                    <a:pt x="6814" y="541"/>
                  </a:cubicBezTo>
                  <a:cubicBezTo>
                    <a:pt x="6840" y="541"/>
                    <a:pt x="6860" y="530"/>
                    <a:pt x="6865" y="493"/>
                  </a:cubicBezTo>
                  <a:cubicBezTo>
                    <a:pt x="6864" y="489"/>
                    <a:pt x="6864" y="486"/>
                    <a:pt x="6863" y="484"/>
                  </a:cubicBezTo>
                  <a:cubicBezTo>
                    <a:pt x="6912" y="418"/>
                    <a:pt x="6987" y="373"/>
                    <a:pt x="7059" y="335"/>
                  </a:cubicBezTo>
                  <a:cubicBezTo>
                    <a:pt x="7278" y="213"/>
                    <a:pt x="7521" y="169"/>
                    <a:pt x="7767" y="169"/>
                  </a:cubicBezTo>
                  <a:close/>
                  <a:moveTo>
                    <a:pt x="7043" y="5336"/>
                  </a:moveTo>
                  <a:cubicBezTo>
                    <a:pt x="7125" y="5378"/>
                    <a:pt x="7209" y="5415"/>
                    <a:pt x="7296" y="5447"/>
                  </a:cubicBezTo>
                  <a:cubicBezTo>
                    <a:pt x="7517" y="5581"/>
                    <a:pt x="7767" y="5681"/>
                    <a:pt x="8023" y="5717"/>
                  </a:cubicBezTo>
                  <a:cubicBezTo>
                    <a:pt x="8039" y="5718"/>
                    <a:pt x="8055" y="5718"/>
                    <a:pt x="8070" y="5718"/>
                  </a:cubicBezTo>
                  <a:cubicBezTo>
                    <a:pt x="8338" y="5718"/>
                    <a:pt x="8600" y="5612"/>
                    <a:pt x="8834" y="5486"/>
                  </a:cubicBezTo>
                  <a:lnTo>
                    <a:pt x="8834" y="5486"/>
                  </a:lnTo>
                  <a:cubicBezTo>
                    <a:pt x="8776" y="5719"/>
                    <a:pt x="8796" y="5978"/>
                    <a:pt x="8848" y="6204"/>
                  </a:cubicBezTo>
                  <a:cubicBezTo>
                    <a:pt x="8854" y="6218"/>
                    <a:pt x="8863" y="6229"/>
                    <a:pt x="8875" y="6238"/>
                  </a:cubicBezTo>
                  <a:cubicBezTo>
                    <a:pt x="8836" y="6275"/>
                    <a:pt x="8795" y="6308"/>
                    <a:pt x="8752" y="6339"/>
                  </a:cubicBezTo>
                  <a:cubicBezTo>
                    <a:pt x="8524" y="6496"/>
                    <a:pt x="8253" y="6578"/>
                    <a:pt x="7980" y="6578"/>
                  </a:cubicBezTo>
                  <a:cubicBezTo>
                    <a:pt x="7877" y="6578"/>
                    <a:pt x="7774" y="6566"/>
                    <a:pt x="7672" y="6542"/>
                  </a:cubicBezTo>
                  <a:cubicBezTo>
                    <a:pt x="7429" y="6493"/>
                    <a:pt x="7210" y="6371"/>
                    <a:pt x="7020" y="6216"/>
                  </a:cubicBezTo>
                  <a:cubicBezTo>
                    <a:pt x="7120" y="6198"/>
                    <a:pt x="7104" y="6005"/>
                    <a:pt x="7116" y="5925"/>
                  </a:cubicBezTo>
                  <a:cubicBezTo>
                    <a:pt x="7126" y="5731"/>
                    <a:pt x="7113" y="5520"/>
                    <a:pt x="7043" y="5336"/>
                  </a:cubicBezTo>
                  <a:close/>
                  <a:moveTo>
                    <a:pt x="5438" y="9972"/>
                  </a:moveTo>
                  <a:cubicBezTo>
                    <a:pt x="5513" y="10075"/>
                    <a:pt x="5587" y="10176"/>
                    <a:pt x="5652" y="10276"/>
                  </a:cubicBezTo>
                  <a:cubicBezTo>
                    <a:pt x="5864" y="10548"/>
                    <a:pt x="5374" y="11802"/>
                    <a:pt x="5269" y="12163"/>
                  </a:cubicBezTo>
                  <a:cubicBezTo>
                    <a:pt x="5242" y="12240"/>
                    <a:pt x="5212" y="12316"/>
                    <a:pt x="5183" y="12393"/>
                  </a:cubicBezTo>
                  <a:cubicBezTo>
                    <a:pt x="5178" y="12403"/>
                    <a:pt x="5175" y="12416"/>
                    <a:pt x="5175" y="12427"/>
                  </a:cubicBezTo>
                  <a:cubicBezTo>
                    <a:pt x="5140" y="12451"/>
                    <a:pt x="5121" y="12480"/>
                    <a:pt x="5113" y="12511"/>
                  </a:cubicBezTo>
                  <a:cubicBezTo>
                    <a:pt x="4939" y="12471"/>
                    <a:pt x="4758" y="12456"/>
                    <a:pt x="4577" y="12456"/>
                  </a:cubicBezTo>
                  <a:cubicBezTo>
                    <a:pt x="4437" y="12456"/>
                    <a:pt x="4296" y="12465"/>
                    <a:pt x="4158" y="12480"/>
                  </a:cubicBezTo>
                  <a:cubicBezTo>
                    <a:pt x="4364" y="12273"/>
                    <a:pt x="4546" y="12057"/>
                    <a:pt x="4696" y="11849"/>
                  </a:cubicBezTo>
                  <a:cubicBezTo>
                    <a:pt x="4968" y="11423"/>
                    <a:pt x="5131" y="10937"/>
                    <a:pt x="5297" y="10463"/>
                  </a:cubicBezTo>
                  <a:cubicBezTo>
                    <a:pt x="5341" y="10307"/>
                    <a:pt x="5406" y="10139"/>
                    <a:pt x="5438" y="9972"/>
                  </a:cubicBezTo>
                  <a:close/>
                  <a:moveTo>
                    <a:pt x="10503" y="10011"/>
                  </a:moveTo>
                  <a:cubicBezTo>
                    <a:pt x="10508" y="10024"/>
                    <a:pt x="10514" y="10038"/>
                    <a:pt x="10517" y="10048"/>
                  </a:cubicBezTo>
                  <a:cubicBezTo>
                    <a:pt x="10599" y="10243"/>
                    <a:pt x="10670" y="10441"/>
                    <a:pt x="10745" y="10639"/>
                  </a:cubicBezTo>
                  <a:cubicBezTo>
                    <a:pt x="10856" y="10922"/>
                    <a:pt x="10975" y="11201"/>
                    <a:pt x="11095" y="11481"/>
                  </a:cubicBezTo>
                  <a:cubicBezTo>
                    <a:pt x="11184" y="11688"/>
                    <a:pt x="11258" y="11904"/>
                    <a:pt x="11388" y="12090"/>
                  </a:cubicBezTo>
                  <a:cubicBezTo>
                    <a:pt x="11489" y="12237"/>
                    <a:pt x="11600" y="12374"/>
                    <a:pt x="11720" y="12502"/>
                  </a:cubicBezTo>
                  <a:cubicBezTo>
                    <a:pt x="11493" y="12504"/>
                    <a:pt x="11074" y="12538"/>
                    <a:pt x="10866" y="12610"/>
                  </a:cubicBezTo>
                  <a:cubicBezTo>
                    <a:pt x="10861" y="12568"/>
                    <a:pt x="10850" y="12524"/>
                    <a:pt x="10832" y="12485"/>
                  </a:cubicBezTo>
                  <a:cubicBezTo>
                    <a:pt x="10839" y="12463"/>
                    <a:pt x="10838" y="12438"/>
                    <a:pt x="10823" y="12412"/>
                  </a:cubicBezTo>
                  <a:cubicBezTo>
                    <a:pt x="10618" y="11977"/>
                    <a:pt x="9877" y="10730"/>
                    <a:pt x="10227" y="10323"/>
                  </a:cubicBezTo>
                  <a:cubicBezTo>
                    <a:pt x="10318" y="10221"/>
                    <a:pt x="10412" y="10118"/>
                    <a:pt x="10503" y="10011"/>
                  </a:cubicBezTo>
                  <a:close/>
                  <a:moveTo>
                    <a:pt x="8992" y="5987"/>
                  </a:moveTo>
                  <a:lnTo>
                    <a:pt x="8992" y="5987"/>
                  </a:lnTo>
                  <a:cubicBezTo>
                    <a:pt x="9023" y="5994"/>
                    <a:pt x="9052" y="6005"/>
                    <a:pt x="9081" y="6019"/>
                  </a:cubicBezTo>
                  <a:cubicBezTo>
                    <a:pt x="9180" y="6069"/>
                    <a:pt x="9260" y="6152"/>
                    <a:pt x="9360" y="6201"/>
                  </a:cubicBezTo>
                  <a:cubicBezTo>
                    <a:pt x="9370" y="6206"/>
                    <a:pt x="9381" y="6208"/>
                    <a:pt x="9391" y="6208"/>
                  </a:cubicBezTo>
                  <a:cubicBezTo>
                    <a:pt x="9406" y="6208"/>
                    <a:pt x="9420" y="6204"/>
                    <a:pt x="9432" y="6197"/>
                  </a:cubicBezTo>
                  <a:cubicBezTo>
                    <a:pt x="9439" y="6201"/>
                    <a:pt x="9448" y="6203"/>
                    <a:pt x="9457" y="6203"/>
                  </a:cubicBezTo>
                  <a:cubicBezTo>
                    <a:pt x="9458" y="6203"/>
                    <a:pt x="9460" y="6203"/>
                    <a:pt x="9462" y="6203"/>
                  </a:cubicBezTo>
                  <a:cubicBezTo>
                    <a:pt x="9516" y="6195"/>
                    <a:pt x="9570" y="6192"/>
                    <a:pt x="9624" y="6192"/>
                  </a:cubicBezTo>
                  <a:cubicBezTo>
                    <a:pt x="9651" y="6192"/>
                    <a:pt x="9677" y="6192"/>
                    <a:pt x="9704" y="6194"/>
                  </a:cubicBezTo>
                  <a:lnTo>
                    <a:pt x="9708" y="6194"/>
                  </a:lnTo>
                  <a:cubicBezTo>
                    <a:pt x="10806" y="6283"/>
                    <a:pt x="11350" y="7411"/>
                    <a:pt x="11802" y="8277"/>
                  </a:cubicBezTo>
                  <a:cubicBezTo>
                    <a:pt x="11636" y="8532"/>
                    <a:pt x="11374" y="8711"/>
                    <a:pt x="11106" y="8846"/>
                  </a:cubicBezTo>
                  <a:cubicBezTo>
                    <a:pt x="11051" y="8874"/>
                    <a:pt x="10985" y="8904"/>
                    <a:pt x="10922" y="8937"/>
                  </a:cubicBezTo>
                  <a:cubicBezTo>
                    <a:pt x="10901" y="8795"/>
                    <a:pt x="10851" y="8657"/>
                    <a:pt x="10780" y="8533"/>
                  </a:cubicBezTo>
                  <a:cubicBezTo>
                    <a:pt x="10655" y="8327"/>
                    <a:pt x="10452" y="8181"/>
                    <a:pt x="10333" y="7972"/>
                  </a:cubicBezTo>
                  <a:cubicBezTo>
                    <a:pt x="10316" y="7948"/>
                    <a:pt x="10330" y="7925"/>
                    <a:pt x="10343" y="7902"/>
                  </a:cubicBezTo>
                  <a:cubicBezTo>
                    <a:pt x="10371" y="7845"/>
                    <a:pt x="10400" y="7786"/>
                    <a:pt x="10427" y="7727"/>
                  </a:cubicBezTo>
                  <a:cubicBezTo>
                    <a:pt x="10466" y="7637"/>
                    <a:pt x="10510" y="7550"/>
                    <a:pt x="10553" y="7461"/>
                  </a:cubicBezTo>
                  <a:cubicBezTo>
                    <a:pt x="10569" y="7434"/>
                    <a:pt x="10545" y="7402"/>
                    <a:pt x="10518" y="7402"/>
                  </a:cubicBezTo>
                  <a:cubicBezTo>
                    <a:pt x="10512" y="7402"/>
                    <a:pt x="10506" y="7403"/>
                    <a:pt x="10500" y="7407"/>
                  </a:cubicBezTo>
                  <a:cubicBezTo>
                    <a:pt x="10427" y="7448"/>
                    <a:pt x="10379" y="7523"/>
                    <a:pt x="10333" y="7591"/>
                  </a:cubicBezTo>
                  <a:cubicBezTo>
                    <a:pt x="10275" y="7683"/>
                    <a:pt x="10212" y="7773"/>
                    <a:pt x="10169" y="7874"/>
                  </a:cubicBezTo>
                  <a:cubicBezTo>
                    <a:pt x="10075" y="8196"/>
                    <a:pt x="10801" y="8404"/>
                    <a:pt x="10749" y="9115"/>
                  </a:cubicBezTo>
                  <a:cubicBezTo>
                    <a:pt x="10692" y="9577"/>
                    <a:pt x="10320" y="9913"/>
                    <a:pt x="10049" y="10265"/>
                  </a:cubicBezTo>
                  <a:cubicBezTo>
                    <a:pt x="9740" y="10790"/>
                    <a:pt x="10409" y="12004"/>
                    <a:pt x="10662" y="12506"/>
                  </a:cubicBezTo>
                  <a:cubicBezTo>
                    <a:pt x="10669" y="12518"/>
                    <a:pt x="10677" y="12526"/>
                    <a:pt x="10685" y="12534"/>
                  </a:cubicBezTo>
                  <a:cubicBezTo>
                    <a:pt x="10693" y="12556"/>
                    <a:pt x="10701" y="12578"/>
                    <a:pt x="10706" y="12607"/>
                  </a:cubicBezTo>
                  <a:cubicBezTo>
                    <a:pt x="10718" y="12646"/>
                    <a:pt x="10672" y="12659"/>
                    <a:pt x="10646" y="12674"/>
                  </a:cubicBezTo>
                  <a:cubicBezTo>
                    <a:pt x="10456" y="12765"/>
                    <a:pt x="10261" y="12840"/>
                    <a:pt x="10063" y="12910"/>
                  </a:cubicBezTo>
                  <a:cubicBezTo>
                    <a:pt x="9358" y="13157"/>
                    <a:pt x="8610" y="13286"/>
                    <a:pt x="7863" y="13286"/>
                  </a:cubicBezTo>
                  <a:cubicBezTo>
                    <a:pt x="7408" y="13286"/>
                    <a:pt x="6954" y="13239"/>
                    <a:pt x="6509" y="13141"/>
                  </a:cubicBezTo>
                  <a:cubicBezTo>
                    <a:pt x="6091" y="13040"/>
                    <a:pt x="5559" y="12948"/>
                    <a:pt x="5283" y="12591"/>
                  </a:cubicBezTo>
                  <a:cubicBezTo>
                    <a:pt x="5255" y="12561"/>
                    <a:pt x="5264" y="12536"/>
                    <a:pt x="5281" y="12509"/>
                  </a:cubicBezTo>
                  <a:cubicBezTo>
                    <a:pt x="5381" y="12481"/>
                    <a:pt x="5424" y="12245"/>
                    <a:pt x="5465" y="12163"/>
                  </a:cubicBezTo>
                  <a:cubicBezTo>
                    <a:pt x="5604" y="11766"/>
                    <a:pt x="5698" y="11355"/>
                    <a:pt x="5784" y="10943"/>
                  </a:cubicBezTo>
                  <a:cubicBezTo>
                    <a:pt x="5809" y="10809"/>
                    <a:pt x="5831" y="10672"/>
                    <a:pt x="5852" y="10537"/>
                  </a:cubicBezTo>
                  <a:cubicBezTo>
                    <a:pt x="5865" y="10447"/>
                    <a:pt x="5884" y="10351"/>
                    <a:pt x="5858" y="10262"/>
                  </a:cubicBezTo>
                  <a:cubicBezTo>
                    <a:pt x="5652" y="9873"/>
                    <a:pt x="5254" y="9542"/>
                    <a:pt x="5237" y="9074"/>
                  </a:cubicBezTo>
                  <a:cubicBezTo>
                    <a:pt x="5250" y="8852"/>
                    <a:pt x="5329" y="8641"/>
                    <a:pt x="5458" y="8461"/>
                  </a:cubicBezTo>
                  <a:cubicBezTo>
                    <a:pt x="5565" y="8286"/>
                    <a:pt x="5735" y="8084"/>
                    <a:pt x="5696" y="7868"/>
                  </a:cubicBezTo>
                  <a:cubicBezTo>
                    <a:pt x="5661" y="7769"/>
                    <a:pt x="5605" y="7679"/>
                    <a:pt x="5554" y="7588"/>
                  </a:cubicBezTo>
                  <a:cubicBezTo>
                    <a:pt x="5518" y="7538"/>
                    <a:pt x="5492" y="7468"/>
                    <a:pt x="5433" y="7445"/>
                  </a:cubicBezTo>
                  <a:cubicBezTo>
                    <a:pt x="5431" y="7444"/>
                    <a:pt x="5428" y="7444"/>
                    <a:pt x="5426" y="7444"/>
                  </a:cubicBezTo>
                  <a:cubicBezTo>
                    <a:pt x="5378" y="7444"/>
                    <a:pt x="5390" y="7504"/>
                    <a:pt x="5403" y="7536"/>
                  </a:cubicBezTo>
                  <a:cubicBezTo>
                    <a:pt x="5441" y="7667"/>
                    <a:pt x="5494" y="7795"/>
                    <a:pt x="5526" y="7928"/>
                  </a:cubicBezTo>
                  <a:cubicBezTo>
                    <a:pt x="5512" y="8145"/>
                    <a:pt x="5366" y="8319"/>
                    <a:pt x="5242" y="8487"/>
                  </a:cubicBezTo>
                  <a:cubicBezTo>
                    <a:pt x="5213" y="8528"/>
                    <a:pt x="5188" y="8571"/>
                    <a:pt x="5167" y="8615"/>
                  </a:cubicBezTo>
                  <a:cubicBezTo>
                    <a:pt x="5144" y="8593"/>
                    <a:pt x="5113" y="8578"/>
                    <a:pt x="5088" y="8561"/>
                  </a:cubicBezTo>
                  <a:cubicBezTo>
                    <a:pt x="5026" y="8524"/>
                    <a:pt x="4964" y="8488"/>
                    <a:pt x="4902" y="8451"/>
                  </a:cubicBezTo>
                  <a:cubicBezTo>
                    <a:pt x="4726" y="8345"/>
                    <a:pt x="4557" y="8228"/>
                    <a:pt x="4391" y="8106"/>
                  </a:cubicBezTo>
                  <a:cubicBezTo>
                    <a:pt x="4313" y="8053"/>
                    <a:pt x="4234" y="7981"/>
                    <a:pt x="4202" y="7893"/>
                  </a:cubicBezTo>
                  <a:cubicBezTo>
                    <a:pt x="4193" y="7836"/>
                    <a:pt x="4249" y="7804"/>
                    <a:pt x="4279" y="7763"/>
                  </a:cubicBezTo>
                  <a:cubicBezTo>
                    <a:pt x="4726" y="7178"/>
                    <a:pt x="5199" y="6537"/>
                    <a:pt x="5920" y="6281"/>
                  </a:cubicBezTo>
                  <a:lnTo>
                    <a:pt x="5919" y="6281"/>
                  </a:lnTo>
                  <a:cubicBezTo>
                    <a:pt x="6061" y="6230"/>
                    <a:pt x="6210" y="6194"/>
                    <a:pt x="6360" y="6183"/>
                  </a:cubicBezTo>
                  <a:cubicBezTo>
                    <a:pt x="6376" y="6180"/>
                    <a:pt x="6393" y="6180"/>
                    <a:pt x="6411" y="6180"/>
                  </a:cubicBezTo>
                  <a:cubicBezTo>
                    <a:pt x="6432" y="6180"/>
                    <a:pt x="6455" y="6181"/>
                    <a:pt x="6477" y="6181"/>
                  </a:cubicBezTo>
                  <a:cubicBezTo>
                    <a:pt x="6503" y="6181"/>
                    <a:pt x="6529" y="6179"/>
                    <a:pt x="6552" y="6172"/>
                  </a:cubicBezTo>
                  <a:cubicBezTo>
                    <a:pt x="6567" y="6183"/>
                    <a:pt x="6584" y="6189"/>
                    <a:pt x="6603" y="6189"/>
                  </a:cubicBezTo>
                  <a:cubicBezTo>
                    <a:pt x="6617" y="6189"/>
                    <a:pt x="6631" y="6185"/>
                    <a:pt x="6644" y="6178"/>
                  </a:cubicBezTo>
                  <a:cubicBezTo>
                    <a:pt x="6737" y="6124"/>
                    <a:pt x="6828" y="6062"/>
                    <a:pt x="6929" y="6026"/>
                  </a:cubicBezTo>
                  <a:cubicBezTo>
                    <a:pt x="6932" y="6025"/>
                    <a:pt x="6934" y="6025"/>
                    <a:pt x="6935" y="6024"/>
                  </a:cubicBezTo>
                  <a:lnTo>
                    <a:pt x="6935" y="6024"/>
                  </a:lnTo>
                  <a:cubicBezTo>
                    <a:pt x="6933" y="6061"/>
                    <a:pt x="6931" y="6100"/>
                    <a:pt x="6928" y="6138"/>
                  </a:cubicBezTo>
                  <a:lnTo>
                    <a:pt x="6928" y="6141"/>
                  </a:lnTo>
                  <a:cubicBezTo>
                    <a:pt x="6908" y="6125"/>
                    <a:pt x="6885" y="6111"/>
                    <a:pt x="6861" y="6111"/>
                  </a:cubicBezTo>
                  <a:cubicBezTo>
                    <a:pt x="6856" y="6111"/>
                    <a:pt x="6851" y="6112"/>
                    <a:pt x="6845" y="6113"/>
                  </a:cubicBezTo>
                  <a:cubicBezTo>
                    <a:pt x="6827" y="6120"/>
                    <a:pt x="6822" y="6150"/>
                    <a:pt x="6842" y="6161"/>
                  </a:cubicBezTo>
                  <a:cubicBezTo>
                    <a:pt x="7024" y="6474"/>
                    <a:pt x="7365" y="6672"/>
                    <a:pt x="7715" y="6738"/>
                  </a:cubicBezTo>
                  <a:cubicBezTo>
                    <a:pt x="7812" y="6758"/>
                    <a:pt x="7910" y="6768"/>
                    <a:pt x="8008" y="6768"/>
                  </a:cubicBezTo>
                  <a:cubicBezTo>
                    <a:pt x="8315" y="6768"/>
                    <a:pt x="8621" y="6671"/>
                    <a:pt x="8873" y="6491"/>
                  </a:cubicBezTo>
                  <a:cubicBezTo>
                    <a:pt x="8947" y="6429"/>
                    <a:pt x="9185" y="6234"/>
                    <a:pt x="9055" y="6141"/>
                  </a:cubicBezTo>
                  <a:cubicBezTo>
                    <a:pt x="9043" y="6134"/>
                    <a:pt x="9031" y="6130"/>
                    <a:pt x="9018" y="6130"/>
                  </a:cubicBezTo>
                  <a:cubicBezTo>
                    <a:pt x="9015" y="6130"/>
                    <a:pt x="9012" y="6130"/>
                    <a:pt x="9009" y="6131"/>
                  </a:cubicBezTo>
                  <a:cubicBezTo>
                    <a:pt x="9008" y="6082"/>
                    <a:pt x="8995" y="6029"/>
                    <a:pt x="8992" y="5987"/>
                  </a:cubicBezTo>
                  <a:close/>
                  <a:moveTo>
                    <a:pt x="4377" y="8431"/>
                  </a:moveTo>
                  <a:cubicBezTo>
                    <a:pt x="4436" y="8494"/>
                    <a:pt x="4524" y="8535"/>
                    <a:pt x="4592" y="8582"/>
                  </a:cubicBezTo>
                  <a:cubicBezTo>
                    <a:pt x="4753" y="8676"/>
                    <a:pt x="4908" y="8788"/>
                    <a:pt x="5078" y="8862"/>
                  </a:cubicBezTo>
                  <a:cubicBezTo>
                    <a:pt x="5070" y="8894"/>
                    <a:pt x="5064" y="8927"/>
                    <a:pt x="5059" y="8960"/>
                  </a:cubicBezTo>
                  <a:cubicBezTo>
                    <a:pt x="5003" y="9300"/>
                    <a:pt x="5168" y="9590"/>
                    <a:pt x="5360" y="9864"/>
                  </a:cubicBezTo>
                  <a:cubicBezTo>
                    <a:pt x="5246" y="10170"/>
                    <a:pt x="5123" y="10474"/>
                    <a:pt x="4998" y="10776"/>
                  </a:cubicBezTo>
                  <a:cubicBezTo>
                    <a:pt x="4790" y="11266"/>
                    <a:pt x="4596" y="11775"/>
                    <a:pt x="4239" y="12180"/>
                  </a:cubicBezTo>
                  <a:cubicBezTo>
                    <a:pt x="3965" y="12463"/>
                    <a:pt x="3649" y="12748"/>
                    <a:pt x="3303" y="12981"/>
                  </a:cubicBezTo>
                  <a:cubicBezTo>
                    <a:pt x="2996" y="13189"/>
                    <a:pt x="2665" y="13356"/>
                    <a:pt x="2322" y="13449"/>
                  </a:cubicBezTo>
                  <a:cubicBezTo>
                    <a:pt x="2165" y="13494"/>
                    <a:pt x="2000" y="13502"/>
                    <a:pt x="1845" y="13565"/>
                  </a:cubicBezTo>
                  <a:cubicBezTo>
                    <a:pt x="1641" y="13679"/>
                    <a:pt x="1418" y="13731"/>
                    <a:pt x="1188" y="13731"/>
                  </a:cubicBezTo>
                  <a:cubicBezTo>
                    <a:pt x="1138" y="13731"/>
                    <a:pt x="1088" y="13728"/>
                    <a:pt x="1037" y="13724"/>
                  </a:cubicBezTo>
                  <a:cubicBezTo>
                    <a:pt x="792" y="13698"/>
                    <a:pt x="530" y="13646"/>
                    <a:pt x="338" y="13484"/>
                  </a:cubicBezTo>
                  <a:cubicBezTo>
                    <a:pt x="327" y="13476"/>
                    <a:pt x="317" y="13469"/>
                    <a:pt x="305" y="13467"/>
                  </a:cubicBezTo>
                  <a:cubicBezTo>
                    <a:pt x="288" y="13427"/>
                    <a:pt x="275" y="13386"/>
                    <a:pt x="267" y="13343"/>
                  </a:cubicBezTo>
                  <a:cubicBezTo>
                    <a:pt x="217" y="13026"/>
                    <a:pt x="225" y="12687"/>
                    <a:pt x="343" y="12386"/>
                  </a:cubicBezTo>
                  <a:cubicBezTo>
                    <a:pt x="394" y="12517"/>
                    <a:pt x="384" y="12662"/>
                    <a:pt x="392" y="12799"/>
                  </a:cubicBezTo>
                  <a:cubicBezTo>
                    <a:pt x="388" y="12861"/>
                    <a:pt x="338" y="13071"/>
                    <a:pt x="432" y="13071"/>
                  </a:cubicBezTo>
                  <a:cubicBezTo>
                    <a:pt x="433" y="13071"/>
                    <a:pt x="433" y="13071"/>
                    <a:pt x="433" y="13071"/>
                  </a:cubicBezTo>
                  <a:cubicBezTo>
                    <a:pt x="452" y="13069"/>
                    <a:pt x="468" y="13053"/>
                    <a:pt x="470" y="13036"/>
                  </a:cubicBezTo>
                  <a:cubicBezTo>
                    <a:pt x="492" y="12936"/>
                    <a:pt x="516" y="12837"/>
                    <a:pt x="542" y="12739"/>
                  </a:cubicBezTo>
                  <a:cubicBezTo>
                    <a:pt x="618" y="12507"/>
                    <a:pt x="668" y="12248"/>
                    <a:pt x="833" y="12056"/>
                  </a:cubicBezTo>
                  <a:cubicBezTo>
                    <a:pt x="860" y="12085"/>
                    <a:pt x="851" y="12129"/>
                    <a:pt x="850" y="12165"/>
                  </a:cubicBezTo>
                  <a:cubicBezTo>
                    <a:pt x="840" y="12290"/>
                    <a:pt x="821" y="12414"/>
                    <a:pt x="806" y="12539"/>
                  </a:cubicBezTo>
                  <a:cubicBezTo>
                    <a:pt x="794" y="12654"/>
                    <a:pt x="778" y="12770"/>
                    <a:pt x="756" y="12884"/>
                  </a:cubicBezTo>
                  <a:cubicBezTo>
                    <a:pt x="752" y="12905"/>
                    <a:pt x="749" y="12928"/>
                    <a:pt x="752" y="12949"/>
                  </a:cubicBezTo>
                  <a:cubicBezTo>
                    <a:pt x="756" y="12980"/>
                    <a:pt x="782" y="12996"/>
                    <a:pt x="808" y="12996"/>
                  </a:cubicBezTo>
                  <a:cubicBezTo>
                    <a:pt x="831" y="12996"/>
                    <a:pt x="853" y="12983"/>
                    <a:pt x="860" y="12957"/>
                  </a:cubicBezTo>
                  <a:cubicBezTo>
                    <a:pt x="945" y="12654"/>
                    <a:pt x="991" y="12331"/>
                    <a:pt x="1152" y="12056"/>
                  </a:cubicBezTo>
                  <a:lnTo>
                    <a:pt x="1152" y="12056"/>
                  </a:lnTo>
                  <a:cubicBezTo>
                    <a:pt x="1229" y="12140"/>
                    <a:pt x="1076" y="13090"/>
                    <a:pt x="1220" y="13090"/>
                  </a:cubicBezTo>
                  <a:cubicBezTo>
                    <a:pt x="1236" y="13090"/>
                    <a:pt x="1256" y="13078"/>
                    <a:pt x="1281" y="13051"/>
                  </a:cubicBezTo>
                  <a:cubicBezTo>
                    <a:pt x="1328" y="12810"/>
                    <a:pt x="1332" y="12560"/>
                    <a:pt x="1448" y="12333"/>
                  </a:cubicBezTo>
                  <a:lnTo>
                    <a:pt x="1448" y="12333"/>
                  </a:lnTo>
                  <a:cubicBezTo>
                    <a:pt x="1466" y="12452"/>
                    <a:pt x="1451" y="12572"/>
                    <a:pt x="1445" y="12691"/>
                  </a:cubicBezTo>
                  <a:cubicBezTo>
                    <a:pt x="1444" y="12777"/>
                    <a:pt x="1410" y="12894"/>
                    <a:pt x="1490" y="12955"/>
                  </a:cubicBezTo>
                  <a:cubicBezTo>
                    <a:pt x="1559" y="12993"/>
                    <a:pt x="1631" y="12985"/>
                    <a:pt x="1708" y="13016"/>
                  </a:cubicBezTo>
                  <a:cubicBezTo>
                    <a:pt x="1785" y="13039"/>
                    <a:pt x="1843" y="13091"/>
                    <a:pt x="1899" y="13145"/>
                  </a:cubicBezTo>
                  <a:cubicBezTo>
                    <a:pt x="1911" y="13155"/>
                    <a:pt x="1926" y="13159"/>
                    <a:pt x="1941" y="13159"/>
                  </a:cubicBezTo>
                  <a:cubicBezTo>
                    <a:pt x="1963" y="13159"/>
                    <a:pt x="1984" y="13150"/>
                    <a:pt x="1997" y="13132"/>
                  </a:cubicBezTo>
                  <a:cubicBezTo>
                    <a:pt x="2048" y="13062"/>
                    <a:pt x="1964" y="13014"/>
                    <a:pt x="1908" y="12988"/>
                  </a:cubicBezTo>
                  <a:cubicBezTo>
                    <a:pt x="1812" y="12934"/>
                    <a:pt x="1709" y="12893"/>
                    <a:pt x="1606" y="12852"/>
                  </a:cubicBezTo>
                  <a:cubicBezTo>
                    <a:pt x="1607" y="12830"/>
                    <a:pt x="1610" y="12803"/>
                    <a:pt x="1612" y="12774"/>
                  </a:cubicBezTo>
                  <a:cubicBezTo>
                    <a:pt x="1618" y="12783"/>
                    <a:pt x="1626" y="12792"/>
                    <a:pt x="1638" y="12798"/>
                  </a:cubicBezTo>
                  <a:cubicBezTo>
                    <a:pt x="1685" y="12824"/>
                    <a:pt x="1742" y="12827"/>
                    <a:pt x="1795" y="12836"/>
                  </a:cubicBezTo>
                  <a:cubicBezTo>
                    <a:pt x="1830" y="12840"/>
                    <a:pt x="1867" y="12843"/>
                    <a:pt x="1903" y="12843"/>
                  </a:cubicBezTo>
                  <a:cubicBezTo>
                    <a:pt x="2025" y="12843"/>
                    <a:pt x="2150" y="12815"/>
                    <a:pt x="2245" y="12738"/>
                  </a:cubicBezTo>
                  <a:cubicBezTo>
                    <a:pt x="2427" y="12528"/>
                    <a:pt x="2562" y="12281"/>
                    <a:pt x="2718" y="12052"/>
                  </a:cubicBezTo>
                  <a:cubicBezTo>
                    <a:pt x="2884" y="11760"/>
                    <a:pt x="3084" y="11495"/>
                    <a:pt x="3303" y="11244"/>
                  </a:cubicBezTo>
                  <a:cubicBezTo>
                    <a:pt x="3446" y="11081"/>
                    <a:pt x="3596" y="10924"/>
                    <a:pt x="3748" y="10771"/>
                  </a:cubicBezTo>
                  <a:cubicBezTo>
                    <a:pt x="3752" y="10768"/>
                    <a:pt x="3756" y="10764"/>
                    <a:pt x="3761" y="10760"/>
                  </a:cubicBezTo>
                  <a:cubicBezTo>
                    <a:pt x="3764" y="10761"/>
                    <a:pt x="3766" y="10762"/>
                    <a:pt x="3769" y="10762"/>
                  </a:cubicBezTo>
                  <a:cubicBezTo>
                    <a:pt x="3772" y="10762"/>
                    <a:pt x="3775" y="10762"/>
                    <a:pt x="3778" y="10762"/>
                  </a:cubicBezTo>
                  <a:cubicBezTo>
                    <a:pt x="3894" y="10762"/>
                    <a:pt x="3885" y="10608"/>
                    <a:pt x="3909" y="10525"/>
                  </a:cubicBezTo>
                  <a:cubicBezTo>
                    <a:pt x="3941" y="10353"/>
                    <a:pt x="3973" y="10181"/>
                    <a:pt x="4008" y="10010"/>
                  </a:cubicBezTo>
                  <a:cubicBezTo>
                    <a:pt x="4105" y="9539"/>
                    <a:pt x="4230" y="9053"/>
                    <a:pt x="4342" y="8583"/>
                  </a:cubicBezTo>
                  <a:cubicBezTo>
                    <a:pt x="4355" y="8533"/>
                    <a:pt x="4367" y="8482"/>
                    <a:pt x="4377" y="8431"/>
                  </a:cubicBezTo>
                  <a:close/>
                  <a:moveTo>
                    <a:pt x="11617" y="8750"/>
                  </a:moveTo>
                  <a:cubicBezTo>
                    <a:pt x="11707" y="9099"/>
                    <a:pt x="11775" y="9453"/>
                    <a:pt x="11828" y="9810"/>
                  </a:cubicBezTo>
                  <a:cubicBezTo>
                    <a:pt x="11881" y="10075"/>
                    <a:pt x="11900" y="10356"/>
                    <a:pt x="12007" y="10606"/>
                  </a:cubicBezTo>
                  <a:cubicBezTo>
                    <a:pt x="12181" y="10821"/>
                    <a:pt x="12411" y="10988"/>
                    <a:pt x="12591" y="11201"/>
                  </a:cubicBezTo>
                  <a:cubicBezTo>
                    <a:pt x="12715" y="11340"/>
                    <a:pt x="12825" y="11491"/>
                    <a:pt x="12930" y="11644"/>
                  </a:cubicBezTo>
                  <a:cubicBezTo>
                    <a:pt x="13147" y="11967"/>
                    <a:pt x="13341" y="12322"/>
                    <a:pt x="13565" y="12645"/>
                  </a:cubicBezTo>
                  <a:cubicBezTo>
                    <a:pt x="13612" y="12701"/>
                    <a:pt x="13642" y="12778"/>
                    <a:pt x="13695" y="12832"/>
                  </a:cubicBezTo>
                  <a:cubicBezTo>
                    <a:pt x="13660" y="12858"/>
                    <a:pt x="13651" y="12882"/>
                    <a:pt x="13697" y="12899"/>
                  </a:cubicBezTo>
                  <a:cubicBezTo>
                    <a:pt x="13873" y="12884"/>
                    <a:pt x="14049" y="12854"/>
                    <a:pt x="14225" y="12837"/>
                  </a:cubicBezTo>
                  <a:cubicBezTo>
                    <a:pt x="14241" y="12833"/>
                    <a:pt x="14261" y="12831"/>
                    <a:pt x="14282" y="12829"/>
                  </a:cubicBezTo>
                  <a:lnTo>
                    <a:pt x="14282" y="12829"/>
                  </a:lnTo>
                  <a:cubicBezTo>
                    <a:pt x="14281" y="12837"/>
                    <a:pt x="14281" y="12845"/>
                    <a:pt x="14280" y="12853"/>
                  </a:cubicBezTo>
                  <a:cubicBezTo>
                    <a:pt x="14188" y="12892"/>
                    <a:pt x="13789" y="12995"/>
                    <a:pt x="13900" y="13145"/>
                  </a:cubicBezTo>
                  <a:cubicBezTo>
                    <a:pt x="13915" y="13159"/>
                    <a:pt x="13933" y="13166"/>
                    <a:pt x="13952" y="13166"/>
                  </a:cubicBezTo>
                  <a:cubicBezTo>
                    <a:pt x="13971" y="13166"/>
                    <a:pt x="13991" y="13159"/>
                    <a:pt x="14006" y="13145"/>
                  </a:cubicBezTo>
                  <a:cubicBezTo>
                    <a:pt x="14098" y="13030"/>
                    <a:pt x="14241" y="13017"/>
                    <a:pt x="14375" y="12990"/>
                  </a:cubicBezTo>
                  <a:cubicBezTo>
                    <a:pt x="14459" y="12964"/>
                    <a:pt x="14463" y="12869"/>
                    <a:pt x="14454" y="12795"/>
                  </a:cubicBezTo>
                  <a:cubicBezTo>
                    <a:pt x="14450" y="12666"/>
                    <a:pt x="14425" y="12531"/>
                    <a:pt x="14454" y="12403"/>
                  </a:cubicBezTo>
                  <a:cubicBezTo>
                    <a:pt x="14610" y="12563"/>
                    <a:pt x="14621" y="12813"/>
                    <a:pt x="14651" y="13026"/>
                  </a:cubicBezTo>
                  <a:cubicBezTo>
                    <a:pt x="14658" y="13051"/>
                    <a:pt x="14680" y="13064"/>
                    <a:pt x="14702" y="13064"/>
                  </a:cubicBezTo>
                  <a:cubicBezTo>
                    <a:pt x="14725" y="13064"/>
                    <a:pt x="14747" y="13051"/>
                    <a:pt x="14753" y="13026"/>
                  </a:cubicBezTo>
                  <a:cubicBezTo>
                    <a:pt x="14760" y="12883"/>
                    <a:pt x="14803" y="12744"/>
                    <a:pt x="14802" y="12601"/>
                  </a:cubicBezTo>
                  <a:cubicBezTo>
                    <a:pt x="14794" y="12427"/>
                    <a:pt x="14704" y="12239"/>
                    <a:pt x="14776" y="12072"/>
                  </a:cubicBezTo>
                  <a:lnTo>
                    <a:pt x="14776" y="12072"/>
                  </a:lnTo>
                  <a:cubicBezTo>
                    <a:pt x="14874" y="12120"/>
                    <a:pt x="14886" y="12278"/>
                    <a:pt x="14925" y="12372"/>
                  </a:cubicBezTo>
                  <a:cubicBezTo>
                    <a:pt x="15012" y="12620"/>
                    <a:pt x="15056" y="12882"/>
                    <a:pt x="15137" y="13130"/>
                  </a:cubicBezTo>
                  <a:cubicBezTo>
                    <a:pt x="15143" y="13138"/>
                    <a:pt x="15151" y="13142"/>
                    <a:pt x="15159" y="13142"/>
                  </a:cubicBezTo>
                  <a:cubicBezTo>
                    <a:pt x="15177" y="13142"/>
                    <a:pt x="15195" y="13127"/>
                    <a:pt x="15190" y="13106"/>
                  </a:cubicBezTo>
                  <a:cubicBezTo>
                    <a:pt x="15192" y="13000"/>
                    <a:pt x="15185" y="12894"/>
                    <a:pt x="15173" y="12789"/>
                  </a:cubicBezTo>
                  <a:cubicBezTo>
                    <a:pt x="15130" y="12547"/>
                    <a:pt x="15104" y="12289"/>
                    <a:pt x="15002" y="12064"/>
                  </a:cubicBezTo>
                  <a:cubicBezTo>
                    <a:pt x="15006" y="12051"/>
                    <a:pt x="15010" y="12040"/>
                    <a:pt x="15013" y="12027"/>
                  </a:cubicBezTo>
                  <a:cubicBezTo>
                    <a:pt x="15419" y="12277"/>
                    <a:pt x="15482" y="12822"/>
                    <a:pt x="15532" y="13253"/>
                  </a:cubicBezTo>
                  <a:cubicBezTo>
                    <a:pt x="15537" y="13264"/>
                    <a:pt x="15544" y="13268"/>
                    <a:pt x="15552" y="13268"/>
                  </a:cubicBezTo>
                  <a:cubicBezTo>
                    <a:pt x="15567" y="13268"/>
                    <a:pt x="15583" y="13249"/>
                    <a:pt x="15584" y="13231"/>
                  </a:cubicBezTo>
                  <a:cubicBezTo>
                    <a:pt x="15646" y="12954"/>
                    <a:pt x="15626" y="12653"/>
                    <a:pt x="15522" y="12389"/>
                  </a:cubicBezTo>
                  <a:cubicBezTo>
                    <a:pt x="15523" y="12368"/>
                    <a:pt x="15526" y="12349"/>
                    <a:pt x="15534" y="12330"/>
                  </a:cubicBezTo>
                  <a:cubicBezTo>
                    <a:pt x="15832" y="12620"/>
                    <a:pt x="15833" y="13139"/>
                    <a:pt x="15672" y="13500"/>
                  </a:cubicBezTo>
                  <a:cubicBezTo>
                    <a:pt x="15619" y="13631"/>
                    <a:pt x="15509" y="13697"/>
                    <a:pt x="15373" y="13715"/>
                  </a:cubicBezTo>
                  <a:cubicBezTo>
                    <a:pt x="15239" y="13739"/>
                    <a:pt x="15103" y="13751"/>
                    <a:pt x="14967" y="13751"/>
                  </a:cubicBezTo>
                  <a:cubicBezTo>
                    <a:pt x="14793" y="13751"/>
                    <a:pt x="14620" y="13732"/>
                    <a:pt x="14450" y="13697"/>
                  </a:cubicBezTo>
                  <a:cubicBezTo>
                    <a:pt x="14399" y="13689"/>
                    <a:pt x="14349" y="13674"/>
                    <a:pt x="14299" y="13665"/>
                  </a:cubicBezTo>
                  <a:cubicBezTo>
                    <a:pt x="14290" y="13656"/>
                    <a:pt x="14281" y="13649"/>
                    <a:pt x="14269" y="13645"/>
                  </a:cubicBezTo>
                  <a:cubicBezTo>
                    <a:pt x="14007" y="13548"/>
                    <a:pt x="13731" y="13490"/>
                    <a:pt x="13469" y="13394"/>
                  </a:cubicBezTo>
                  <a:cubicBezTo>
                    <a:pt x="12776" y="13149"/>
                    <a:pt x="12122" y="12734"/>
                    <a:pt x="11662" y="12153"/>
                  </a:cubicBezTo>
                  <a:cubicBezTo>
                    <a:pt x="11500" y="11946"/>
                    <a:pt x="11395" y="11706"/>
                    <a:pt x="11299" y="11463"/>
                  </a:cubicBezTo>
                  <a:cubicBezTo>
                    <a:pt x="11183" y="11187"/>
                    <a:pt x="11062" y="10912"/>
                    <a:pt x="10950" y="10635"/>
                  </a:cubicBezTo>
                  <a:cubicBezTo>
                    <a:pt x="10877" y="10481"/>
                    <a:pt x="10746" y="10045"/>
                    <a:pt x="10596" y="9893"/>
                  </a:cubicBezTo>
                  <a:cubicBezTo>
                    <a:pt x="10759" y="9680"/>
                    <a:pt x="10891" y="9448"/>
                    <a:pt x="10928" y="9179"/>
                  </a:cubicBezTo>
                  <a:cubicBezTo>
                    <a:pt x="10929" y="9165"/>
                    <a:pt x="10930" y="9150"/>
                    <a:pt x="10931" y="9137"/>
                  </a:cubicBezTo>
                  <a:cubicBezTo>
                    <a:pt x="11002" y="9116"/>
                    <a:pt x="11079" y="9065"/>
                    <a:pt x="11131" y="9049"/>
                  </a:cubicBezTo>
                  <a:cubicBezTo>
                    <a:pt x="11302" y="8969"/>
                    <a:pt x="11469" y="8871"/>
                    <a:pt x="11617" y="8750"/>
                  </a:cubicBezTo>
                  <a:close/>
                  <a:moveTo>
                    <a:pt x="9155" y="15587"/>
                  </a:moveTo>
                  <a:cubicBezTo>
                    <a:pt x="9224" y="15808"/>
                    <a:pt x="9521" y="16217"/>
                    <a:pt x="9746" y="16446"/>
                  </a:cubicBezTo>
                  <a:cubicBezTo>
                    <a:pt x="9716" y="16443"/>
                    <a:pt x="9684" y="16439"/>
                    <a:pt x="9653" y="16431"/>
                  </a:cubicBezTo>
                  <a:cubicBezTo>
                    <a:pt x="9151" y="16369"/>
                    <a:pt x="8655" y="16255"/>
                    <a:pt x="8175" y="16092"/>
                  </a:cubicBezTo>
                  <a:cubicBezTo>
                    <a:pt x="8435" y="16003"/>
                    <a:pt x="8842" y="15774"/>
                    <a:pt x="9155" y="15587"/>
                  </a:cubicBezTo>
                  <a:close/>
                  <a:moveTo>
                    <a:pt x="4260" y="12625"/>
                  </a:moveTo>
                  <a:cubicBezTo>
                    <a:pt x="4470" y="12625"/>
                    <a:pt x="4681" y="12629"/>
                    <a:pt x="4890" y="12662"/>
                  </a:cubicBezTo>
                  <a:cubicBezTo>
                    <a:pt x="4941" y="12663"/>
                    <a:pt x="5024" y="12687"/>
                    <a:pt x="5095" y="12687"/>
                  </a:cubicBezTo>
                  <a:cubicBezTo>
                    <a:pt x="5117" y="12687"/>
                    <a:pt x="5138" y="12685"/>
                    <a:pt x="5157" y="12678"/>
                  </a:cubicBezTo>
                  <a:cubicBezTo>
                    <a:pt x="5224" y="12787"/>
                    <a:pt x="5349" y="12891"/>
                    <a:pt x="5432" y="12938"/>
                  </a:cubicBezTo>
                  <a:cubicBezTo>
                    <a:pt x="5817" y="13164"/>
                    <a:pt x="6258" y="13260"/>
                    <a:pt x="6691" y="13349"/>
                  </a:cubicBezTo>
                  <a:cubicBezTo>
                    <a:pt x="6980" y="13406"/>
                    <a:pt x="7272" y="13447"/>
                    <a:pt x="7567" y="13463"/>
                  </a:cubicBezTo>
                  <a:cubicBezTo>
                    <a:pt x="7673" y="13468"/>
                    <a:pt x="7778" y="13470"/>
                    <a:pt x="7884" y="13470"/>
                  </a:cubicBezTo>
                  <a:cubicBezTo>
                    <a:pt x="8647" y="13470"/>
                    <a:pt x="9410" y="13347"/>
                    <a:pt x="10130" y="13091"/>
                  </a:cubicBezTo>
                  <a:cubicBezTo>
                    <a:pt x="10299" y="13033"/>
                    <a:pt x="10468" y="12968"/>
                    <a:pt x="10629" y="12887"/>
                  </a:cubicBezTo>
                  <a:cubicBezTo>
                    <a:pt x="10701" y="12855"/>
                    <a:pt x="10785" y="12812"/>
                    <a:pt x="10831" y="12746"/>
                  </a:cubicBezTo>
                  <a:cubicBezTo>
                    <a:pt x="11087" y="12741"/>
                    <a:pt x="11351" y="12694"/>
                    <a:pt x="11609" y="12694"/>
                  </a:cubicBezTo>
                  <a:cubicBezTo>
                    <a:pt x="11617" y="12694"/>
                    <a:pt x="11626" y="12694"/>
                    <a:pt x="11634" y="12694"/>
                  </a:cubicBezTo>
                  <a:cubicBezTo>
                    <a:pt x="11646" y="12692"/>
                    <a:pt x="11659" y="12692"/>
                    <a:pt x="11674" y="12692"/>
                  </a:cubicBezTo>
                  <a:cubicBezTo>
                    <a:pt x="11712" y="12692"/>
                    <a:pt x="11757" y="12697"/>
                    <a:pt x="11799" y="12697"/>
                  </a:cubicBezTo>
                  <a:cubicBezTo>
                    <a:pt x="11836" y="12697"/>
                    <a:pt x="11871" y="12693"/>
                    <a:pt x="11898" y="12678"/>
                  </a:cubicBezTo>
                  <a:cubicBezTo>
                    <a:pt x="12538" y="13273"/>
                    <a:pt x="13381" y="13643"/>
                    <a:pt x="14234" y="13815"/>
                  </a:cubicBezTo>
                  <a:cubicBezTo>
                    <a:pt x="14250" y="13815"/>
                    <a:pt x="14264" y="13812"/>
                    <a:pt x="14276" y="13805"/>
                  </a:cubicBezTo>
                  <a:cubicBezTo>
                    <a:pt x="14414" y="13872"/>
                    <a:pt x="14566" y="13905"/>
                    <a:pt x="14720" y="13923"/>
                  </a:cubicBezTo>
                  <a:cubicBezTo>
                    <a:pt x="14721" y="13942"/>
                    <a:pt x="14722" y="13960"/>
                    <a:pt x="14721" y="13972"/>
                  </a:cubicBezTo>
                  <a:cubicBezTo>
                    <a:pt x="14731" y="15090"/>
                    <a:pt x="13090" y="15907"/>
                    <a:pt x="12188" y="16262"/>
                  </a:cubicBezTo>
                  <a:cubicBezTo>
                    <a:pt x="11909" y="16375"/>
                    <a:pt x="11623" y="16468"/>
                    <a:pt x="11337" y="16558"/>
                  </a:cubicBezTo>
                  <a:cubicBezTo>
                    <a:pt x="11218" y="16596"/>
                    <a:pt x="11097" y="16631"/>
                    <a:pt x="10980" y="16673"/>
                  </a:cubicBezTo>
                  <a:cubicBezTo>
                    <a:pt x="10953" y="16681"/>
                    <a:pt x="10919" y="16693"/>
                    <a:pt x="10889" y="16711"/>
                  </a:cubicBezTo>
                  <a:cubicBezTo>
                    <a:pt x="10831" y="16558"/>
                    <a:pt x="10714" y="16420"/>
                    <a:pt x="10550" y="16384"/>
                  </a:cubicBezTo>
                  <a:cubicBezTo>
                    <a:pt x="10510" y="16378"/>
                    <a:pt x="10470" y="16375"/>
                    <a:pt x="10430" y="16375"/>
                  </a:cubicBezTo>
                  <a:cubicBezTo>
                    <a:pt x="10281" y="16375"/>
                    <a:pt x="10133" y="16413"/>
                    <a:pt x="9985" y="16434"/>
                  </a:cubicBezTo>
                  <a:cubicBezTo>
                    <a:pt x="9956" y="16403"/>
                    <a:pt x="9924" y="16374"/>
                    <a:pt x="9897" y="16341"/>
                  </a:cubicBezTo>
                  <a:cubicBezTo>
                    <a:pt x="9675" y="16091"/>
                    <a:pt x="9469" y="15805"/>
                    <a:pt x="9267" y="15535"/>
                  </a:cubicBezTo>
                  <a:cubicBezTo>
                    <a:pt x="9265" y="15531"/>
                    <a:pt x="9262" y="15528"/>
                    <a:pt x="9259" y="15524"/>
                  </a:cubicBezTo>
                  <a:cubicBezTo>
                    <a:pt x="9417" y="15428"/>
                    <a:pt x="9536" y="15352"/>
                    <a:pt x="9579" y="15323"/>
                  </a:cubicBezTo>
                  <a:cubicBezTo>
                    <a:pt x="10085" y="14998"/>
                    <a:pt x="10569" y="14640"/>
                    <a:pt x="11020" y="14243"/>
                  </a:cubicBezTo>
                  <a:cubicBezTo>
                    <a:pt x="11404" y="13910"/>
                    <a:pt x="11801" y="13579"/>
                    <a:pt x="12300" y="13438"/>
                  </a:cubicBezTo>
                  <a:cubicBezTo>
                    <a:pt x="12301" y="13438"/>
                    <a:pt x="12302" y="13438"/>
                    <a:pt x="12302" y="13438"/>
                  </a:cubicBezTo>
                  <a:cubicBezTo>
                    <a:pt x="12319" y="13438"/>
                    <a:pt x="12336" y="13428"/>
                    <a:pt x="12343" y="13411"/>
                  </a:cubicBezTo>
                  <a:cubicBezTo>
                    <a:pt x="12353" y="13357"/>
                    <a:pt x="12311" y="13343"/>
                    <a:pt x="12259" y="13343"/>
                  </a:cubicBezTo>
                  <a:cubicBezTo>
                    <a:pt x="12211" y="13343"/>
                    <a:pt x="12156" y="13354"/>
                    <a:pt x="12125" y="13357"/>
                  </a:cubicBezTo>
                  <a:cubicBezTo>
                    <a:pt x="11792" y="13419"/>
                    <a:pt x="11482" y="13587"/>
                    <a:pt x="11254" y="13838"/>
                  </a:cubicBezTo>
                  <a:cubicBezTo>
                    <a:pt x="11070" y="14051"/>
                    <a:pt x="10860" y="14240"/>
                    <a:pt x="10632" y="14405"/>
                  </a:cubicBezTo>
                  <a:cubicBezTo>
                    <a:pt x="10007" y="14847"/>
                    <a:pt x="9359" y="15265"/>
                    <a:pt x="8686" y="15631"/>
                  </a:cubicBezTo>
                  <a:cubicBezTo>
                    <a:pt x="8450" y="15754"/>
                    <a:pt x="8216" y="15878"/>
                    <a:pt x="7981" y="16001"/>
                  </a:cubicBezTo>
                  <a:cubicBezTo>
                    <a:pt x="7971" y="16004"/>
                    <a:pt x="7963" y="16008"/>
                    <a:pt x="7955" y="16013"/>
                  </a:cubicBezTo>
                  <a:cubicBezTo>
                    <a:pt x="7558" y="15866"/>
                    <a:pt x="7172" y="15686"/>
                    <a:pt x="6804" y="15475"/>
                  </a:cubicBezTo>
                  <a:cubicBezTo>
                    <a:pt x="6282" y="15165"/>
                    <a:pt x="5806" y="14777"/>
                    <a:pt x="5364" y="14359"/>
                  </a:cubicBezTo>
                  <a:cubicBezTo>
                    <a:pt x="4909" y="13954"/>
                    <a:pt x="4423" y="13481"/>
                    <a:pt x="3791" y="13403"/>
                  </a:cubicBezTo>
                  <a:cubicBezTo>
                    <a:pt x="3776" y="13402"/>
                    <a:pt x="3745" y="13400"/>
                    <a:pt x="3709" y="13400"/>
                  </a:cubicBezTo>
                  <a:cubicBezTo>
                    <a:pt x="3625" y="13400"/>
                    <a:pt x="3516" y="13412"/>
                    <a:pt x="3542" y="13482"/>
                  </a:cubicBezTo>
                  <a:cubicBezTo>
                    <a:pt x="3559" y="13509"/>
                    <a:pt x="3598" y="13507"/>
                    <a:pt x="3626" y="13508"/>
                  </a:cubicBezTo>
                  <a:cubicBezTo>
                    <a:pt x="4270" y="13572"/>
                    <a:pt x="4762" y="14062"/>
                    <a:pt x="5223" y="14473"/>
                  </a:cubicBezTo>
                  <a:cubicBezTo>
                    <a:pt x="5687" y="14915"/>
                    <a:pt x="6182" y="15319"/>
                    <a:pt x="6735" y="15642"/>
                  </a:cubicBezTo>
                  <a:cubicBezTo>
                    <a:pt x="6787" y="15671"/>
                    <a:pt x="6838" y="15699"/>
                    <a:pt x="6890" y="15727"/>
                  </a:cubicBezTo>
                  <a:cubicBezTo>
                    <a:pt x="6773" y="16150"/>
                    <a:pt x="6572" y="16549"/>
                    <a:pt x="6289" y="16886"/>
                  </a:cubicBezTo>
                  <a:cubicBezTo>
                    <a:pt x="6234" y="16952"/>
                    <a:pt x="6180" y="17016"/>
                    <a:pt x="6126" y="17082"/>
                  </a:cubicBezTo>
                  <a:cubicBezTo>
                    <a:pt x="6121" y="17088"/>
                    <a:pt x="6115" y="17094"/>
                    <a:pt x="6109" y="17101"/>
                  </a:cubicBezTo>
                  <a:cubicBezTo>
                    <a:pt x="5859" y="17035"/>
                    <a:pt x="5611" y="16957"/>
                    <a:pt x="5367" y="16873"/>
                  </a:cubicBezTo>
                  <a:cubicBezTo>
                    <a:pt x="5362" y="16866"/>
                    <a:pt x="5356" y="16860"/>
                    <a:pt x="5349" y="16854"/>
                  </a:cubicBezTo>
                  <a:cubicBezTo>
                    <a:pt x="5333" y="16843"/>
                    <a:pt x="5318" y="16838"/>
                    <a:pt x="5304" y="16838"/>
                  </a:cubicBezTo>
                  <a:cubicBezTo>
                    <a:pt x="5295" y="16838"/>
                    <a:pt x="5286" y="16840"/>
                    <a:pt x="5278" y="16843"/>
                  </a:cubicBezTo>
                  <a:cubicBezTo>
                    <a:pt x="4839" y="16689"/>
                    <a:pt x="4407" y="16515"/>
                    <a:pt x="3973" y="16351"/>
                  </a:cubicBezTo>
                  <a:cubicBezTo>
                    <a:pt x="3771" y="16272"/>
                    <a:pt x="3541" y="16178"/>
                    <a:pt x="3303" y="16069"/>
                  </a:cubicBezTo>
                  <a:cubicBezTo>
                    <a:pt x="2571" y="15736"/>
                    <a:pt x="1758" y="15266"/>
                    <a:pt x="1429" y="14670"/>
                  </a:cubicBezTo>
                  <a:cubicBezTo>
                    <a:pt x="1375" y="14560"/>
                    <a:pt x="1343" y="14441"/>
                    <a:pt x="1319" y="14321"/>
                  </a:cubicBezTo>
                  <a:cubicBezTo>
                    <a:pt x="1294" y="14188"/>
                    <a:pt x="1259" y="14031"/>
                    <a:pt x="1302" y="13895"/>
                  </a:cubicBezTo>
                  <a:cubicBezTo>
                    <a:pt x="1306" y="13887"/>
                    <a:pt x="1309" y="13880"/>
                    <a:pt x="1311" y="13873"/>
                  </a:cubicBezTo>
                  <a:cubicBezTo>
                    <a:pt x="1526" y="13849"/>
                    <a:pt x="1737" y="13793"/>
                    <a:pt x="1941" y="13724"/>
                  </a:cubicBezTo>
                  <a:cubicBezTo>
                    <a:pt x="2161" y="13687"/>
                    <a:pt x="2380" y="13643"/>
                    <a:pt x="2592" y="13568"/>
                  </a:cubicBezTo>
                  <a:cubicBezTo>
                    <a:pt x="2827" y="13479"/>
                    <a:pt x="3067" y="13349"/>
                    <a:pt x="3303" y="13192"/>
                  </a:cubicBezTo>
                  <a:cubicBezTo>
                    <a:pt x="3550" y="13027"/>
                    <a:pt x="3789" y="12832"/>
                    <a:pt x="4010" y="12625"/>
                  </a:cubicBezTo>
                  <a:cubicBezTo>
                    <a:pt x="4025" y="12625"/>
                    <a:pt x="4041" y="12625"/>
                    <a:pt x="4057" y="12625"/>
                  </a:cubicBezTo>
                  <a:cubicBezTo>
                    <a:pt x="4125" y="12625"/>
                    <a:pt x="4192" y="12625"/>
                    <a:pt x="4260" y="12625"/>
                  </a:cubicBezTo>
                  <a:close/>
                  <a:moveTo>
                    <a:pt x="6990" y="15779"/>
                  </a:moveTo>
                  <a:cubicBezTo>
                    <a:pt x="7851" y="16221"/>
                    <a:pt x="8791" y="16536"/>
                    <a:pt x="9755" y="16623"/>
                  </a:cubicBezTo>
                  <a:cubicBezTo>
                    <a:pt x="9774" y="16626"/>
                    <a:pt x="9793" y="16627"/>
                    <a:pt x="9811" y="16627"/>
                  </a:cubicBezTo>
                  <a:cubicBezTo>
                    <a:pt x="9863" y="16627"/>
                    <a:pt x="9915" y="16619"/>
                    <a:pt x="9967" y="16607"/>
                  </a:cubicBezTo>
                  <a:cubicBezTo>
                    <a:pt x="9976" y="16606"/>
                    <a:pt x="9986" y="16604"/>
                    <a:pt x="9995" y="16599"/>
                  </a:cubicBezTo>
                  <a:cubicBezTo>
                    <a:pt x="10130" y="16564"/>
                    <a:pt x="10264" y="16508"/>
                    <a:pt x="10396" y="16508"/>
                  </a:cubicBezTo>
                  <a:cubicBezTo>
                    <a:pt x="10461" y="16508"/>
                    <a:pt x="10525" y="16522"/>
                    <a:pt x="10588" y="16558"/>
                  </a:cubicBezTo>
                  <a:cubicBezTo>
                    <a:pt x="10803" y="16716"/>
                    <a:pt x="10760" y="17001"/>
                    <a:pt x="10734" y="17232"/>
                  </a:cubicBezTo>
                  <a:cubicBezTo>
                    <a:pt x="10732" y="17262"/>
                    <a:pt x="10730" y="17294"/>
                    <a:pt x="10726" y="17325"/>
                  </a:cubicBezTo>
                  <a:cubicBezTo>
                    <a:pt x="10717" y="17447"/>
                    <a:pt x="10705" y="17570"/>
                    <a:pt x="10715" y="17692"/>
                  </a:cubicBezTo>
                  <a:cubicBezTo>
                    <a:pt x="10724" y="17769"/>
                    <a:pt x="10807" y="17803"/>
                    <a:pt x="10867" y="17837"/>
                  </a:cubicBezTo>
                  <a:cubicBezTo>
                    <a:pt x="11388" y="18121"/>
                    <a:pt x="11560" y="18381"/>
                    <a:pt x="11673" y="18959"/>
                  </a:cubicBezTo>
                  <a:cubicBezTo>
                    <a:pt x="11682" y="18991"/>
                    <a:pt x="11711" y="19014"/>
                    <a:pt x="11742" y="19015"/>
                  </a:cubicBezTo>
                  <a:cubicBezTo>
                    <a:pt x="11747" y="19026"/>
                    <a:pt x="11752" y="19035"/>
                    <a:pt x="11755" y="19043"/>
                  </a:cubicBezTo>
                  <a:cubicBezTo>
                    <a:pt x="11781" y="19141"/>
                    <a:pt x="11813" y="19247"/>
                    <a:pt x="11794" y="19349"/>
                  </a:cubicBezTo>
                  <a:cubicBezTo>
                    <a:pt x="11770" y="19418"/>
                    <a:pt x="11708" y="19453"/>
                    <a:pt x="11643" y="19453"/>
                  </a:cubicBezTo>
                  <a:cubicBezTo>
                    <a:pt x="11611" y="19453"/>
                    <a:pt x="11578" y="19445"/>
                    <a:pt x="11549" y="19427"/>
                  </a:cubicBezTo>
                  <a:cubicBezTo>
                    <a:pt x="11393" y="19346"/>
                    <a:pt x="11307" y="19190"/>
                    <a:pt x="11182" y="19072"/>
                  </a:cubicBezTo>
                  <a:cubicBezTo>
                    <a:pt x="11028" y="18971"/>
                    <a:pt x="10845" y="18918"/>
                    <a:pt x="10696" y="18805"/>
                  </a:cubicBezTo>
                  <a:cubicBezTo>
                    <a:pt x="10257" y="18522"/>
                    <a:pt x="9924" y="18099"/>
                    <a:pt x="9484" y="17817"/>
                  </a:cubicBezTo>
                  <a:cubicBezTo>
                    <a:pt x="9427" y="17791"/>
                    <a:pt x="9348" y="17721"/>
                    <a:pt x="9282" y="17721"/>
                  </a:cubicBezTo>
                  <a:cubicBezTo>
                    <a:pt x="9277" y="17721"/>
                    <a:pt x="9272" y="17721"/>
                    <a:pt x="9267" y="17722"/>
                  </a:cubicBezTo>
                  <a:cubicBezTo>
                    <a:pt x="9262" y="17720"/>
                    <a:pt x="9256" y="17718"/>
                    <a:pt x="9249" y="17716"/>
                  </a:cubicBezTo>
                  <a:cubicBezTo>
                    <a:pt x="8884" y="17620"/>
                    <a:pt x="8508" y="17568"/>
                    <a:pt x="8136" y="17505"/>
                  </a:cubicBezTo>
                  <a:cubicBezTo>
                    <a:pt x="7782" y="17453"/>
                    <a:pt x="7429" y="17394"/>
                    <a:pt x="7079" y="17325"/>
                  </a:cubicBezTo>
                  <a:cubicBezTo>
                    <a:pt x="6860" y="17281"/>
                    <a:pt x="6642" y="17232"/>
                    <a:pt x="6425" y="17177"/>
                  </a:cubicBezTo>
                  <a:cubicBezTo>
                    <a:pt x="6390" y="17170"/>
                    <a:pt x="6353" y="17161"/>
                    <a:pt x="6317" y="17153"/>
                  </a:cubicBezTo>
                  <a:cubicBezTo>
                    <a:pt x="6357" y="17105"/>
                    <a:pt x="6394" y="17054"/>
                    <a:pt x="6421" y="17029"/>
                  </a:cubicBezTo>
                  <a:cubicBezTo>
                    <a:pt x="6593" y="16824"/>
                    <a:pt x="6739" y="16597"/>
                    <a:pt x="6845" y="16350"/>
                  </a:cubicBezTo>
                  <a:cubicBezTo>
                    <a:pt x="6924" y="16171"/>
                    <a:pt x="6985" y="15976"/>
                    <a:pt x="6990" y="15779"/>
                  </a:cubicBezTo>
                  <a:close/>
                  <a:moveTo>
                    <a:pt x="5315" y="17058"/>
                  </a:moveTo>
                  <a:cubicBezTo>
                    <a:pt x="5614" y="17160"/>
                    <a:pt x="5919" y="17247"/>
                    <a:pt x="6226" y="17325"/>
                  </a:cubicBezTo>
                  <a:cubicBezTo>
                    <a:pt x="6683" y="17439"/>
                    <a:pt x="7146" y="17530"/>
                    <a:pt x="7611" y="17608"/>
                  </a:cubicBezTo>
                  <a:cubicBezTo>
                    <a:pt x="7375" y="17636"/>
                    <a:pt x="7141" y="17673"/>
                    <a:pt x="6906" y="17718"/>
                  </a:cubicBezTo>
                  <a:cubicBezTo>
                    <a:pt x="6529" y="17745"/>
                    <a:pt x="6402" y="17958"/>
                    <a:pt x="6145" y="18188"/>
                  </a:cubicBezTo>
                  <a:cubicBezTo>
                    <a:pt x="5708" y="18568"/>
                    <a:pt x="5168" y="18811"/>
                    <a:pt x="4698" y="19146"/>
                  </a:cubicBezTo>
                  <a:cubicBezTo>
                    <a:pt x="4583" y="19243"/>
                    <a:pt x="4505" y="19376"/>
                    <a:pt x="4413" y="19493"/>
                  </a:cubicBezTo>
                  <a:cubicBezTo>
                    <a:pt x="4387" y="19524"/>
                    <a:pt x="4347" y="19550"/>
                    <a:pt x="4306" y="19550"/>
                  </a:cubicBezTo>
                  <a:cubicBezTo>
                    <a:pt x="4305" y="19550"/>
                    <a:pt x="4304" y="19550"/>
                    <a:pt x="4304" y="19550"/>
                  </a:cubicBezTo>
                  <a:cubicBezTo>
                    <a:pt x="4124" y="19506"/>
                    <a:pt x="4115" y="19282"/>
                    <a:pt x="4218" y="19156"/>
                  </a:cubicBezTo>
                  <a:cubicBezTo>
                    <a:pt x="4279" y="19051"/>
                    <a:pt x="4408" y="18989"/>
                    <a:pt x="4442" y="18870"/>
                  </a:cubicBezTo>
                  <a:cubicBezTo>
                    <a:pt x="4449" y="18769"/>
                    <a:pt x="4430" y="18677"/>
                    <a:pt x="4467" y="18577"/>
                  </a:cubicBezTo>
                  <a:cubicBezTo>
                    <a:pt x="4534" y="18395"/>
                    <a:pt x="4652" y="18236"/>
                    <a:pt x="4787" y="18098"/>
                  </a:cubicBezTo>
                  <a:cubicBezTo>
                    <a:pt x="4911" y="17962"/>
                    <a:pt x="5088" y="17859"/>
                    <a:pt x="5153" y="17678"/>
                  </a:cubicBezTo>
                  <a:cubicBezTo>
                    <a:pt x="5192" y="17564"/>
                    <a:pt x="5204" y="17443"/>
                    <a:pt x="5227" y="17324"/>
                  </a:cubicBezTo>
                  <a:cubicBezTo>
                    <a:pt x="5235" y="17283"/>
                    <a:pt x="5245" y="17243"/>
                    <a:pt x="5258" y="17203"/>
                  </a:cubicBezTo>
                  <a:cubicBezTo>
                    <a:pt x="5276" y="17155"/>
                    <a:pt x="5294" y="17106"/>
                    <a:pt x="5315" y="17058"/>
                  </a:cubicBezTo>
                  <a:close/>
                  <a:moveTo>
                    <a:pt x="7806" y="0"/>
                  </a:moveTo>
                  <a:cubicBezTo>
                    <a:pt x="7539" y="0"/>
                    <a:pt x="7274" y="47"/>
                    <a:pt x="7047" y="196"/>
                  </a:cubicBezTo>
                  <a:cubicBezTo>
                    <a:pt x="6978" y="236"/>
                    <a:pt x="6858" y="320"/>
                    <a:pt x="6814" y="412"/>
                  </a:cubicBezTo>
                  <a:cubicBezTo>
                    <a:pt x="6780" y="388"/>
                    <a:pt x="6737" y="373"/>
                    <a:pt x="6700" y="363"/>
                  </a:cubicBezTo>
                  <a:cubicBezTo>
                    <a:pt x="6669" y="356"/>
                    <a:pt x="6637" y="353"/>
                    <a:pt x="6605" y="353"/>
                  </a:cubicBezTo>
                  <a:cubicBezTo>
                    <a:pt x="6496" y="353"/>
                    <a:pt x="6388" y="390"/>
                    <a:pt x="6291" y="435"/>
                  </a:cubicBezTo>
                  <a:cubicBezTo>
                    <a:pt x="5989" y="566"/>
                    <a:pt x="5775" y="835"/>
                    <a:pt x="5613" y="1113"/>
                  </a:cubicBezTo>
                  <a:cubicBezTo>
                    <a:pt x="5334" y="1568"/>
                    <a:pt x="5262" y="2103"/>
                    <a:pt x="5172" y="2619"/>
                  </a:cubicBezTo>
                  <a:cubicBezTo>
                    <a:pt x="5096" y="2994"/>
                    <a:pt x="4978" y="3359"/>
                    <a:pt x="4892" y="3732"/>
                  </a:cubicBezTo>
                  <a:cubicBezTo>
                    <a:pt x="4787" y="4136"/>
                    <a:pt x="4808" y="4548"/>
                    <a:pt x="5087" y="4879"/>
                  </a:cubicBezTo>
                  <a:cubicBezTo>
                    <a:pt x="5021" y="5383"/>
                    <a:pt x="5161" y="5924"/>
                    <a:pt x="5529" y="6254"/>
                  </a:cubicBezTo>
                  <a:cubicBezTo>
                    <a:pt x="5415" y="6317"/>
                    <a:pt x="5308" y="6387"/>
                    <a:pt x="5216" y="6456"/>
                  </a:cubicBezTo>
                  <a:cubicBezTo>
                    <a:pt x="4791" y="6786"/>
                    <a:pt x="4441" y="7206"/>
                    <a:pt x="4147" y="7654"/>
                  </a:cubicBezTo>
                  <a:cubicBezTo>
                    <a:pt x="3953" y="7906"/>
                    <a:pt x="4104" y="8119"/>
                    <a:pt x="4309" y="8277"/>
                  </a:cubicBezTo>
                  <a:cubicBezTo>
                    <a:pt x="4307" y="8282"/>
                    <a:pt x="4305" y="8286"/>
                    <a:pt x="4304" y="8290"/>
                  </a:cubicBezTo>
                  <a:cubicBezTo>
                    <a:pt x="4263" y="8390"/>
                    <a:pt x="4227" y="8492"/>
                    <a:pt x="4190" y="8594"/>
                  </a:cubicBezTo>
                  <a:cubicBezTo>
                    <a:pt x="4038" y="9044"/>
                    <a:pt x="3920" y="9505"/>
                    <a:pt x="3819" y="9970"/>
                  </a:cubicBezTo>
                  <a:cubicBezTo>
                    <a:pt x="3783" y="10145"/>
                    <a:pt x="3748" y="10322"/>
                    <a:pt x="3717" y="10497"/>
                  </a:cubicBezTo>
                  <a:cubicBezTo>
                    <a:pt x="3711" y="10538"/>
                    <a:pt x="3694" y="10593"/>
                    <a:pt x="3692" y="10643"/>
                  </a:cubicBezTo>
                  <a:cubicBezTo>
                    <a:pt x="3657" y="10661"/>
                    <a:pt x="3625" y="10690"/>
                    <a:pt x="3594" y="10712"/>
                  </a:cubicBezTo>
                  <a:cubicBezTo>
                    <a:pt x="3493" y="10795"/>
                    <a:pt x="3396" y="10883"/>
                    <a:pt x="3303" y="10975"/>
                  </a:cubicBezTo>
                  <a:cubicBezTo>
                    <a:pt x="3117" y="11158"/>
                    <a:pt x="2948" y="11356"/>
                    <a:pt x="2797" y="11569"/>
                  </a:cubicBezTo>
                  <a:cubicBezTo>
                    <a:pt x="2606" y="11854"/>
                    <a:pt x="2430" y="12149"/>
                    <a:pt x="2234" y="12433"/>
                  </a:cubicBezTo>
                  <a:cubicBezTo>
                    <a:pt x="2195" y="12490"/>
                    <a:pt x="2156" y="12553"/>
                    <a:pt x="2107" y="12606"/>
                  </a:cubicBezTo>
                  <a:cubicBezTo>
                    <a:pt x="2051" y="12645"/>
                    <a:pt x="1981" y="12669"/>
                    <a:pt x="1913" y="12677"/>
                  </a:cubicBezTo>
                  <a:cubicBezTo>
                    <a:pt x="1908" y="12678"/>
                    <a:pt x="1902" y="12678"/>
                    <a:pt x="1897" y="12678"/>
                  </a:cubicBezTo>
                  <a:cubicBezTo>
                    <a:pt x="1872" y="12678"/>
                    <a:pt x="1847" y="12674"/>
                    <a:pt x="1823" y="12670"/>
                  </a:cubicBezTo>
                  <a:cubicBezTo>
                    <a:pt x="1823" y="12669"/>
                    <a:pt x="1823" y="12669"/>
                    <a:pt x="1823" y="12669"/>
                  </a:cubicBezTo>
                  <a:cubicBezTo>
                    <a:pt x="1788" y="12633"/>
                    <a:pt x="1712" y="12623"/>
                    <a:pt x="1668" y="12606"/>
                  </a:cubicBezTo>
                  <a:cubicBezTo>
                    <a:pt x="1654" y="12602"/>
                    <a:pt x="1639" y="12598"/>
                    <a:pt x="1624" y="12592"/>
                  </a:cubicBezTo>
                  <a:cubicBezTo>
                    <a:pt x="1633" y="12403"/>
                    <a:pt x="1618" y="12192"/>
                    <a:pt x="1481" y="12147"/>
                  </a:cubicBezTo>
                  <a:cubicBezTo>
                    <a:pt x="1474" y="12145"/>
                    <a:pt x="1468" y="12145"/>
                    <a:pt x="1461" y="12145"/>
                  </a:cubicBezTo>
                  <a:cubicBezTo>
                    <a:pt x="1415" y="12145"/>
                    <a:pt x="1374" y="12180"/>
                    <a:pt x="1351" y="12219"/>
                  </a:cubicBezTo>
                  <a:cubicBezTo>
                    <a:pt x="1362" y="12057"/>
                    <a:pt x="1271" y="11884"/>
                    <a:pt x="1161" y="11884"/>
                  </a:cubicBezTo>
                  <a:cubicBezTo>
                    <a:pt x="1109" y="11884"/>
                    <a:pt x="1052" y="11923"/>
                    <a:pt x="999" y="12022"/>
                  </a:cubicBezTo>
                  <a:cubicBezTo>
                    <a:pt x="979" y="11947"/>
                    <a:pt x="906" y="11888"/>
                    <a:pt x="828" y="11888"/>
                  </a:cubicBezTo>
                  <a:cubicBezTo>
                    <a:pt x="824" y="11888"/>
                    <a:pt x="820" y="11888"/>
                    <a:pt x="817" y="11889"/>
                  </a:cubicBezTo>
                  <a:cubicBezTo>
                    <a:pt x="603" y="11937"/>
                    <a:pt x="549" y="12224"/>
                    <a:pt x="484" y="12402"/>
                  </a:cubicBezTo>
                  <a:cubicBezTo>
                    <a:pt x="461" y="12268"/>
                    <a:pt x="401" y="12212"/>
                    <a:pt x="336" y="12212"/>
                  </a:cubicBezTo>
                  <a:cubicBezTo>
                    <a:pt x="253" y="12212"/>
                    <a:pt x="161" y="12306"/>
                    <a:pt x="131" y="12444"/>
                  </a:cubicBezTo>
                  <a:cubicBezTo>
                    <a:pt x="39" y="12758"/>
                    <a:pt x="0" y="13256"/>
                    <a:pt x="196" y="13541"/>
                  </a:cubicBezTo>
                  <a:cubicBezTo>
                    <a:pt x="195" y="13548"/>
                    <a:pt x="195" y="13557"/>
                    <a:pt x="196" y="13566"/>
                  </a:cubicBezTo>
                  <a:cubicBezTo>
                    <a:pt x="293" y="13773"/>
                    <a:pt x="638" y="13829"/>
                    <a:pt x="846" y="13868"/>
                  </a:cubicBezTo>
                  <a:cubicBezTo>
                    <a:pt x="930" y="13880"/>
                    <a:pt x="1014" y="13886"/>
                    <a:pt x="1098" y="13886"/>
                  </a:cubicBezTo>
                  <a:cubicBezTo>
                    <a:pt x="1112" y="13886"/>
                    <a:pt x="1125" y="13886"/>
                    <a:pt x="1139" y="13885"/>
                  </a:cubicBezTo>
                  <a:lnTo>
                    <a:pt x="1139" y="13885"/>
                  </a:lnTo>
                  <a:cubicBezTo>
                    <a:pt x="1073" y="14131"/>
                    <a:pt x="1142" y="14394"/>
                    <a:pt x="1210" y="14633"/>
                  </a:cubicBezTo>
                  <a:cubicBezTo>
                    <a:pt x="1364" y="15054"/>
                    <a:pt x="1727" y="15360"/>
                    <a:pt x="2085" y="15609"/>
                  </a:cubicBezTo>
                  <a:cubicBezTo>
                    <a:pt x="2468" y="15879"/>
                    <a:pt x="2878" y="16095"/>
                    <a:pt x="3303" y="16284"/>
                  </a:cubicBezTo>
                  <a:cubicBezTo>
                    <a:pt x="3834" y="16522"/>
                    <a:pt x="4386" y="16716"/>
                    <a:pt x="4930" y="16919"/>
                  </a:cubicBezTo>
                  <a:cubicBezTo>
                    <a:pt x="5005" y="16948"/>
                    <a:pt x="5081" y="16976"/>
                    <a:pt x="5157" y="17004"/>
                  </a:cubicBezTo>
                  <a:cubicBezTo>
                    <a:pt x="5107" y="17106"/>
                    <a:pt x="5081" y="17215"/>
                    <a:pt x="5056" y="17324"/>
                  </a:cubicBezTo>
                  <a:cubicBezTo>
                    <a:pt x="5033" y="17426"/>
                    <a:pt x="5012" y="17528"/>
                    <a:pt x="4974" y="17626"/>
                  </a:cubicBezTo>
                  <a:cubicBezTo>
                    <a:pt x="4819" y="17845"/>
                    <a:pt x="4582" y="18003"/>
                    <a:pt x="4459" y="18250"/>
                  </a:cubicBezTo>
                  <a:cubicBezTo>
                    <a:pt x="4407" y="18349"/>
                    <a:pt x="4359" y="18453"/>
                    <a:pt x="4333" y="18562"/>
                  </a:cubicBezTo>
                  <a:cubicBezTo>
                    <a:pt x="4309" y="18642"/>
                    <a:pt x="4320" y="18730"/>
                    <a:pt x="4289" y="18806"/>
                  </a:cubicBezTo>
                  <a:cubicBezTo>
                    <a:pt x="4193" y="18908"/>
                    <a:pt x="4090" y="19007"/>
                    <a:pt x="4028" y="19134"/>
                  </a:cubicBezTo>
                  <a:cubicBezTo>
                    <a:pt x="3918" y="19334"/>
                    <a:pt x="4000" y="19612"/>
                    <a:pt x="4221" y="19694"/>
                  </a:cubicBezTo>
                  <a:cubicBezTo>
                    <a:pt x="4247" y="19704"/>
                    <a:pt x="4274" y="19708"/>
                    <a:pt x="4300" y="19708"/>
                  </a:cubicBezTo>
                  <a:cubicBezTo>
                    <a:pt x="4408" y="19708"/>
                    <a:pt x="4509" y="19631"/>
                    <a:pt x="4574" y="19547"/>
                  </a:cubicBezTo>
                  <a:cubicBezTo>
                    <a:pt x="4672" y="19433"/>
                    <a:pt x="4774" y="19321"/>
                    <a:pt x="4899" y="19237"/>
                  </a:cubicBezTo>
                  <a:cubicBezTo>
                    <a:pt x="5286" y="18995"/>
                    <a:pt x="5674" y="18755"/>
                    <a:pt x="6034" y="18473"/>
                  </a:cubicBezTo>
                  <a:cubicBezTo>
                    <a:pt x="6226" y="18328"/>
                    <a:pt x="6387" y="18158"/>
                    <a:pt x="6583" y="18015"/>
                  </a:cubicBezTo>
                  <a:cubicBezTo>
                    <a:pt x="6836" y="17884"/>
                    <a:pt x="7134" y="17877"/>
                    <a:pt x="7407" y="17807"/>
                  </a:cubicBezTo>
                  <a:cubicBezTo>
                    <a:pt x="7638" y="17759"/>
                    <a:pt x="7874" y="17725"/>
                    <a:pt x="8108" y="17687"/>
                  </a:cubicBezTo>
                  <a:cubicBezTo>
                    <a:pt x="8477" y="17744"/>
                    <a:pt x="8847" y="17797"/>
                    <a:pt x="9215" y="17849"/>
                  </a:cubicBezTo>
                  <a:lnTo>
                    <a:pt x="9220" y="17849"/>
                  </a:lnTo>
                  <a:cubicBezTo>
                    <a:pt x="9224" y="17853"/>
                    <a:pt x="9229" y="17858"/>
                    <a:pt x="9233" y="17861"/>
                  </a:cubicBezTo>
                  <a:cubicBezTo>
                    <a:pt x="9313" y="17914"/>
                    <a:pt x="9398" y="17961"/>
                    <a:pt x="9478" y="18016"/>
                  </a:cubicBezTo>
                  <a:cubicBezTo>
                    <a:pt x="9875" y="18297"/>
                    <a:pt x="10224" y="18649"/>
                    <a:pt x="10631" y="18917"/>
                  </a:cubicBezTo>
                  <a:cubicBezTo>
                    <a:pt x="10758" y="19011"/>
                    <a:pt x="10915" y="19092"/>
                    <a:pt x="11051" y="19179"/>
                  </a:cubicBezTo>
                  <a:cubicBezTo>
                    <a:pt x="11183" y="19313"/>
                    <a:pt x="11297" y="19473"/>
                    <a:pt x="11467" y="19563"/>
                  </a:cubicBezTo>
                  <a:cubicBezTo>
                    <a:pt x="11537" y="19602"/>
                    <a:pt x="11604" y="19619"/>
                    <a:pt x="11665" y="19619"/>
                  </a:cubicBezTo>
                  <a:cubicBezTo>
                    <a:pt x="11902" y="19619"/>
                    <a:pt x="12048" y="19362"/>
                    <a:pt x="11921" y="19096"/>
                  </a:cubicBezTo>
                  <a:cubicBezTo>
                    <a:pt x="11899" y="19040"/>
                    <a:pt x="11870" y="18972"/>
                    <a:pt x="11820" y="18935"/>
                  </a:cubicBezTo>
                  <a:cubicBezTo>
                    <a:pt x="11834" y="18799"/>
                    <a:pt x="11720" y="18527"/>
                    <a:pt x="11695" y="18455"/>
                  </a:cubicBezTo>
                  <a:cubicBezTo>
                    <a:pt x="11551" y="18086"/>
                    <a:pt x="11183" y="17886"/>
                    <a:pt x="10881" y="17661"/>
                  </a:cubicBezTo>
                  <a:cubicBezTo>
                    <a:pt x="10873" y="17550"/>
                    <a:pt x="10885" y="17437"/>
                    <a:pt x="10898" y="17324"/>
                  </a:cubicBezTo>
                  <a:cubicBezTo>
                    <a:pt x="10914" y="17174"/>
                    <a:pt x="10935" y="17023"/>
                    <a:pt x="10923" y="16873"/>
                  </a:cubicBezTo>
                  <a:cubicBezTo>
                    <a:pt x="10954" y="16873"/>
                    <a:pt x="10988" y="16864"/>
                    <a:pt x="11017" y="16857"/>
                  </a:cubicBezTo>
                  <a:cubicBezTo>
                    <a:pt x="11170" y="16819"/>
                    <a:pt x="11333" y="16763"/>
                    <a:pt x="11486" y="16716"/>
                  </a:cubicBezTo>
                  <a:cubicBezTo>
                    <a:pt x="12453" y="16407"/>
                    <a:pt x="13424" y="16005"/>
                    <a:pt x="14192" y="15325"/>
                  </a:cubicBezTo>
                  <a:cubicBezTo>
                    <a:pt x="14554" y="14990"/>
                    <a:pt x="14933" y="14541"/>
                    <a:pt x="14872" y="14016"/>
                  </a:cubicBezTo>
                  <a:cubicBezTo>
                    <a:pt x="14867" y="13990"/>
                    <a:pt x="14862" y="13963"/>
                    <a:pt x="14854" y="13936"/>
                  </a:cubicBezTo>
                  <a:lnTo>
                    <a:pt x="14854" y="13936"/>
                  </a:lnTo>
                  <a:cubicBezTo>
                    <a:pt x="14875" y="13938"/>
                    <a:pt x="14896" y="13939"/>
                    <a:pt x="14916" y="13940"/>
                  </a:cubicBezTo>
                  <a:cubicBezTo>
                    <a:pt x="14939" y="13940"/>
                    <a:pt x="14962" y="13940"/>
                    <a:pt x="14984" y="13940"/>
                  </a:cubicBezTo>
                  <a:cubicBezTo>
                    <a:pt x="15180" y="13940"/>
                    <a:pt x="15379" y="13926"/>
                    <a:pt x="15565" y="13864"/>
                  </a:cubicBezTo>
                  <a:cubicBezTo>
                    <a:pt x="15745" y="13812"/>
                    <a:pt x="15811" y="13622"/>
                    <a:pt x="15848" y="13456"/>
                  </a:cubicBezTo>
                  <a:cubicBezTo>
                    <a:pt x="15935" y="13092"/>
                    <a:pt x="16025" y="12651"/>
                    <a:pt x="15777" y="12329"/>
                  </a:cubicBezTo>
                  <a:cubicBezTo>
                    <a:pt x="15724" y="12257"/>
                    <a:pt x="15620" y="12143"/>
                    <a:pt x="15527" y="12143"/>
                  </a:cubicBezTo>
                  <a:cubicBezTo>
                    <a:pt x="15491" y="12143"/>
                    <a:pt x="15458" y="12159"/>
                    <a:pt x="15429" y="12200"/>
                  </a:cubicBezTo>
                  <a:cubicBezTo>
                    <a:pt x="15384" y="12124"/>
                    <a:pt x="15329" y="12054"/>
                    <a:pt x="15267" y="11989"/>
                  </a:cubicBezTo>
                  <a:cubicBezTo>
                    <a:pt x="15198" y="11930"/>
                    <a:pt x="15122" y="11858"/>
                    <a:pt x="15026" y="11854"/>
                  </a:cubicBezTo>
                  <a:cubicBezTo>
                    <a:pt x="15024" y="11854"/>
                    <a:pt x="15023" y="11854"/>
                    <a:pt x="15021" y="11854"/>
                  </a:cubicBezTo>
                  <a:cubicBezTo>
                    <a:pt x="14967" y="11854"/>
                    <a:pt x="14922" y="11882"/>
                    <a:pt x="14893" y="11922"/>
                  </a:cubicBezTo>
                  <a:cubicBezTo>
                    <a:pt x="14858" y="11901"/>
                    <a:pt x="14818" y="11888"/>
                    <a:pt x="14778" y="11888"/>
                  </a:cubicBezTo>
                  <a:cubicBezTo>
                    <a:pt x="14743" y="11888"/>
                    <a:pt x="14708" y="11898"/>
                    <a:pt x="14678" y="11921"/>
                  </a:cubicBezTo>
                  <a:cubicBezTo>
                    <a:pt x="14567" y="12015"/>
                    <a:pt x="14581" y="12177"/>
                    <a:pt x="14594" y="12309"/>
                  </a:cubicBezTo>
                  <a:cubicBezTo>
                    <a:pt x="14559" y="12265"/>
                    <a:pt x="14505" y="12234"/>
                    <a:pt x="14450" y="12234"/>
                  </a:cubicBezTo>
                  <a:cubicBezTo>
                    <a:pt x="14425" y="12234"/>
                    <a:pt x="14399" y="12241"/>
                    <a:pt x="14375" y="12257"/>
                  </a:cubicBezTo>
                  <a:cubicBezTo>
                    <a:pt x="14282" y="12317"/>
                    <a:pt x="14279" y="12501"/>
                    <a:pt x="14281" y="12660"/>
                  </a:cubicBezTo>
                  <a:cubicBezTo>
                    <a:pt x="14168" y="12667"/>
                    <a:pt x="14031" y="12706"/>
                    <a:pt x="13979" y="12716"/>
                  </a:cubicBezTo>
                  <a:cubicBezTo>
                    <a:pt x="13963" y="12719"/>
                    <a:pt x="13904" y="12737"/>
                    <a:pt x="13840" y="12762"/>
                  </a:cubicBezTo>
                  <a:cubicBezTo>
                    <a:pt x="13831" y="12741"/>
                    <a:pt x="13818" y="12722"/>
                    <a:pt x="13806" y="12698"/>
                  </a:cubicBezTo>
                  <a:cubicBezTo>
                    <a:pt x="13764" y="12628"/>
                    <a:pt x="13721" y="12559"/>
                    <a:pt x="13680" y="12488"/>
                  </a:cubicBezTo>
                  <a:cubicBezTo>
                    <a:pt x="13464" y="12153"/>
                    <a:pt x="13262" y="11809"/>
                    <a:pt x="13027" y="11486"/>
                  </a:cubicBezTo>
                  <a:cubicBezTo>
                    <a:pt x="12799" y="11151"/>
                    <a:pt x="12484" y="10896"/>
                    <a:pt x="12205" y="10607"/>
                  </a:cubicBezTo>
                  <a:cubicBezTo>
                    <a:pt x="12179" y="10578"/>
                    <a:pt x="12157" y="10545"/>
                    <a:pt x="12152" y="10505"/>
                  </a:cubicBezTo>
                  <a:cubicBezTo>
                    <a:pt x="12131" y="10402"/>
                    <a:pt x="12103" y="10277"/>
                    <a:pt x="12082" y="10167"/>
                  </a:cubicBezTo>
                  <a:cubicBezTo>
                    <a:pt x="11991" y="9703"/>
                    <a:pt x="11948" y="9231"/>
                    <a:pt x="11764" y="8788"/>
                  </a:cubicBezTo>
                  <a:cubicBezTo>
                    <a:pt x="11745" y="8751"/>
                    <a:pt x="11728" y="8708"/>
                    <a:pt x="11705" y="8673"/>
                  </a:cubicBezTo>
                  <a:cubicBezTo>
                    <a:pt x="11804" y="8579"/>
                    <a:pt x="11891" y="8474"/>
                    <a:pt x="11961" y="8355"/>
                  </a:cubicBezTo>
                  <a:cubicBezTo>
                    <a:pt x="12037" y="8259"/>
                    <a:pt x="11902" y="8112"/>
                    <a:pt x="11865" y="8015"/>
                  </a:cubicBezTo>
                  <a:cubicBezTo>
                    <a:pt x="11634" y="7592"/>
                    <a:pt x="11416" y="7154"/>
                    <a:pt x="11105" y="6782"/>
                  </a:cubicBezTo>
                  <a:cubicBezTo>
                    <a:pt x="10883" y="6522"/>
                    <a:pt x="10607" y="6282"/>
                    <a:pt x="10289" y="6146"/>
                  </a:cubicBezTo>
                  <a:cubicBezTo>
                    <a:pt x="10316" y="6116"/>
                    <a:pt x="10338" y="6080"/>
                    <a:pt x="10357" y="6057"/>
                  </a:cubicBezTo>
                  <a:cubicBezTo>
                    <a:pt x="10471" y="5882"/>
                    <a:pt x="10515" y="5680"/>
                    <a:pt x="10511" y="5476"/>
                  </a:cubicBezTo>
                  <a:cubicBezTo>
                    <a:pt x="10537" y="5463"/>
                    <a:pt x="10563" y="5443"/>
                    <a:pt x="10584" y="5431"/>
                  </a:cubicBezTo>
                  <a:cubicBezTo>
                    <a:pt x="10656" y="5378"/>
                    <a:pt x="10733" y="5329"/>
                    <a:pt x="10796" y="5266"/>
                  </a:cubicBezTo>
                  <a:cubicBezTo>
                    <a:pt x="11185" y="4789"/>
                    <a:pt x="11030" y="4119"/>
                    <a:pt x="10882" y="3576"/>
                  </a:cubicBezTo>
                  <a:cubicBezTo>
                    <a:pt x="10697" y="2998"/>
                    <a:pt x="10641" y="2381"/>
                    <a:pt x="10371" y="1830"/>
                  </a:cubicBezTo>
                  <a:cubicBezTo>
                    <a:pt x="10216" y="1489"/>
                    <a:pt x="10052" y="1143"/>
                    <a:pt x="9797" y="863"/>
                  </a:cubicBezTo>
                  <a:cubicBezTo>
                    <a:pt x="9373" y="406"/>
                    <a:pt x="8778" y="104"/>
                    <a:pt x="8160" y="23"/>
                  </a:cubicBezTo>
                  <a:cubicBezTo>
                    <a:pt x="8044" y="9"/>
                    <a:pt x="7925" y="0"/>
                    <a:pt x="780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6"/>
            <p:cNvSpPr/>
            <p:nvPr/>
          </p:nvSpPr>
          <p:spPr>
            <a:xfrm>
              <a:off x="-378456" y="4054982"/>
              <a:ext cx="976631" cy="628733"/>
            </a:xfrm>
            <a:custGeom>
              <a:avLst/>
              <a:gdLst/>
              <a:ahLst/>
              <a:cxnLst/>
              <a:rect l="l" t="t" r="r" b="b"/>
              <a:pathLst>
                <a:path w="5126" h="3300" extrusionOk="0">
                  <a:moveTo>
                    <a:pt x="420" y="0"/>
                  </a:moveTo>
                  <a:cubicBezTo>
                    <a:pt x="299" y="33"/>
                    <a:pt x="176" y="57"/>
                    <a:pt x="53" y="71"/>
                  </a:cubicBezTo>
                  <a:cubicBezTo>
                    <a:pt x="50" y="78"/>
                    <a:pt x="47" y="85"/>
                    <a:pt x="44" y="93"/>
                  </a:cubicBezTo>
                  <a:cubicBezTo>
                    <a:pt x="1" y="229"/>
                    <a:pt x="36" y="386"/>
                    <a:pt x="60" y="519"/>
                  </a:cubicBezTo>
                  <a:cubicBezTo>
                    <a:pt x="84" y="638"/>
                    <a:pt x="116" y="758"/>
                    <a:pt x="170" y="868"/>
                  </a:cubicBezTo>
                  <a:cubicBezTo>
                    <a:pt x="499" y="1464"/>
                    <a:pt x="1313" y="1934"/>
                    <a:pt x="2044" y="2267"/>
                  </a:cubicBezTo>
                  <a:cubicBezTo>
                    <a:pt x="2282" y="2375"/>
                    <a:pt x="2512" y="2470"/>
                    <a:pt x="2714" y="2548"/>
                  </a:cubicBezTo>
                  <a:cubicBezTo>
                    <a:pt x="3149" y="2713"/>
                    <a:pt x="3580" y="2887"/>
                    <a:pt x="4019" y="3041"/>
                  </a:cubicBezTo>
                  <a:cubicBezTo>
                    <a:pt x="4027" y="3038"/>
                    <a:pt x="4036" y="3036"/>
                    <a:pt x="4045" y="3036"/>
                  </a:cubicBezTo>
                  <a:cubicBezTo>
                    <a:pt x="4059" y="3036"/>
                    <a:pt x="4074" y="3041"/>
                    <a:pt x="4090" y="3053"/>
                  </a:cubicBezTo>
                  <a:cubicBezTo>
                    <a:pt x="4097" y="3058"/>
                    <a:pt x="4103" y="3064"/>
                    <a:pt x="4108" y="3071"/>
                  </a:cubicBezTo>
                  <a:cubicBezTo>
                    <a:pt x="4352" y="3155"/>
                    <a:pt x="4600" y="3233"/>
                    <a:pt x="4850" y="3299"/>
                  </a:cubicBezTo>
                  <a:cubicBezTo>
                    <a:pt x="4856" y="3292"/>
                    <a:pt x="4862" y="3286"/>
                    <a:pt x="4867" y="3280"/>
                  </a:cubicBezTo>
                  <a:cubicBezTo>
                    <a:pt x="4922" y="3215"/>
                    <a:pt x="4976" y="3150"/>
                    <a:pt x="5030" y="3085"/>
                  </a:cubicBezTo>
                  <a:cubicBezTo>
                    <a:pt x="5062" y="3045"/>
                    <a:pt x="5095" y="3004"/>
                    <a:pt x="5125" y="2963"/>
                  </a:cubicBezTo>
                  <a:cubicBezTo>
                    <a:pt x="3695" y="2534"/>
                    <a:pt x="2341" y="1848"/>
                    <a:pt x="1153" y="942"/>
                  </a:cubicBezTo>
                  <a:cubicBezTo>
                    <a:pt x="904" y="752"/>
                    <a:pt x="655" y="545"/>
                    <a:pt x="511" y="267"/>
                  </a:cubicBezTo>
                  <a:cubicBezTo>
                    <a:pt x="468" y="184"/>
                    <a:pt x="438" y="94"/>
                    <a:pt x="420"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6"/>
            <p:cNvSpPr/>
            <p:nvPr/>
          </p:nvSpPr>
          <p:spPr>
            <a:xfrm>
              <a:off x="585218" y="4630366"/>
              <a:ext cx="1047316" cy="501462"/>
            </a:xfrm>
            <a:custGeom>
              <a:avLst/>
              <a:gdLst/>
              <a:ahLst/>
              <a:cxnLst/>
              <a:rect l="l" t="t" r="r" b="b"/>
              <a:pathLst>
                <a:path w="5497" h="2632" extrusionOk="0">
                  <a:moveTo>
                    <a:pt x="264" y="0"/>
                  </a:moveTo>
                  <a:cubicBezTo>
                    <a:pt x="214" y="71"/>
                    <a:pt x="161" y="140"/>
                    <a:pt x="105" y="207"/>
                  </a:cubicBezTo>
                  <a:cubicBezTo>
                    <a:pt x="77" y="232"/>
                    <a:pt x="41" y="281"/>
                    <a:pt x="0" y="331"/>
                  </a:cubicBezTo>
                  <a:cubicBezTo>
                    <a:pt x="37" y="339"/>
                    <a:pt x="73" y="348"/>
                    <a:pt x="109" y="355"/>
                  </a:cubicBezTo>
                  <a:cubicBezTo>
                    <a:pt x="325" y="410"/>
                    <a:pt x="543" y="459"/>
                    <a:pt x="763" y="502"/>
                  </a:cubicBezTo>
                  <a:cubicBezTo>
                    <a:pt x="1112" y="572"/>
                    <a:pt x="1465" y="631"/>
                    <a:pt x="1819" y="683"/>
                  </a:cubicBezTo>
                  <a:cubicBezTo>
                    <a:pt x="2191" y="746"/>
                    <a:pt x="2567" y="797"/>
                    <a:pt x="2933" y="894"/>
                  </a:cubicBezTo>
                  <a:cubicBezTo>
                    <a:pt x="2939" y="895"/>
                    <a:pt x="2945" y="898"/>
                    <a:pt x="2950" y="900"/>
                  </a:cubicBezTo>
                  <a:cubicBezTo>
                    <a:pt x="2955" y="899"/>
                    <a:pt x="2960" y="899"/>
                    <a:pt x="2965" y="899"/>
                  </a:cubicBezTo>
                  <a:cubicBezTo>
                    <a:pt x="3031" y="899"/>
                    <a:pt x="3110" y="969"/>
                    <a:pt x="3167" y="995"/>
                  </a:cubicBezTo>
                  <a:cubicBezTo>
                    <a:pt x="3607" y="1277"/>
                    <a:pt x="3941" y="1700"/>
                    <a:pt x="4379" y="1982"/>
                  </a:cubicBezTo>
                  <a:cubicBezTo>
                    <a:pt x="4528" y="2096"/>
                    <a:pt x="4711" y="2149"/>
                    <a:pt x="4865" y="2250"/>
                  </a:cubicBezTo>
                  <a:cubicBezTo>
                    <a:pt x="4990" y="2368"/>
                    <a:pt x="5076" y="2523"/>
                    <a:pt x="5232" y="2605"/>
                  </a:cubicBezTo>
                  <a:cubicBezTo>
                    <a:pt x="5261" y="2623"/>
                    <a:pt x="5294" y="2631"/>
                    <a:pt x="5326" y="2631"/>
                  </a:cubicBezTo>
                  <a:cubicBezTo>
                    <a:pt x="5391" y="2631"/>
                    <a:pt x="5453" y="2596"/>
                    <a:pt x="5477" y="2527"/>
                  </a:cubicBezTo>
                  <a:cubicBezTo>
                    <a:pt x="5496" y="2426"/>
                    <a:pt x="5464" y="2319"/>
                    <a:pt x="5439" y="2221"/>
                  </a:cubicBezTo>
                  <a:cubicBezTo>
                    <a:pt x="5436" y="2213"/>
                    <a:pt x="5430" y="2204"/>
                    <a:pt x="5426" y="2193"/>
                  </a:cubicBezTo>
                  <a:cubicBezTo>
                    <a:pt x="5394" y="2192"/>
                    <a:pt x="5365" y="2169"/>
                    <a:pt x="5356" y="2137"/>
                  </a:cubicBezTo>
                  <a:cubicBezTo>
                    <a:pt x="5337" y="2037"/>
                    <a:pt x="5315" y="1945"/>
                    <a:pt x="5291" y="1862"/>
                  </a:cubicBezTo>
                  <a:cubicBezTo>
                    <a:pt x="4934" y="1832"/>
                    <a:pt x="4595" y="1648"/>
                    <a:pt x="4300" y="1434"/>
                  </a:cubicBezTo>
                  <a:cubicBezTo>
                    <a:pt x="3961" y="1188"/>
                    <a:pt x="3651" y="896"/>
                    <a:pt x="3278" y="706"/>
                  </a:cubicBezTo>
                  <a:cubicBezTo>
                    <a:pt x="2782" y="453"/>
                    <a:pt x="2213" y="398"/>
                    <a:pt x="1664" y="310"/>
                  </a:cubicBezTo>
                  <a:cubicBezTo>
                    <a:pt x="1191" y="234"/>
                    <a:pt x="724" y="130"/>
                    <a:pt x="264"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6"/>
            <p:cNvSpPr/>
            <p:nvPr/>
          </p:nvSpPr>
          <p:spPr>
            <a:xfrm>
              <a:off x="165492" y="4737251"/>
              <a:ext cx="666456" cy="412868"/>
            </a:xfrm>
            <a:custGeom>
              <a:avLst/>
              <a:gdLst/>
              <a:ahLst/>
              <a:cxnLst/>
              <a:rect l="l" t="t" r="r" b="b"/>
              <a:pathLst>
                <a:path w="3498" h="2167" extrusionOk="0">
                  <a:moveTo>
                    <a:pt x="2359" y="1"/>
                  </a:moveTo>
                  <a:cubicBezTo>
                    <a:pt x="2239" y="40"/>
                    <a:pt x="2122" y="87"/>
                    <a:pt x="2010" y="145"/>
                  </a:cubicBezTo>
                  <a:cubicBezTo>
                    <a:pt x="1636" y="336"/>
                    <a:pt x="1326" y="628"/>
                    <a:pt x="987" y="873"/>
                  </a:cubicBezTo>
                  <a:cubicBezTo>
                    <a:pt x="789" y="1016"/>
                    <a:pt x="573" y="1147"/>
                    <a:pt x="344" y="1226"/>
                  </a:cubicBezTo>
                  <a:cubicBezTo>
                    <a:pt x="320" y="1314"/>
                    <a:pt x="335" y="1397"/>
                    <a:pt x="329" y="1487"/>
                  </a:cubicBezTo>
                  <a:cubicBezTo>
                    <a:pt x="294" y="1606"/>
                    <a:pt x="165" y="1668"/>
                    <a:pt x="104" y="1773"/>
                  </a:cubicBezTo>
                  <a:cubicBezTo>
                    <a:pt x="1" y="1899"/>
                    <a:pt x="10" y="2123"/>
                    <a:pt x="191" y="2167"/>
                  </a:cubicBezTo>
                  <a:lnTo>
                    <a:pt x="192" y="2167"/>
                  </a:lnTo>
                  <a:cubicBezTo>
                    <a:pt x="234" y="2167"/>
                    <a:pt x="274" y="2141"/>
                    <a:pt x="299" y="2110"/>
                  </a:cubicBezTo>
                  <a:cubicBezTo>
                    <a:pt x="391" y="1993"/>
                    <a:pt x="469" y="1860"/>
                    <a:pt x="584" y="1763"/>
                  </a:cubicBezTo>
                  <a:cubicBezTo>
                    <a:pt x="1054" y="1429"/>
                    <a:pt x="1595" y="1185"/>
                    <a:pt x="2032" y="805"/>
                  </a:cubicBezTo>
                  <a:cubicBezTo>
                    <a:pt x="2288" y="575"/>
                    <a:pt x="2415" y="362"/>
                    <a:pt x="2792" y="335"/>
                  </a:cubicBezTo>
                  <a:cubicBezTo>
                    <a:pt x="3027" y="290"/>
                    <a:pt x="3261" y="253"/>
                    <a:pt x="3497" y="226"/>
                  </a:cubicBezTo>
                  <a:cubicBezTo>
                    <a:pt x="3116" y="161"/>
                    <a:pt x="2735" y="88"/>
                    <a:pt x="2359"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6"/>
            <p:cNvSpPr/>
            <p:nvPr/>
          </p:nvSpPr>
          <p:spPr>
            <a:xfrm>
              <a:off x="1371323" y="4049266"/>
              <a:ext cx="817162" cy="559762"/>
            </a:xfrm>
            <a:custGeom>
              <a:avLst/>
              <a:gdLst/>
              <a:ahLst/>
              <a:cxnLst/>
              <a:rect l="l" t="t" r="r" b="b"/>
              <a:pathLst>
                <a:path w="4289" h="2938" extrusionOk="0">
                  <a:moveTo>
                    <a:pt x="3601" y="1"/>
                  </a:moveTo>
                  <a:cubicBezTo>
                    <a:pt x="3586" y="104"/>
                    <a:pt x="3553" y="206"/>
                    <a:pt x="3505" y="297"/>
                  </a:cubicBezTo>
                  <a:cubicBezTo>
                    <a:pt x="3361" y="575"/>
                    <a:pt x="3112" y="782"/>
                    <a:pt x="2863" y="972"/>
                  </a:cubicBezTo>
                  <a:cubicBezTo>
                    <a:pt x="1987" y="1640"/>
                    <a:pt x="1021" y="2189"/>
                    <a:pt x="1" y="2603"/>
                  </a:cubicBezTo>
                  <a:cubicBezTo>
                    <a:pt x="36" y="2604"/>
                    <a:pt x="71" y="2606"/>
                    <a:pt x="107" y="2612"/>
                  </a:cubicBezTo>
                  <a:cubicBezTo>
                    <a:pt x="271" y="2647"/>
                    <a:pt x="388" y="2786"/>
                    <a:pt x="446" y="2938"/>
                  </a:cubicBezTo>
                  <a:cubicBezTo>
                    <a:pt x="476" y="2922"/>
                    <a:pt x="510" y="2910"/>
                    <a:pt x="537" y="2901"/>
                  </a:cubicBezTo>
                  <a:cubicBezTo>
                    <a:pt x="654" y="2860"/>
                    <a:pt x="775" y="2824"/>
                    <a:pt x="895" y="2786"/>
                  </a:cubicBezTo>
                  <a:cubicBezTo>
                    <a:pt x="1180" y="2696"/>
                    <a:pt x="1466" y="2603"/>
                    <a:pt x="1745" y="2490"/>
                  </a:cubicBezTo>
                  <a:cubicBezTo>
                    <a:pt x="2647" y="2134"/>
                    <a:pt x="4288" y="1318"/>
                    <a:pt x="4278" y="200"/>
                  </a:cubicBezTo>
                  <a:cubicBezTo>
                    <a:pt x="4280" y="188"/>
                    <a:pt x="4278" y="170"/>
                    <a:pt x="4277" y="151"/>
                  </a:cubicBezTo>
                  <a:cubicBezTo>
                    <a:pt x="4123" y="132"/>
                    <a:pt x="3971" y="100"/>
                    <a:pt x="3833" y="33"/>
                  </a:cubicBezTo>
                  <a:cubicBezTo>
                    <a:pt x="3822" y="40"/>
                    <a:pt x="3807" y="43"/>
                    <a:pt x="3791" y="43"/>
                  </a:cubicBezTo>
                  <a:cubicBezTo>
                    <a:pt x="3728" y="29"/>
                    <a:pt x="3664" y="16"/>
                    <a:pt x="3601"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6"/>
            <p:cNvSpPr/>
            <p:nvPr/>
          </p:nvSpPr>
          <p:spPr>
            <a:xfrm>
              <a:off x="446135" y="2169549"/>
              <a:ext cx="258352" cy="422775"/>
            </a:xfrm>
            <a:custGeom>
              <a:avLst/>
              <a:gdLst/>
              <a:ahLst/>
              <a:cxnLst/>
              <a:rect l="l" t="t" r="r" b="b"/>
              <a:pathLst>
                <a:path w="1356" h="2219" extrusionOk="0">
                  <a:moveTo>
                    <a:pt x="101" y="0"/>
                  </a:moveTo>
                  <a:cubicBezTo>
                    <a:pt x="47" y="351"/>
                    <a:pt x="16" y="705"/>
                    <a:pt x="6" y="1060"/>
                  </a:cubicBezTo>
                  <a:cubicBezTo>
                    <a:pt x="0" y="1312"/>
                    <a:pt x="5" y="1567"/>
                    <a:pt x="62" y="1812"/>
                  </a:cubicBezTo>
                  <a:cubicBezTo>
                    <a:pt x="95" y="1954"/>
                    <a:pt x="145" y="2092"/>
                    <a:pt x="218" y="2218"/>
                  </a:cubicBezTo>
                  <a:cubicBezTo>
                    <a:pt x="383" y="2155"/>
                    <a:pt x="554" y="2114"/>
                    <a:pt x="719" y="2114"/>
                  </a:cubicBezTo>
                  <a:cubicBezTo>
                    <a:pt x="801" y="2114"/>
                    <a:pt x="881" y="2124"/>
                    <a:pt x="958" y="2146"/>
                  </a:cubicBezTo>
                  <a:cubicBezTo>
                    <a:pt x="1031" y="2062"/>
                    <a:pt x="1242" y="2000"/>
                    <a:pt x="1352" y="1998"/>
                  </a:cubicBezTo>
                  <a:cubicBezTo>
                    <a:pt x="1355" y="1766"/>
                    <a:pt x="1338" y="1537"/>
                    <a:pt x="1268" y="1317"/>
                  </a:cubicBezTo>
                  <a:cubicBezTo>
                    <a:pt x="996" y="1134"/>
                    <a:pt x="769" y="884"/>
                    <a:pt x="629" y="585"/>
                  </a:cubicBezTo>
                  <a:cubicBezTo>
                    <a:pt x="606" y="526"/>
                    <a:pt x="586" y="468"/>
                    <a:pt x="572" y="409"/>
                  </a:cubicBezTo>
                  <a:cubicBezTo>
                    <a:pt x="403" y="292"/>
                    <a:pt x="232" y="160"/>
                    <a:pt x="1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6"/>
            <p:cNvSpPr/>
            <p:nvPr/>
          </p:nvSpPr>
          <p:spPr>
            <a:xfrm>
              <a:off x="372021" y="1523480"/>
              <a:ext cx="935668" cy="662265"/>
            </a:xfrm>
            <a:custGeom>
              <a:avLst/>
              <a:gdLst/>
              <a:ahLst/>
              <a:cxnLst/>
              <a:rect l="l" t="t" r="r" b="b"/>
              <a:pathLst>
                <a:path w="4911" h="3476" extrusionOk="0">
                  <a:moveTo>
                    <a:pt x="2358" y="0"/>
                  </a:moveTo>
                  <a:cubicBezTo>
                    <a:pt x="2317" y="0"/>
                    <a:pt x="2276" y="2"/>
                    <a:pt x="2235" y="6"/>
                  </a:cubicBezTo>
                  <a:cubicBezTo>
                    <a:pt x="1981" y="29"/>
                    <a:pt x="1789" y="191"/>
                    <a:pt x="1544" y="260"/>
                  </a:cubicBezTo>
                  <a:cubicBezTo>
                    <a:pt x="1427" y="294"/>
                    <a:pt x="1311" y="333"/>
                    <a:pt x="1198" y="377"/>
                  </a:cubicBezTo>
                  <a:cubicBezTo>
                    <a:pt x="1109" y="412"/>
                    <a:pt x="1018" y="451"/>
                    <a:pt x="950" y="518"/>
                  </a:cubicBezTo>
                  <a:cubicBezTo>
                    <a:pt x="886" y="581"/>
                    <a:pt x="844" y="664"/>
                    <a:pt x="810" y="748"/>
                  </a:cubicBezTo>
                  <a:cubicBezTo>
                    <a:pt x="592" y="1288"/>
                    <a:pt x="629" y="1909"/>
                    <a:pt x="386" y="2440"/>
                  </a:cubicBezTo>
                  <a:cubicBezTo>
                    <a:pt x="309" y="2609"/>
                    <a:pt x="204" y="2764"/>
                    <a:pt x="128" y="2933"/>
                  </a:cubicBezTo>
                  <a:cubicBezTo>
                    <a:pt x="50" y="3103"/>
                    <a:pt x="1" y="3293"/>
                    <a:pt x="41" y="3475"/>
                  </a:cubicBezTo>
                  <a:cubicBezTo>
                    <a:pt x="128" y="3347"/>
                    <a:pt x="215" y="3217"/>
                    <a:pt x="315" y="3098"/>
                  </a:cubicBezTo>
                  <a:cubicBezTo>
                    <a:pt x="235" y="2873"/>
                    <a:pt x="266" y="2579"/>
                    <a:pt x="477" y="2440"/>
                  </a:cubicBezTo>
                  <a:cubicBezTo>
                    <a:pt x="536" y="2406"/>
                    <a:pt x="593" y="2392"/>
                    <a:pt x="648" y="2392"/>
                  </a:cubicBezTo>
                  <a:cubicBezTo>
                    <a:pt x="728" y="2392"/>
                    <a:pt x="802" y="2424"/>
                    <a:pt x="862" y="2477"/>
                  </a:cubicBezTo>
                  <a:cubicBezTo>
                    <a:pt x="854" y="2337"/>
                    <a:pt x="844" y="2196"/>
                    <a:pt x="832" y="2055"/>
                  </a:cubicBezTo>
                  <a:cubicBezTo>
                    <a:pt x="829" y="2032"/>
                    <a:pt x="820" y="2005"/>
                    <a:pt x="849" y="1992"/>
                  </a:cubicBezTo>
                  <a:cubicBezTo>
                    <a:pt x="937" y="1992"/>
                    <a:pt x="994" y="2264"/>
                    <a:pt x="1029" y="2560"/>
                  </a:cubicBezTo>
                  <a:cubicBezTo>
                    <a:pt x="1070" y="2422"/>
                    <a:pt x="1104" y="2276"/>
                    <a:pt x="1122" y="2132"/>
                  </a:cubicBezTo>
                  <a:lnTo>
                    <a:pt x="1122" y="2114"/>
                  </a:lnTo>
                  <a:cubicBezTo>
                    <a:pt x="1119" y="1971"/>
                    <a:pt x="1008" y="1821"/>
                    <a:pt x="1130" y="1701"/>
                  </a:cubicBezTo>
                  <a:cubicBezTo>
                    <a:pt x="1363" y="1421"/>
                    <a:pt x="1650" y="1125"/>
                    <a:pt x="1693" y="750"/>
                  </a:cubicBezTo>
                  <a:cubicBezTo>
                    <a:pt x="1688" y="739"/>
                    <a:pt x="1686" y="727"/>
                    <a:pt x="1683" y="717"/>
                  </a:cubicBezTo>
                  <a:cubicBezTo>
                    <a:pt x="1677" y="676"/>
                    <a:pt x="1644" y="583"/>
                    <a:pt x="1694" y="566"/>
                  </a:cubicBezTo>
                  <a:cubicBezTo>
                    <a:pt x="1695" y="555"/>
                    <a:pt x="1697" y="547"/>
                    <a:pt x="1704" y="542"/>
                  </a:cubicBezTo>
                  <a:cubicBezTo>
                    <a:pt x="1706" y="541"/>
                    <a:pt x="1709" y="540"/>
                    <a:pt x="1711" y="540"/>
                  </a:cubicBezTo>
                  <a:cubicBezTo>
                    <a:pt x="1719" y="540"/>
                    <a:pt x="1726" y="545"/>
                    <a:pt x="1727" y="552"/>
                  </a:cubicBezTo>
                  <a:cubicBezTo>
                    <a:pt x="1731" y="565"/>
                    <a:pt x="1736" y="577"/>
                    <a:pt x="1739" y="590"/>
                  </a:cubicBezTo>
                  <a:cubicBezTo>
                    <a:pt x="1739" y="590"/>
                    <a:pt x="1739" y="591"/>
                    <a:pt x="1739" y="591"/>
                  </a:cubicBezTo>
                  <a:cubicBezTo>
                    <a:pt x="1740" y="593"/>
                    <a:pt x="1740" y="595"/>
                    <a:pt x="1740" y="597"/>
                  </a:cubicBezTo>
                  <a:cubicBezTo>
                    <a:pt x="1742" y="602"/>
                    <a:pt x="1743" y="609"/>
                    <a:pt x="1745" y="614"/>
                  </a:cubicBezTo>
                  <a:cubicBezTo>
                    <a:pt x="1960" y="1088"/>
                    <a:pt x="2273" y="1547"/>
                    <a:pt x="2753" y="1781"/>
                  </a:cubicBezTo>
                  <a:cubicBezTo>
                    <a:pt x="2635" y="1613"/>
                    <a:pt x="2561" y="1418"/>
                    <a:pt x="2492" y="1227"/>
                  </a:cubicBezTo>
                  <a:cubicBezTo>
                    <a:pt x="2489" y="1184"/>
                    <a:pt x="2516" y="1165"/>
                    <a:pt x="2548" y="1165"/>
                  </a:cubicBezTo>
                  <a:cubicBezTo>
                    <a:pt x="2569" y="1165"/>
                    <a:pt x="2593" y="1173"/>
                    <a:pt x="2611" y="1189"/>
                  </a:cubicBezTo>
                  <a:cubicBezTo>
                    <a:pt x="2717" y="1273"/>
                    <a:pt x="2805" y="1377"/>
                    <a:pt x="2906" y="1465"/>
                  </a:cubicBezTo>
                  <a:cubicBezTo>
                    <a:pt x="3252" y="1787"/>
                    <a:pt x="3620" y="1975"/>
                    <a:pt x="4087" y="2045"/>
                  </a:cubicBezTo>
                  <a:cubicBezTo>
                    <a:pt x="4180" y="2069"/>
                    <a:pt x="4269" y="2059"/>
                    <a:pt x="4357" y="2081"/>
                  </a:cubicBezTo>
                  <a:cubicBezTo>
                    <a:pt x="4397" y="2097"/>
                    <a:pt x="4412" y="2142"/>
                    <a:pt x="4400" y="2179"/>
                  </a:cubicBezTo>
                  <a:cubicBezTo>
                    <a:pt x="4424" y="2249"/>
                    <a:pt x="4444" y="2322"/>
                    <a:pt x="4479" y="2389"/>
                  </a:cubicBezTo>
                  <a:cubicBezTo>
                    <a:pt x="4489" y="2412"/>
                    <a:pt x="4506" y="2442"/>
                    <a:pt x="4526" y="2472"/>
                  </a:cubicBezTo>
                  <a:cubicBezTo>
                    <a:pt x="4548" y="2371"/>
                    <a:pt x="4578" y="2273"/>
                    <a:pt x="4614" y="2177"/>
                  </a:cubicBezTo>
                  <a:cubicBezTo>
                    <a:pt x="4634" y="2122"/>
                    <a:pt x="4657" y="2068"/>
                    <a:pt x="4684" y="2016"/>
                  </a:cubicBezTo>
                  <a:cubicBezTo>
                    <a:pt x="4688" y="2007"/>
                    <a:pt x="4698" y="2002"/>
                    <a:pt x="4707" y="2002"/>
                  </a:cubicBezTo>
                  <a:cubicBezTo>
                    <a:pt x="4711" y="2002"/>
                    <a:pt x="4716" y="2003"/>
                    <a:pt x="4720" y="2006"/>
                  </a:cubicBezTo>
                  <a:cubicBezTo>
                    <a:pt x="4730" y="2012"/>
                    <a:pt x="4735" y="2024"/>
                    <a:pt x="4733" y="2035"/>
                  </a:cubicBezTo>
                  <a:cubicBezTo>
                    <a:pt x="4720" y="2202"/>
                    <a:pt x="4692" y="2371"/>
                    <a:pt x="4678" y="2538"/>
                  </a:cubicBezTo>
                  <a:cubicBezTo>
                    <a:pt x="4740" y="2454"/>
                    <a:pt x="4822" y="2387"/>
                    <a:pt x="4911" y="2361"/>
                  </a:cubicBezTo>
                  <a:cubicBezTo>
                    <a:pt x="4837" y="2109"/>
                    <a:pt x="4757" y="1860"/>
                    <a:pt x="4656" y="1618"/>
                  </a:cubicBezTo>
                  <a:cubicBezTo>
                    <a:pt x="4587" y="1455"/>
                    <a:pt x="4507" y="1297"/>
                    <a:pt x="4418" y="1142"/>
                  </a:cubicBezTo>
                  <a:cubicBezTo>
                    <a:pt x="4161" y="698"/>
                    <a:pt x="3786" y="279"/>
                    <a:pt x="3286" y="160"/>
                  </a:cubicBezTo>
                  <a:lnTo>
                    <a:pt x="3286" y="160"/>
                  </a:lnTo>
                  <a:cubicBezTo>
                    <a:pt x="3642" y="403"/>
                    <a:pt x="3877" y="815"/>
                    <a:pt x="3905" y="1244"/>
                  </a:cubicBezTo>
                  <a:cubicBezTo>
                    <a:pt x="3752" y="995"/>
                    <a:pt x="3580" y="759"/>
                    <a:pt x="3390" y="538"/>
                  </a:cubicBezTo>
                  <a:cubicBezTo>
                    <a:pt x="3266" y="396"/>
                    <a:pt x="3133" y="257"/>
                    <a:pt x="2970" y="159"/>
                  </a:cubicBezTo>
                  <a:cubicBezTo>
                    <a:pt x="2787" y="51"/>
                    <a:pt x="2572" y="0"/>
                    <a:pt x="235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6"/>
            <p:cNvSpPr/>
            <p:nvPr/>
          </p:nvSpPr>
          <p:spPr>
            <a:xfrm>
              <a:off x="1088775" y="2148210"/>
              <a:ext cx="320844" cy="436493"/>
            </a:xfrm>
            <a:custGeom>
              <a:avLst/>
              <a:gdLst/>
              <a:ahLst/>
              <a:cxnLst/>
              <a:rect l="l" t="t" r="r" b="b"/>
              <a:pathLst>
                <a:path w="1684" h="2291" extrusionOk="0">
                  <a:moveTo>
                    <a:pt x="1391" y="1"/>
                  </a:moveTo>
                  <a:cubicBezTo>
                    <a:pt x="1281" y="188"/>
                    <a:pt x="1124" y="349"/>
                    <a:pt x="958" y="486"/>
                  </a:cubicBezTo>
                  <a:cubicBezTo>
                    <a:pt x="911" y="526"/>
                    <a:pt x="863" y="561"/>
                    <a:pt x="812" y="593"/>
                  </a:cubicBezTo>
                  <a:cubicBezTo>
                    <a:pt x="679" y="985"/>
                    <a:pt x="400" y="1307"/>
                    <a:pt x="51" y="1519"/>
                  </a:cubicBezTo>
                  <a:cubicBezTo>
                    <a:pt x="45" y="1542"/>
                    <a:pt x="40" y="1567"/>
                    <a:pt x="33" y="1590"/>
                  </a:cubicBezTo>
                  <a:cubicBezTo>
                    <a:pt x="1" y="1764"/>
                    <a:pt x="6" y="1935"/>
                    <a:pt x="24" y="2109"/>
                  </a:cubicBezTo>
                  <a:cubicBezTo>
                    <a:pt x="43" y="2105"/>
                    <a:pt x="63" y="2103"/>
                    <a:pt x="82" y="2103"/>
                  </a:cubicBezTo>
                  <a:cubicBezTo>
                    <a:pt x="178" y="2103"/>
                    <a:pt x="277" y="2146"/>
                    <a:pt x="361" y="2188"/>
                  </a:cubicBezTo>
                  <a:cubicBezTo>
                    <a:pt x="407" y="2212"/>
                    <a:pt x="480" y="2243"/>
                    <a:pt x="506" y="2290"/>
                  </a:cubicBezTo>
                  <a:cubicBezTo>
                    <a:pt x="576" y="2247"/>
                    <a:pt x="685" y="2240"/>
                    <a:pt x="777" y="2240"/>
                  </a:cubicBezTo>
                  <a:cubicBezTo>
                    <a:pt x="812" y="2240"/>
                    <a:pt x="845" y="2241"/>
                    <a:pt x="873" y="2241"/>
                  </a:cubicBezTo>
                  <a:cubicBezTo>
                    <a:pt x="909" y="2243"/>
                    <a:pt x="945" y="2247"/>
                    <a:pt x="981" y="2253"/>
                  </a:cubicBezTo>
                  <a:cubicBezTo>
                    <a:pt x="1198" y="1778"/>
                    <a:pt x="1179" y="1222"/>
                    <a:pt x="1067" y="710"/>
                  </a:cubicBezTo>
                  <a:lnTo>
                    <a:pt x="1067" y="710"/>
                  </a:lnTo>
                  <a:cubicBezTo>
                    <a:pt x="1287" y="797"/>
                    <a:pt x="1479" y="958"/>
                    <a:pt x="1601" y="1160"/>
                  </a:cubicBezTo>
                  <a:cubicBezTo>
                    <a:pt x="1683" y="989"/>
                    <a:pt x="1674" y="787"/>
                    <a:pt x="1625" y="605"/>
                  </a:cubicBezTo>
                  <a:cubicBezTo>
                    <a:pt x="1575" y="422"/>
                    <a:pt x="1488" y="252"/>
                    <a:pt x="1419" y="75"/>
                  </a:cubicBezTo>
                  <a:cubicBezTo>
                    <a:pt x="1410" y="51"/>
                    <a:pt x="1400" y="26"/>
                    <a:pt x="139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6"/>
            <p:cNvSpPr/>
            <p:nvPr/>
          </p:nvSpPr>
          <p:spPr>
            <a:xfrm>
              <a:off x="723348" y="2441618"/>
              <a:ext cx="341421" cy="141179"/>
            </a:xfrm>
            <a:custGeom>
              <a:avLst/>
              <a:gdLst/>
              <a:ahLst/>
              <a:cxnLst/>
              <a:rect l="l" t="t" r="r" b="b"/>
              <a:pathLst>
                <a:path w="1792" h="741" extrusionOk="0">
                  <a:moveTo>
                    <a:pt x="1" y="1"/>
                  </a:moveTo>
                  <a:lnTo>
                    <a:pt x="1" y="1"/>
                  </a:lnTo>
                  <a:cubicBezTo>
                    <a:pt x="32" y="84"/>
                    <a:pt x="51" y="170"/>
                    <a:pt x="63" y="257"/>
                  </a:cubicBezTo>
                  <a:cubicBezTo>
                    <a:pt x="218" y="383"/>
                    <a:pt x="388" y="490"/>
                    <a:pt x="564" y="588"/>
                  </a:cubicBezTo>
                  <a:cubicBezTo>
                    <a:pt x="703" y="666"/>
                    <a:pt x="856" y="740"/>
                    <a:pt x="1014" y="740"/>
                  </a:cubicBezTo>
                  <a:cubicBezTo>
                    <a:pt x="1030" y="740"/>
                    <a:pt x="1046" y="740"/>
                    <a:pt x="1063" y="738"/>
                  </a:cubicBezTo>
                  <a:cubicBezTo>
                    <a:pt x="1204" y="722"/>
                    <a:pt x="1329" y="645"/>
                    <a:pt x="1447" y="569"/>
                  </a:cubicBezTo>
                  <a:cubicBezTo>
                    <a:pt x="1552" y="503"/>
                    <a:pt x="1657" y="436"/>
                    <a:pt x="1759" y="367"/>
                  </a:cubicBezTo>
                  <a:cubicBezTo>
                    <a:pt x="1763" y="294"/>
                    <a:pt x="1775" y="222"/>
                    <a:pt x="1792" y="152"/>
                  </a:cubicBezTo>
                  <a:lnTo>
                    <a:pt x="1792" y="152"/>
                  </a:lnTo>
                  <a:cubicBezTo>
                    <a:pt x="1559" y="277"/>
                    <a:pt x="1298" y="383"/>
                    <a:pt x="1032" y="383"/>
                  </a:cubicBezTo>
                  <a:cubicBezTo>
                    <a:pt x="1015" y="383"/>
                    <a:pt x="998" y="383"/>
                    <a:pt x="981" y="382"/>
                  </a:cubicBezTo>
                  <a:cubicBezTo>
                    <a:pt x="725" y="347"/>
                    <a:pt x="475" y="247"/>
                    <a:pt x="253" y="113"/>
                  </a:cubicBezTo>
                  <a:cubicBezTo>
                    <a:pt x="167" y="81"/>
                    <a:pt x="83" y="44"/>
                    <a:pt x="1"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6"/>
            <p:cNvSpPr/>
            <p:nvPr/>
          </p:nvSpPr>
          <p:spPr>
            <a:xfrm>
              <a:off x="-561741" y="3238202"/>
              <a:ext cx="964628" cy="803253"/>
            </a:xfrm>
            <a:custGeom>
              <a:avLst/>
              <a:gdLst/>
              <a:ahLst/>
              <a:cxnLst/>
              <a:rect l="l" t="t" r="r" b="b"/>
              <a:pathLst>
                <a:path w="5063" h="4216" extrusionOk="0">
                  <a:moveTo>
                    <a:pt x="4853" y="1"/>
                  </a:moveTo>
                  <a:cubicBezTo>
                    <a:pt x="4673" y="477"/>
                    <a:pt x="4481" y="949"/>
                    <a:pt x="4282" y="1418"/>
                  </a:cubicBezTo>
                  <a:cubicBezTo>
                    <a:pt x="4195" y="1623"/>
                    <a:pt x="4105" y="1826"/>
                    <a:pt x="3988" y="2014"/>
                  </a:cubicBezTo>
                  <a:cubicBezTo>
                    <a:pt x="3842" y="2247"/>
                    <a:pt x="3655" y="2449"/>
                    <a:pt x="3467" y="2648"/>
                  </a:cubicBezTo>
                  <a:cubicBezTo>
                    <a:pt x="3290" y="2832"/>
                    <a:pt x="3111" y="3013"/>
                    <a:pt x="2913" y="3175"/>
                  </a:cubicBezTo>
                  <a:cubicBezTo>
                    <a:pt x="2263" y="3709"/>
                    <a:pt x="1424" y="4005"/>
                    <a:pt x="583" y="4005"/>
                  </a:cubicBezTo>
                  <a:cubicBezTo>
                    <a:pt x="509" y="4005"/>
                    <a:pt x="434" y="4003"/>
                    <a:pt x="360" y="3998"/>
                  </a:cubicBezTo>
                  <a:cubicBezTo>
                    <a:pt x="239" y="3991"/>
                    <a:pt x="114" y="3976"/>
                    <a:pt x="1" y="3935"/>
                  </a:cubicBezTo>
                  <a:lnTo>
                    <a:pt x="1" y="3935"/>
                  </a:lnTo>
                  <a:cubicBezTo>
                    <a:pt x="3" y="3942"/>
                    <a:pt x="6" y="3947"/>
                    <a:pt x="7" y="3952"/>
                  </a:cubicBezTo>
                  <a:cubicBezTo>
                    <a:pt x="20" y="3955"/>
                    <a:pt x="30" y="3961"/>
                    <a:pt x="41" y="3969"/>
                  </a:cubicBezTo>
                  <a:cubicBezTo>
                    <a:pt x="233" y="4131"/>
                    <a:pt x="495" y="4183"/>
                    <a:pt x="740" y="4209"/>
                  </a:cubicBezTo>
                  <a:cubicBezTo>
                    <a:pt x="791" y="4213"/>
                    <a:pt x="841" y="4216"/>
                    <a:pt x="891" y="4216"/>
                  </a:cubicBezTo>
                  <a:cubicBezTo>
                    <a:pt x="1120" y="4216"/>
                    <a:pt x="1344" y="4164"/>
                    <a:pt x="1548" y="4049"/>
                  </a:cubicBezTo>
                  <a:cubicBezTo>
                    <a:pt x="1703" y="3986"/>
                    <a:pt x="1868" y="3977"/>
                    <a:pt x="2025" y="3933"/>
                  </a:cubicBezTo>
                  <a:cubicBezTo>
                    <a:pt x="2368" y="3841"/>
                    <a:pt x="2698" y="3673"/>
                    <a:pt x="3006" y="3465"/>
                  </a:cubicBezTo>
                  <a:cubicBezTo>
                    <a:pt x="3351" y="3232"/>
                    <a:pt x="3668" y="2948"/>
                    <a:pt x="3942" y="2664"/>
                  </a:cubicBezTo>
                  <a:cubicBezTo>
                    <a:pt x="4298" y="2259"/>
                    <a:pt x="4493" y="1751"/>
                    <a:pt x="4700" y="1261"/>
                  </a:cubicBezTo>
                  <a:cubicBezTo>
                    <a:pt x="4825" y="958"/>
                    <a:pt x="4949" y="654"/>
                    <a:pt x="5062" y="348"/>
                  </a:cubicBezTo>
                  <a:cubicBezTo>
                    <a:pt x="4984" y="236"/>
                    <a:pt x="4910" y="121"/>
                    <a:pt x="4853"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6"/>
            <p:cNvSpPr/>
            <p:nvPr/>
          </p:nvSpPr>
          <p:spPr>
            <a:xfrm>
              <a:off x="1400473" y="3240298"/>
              <a:ext cx="971868" cy="804968"/>
            </a:xfrm>
            <a:custGeom>
              <a:avLst/>
              <a:gdLst/>
              <a:ahLst/>
              <a:cxnLst/>
              <a:rect l="l" t="t" r="r" b="b"/>
              <a:pathLst>
                <a:path w="5101" h="4225" extrusionOk="0">
                  <a:moveTo>
                    <a:pt x="228" y="0"/>
                  </a:moveTo>
                  <a:cubicBezTo>
                    <a:pt x="168" y="131"/>
                    <a:pt x="88" y="251"/>
                    <a:pt x="0" y="367"/>
                  </a:cubicBezTo>
                  <a:cubicBezTo>
                    <a:pt x="150" y="519"/>
                    <a:pt x="281" y="955"/>
                    <a:pt x="354" y="1109"/>
                  </a:cubicBezTo>
                  <a:cubicBezTo>
                    <a:pt x="466" y="1386"/>
                    <a:pt x="587" y="1661"/>
                    <a:pt x="703" y="1937"/>
                  </a:cubicBezTo>
                  <a:cubicBezTo>
                    <a:pt x="798" y="2180"/>
                    <a:pt x="904" y="2421"/>
                    <a:pt x="1067" y="2627"/>
                  </a:cubicBezTo>
                  <a:cubicBezTo>
                    <a:pt x="1526" y="3208"/>
                    <a:pt x="2180" y="3623"/>
                    <a:pt x="2873" y="3869"/>
                  </a:cubicBezTo>
                  <a:cubicBezTo>
                    <a:pt x="3135" y="3964"/>
                    <a:pt x="3411" y="4022"/>
                    <a:pt x="3673" y="4119"/>
                  </a:cubicBezTo>
                  <a:cubicBezTo>
                    <a:pt x="3685" y="4124"/>
                    <a:pt x="3695" y="4130"/>
                    <a:pt x="3703" y="4139"/>
                  </a:cubicBezTo>
                  <a:cubicBezTo>
                    <a:pt x="3753" y="4148"/>
                    <a:pt x="3803" y="4163"/>
                    <a:pt x="3854" y="4171"/>
                  </a:cubicBezTo>
                  <a:cubicBezTo>
                    <a:pt x="4024" y="4206"/>
                    <a:pt x="4197" y="4225"/>
                    <a:pt x="4371" y="4225"/>
                  </a:cubicBezTo>
                  <a:cubicBezTo>
                    <a:pt x="4507" y="4225"/>
                    <a:pt x="4643" y="4213"/>
                    <a:pt x="4777" y="4189"/>
                  </a:cubicBezTo>
                  <a:cubicBezTo>
                    <a:pt x="4914" y="4171"/>
                    <a:pt x="5023" y="4105"/>
                    <a:pt x="5076" y="3974"/>
                  </a:cubicBezTo>
                  <a:cubicBezTo>
                    <a:pt x="5085" y="3955"/>
                    <a:pt x="5093" y="3936"/>
                    <a:pt x="5101" y="3916"/>
                  </a:cubicBezTo>
                  <a:lnTo>
                    <a:pt x="5101" y="3916"/>
                  </a:lnTo>
                  <a:cubicBezTo>
                    <a:pt x="4981" y="3963"/>
                    <a:pt x="4847" y="3980"/>
                    <a:pt x="4717" y="3987"/>
                  </a:cubicBezTo>
                  <a:cubicBezTo>
                    <a:pt x="4643" y="3992"/>
                    <a:pt x="4568" y="3994"/>
                    <a:pt x="4494" y="3994"/>
                  </a:cubicBezTo>
                  <a:cubicBezTo>
                    <a:pt x="3653" y="3994"/>
                    <a:pt x="2814" y="3698"/>
                    <a:pt x="2164" y="3164"/>
                  </a:cubicBezTo>
                  <a:cubicBezTo>
                    <a:pt x="1966" y="3002"/>
                    <a:pt x="1787" y="2821"/>
                    <a:pt x="1610" y="2636"/>
                  </a:cubicBezTo>
                  <a:cubicBezTo>
                    <a:pt x="1422" y="2438"/>
                    <a:pt x="1235" y="2236"/>
                    <a:pt x="1089" y="2003"/>
                  </a:cubicBezTo>
                  <a:cubicBezTo>
                    <a:pt x="972" y="1815"/>
                    <a:pt x="882" y="1612"/>
                    <a:pt x="795" y="1407"/>
                  </a:cubicBezTo>
                  <a:cubicBezTo>
                    <a:pt x="597" y="942"/>
                    <a:pt x="408" y="473"/>
                    <a:pt x="228"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6"/>
            <p:cNvSpPr/>
            <p:nvPr/>
          </p:nvSpPr>
          <p:spPr>
            <a:xfrm>
              <a:off x="379261" y="3013574"/>
              <a:ext cx="1051317" cy="454212"/>
            </a:xfrm>
            <a:custGeom>
              <a:avLst/>
              <a:gdLst/>
              <a:ahLst/>
              <a:cxnLst/>
              <a:rect l="l" t="t" r="r" b="b"/>
              <a:pathLst>
                <a:path w="5518" h="2384" extrusionOk="0">
                  <a:moveTo>
                    <a:pt x="3524" y="1446"/>
                  </a:moveTo>
                  <a:cubicBezTo>
                    <a:pt x="3549" y="1446"/>
                    <a:pt x="3573" y="1458"/>
                    <a:pt x="3585" y="1479"/>
                  </a:cubicBezTo>
                  <a:cubicBezTo>
                    <a:pt x="3604" y="1512"/>
                    <a:pt x="3595" y="1559"/>
                    <a:pt x="3560" y="1577"/>
                  </a:cubicBezTo>
                  <a:cubicBezTo>
                    <a:pt x="3457" y="1627"/>
                    <a:pt x="3356" y="1683"/>
                    <a:pt x="3255" y="1737"/>
                  </a:cubicBezTo>
                  <a:cubicBezTo>
                    <a:pt x="2940" y="1896"/>
                    <a:pt x="2611" y="2029"/>
                    <a:pt x="2264" y="2097"/>
                  </a:cubicBezTo>
                  <a:cubicBezTo>
                    <a:pt x="2189" y="2115"/>
                    <a:pt x="2110" y="2118"/>
                    <a:pt x="2034" y="2123"/>
                  </a:cubicBezTo>
                  <a:cubicBezTo>
                    <a:pt x="2024" y="2123"/>
                    <a:pt x="2014" y="2119"/>
                    <a:pt x="2009" y="2109"/>
                  </a:cubicBezTo>
                  <a:cubicBezTo>
                    <a:pt x="1998" y="2091"/>
                    <a:pt x="2012" y="2066"/>
                    <a:pt x="2032" y="2066"/>
                  </a:cubicBezTo>
                  <a:cubicBezTo>
                    <a:pt x="2033" y="2066"/>
                    <a:pt x="2034" y="2066"/>
                    <a:pt x="2035" y="2066"/>
                  </a:cubicBezTo>
                  <a:cubicBezTo>
                    <a:pt x="2083" y="2056"/>
                    <a:pt x="2130" y="2045"/>
                    <a:pt x="2178" y="2032"/>
                  </a:cubicBezTo>
                  <a:cubicBezTo>
                    <a:pt x="2637" y="1893"/>
                    <a:pt x="3056" y="1652"/>
                    <a:pt x="3488" y="1455"/>
                  </a:cubicBezTo>
                  <a:cubicBezTo>
                    <a:pt x="3500" y="1449"/>
                    <a:pt x="3512" y="1446"/>
                    <a:pt x="3524" y="1446"/>
                  </a:cubicBezTo>
                  <a:close/>
                  <a:moveTo>
                    <a:pt x="5195" y="0"/>
                  </a:moveTo>
                  <a:lnTo>
                    <a:pt x="5195" y="0"/>
                  </a:lnTo>
                  <a:cubicBezTo>
                    <a:pt x="5207" y="37"/>
                    <a:pt x="5215" y="76"/>
                    <a:pt x="5222" y="115"/>
                  </a:cubicBezTo>
                  <a:cubicBezTo>
                    <a:pt x="5239" y="246"/>
                    <a:pt x="5216" y="388"/>
                    <a:pt x="5130" y="488"/>
                  </a:cubicBezTo>
                  <a:cubicBezTo>
                    <a:pt x="5089" y="535"/>
                    <a:pt x="5035" y="571"/>
                    <a:pt x="4980" y="603"/>
                  </a:cubicBezTo>
                  <a:cubicBezTo>
                    <a:pt x="4585" y="835"/>
                    <a:pt x="4114" y="902"/>
                    <a:pt x="3658" y="948"/>
                  </a:cubicBezTo>
                  <a:cubicBezTo>
                    <a:pt x="3181" y="996"/>
                    <a:pt x="2701" y="1028"/>
                    <a:pt x="2221" y="1028"/>
                  </a:cubicBezTo>
                  <a:cubicBezTo>
                    <a:pt x="2104" y="1028"/>
                    <a:pt x="1987" y="1026"/>
                    <a:pt x="1870" y="1022"/>
                  </a:cubicBezTo>
                  <a:cubicBezTo>
                    <a:pt x="1512" y="1011"/>
                    <a:pt x="1143" y="975"/>
                    <a:pt x="827" y="805"/>
                  </a:cubicBezTo>
                  <a:cubicBezTo>
                    <a:pt x="535" y="647"/>
                    <a:pt x="299" y="349"/>
                    <a:pt x="287" y="24"/>
                  </a:cubicBezTo>
                  <a:cubicBezTo>
                    <a:pt x="264" y="58"/>
                    <a:pt x="242" y="92"/>
                    <a:pt x="222" y="124"/>
                  </a:cubicBezTo>
                  <a:cubicBezTo>
                    <a:pt x="93" y="304"/>
                    <a:pt x="14" y="515"/>
                    <a:pt x="0" y="738"/>
                  </a:cubicBezTo>
                  <a:cubicBezTo>
                    <a:pt x="17" y="1206"/>
                    <a:pt x="415" y="1537"/>
                    <a:pt x="621" y="1926"/>
                  </a:cubicBezTo>
                  <a:cubicBezTo>
                    <a:pt x="647" y="2015"/>
                    <a:pt x="628" y="2111"/>
                    <a:pt x="615" y="2201"/>
                  </a:cubicBezTo>
                  <a:cubicBezTo>
                    <a:pt x="612" y="2223"/>
                    <a:pt x="608" y="2244"/>
                    <a:pt x="604" y="2266"/>
                  </a:cubicBezTo>
                  <a:cubicBezTo>
                    <a:pt x="772" y="2130"/>
                    <a:pt x="983" y="2054"/>
                    <a:pt x="1196" y="2018"/>
                  </a:cubicBezTo>
                  <a:cubicBezTo>
                    <a:pt x="1345" y="1992"/>
                    <a:pt x="1496" y="1985"/>
                    <a:pt x="1647" y="1985"/>
                  </a:cubicBezTo>
                  <a:cubicBezTo>
                    <a:pt x="1734" y="1985"/>
                    <a:pt x="1821" y="1987"/>
                    <a:pt x="1908" y="1990"/>
                  </a:cubicBezTo>
                  <a:cubicBezTo>
                    <a:pt x="1675" y="2076"/>
                    <a:pt x="1453" y="2192"/>
                    <a:pt x="1250" y="2337"/>
                  </a:cubicBezTo>
                  <a:cubicBezTo>
                    <a:pt x="1369" y="2363"/>
                    <a:pt x="1489" y="2374"/>
                    <a:pt x="1608" y="2374"/>
                  </a:cubicBezTo>
                  <a:cubicBezTo>
                    <a:pt x="2325" y="2374"/>
                    <a:pt x="3047" y="1980"/>
                    <a:pt x="3764" y="1980"/>
                  </a:cubicBezTo>
                  <a:cubicBezTo>
                    <a:pt x="3877" y="1980"/>
                    <a:pt x="3990" y="1990"/>
                    <a:pt x="4103" y="2013"/>
                  </a:cubicBezTo>
                  <a:cubicBezTo>
                    <a:pt x="4330" y="2058"/>
                    <a:pt x="4564" y="2172"/>
                    <a:pt x="4660" y="2384"/>
                  </a:cubicBezTo>
                  <a:cubicBezTo>
                    <a:pt x="4684" y="2336"/>
                    <a:pt x="4709" y="2289"/>
                    <a:pt x="4733" y="2242"/>
                  </a:cubicBezTo>
                  <a:cubicBezTo>
                    <a:pt x="4737" y="2123"/>
                    <a:pt x="4761" y="2016"/>
                    <a:pt x="4812" y="1929"/>
                  </a:cubicBezTo>
                  <a:cubicBezTo>
                    <a:pt x="5083" y="1577"/>
                    <a:pt x="5455" y="1241"/>
                    <a:pt x="5512" y="779"/>
                  </a:cubicBezTo>
                  <a:cubicBezTo>
                    <a:pt x="5518" y="722"/>
                    <a:pt x="5517" y="667"/>
                    <a:pt x="5510" y="617"/>
                  </a:cubicBezTo>
                  <a:cubicBezTo>
                    <a:pt x="5505" y="580"/>
                    <a:pt x="5497" y="544"/>
                    <a:pt x="5487" y="509"/>
                  </a:cubicBezTo>
                  <a:cubicBezTo>
                    <a:pt x="5469" y="439"/>
                    <a:pt x="5445" y="372"/>
                    <a:pt x="5418" y="306"/>
                  </a:cubicBezTo>
                  <a:lnTo>
                    <a:pt x="5418" y="305"/>
                  </a:lnTo>
                  <a:cubicBezTo>
                    <a:pt x="5357" y="186"/>
                    <a:pt x="5275" y="88"/>
                    <a:pt x="5195"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6"/>
            <p:cNvSpPr/>
            <p:nvPr/>
          </p:nvSpPr>
          <p:spPr>
            <a:xfrm>
              <a:off x="350491" y="4090991"/>
              <a:ext cx="1148485" cy="385623"/>
            </a:xfrm>
            <a:custGeom>
              <a:avLst/>
              <a:gdLst/>
              <a:ahLst/>
              <a:cxnLst/>
              <a:rect l="l" t="t" r="r" b="b"/>
              <a:pathLst>
                <a:path w="6028" h="2024" extrusionOk="0">
                  <a:moveTo>
                    <a:pt x="6028" y="0"/>
                  </a:moveTo>
                  <a:cubicBezTo>
                    <a:pt x="5349" y="327"/>
                    <a:pt x="4590" y="458"/>
                    <a:pt x="3840" y="544"/>
                  </a:cubicBezTo>
                  <a:cubicBezTo>
                    <a:pt x="3383" y="597"/>
                    <a:pt x="2922" y="635"/>
                    <a:pt x="2462" y="635"/>
                  </a:cubicBezTo>
                  <a:cubicBezTo>
                    <a:pt x="2211" y="635"/>
                    <a:pt x="1961" y="624"/>
                    <a:pt x="1711" y="598"/>
                  </a:cubicBezTo>
                  <a:cubicBezTo>
                    <a:pt x="1119" y="536"/>
                    <a:pt x="529" y="388"/>
                    <a:pt x="0" y="120"/>
                  </a:cubicBezTo>
                  <a:lnTo>
                    <a:pt x="0" y="120"/>
                  </a:lnTo>
                  <a:cubicBezTo>
                    <a:pt x="95" y="203"/>
                    <a:pt x="187" y="286"/>
                    <a:pt x="279" y="368"/>
                  </a:cubicBezTo>
                  <a:cubicBezTo>
                    <a:pt x="721" y="786"/>
                    <a:pt x="1197" y="1174"/>
                    <a:pt x="1719" y="1484"/>
                  </a:cubicBezTo>
                  <a:cubicBezTo>
                    <a:pt x="2087" y="1695"/>
                    <a:pt x="2473" y="1875"/>
                    <a:pt x="2870" y="2023"/>
                  </a:cubicBezTo>
                  <a:cubicBezTo>
                    <a:pt x="2877" y="2018"/>
                    <a:pt x="2886" y="2013"/>
                    <a:pt x="2896" y="2011"/>
                  </a:cubicBezTo>
                  <a:cubicBezTo>
                    <a:pt x="3131" y="1887"/>
                    <a:pt x="3365" y="1763"/>
                    <a:pt x="3601" y="1640"/>
                  </a:cubicBezTo>
                  <a:cubicBezTo>
                    <a:pt x="4274" y="1274"/>
                    <a:pt x="4922" y="856"/>
                    <a:pt x="5547" y="414"/>
                  </a:cubicBezTo>
                  <a:cubicBezTo>
                    <a:pt x="5719" y="290"/>
                    <a:pt x="5880" y="152"/>
                    <a:pt x="6028"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6"/>
            <p:cNvSpPr/>
            <p:nvPr/>
          </p:nvSpPr>
          <p:spPr>
            <a:xfrm>
              <a:off x="834615" y="2148782"/>
              <a:ext cx="131843" cy="60777"/>
            </a:xfrm>
            <a:custGeom>
              <a:avLst/>
              <a:gdLst/>
              <a:ahLst/>
              <a:cxnLst/>
              <a:rect l="l" t="t" r="r" b="b"/>
              <a:pathLst>
                <a:path w="692" h="319" extrusionOk="0">
                  <a:moveTo>
                    <a:pt x="30" y="0"/>
                  </a:moveTo>
                  <a:cubicBezTo>
                    <a:pt x="25" y="0"/>
                    <a:pt x="20" y="1"/>
                    <a:pt x="15" y="4"/>
                  </a:cubicBezTo>
                  <a:cubicBezTo>
                    <a:pt x="2" y="11"/>
                    <a:pt x="2" y="29"/>
                    <a:pt x="1" y="42"/>
                  </a:cubicBezTo>
                  <a:cubicBezTo>
                    <a:pt x="17" y="206"/>
                    <a:pt x="199" y="304"/>
                    <a:pt x="350" y="318"/>
                  </a:cubicBezTo>
                  <a:cubicBezTo>
                    <a:pt x="359" y="319"/>
                    <a:pt x="369" y="319"/>
                    <a:pt x="379" y="319"/>
                  </a:cubicBezTo>
                  <a:cubicBezTo>
                    <a:pt x="479" y="319"/>
                    <a:pt x="588" y="289"/>
                    <a:pt x="660" y="221"/>
                  </a:cubicBezTo>
                  <a:cubicBezTo>
                    <a:pt x="691" y="185"/>
                    <a:pt x="662" y="121"/>
                    <a:pt x="614" y="121"/>
                  </a:cubicBezTo>
                  <a:cubicBezTo>
                    <a:pt x="612" y="121"/>
                    <a:pt x="611" y="121"/>
                    <a:pt x="610" y="121"/>
                  </a:cubicBezTo>
                  <a:cubicBezTo>
                    <a:pt x="596" y="122"/>
                    <a:pt x="582" y="125"/>
                    <a:pt x="568" y="127"/>
                  </a:cubicBezTo>
                  <a:cubicBezTo>
                    <a:pt x="518" y="149"/>
                    <a:pt x="466" y="159"/>
                    <a:pt x="415" y="159"/>
                  </a:cubicBezTo>
                  <a:cubicBezTo>
                    <a:pt x="294" y="159"/>
                    <a:pt x="175" y="103"/>
                    <a:pt x="79" y="23"/>
                  </a:cubicBezTo>
                  <a:cubicBezTo>
                    <a:pt x="66" y="14"/>
                    <a:pt x="48" y="0"/>
                    <a:pt x="3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6"/>
            <p:cNvSpPr/>
            <p:nvPr/>
          </p:nvSpPr>
          <p:spPr>
            <a:xfrm>
              <a:off x="674574" y="1989884"/>
              <a:ext cx="135844" cy="69161"/>
            </a:xfrm>
            <a:custGeom>
              <a:avLst/>
              <a:gdLst/>
              <a:ahLst/>
              <a:cxnLst/>
              <a:rect l="l" t="t" r="r" b="b"/>
              <a:pathLst>
                <a:path w="713" h="363" extrusionOk="0">
                  <a:moveTo>
                    <a:pt x="123" y="0"/>
                  </a:moveTo>
                  <a:cubicBezTo>
                    <a:pt x="92" y="0"/>
                    <a:pt x="62" y="15"/>
                    <a:pt x="35" y="29"/>
                  </a:cubicBezTo>
                  <a:cubicBezTo>
                    <a:pt x="1" y="57"/>
                    <a:pt x="36" y="94"/>
                    <a:pt x="67" y="107"/>
                  </a:cubicBezTo>
                  <a:cubicBezTo>
                    <a:pt x="104" y="129"/>
                    <a:pt x="140" y="152"/>
                    <a:pt x="172" y="183"/>
                  </a:cubicBezTo>
                  <a:cubicBezTo>
                    <a:pt x="264" y="276"/>
                    <a:pt x="374" y="363"/>
                    <a:pt x="511" y="363"/>
                  </a:cubicBezTo>
                  <a:cubicBezTo>
                    <a:pt x="515" y="363"/>
                    <a:pt x="519" y="362"/>
                    <a:pt x="523" y="362"/>
                  </a:cubicBezTo>
                  <a:cubicBezTo>
                    <a:pt x="565" y="362"/>
                    <a:pt x="609" y="360"/>
                    <a:pt x="648" y="343"/>
                  </a:cubicBezTo>
                  <a:cubicBezTo>
                    <a:pt x="712" y="318"/>
                    <a:pt x="692" y="217"/>
                    <a:pt x="624" y="217"/>
                  </a:cubicBezTo>
                  <a:cubicBezTo>
                    <a:pt x="624" y="217"/>
                    <a:pt x="623" y="217"/>
                    <a:pt x="622" y="217"/>
                  </a:cubicBezTo>
                  <a:cubicBezTo>
                    <a:pt x="568" y="222"/>
                    <a:pt x="514" y="230"/>
                    <a:pt x="461" y="234"/>
                  </a:cubicBezTo>
                  <a:cubicBezTo>
                    <a:pt x="447" y="236"/>
                    <a:pt x="434" y="238"/>
                    <a:pt x="421" y="238"/>
                  </a:cubicBezTo>
                  <a:cubicBezTo>
                    <a:pt x="334" y="238"/>
                    <a:pt x="261" y="187"/>
                    <a:pt x="229" y="101"/>
                  </a:cubicBezTo>
                  <a:cubicBezTo>
                    <a:pt x="209" y="62"/>
                    <a:pt x="189" y="13"/>
                    <a:pt x="140" y="2"/>
                  </a:cubicBezTo>
                  <a:cubicBezTo>
                    <a:pt x="134" y="1"/>
                    <a:pt x="129" y="0"/>
                    <a:pt x="12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6"/>
            <p:cNvSpPr/>
            <p:nvPr/>
          </p:nvSpPr>
          <p:spPr>
            <a:xfrm>
              <a:off x="974841" y="1987217"/>
              <a:ext cx="163280" cy="73543"/>
            </a:xfrm>
            <a:custGeom>
              <a:avLst/>
              <a:gdLst/>
              <a:ahLst/>
              <a:cxnLst/>
              <a:rect l="l" t="t" r="r" b="b"/>
              <a:pathLst>
                <a:path w="857" h="386" extrusionOk="0">
                  <a:moveTo>
                    <a:pt x="692" y="0"/>
                  </a:moveTo>
                  <a:cubicBezTo>
                    <a:pt x="574" y="15"/>
                    <a:pt x="591" y="169"/>
                    <a:pt x="505" y="223"/>
                  </a:cubicBezTo>
                  <a:cubicBezTo>
                    <a:pt x="469" y="248"/>
                    <a:pt x="434" y="258"/>
                    <a:pt x="400" y="258"/>
                  </a:cubicBezTo>
                  <a:cubicBezTo>
                    <a:pt x="290" y="258"/>
                    <a:pt x="197" y="154"/>
                    <a:pt x="123" y="154"/>
                  </a:cubicBezTo>
                  <a:cubicBezTo>
                    <a:pt x="100" y="154"/>
                    <a:pt x="79" y="164"/>
                    <a:pt x="60" y="189"/>
                  </a:cubicBezTo>
                  <a:cubicBezTo>
                    <a:pt x="0" y="303"/>
                    <a:pt x="232" y="370"/>
                    <a:pt x="312" y="382"/>
                  </a:cubicBezTo>
                  <a:cubicBezTo>
                    <a:pt x="327" y="384"/>
                    <a:pt x="342" y="385"/>
                    <a:pt x="357" y="385"/>
                  </a:cubicBezTo>
                  <a:cubicBezTo>
                    <a:pt x="496" y="385"/>
                    <a:pt x="597" y="270"/>
                    <a:pt x="693" y="180"/>
                  </a:cubicBezTo>
                  <a:cubicBezTo>
                    <a:pt x="741" y="156"/>
                    <a:pt x="787" y="132"/>
                    <a:pt x="827" y="97"/>
                  </a:cubicBezTo>
                  <a:cubicBezTo>
                    <a:pt x="841" y="85"/>
                    <a:pt x="856" y="75"/>
                    <a:pt x="856" y="54"/>
                  </a:cubicBezTo>
                  <a:cubicBezTo>
                    <a:pt x="851" y="2"/>
                    <a:pt x="771" y="0"/>
                    <a:pt x="718" y="0"/>
                  </a:cubicBezTo>
                  <a:cubicBezTo>
                    <a:pt x="714" y="0"/>
                    <a:pt x="710" y="0"/>
                    <a:pt x="706" y="0"/>
                  </a:cubicBezTo>
                  <a:cubicBezTo>
                    <a:pt x="701" y="0"/>
                    <a:pt x="696" y="0"/>
                    <a:pt x="69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6"/>
            <p:cNvSpPr/>
            <p:nvPr/>
          </p:nvSpPr>
          <p:spPr>
            <a:xfrm>
              <a:off x="694579" y="1850230"/>
              <a:ext cx="110886" cy="35057"/>
            </a:xfrm>
            <a:custGeom>
              <a:avLst/>
              <a:gdLst/>
              <a:ahLst/>
              <a:cxnLst/>
              <a:rect l="l" t="t" r="r" b="b"/>
              <a:pathLst>
                <a:path w="582" h="184" extrusionOk="0">
                  <a:moveTo>
                    <a:pt x="357" y="0"/>
                  </a:moveTo>
                  <a:cubicBezTo>
                    <a:pt x="297" y="0"/>
                    <a:pt x="238" y="10"/>
                    <a:pt x="207" y="22"/>
                  </a:cubicBezTo>
                  <a:cubicBezTo>
                    <a:pt x="128" y="46"/>
                    <a:pt x="45" y="89"/>
                    <a:pt x="3" y="162"/>
                  </a:cubicBezTo>
                  <a:cubicBezTo>
                    <a:pt x="1" y="167"/>
                    <a:pt x="2" y="173"/>
                    <a:pt x="7" y="178"/>
                  </a:cubicBezTo>
                  <a:cubicBezTo>
                    <a:pt x="10" y="181"/>
                    <a:pt x="14" y="183"/>
                    <a:pt x="18" y="183"/>
                  </a:cubicBezTo>
                  <a:cubicBezTo>
                    <a:pt x="20" y="183"/>
                    <a:pt x="23" y="183"/>
                    <a:pt x="25" y="181"/>
                  </a:cubicBezTo>
                  <a:cubicBezTo>
                    <a:pt x="98" y="162"/>
                    <a:pt x="175" y="157"/>
                    <a:pt x="252" y="151"/>
                  </a:cubicBezTo>
                  <a:cubicBezTo>
                    <a:pt x="263" y="149"/>
                    <a:pt x="275" y="149"/>
                    <a:pt x="286" y="149"/>
                  </a:cubicBezTo>
                  <a:cubicBezTo>
                    <a:pt x="331" y="149"/>
                    <a:pt x="378" y="159"/>
                    <a:pt x="423" y="159"/>
                  </a:cubicBezTo>
                  <a:cubicBezTo>
                    <a:pt x="449" y="159"/>
                    <a:pt x="474" y="155"/>
                    <a:pt x="497" y="144"/>
                  </a:cubicBezTo>
                  <a:cubicBezTo>
                    <a:pt x="581" y="34"/>
                    <a:pt x="469" y="0"/>
                    <a:pt x="35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6"/>
            <p:cNvSpPr/>
            <p:nvPr/>
          </p:nvSpPr>
          <p:spPr>
            <a:xfrm>
              <a:off x="787365" y="2229755"/>
              <a:ext cx="244063" cy="75638"/>
            </a:xfrm>
            <a:custGeom>
              <a:avLst/>
              <a:gdLst/>
              <a:ahLst/>
              <a:cxnLst/>
              <a:rect l="l" t="t" r="r" b="b"/>
              <a:pathLst>
                <a:path w="1281" h="397" extrusionOk="0">
                  <a:moveTo>
                    <a:pt x="1138" y="1"/>
                  </a:moveTo>
                  <a:cubicBezTo>
                    <a:pt x="1104" y="1"/>
                    <a:pt x="1078" y="47"/>
                    <a:pt x="1108" y="74"/>
                  </a:cubicBezTo>
                  <a:cubicBezTo>
                    <a:pt x="1108" y="74"/>
                    <a:pt x="1108" y="74"/>
                    <a:pt x="1108" y="75"/>
                  </a:cubicBezTo>
                  <a:cubicBezTo>
                    <a:pt x="1072" y="85"/>
                    <a:pt x="1035" y="115"/>
                    <a:pt x="1002" y="127"/>
                  </a:cubicBezTo>
                  <a:cubicBezTo>
                    <a:pt x="861" y="203"/>
                    <a:pt x="703" y="248"/>
                    <a:pt x="544" y="248"/>
                  </a:cubicBezTo>
                  <a:cubicBezTo>
                    <a:pt x="481" y="248"/>
                    <a:pt x="417" y="241"/>
                    <a:pt x="354" y="226"/>
                  </a:cubicBezTo>
                  <a:cubicBezTo>
                    <a:pt x="279" y="207"/>
                    <a:pt x="202" y="190"/>
                    <a:pt x="135" y="152"/>
                  </a:cubicBezTo>
                  <a:cubicBezTo>
                    <a:pt x="143" y="141"/>
                    <a:pt x="149" y="128"/>
                    <a:pt x="151" y="116"/>
                  </a:cubicBezTo>
                  <a:cubicBezTo>
                    <a:pt x="162" y="95"/>
                    <a:pt x="174" y="70"/>
                    <a:pt x="152" y="49"/>
                  </a:cubicBezTo>
                  <a:cubicBezTo>
                    <a:pt x="144" y="40"/>
                    <a:pt x="135" y="37"/>
                    <a:pt x="126" y="37"/>
                  </a:cubicBezTo>
                  <a:cubicBezTo>
                    <a:pt x="110" y="37"/>
                    <a:pt x="94" y="46"/>
                    <a:pt x="80" y="54"/>
                  </a:cubicBezTo>
                  <a:cubicBezTo>
                    <a:pt x="33" y="70"/>
                    <a:pt x="1" y="134"/>
                    <a:pt x="47" y="168"/>
                  </a:cubicBezTo>
                  <a:cubicBezTo>
                    <a:pt x="58" y="177"/>
                    <a:pt x="69" y="181"/>
                    <a:pt x="79" y="181"/>
                  </a:cubicBezTo>
                  <a:cubicBezTo>
                    <a:pt x="82" y="181"/>
                    <a:pt x="85" y="180"/>
                    <a:pt x="88" y="180"/>
                  </a:cubicBezTo>
                  <a:cubicBezTo>
                    <a:pt x="171" y="298"/>
                    <a:pt x="320" y="353"/>
                    <a:pt x="457" y="382"/>
                  </a:cubicBezTo>
                  <a:cubicBezTo>
                    <a:pt x="505" y="392"/>
                    <a:pt x="554" y="396"/>
                    <a:pt x="603" y="396"/>
                  </a:cubicBezTo>
                  <a:cubicBezTo>
                    <a:pt x="765" y="396"/>
                    <a:pt x="926" y="344"/>
                    <a:pt x="1062" y="257"/>
                  </a:cubicBezTo>
                  <a:cubicBezTo>
                    <a:pt x="1092" y="230"/>
                    <a:pt x="1151" y="201"/>
                    <a:pt x="1177" y="163"/>
                  </a:cubicBezTo>
                  <a:cubicBezTo>
                    <a:pt x="1184" y="166"/>
                    <a:pt x="1189" y="169"/>
                    <a:pt x="1195" y="171"/>
                  </a:cubicBezTo>
                  <a:cubicBezTo>
                    <a:pt x="1201" y="172"/>
                    <a:pt x="1206" y="173"/>
                    <a:pt x="1211" y="173"/>
                  </a:cubicBezTo>
                  <a:cubicBezTo>
                    <a:pt x="1281" y="173"/>
                    <a:pt x="1281" y="83"/>
                    <a:pt x="1228" y="44"/>
                  </a:cubicBezTo>
                  <a:cubicBezTo>
                    <a:pt x="1209" y="23"/>
                    <a:pt x="1181" y="19"/>
                    <a:pt x="1158" y="7"/>
                  </a:cubicBezTo>
                  <a:cubicBezTo>
                    <a:pt x="1151" y="2"/>
                    <a:pt x="1144" y="1"/>
                    <a:pt x="113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46"/>
          <p:cNvGrpSpPr/>
          <p:nvPr/>
        </p:nvGrpSpPr>
        <p:grpSpPr>
          <a:xfrm>
            <a:off x="5484272" y="2571843"/>
            <a:ext cx="3710605" cy="2702659"/>
            <a:chOff x="3305506" y="2795748"/>
            <a:chExt cx="366679" cy="267088"/>
          </a:xfrm>
        </p:grpSpPr>
        <p:sp>
          <p:nvSpPr>
            <p:cNvPr id="2846" name="Google Shape;2846;p46"/>
            <p:cNvSpPr/>
            <p:nvPr/>
          </p:nvSpPr>
          <p:spPr>
            <a:xfrm>
              <a:off x="3574202" y="2862386"/>
              <a:ext cx="3266" cy="4534"/>
            </a:xfrm>
            <a:custGeom>
              <a:avLst/>
              <a:gdLst/>
              <a:ahLst/>
              <a:cxnLst/>
              <a:rect l="l" t="t" r="r" b="b"/>
              <a:pathLst>
                <a:path w="67" h="93" extrusionOk="0">
                  <a:moveTo>
                    <a:pt x="30" y="0"/>
                  </a:moveTo>
                  <a:cubicBezTo>
                    <a:pt x="27" y="0"/>
                    <a:pt x="24" y="2"/>
                    <a:pt x="21" y="5"/>
                  </a:cubicBezTo>
                  <a:cubicBezTo>
                    <a:pt x="1" y="39"/>
                    <a:pt x="36" y="78"/>
                    <a:pt x="65" y="93"/>
                  </a:cubicBezTo>
                  <a:cubicBezTo>
                    <a:pt x="65" y="77"/>
                    <a:pt x="67" y="61"/>
                    <a:pt x="63" y="45"/>
                  </a:cubicBezTo>
                  <a:cubicBezTo>
                    <a:pt x="57" y="34"/>
                    <a:pt x="45" y="0"/>
                    <a:pt x="3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6"/>
            <p:cNvSpPr/>
            <p:nvPr/>
          </p:nvSpPr>
          <p:spPr>
            <a:xfrm>
              <a:off x="3560943" y="2876815"/>
              <a:ext cx="3266" cy="3607"/>
            </a:xfrm>
            <a:custGeom>
              <a:avLst/>
              <a:gdLst/>
              <a:ahLst/>
              <a:cxnLst/>
              <a:rect l="l" t="t" r="r" b="b"/>
              <a:pathLst>
                <a:path w="67" h="74" extrusionOk="0">
                  <a:moveTo>
                    <a:pt x="14" y="1"/>
                  </a:moveTo>
                  <a:cubicBezTo>
                    <a:pt x="7" y="1"/>
                    <a:pt x="1" y="8"/>
                    <a:pt x="1" y="28"/>
                  </a:cubicBezTo>
                  <a:cubicBezTo>
                    <a:pt x="3" y="56"/>
                    <a:pt x="29" y="73"/>
                    <a:pt x="56" y="73"/>
                  </a:cubicBezTo>
                  <a:cubicBezTo>
                    <a:pt x="57" y="73"/>
                    <a:pt x="58" y="73"/>
                    <a:pt x="58" y="73"/>
                  </a:cubicBezTo>
                  <a:lnTo>
                    <a:pt x="67" y="73"/>
                  </a:lnTo>
                  <a:cubicBezTo>
                    <a:pt x="65" y="50"/>
                    <a:pt x="33" y="1"/>
                    <a:pt x="14"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6"/>
            <p:cNvSpPr/>
            <p:nvPr/>
          </p:nvSpPr>
          <p:spPr>
            <a:xfrm>
              <a:off x="3563429" y="2861606"/>
              <a:ext cx="4241" cy="6337"/>
            </a:xfrm>
            <a:custGeom>
              <a:avLst/>
              <a:gdLst/>
              <a:ahLst/>
              <a:cxnLst/>
              <a:rect l="l" t="t" r="r" b="b"/>
              <a:pathLst>
                <a:path w="87" h="130" extrusionOk="0">
                  <a:moveTo>
                    <a:pt x="20" y="0"/>
                  </a:moveTo>
                  <a:cubicBezTo>
                    <a:pt x="16" y="0"/>
                    <a:pt x="12" y="2"/>
                    <a:pt x="9" y="5"/>
                  </a:cubicBezTo>
                  <a:cubicBezTo>
                    <a:pt x="7" y="5"/>
                    <a:pt x="6" y="6"/>
                    <a:pt x="6" y="7"/>
                  </a:cubicBezTo>
                  <a:cubicBezTo>
                    <a:pt x="5" y="7"/>
                    <a:pt x="5" y="8"/>
                    <a:pt x="4" y="9"/>
                  </a:cubicBezTo>
                  <a:cubicBezTo>
                    <a:pt x="2" y="14"/>
                    <a:pt x="0" y="19"/>
                    <a:pt x="0" y="26"/>
                  </a:cubicBezTo>
                  <a:cubicBezTo>
                    <a:pt x="0" y="75"/>
                    <a:pt x="41" y="115"/>
                    <a:pt x="86" y="130"/>
                  </a:cubicBezTo>
                  <a:cubicBezTo>
                    <a:pt x="80" y="84"/>
                    <a:pt x="76" y="17"/>
                    <a:pt x="24" y="1"/>
                  </a:cubicBezTo>
                  <a:cubicBezTo>
                    <a:pt x="23" y="0"/>
                    <a:pt x="22" y="0"/>
                    <a:pt x="2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6"/>
            <p:cNvSpPr/>
            <p:nvPr/>
          </p:nvSpPr>
          <p:spPr>
            <a:xfrm>
              <a:off x="3636209" y="2809544"/>
              <a:ext cx="12089" cy="17842"/>
            </a:xfrm>
            <a:custGeom>
              <a:avLst/>
              <a:gdLst/>
              <a:ahLst/>
              <a:cxnLst/>
              <a:rect l="l" t="t" r="r" b="b"/>
              <a:pathLst>
                <a:path w="248" h="366" extrusionOk="0">
                  <a:moveTo>
                    <a:pt x="10" y="0"/>
                  </a:moveTo>
                  <a:cubicBezTo>
                    <a:pt x="1" y="147"/>
                    <a:pt x="108" y="314"/>
                    <a:pt x="247" y="366"/>
                  </a:cubicBezTo>
                  <a:cubicBezTo>
                    <a:pt x="212" y="298"/>
                    <a:pt x="186" y="224"/>
                    <a:pt x="145" y="157"/>
                  </a:cubicBezTo>
                  <a:cubicBezTo>
                    <a:pt x="108" y="100"/>
                    <a:pt x="72" y="32"/>
                    <a:pt x="1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6"/>
            <p:cNvSpPr/>
            <p:nvPr/>
          </p:nvSpPr>
          <p:spPr>
            <a:xfrm>
              <a:off x="3646689" y="2805595"/>
              <a:ext cx="6240" cy="19450"/>
            </a:xfrm>
            <a:custGeom>
              <a:avLst/>
              <a:gdLst/>
              <a:ahLst/>
              <a:cxnLst/>
              <a:rect l="l" t="t" r="r" b="b"/>
              <a:pathLst>
                <a:path w="128" h="399" extrusionOk="0">
                  <a:moveTo>
                    <a:pt x="24" y="0"/>
                  </a:moveTo>
                  <a:cubicBezTo>
                    <a:pt x="15" y="0"/>
                    <a:pt x="10" y="11"/>
                    <a:pt x="7" y="28"/>
                  </a:cubicBezTo>
                  <a:cubicBezTo>
                    <a:pt x="1" y="133"/>
                    <a:pt x="14" y="243"/>
                    <a:pt x="63" y="336"/>
                  </a:cubicBezTo>
                  <a:cubicBezTo>
                    <a:pt x="72" y="354"/>
                    <a:pt x="83" y="373"/>
                    <a:pt x="91" y="391"/>
                  </a:cubicBezTo>
                  <a:cubicBezTo>
                    <a:pt x="92" y="394"/>
                    <a:pt x="93" y="396"/>
                    <a:pt x="94" y="399"/>
                  </a:cubicBezTo>
                  <a:cubicBezTo>
                    <a:pt x="99" y="268"/>
                    <a:pt x="127" y="122"/>
                    <a:pt x="44" y="13"/>
                  </a:cubicBezTo>
                  <a:cubicBezTo>
                    <a:pt x="36" y="4"/>
                    <a:pt x="29" y="0"/>
                    <a:pt x="2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6"/>
            <p:cNvSpPr/>
            <p:nvPr/>
          </p:nvSpPr>
          <p:spPr>
            <a:xfrm>
              <a:off x="3627727" y="2845617"/>
              <a:ext cx="24374" cy="21254"/>
            </a:xfrm>
            <a:custGeom>
              <a:avLst/>
              <a:gdLst/>
              <a:ahLst/>
              <a:cxnLst/>
              <a:rect l="l" t="t" r="r" b="b"/>
              <a:pathLst>
                <a:path w="500" h="436" extrusionOk="0">
                  <a:moveTo>
                    <a:pt x="415" y="1"/>
                  </a:moveTo>
                  <a:cubicBezTo>
                    <a:pt x="356" y="11"/>
                    <a:pt x="366" y="120"/>
                    <a:pt x="368" y="166"/>
                  </a:cubicBezTo>
                  <a:cubicBezTo>
                    <a:pt x="369" y="194"/>
                    <a:pt x="398" y="224"/>
                    <a:pt x="377" y="250"/>
                  </a:cubicBezTo>
                  <a:cubicBezTo>
                    <a:pt x="370" y="257"/>
                    <a:pt x="362" y="260"/>
                    <a:pt x="355" y="260"/>
                  </a:cubicBezTo>
                  <a:cubicBezTo>
                    <a:pt x="310" y="260"/>
                    <a:pt x="269" y="146"/>
                    <a:pt x="242" y="120"/>
                  </a:cubicBezTo>
                  <a:cubicBezTo>
                    <a:pt x="217" y="91"/>
                    <a:pt x="200" y="80"/>
                    <a:pt x="189" y="80"/>
                  </a:cubicBezTo>
                  <a:cubicBezTo>
                    <a:pt x="166" y="80"/>
                    <a:pt x="172" y="133"/>
                    <a:pt x="189" y="180"/>
                  </a:cubicBezTo>
                  <a:cubicBezTo>
                    <a:pt x="200" y="209"/>
                    <a:pt x="212" y="237"/>
                    <a:pt x="230" y="260"/>
                  </a:cubicBezTo>
                  <a:cubicBezTo>
                    <a:pt x="248" y="276"/>
                    <a:pt x="270" y="292"/>
                    <a:pt x="275" y="317"/>
                  </a:cubicBezTo>
                  <a:cubicBezTo>
                    <a:pt x="281" y="338"/>
                    <a:pt x="262" y="355"/>
                    <a:pt x="244" y="355"/>
                  </a:cubicBezTo>
                  <a:cubicBezTo>
                    <a:pt x="238" y="355"/>
                    <a:pt x="231" y="354"/>
                    <a:pt x="226" y="350"/>
                  </a:cubicBezTo>
                  <a:cubicBezTo>
                    <a:pt x="151" y="304"/>
                    <a:pt x="85" y="233"/>
                    <a:pt x="0" y="209"/>
                  </a:cubicBezTo>
                  <a:lnTo>
                    <a:pt x="0" y="209"/>
                  </a:lnTo>
                  <a:cubicBezTo>
                    <a:pt x="42" y="355"/>
                    <a:pt x="211" y="417"/>
                    <a:pt x="349" y="428"/>
                  </a:cubicBezTo>
                  <a:cubicBezTo>
                    <a:pt x="358" y="429"/>
                    <a:pt x="368" y="431"/>
                    <a:pt x="376" y="436"/>
                  </a:cubicBezTo>
                  <a:cubicBezTo>
                    <a:pt x="384" y="295"/>
                    <a:pt x="499" y="150"/>
                    <a:pt x="431" y="11"/>
                  </a:cubicBezTo>
                  <a:cubicBezTo>
                    <a:pt x="427" y="6"/>
                    <a:pt x="421" y="2"/>
                    <a:pt x="41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6"/>
            <p:cNvSpPr/>
            <p:nvPr/>
          </p:nvSpPr>
          <p:spPr>
            <a:xfrm>
              <a:off x="3636647" y="2875353"/>
              <a:ext cx="17110" cy="25739"/>
            </a:xfrm>
            <a:custGeom>
              <a:avLst/>
              <a:gdLst/>
              <a:ahLst/>
              <a:cxnLst/>
              <a:rect l="l" t="t" r="r" b="b"/>
              <a:pathLst>
                <a:path w="351" h="528" extrusionOk="0">
                  <a:moveTo>
                    <a:pt x="0" y="0"/>
                  </a:moveTo>
                  <a:lnTo>
                    <a:pt x="0" y="0"/>
                  </a:lnTo>
                  <a:cubicBezTo>
                    <a:pt x="49" y="168"/>
                    <a:pt x="122" y="345"/>
                    <a:pt x="270" y="450"/>
                  </a:cubicBezTo>
                  <a:cubicBezTo>
                    <a:pt x="293" y="467"/>
                    <a:pt x="316" y="485"/>
                    <a:pt x="335" y="507"/>
                  </a:cubicBezTo>
                  <a:cubicBezTo>
                    <a:pt x="341" y="514"/>
                    <a:pt x="347" y="520"/>
                    <a:pt x="351" y="527"/>
                  </a:cubicBezTo>
                  <a:cubicBezTo>
                    <a:pt x="350" y="518"/>
                    <a:pt x="349" y="509"/>
                    <a:pt x="347" y="500"/>
                  </a:cubicBezTo>
                  <a:cubicBezTo>
                    <a:pt x="314" y="442"/>
                    <a:pt x="281" y="384"/>
                    <a:pt x="241" y="333"/>
                  </a:cubicBezTo>
                  <a:cubicBezTo>
                    <a:pt x="208" y="288"/>
                    <a:pt x="159" y="254"/>
                    <a:pt x="136" y="203"/>
                  </a:cubicBezTo>
                  <a:cubicBezTo>
                    <a:pt x="134" y="197"/>
                    <a:pt x="140" y="193"/>
                    <a:pt x="145" y="193"/>
                  </a:cubicBezTo>
                  <a:cubicBezTo>
                    <a:pt x="149" y="193"/>
                    <a:pt x="153" y="195"/>
                    <a:pt x="153" y="200"/>
                  </a:cubicBezTo>
                  <a:cubicBezTo>
                    <a:pt x="154" y="205"/>
                    <a:pt x="157" y="208"/>
                    <a:pt x="159" y="211"/>
                  </a:cubicBezTo>
                  <a:cubicBezTo>
                    <a:pt x="196" y="272"/>
                    <a:pt x="260" y="311"/>
                    <a:pt x="310" y="360"/>
                  </a:cubicBezTo>
                  <a:cubicBezTo>
                    <a:pt x="254" y="209"/>
                    <a:pt x="151" y="105"/>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6"/>
            <p:cNvSpPr/>
            <p:nvPr/>
          </p:nvSpPr>
          <p:spPr>
            <a:xfrm>
              <a:off x="3656731" y="2821438"/>
              <a:ext cx="9018" cy="36122"/>
            </a:xfrm>
            <a:custGeom>
              <a:avLst/>
              <a:gdLst/>
              <a:ahLst/>
              <a:cxnLst/>
              <a:rect l="l" t="t" r="r" b="b"/>
              <a:pathLst>
                <a:path w="185" h="741" extrusionOk="0">
                  <a:moveTo>
                    <a:pt x="160" y="0"/>
                  </a:moveTo>
                  <a:lnTo>
                    <a:pt x="160" y="0"/>
                  </a:lnTo>
                  <a:cubicBezTo>
                    <a:pt x="149" y="19"/>
                    <a:pt x="137" y="39"/>
                    <a:pt x="126" y="59"/>
                  </a:cubicBezTo>
                  <a:cubicBezTo>
                    <a:pt x="60" y="179"/>
                    <a:pt x="13" y="308"/>
                    <a:pt x="3" y="445"/>
                  </a:cubicBezTo>
                  <a:cubicBezTo>
                    <a:pt x="2" y="466"/>
                    <a:pt x="1" y="490"/>
                    <a:pt x="1" y="512"/>
                  </a:cubicBezTo>
                  <a:cubicBezTo>
                    <a:pt x="15" y="587"/>
                    <a:pt x="25" y="664"/>
                    <a:pt x="31" y="741"/>
                  </a:cubicBezTo>
                  <a:cubicBezTo>
                    <a:pt x="59" y="660"/>
                    <a:pt x="97" y="584"/>
                    <a:pt x="126" y="505"/>
                  </a:cubicBezTo>
                  <a:cubicBezTo>
                    <a:pt x="133" y="486"/>
                    <a:pt x="139" y="467"/>
                    <a:pt x="145" y="447"/>
                  </a:cubicBezTo>
                  <a:cubicBezTo>
                    <a:pt x="185" y="300"/>
                    <a:pt x="171" y="149"/>
                    <a:pt x="1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6"/>
            <p:cNvSpPr/>
            <p:nvPr/>
          </p:nvSpPr>
          <p:spPr>
            <a:xfrm>
              <a:off x="3585901" y="2861898"/>
              <a:ext cx="69221" cy="77314"/>
            </a:xfrm>
            <a:custGeom>
              <a:avLst/>
              <a:gdLst/>
              <a:ahLst/>
              <a:cxnLst/>
              <a:rect l="l" t="t" r="r" b="b"/>
              <a:pathLst>
                <a:path w="1420" h="1586" extrusionOk="0">
                  <a:moveTo>
                    <a:pt x="0" y="1"/>
                  </a:moveTo>
                  <a:lnTo>
                    <a:pt x="0" y="1"/>
                  </a:lnTo>
                  <a:cubicBezTo>
                    <a:pt x="74" y="110"/>
                    <a:pt x="156" y="212"/>
                    <a:pt x="247" y="305"/>
                  </a:cubicBezTo>
                  <a:cubicBezTo>
                    <a:pt x="341" y="401"/>
                    <a:pt x="442" y="488"/>
                    <a:pt x="514" y="602"/>
                  </a:cubicBezTo>
                  <a:cubicBezTo>
                    <a:pt x="579" y="702"/>
                    <a:pt x="605" y="823"/>
                    <a:pt x="666" y="925"/>
                  </a:cubicBezTo>
                  <a:cubicBezTo>
                    <a:pt x="715" y="1011"/>
                    <a:pt x="782" y="1083"/>
                    <a:pt x="843" y="1159"/>
                  </a:cubicBezTo>
                  <a:cubicBezTo>
                    <a:pt x="849" y="1165"/>
                    <a:pt x="851" y="1173"/>
                    <a:pt x="848" y="1180"/>
                  </a:cubicBezTo>
                  <a:cubicBezTo>
                    <a:pt x="859" y="1194"/>
                    <a:pt x="871" y="1211"/>
                    <a:pt x="885" y="1230"/>
                  </a:cubicBezTo>
                  <a:cubicBezTo>
                    <a:pt x="924" y="1280"/>
                    <a:pt x="962" y="1334"/>
                    <a:pt x="996" y="1393"/>
                  </a:cubicBezTo>
                  <a:cubicBezTo>
                    <a:pt x="1063" y="1485"/>
                    <a:pt x="1139" y="1571"/>
                    <a:pt x="1211" y="1586"/>
                  </a:cubicBezTo>
                  <a:cubicBezTo>
                    <a:pt x="1210" y="1585"/>
                    <a:pt x="1210" y="1584"/>
                    <a:pt x="1210" y="1583"/>
                  </a:cubicBezTo>
                  <a:cubicBezTo>
                    <a:pt x="1077" y="1153"/>
                    <a:pt x="838" y="760"/>
                    <a:pt x="536" y="426"/>
                  </a:cubicBezTo>
                  <a:cubicBezTo>
                    <a:pt x="490" y="375"/>
                    <a:pt x="441" y="325"/>
                    <a:pt x="393" y="275"/>
                  </a:cubicBezTo>
                  <a:cubicBezTo>
                    <a:pt x="389" y="270"/>
                    <a:pt x="394" y="265"/>
                    <a:pt x="398" y="265"/>
                  </a:cubicBezTo>
                  <a:cubicBezTo>
                    <a:pt x="400" y="265"/>
                    <a:pt x="401" y="265"/>
                    <a:pt x="402" y="267"/>
                  </a:cubicBezTo>
                  <a:cubicBezTo>
                    <a:pt x="411" y="276"/>
                    <a:pt x="420" y="286"/>
                    <a:pt x="429" y="294"/>
                  </a:cubicBezTo>
                  <a:cubicBezTo>
                    <a:pt x="681" y="540"/>
                    <a:pt x="923" y="802"/>
                    <a:pt x="1097" y="1112"/>
                  </a:cubicBezTo>
                  <a:cubicBezTo>
                    <a:pt x="1170" y="1239"/>
                    <a:pt x="1223" y="1366"/>
                    <a:pt x="1268" y="1502"/>
                  </a:cubicBezTo>
                  <a:cubicBezTo>
                    <a:pt x="1274" y="1521"/>
                    <a:pt x="1282" y="1541"/>
                    <a:pt x="1288" y="1561"/>
                  </a:cubicBezTo>
                  <a:cubicBezTo>
                    <a:pt x="1419" y="1459"/>
                    <a:pt x="1288" y="1153"/>
                    <a:pt x="1244" y="1026"/>
                  </a:cubicBezTo>
                  <a:cubicBezTo>
                    <a:pt x="1117" y="654"/>
                    <a:pt x="857" y="462"/>
                    <a:pt x="521" y="291"/>
                  </a:cubicBezTo>
                  <a:cubicBezTo>
                    <a:pt x="381" y="203"/>
                    <a:pt x="246" y="105"/>
                    <a:pt x="95" y="39"/>
                  </a:cubicBezTo>
                  <a:cubicBezTo>
                    <a:pt x="64" y="24"/>
                    <a:pt x="33" y="1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6"/>
            <p:cNvSpPr/>
            <p:nvPr/>
          </p:nvSpPr>
          <p:spPr>
            <a:xfrm>
              <a:off x="3588582" y="2877741"/>
              <a:ext cx="5508" cy="5508"/>
            </a:xfrm>
            <a:custGeom>
              <a:avLst/>
              <a:gdLst/>
              <a:ahLst/>
              <a:cxnLst/>
              <a:rect l="l" t="t" r="r" b="b"/>
              <a:pathLst>
                <a:path w="113" h="113" extrusionOk="0">
                  <a:moveTo>
                    <a:pt x="25" y="1"/>
                  </a:moveTo>
                  <a:cubicBezTo>
                    <a:pt x="19" y="1"/>
                    <a:pt x="13" y="2"/>
                    <a:pt x="7" y="4"/>
                  </a:cubicBezTo>
                  <a:cubicBezTo>
                    <a:pt x="1" y="60"/>
                    <a:pt x="68" y="93"/>
                    <a:pt x="112" y="113"/>
                  </a:cubicBezTo>
                  <a:cubicBezTo>
                    <a:pt x="99" y="72"/>
                    <a:pt x="72" y="1"/>
                    <a:pt x="2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6"/>
            <p:cNvSpPr/>
            <p:nvPr/>
          </p:nvSpPr>
          <p:spPr>
            <a:xfrm>
              <a:off x="3580052" y="2889831"/>
              <a:ext cx="5070" cy="2632"/>
            </a:xfrm>
            <a:custGeom>
              <a:avLst/>
              <a:gdLst/>
              <a:ahLst/>
              <a:cxnLst/>
              <a:rect l="l" t="t" r="r" b="b"/>
              <a:pathLst>
                <a:path w="104" h="54" extrusionOk="0">
                  <a:moveTo>
                    <a:pt x="27" y="0"/>
                  </a:moveTo>
                  <a:cubicBezTo>
                    <a:pt x="18" y="0"/>
                    <a:pt x="10" y="3"/>
                    <a:pt x="3" y="11"/>
                  </a:cubicBezTo>
                  <a:cubicBezTo>
                    <a:pt x="2" y="13"/>
                    <a:pt x="2" y="15"/>
                    <a:pt x="0" y="16"/>
                  </a:cubicBezTo>
                  <a:cubicBezTo>
                    <a:pt x="0" y="19"/>
                    <a:pt x="2" y="21"/>
                    <a:pt x="3" y="23"/>
                  </a:cubicBezTo>
                  <a:cubicBezTo>
                    <a:pt x="11" y="44"/>
                    <a:pt x="34" y="53"/>
                    <a:pt x="56" y="53"/>
                  </a:cubicBezTo>
                  <a:cubicBezTo>
                    <a:pt x="59" y="53"/>
                    <a:pt x="61" y="53"/>
                    <a:pt x="63" y="53"/>
                  </a:cubicBezTo>
                  <a:cubicBezTo>
                    <a:pt x="68" y="52"/>
                    <a:pt x="73" y="51"/>
                    <a:pt x="78" y="50"/>
                  </a:cubicBezTo>
                  <a:cubicBezTo>
                    <a:pt x="87" y="48"/>
                    <a:pt x="95" y="45"/>
                    <a:pt x="103" y="42"/>
                  </a:cubicBezTo>
                  <a:cubicBezTo>
                    <a:pt x="82" y="30"/>
                    <a:pt x="53" y="0"/>
                    <a:pt x="2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6"/>
            <p:cNvSpPr/>
            <p:nvPr/>
          </p:nvSpPr>
          <p:spPr>
            <a:xfrm>
              <a:off x="3584390" y="2899873"/>
              <a:ext cx="52111" cy="39924"/>
            </a:xfrm>
            <a:custGeom>
              <a:avLst/>
              <a:gdLst/>
              <a:ahLst/>
              <a:cxnLst/>
              <a:rect l="l" t="t" r="r" b="b"/>
              <a:pathLst>
                <a:path w="1069" h="819" extrusionOk="0">
                  <a:moveTo>
                    <a:pt x="1" y="0"/>
                  </a:moveTo>
                  <a:cubicBezTo>
                    <a:pt x="88" y="116"/>
                    <a:pt x="210" y="199"/>
                    <a:pt x="285" y="321"/>
                  </a:cubicBezTo>
                  <a:cubicBezTo>
                    <a:pt x="380" y="566"/>
                    <a:pt x="514" y="698"/>
                    <a:pt x="776" y="749"/>
                  </a:cubicBezTo>
                  <a:cubicBezTo>
                    <a:pt x="875" y="771"/>
                    <a:pt x="973" y="788"/>
                    <a:pt x="1069" y="818"/>
                  </a:cubicBezTo>
                  <a:cubicBezTo>
                    <a:pt x="1043" y="784"/>
                    <a:pt x="1013" y="751"/>
                    <a:pt x="983" y="721"/>
                  </a:cubicBezTo>
                  <a:cubicBezTo>
                    <a:pt x="861" y="599"/>
                    <a:pt x="713" y="507"/>
                    <a:pt x="564" y="417"/>
                  </a:cubicBezTo>
                  <a:cubicBezTo>
                    <a:pt x="440" y="338"/>
                    <a:pt x="325" y="244"/>
                    <a:pt x="211" y="151"/>
                  </a:cubicBezTo>
                  <a:cubicBezTo>
                    <a:pt x="202" y="143"/>
                    <a:pt x="210" y="130"/>
                    <a:pt x="219" y="130"/>
                  </a:cubicBezTo>
                  <a:cubicBezTo>
                    <a:pt x="221" y="130"/>
                    <a:pt x="224" y="131"/>
                    <a:pt x="227" y="134"/>
                  </a:cubicBezTo>
                  <a:cubicBezTo>
                    <a:pt x="338" y="223"/>
                    <a:pt x="449" y="314"/>
                    <a:pt x="573" y="386"/>
                  </a:cubicBezTo>
                  <a:cubicBezTo>
                    <a:pt x="690" y="458"/>
                    <a:pt x="822" y="507"/>
                    <a:pt x="933" y="588"/>
                  </a:cubicBezTo>
                  <a:cubicBezTo>
                    <a:pt x="917" y="559"/>
                    <a:pt x="900" y="528"/>
                    <a:pt x="883" y="498"/>
                  </a:cubicBezTo>
                  <a:cubicBezTo>
                    <a:pt x="769" y="370"/>
                    <a:pt x="630" y="268"/>
                    <a:pt x="480" y="187"/>
                  </a:cubicBezTo>
                  <a:cubicBezTo>
                    <a:pt x="346" y="116"/>
                    <a:pt x="203" y="60"/>
                    <a:pt x="59" y="17"/>
                  </a:cubicBezTo>
                  <a:cubicBezTo>
                    <a:pt x="40" y="11"/>
                    <a:pt x="20" y="5"/>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6"/>
            <p:cNvSpPr/>
            <p:nvPr/>
          </p:nvSpPr>
          <p:spPr>
            <a:xfrm>
              <a:off x="3558505" y="2795748"/>
              <a:ext cx="111047" cy="148534"/>
            </a:xfrm>
            <a:custGeom>
              <a:avLst/>
              <a:gdLst/>
              <a:ahLst/>
              <a:cxnLst/>
              <a:rect l="l" t="t" r="r" b="b"/>
              <a:pathLst>
                <a:path w="2278" h="3047" extrusionOk="0">
                  <a:moveTo>
                    <a:pt x="1832" y="202"/>
                  </a:moveTo>
                  <a:cubicBezTo>
                    <a:pt x="1838" y="202"/>
                    <a:pt x="1844" y="206"/>
                    <a:pt x="1852" y="215"/>
                  </a:cubicBezTo>
                  <a:cubicBezTo>
                    <a:pt x="1936" y="324"/>
                    <a:pt x="1908" y="470"/>
                    <a:pt x="1903" y="601"/>
                  </a:cubicBezTo>
                  <a:cubicBezTo>
                    <a:pt x="1902" y="598"/>
                    <a:pt x="1901" y="595"/>
                    <a:pt x="1900" y="593"/>
                  </a:cubicBezTo>
                  <a:cubicBezTo>
                    <a:pt x="1891" y="574"/>
                    <a:pt x="1881" y="556"/>
                    <a:pt x="1872" y="538"/>
                  </a:cubicBezTo>
                  <a:cubicBezTo>
                    <a:pt x="1823" y="444"/>
                    <a:pt x="1810" y="335"/>
                    <a:pt x="1816" y="230"/>
                  </a:cubicBezTo>
                  <a:cubicBezTo>
                    <a:pt x="1819" y="213"/>
                    <a:pt x="1824" y="202"/>
                    <a:pt x="1832" y="202"/>
                  </a:cubicBezTo>
                  <a:close/>
                  <a:moveTo>
                    <a:pt x="1604" y="283"/>
                  </a:moveTo>
                  <a:lnTo>
                    <a:pt x="1604" y="283"/>
                  </a:lnTo>
                  <a:cubicBezTo>
                    <a:pt x="1666" y="315"/>
                    <a:pt x="1702" y="383"/>
                    <a:pt x="1739" y="440"/>
                  </a:cubicBezTo>
                  <a:cubicBezTo>
                    <a:pt x="1780" y="507"/>
                    <a:pt x="1806" y="581"/>
                    <a:pt x="1841" y="649"/>
                  </a:cubicBezTo>
                  <a:cubicBezTo>
                    <a:pt x="1702" y="597"/>
                    <a:pt x="1595" y="430"/>
                    <a:pt x="1604" y="283"/>
                  </a:cubicBezTo>
                  <a:close/>
                  <a:moveTo>
                    <a:pt x="2175" y="527"/>
                  </a:moveTo>
                  <a:cubicBezTo>
                    <a:pt x="2186" y="676"/>
                    <a:pt x="2200" y="827"/>
                    <a:pt x="2160" y="974"/>
                  </a:cubicBezTo>
                  <a:cubicBezTo>
                    <a:pt x="2154" y="994"/>
                    <a:pt x="2148" y="1013"/>
                    <a:pt x="2141" y="1032"/>
                  </a:cubicBezTo>
                  <a:cubicBezTo>
                    <a:pt x="2112" y="1111"/>
                    <a:pt x="2074" y="1187"/>
                    <a:pt x="2046" y="1268"/>
                  </a:cubicBezTo>
                  <a:cubicBezTo>
                    <a:pt x="2040" y="1191"/>
                    <a:pt x="2030" y="1114"/>
                    <a:pt x="2016" y="1039"/>
                  </a:cubicBezTo>
                  <a:cubicBezTo>
                    <a:pt x="2016" y="1015"/>
                    <a:pt x="2017" y="993"/>
                    <a:pt x="2018" y="972"/>
                  </a:cubicBezTo>
                  <a:cubicBezTo>
                    <a:pt x="2028" y="834"/>
                    <a:pt x="2075" y="706"/>
                    <a:pt x="2141" y="586"/>
                  </a:cubicBezTo>
                  <a:cubicBezTo>
                    <a:pt x="2152" y="566"/>
                    <a:pt x="2164" y="546"/>
                    <a:pt x="2175" y="527"/>
                  </a:cubicBezTo>
                  <a:close/>
                  <a:moveTo>
                    <a:pt x="1835" y="1024"/>
                  </a:moveTo>
                  <a:cubicBezTo>
                    <a:pt x="1841" y="1025"/>
                    <a:pt x="1847" y="1029"/>
                    <a:pt x="1851" y="1034"/>
                  </a:cubicBezTo>
                  <a:cubicBezTo>
                    <a:pt x="1919" y="1174"/>
                    <a:pt x="1804" y="1318"/>
                    <a:pt x="1796" y="1459"/>
                  </a:cubicBezTo>
                  <a:cubicBezTo>
                    <a:pt x="1788" y="1456"/>
                    <a:pt x="1778" y="1452"/>
                    <a:pt x="1769" y="1451"/>
                  </a:cubicBezTo>
                  <a:cubicBezTo>
                    <a:pt x="1631" y="1440"/>
                    <a:pt x="1462" y="1378"/>
                    <a:pt x="1420" y="1232"/>
                  </a:cubicBezTo>
                  <a:lnTo>
                    <a:pt x="1420" y="1232"/>
                  </a:lnTo>
                  <a:cubicBezTo>
                    <a:pt x="1505" y="1256"/>
                    <a:pt x="1571" y="1327"/>
                    <a:pt x="1646" y="1374"/>
                  </a:cubicBezTo>
                  <a:cubicBezTo>
                    <a:pt x="1651" y="1377"/>
                    <a:pt x="1657" y="1379"/>
                    <a:pt x="1663" y="1379"/>
                  </a:cubicBezTo>
                  <a:cubicBezTo>
                    <a:pt x="1682" y="1379"/>
                    <a:pt x="1701" y="1361"/>
                    <a:pt x="1695" y="1340"/>
                  </a:cubicBezTo>
                  <a:cubicBezTo>
                    <a:pt x="1690" y="1316"/>
                    <a:pt x="1668" y="1299"/>
                    <a:pt x="1650" y="1283"/>
                  </a:cubicBezTo>
                  <a:cubicBezTo>
                    <a:pt x="1631" y="1260"/>
                    <a:pt x="1620" y="1232"/>
                    <a:pt x="1609" y="1203"/>
                  </a:cubicBezTo>
                  <a:cubicBezTo>
                    <a:pt x="1592" y="1156"/>
                    <a:pt x="1586" y="1103"/>
                    <a:pt x="1609" y="1103"/>
                  </a:cubicBezTo>
                  <a:cubicBezTo>
                    <a:pt x="1620" y="1103"/>
                    <a:pt x="1637" y="1114"/>
                    <a:pt x="1662" y="1143"/>
                  </a:cubicBezTo>
                  <a:cubicBezTo>
                    <a:pt x="1689" y="1169"/>
                    <a:pt x="1730" y="1283"/>
                    <a:pt x="1775" y="1283"/>
                  </a:cubicBezTo>
                  <a:cubicBezTo>
                    <a:pt x="1782" y="1283"/>
                    <a:pt x="1790" y="1280"/>
                    <a:pt x="1797" y="1273"/>
                  </a:cubicBezTo>
                  <a:cubicBezTo>
                    <a:pt x="1818" y="1247"/>
                    <a:pt x="1789" y="1217"/>
                    <a:pt x="1788" y="1189"/>
                  </a:cubicBezTo>
                  <a:cubicBezTo>
                    <a:pt x="1786" y="1143"/>
                    <a:pt x="1776" y="1034"/>
                    <a:pt x="1835" y="1024"/>
                  </a:cubicBezTo>
                  <a:close/>
                  <a:moveTo>
                    <a:pt x="352" y="1368"/>
                  </a:moveTo>
                  <a:cubicBezTo>
                    <a:pt x="367" y="1368"/>
                    <a:pt x="379" y="1401"/>
                    <a:pt x="385" y="1412"/>
                  </a:cubicBezTo>
                  <a:cubicBezTo>
                    <a:pt x="389" y="1428"/>
                    <a:pt x="387" y="1444"/>
                    <a:pt x="387" y="1460"/>
                  </a:cubicBezTo>
                  <a:cubicBezTo>
                    <a:pt x="358" y="1445"/>
                    <a:pt x="323" y="1406"/>
                    <a:pt x="343" y="1373"/>
                  </a:cubicBezTo>
                  <a:cubicBezTo>
                    <a:pt x="346" y="1369"/>
                    <a:pt x="349" y="1368"/>
                    <a:pt x="352" y="1368"/>
                  </a:cubicBezTo>
                  <a:close/>
                  <a:moveTo>
                    <a:pt x="121" y="1351"/>
                  </a:moveTo>
                  <a:cubicBezTo>
                    <a:pt x="123" y="1351"/>
                    <a:pt x="124" y="1351"/>
                    <a:pt x="125" y="1352"/>
                  </a:cubicBezTo>
                  <a:cubicBezTo>
                    <a:pt x="177" y="1368"/>
                    <a:pt x="181" y="1435"/>
                    <a:pt x="187" y="1481"/>
                  </a:cubicBezTo>
                  <a:cubicBezTo>
                    <a:pt x="142" y="1466"/>
                    <a:pt x="102" y="1426"/>
                    <a:pt x="101" y="1377"/>
                  </a:cubicBezTo>
                  <a:cubicBezTo>
                    <a:pt x="101" y="1370"/>
                    <a:pt x="103" y="1365"/>
                    <a:pt x="105" y="1360"/>
                  </a:cubicBezTo>
                  <a:lnTo>
                    <a:pt x="106" y="1360"/>
                  </a:lnTo>
                  <a:cubicBezTo>
                    <a:pt x="106" y="1359"/>
                    <a:pt x="106" y="1358"/>
                    <a:pt x="107" y="1358"/>
                  </a:cubicBezTo>
                  <a:cubicBezTo>
                    <a:pt x="108" y="1357"/>
                    <a:pt x="108" y="1356"/>
                    <a:pt x="110" y="1356"/>
                  </a:cubicBezTo>
                  <a:cubicBezTo>
                    <a:pt x="113" y="1353"/>
                    <a:pt x="117" y="1351"/>
                    <a:pt x="121" y="1351"/>
                  </a:cubicBezTo>
                  <a:close/>
                  <a:moveTo>
                    <a:pt x="64" y="1664"/>
                  </a:moveTo>
                  <a:cubicBezTo>
                    <a:pt x="83" y="1664"/>
                    <a:pt x="116" y="1713"/>
                    <a:pt x="118" y="1736"/>
                  </a:cubicBezTo>
                  <a:lnTo>
                    <a:pt x="108" y="1736"/>
                  </a:lnTo>
                  <a:cubicBezTo>
                    <a:pt x="108" y="1736"/>
                    <a:pt x="107" y="1736"/>
                    <a:pt x="106" y="1736"/>
                  </a:cubicBezTo>
                  <a:cubicBezTo>
                    <a:pt x="79" y="1736"/>
                    <a:pt x="53" y="1719"/>
                    <a:pt x="51" y="1691"/>
                  </a:cubicBezTo>
                  <a:cubicBezTo>
                    <a:pt x="51" y="1671"/>
                    <a:pt x="57" y="1664"/>
                    <a:pt x="64" y="1664"/>
                  </a:cubicBezTo>
                  <a:close/>
                  <a:moveTo>
                    <a:pt x="642" y="1683"/>
                  </a:moveTo>
                  <a:cubicBezTo>
                    <a:pt x="689" y="1683"/>
                    <a:pt x="716" y="1754"/>
                    <a:pt x="729" y="1795"/>
                  </a:cubicBezTo>
                  <a:cubicBezTo>
                    <a:pt x="685" y="1775"/>
                    <a:pt x="619" y="1742"/>
                    <a:pt x="624" y="1686"/>
                  </a:cubicBezTo>
                  <a:cubicBezTo>
                    <a:pt x="630" y="1684"/>
                    <a:pt x="636" y="1683"/>
                    <a:pt x="642" y="1683"/>
                  </a:cubicBezTo>
                  <a:close/>
                  <a:moveTo>
                    <a:pt x="468" y="1930"/>
                  </a:moveTo>
                  <a:cubicBezTo>
                    <a:pt x="494" y="1930"/>
                    <a:pt x="524" y="1960"/>
                    <a:pt x="545" y="1972"/>
                  </a:cubicBezTo>
                  <a:cubicBezTo>
                    <a:pt x="537" y="1975"/>
                    <a:pt x="529" y="1978"/>
                    <a:pt x="520" y="1980"/>
                  </a:cubicBezTo>
                  <a:cubicBezTo>
                    <a:pt x="515" y="1981"/>
                    <a:pt x="510" y="1982"/>
                    <a:pt x="505" y="1983"/>
                  </a:cubicBezTo>
                  <a:cubicBezTo>
                    <a:pt x="503" y="1983"/>
                    <a:pt x="501" y="1983"/>
                    <a:pt x="498" y="1983"/>
                  </a:cubicBezTo>
                  <a:cubicBezTo>
                    <a:pt x="476" y="1983"/>
                    <a:pt x="453" y="1974"/>
                    <a:pt x="445" y="1953"/>
                  </a:cubicBezTo>
                  <a:cubicBezTo>
                    <a:pt x="444" y="1951"/>
                    <a:pt x="442" y="1949"/>
                    <a:pt x="442" y="1946"/>
                  </a:cubicBezTo>
                  <a:cubicBezTo>
                    <a:pt x="444" y="1945"/>
                    <a:pt x="444" y="1943"/>
                    <a:pt x="445" y="1941"/>
                  </a:cubicBezTo>
                  <a:cubicBezTo>
                    <a:pt x="452" y="1933"/>
                    <a:pt x="460" y="1930"/>
                    <a:pt x="468" y="1930"/>
                  </a:cubicBezTo>
                  <a:close/>
                  <a:moveTo>
                    <a:pt x="1603" y="1633"/>
                  </a:moveTo>
                  <a:lnTo>
                    <a:pt x="1603" y="1633"/>
                  </a:lnTo>
                  <a:cubicBezTo>
                    <a:pt x="1754" y="1738"/>
                    <a:pt x="1856" y="1842"/>
                    <a:pt x="1913" y="1993"/>
                  </a:cubicBezTo>
                  <a:cubicBezTo>
                    <a:pt x="1863" y="1944"/>
                    <a:pt x="1799" y="1905"/>
                    <a:pt x="1762" y="1844"/>
                  </a:cubicBezTo>
                  <a:cubicBezTo>
                    <a:pt x="1760" y="1841"/>
                    <a:pt x="1757" y="1838"/>
                    <a:pt x="1756" y="1833"/>
                  </a:cubicBezTo>
                  <a:cubicBezTo>
                    <a:pt x="1756" y="1828"/>
                    <a:pt x="1752" y="1826"/>
                    <a:pt x="1748" y="1826"/>
                  </a:cubicBezTo>
                  <a:cubicBezTo>
                    <a:pt x="1743" y="1826"/>
                    <a:pt x="1737" y="1830"/>
                    <a:pt x="1739" y="1836"/>
                  </a:cubicBezTo>
                  <a:cubicBezTo>
                    <a:pt x="1762" y="1887"/>
                    <a:pt x="1811" y="1921"/>
                    <a:pt x="1844" y="1966"/>
                  </a:cubicBezTo>
                  <a:cubicBezTo>
                    <a:pt x="1884" y="2017"/>
                    <a:pt x="1916" y="2075"/>
                    <a:pt x="1950" y="2133"/>
                  </a:cubicBezTo>
                  <a:cubicBezTo>
                    <a:pt x="1952" y="2142"/>
                    <a:pt x="1953" y="2151"/>
                    <a:pt x="1954" y="2160"/>
                  </a:cubicBezTo>
                  <a:cubicBezTo>
                    <a:pt x="1950" y="2154"/>
                    <a:pt x="1944" y="2147"/>
                    <a:pt x="1938" y="2140"/>
                  </a:cubicBezTo>
                  <a:cubicBezTo>
                    <a:pt x="1918" y="2118"/>
                    <a:pt x="1895" y="2100"/>
                    <a:pt x="1872" y="2082"/>
                  </a:cubicBezTo>
                  <a:cubicBezTo>
                    <a:pt x="1725" y="1978"/>
                    <a:pt x="1652" y="1801"/>
                    <a:pt x="1603" y="1633"/>
                  </a:cubicBezTo>
                  <a:close/>
                  <a:moveTo>
                    <a:pt x="562" y="1358"/>
                  </a:moveTo>
                  <a:cubicBezTo>
                    <a:pt x="752" y="1423"/>
                    <a:pt x="915" y="1542"/>
                    <a:pt x="1083" y="1649"/>
                  </a:cubicBezTo>
                  <a:cubicBezTo>
                    <a:pt x="1420" y="1820"/>
                    <a:pt x="1679" y="2011"/>
                    <a:pt x="1806" y="2383"/>
                  </a:cubicBezTo>
                  <a:cubicBezTo>
                    <a:pt x="1850" y="2510"/>
                    <a:pt x="1981" y="2816"/>
                    <a:pt x="1850" y="2918"/>
                  </a:cubicBezTo>
                  <a:cubicBezTo>
                    <a:pt x="1844" y="2898"/>
                    <a:pt x="1835" y="2879"/>
                    <a:pt x="1830" y="2859"/>
                  </a:cubicBezTo>
                  <a:cubicBezTo>
                    <a:pt x="1785" y="2723"/>
                    <a:pt x="1731" y="2596"/>
                    <a:pt x="1658" y="2469"/>
                  </a:cubicBezTo>
                  <a:cubicBezTo>
                    <a:pt x="1485" y="2159"/>
                    <a:pt x="1243" y="1898"/>
                    <a:pt x="991" y="1651"/>
                  </a:cubicBezTo>
                  <a:cubicBezTo>
                    <a:pt x="982" y="1643"/>
                    <a:pt x="973" y="1633"/>
                    <a:pt x="964" y="1624"/>
                  </a:cubicBezTo>
                  <a:cubicBezTo>
                    <a:pt x="963" y="1622"/>
                    <a:pt x="962" y="1622"/>
                    <a:pt x="960" y="1622"/>
                  </a:cubicBezTo>
                  <a:cubicBezTo>
                    <a:pt x="956" y="1622"/>
                    <a:pt x="951" y="1627"/>
                    <a:pt x="955" y="1632"/>
                  </a:cubicBezTo>
                  <a:cubicBezTo>
                    <a:pt x="1003" y="1682"/>
                    <a:pt x="1052" y="1732"/>
                    <a:pt x="1098" y="1783"/>
                  </a:cubicBezTo>
                  <a:cubicBezTo>
                    <a:pt x="1401" y="2117"/>
                    <a:pt x="1639" y="2511"/>
                    <a:pt x="1773" y="2943"/>
                  </a:cubicBezTo>
                  <a:cubicBezTo>
                    <a:pt x="1701" y="2928"/>
                    <a:pt x="1625" y="2842"/>
                    <a:pt x="1558" y="2750"/>
                  </a:cubicBezTo>
                  <a:cubicBezTo>
                    <a:pt x="1524" y="2691"/>
                    <a:pt x="1486" y="2637"/>
                    <a:pt x="1447" y="2587"/>
                  </a:cubicBezTo>
                  <a:cubicBezTo>
                    <a:pt x="1433" y="2568"/>
                    <a:pt x="1421" y="2551"/>
                    <a:pt x="1410" y="2537"/>
                  </a:cubicBezTo>
                  <a:cubicBezTo>
                    <a:pt x="1413" y="2531"/>
                    <a:pt x="1410" y="2522"/>
                    <a:pt x="1405" y="2516"/>
                  </a:cubicBezTo>
                  <a:cubicBezTo>
                    <a:pt x="1344" y="2441"/>
                    <a:pt x="1277" y="2368"/>
                    <a:pt x="1228" y="2283"/>
                  </a:cubicBezTo>
                  <a:cubicBezTo>
                    <a:pt x="1167" y="2180"/>
                    <a:pt x="1141" y="2059"/>
                    <a:pt x="1076" y="1959"/>
                  </a:cubicBezTo>
                  <a:cubicBezTo>
                    <a:pt x="1004" y="1845"/>
                    <a:pt x="903" y="1759"/>
                    <a:pt x="809" y="1664"/>
                  </a:cubicBezTo>
                  <a:cubicBezTo>
                    <a:pt x="718" y="1569"/>
                    <a:pt x="636" y="1468"/>
                    <a:pt x="562" y="1358"/>
                  </a:cubicBezTo>
                  <a:close/>
                  <a:moveTo>
                    <a:pt x="532" y="2136"/>
                  </a:moveTo>
                  <a:lnTo>
                    <a:pt x="532" y="2136"/>
                  </a:lnTo>
                  <a:cubicBezTo>
                    <a:pt x="860" y="2226"/>
                    <a:pt x="1184" y="2378"/>
                    <a:pt x="1413" y="2634"/>
                  </a:cubicBezTo>
                  <a:lnTo>
                    <a:pt x="1414" y="2634"/>
                  </a:lnTo>
                  <a:cubicBezTo>
                    <a:pt x="1431" y="2664"/>
                    <a:pt x="1448" y="2695"/>
                    <a:pt x="1464" y="2724"/>
                  </a:cubicBezTo>
                  <a:cubicBezTo>
                    <a:pt x="1353" y="2643"/>
                    <a:pt x="1221" y="2594"/>
                    <a:pt x="1104" y="2522"/>
                  </a:cubicBezTo>
                  <a:cubicBezTo>
                    <a:pt x="980" y="2450"/>
                    <a:pt x="869" y="2359"/>
                    <a:pt x="758" y="2270"/>
                  </a:cubicBezTo>
                  <a:cubicBezTo>
                    <a:pt x="755" y="2267"/>
                    <a:pt x="752" y="2266"/>
                    <a:pt x="750" y="2266"/>
                  </a:cubicBezTo>
                  <a:cubicBezTo>
                    <a:pt x="741" y="2266"/>
                    <a:pt x="733" y="2279"/>
                    <a:pt x="742" y="2287"/>
                  </a:cubicBezTo>
                  <a:cubicBezTo>
                    <a:pt x="856" y="2380"/>
                    <a:pt x="970" y="2473"/>
                    <a:pt x="1095" y="2553"/>
                  </a:cubicBezTo>
                  <a:cubicBezTo>
                    <a:pt x="1281" y="2666"/>
                    <a:pt x="1465" y="2780"/>
                    <a:pt x="1600" y="2954"/>
                  </a:cubicBezTo>
                  <a:cubicBezTo>
                    <a:pt x="1504" y="2924"/>
                    <a:pt x="1406" y="2907"/>
                    <a:pt x="1307" y="2885"/>
                  </a:cubicBezTo>
                  <a:cubicBezTo>
                    <a:pt x="1045" y="2834"/>
                    <a:pt x="911" y="2702"/>
                    <a:pt x="816" y="2457"/>
                  </a:cubicBezTo>
                  <a:cubicBezTo>
                    <a:pt x="740" y="2335"/>
                    <a:pt x="618" y="2252"/>
                    <a:pt x="532" y="2136"/>
                  </a:cubicBezTo>
                  <a:close/>
                  <a:moveTo>
                    <a:pt x="1630" y="0"/>
                  </a:moveTo>
                  <a:cubicBezTo>
                    <a:pt x="1607" y="0"/>
                    <a:pt x="1586" y="19"/>
                    <a:pt x="1593" y="54"/>
                  </a:cubicBezTo>
                  <a:cubicBezTo>
                    <a:pt x="1635" y="120"/>
                    <a:pt x="1665" y="191"/>
                    <a:pt x="1693" y="263"/>
                  </a:cubicBezTo>
                  <a:cubicBezTo>
                    <a:pt x="1663" y="235"/>
                    <a:pt x="1627" y="213"/>
                    <a:pt x="1597" y="213"/>
                  </a:cubicBezTo>
                  <a:cubicBezTo>
                    <a:pt x="1569" y="213"/>
                    <a:pt x="1545" y="232"/>
                    <a:pt x="1536" y="285"/>
                  </a:cubicBezTo>
                  <a:cubicBezTo>
                    <a:pt x="1550" y="482"/>
                    <a:pt x="1694" y="664"/>
                    <a:pt x="1881" y="725"/>
                  </a:cubicBezTo>
                  <a:cubicBezTo>
                    <a:pt x="1910" y="798"/>
                    <a:pt x="1943" y="875"/>
                    <a:pt x="1965" y="951"/>
                  </a:cubicBezTo>
                  <a:cubicBezTo>
                    <a:pt x="1970" y="969"/>
                    <a:pt x="1974" y="987"/>
                    <a:pt x="1977" y="1005"/>
                  </a:cubicBezTo>
                  <a:cubicBezTo>
                    <a:pt x="1978" y="1020"/>
                    <a:pt x="1979" y="1035"/>
                    <a:pt x="1980" y="1050"/>
                  </a:cubicBezTo>
                  <a:cubicBezTo>
                    <a:pt x="1985" y="1067"/>
                    <a:pt x="1985" y="1120"/>
                    <a:pt x="1999" y="1139"/>
                  </a:cubicBezTo>
                  <a:cubicBezTo>
                    <a:pt x="2007" y="1209"/>
                    <a:pt x="2012" y="1278"/>
                    <a:pt x="2012" y="1347"/>
                  </a:cubicBezTo>
                  <a:cubicBezTo>
                    <a:pt x="2008" y="1482"/>
                    <a:pt x="1984" y="1614"/>
                    <a:pt x="1957" y="1745"/>
                  </a:cubicBezTo>
                  <a:cubicBezTo>
                    <a:pt x="1933" y="1661"/>
                    <a:pt x="1895" y="1581"/>
                    <a:pt x="1845" y="1509"/>
                  </a:cubicBezTo>
                  <a:cubicBezTo>
                    <a:pt x="1868" y="1369"/>
                    <a:pt x="1972" y="1245"/>
                    <a:pt x="1941" y="1097"/>
                  </a:cubicBezTo>
                  <a:cubicBezTo>
                    <a:pt x="1928" y="1012"/>
                    <a:pt x="1883" y="973"/>
                    <a:pt x="1838" y="973"/>
                  </a:cubicBezTo>
                  <a:cubicBezTo>
                    <a:pt x="1794" y="973"/>
                    <a:pt x="1751" y="1012"/>
                    <a:pt x="1738" y="1085"/>
                  </a:cubicBezTo>
                  <a:cubicBezTo>
                    <a:pt x="1724" y="1044"/>
                    <a:pt x="1710" y="1005"/>
                    <a:pt x="1705" y="960"/>
                  </a:cubicBezTo>
                  <a:cubicBezTo>
                    <a:pt x="1701" y="942"/>
                    <a:pt x="1704" y="928"/>
                    <a:pt x="1699" y="909"/>
                  </a:cubicBezTo>
                  <a:cubicBezTo>
                    <a:pt x="1695" y="894"/>
                    <a:pt x="1680" y="885"/>
                    <a:pt x="1666" y="885"/>
                  </a:cubicBezTo>
                  <a:cubicBezTo>
                    <a:pt x="1653" y="885"/>
                    <a:pt x="1642" y="891"/>
                    <a:pt x="1637" y="905"/>
                  </a:cubicBezTo>
                  <a:cubicBezTo>
                    <a:pt x="1626" y="930"/>
                    <a:pt x="1650" y="949"/>
                    <a:pt x="1661" y="969"/>
                  </a:cubicBezTo>
                  <a:cubicBezTo>
                    <a:pt x="1682" y="1004"/>
                    <a:pt x="1691" y="1043"/>
                    <a:pt x="1701" y="1082"/>
                  </a:cubicBezTo>
                  <a:cubicBezTo>
                    <a:pt x="1672" y="1057"/>
                    <a:pt x="1643" y="1046"/>
                    <a:pt x="1619" y="1046"/>
                  </a:cubicBezTo>
                  <a:cubicBezTo>
                    <a:pt x="1568" y="1046"/>
                    <a:pt x="1533" y="1092"/>
                    <a:pt x="1547" y="1171"/>
                  </a:cubicBezTo>
                  <a:cubicBezTo>
                    <a:pt x="1534" y="1155"/>
                    <a:pt x="1522" y="1138"/>
                    <a:pt x="1512" y="1119"/>
                  </a:cubicBezTo>
                  <a:cubicBezTo>
                    <a:pt x="1490" y="1086"/>
                    <a:pt x="1480" y="1032"/>
                    <a:pt x="1441" y="1012"/>
                  </a:cubicBezTo>
                  <a:cubicBezTo>
                    <a:pt x="1439" y="1012"/>
                    <a:pt x="1436" y="1011"/>
                    <a:pt x="1434" y="1011"/>
                  </a:cubicBezTo>
                  <a:cubicBezTo>
                    <a:pt x="1419" y="1011"/>
                    <a:pt x="1405" y="1023"/>
                    <a:pt x="1407" y="1039"/>
                  </a:cubicBezTo>
                  <a:cubicBezTo>
                    <a:pt x="1408" y="1054"/>
                    <a:pt x="1417" y="1067"/>
                    <a:pt x="1428" y="1077"/>
                  </a:cubicBezTo>
                  <a:cubicBezTo>
                    <a:pt x="1467" y="1116"/>
                    <a:pt x="1504" y="1158"/>
                    <a:pt x="1542" y="1201"/>
                  </a:cubicBezTo>
                  <a:cubicBezTo>
                    <a:pt x="1509" y="1179"/>
                    <a:pt x="1460" y="1157"/>
                    <a:pt x="1419" y="1157"/>
                  </a:cubicBezTo>
                  <a:cubicBezTo>
                    <a:pt x="1387" y="1157"/>
                    <a:pt x="1359" y="1172"/>
                    <a:pt x="1350" y="1214"/>
                  </a:cubicBezTo>
                  <a:cubicBezTo>
                    <a:pt x="1352" y="1290"/>
                    <a:pt x="1418" y="1348"/>
                    <a:pt x="1475" y="1390"/>
                  </a:cubicBezTo>
                  <a:cubicBezTo>
                    <a:pt x="1552" y="1442"/>
                    <a:pt x="1644" y="1461"/>
                    <a:pt x="1730" y="1492"/>
                  </a:cubicBezTo>
                  <a:cubicBezTo>
                    <a:pt x="1765" y="1505"/>
                    <a:pt x="1773" y="1548"/>
                    <a:pt x="1795" y="1575"/>
                  </a:cubicBezTo>
                  <a:cubicBezTo>
                    <a:pt x="1867" y="1675"/>
                    <a:pt x="1908" y="1791"/>
                    <a:pt x="1939" y="1908"/>
                  </a:cubicBezTo>
                  <a:cubicBezTo>
                    <a:pt x="1892" y="1825"/>
                    <a:pt x="1832" y="1749"/>
                    <a:pt x="1764" y="1681"/>
                  </a:cubicBezTo>
                  <a:cubicBezTo>
                    <a:pt x="1711" y="1630"/>
                    <a:pt x="1656" y="1583"/>
                    <a:pt x="1601" y="1534"/>
                  </a:cubicBezTo>
                  <a:cubicBezTo>
                    <a:pt x="1584" y="1516"/>
                    <a:pt x="1562" y="1498"/>
                    <a:pt x="1541" y="1498"/>
                  </a:cubicBezTo>
                  <a:cubicBezTo>
                    <a:pt x="1528" y="1498"/>
                    <a:pt x="1516" y="1506"/>
                    <a:pt x="1506" y="1525"/>
                  </a:cubicBezTo>
                  <a:cubicBezTo>
                    <a:pt x="1499" y="1558"/>
                    <a:pt x="1520" y="1591"/>
                    <a:pt x="1527" y="1624"/>
                  </a:cubicBezTo>
                  <a:cubicBezTo>
                    <a:pt x="1577" y="1791"/>
                    <a:pt x="1657" y="1951"/>
                    <a:pt x="1784" y="2072"/>
                  </a:cubicBezTo>
                  <a:cubicBezTo>
                    <a:pt x="1854" y="2142"/>
                    <a:pt x="1936" y="2209"/>
                    <a:pt x="1972" y="2304"/>
                  </a:cubicBezTo>
                  <a:cubicBezTo>
                    <a:pt x="1978" y="2405"/>
                    <a:pt x="1982" y="2505"/>
                    <a:pt x="1978" y="2605"/>
                  </a:cubicBezTo>
                  <a:cubicBezTo>
                    <a:pt x="1924" y="2404"/>
                    <a:pt x="1797" y="2188"/>
                    <a:pt x="1712" y="2077"/>
                  </a:cubicBezTo>
                  <a:cubicBezTo>
                    <a:pt x="1596" y="1929"/>
                    <a:pt x="1457" y="1798"/>
                    <a:pt x="1307" y="1685"/>
                  </a:cubicBezTo>
                  <a:cubicBezTo>
                    <a:pt x="1250" y="1645"/>
                    <a:pt x="1187" y="1614"/>
                    <a:pt x="1127" y="1579"/>
                  </a:cubicBezTo>
                  <a:cubicBezTo>
                    <a:pt x="1033" y="1523"/>
                    <a:pt x="940" y="1460"/>
                    <a:pt x="845" y="1405"/>
                  </a:cubicBezTo>
                  <a:cubicBezTo>
                    <a:pt x="784" y="1370"/>
                    <a:pt x="720" y="1340"/>
                    <a:pt x="656" y="1313"/>
                  </a:cubicBezTo>
                  <a:cubicBezTo>
                    <a:pt x="613" y="1296"/>
                    <a:pt x="569" y="1273"/>
                    <a:pt x="522" y="1273"/>
                  </a:cubicBezTo>
                  <a:cubicBezTo>
                    <a:pt x="520" y="1273"/>
                    <a:pt x="517" y="1273"/>
                    <a:pt x="514" y="1273"/>
                  </a:cubicBezTo>
                  <a:cubicBezTo>
                    <a:pt x="494" y="1274"/>
                    <a:pt x="475" y="1287"/>
                    <a:pt x="470" y="1306"/>
                  </a:cubicBezTo>
                  <a:cubicBezTo>
                    <a:pt x="458" y="1347"/>
                    <a:pt x="497" y="1378"/>
                    <a:pt x="518" y="1408"/>
                  </a:cubicBezTo>
                  <a:cubicBezTo>
                    <a:pt x="662" y="1597"/>
                    <a:pt x="842" y="1758"/>
                    <a:pt x="975" y="1954"/>
                  </a:cubicBezTo>
                  <a:cubicBezTo>
                    <a:pt x="1036" y="2053"/>
                    <a:pt x="1081" y="2161"/>
                    <a:pt x="1139" y="2261"/>
                  </a:cubicBezTo>
                  <a:cubicBezTo>
                    <a:pt x="1124" y="2245"/>
                    <a:pt x="1108" y="2231"/>
                    <a:pt x="1094" y="2215"/>
                  </a:cubicBezTo>
                  <a:cubicBezTo>
                    <a:pt x="1020" y="2138"/>
                    <a:pt x="940" y="2062"/>
                    <a:pt x="858" y="1991"/>
                  </a:cubicBezTo>
                  <a:cubicBezTo>
                    <a:pt x="825" y="1964"/>
                    <a:pt x="790" y="1936"/>
                    <a:pt x="754" y="1909"/>
                  </a:cubicBezTo>
                  <a:cubicBezTo>
                    <a:pt x="762" y="1886"/>
                    <a:pt x="769" y="1863"/>
                    <a:pt x="771" y="1837"/>
                  </a:cubicBezTo>
                  <a:cubicBezTo>
                    <a:pt x="806" y="1814"/>
                    <a:pt x="762" y="1733"/>
                    <a:pt x="745" y="1707"/>
                  </a:cubicBezTo>
                  <a:cubicBezTo>
                    <a:pt x="722" y="1676"/>
                    <a:pt x="684" y="1655"/>
                    <a:pt x="646" y="1655"/>
                  </a:cubicBezTo>
                  <a:cubicBezTo>
                    <a:pt x="641" y="1655"/>
                    <a:pt x="636" y="1655"/>
                    <a:pt x="632" y="1656"/>
                  </a:cubicBezTo>
                  <a:cubicBezTo>
                    <a:pt x="609" y="1657"/>
                    <a:pt x="595" y="1679"/>
                    <a:pt x="600" y="1700"/>
                  </a:cubicBezTo>
                  <a:cubicBezTo>
                    <a:pt x="611" y="1764"/>
                    <a:pt x="670" y="1799"/>
                    <a:pt x="719" y="1835"/>
                  </a:cubicBezTo>
                  <a:cubicBezTo>
                    <a:pt x="717" y="1852"/>
                    <a:pt x="718" y="1867"/>
                    <a:pt x="720" y="1884"/>
                  </a:cubicBezTo>
                  <a:cubicBezTo>
                    <a:pt x="682" y="1858"/>
                    <a:pt x="642" y="1834"/>
                    <a:pt x="601" y="1813"/>
                  </a:cubicBezTo>
                  <a:cubicBezTo>
                    <a:pt x="547" y="1788"/>
                    <a:pt x="494" y="1762"/>
                    <a:pt x="444" y="1730"/>
                  </a:cubicBezTo>
                  <a:cubicBezTo>
                    <a:pt x="457" y="1652"/>
                    <a:pt x="435" y="1574"/>
                    <a:pt x="424" y="1499"/>
                  </a:cubicBezTo>
                  <a:cubicBezTo>
                    <a:pt x="432" y="1494"/>
                    <a:pt x="438" y="1487"/>
                    <a:pt x="439" y="1477"/>
                  </a:cubicBezTo>
                  <a:cubicBezTo>
                    <a:pt x="448" y="1423"/>
                    <a:pt x="435" y="1354"/>
                    <a:pt x="379" y="1331"/>
                  </a:cubicBezTo>
                  <a:cubicBezTo>
                    <a:pt x="373" y="1328"/>
                    <a:pt x="367" y="1327"/>
                    <a:pt x="362" y="1327"/>
                  </a:cubicBezTo>
                  <a:cubicBezTo>
                    <a:pt x="329" y="1327"/>
                    <a:pt x="305" y="1362"/>
                    <a:pt x="309" y="1395"/>
                  </a:cubicBezTo>
                  <a:cubicBezTo>
                    <a:pt x="312" y="1438"/>
                    <a:pt x="342" y="1479"/>
                    <a:pt x="378" y="1502"/>
                  </a:cubicBezTo>
                  <a:cubicBezTo>
                    <a:pt x="405" y="1568"/>
                    <a:pt x="416" y="1643"/>
                    <a:pt x="421" y="1714"/>
                  </a:cubicBezTo>
                  <a:cubicBezTo>
                    <a:pt x="348" y="1662"/>
                    <a:pt x="284" y="1598"/>
                    <a:pt x="239" y="1519"/>
                  </a:cubicBezTo>
                  <a:cubicBezTo>
                    <a:pt x="241" y="1467"/>
                    <a:pt x="242" y="1415"/>
                    <a:pt x="221" y="1366"/>
                  </a:cubicBezTo>
                  <a:cubicBezTo>
                    <a:pt x="207" y="1330"/>
                    <a:pt x="169" y="1298"/>
                    <a:pt x="131" y="1298"/>
                  </a:cubicBezTo>
                  <a:cubicBezTo>
                    <a:pt x="117" y="1298"/>
                    <a:pt x="103" y="1302"/>
                    <a:pt x="91" y="1312"/>
                  </a:cubicBezTo>
                  <a:cubicBezTo>
                    <a:pt x="12" y="1389"/>
                    <a:pt x="111" y="1514"/>
                    <a:pt x="198" y="1537"/>
                  </a:cubicBezTo>
                  <a:cubicBezTo>
                    <a:pt x="242" y="1575"/>
                    <a:pt x="278" y="1626"/>
                    <a:pt x="317" y="1670"/>
                  </a:cubicBezTo>
                  <a:cubicBezTo>
                    <a:pt x="359" y="1717"/>
                    <a:pt x="406" y="1757"/>
                    <a:pt x="455" y="1793"/>
                  </a:cubicBezTo>
                  <a:cubicBezTo>
                    <a:pt x="356" y="1790"/>
                    <a:pt x="262" y="1780"/>
                    <a:pt x="166" y="1750"/>
                  </a:cubicBezTo>
                  <a:cubicBezTo>
                    <a:pt x="170" y="1702"/>
                    <a:pt x="143" y="1650"/>
                    <a:pt x="107" y="1621"/>
                  </a:cubicBezTo>
                  <a:cubicBezTo>
                    <a:pt x="97" y="1613"/>
                    <a:pt x="83" y="1609"/>
                    <a:pt x="70" y="1609"/>
                  </a:cubicBezTo>
                  <a:cubicBezTo>
                    <a:pt x="42" y="1609"/>
                    <a:pt x="14" y="1626"/>
                    <a:pt x="9" y="1656"/>
                  </a:cubicBezTo>
                  <a:cubicBezTo>
                    <a:pt x="1" y="1710"/>
                    <a:pt x="45" y="1764"/>
                    <a:pt x="97" y="1764"/>
                  </a:cubicBezTo>
                  <a:cubicBezTo>
                    <a:pt x="106" y="1764"/>
                    <a:pt x="115" y="1762"/>
                    <a:pt x="124" y="1759"/>
                  </a:cubicBezTo>
                  <a:cubicBezTo>
                    <a:pt x="128" y="1764"/>
                    <a:pt x="134" y="1767"/>
                    <a:pt x="140" y="1769"/>
                  </a:cubicBezTo>
                  <a:cubicBezTo>
                    <a:pt x="143" y="1769"/>
                    <a:pt x="145" y="1769"/>
                    <a:pt x="148" y="1767"/>
                  </a:cubicBezTo>
                  <a:cubicBezTo>
                    <a:pt x="223" y="1793"/>
                    <a:pt x="296" y="1828"/>
                    <a:pt x="376" y="1836"/>
                  </a:cubicBezTo>
                  <a:cubicBezTo>
                    <a:pt x="385" y="1836"/>
                    <a:pt x="393" y="1837"/>
                    <a:pt x="402" y="1837"/>
                  </a:cubicBezTo>
                  <a:cubicBezTo>
                    <a:pt x="430" y="1837"/>
                    <a:pt x="458" y="1833"/>
                    <a:pt x="483" y="1821"/>
                  </a:cubicBezTo>
                  <a:cubicBezTo>
                    <a:pt x="487" y="1821"/>
                    <a:pt x="490" y="1820"/>
                    <a:pt x="492" y="1818"/>
                  </a:cubicBezTo>
                  <a:cubicBezTo>
                    <a:pt x="553" y="1860"/>
                    <a:pt x="617" y="1896"/>
                    <a:pt x="681" y="1936"/>
                  </a:cubicBezTo>
                  <a:cubicBezTo>
                    <a:pt x="651" y="1938"/>
                    <a:pt x="622" y="1940"/>
                    <a:pt x="595" y="1948"/>
                  </a:cubicBezTo>
                  <a:cubicBezTo>
                    <a:pt x="566" y="1919"/>
                    <a:pt x="524" y="1884"/>
                    <a:pt x="481" y="1884"/>
                  </a:cubicBezTo>
                  <a:cubicBezTo>
                    <a:pt x="470" y="1884"/>
                    <a:pt x="459" y="1886"/>
                    <a:pt x="449" y="1890"/>
                  </a:cubicBezTo>
                  <a:cubicBezTo>
                    <a:pt x="399" y="1912"/>
                    <a:pt x="404" y="1971"/>
                    <a:pt x="448" y="1996"/>
                  </a:cubicBezTo>
                  <a:cubicBezTo>
                    <a:pt x="467" y="2008"/>
                    <a:pt x="488" y="2012"/>
                    <a:pt x="510" y="2012"/>
                  </a:cubicBezTo>
                  <a:cubicBezTo>
                    <a:pt x="538" y="2012"/>
                    <a:pt x="566" y="2006"/>
                    <a:pt x="593" y="2004"/>
                  </a:cubicBezTo>
                  <a:cubicBezTo>
                    <a:pt x="643" y="2004"/>
                    <a:pt x="691" y="1987"/>
                    <a:pt x="739" y="1972"/>
                  </a:cubicBezTo>
                  <a:cubicBezTo>
                    <a:pt x="742" y="1974"/>
                    <a:pt x="744" y="1975"/>
                    <a:pt x="747" y="1978"/>
                  </a:cubicBezTo>
                  <a:cubicBezTo>
                    <a:pt x="888" y="2074"/>
                    <a:pt x="1015" y="2192"/>
                    <a:pt x="1138" y="2312"/>
                  </a:cubicBezTo>
                  <a:cubicBezTo>
                    <a:pt x="996" y="2220"/>
                    <a:pt x="834" y="2152"/>
                    <a:pt x="658" y="2103"/>
                  </a:cubicBezTo>
                  <a:cubicBezTo>
                    <a:pt x="604" y="2087"/>
                    <a:pt x="551" y="2070"/>
                    <a:pt x="497" y="2054"/>
                  </a:cubicBezTo>
                  <a:cubicBezTo>
                    <a:pt x="484" y="2050"/>
                    <a:pt x="469" y="2044"/>
                    <a:pt x="454" y="2044"/>
                  </a:cubicBezTo>
                  <a:cubicBezTo>
                    <a:pt x="447" y="2044"/>
                    <a:pt x="439" y="2046"/>
                    <a:pt x="433" y="2050"/>
                  </a:cubicBezTo>
                  <a:cubicBezTo>
                    <a:pt x="377" y="2092"/>
                    <a:pt x="470" y="2148"/>
                    <a:pt x="492" y="2186"/>
                  </a:cubicBezTo>
                  <a:cubicBezTo>
                    <a:pt x="583" y="2309"/>
                    <a:pt x="704" y="2409"/>
                    <a:pt x="774" y="2548"/>
                  </a:cubicBezTo>
                  <a:cubicBezTo>
                    <a:pt x="966" y="2883"/>
                    <a:pt x="1291" y="2969"/>
                    <a:pt x="1643" y="3046"/>
                  </a:cubicBezTo>
                  <a:cubicBezTo>
                    <a:pt x="1645" y="3046"/>
                    <a:pt x="1648" y="3046"/>
                    <a:pt x="1650" y="3046"/>
                  </a:cubicBezTo>
                  <a:cubicBezTo>
                    <a:pt x="1667" y="3046"/>
                    <a:pt x="1684" y="3039"/>
                    <a:pt x="1692" y="3024"/>
                  </a:cubicBezTo>
                  <a:cubicBezTo>
                    <a:pt x="1694" y="3016"/>
                    <a:pt x="1697" y="3010"/>
                    <a:pt x="1697" y="3004"/>
                  </a:cubicBezTo>
                  <a:cubicBezTo>
                    <a:pt x="1713" y="3013"/>
                    <a:pt x="1730" y="3021"/>
                    <a:pt x="1749" y="3026"/>
                  </a:cubicBezTo>
                  <a:cubicBezTo>
                    <a:pt x="1762" y="3029"/>
                    <a:pt x="1775" y="3030"/>
                    <a:pt x="1788" y="3030"/>
                  </a:cubicBezTo>
                  <a:cubicBezTo>
                    <a:pt x="1800" y="3030"/>
                    <a:pt x="1811" y="3029"/>
                    <a:pt x="1823" y="3027"/>
                  </a:cubicBezTo>
                  <a:cubicBezTo>
                    <a:pt x="1832" y="3027"/>
                    <a:pt x="1841" y="3025"/>
                    <a:pt x="1849" y="3019"/>
                  </a:cubicBezTo>
                  <a:cubicBezTo>
                    <a:pt x="1895" y="3004"/>
                    <a:pt x="1936" y="2971"/>
                    <a:pt x="1961" y="2930"/>
                  </a:cubicBezTo>
                  <a:cubicBezTo>
                    <a:pt x="1994" y="2880"/>
                    <a:pt x="2005" y="2816"/>
                    <a:pt x="2001" y="2745"/>
                  </a:cubicBezTo>
                  <a:cubicBezTo>
                    <a:pt x="2040" y="2607"/>
                    <a:pt x="2052" y="2462"/>
                    <a:pt x="2053" y="2319"/>
                  </a:cubicBezTo>
                  <a:cubicBezTo>
                    <a:pt x="2054" y="2209"/>
                    <a:pt x="2028" y="2103"/>
                    <a:pt x="1986" y="2003"/>
                  </a:cubicBezTo>
                  <a:cubicBezTo>
                    <a:pt x="1989" y="1943"/>
                    <a:pt x="1984" y="1884"/>
                    <a:pt x="1974" y="1825"/>
                  </a:cubicBezTo>
                  <a:cubicBezTo>
                    <a:pt x="1978" y="1817"/>
                    <a:pt x="1980" y="1810"/>
                    <a:pt x="1982" y="1805"/>
                  </a:cubicBezTo>
                  <a:cubicBezTo>
                    <a:pt x="2025" y="1693"/>
                    <a:pt x="2045" y="1576"/>
                    <a:pt x="2051" y="1458"/>
                  </a:cubicBezTo>
                  <a:cubicBezTo>
                    <a:pt x="2068" y="1448"/>
                    <a:pt x="2073" y="1417"/>
                    <a:pt x="2081" y="1399"/>
                  </a:cubicBezTo>
                  <a:cubicBezTo>
                    <a:pt x="2096" y="1355"/>
                    <a:pt x="2111" y="1312"/>
                    <a:pt x="2128" y="1270"/>
                  </a:cubicBezTo>
                  <a:cubicBezTo>
                    <a:pt x="2132" y="1260"/>
                    <a:pt x="2137" y="1251"/>
                    <a:pt x="2141" y="1242"/>
                  </a:cubicBezTo>
                  <a:cubicBezTo>
                    <a:pt x="2189" y="1136"/>
                    <a:pt x="2242" y="1031"/>
                    <a:pt x="2258" y="916"/>
                  </a:cubicBezTo>
                  <a:cubicBezTo>
                    <a:pt x="2277" y="793"/>
                    <a:pt x="2269" y="668"/>
                    <a:pt x="2258" y="544"/>
                  </a:cubicBezTo>
                  <a:cubicBezTo>
                    <a:pt x="2251" y="498"/>
                    <a:pt x="2256" y="445"/>
                    <a:pt x="2234" y="403"/>
                  </a:cubicBezTo>
                  <a:cubicBezTo>
                    <a:pt x="2222" y="388"/>
                    <a:pt x="2210" y="382"/>
                    <a:pt x="2198" y="382"/>
                  </a:cubicBezTo>
                  <a:cubicBezTo>
                    <a:pt x="2175" y="382"/>
                    <a:pt x="2154" y="404"/>
                    <a:pt x="2141" y="428"/>
                  </a:cubicBezTo>
                  <a:cubicBezTo>
                    <a:pt x="2140" y="431"/>
                    <a:pt x="2138" y="435"/>
                    <a:pt x="2137" y="438"/>
                  </a:cubicBezTo>
                  <a:cubicBezTo>
                    <a:pt x="2094" y="520"/>
                    <a:pt x="2051" y="602"/>
                    <a:pt x="2021" y="690"/>
                  </a:cubicBezTo>
                  <a:cubicBezTo>
                    <a:pt x="2003" y="749"/>
                    <a:pt x="1990" y="811"/>
                    <a:pt x="1982" y="874"/>
                  </a:cubicBezTo>
                  <a:cubicBezTo>
                    <a:pt x="1971" y="820"/>
                    <a:pt x="1959" y="768"/>
                    <a:pt x="1947" y="716"/>
                  </a:cubicBezTo>
                  <a:cubicBezTo>
                    <a:pt x="1963" y="698"/>
                    <a:pt x="1959" y="671"/>
                    <a:pt x="1964" y="649"/>
                  </a:cubicBezTo>
                  <a:cubicBezTo>
                    <a:pt x="1977" y="581"/>
                    <a:pt x="1986" y="511"/>
                    <a:pt x="1987" y="442"/>
                  </a:cubicBezTo>
                  <a:cubicBezTo>
                    <a:pt x="1989" y="337"/>
                    <a:pt x="1959" y="208"/>
                    <a:pt x="1861" y="151"/>
                  </a:cubicBezTo>
                  <a:cubicBezTo>
                    <a:pt x="1849" y="146"/>
                    <a:pt x="1838" y="144"/>
                    <a:pt x="1828" y="144"/>
                  </a:cubicBezTo>
                  <a:cubicBezTo>
                    <a:pt x="1760" y="144"/>
                    <a:pt x="1743" y="241"/>
                    <a:pt x="1747" y="306"/>
                  </a:cubicBezTo>
                  <a:cubicBezTo>
                    <a:pt x="1726" y="220"/>
                    <a:pt x="1708" y="132"/>
                    <a:pt x="1679" y="48"/>
                  </a:cubicBezTo>
                  <a:cubicBezTo>
                    <a:pt x="1674" y="16"/>
                    <a:pt x="1651" y="0"/>
                    <a:pt x="163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6"/>
            <p:cNvSpPr/>
            <p:nvPr/>
          </p:nvSpPr>
          <p:spPr>
            <a:xfrm>
              <a:off x="3578979" y="2871014"/>
              <a:ext cx="487" cy="341"/>
            </a:xfrm>
            <a:custGeom>
              <a:avLst/>
              <a:gdLst/>
              <a:ahLst/>
              <a:cxnLst/>
              <a:rect l="l" t="t" r="r" b="b"/>
              <a:pathLst>
                <a:path w="10" h="7" extrusionOk="0">
                  <a:moveTo>
                    <a:pt x="2" y="0"/>
                  </a:moveTo>
                  <a:cubicBezTo>
                    <a:pt x="1" y="0"/>
                    <a:pt x="1" y="1"/>
                    <a:pt x="0" y="1"/>
                  </a:cubicBezTo>
                  <a:cubicBezTo>
                    <a:pt x="3" y="3"/>
                    <a:pt x="4" y="5"/>
                    <a:pt x="6" y="6"/>
                  </a:cubicBezTo>
                  <a:cubicBezTo>
                    <a:pt x="6" y="6"/>
                    <a:pt x="6" y="6"/>
                    <a:pt x="6" y="6"/>
                  </a:cubicBezTo>
                  <a:cubicBezTo>
                    <a:pt x="10" y="6"/>
                    <a:pt x="6" y="0"/>
                    <a:pt x="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6"/>
            <p:cNvSpPr/>
            <p:nvPr/>
          </p:nvSpPr>
          <p:spPr>
            <a:xfrm>
              <a:off x="3584390" y="2899873"/>
              <a:ext cx="52111" cy="39924"/>
            </a:xfrm>
            <a:custGeom>
              <a:avLst/>
              <a:gdLst/>
              <a:ahLst/>
              <a:cxnLst/>
              <a:rect l="l" t="t" r="r" b="b"/>
              <a:pathLst>
                <a:path w="1069" h="819" extrusionOk="0">
                  <a:moveTo>
                    <a:pt x="1" y="0"/>
                  </a:moveTo>
                  <a:cubicBezTo>
                    <a:pt x="88" y="116"/>
                    <a:pt x="210" y="199"/>
                    <a:pt x="285" y="321"/>
                  </a:cubicBezTo>
                  <a:cubicBezTo>
                    <a:pt x="380" y="566"/>
                    <a:pt x="514" y="698"/>
                    <a:pt x="776" y="749"/>
                  </a:cubicBezTo>
                  <a:cubicBezTo>
                    <a:pt x="875" y="771"/>
                    <a:pt x="973" y="788"/>
                    <a:pt x="1069" y="818"/>
                  </a:cubicBezTo>
                  <a:cubicBezTo>
                    <a:pt x="1043" y="784"/>
                    <a:pt x="1013" y="751"/>
                    <a:pt x="983" y="721"/>
                  </a:cubicBezTo>
                  <a:cubicBezTo>
                    <a:pt x="934" y="704"/>
                    <a:pt x="886" y="687"/>
                    <a:pt x="838" y="670"/>
                  </a:cubicBezTo>
                  <a:cubicBezTo>
                    <a:pt x="755" y="641"/>
                    <a:pt x="673" y="612"/>
                    <a:pt x="594" y="577"/>
                  </a:cubicBezTo>
                  <a:cubicBezTo>
                    <a:pt x="545" y="554"/>
                    <a:pt x="493" y="526"/>
                    <a:pt x="466" y="479"/>
                  </a:cubicBezTo>
                  <a:cubicBezTo>
                    <a:pt x="360" y="302"/>
                    <a:pt x="221" y="144"/>
                    <a:pt x="59" y="17"/>
                  </a:cubicBezTo>
                  <a:cubicBezTo>
                    <a:pt x="40" y="11"/>
                    <a:pt x="20" y="5"/>
                    <a:pt x="1"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6"/>
            <p:cNvSpPr/>
            <p:nvPr/>
          </p:nvSpPr>
          <p:spPr>
            <a:xfrm>
              <a:off x="3585901" y="2861898"/>
              <a:ext cx="59082" cy="77314"/>
            </a:xfrm>
            <a:custGeom>
              <a:avLst/>
              <a:gdLst/>
              <a:ahLst/>
              <a:cxnLst/>
              <a:rect l="l" t="t" r="r" b="b"/>
              <a:pathLst>
                <a:path w="1212" h="1586" extrusionOk="0">
                  <a:moveTo>
                    <a:pt x="0" y="1"/>
                  </a:moveTo>
                  <a:cubicBezTo>
                    <a:pt x="74" y="110"/>
                    <a:pt x="156" y="212"/>
                    <a:pt x="247" y="305"/>
                  </a:cubicBezTo>
                  <a:cubicBezTo>
                    <a:pt x="341" y="402"/>
                    <a:pt x="442" y="488"/>
                    <a:pt x="514" y="602"/>
                  </a:cubicBezTo>
                  <a:cubicBezTo>
                    <a:pt x="579" y="702"/>
                    <a:pt x="605" y="823"/>
                    <a:pt x="666" y="926"/>
                  </a:cubicBezTo>
                  <a:cubicBezTo>
                    <a:pt x="715" y="1011"/>
                    <a:pt x="782" y="1084"/>
                    <a:pt x="843" y="1159"/>
                  </a:cubicBezTo>
                  <a:cubicBezTo>
                    <a:pt x="849" y="1165"/>
                    <a:pt x="851" y="1173"/>
                    <a:pt x="848" y="1180"/>
                  </a:cubicBezTo>
                  <a:cubicBezTo>
                    <a:pt x="859" y="1194"/>
                    <a:pt x="871" y="1211"/>
                    <a:pt x="885" y="1230"/>
                  </a:cubicBezTo>
                  <a:cubicBezTo>
                    <a:pt x="924" y="1280"/>
                    <a:pt x="962" y="1335"/>
                    <a:pt x="996" y="1393"/>
                  </a:cubicBezTo>
                  <a:cubicBezTo>
                    <a:pt x="1063" y="1485"/>
                    <a:pt x="1139" y="1571"/>
                    <a:pt x="1211" y="1586"/>
                  </a:cubicBezTo>
                  <a:cubicBezTo>
                    <a:pt x="1210" y="1585"/>
                    <a:pt x="1210" y="1584"/>
                    <a:pt x="1210" y="1583"/>
                  </a:cubicBezTo>
                  <a:cubicBezTo>
                    <a:pt x="1120" y="1463"/>
                    <a:pt x="1069" y="1314"/>
                    <a:pt x="990" y="1185"/>
                  </a:cubicBezTo>
                  <a:cubicBezTo>
                    <a:pt x="916" y="1067"/>
                    <a:pt x="793" y="983"/>
                    <a:pt x="750" y="852"/>
                  </a:cubicBezTo>
                  <a:cubicBezTo>
                    <a:pt x="736" y="808"/>
                    <a:pt x="711" y="769"/>
                    <a:pt x="686" y="730"/>
                  </a:cubicBezTo>
                  <a:cubicBezTo>
                    <a:pt x="634" y="649"/>
                    <a:pt x="581" y="569"/>
                    <a:pt x="516" y="499"/>
                  </a:cubicBezTo>
                  <a:cubicBezTo>
                    <a:pt x="472" y="453"/>
                    <a:pt x="421" y="412"/>
                    <a:pt x="384" y="360"/>
                  </a:cubicBezTo>
                  <a:cubicBezTo>
                    <a:pt x="351" y="316"/>
                    <a:pt x="327" y="264"/>
                    <a:pt x="294" y="220"/>
                  </a:cubicBezTo>
                  <a:cubicBezTo>
                    <a:pt x="241" y="147"/>
                    <a:pt x="166" y="94"/>
                    <a:pt x="95" y="39"/>
                  </a:cubicBezTo>
                  <a:cubicBezTo>
                    <a:pt x="64" y="24"/>
                    <a:pt x="33" y="12"/>
                    <a:pt x="0"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6"/>
            <p:cNvSpPr/>
            <p:nvPr/>
          </p:nvSpPr>
          <p:spPr>
            <a:xfrm>
              <a:off x="3375751" y="2980062"/>
              <a:ext cx="19450" cy="11748"/>
            </a:xfrm>
            <a:custGeom>
              <a:avLst/>
              <a:gdLst/>
              <a:ahLst/>
              <a:cxnLst/>
              <a:rect l="l" t="t" r="r" b="b"/>
              <a:pathLst>
                <a:path w="399" h="241" extrusionOk="0">
                  <a:moveTo>
                    <a:pt x="39" y="0"/>
                  </a:moveTo>
                  <a:cubicBezTo>
                    <a:pt x="15" y="0"/>
                    <a:pt x="3" y="47"/>
                    <a:pt x="1" y="73"/>
                  </a:cubicBezTo>
                  <a:cubicBezTo>
                    <a:pt x="52" y="121"/>
                    <a:pt x="107" y="170"/>
                    <a:pt x="121" y="240"/>
                  </a:cubicBezTo>
                  <a:cubicBezTo>
                    <a:pt x="176" y="185"/>
                    <a:pt x="252" y="156"/>
                    <a:pt x="329" y="156"/>
                  </a:cubicBezTo>
                  <a:cubicBezTo>
                    <a:pt x="351" y="156"/>
                    <a:pt x="372" y="158"/>
                    <a:pt x="393" y="163"/>
                  </a:cubicBezTo>
                  <a:cubicBezTo>
                    <a:pt x="396" y="149"/>
                    <a:pt x="399" y="135"/>
                    <a:pt x="393" y="123"/>
                  </a:cubicBezTo>
                  <a:cubicBezTo>
                    <a:pt x="385" y="111"/>
                    <a:pt x="375" y="108"/>
                    <a:pt x="363" y="108"/>
                  </a:cubicBezTo>
                  <a:cubicBezTo>
                    <a:pt x="349" y="108"/>
                    <a:pt x="333" y="112"/>
                    <a:pt x="319" y="112"/>
                  </a:cubicBezTo>
                  <a:cubicBezTo>
                    <a:pt x="315" y="112"/>
                    <a:pt x="312" y="112"/>
                    <a:pt x="308" y="111"/>
                  </a:cubicBezTo>
                  <a:cubicBezTo>
                    <a:pt x="275" y="98"/>
                    <a:pt x="298" y="49"/>
                    <a:pt x="298" y="22"/>
                  </a:cubicBezTo>
                  <a:cubicBezTo>
                    <a:pt x="300" y="12"/>
                    <a:pt x="288" y="7"/>
                    <a:pt x="280" y="3"/>
                  </a:cubicBezTo>
                  <a:cubicBezTo>
                    <a:pt x="276" y="2"/>
                    <a:pt x="272" y="2"/>
                    <a:pt x="268" y="2"/>
                  </a:cubicBezTo>
                  <a:cubicBezTo>
                    <a:pt x="221" y="2"/>
                    <a:pt x="190" y="52"/>
                    <a:pt x="158" y="80"/>
                  </a:cubicBezTo>
                  <a:cubicBezTo>
                    <a:pt x="151" y="83"/>
                    <a:pt x="145" y="85"/>
                    <a:pt x="139" y="85"/>
                  </a:cubicBezTo>
                  <a:cubicBezTo>
                    <a:pt x="102" y="85"/>
                    <a:pt x="85" y="24"/>
                    <a:pt x="55" y="6"/>
                  </a:cubicBezTo>
                  <a:cubicBezTo>
                    <a:pt x="49" y="2"/>
                    <a:pt x="44" y="0"/>
                    <a:pt x="39"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6"/>
            <p:cNvSpPr/>
            <p:nvPr/>
          </p:nvSpPr>
          <p:spPr>
            <a:xfrm>
              <a:off x="3370096" y="2982744"/>
              <a:ext cx="10724" cy="16087"/>
            </a:xfrm>
            <a:custGeom>
              <a:avLst/>
              <a:gdLst/>
              <a:ahLst/>
              <a:cxnLst/>
              <a:rect l="l" t="t" r="r" b="b"/>
              <a:pathLst>
                <a:path w="220" h="330" extrusionOk="0">
                  <a:moveTo>
                    <a:pt x="27" y="1"/>
                  </a:moveTo>
                  <a:cubicBezTo>
                    <a:pt x="0" y="124"/>
                    <a:pt x="23" y="266"/>
                    <a:pt x="144" y="329"/>
                  </a:cubicBezTo>
                  <a:cubicBezTo>
                    <a:pt x="220" y="193"/>
                    <a:pt x="158" y="69"/>
                    <a:pt x="2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6"/>
            <p:cNvSpPr/>
            <p:nvPr/>
          </p:nvSpPr>
          <p:spPr>
            <a:xfrm>
              <a:off x="3378432" y="2991664"/>
              <a:ext cx="18670" cy="9944"/>
            </a:xfrm>
            <a:custGeom>
              <a:avLst/>
              <a:gdLst/>
              <a:ahLst/>
              <a:cxnLst/>
              <a:rect l="l" t="t" r="r" b="b"/>
              <a:pathLst>
                <a:path w="383" h="204" extrusionOk="0">
                  <a:moveTo>
                    <a:pt x="278" y="0"/>
                  </a:moveTo>
                  <a:cubicBezTo>
                    <a:pt x="204" y="0"/>
                    <a:pt x="131" y="16"/>
                    <a:pt x="72" y="61"/>
                  </a:cubicBezTo>
                  <a:cubicBezTo>
                    <a:pt x="71" y="75"/>
                    <a:pt x="69" y="89"/>
                    <a:pt x="63" y="101"/>
                  </a:cubicBezTo>
                  <a:cubicBezTo>
                    <a:pt x="52" y="140"/>
                    <a:pt x="23" y="171"/>
                    <a:pt x="0" y="203"/>
                  </a:cubicBezTo>
                  <a:cubicBezTo>
                    <a:pt x="65" y="200"/>
                    <a:pt x="134" y="186"/>
                    <a:pt x="188" y="151"/>
                  </a:cubicBezTo>
                  <a:cubicBezTo>
                    <a:pt x="250" y="100"/>
                    <a:pt x="312" y="49"/>
                    <a:pt x="383" y="10"/>
                  </a:cubicBezTo>
                  <a:cubicBezTo>
                    <a:pt x="349" y="4"/>
                    <a:pt x="314" y="0"/>
                    <a:pt x="27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6"/>
            <p:cNvSpPr/>
            <p:nvPr/>
          </p:nvSpPr>
          <p:spPr>
            <a:xfrm>
              <a:off x="3310624" y="2979234"/>
              <a:ext cx="30808" cy="75217"/>
            </a:xfrm>
            <a:custGeom>
              <a:avLst/>
              <a:gdLst/>
              <a:ahLst/>
              <a:cxnLst/>
              <a:rect l="l" t="t" r="r" b="b"/>
              <a:pathLst>
                <a:path w="632" h="1543" extrusionOk="0">
                  <a:moveTo>
                    <a:pt x="54" y="0"/>
                  </a:moveTo>
                  <a:cubicBezTo>
                    <a:pt x="53" y="5"/>
                    <a:pt x="53" y="11"/>
                    <a:pt x="53" y="16"/>
                  </a:cubicBezTo>
                  <a:cubicBezTo>
                    <a:pt x="37" y="201"/>
                    <a:pt x="1" y="386"/>
                    <a:pt x="24" y="572"/>
                  </a:cubicBezTo>
                  <a:cubicBezTo>
                    <a:pt x="63" y="839"/>
                    <a:pt x="203" y="1083"/>
                    <a:pt x="401" y="1265"/>
                  </a:cubicBezTo>
                  <a:cubicBezTo>
                    <a:pt x="483" y="1349"/>
                    <a:pt x="569" y="1431"/>
                    <a:pt x="627" y="1533"/>
                  </a:cubicBezTo>
                  <a:cubicBezTo>
                    <a:pt x="629" y="1536"/>
                    <a:pt x="631" y="1539"/>
                    <a:pt x="632" y="1542"/>
                  </a:cubicBezTo>
                  <a:cubicBezTo>
                    <a:pt x="632" y="1539"/>
                    <a:pt x="631" y="1536"/>
                    <a:pt x="631" y="1533"/>
                  </a:cubicBezTo>
                  <a:cubicBezTo>
                    <a:pt x="625" y="1491"/>
                    <a:pt x="616" y="1449"/>
                    <a:pt x="607" y="1407"/>
                  </a:cubicBezTo>
                  <a:cubicBezTo>
                    <a:pt x="578" y="1279"/>
                    <a:pt x="537" y="1157"/>
                    <a:pt x="480" y="1040"/>
                  </a:cubicBezTo>
                  <a:cubicBezTo>
                    <a:pt x="365" y="806"/>
                    <a:pt x="241" y="569"/>
                    <a:pt x="200" y="309"/>
                  </a:cubicBezTo>
                  <a:cubicBezTo>
                    <a:pt x="199" y="301"/>
                    <a:pt x="206" y="296"/>
                    <a:pt x="212" y="296"/>
                  </a:cubicBezTo>
                  <a:cubicBezTo>
                    <a:pt x="217" y="296"/>
                    <a:pt x="222" y="299"/>
                    <a:pt x="223" y="306"/>
                  </a:cubicBezTo>
                  <a:cubicBezTo>
                    <a:pt x="252" y="448"/>
                    <a:pt x="300" y="581"/>
                    <a:pt x="361" y="709"/>
                  </a:cubicBezTo>
                  <a:cubicBezTo>
                    <a:pt x="440" y="871"/>
                    <a:pt x="551" y="1014"/>
                    <a:pt x="620" y="1180"/>
                  </a:cubicBezTo>
                  <a:cubicBezTo>
                    <a:pt x="572" y="697"/>
                    <a:pt x="479" y="289"/>
                    <a:pt x="5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6"/>
            <p:cNvSpPr/>
            <p:nvPr/>
          </p:nvSpPr>
          <p:spPr>
            <a:xfrm>
              <a:off x="3344357" y="2995077"/>
              <a:ext cx="79897" cy="64395"/>
            </a:xfrm>
            <a:custGeom>
              <a:avLst/>
              <a:gdLst/>
              <a:ahLst/>
              <a:cxnLst/>
              <a:rect l="l" t="t" r="r" b="b"/>
              <a:pathLst>
                <a:path w="1639" h="1321" extrusionOk="0">
                  <a:moveTo>
                    <a:pt x="1638" y="1"/>
                  </a:moveTo>
                  <a:lnTo>
                    <a:pt x="1638" y="1"/>
                  </a:lnTo>
                  <a:cubicBezTo>
                    <a:pt x="1626" y="6"/>
                    <a:pt x="1612" y="11"/>
                    <a:pt x="1600" y="17"/>
                  </a:cubicBezTo>
                  <a:cubicBezTo>
                    <a:pt x="1508" y="53"/>
                    <a:pt x="1417" y="92"/>
                    <a:pt x="1334" y="149"/>
                  </a:cubicBezTo>
                  <a:cubicBezTo>
                    <a:pt x="1242" y="209"/>
                    <a:pt x="1169" y="290"/>
                    <a:pt x="1081" y="353"/>
                  </a:cubicBezTo>
                  <a:cubicBezTo>
                    <a:pt x="1069" y="361"/>
                    <a:pt x="1056" y="364"/>
                    <a:pt x="1043" y="364"/>
                  </a:cubicBezTo>
                  <a:cubicBezTo>
                    <a:pt x="1025" y="364"/>
                    <a:pt x="1007" y="359"/>
                    <a:pt x="989" y="354"/>
                  </a:cubicBezTo>
                  <a:cubicBezTo>
                    <a:pt x="976" y="351"/>
                    <a:pt x="964" y="350"/>
                    <a:pt x="951" y="350"/>
                  </a:cubicBezTo>
                  <a:cubicBezTo>
                    <a:pt x="898" y="350"/>
                    <a:pt x="846" y="370"/>
                    <a:pt x="798" y="394"/>
                  </a:cubicBezTo>
                  <a:cubicBezTo>
                    <a:pt x="547" y="530"/>
                    <a:pt x="314" y="711"/>
                    <a:pt x="152" y="948"/>
                  </a:cubicBezTo>
                  <a:cubicBezTo>
                    <a:pt x="143" y="962"/>
                    <a:pt x="133" y="977"/>
                    <a:pt x="126" y="990"/>
                  </a:cubicBezTo>
                  <a:cubicBezTo>
                    <a:pt x="121" y="1001"/>
                    <a:pt x="115" y="1011"/>
                    <a:pt x="111" y="1023"/>
                  </a:cubicBezTo>
                  <a:cubicBezTo>
                    <a:pt x="109" y="1032"/>
                    <a:pt x="111" y="1039"/>
                    <a:pt x="121" y="1039"/>
                  </a:cubicBezTo>
                  <a:cubicBezTo>
                    <a:pt x="128" y="1039"/>
                    <a:pt x="139" y="1035"/>
                    <a:pt x="155" y="1028"/>
                  </a:cubicBezTo>
                  <a:cubicBezTo>
                    <a:pt x="366" y="847"/>
                    <a:pt x="642" y="782"/>
                    <a:pt x="884" y="659"/>
                  </a:cubicBezTo>
                  <a:cubicBezTo>
                    <a:pt x="1058" y="566"/>
                    <a:pt x="1209" y="435"/>
                    <a:pt x="1353" y="300"/>
                  </a:cubicBezTo>
                  <a:cubicBezTo>
                    <a:pt x="1385" y="270"/>
                    <a:pt x="1417" y="236"/>
                    <a:pt x="1449" y="205"/>
                  </a:cubicBezTo>
                  <a:cubicBezTo>
                    <a:pt x="1452" y="202"/>
                    <a:pt x="1455" y="201"/>
                    <a:pt x="1458" y="201"/>
                  </a:cubicBezTo>
                  <a:cubicBezTo>
                    <a:pt x="1468" y="201"/>
                    <a:pt x="1477" y="214"/>
                    <a:pt x="1467" y="223"/>
                  </a:cubicBezTo>
                  <a:cubicBezTo>
                    <a:pt x="1269" y="409"/>
                    <a:pt x="1062" y="593"/>
                    <a:pt x="826" y="734"/>
                  </a:cubicBezTo>
                  <a:cubicBezTo>
                    <a:pt x="598" y="871"/>
                    <a:pt x="339" y="956"/>
                    <a:pt x="125" y="1117"/>
                  </a:cubicBezTo>
                  <a:cubicBezTo>
                    <a:pt x="101" y="1135"/>
                    <a:pt x="77" y="1153"/>
                    <a:pt x="52" y="1168"/>
                  </a:cubicBezTo>
                  <a:cubicBezTo>
                    <a:pt x="51" y="1171"/>
                    <a:pt x="50" y="1173"/>
                    <a:pt x="49" y="1176"/>
                  </a:cubicBezTo>
                  <a:cubicBezTo>
                    <a:pt x="45" y="1187"/>
                    <a:pt x="41" y="1197"/>
                    <a:pt x="38" y="1208"/>
                  </a:cubicBezTo>
                  <a:cubicBezTo>
                    <a:pt x="30" y="1230"/>
                    <a:pt x="24" y="1251"/>
                    <a:pt x="18" y="1273"/>
                  </a:cubicBezTo>
                  <a:cubicBezTo>
                    <a:pt x="16" y="1279"/>
                    <a:pt x="11" y="1284"/>
                    <a:pt x="5" y="1286"/>
                  </a:cubicBezTo>
                  <a:cubicBezTo>
                    <a:pt x="4" y="1294"/>
                    <a:pt x="2" y="1300"/>
                    <a:pt x="1" y="1307"/>
                  </a:cubicBezTo>
                  <a:cubicBezTo>
                    <a:pt x="42" y="1316"/>
                    <a:pt x="84" y="1321"/>
                    <a:pt x="126" y="1321"/>
                  </a:cubicBezTo>
                  <a:cubicBezTo>
                    <a:pt x="259" y="1321"/>
                    <a:pt x="392" y="1278"/>
                    <a:pt x="505" y="1208"/>
                  </a:cubicBezTo>
                  <a:cubicBezTo>
                    <a:pt x="522" y="1197"/>
                    <a:pt x="538" y="1187"/>
                    <a:pt x="553" y="1175"/>
                  </a:cubicBezTo>
                  <a:cubicBezTo>
                    <a:pt x="616" y="1135"/>
                    <a:pt x="669" y="1098"/>
                    <a:pt x="729" y="1058"/>
                  </a:cubicBezTo>
                  <a:cubicBezTo>
                    <a:pt x="737" y="1054"/>
                    <a:pt x="746" y="1053"/>
                    <a:pt x="754" y="1053"/>
                  </a:cubicBezTo>
                  <a:cubicBezTo>
                    <a:pt x="771" y="1053"/>
                    <a:pt x="788" y="1058"/>
                    <a:pt x="805" y="1058"/>
                  </a:cubicBezTo>
                  <a:cubicBezTo>
                    <a:pt x="812" y="1058"/>
                    <a:pt x="819" y="1057"/>
                    <a:pt x="826" y="1054"/>
                  </a:cubicBezTo>
                  <a:cubicBezTo>
                    <a:pt x="1009" y="1009"/>
                    <a:pt x="1073" y="815"/>
                    <a:pt x="1148" y="665"/>
                  </a:cubicBezTo>
                  <a:cubicBezTo>
                    <a:pt x="1179" y="618"/>
                    <a:pt x="1235" y="597"/>
                    <a:pt x="1276" y="562"/>
                  </a:cubicBezTo>
                  <a:cubicBezTo>
                    <a:pt x="1463" y="425"/>
                    <a:pt x="1554" y="209"/>
                    <a:pt x="163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6"/>
            <p:cNvSpPr/>
            <p:nvPr/>
          </p:nvSpPr>
          <p:spPr>
            <a:xfrm>
              <a:off x="3344065" y="2976845"/>
              <a:ext cx="11846" cy="51867"/>
            </a:xfrm>
            <a:custGeom>
              <a:avLst/>
              <a:gdLst/>
              <a:ahLst/>
              <a:cxnLst/>
              <a:rect l="l" t="t" r="r" b="b"/>
              <a:pathLst>
                <a:path w="243" h="1064" extrusionOk="0">
                  <a:moveTo>
                    <a:pt x="48" y="1"/>
                  </a:moveTo>
                  <a:lnTo>
                    <a:pt x="48" y="1"/>
                  </a:lnTo>
                  <a:cubicBezTo>
                    <a:pt x="0" y="196"/>
                    <a:pt x="4" y="410"/>
                    <a:pt x="73" y="597"/>
                  </a:cubicBezTo>
                  <a:cubicBezTo>
                    <a:pt x="125" y="750"/>
                    <a:pt x="205" y="901"/>
                    <a:pt x="210" y="1064"/>
                  </a:cubicBezTo>
                  <a:cubicBezTo>
                    <a:pt x="211" y="1062"/>
                    <a:pt x="211" y="1061"/>
                    <a:pt x="212" y="1060"/>
                  </a:cubicBezTo>
                  <a:cubicBezTo>
                    <a:pt x="242" y="956"/>
                    <a:pt x="237" y="845"/>
                    <a:pt x="239" y="737"/>
                  </a:cubicBezTo>
                  <a:cubicBezTo>
                    <a:pt x="238" y="628"/>
                    <a:pt x="237" y="518"/>
                    <a:pt x="215" y="410"/>
                  </a:cubicBezTo>
                  <a:cubicBezTo>
                    <a:pt x="185" y="263"/>
                    <a:pt x="112" y="134"/>
                    <a:pt x="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6"/>
            <p:cNvSpPr/>
            <p:nvPr/>
          </p:nvSpPr>
          <p:spPr>
            <a:xfrm>
              <a:off x="3305506" y="2970654"/>
              <a:ext cx="124257" cy="91792"/>
            </a:xfrm>
            <a:custGeom>
              <a:avLst/>
              <a:gdLst/>
              <a:ahLst/>
              <a:cxnLst/>
              <a:rect l="l" t="t" r="r" b="b"/>
              <a:pathLst>
                <a:path w="2549" h="1883" extrusionOk="0">
                  <a:moveTo>
                    <a:pt x="1480" y="193"/>
                  </a:moveTo>
                  <a:cubicBezTo>
                    <a:pt x="1485" y="193"/>
                    <a:pt x="1490" y="195"/>
                    <a:pt x="1496" y="199"/>
                  </a:cubicBezTo>
                  <a:cubicBezTo>
                    <a:pt x="1526" y="217"/>
                    <a:pt x="1543" y="278"/>
                    <a:pt x="1580" y="278"/>
                  </a:cubicBezTo>
                  <a:cubicBezTo>
                    <a:pt x="1586" y="278"/>
                    <a:pt x="1592" y="276"/>
                    <a:pt x="1599" y="273"/>
                  </a:cubicBezTo>
                  <a:cubicBezTo>
                    <a:pt x="1631" y="245"/>
                    <a:pt x="1662" y="196"/>
                    <a:pt x="1708" y="196"/>
                  </a:cubicBezTo>
                  <a:cubicBezTo>
                    <a:pt x="1712" y="196"/>
                    <a:pt x="1717" y="196"/>
                    <a:pt x="1721" y="197"/>
                  </a:cubicBezTo>
                  <a:cubicBezTo>
                    <a:pt x="1729" y="200"/>
                    <a:pt x="1741" y="205"/>
                    <a:pt x="1739" y="215"/>
                  </a:cubicBezTo>
                  <a:cubicBezTo>
                    <a:pt x="1739" y="242"/>
                    <a:pt x="1716" y="291"/>
                    <a:pt x="1749" y="304"/>
                  </a:cubicBezTo>
                  <a:cubicBezTo>
                    <a:pt x="1753" y="305"/>
                    <a:pt x="1756" y="305"/>
                    <a:pt x="1760" y="305"/>
                  </a:cubicBezTo>
                  <a:cubicBezTo>
                    <a:pt x="1774" y="305"/>
                    <a:pt x="1789" y="301"/>
                    <a:pt x="1803" y="301"/>
                  </a:cubicBezTo>
                  <a:cubicBezTo>
                    <a:pt x="1815" y="301"/>
                    <a:pt x="1826" y="304"/>
                    <a:pt x="1834" y="317"/>
                  </a:cubicBezTo>
                  <a:cubicBezTo>
                    <a:pt x="1840" y="328"/>
                    <a:pt x="1837" y="342"/>
                    <a:pt x="1834" y="356"/>
                  </a:cubicBezTo>
                  <a:cubicBezTo>
                    <a:pt x="1813" y="351"/>
                    <a:pt x="1792" y="349"/>
                    <a:pt x="1770" y="349"/>
                  </a:cubicBezTo>
                  <a:cubicBezTo>
                    <a:pt x="1693" y="349"/>
                    <a:pt x="1617" y="378"/>
                    <a:pt x="1562" y="433"/>
                  </a:cubicBezTo>
                  <a:cubicBezTo>
                    <a:pt x="1548" y="363"/>
                    <a:pt x="1493" y="315"/>
                    <a:pt x="1442" y="266"/>
                  </a:cubicBezTo>
                  <a:cubicBezTo>
                    <a:pt x="1444" y="240"/>
                    <a:pt x="1456" y="193"/>
                    <a:pt x="1480" y="193"/>
                  </a:cubicBezTo>
                  <a:close/>
                  <a:moveTo>
                    <a:pt x="1352" y="249"/>
                  </a:moveTo>
                  <a:lnTo>
                    <a:pt x="1352" y="249"/>
                  </a:lnTo>
                  <a:cubicBezTo>
                    <a:pt x="1483" y="317"/>
                    <a:pt x="1545" y="441"/>
                    <a:pt x="1469" y="577"/>
                  </a:cubicBezTo>
                  <a:cubicBezTo>
                    <a:pt x="1348" y="514"/>
                    <a:pt x="1325" y="372"/>
                    <a:pt x="1352" y="249"/>
                  </a:cubicBezTo>
                  <a:close/>
                  <a:moveTo>
                    <a:pt x="1774" y="431"/>
                  </a:moveTo>
                  <a:cubicBezTo>
                    <a:pt x="1810" y="431"/>
                    <a:pt x="1845" y="435"/>
                    <a:pt x="1879" y="441"/>
                  </a:cubicBezTo>
                  <a:cubicBezTo>
                    <a:pt x="1808" y="480"/>
                    <a:pt x="1746" y="531"/>
                    <a:pt x="1684" y="582"/>
                  </a:cubicBezTo>
                  <a:cubicBezTo>
                    <a:pt x="1630" y="617"/>
                    <a:pt x="1561" y="631"/>
                    <a:pt x="1496" y="634"/>
                  </a:cubicBezTo>
                  <a:cubicBezTo>
                    <a:pt x="1519" y="602"/>
                    <a:pt x="1548" y="571"/>
                    <a:pt x="1559" y="532"/>
                  </a:cubicBezTo>
                  <a:cubicBezTo>
                    <a:pt x="1565" y="520"/>
                    <a:pt x="1567" y="506"/>
                    <a:pt x="1568" y="492"/>
                  </a:cubicBezTo>
                  <a:cubicBezTo>
                    <a:pt x="1627" y="447"/>
                    <a:pt x="1700" y="431"/>
                    <a:pt x="1774" y="431"/>
                  </a:cubicBezTo>
                  <a:close/>
                  <a:moveTo>
                    <a:pt x="839" y="128"/>
                  </a:moveTo>
                  <a:lnTo>
                    <a:pt x="839" y="128"/>
                  </a:lnTo>
                  <a:cubicBezTo>
                    <a:pt x="903" y="261"/>
                    <a:pt x="976" y="390"/>
                    <a:pt x="1006" y="537"/>
                  </a:cubicBezTo>
                  <a:cubicBezTo>
                    <a:pt x="1028" y="645"/>
                    <a:pt x="1029" y="755"/>
                    <a:pt x="1030" y="864"/>
                  </a:cubicBezTo>
                  <a:cubicBezTo>
                    <a:pt x="1028" y="972"/>
                    <a:pt x="1033" y="1083"/>
                    <a:pt x="1003" y="1187"/>
                  </a:cubicBezTo>
                  <a:cubicBezTo>
                    <a:pt x="1002" y="1188"/>
                    <a:pt x="1002" y="1189"/>
                    <a:pt x="1001" y="1190"/>
                  </a:cubicBezTo>
                  <a:cubicBezTo>
                    <a:pt x="996" y="1028"/>
                    <a:pt x="916" y="877"/>
                    <a:pt x="864" y="724"/>
                  </a:cubicBezTo>
                  <a:cubicBezTo>
                    <a:pt x="795" y="536"/>
                    <a:pt x="791" y="323"/>
                    <a:pt x="839" y="128"/>
                  </a:cubicBezTo>
                  <a:close/>
                  <a:moveTo>
                    <a:pt x="159" y="176"/>
                  </a:moveTo>
                  <a:cubicBezTo>
                    <a:pt x="584" y="464"/>
                    <a:pt x="677" y="873"/>
                    <a:pt x="725" y="1356"/>
                  </a:cubicBezTo>
                  <a:cubicBezTo>
                    <a:pt x="656" y="1190"/>
                    <a:pt x="545" y="1047"/>
                    <a:pt x="466" y="885"/>
                  </a:cubicBezTo>
                  <a:cubicBezTo>
                    <a:pt x="405" y="756"/>
                    <a:pt x="357" y="623"/>
                    <a:pt x="328" y="482"/>
                  </a:cubicBezTo>
                  <a:cubicBezTo>
                    <a:pt x="327" y="475"/>
                    <a:pt x="322" y="472"/>
                    <a:pt x="317" y="472"/>
                  </a:cubicBezTo>
                  <a:cubicBezTo>
                    <a:pt x="311" y="472"/>
                    <a:pt x="304" y="477"/>
                    <a:pt x="305" y="485"/>
                  </a:cubicBezTo>
                  <a:cubicBezTo>
                    <a:pt x="346" y="745"/>
                    <a:pt x="470" y="981"/>
                    <a:pt x="585" y="1216"/>
                  </a:cubicBezTo>
                  <a:cubicBezTo>
                    <a:pt x="660" y="1370"/>
                    <a:pt x="710" y="1537"/>
                    <a:pt x="736" y="1709"/>
                  </a:cubicBezTo>
                  <a:cubicBezTo>
                    <a:pt x="736" y="1712"/>
                    <a:pt x="737" y="1715"/>
                    <a:pt x="737" y="1718"/>
                  </a:cubicBezTo>
                  <a:cubicBezTo>
                    <a:pt x="736" y="1715"/>
                    <a:pt x="734" y="1712"/>
                    <a:pt x="732" y="1709"/>
                  </a:cubicBezTo>
                  <a:cubicBezTo>
                    <a:pt x="674" y="1607"/>
                    <a:pt x="588" y="1525"/>
                    <a:pt x="506" y="1441"/>
                  </a:cubicBezTo>
                  <a:cubicBezTo>
                    <a:pt x="308" y="1259"/>
                    <a:pt x="168" y="1015"/>
                    <a:pt x="129" y="748"/>
                  </a:cubicBezTo>
                  <a:cubicBezTo>
                    <a:pt x="105" y="556"/>
                    <a:pt x="144" y="366"/>
                    <a:pt x="159" y="176"/>
                  </a:cubicBezTo>
                  <a:close/>
                  <a:moveTo>
                    <a:pt x="2434" y="502"/>
                  </a:moveTo>
                  <a:lnTo>
                    <a:pt x="2434" y="502"/>
                  </a:lnTo>
                  <a:cubicBezTo>
                    <a:pt x="2351" y="710"/>
                    <a:pt x="2260" y="926"/>
                    <a:pt x="2073" y="1063"/>
                  </a:cubicBezTo>
                  <a:cubicBezTo>
                    <a:pt x="2032" y="1098"/>
                    <a:pt x="1976" y="1119"/>
                    <a:pt x="1945" y="1166"/>
                  </a:cubicBezTo>
                  <a:cubicBezTo>
                    <a:pt x="1870" y="1316"/>
                    <a:pt x="1806" y="1510"/>
                    <a:pt x="1623" y="1555"/>
                  </a:cubicBezTo>
                  <a:cubicBezTo>
                    <a:pt x="1616" y="1558"/>
                    <a:pt x="1609" y="1559"/>
                    <a:pt x="1602" y="1559"/>
                  </a:cubicBezTo>
                  <a:cubicBezTo>
                    <a:pt x="1585" y="1559"/>
                    <a:pt x="1568" y="1554"/>
                    <a:pt x="1551" y="1554"/>
                  </a:cubicBezTo>
                  <a:cubicBezTo>
                    <a:pt x="1542" y="1554"/>
                    <a:pt x="1533" y="1555"/>
                    <a:pt x="1525" y="1559"/>
                  </a:cubicBezTo>
                  <a:cubicBezTo>
                    <a:pt x="1466" y="1598"/>
                    <a:pt x="1413" y="1635"/>
                    <a:pt x="1350" y="1676"/>
                  </a:cubicBezTo>
                  <a:cubicBezTo>
                    <a:pt x="1335" y="1688"/>
                    <a:pt x="1319" y="1698"/>
                    <a:pt x="1302" y="1709"/>
                  </a:cubicBezTo>
                  <a:cubicBezTo>
                    <a:pt x="1188" y="1779"/>
                    <a:pt x="1055" y="1821"/>
                    <a:pt x="922" y="1821"/>
                  </a:cubicBezTo>
                  <a:cubicBezTo>
                    <a:pt x="880" y="1821"/>
                    <a:pt x="838" y="1817"/>
                    <a:pt x="797" y="1808"/>
                  </a:cubicBezTo>
                  <a:cubicBezTo>
                    <a:pt x="799" y="1801"/>
                    <a:pt x="801" y="1795"/>
                    <a:pt x="802" y="1787"/>
                  </a:cubicBezTo>
                  <a:cubicBezTo>
                    <a:pt x="807" y="1785"/>
                    <a:pt x="813" y="1780"/>
                    <a:pt x="814" y="1774"/>
                  </a:cubicBezTo>
                  <a:cubicBezTo>
                    <a:pt x="820" y="1752"/>
                    <a:pt x="827" y="1731"/>
                    <a:pt x="835" y="1709"/>
                  </a:cubicBezTo>
                  <a:cubicBezTo>
                    <a:pt x="839" y="1695"/>
                    <a:pt x="843" y="1682"/>
                    <a:pt x="848" y="1669"/>
                  </a:cubicBezTo>
                  <a:cubicBezTo>
                    <a:pt x="873" y="1654"/>
                    <a:pt x="898" y="1636"/>
                    <a:pt x="922" y="1618"/>
                  </a:cubicBezTo>
                  <a:cubicBezTo>
                    <a:pt x="1136" y="1457"/>
                    <a:pt x="1395" y="1374"/>
                    <a:pt x="1623" y="1235"/>
                  </a:cubicBezTo>
                  <a:cubicBezTo>
                    <a:pt x="1859" y="1094"/>
                    <a:pt x="2064" y="910"/>
                    <a:pt x="2264" y="724"/>
                  </a:cubicBezTo>
                  <a:cubicBezTo>
                    <a:pt x="2273" y="715"/>
                    <a:pt x="2264" y="702"/>
                    <a:pt x="2254" y="702"/>
                  </a:cubicBezTo>
                  <a:cubicBezTo>
                    <a:pt x="2251" y="702"/>
                    <a:pt x="2248" y="703"/>
                    <a:pt x="2245" y="706"/>
                  </a:cubicBezTo>
                  <a:cubicBezTo>
                    <a:pt x="2214" y="737"/>
                    <a:pt x="2182" y="771"/>
                    <a:pt x="2149" y="801"/>
                  </a:cubicBezTo>
                  <a:cubicBezTo>
                    <a:pt x="2005" y="936"/>
                    <a:pt x="1855" y="1067"/>
                    <a:pt x="1681" y="1160"/>
                  </a:cubicBezTo>
                  <a:cubicBezTo>
                    <a:pt x="1437" y="1283"/>
                    <a:pt x="1162" y="1348"/>
                    <a:pt x="952" y="1529"/>
                  </a:cubicBezTo>
                  <a:cubicBezTo>
                    <a:pt x="936" y="1537"/>
                    <a:pt x="924" y="1540"/>
                    <a:pt x="917" y="1540"/>
                  </a:cubicBezTo>
                  <a:cubicBezTo>
                    <a:pt x="907" y="1540"/>
                    <a:pt x="905" y="1534"/>
                    <a:pt x="907" y="1524"/>
                  </a:cubicBezTo>
                  <a:cubicBezTo>
                    <a:pt x="912" y="1513"/>
                    <a:pt x="916" y="1502"/>
                    <a:pt x="922" y="1491"/>
                  </a:cubicBezTo>
                  <a:cubicBezTo>
                    <a:pt x="929" y="1478"/>
                    <a:pt x="940" y="1463"/>
                    <a:pt x="949" y="1449"/>
                  </a:cubicBezTo>
                  <a:cubicBezTo>
                    <a:pt x="1110" y="1212"/>
                    <a:pt x="1344" y="1031"/>
                    <a:pt x="1594" y="895"/>
                  </a:cubicBezTo>
                  <a:cubicBezTo>
                    <a:pt x="1641" y="871"/>
                    <a:pt x="1694" y="851"/>
                    <a:pt x="1748" y="851"/>
                  </a:cubicBezTo>
                  <a:cubicBezTo>
                    <a:pt x="1760" y="851"/>
                    <a:pt x="1773" y="852"/>
                    <a:pt x="1786" y="855"/>
                  </a:cubicBezTo>
                  <a:cubicBezTo>
                    <a:pt x="1803" y="860"/>
                    <a:pt x="1822" y="865"/>
                    <a:pt x="1840" y="865"/>
                  </a:cubicBezTo>
                  <a:cubicBezTo>
                    <a:pt x="1853" y="865"/>
                    <a:pt x="1866" y="862"/>
                    <a:pt x="1878" y="855"/>
                  </a:cubicBezTo>
                  <a:cubicBezTo>
                    <a:pt x="1965" y="791"/>
                    <a:pt x="2039" y="709"/>
                    <a:pt x="2130" y="650"/>
                  </a:cubicBezTo>
                  <a:cubicBezTo>
                    <a:pt x="2224" y="586"/>
                    <a:pt x="2330" y="544"/>
                    <a:pt x="2434" y="502"/>
                  </a:cubicBezTo>
                  <a:close/>
                  <a:moveTo>
                    <a:pt x="837" y="1"/>
                  </a:moveTo>
                  <a:cubicBezTo>
                    <a:pt x="818" y="1"/>
                    <a:pt x="800" y="15"/>
                    <a:pt x="793" y="33"/>
                  </a:cubicBezTo>
                  <a:cubicBezTo>
                    <a:pt x="780" y="65"/>
                    <a:pt x="774" y="98"/>
                    <a:pt x="766" y="132"/>
                  </a:cubicBezTo>
                  <a:cubicBezTo>
                    <a:pt x="705" y="438"/>
                    <a:pt x="761" y="722"/>
                    <a:pt x="891" y="1003"/>
                  </a:cubicBezTo>
                  <a:cubicBezTo>
                    <a:pt x="928" y="1093"/>
                    <a:pt x="962" y="1191"/>
                    <a:pt x="951" y="1291"/>
                  </a:cubicBezTo>
                  <a:cubicBezTo>
                    <a:pt x="905" y="1387"/>
                    <a:pt x="865" y="1485"/>
                    <a:pt x="828" y="1584"/>
                  </a:cubicBezTo>
                  <a:cubicBezTo>
                    <a:pt x="828" y="1586"/>
                    <a:pt x="827" y="1587"/>
                    <a:pt x="827" y="1588"/>
                  </a:cubicBezTo>
                  <a:cubicBezTo>
                    <a:pt x="822" y="1599"/>
                    <a:pt x="817" y="1611"/>
                    <a:pt x="811" y="1622"/>
                  </a:cubicBezTo>
                  <a:cubicBezTo>
                    <a:pt x="817" y="1421"/>
                    <a:pt x="794" y="1218"/>
                    <a:pt x="764" y="1020"/>
                  </a:cubicBezTo>
                  <a:cubicBezTo>
                    <a:pt x="723" y="783"/>
                    <a:pt x="636" y="551"/>
                    <a:pt x="490" y="359"/>
                  </a:cubicBezTo>
                  <a:cubicBezTo>
                    <a:pt x="417" y="265"/>
                    <a:pt x="317" y="197"/>
                    <a:pt x="224" y="125"/>
                  </a:cubicBezTo>
                  <a:cubicBezTo>
                    <a:pt x="200" y="107"/>
                    <a:pt x="170" y="81"/>
                    <a:pt x="140" y="81"/>
                  </a:cubicBezTo>
                  <a:cubicBezTo>
                    <a:pt x="130" y="81"/>
                    <a:pt x="119" y="84"/>
                    <a:pt x="109" y="92"/>
                  </a:cubicBezTo>
                  <a:cubicBezTo>
                    <a:pt x="83" y="114"/>
                    <a:pt x="85" y="152"/>
                    <a:pt x="81" y="184"/>
                  </a:cubicBezTo>
                  <a:cubicBezTo>
                    <a:pt x="76" y="256"/>
                    <a:pt x="67" y="328"/>
                    <a:pt x="58" y="401"/>
                  </a:cubicBezTo>
                  <a:cubicBezTo>
                    <a:pt x="1" y="732"/>
                    <a:pt x="88" y="1080"/>
                    <a:pt x="299" y="1342"/>
                  </a:cubicBezTo>
                  <a:cubicBezTo>
                    <a:pt x="406" y="1473"/>
                    <a:pt x="543" y="1575"/>
                    <a:pt x="646" y="1709"/>
                  </a:cubicBezTo>
                  <a:cubicBezTo>
                    <a:pt x="647" y="1711"/>
                    <a:pt x="649" y="1713"/>
                    <a:pt x="650" y="1715"/>
                  </a:cubicBezTo>
                  <a:cubicBezTo>
                    <a:pt x="673" y="1745"/>
                    <a:pt x="695" y="1778"/>
                    <a:pt x="717" y="1809"/>
                  </a:cubicBezTo>
                  <a:cubicBezTo>
                    <a:pt x="726" y="1823"/>
                    <a:pt x="740" y="1836"/>
                    <a:pt x="757" y="1836"/>
                  </a:cubicBezTo>
                  <a:cubicBezTo>
                    <a:pt x="758" y="1836"/>
                    <a:pt x="760" y="1836"/>
                    <a:pt x="761" y="1836"/>
                  </a:cubicBezTo>
                  <a:lnTo>
                    <a:pt x="762" y="1837"/>
                  </a:lnTo>
                  <a:lnTo>
                    <a:pt x="762" y="1839"/>
                  </a:lnTo>
                  <a:cubicBezTo>
                    <a:pt x="761" y="1844"/>
                    <a:pt x="763" y="1851"/>
                    <a:pt x="769" y="1854"/>
                  </a:cubicBezTo>
                  <a:cubicBezTo>
                    <a:pt x="772" y="1854"/>
                    <a:pt x="773" y="1855"/>
                    <a:pt x="775" y="1855"/>
                  </a:cubicBezTo>
                  <a:cubicBezTo>
                    <a:pt x="780" y="1855"/>
                    <a:pt x="783" y="1852"/>
                    <a:pt x="785" y="1849"/>
                  </a:cubicBezTo>
                  <a:cubicBezTo>
                    <a:pt x="838" y="1876"/>
                    <a:pt x="900" y="1880"/>
                    <a:pt x="957" y="1882"/>
                  </a:cubicBezTo>
                  <a:cubicBezTo>
                    <a:pt x="962" y="1882"/>
                    <a:pt x="967" y="1882"/>
                    <a:pt x="972" y="1882"/>
                  </a:cubicBezTo>
                  <a:cubicBezTo>
                    <a:pt x="1148" y="1882"/>
                    <a:pt x="1309" y="1806"/>
                    <a:pt x="1454" y="1709"/>
                  </a:cubicBezTo>
                  <a:cubicBezTo>
                    <a:pt x="1495" y="1681"/>
                    <a:pt x="1535" y="1653"/>
                    <a:pt x="1574" y="1624"/>
                  </a:cubicBezTo>
                  <a:cubicBezTo>
                    <a:pt x="1736" y="1595"/>
                    <a:pt x="1861" y="1474"/>
                    <a:pt x="1940" y="1336"/>
                  </a:cubicBezTo>
                  <a:cubicBezTo>
                    <a:pt x="1985" y="1269"/>
                    <a:pt x="2006" y="1186"/>
                    <a:pt x="2075" y="1138"/>
                  </a:cubicBezTo>
                  <a:cubicBezTo>
                    <a:pt x="2221" y="1014"/>
                    <a:pt x="2358" y="868"/>
                    <a:pt x="2437" y="692"/>
                  </a:cubicBezTo>
                  <a:cubicBezTo>
                    <a:pt x="2468" y="632"/>
                    <a:pt x="2495" y="571"/>
                    <a:pt x="2519" y="509"/>
                  </a:cubicBezTo>
                  <a:cubicBezTo>
                    <a:pt x="2531" y="481"/>
                    <a:pt x="2549" y="437"/>
                    <a:pt x="2511" y="420"/>
                  </a:cubicBezTo>
                  <a:cubicBezTo>
                    <a:pt x="2506" y="417"/>
                    <a:pt x="2501" y="416"/>
                    <a:pt x="2496" y="416"/>
                  </a:cubicBezTo>
                  <a:cubicBezTo>
                    <a:pt x="2486" y="416"/>
                    <a:pt x="2476" y="421"/>
                    <a:pt x="2468" y="426"/>
                  </a:cubicBezTo>
                  <a:cubicBezTo>
                    <a:pt x="2437" y="446"/>
                    <a:pt x="2404" y="459"/>
                    <a:pt x="2369" y="470"/>
                  </a:cubicBezTo>
                  <a:cubicBezTo>
                    <a:pt x="2155" y="525"/>
                    <a:pt x="1969" y="648"/>
                    <a:pt x="1817" y="806"/>
                  </a:cubicBezTo>
                  <a:cubicBezTo>
                    <a:pt x="1607" y="835"/>
                    <a:pt x="1400" y="907"/>
                    <a:pt x="1231" y="1036"/>
                  </a:cubicBezTo>
                  <a:cubicBezTo>
                    <a:pt x="1187" y="1069"/>
                    <a:pt x="1145" y="1104"/>
                    <a:pt x="1107" y="1141"/>
                  </a:cubicBezTo>
                  <a:cubicBezTo>
                    <a:pt x="1206" y="980"/>
                    <a:pt x="1323" y="826"/>
                    <a:pt x="1445" y="682"/>
                  </a:cubicBezTo>
                  <a:cubicBezTo>
                    <a:pt x="1456" y="691"/>
                    <a:pt x="1472" y="695"/>
                    <a:pt x="1489" y="696"/>
                  </a:cubicBezTo>
                  <a:cubicBezTo>
                    <a:pt x="1502" y="698"/>
                    <a:pt x="1515" y="698"/>
                    <a:pt x="1527" y="698"/>
                  </a:cubicBezTo>
                  <a:cubicBezTo>
                    <a:pt x="1669" y="698"/>
                    <a:pt x="1762" y="598"/>
                    <a:pt x="1858" y="501"/>
                  </a:cubicBezTo>
                  <a:cubicBezTo>
                    <a:pt x="1874" y="487"/>
                    <a:pt x="1896" y="467"/>
                    <a:pt x="1919" y="458"/>
                  </a:cubicBezTo>
                  <a:cubicBezTo>
                    <a:pt x="1929" y="457"/>
                    <a:pt x="1938" y="452"/>
                    <a:pt x="1943" y="443"/>
                  </a:cubicBezTo>
                  <a:cubicBezTo>
                    <a:pt x="1951" y="410"/>
                    <a:pt x="1925" y="389"/>
                    <a:pt x="1895" y="376"/>
                  </a:cubicBezTo>
                  <a:cubicBezTo>
                    <a:pt x="1906" y="343"/>
                    <a:pt x="1889" y="291"/>
                    <a:pt x="1857" y="281"/>
                  </a:cubicBezTo>
                  <a:cubicBezTo>
                    <a:pt x="1833" y="273"/>
                    <a:pt x="1809" y="272"/>
                    <a:pt x="1785" y="271"/>
                  </a:cubicBezTo>
                  <a:cubicBezTo>
                    <a:pt x="1820" y="191"/>
                    <a:pt x="1784" y="162"/>
                    <a:pt x="1732" y="162"/>
                  </a:cubicBezTo>
                  <a:cubicBezTo>
                    <a:pt x="1686" y="162"/>
                    <a:pt x="1627" y="184"/>
                    <a:pt x="1594" y="215"/>
                  </a:cubicBezTo>
                  <a:cubicBezTo>
                    <a:pt x="1582" y="168"/>
                    <a:pt x="1534" y="122"/>
                    <a:pt x="1485" y="122"/>
                  </a:cubicBezTo>
                  <a:cubicBezTo>
                    <a:pt x="1467" y="122"/>
                    <a:pt x="1449" y="128"/>
                    <a:pt x="1433" y="144"/>
                  </a:cubicBezTo>
                  <a:cubicBezTo>
                    <a:pt x="1414" y="165"/>
                    <a:pt x="1404" y="194"/>
                    <a:pt x="1403" y="223"/>
                  </a:cubicBezTo>
                  <a:cubicBezTo>
                    <a:pt x="1385" y="193"/>
                    <a:pt x="1371" y="153"/>
                    <a:pt x="1335" y="153"/>
                  </a:cubicBezTo>
                  <a:cubicBezTo>
                    <a:pt x="1331" y="153"/>
                    <a:pt x="1328" y="153"/>
                    <a:pt x="1324" y="154"/>
                  </a:cubicBezTo>
                  <a:cubicBezTo>
                    <a:pt x="1269" y="173"/>
                    <a:pt x="1279" y="248"/>
                    <a:pt x="1266" y="294"/>
                  </a:cubicBezTo>
                  <a:cubicBezTo>
                    <a:pt x="1244" y="419"/>
                    <a:pt x="1299" y="571"/>
                    <a:pt x="1426" y="612"/>
                  </a:cubicBezTo>
                  <a:cubicBezTo>
                    <a:pt x="1280" y="750"/>
                    <a:pt x="1158" y="911"/>
                    <a:pt x="1057" y="1087"/>
                  </a:cubicBezTo>
                  <a:cubicBezTo>
                    <a:pt x="1093" y="908"/>
                    <a:pt x="1101" y="723"/>
                    <a:pt x="1081" y="543"/>
                  </a:cubicBezTo>
                  <a:cubicBezTo>
                    <a:pt x="1058" y="373"/>
                    <a:pt x="971" y="221"/>
                    <a:pt x="898" y="68"/>
                  </a:cubicBezTo>
                  <a:cubicBezTo>
                    <a:pt x="885" y="47"/>
                    <a:pt x="880" y="20"/>
                    <a:pt x="857" y="6"/>
                  </a:cubicBezTo>
                  <a:cubicBezTo>
                    <a:pt x="850" y="2"/>
                    <a:pt x="844" y="1"/>
                    <a:pt x="83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6"/>
            <p:cNvSpPr/>
            <p:nvPr/>
          </p:nvSpPr>
          <p:spPr>
            <a:xfrm>
              <a:off x="3310624" y="2979965"/>
              <a:ext cx="30808" cy="74486"/>
            </a:xfrm>
            <a:custGeom>
              <a:avLst/>
              <a:gdLst/>
              <a:ahLst/>
              <a:cxnLst/>
              <a:rect l="l" t="t" r="r" b="b"/>
              <a:pathLst>
                <a:path w="632" h="1528" extrusionOk="0">
                  <a:moveTo>
                    <a:pt x="53" y="1"/>
                  </a:moveTo>
                  <a:cubicBezTo>
                    <a:pt x="37" y="186"/>
                    <a:pt x="1" y="371"/>
                    <a:pt x="24" y="557"/>
                  </a:cubicBezTo>
                  <a:cubicBezTo>
                    <a:pt x="63" y="824"/>
                    <a:pt x="203" y="1068"/>
                    <a:pt x="401" y="1250"/>
                  </a:cubicBezTo>
                  <a:cubicBezTo>
                    <a:pt x="483" y="1334"/>
                    <a:pt x="569" y="1416"/>
                    <a:pt x="627" y="1518"/>
                  </a:cubicBezTo>
                  <a:cubicBezTo>
                    <a:pt x="629" y="1521"/>
                    <a:pt x="631" y="1524"/>
                    <a:pt x="632" y="1527"/>
                  </a:cubicBezTo>
                  <a:cubicBezTo>
                    <a:pt x="632" y="1524"/>
                    <a:pt x="631" y="1521"/>
                    <a:pt x="631" y="1518"/>
                  </a:cubicBezTo>
                  <a:cubicBezTo>
                    <a:pt x="625" y="1476"/>
                    <a:pt x="616" y="1434"/>
                    <a:pt x="607" y="1392"/>
                  </a:cubicBezTo>
                  <a:cubicBezTo>
                    <a:pt x="458" y="1154"/>
                    <a:pt x="212" y="969"/>
                    <a:pt x="138" y="698"/>
                  </a:cubicBezTo>
                  <a:cubicBezTo>
                    <a:pt x="77" y="471"/>
                    <a:pt x="145" y="210"/>
                    <a:pt x="53"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6"/>
            <p:cNvSpPr/>
            <p:nvPr/>
          </p:nvSpPr>
          <p:spPr>
            <a:xfrm>
              <a:off x="3344357" y="2995077"/>
              <a:ext cx="79897" cy="64395"/>
            </a:xfrm>
            <a:custGeom>
              <a:avLst/>
              <a:gdLst/>
              <a:ahLst/>
              <a:cxnLst/>
              <a:rect l="l" t="t" r="r" b="b"/>
              <a:pathLst>
                <a:path w="1639" h="1321" extrusionOk="0">
                  <a:moveTo>
                    <a:pt x="1638" y="1"/>
                  </a:moveTo>
                  <a:lnTo>
                    <a:pt x="1638" y="1"/>
                  </a:lnTo>
                  <a:cubicBezTo>
                    <a:pt x="1626" y="6"/>
                    <a:pt x="1612" y="11"/>
                    <a:pt x="1600" y="17"/>
                  </a:cubicBezTo>
                  <a:cubicBezTo>
                    <a:pt x="1576" y="80"/>
                    <a:pt x="1549" y="143"/>
                    <a:pt x="1516" y="202"/>
                  </a:cubicBezTo>
                  <a:cubicBezTo>
                    <a:pt x="1447" y="331"/>
                    <a:pt x="1350" y="448"/>
                    <a:pt x="1222" y="519"/>
                  </a:cubicBezTo>
                  <a:cubicBezTo>
                    <a:pt x="1186" y="540"/>
                    <a:pt x="1146" y="556"/>
                    <a:pt x="1114" y="583"/>
                  </a:cubicBezTo>
                  <a:cubicBezTo>
                    <a:pt x="1087" y="606"/>
                    <a:pt x="1066" y="635"/>
                    <a:pt x="1046" y="665"/>
                  </a:cubicBezTo>
                  <a:cubicBezTo>
                    <a:pt x="1010" y="715"/>
                    <a:pt x="974" y="766"/>
                    <a:pt x="939" y="817"/>
                  </a:cubicBezTo>
                  <a:cubicBezTo>
                    <a:pt x="902" y="870"/>
                    <a:pt x="859" y="927"/>
                    <a:pt x="795" y="940"/>
                  </a:cubicBezTo>
                  <a:cubicBezTo>
                    <a:pt x="784" y="942"/>
                    <a:pt x="773" y="943"/>
                    <a:pt x="762" y="943"/>
                  </a:cubicBezTo>
                  <a:cubicBezTo>
                    <a:pt x="734" y="943"/>
                    <a:pt x="705" y="938"/>
                    <a:pt x="676" y="938"/>
                  </a:cubicBezTo>
                  <a:cubicBezTo>
                    <a:pt x="667" y="938"/>
                    <a:pt x="657" y="938"/>
                    <a:pt x="648" y="940"/>
                  </a:cubicBezTo>
                  <a:cubicBezTo>
                    <a:pt x="589" y="950"/>
                    <a:pt x="545" y="998"/>
                    <a:pt x="499" y="1036"/>
                  </a:cubicBezTo>
                  <a:cubicBezTo>
                    <a:pt x="390" y="1129"/>
                    <a:pt x="247" y="1179"/>
                    <a:pt x="104" y="1179"/>
                  </a:cubicBezTo>
                  <a:cubicBezTo>
                    <a:pt x="86" y="1179"/>
                    <a:pt x="67" y="1178"/>
                    <a:pt x="49" y="1176"/>
                  </a:cubicBezTo>
                  <a:cubicBezTo>
                    <a:pt x="45" y="1187"/>
                    <a:pt x="41" y="1197"/>
                    <a:pt x="38" y="1208"/>
                  </a:cubicBezTo>
                  <a:cubicBezTo>
                    <a:pt x="30" y="1230"/>
                    <a:pt x="24" y="1251"/>
                    <a:pt x="18" y="1273"/>
                  </a:cubicBezTo>
                  <a:cubicBezTo>
                    <a:pt x="16" y="1279"/>
                    <a:pt x="11" y="1284"/>
                    <a:pt x="5" y="1286"/>
                  </a:cubicBezTo>
                  <a:cubicBezTo>
                    <a:pt x="4" y="1294"/>
                    <a:pt x="2" y="1300"/>
                    <a:pt x="1" y="1307"/>
                  </a:cubicBezTo>
                  <a:cubicBezTo>
                    <a:pt x="42" y="1316"/>
                    <a:pt x="84" y="1321"/>
                    <a:pt x="126" y="1321"/>
                  </a:cubicBezTo>
                  <a:cubicBezTo>
                    <a:pt x="259" y="1321"/>
                    <a:pt x="392" y="1278"/>
                    <a:pt x="505" y="1208"/>
                  </a:cubicBezTo>
                  <a:cubicBezTo>
                    <a:pt x="522" y="1197"/>
                    <a:pt x="538" y="1187"/>
                    <a:pt x="553" y="1175"/>
                  </a:cubicBezTo>
                  <a:cubicBezTo>
                    <a:pt x="616" y="1135"/>
                    <a:pt x="669" y="1098"/>
                    <a:pt x="729" y="1058"/>
                  </a:cubicBezTo>
                  <a:cubicBezTo>
                    <a:pt x="737" y="1054"/>
                    <a:pt x="746" y="1053"/>
                    <a:pt x="754" y="1053"/>
                  </a:cubicBezTo>
                  <a:cubicBezTo>
                    <a:pt x="771" y="1053"/>
                    <a:pt x="788" y="1058"/>
                    <a:pt x="805" y="1058"/>
                  </a:cubicBezTo>
                  <a:cubicBezTo>
                    <a:pt x="812" y="1058"/>
                    <a:pt x="819" y="1057"/>
                    <a:pt x="826" y="1054"/>
                  </a:cubicBezTo>
                  <a:cubicBezTo>
                    <a:pt x="1009" y="1009"/>
                    <a:pt x="1073" y="815"/>
                    <a:pt x="1148" y="665"/>
                  </a:cubicBezTo>
                  <a:cubicBezTo>
                    <a:pt x="1179" y="618"/>
                    <a:pt x="1235" y="597"/>
                    <a:pt x="1276" y="562"/>
                  </a:cubicBezTo>
                  <a:cubicBezTo>
                    <a:pt x="1463" y="425"/>
                    <a:pt x="1554" y="209"/>
                    <a:pt x="1638"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6"/>
            <p:cNvSpPr/>
            <p:nvPr/>
          </p:nvSpPr>
          <p:spPr>
            <a:xfrm>
              <a:off x="3356837" y="2921029"/>
              <a:ext cx="311594" cy="137078"/>
            </a:xfrm>
            <a:custGeom>
              <a:avLst/>
              <a:gdLst/>
              <a:ahLst/>
              <a:cxnLst/>
              <a:rect l="l" t="t" r="r" b="b"/>
              <a:pathLst>
                <a:path w="6392" h="2812" extrusionOk="0">
                  <a:moveTo>
                    <a:pt x="5991" y="0"/>
                  </a:moveTo>
                  <a:cubicBezTo>
                    <a:pt x="5988" y="0"/>
                    <a:pt x="5984" y="1"/>
                    <a:pt x="5981" y="3"/>
                  </a:cubicBezTo>
                  <a:cubicBezTo>
                    <a:pt x="5959" y="18"/>
                    <a:pt x="5950" y="46"/>
                    <a:pt x="5944" y="70"/>
                  </a:cubicBezTo>
                  <a:cubicBezTo>
                    <a:pt x="5934" y="112"/>
                    <a:pt x="5932" y="154"/>
                    <a:pt x="5930" y="197"/>
                  </a:cubicBezTo>
                  <a:cubicBezTo>
                    <a:pt x="5932" y="227"/>
                    <a:pt x="5914" y="260"/>
                    <a:pt x="5887" y="260"/>
                  </a:cubicBezTo>
                  <a:cubicBezTo>
                    <a:pt x="5880" y="260"/>
                    <a:pt x="5872" y="258"/>
                    <a:pt x="5863" y="252"/>
                  </a:cubicBezTo>
                  <a:cubicBezTo>
                    <a:pt x="5828" y="207"/>
                    <a:pt x="5797" y="159"/>
                    <a:pt x="5747" y="126"/>
                  </a:cubicBezTo>
                  <a:cubicBezTo>
                    <a:pt x="5725" y="113"/>
                    <a:pt x="5699" y="95"/>
                    <a:pt x="5673" y="95"/>
                  </a:cubicBezTo>
                  <a:cubicBezTo>
                    <a:pt x="5667" y="95"/>
                    <a:pt x="5661" y="96"/>
                    <a:pt x="5655" y="98"/>
                  </a:cubicBezTo>
                  <a:cubicBezTo>
                    <a:pt x="5614" y="145"/>
                    <a:pt x="5730" y="239"/>
                    <a:pt x="5764" y="275"/>
                  </a:cubicBezTo>
                  <a:cubicBezTo>
                    <a:pt x="5788" y="295"/>
                    <a:pt x="5813" y="316"/>
                    <a:pt x="5837" y="337"/>
                  </a:cubicBezTo>
                  <a:cubicBezTo>
                    <a:pt x="5845" y="344"/>
                    <a:pt x="5858" y="355"/>
                    <a:pt x="5860" y="373"/>
                  </a:cubicBezTo>
                  <a:cubicBezTo>
                    <a:pt x="5862" y="405"/>
                    <a:pt x="5842" y="419"/>
                    <a:pt x="5818" y="419"/>
                  </a:cubicBezTo>
                  <a:cubicBezTo>
                    <a:pt x="5801" y="419"/>
                    <a:pt x="5782" y="411"/>
                    <a:pt x="5769" y="398"/>
                  </a:cubicBezTo>
                  <a:cubicBezTo>
                    <a:pt x="5755" y="394"/>
                    <a:pt x="5742" y="393"/>
                    <a:pt x="5731" y="393"/>
                  </a:cubicBezTo>
                  <a:cubicBezTo>
                    <a:pt x="5677" y="393"/>
                    <a:pt x="5646" y="428"/>
                    <a:pt x="5632" y="489"/>
                  </a:cubicBezTo>
                  <a:cubicBezTo>
                    <a:pt x="5627" y="504"/>
                    <a:pt x="5623" y="519"/>
                    <a:pt x="5615" y="531"/>
                  </a:cubicBezTo>
                  <a:cubicBezTo>
                    <a:pt x="5607" y="542"/>
                    <a:pt x="5595" y="547"/>
                    <a:pt x="5583" y="547"/>
                  </a:cubicBezTo>
                  <a:cubicBezTo>
                    <a:pt x="5565" y="547"/>
                    <a:pt x="5546" y="537"/>
                    <a:pt x="5543" y="518"/>
                  </a:cubicBezTo>
                  <a:cubicBezTo>
                    <a:pt x="5530" y="449"/>
                    <a:pt x="5470" y="403"/>
                    <a:pt x="5414" y="365"/>
                  </a:cubicBezTo>
                  <a:lnTo>
                    <a:pt x="5414" y="365"/>
                  </a:lnTo>
                  <a:cubicBezTo>
                    <a:pt x="5416" y="425"/>
                    <a:pt x="5440" y="481"/>
                    <a:pt x="5465" y="535"/>
                  </a:cubicBezTo>
                  <a:cubicBezTo>
                    <a:pt x="5487" y="569"/>
                    <a:pt x="5502" y="627"/>
                    <a:pt x="5444" y="633"/>
                  </a:cubicBezTo>
                  <a:cubicBezTo>
                    <a:pt x="5434" y="630"/>
                    <a:pt x="5425" y="629"/>
                    <a:pt x="5415" y="629"/>
                  </a:cubicBezTo>
                  <a:cubicBezTo>
                    <a:pt x="5395" y="629"/>
                    <a:pt x="5377" y="636"/>
                    <a:pt x="5362" y="653"/>
                  </a:cubicBezTo>
                  <a:cubicBezTo>
                    <a:pt x="5338" y="685"/>
                    <a:pt x="5337" y="728"/>
                    <a:pt x="5327" y="765"/>
                  </a:cubicBezTo>
                  <a:cubicBezTo>
                    <a:pt x="5342" y="772"/>
                    <a:pt x="5356" y="781"/>
                    <a:pt x="5368" y="793"/>
                  </a:cubicBezTo>
                  <a:cubicBezTo>
                    <a:pt x="5375" y="800"/>
                    <a:pt x="5389" y="818"/>
                    <a:pt x="5375" y="825"/>
                  </a:cubicBezTo>
                  <a:cubicBezTo>
                    <a:pt x="5373" y="826"/>
                    <a:pt x="5372" y="826"/>
                    <a:pt x="5371" y="826"/>
                  </a:cubicBezTo>
                  <a:cubicBezTo>
                    <a:pt x="5368" y="826"/>
                    <a:pt x="5365" y="825"/>
                    <a:pt x="5363" y="822"/>
                  </a:cubicBezTo>
                  <a:cubicBezTo>
                    <a:pt x="5344" y="810"/>
                    <a:pt x="5322" y="806"/>
                    <a:pt x="5301" y="804"/>
                  </a:cubicBezTo>
                  <a:cubicBezTo>
                    <a:pt x="5297" y="805"/>
                    <a:pt x="5294" y="806"/>
                    <a:pt x="5290" y="806"/>
                  </a:cubicBezTo>
                  <a:cubicBezTo>
                    <a:pt x="5288" y="806"/>
                    <a:pt x="5287" y="806"/>
                    <a:pt x="5285" y="806"/>
                  </a:cubicBezTo>
                  <a:cubicBezTo>
                    <a:pt x="5284" y="806"/>
                    <a:pt x="5282" y="806"/>
                    <a:pt x="5281" y="804"/>
                  </a:cubicBezTo>
                  <a:cubicBezTo>
                    <a:pt x="5271" y="806"/>
                    <a:pt x="5261" y="807"/>
                    <a:pt x="5252" y="809"/>
                  </a:cubicBezTo>
                  <a:cubicBezTo>
                    <a:pt x="5203" y="818"/>
                    <a:pt x="5163" y="849"/>
                    <a:pt x="5124" y="877"/>
                  </a:cubicBezTo>
                  <a:cubicBezTo>
                    <a:pt x="5103" y="892"/>
                    <a:pt x="5070" y="915"/>
                    <a:pt x="5044" y="915"/>
                  </a:cubicBezTo>
                  <a:cubicBezTo>
                    <a:pt x="5027" y="915"/>
                    <a:pt x="5014" y="906"/>
                    <a:pt x="5007" y="881"/>
                  </a:cubicBezTo>
                  <a:cubicBezTo>
                    <a:pt x="5005" y="868"/>
                    <a:pt x="5011" y="855"/>
                    <a:pt x="5017" y="843"/>
                  </a:cubicBezTo>
                  <a:cubicBezTo>
                    <a:pt x="5042" y="797"/>
                    <a:pt x="5042" y="743"/>
                    <a:pt x="5042" y="692"/>
                  </a:cubicBezTo>
                  <a:lnTo>
                    <a:pt x="5042" y="692"/>
                  </a:lnTo>
                  <a:cubicBezTo>
                    <a:pt x="5017" y="708"/>
                    <a:pt x="4996" y="733"/>
                    <a:pt x="4983" y="760"/>
                  </a:cubicBezTo>
                  <a:cubicBezTo>
                    <a:pt x="4959" y="796"/>
                    <a:pt x="4950" y="894"/>
                    <a:pt x="4899" y="894"/>
                  </a:cubicBezTo>
                  <a:cubicBezTo>
                    <a:pt x="4892" y="894"/>
                    <a:pt x="4884" y="893"/>
                    <a:pt x="4876" y="889"/>
                  </a:cubicBezTo>
                  <a:cubicBezTo>
                    <a:pt x="4839" y="855"/>
                    <a:pt x="4801" y="809"/>
                    <a:pt x="4746" y="809"/>
                  </a:cubicBezTo>
                  <a:lnTo>
                    <a:pt x="4743" y="809"/>
                  </a:lnTo>
                  <a:cubicBezTo>
                    <a:pt x="4740" y="868"/>
                    <a:pt x="4786" y="916"/>
                    <a:pt x="4791" y="971"/>
                  </a:cubicBezTo>
                  <a:cubicBezTo>
                    <a:pt x="4785" y="1002"/>
                    <a:pt x="4767" y="1010"/>
                    <a:pt x="4746" y="1010"/>
                  </a:cubicBezTo>
                  <a:cubicBezTo>
                    <a:pt x="4726" y="1010"/>
                    <a:pt x="4703" y="1003"/>
                    <a:pt x="4684" y="1000"/>
                  </a:cubicBezTo>
                  <a:cubicBezTo>
                    <a:pt x="4679" y="999"/>
                    <a:pt x="4673" y="998"/>
                    <a:pt x="4667" y="998"/>
                  </a:cubicBezTo>
                  <a:cubicBezTo>
                    <a:pt x="4623" y="998"/>
                    <a:pt x="4580" y="1027"/>
                    <a:pt x="4581" y="1075"/>
                  </a:cubicBezTo>
                  <a:cubicBezTo>
                    <a:pt x="4571" y="1124"/>
                    <a:pt x="4629" y="1214"/>
                    <a:pt x="4568" y="1237"/>
                  </a:cubicBezTo>
                  <a:cubicBezTo>
                    <a:pt x="4565" y="1238"/>
                    <a:pt x="4562" y="1238"/>
                    <a:pt x="4559" y="1238"/>
                  </a:cubicBezTo>
                  <a:cubicBezTo>
                    <a:pt x="4500" y="1238"/>
                    <a:pt x="4505" y="1143"/>
                    <a:pt x="4502" y="1100"/>
                  </a:cubicBezTo>
                  <a:cubicBezTo>
                    <a:pt x="4497" y="1000"/>
                    <a:pt x="4584" y="930"/>
                    <a:pt x="4679" y="930"/>
                  </a:cubicBezTo>
                  <a:cubicBezTo>
                    <a:pt x="4684" y="930"/>
                    <a:pt x="4690" y="930"/>
                    <a:pt x="4695" y="931"/>
                  </a:cubicBezTo>
                  <a:cubicBezTo>
                    <a:pt x="4680" y="880"/>
                    <a:pt x="4650" y="780"/>
                    <a:pt x="4723" y="766"/>
                  </a:cubicBezTo>
                  <a:cubicBezTo>
                    <a:pt x="4736" y="766"/>
                    <a:pt x="4746" y="771"/>
                    <a:pt x="4757" y="776"/>
                  </a:cubicBezTo>
                  <a:cubicBezTo>
                    <a:pt x="4798" y="794"/>
                    <a:pt x="4844" y="798"/>
                    <a:pt x="4883" y="823"/>
                  </a:cubicBezTo>
                  <a:cubicBezTo>
                    <a:pt x="4910" y="756"/>
                    <a:pt x="4947" y="688"/>
                    <a:pt x="5011" y="648"/>
                  </a:cubicBezTo>
                  <a:cubicBezTo>
                    <a:pt x="5022" y="640"/>
                    <a:pt x="5038" y="634"/>
                    <a:pt x="5053" y="634"/>
                  </a:cubicBezTo>
                  <a:cubicBezTo>
                    <a:pt x="5065" y="634"/>
                    <a:pt x="5077" y="639"/>
                    <a:pt x="5084" y="652"/>
                  </a:cubicBezTo>
                  <a:cubicBezTo>
                    <a:pt x="5093" y="701"/>
                    <a:pt x="5088" y="752"/>
                    <a:pt x="5091" y="801"/>
                  </a:cubicBezTo>
                  <a:cubicBezTo>
                    <a:pt x="5135" y="770"/>
                    <a:pt x="5193" y="749"/>
                    <a:pt x="5249" y="749"/>
                  </a:cubicBezTo>
                  <a:cubicBezTo>
                    <a:pt x="5252" y="749"/>
                    <a:pt x="5254" y="749"/>
                    <a:pt x="5257" y="749"/>
                  </a:cubicBezTo>
                  <a:cubicBezTo>
                    <a:pt x="5258" y="735"/>
                    <a:pt x="5261" y="722"/>
                    <a:pt x="5263" y="711"/>
                  </a:cubicBezTo>
                  <a:cubicBezTo>
                    <a:pt x="5270" y="687"/>
                    <a:pt x="5280" y="664"/>
                    <a:pt x="5293" y="644"/>
                  </a:cubicBezTo>
                  <a:cubicBezTo>
                    <a:pt x="5282" y="633"/>
                    <a:pt x="5270" y="625"/>
                    <a:pt x="5260" y="616"/>
                  </a:cubicBezTo>
                  <a:cubicBezTo>
                    <a:pt x="5225" y="592"/>
                    <a:pt x="5187" y="585"/>
                    <a:pt x="5147" y="585"/>
                  </a:cubicBezTo>
                  <a:cubicBezTo>
                    <a:pt x="5119" y="585"/>
                    <a:pt x="5091" y="588"/>
                    <a:pt x="5064" y="591"/>
                  </a:cubicBezTo>
                  <a:cubicBezTo>
                    <a:pt x="5052" y="592"/>
                    <a:pt x="5039" y="595"/>
                    <a:pt x="5027" y="595"/>
                  </a:cubicBezTo>
                  <a:cubicBezTo>
                    <a:pt x="5024" y="595"/>
                    <a:pt x="5021" y="595"/>
                    <a:pt x="5018" y="594"/>
                  </a:cubicBezTo>
                  <a:cubicBezTo>
                    <a:pt x="4985" y="590"/>
                    <a:pt x="4970" y="548"/>
                    <a:pt x="4991" y="523"/>
                  </a:cubicBezTo>
                  <a:cubicBezTo>
                    <a:pt x="5021" y="481"/>
                    <a:pt x="5038" y="434"/>
                    <a:pt x="5048" y="382"/>
                  </a:cubicBezTo>
                  <a:lnTo>
                    <a:pt x="5048" y="382"/>
                  </a:lnTo>
                  <a:cubicBezTo>
                    <a:pt x="5002" y="389"/>
                    <a:pt x="4960" y="417"/>
                    <a:pt x="4930" y="452"/>
                  </a:cubicBezTo>
                  <a:cubicBezTo>
                    <a:pt x="4901" y="479"/>
                    <a:pt x="4873" y="559"/>
                    <a:pt x="4829" y="559"/>
                  </a:cubicBezTo>
                  <a:cubicBezTo>
                    <a:pt x="4820" y="559"/>
                    <a:pt x="4811" y="555"/>
                    <a:pt x="4800" y="547"/>
                  </a:cubicBezTo>
                  <a:cubicBezTo>
                    <a:pt x="4769" y="486"/>
                    <a:pt x="4735" y="425"/>
                    <a:pt x="4667" y="398"/>
                  </a:cubicBezTo>
                  <a:lnTo>
                    <a:pt x="4667" y="398"/>
                  </a:lnTo>
                  <a:cubicBezTo>
                    <a:pt x="4641" y="462"/>
                    <a:pt x="4666" y="534"/>
                    <a:pt x="4677" y="598"/>
                  </a:cubicBezTo>
                  <a:cubicBezTo>
                    <a:pt x="4681" y="618"/>
                    <a:pt x="4686" y="639"/>
                    <a:pt x="4673" y="656"/>
                  </a:cubicBezTo>
                  <a:cubicBezTo>
                    <a:pt x="4663" y="670"/>
                    <a:pt x="4650" y="674"/>
                    <a:pt x="4635" y="674"/>
                  </a:cubicBezTo>
                  <a:cubicBezTo>
                    <a:pt x="4621" y="674"/>
                    <a:pt x="4607" y="670"/>
                    <a:pt x="4592" y="670"/>
                  </a:cubicBezTo>
                  <a:cubicBezTo>
                    <a:pt x="4585" y="670"/>
                    <a:pt x="4579" y="671"/>
                    <a:pt x="4572" y="673"/>
                  </a:cubicBezTo>
                  <a:cubicBezTo>
                    <a:pt x="4505" y="699"/>
                    <a:pt x="4562" y="794"/>
                    <a:pt x="4522" y="839"/>
                  </a:cubicBezTo>
                  <a:cubicBezTo>
                    <a:pt x="4514" y="848"/>
                    <a:pt x="4504" y="851"/>
                    <a:pt x="4493" y="851"/>
                  </a:cubicBezTo>
                  <a:cubicBezTo>
                    <a:pt x="4479" y="851"/>
                    <a:pt x="4464" y="846"/>
                    <a:pt x="4451" y="844"/>
                  </a:cubicBezTo>
                  <a:cubicBezTo>
                    <a:pt x="4391" y="847"/>
                    <a:pt x="4322" y="862"/>
                    <a:pt x="4275" y="902"/>
                  </a:cubicBezTo>
                  <a:cubicBezTo>
                    <a:pt x="4242" y="932"/>
                    <a:pt x="4229" y="975"/>
                    <a:pt x="4201" y="1008"/>
                  </a:cubicBezTo>
                  <a:cubicBezTo>
                    <a:pt x="4195" y="1018"/>
                    <a:pt x="4183" y="1023"/>
                    <a:pt x="4171" y="1023"/>
                  </a:cubicBezTo>
                  <a:cubicBezTo>
                    <a:pt x="4163" y="1023"/>
                    <a:pt x="4154" y="1021"/>
                    <a:pt x="4148" y="1016"/>
                  </a:cubicBezTo>
                  <a:cubicBezTo>
                    <a:pt x="4115" y="988"/>
                    <a:pt x="4146" y="949"/>
                    <a:pt x="4165" y="923"/>
                  </a:cubicBezTo>
                  <a:cubicBezTo>
                    <a:pt x="4158" y="863"/>
                    <a:pt x="4143" y="806"/>
                    <a:pt x="4118" y="748"/>
                  </a:cubicBezTo>
                  <a:cubicBezTo>
                    <a:pt x="4075" y="798"/>
                    <a:pt x="4058" y="862"/>
                    <a:pt x="4032" y="922"/>
                  </a:cubicBezTo>
                  <a:cubicBezTo>
                    <a:pt x="4023" y="932"/>
                    <a:pt x="4014" y="936"/>
                    <a:pt x="4005" y="936"/>
                  </a:cubicBezTo>
                  <a:cubicBezTo>
                    <a:pt x="3980" y="936"/>
                    <a:pt x="3955" y="908"/>
                    <a:pt x="3939" y="890"/>
                  </a:cubicBezTo>
                  <a:cubicBezTo>
                    <a:pt x="3907" y="856"/>
                    <a:pt x="3868" y="828"/>
                    <a:pt x="3825" y="812"/>
                  </a:cubicBezTo>
                  <a:lnTo>
                    <a:pt x="3825" y="812"/>
                  </a:lnTo>
                  <a:cubicBezTo>
                    <a:pt x="3817" y="870"/>
                    <a:pt x="3856" y="918"/>
                    <a:pt x="3866" y="970"/>
                  </a:cubicBezTo>
                  <a:cubicBezTo>
                    <a:pt x="3866" y="995"/>
                    <a:pt x="3845" y="1014"/>
                    <a:pt x="3822" y="1014"/>
                  </a:cubicBezTo>
                  <a:cubicBezTo>
                    <a:pt x="3820" y="1014"/>
                    <a:pt x="3819" y="1014"/>
                    <a:pt x="3817" y="1014"/>
                  </a:cubicBezTo>
                  <a:cubicBezTo>
                    <a:pt x="3781" y="1004"/>
                    <a:pt x="3744" y="990"/>
                    <a:pt x="3708" y="990"/>
                  </a:cubicBezTo>
                  <a:cubicBezTo>
                    <a:pt x="3694" y="990"/>
                    <a:pt x="3680" y="992"/>
                    <a:pt x="3667" y="997"/>
                  </a:cubicBezTo>
                  <a:cubicBezTo>
                    <a:pt x="3658" y="1000"/>
                    <a:pt x="3639" y="1006"/>
                    <a:pt x="3647" y="1018"/>
                  </a:cubicBezTo>
                  <a:cubicBezTo>
                    <a:pt x="3671" y="1073"/>
                    <a:pt x="3763" y="1106"/>
                    <a:pt x="3753" y="1172"/>
                  </a:cubicBezTo>
                  <a:cubicBezTo>
                    <a:pt x="3743" y="1199"/>
                    <a:pt x="3724" y="1206"/>
                    <a:pt x="3701" y="1206"/>
                  </a:cubicBezTo>
                  <a:cubicBezTo>
                    <a:pt x="3677" y="1206"/>
                    <a:pt x="3651" y="1199"/>
                    <a:pt x="3628" y="1199"/>
                  </a:cubicBezTo>
                  <a:cubicBezTo>
                    <a:pt x="3623" y="1199"/>
                    <a:pt x="3618" y="1200"/>
                    <a:pt x="3613" y="1200"/>
                  </a:cubicBezTo>
                  <a:cubicBezTo>
                    <a:pt x="3526" y="1202"/>
                    <a:pt x="3476" y="1278"/>
                    <a:pt x="3486" y="1361"/>
                  </a:cubicBezTo>
                  <a:cubicBezTo>
                    <a:pt x="3487" y="1404"/>
                    <a:pt x="3517" y="1467"/>
                    <a:pt x="3463" y="1490"/>
                  </a:cubicBezTo>
                  <a:cubicBezTo>
                    <a:pt x="3452" y="1495"/>
                    <a:pt x="3441" y="1496"/>
                    <a:pt x="3430" y="1496"/>
                  </a:cubicBezTo>
                  <a:cubicBezTo>
                    <a:pt x="3421" y="1496"/>
                    <a:pt x="3412" y="1495"/>
                    <a:pt x="3403" y="1495"/>
                  </a:cubicBezTo>
                  <a:cubicBezTo>
                    <a:pt x="3399" y="1495"/>
                    <a:pt x="3395" y="1495"/>
                    <a:pt x="3392" y="1496"/>
                  </a:cubicBezTo>
                  <a:cubicBezTo>
                    <a:pt x="3337" y="1499"/>
                    <a:pt x="3289" y="1522"/>
                    <a:pt x="3238" y="1541"/>
                  </a:cubicBezTo>
                  <a:cubicBezTo>
                    <a:pt x="3234" y="1542"/>
                    <a:pt x="3230" y="1543"/>
                    <a:pt x="3226" y="1543"/>
                  </a:cubicBezTo>
                  <a:cubicBezTo>
                    <a:pt x="3221" y="1543"/>
                    <a:pt x="3216" y="1542"/>
                    <a:pt x="3212" y="1540"/>
                  </a:cubicBezTo>
                  <a:cubicBezTo>
                    <a:pt x="3210" y="1541"/>
                    <a:pt x="3207" y="1541"/>
                    <a:pt x="3205" y="1541"/>
                  </a:cubicBezTo>
                  <a:cubicBezTo>
                    <a:pt x="3197" y="1541"/>
                    <a:pt x="3190" y="1535"/>
                    <a:pt x="3196" y="1521"/>
                  </a:cubicBezTo>
                  <a:cubicBezTo>
                    <a:pt x="3193" y="1510"/>
                    <a:pt x="3196" y="1498"/>
                    <a:pt x="3204" y="1490"/>
                  </a:cubicBezTo>
                  <a:cubicBezTo>
                    <a:pt x="3213" y="1437"/>
                    <a:pt x="3206" y="1381"/>
                    <a:pt x="3205" y="1328"/>
                  </a:cubicBezTo>
                  <a:lnTo>
                    <a:pt x="3205" y="1328"/>
                  </a:lnTo>
                  <a:cubicBezTo>
                    <a:pt x="3148" y="1367"/>
                    <a:pt x="3114" y="1430"/>
                    <a:pt x="3086" y="1494"/>
                  </a:cubicBezTo>
                  <a:cubicBezTo>
                    <a:pt x="3082" y="1519"/>
                    <a:pt x="3063" y="1536"/>
                    <a:pt x="3041" y="1536"/>
                  </a:cubicBezTo>
                  <a:cubicBezTo>
                    <a:pt x="3033" y="1536"/>
                    <a:pt x="3025" y="1534"/>
                    <a:pt x="3017" y="1529"/>
                  </a:cubicBezTo>
                  <a:cubicBezTo>
                    <a:pt x="2974" y="1501"/>
                    <a:pt x="2929" y="1471"/>
                    <a:pt x="2879" y="1455"/>
                  </a:cubicBezTo>
                  <a:lnTo>
                    <a:pt x="2879" y="1455"/>
                  </a:lnTo>
                  <a:cubicBezTo>
                    <a:pt x="2892" y="1499"/>
                    <a:pt x="2920" y="1531"/>
                    <a:pt x="2951" y="1565"/>
                  </a:cubicBezTo>
                  <a:cubicBezTo>
                    <a:pt x="2967" y="1580"/>
                    <a:pt x="2983" y="1600"/>
                    <a:pt x="2976" y="1623"/>
                  </a:cubicBezTo>
                  <a:cubicBezTo>
                    <a:pt x="2968" y="1650"/>
                    <a:pt x="2938" y="1655"/>
                    <a:pt x="2914" y="1658"/>
                  </a:cubicBezTo>
                  <a:cubicBezTo>
                    <a:pt x="2889" y="1663"/>
                    <a:pt x="2870" y="1675"/>
                    <a:pt x="2851" y="1689"/>
                  </a:cubicBezTo>
                  <a:cubicBezTo>
                    <a:pt x="2891" y="1721"/>
                    <a:pt x="2923" y="1768"/>
                    <a:pt x="2940" y="1815"/>
                  </a:cubicBezTo>
                  <a:cubicBezTo>
                    <a:pt x="2990" y="1776"/>
                    <a:pt x="3052" y="1748"/>
                    <a:pt x="3114" y="1748"/>
                  </a:cubicBezTo>
                  <a:cubicBezTo>
                    <a:pt x="3141" y="1748"/>
                    <a:pt x="3169" y="1753"/>
                    <a:pt x="3195" y="1766"/>
                  </a:cubicBezTo>
                  <a:cubicBezTo>
                    <a:pt x="3210" y="1741"/>
                    <a:pt x="3237" y="1717"/>
                    <a:pt x="3250" y="1698"/>
                  </a:cubicBezTo>
                  <a:cubicBezTo>
                    <a:pt x="3293" y="1636"/>
                    <a:pt x="3366" y="1599"/>
                    <a:pt x="3439" y="1599"/>
                  </a:cubicBezTo>
                  <a:cubicBezTo>
                    <a:pt x="3491" y="1599"/>
                    <a:pt x="3543" y="1619"/>
                    <a:pt x="3583" y="1661"/>
                  </a:cubicBezTo>
                  <a:cubicBezTo>
                    <a:pt x="3618" y="1618"/>
                    <a:pt x="3657" y="1567"/>
                    <a:pt x="3715" y="1567"/>
                  </a:cubicBezTo>
                  <a:cubicBezTo>
                    <a:pt x="3720" y="1567"/>
                    <a:pt x="3725" y="1567"/>
                    <a:pt x="3730" y="1568"/>
                  </a:cubicBezTo>
                  <a:cubicBezTo>
                    <a:pt x="3765" y="1414"/>
                    <a:pt x="3814" y="1332"/>
                    <a:pt x="3867" y="1332"/>
                  </a:cubicBezTo>
                  <a:cubicBezTo>
                    <a:pt x="3916" y="1332"/>
                    <a:pt x="3968" y="1402"/>
                    <a:pt x="4014" y="1548"/>
                  </a:cubicBezTo>
                  <a:cubicBezTo>
                    <a:pt x="4058" y="1502"/>
                    <a:pt x="4128" y="1442"/>
                    <a:pt x="4195" y="1442"/>
                  </a:cubicBezTo>
                  <a:cubicBezTo>
                    <a:pt x="4219" y="1442"/>
                    <a:pt x="4243" y="1449"/>
                    <a:pt x="4265" y="1468"/>
                  </a:cubicBezTo>
                  <a:cubicBezTo>
                    <a:pt x="4313" y="1529"/>
                    <a:pt x="4233" y="1586"/>
                    <a:pt x="4208" y="1641"/>
                  </a:cubicBezTo>
                  <a:cubicBezTo>
                    <a:pt x="4283" y="1646"/>
                    <a:pt x="4352" y="1697"/>
                    <a:pt x="4369" y="1772"/>
                  </a:cubicBezTo>
                  <a:cubicBezTo>
                    <a:pt x="4450" y="1773"/>
                    <a:pt x="4529" y="1819"/>
                    <a:pt x="4561" y="1893"/>
                  </a:cubicBezTo>
                  <a:cubicBezTo>
                    <a:pt x="4574" y="1889"/>
                    <a:pt x="4589" y="1886"/>
                    <a:pt x="4603" y="1885"/>
                  </a:cubicBezTo>
                  <a:cubicBezTo>
                    <a:pt x="4631" y="1820"/>
                    <a:pt x="4680" y="1754"/>
                    <a:pt x="4757" y="1750"/>
                  </a:cubicBezTo>
                  <a:cubicBezTo>
                    <a:pt x="4740" y="1693"/>
                    <a:pt x="4666" y="1574"/>
                    <a:pt x="4736" y="1534"/>
                  </a:cubicBezTo>
                  <a:cubicBezTo>
                    <a:pt x="4742" y="1532"/>
                    <a:pt x="4747" y="1531"/>
                    <a:pt x="4753" y="1531"/>
                  </a:cubicBezTo>
                  <a:cubicBezTo>
                    <a:pt x="4772" y="1531"/>
                    <a:pt x="4789" y="1542"/>
                    <a:pt x="4804" y="1551"/>
                  </a:cubicBezTo>
                  <a:cubicBezTo>
                    <a:pt x="4843" y="1573"/>
                    <a:pt x="4883" y="1596"/>
                    <a:pt x="4915" y="1629"/>
                  </a:cubicBezTo>
                  <a:cubicBezTo>
                    <a:pt x="4942" y="1580"/>
                    <a:pt x="4972" y="1467"/>
                    <a:pt x="5037" y="1467"/>
                  </a:cubicBezTo>
                  <a:cubicBezTo>
                    <a:pt x="5045" y="1467"/>
                    <a:pt x="5053" y="1469"/>
                    <a:pt x="5062" y="1473"/>
                  </a:cubicBezTo>
                  <a:cubicBezTo>
                    <a:pt x="5088" y="1487"/>
                    <a:pt x="5091" y="1520"/>
                    <a:pt x="5091" y="1546"/>
                  </a:cubicBezTo>
                  <a:cubicBezTo>
                    <a:pt x="5090" y="1593"/>
                    <a:pt x="5095" y="1643"/>
                    <a:pt x="5080" y="1688"/>
                  </a:cubicBezTo>
                  <a:cubicBezTo>
                    <a:pt x="5077" y="1696"/>
                    <a:pt x="5071" y="1699"/>
                    <a:pt x="5064" y="1699"/>
                  </a:cubicBezTo>
                  <a:cubicBezTo>
                    <a:pt x="5052" y="1699"/>
                    <a:pt x="5039" y="1686"/>
                    <a:pt x="5048" y="1671"/>
                  </a:cubicBezTo>
                  <a:cubicBezTo>
                    <a:pt x="5052" y="1634"/>
                    <a:pt x="5040" y="1595"/>
                    <a:pt x="5029" y="1561"/>
                  </a:cubicBezTo>
                  <a:cubicBezTo>
                    <a:pt x="5006" y="1585"/>
                    <a:pt x="4989" y="1612"/>
                    <a:pt x="4974" y="1642"/>
                  </a:cubicBezTo>
                  <a:cubicBezTo>
                    <a:pt x="4965" y="1671"/>
                    <a:pt x="4943" y="1702"/>
                    <a:pt x="4914" y="1702"/>
                  </a:cubicBezTo>
                  <a:cubicBezTo>
                    <a:pt x="4905" y="1702"/>
                    <a:pt x="4896" y="1699"/>
                    <a:pt x="4886" y="1692"/>
                  </a:cubicBezTo>
                  <a:cubicBezTo>
                    <a:pt x="4853" y="1666"/>
                    <a:pt x="4823" y="1638"/>
                    <a:pt x="4782" y="1622"/>
                  </a:cubicBezTo>
                  <a:lnTo>
                    <a:pt x="4782" y="1622"/>
                  </a:lnTo>
                  <a:cubicBezTo>
                    <a:pt x="4788" y="1671"/>
                    <a:pt x="4809" y="1717"/>
                    <a:pt x="4833" y="1760"/>
                  </a:cubicBezTo>
                  <a:cubicBezTo>
                    <a:pt x="4851" y="1780"/>
                    <a:pt x="4850" y="1814"/>
                    <a:pt x="4824" y="1825"/>
                  </a:cubicBezTo>
                  <a:cubicBezTo>
                    <a:pt x="4818" y="1828"/>
                    <a:pt x="4811" y="1828"/>
                    <a:pt x="4805" y="1828"/>
                  </a:cubicBezTo>
                  <a:cubicBezTo>
                    <a:pt x="4791" y="1828"/>
                    <a:pt x="4777" y="1825"/>
                    <a:pt x="4764" y="1825"/>
                  </a:cubicBezTo>
                  <a:cubicBezTo>
                    <a:pt x="4753" y="1825"/>
                    <a:pt x="4742" y="1827"/>
                    <a:pt x="4732" y="1836"/>
                  </a:cubicBezTo>
                  <a:cubicBezTo>
                    <a:pt x="4698" y="1861"/>
                    <a:pt x="4692" y="1905"/>
                    <a:pt x="4673" y="1940"/>
                  </a:cubicBezTo>
                  <a:cubicBezTo>
                    <a:pt x="4661" y="1959"/>
                    <a:pt x="4642" y="1965"/>
                    <a:pt x="4621" y="1965"/>
                  </a:cubicBezTo>
                  <a:cubicBezTo>
                    <a:pt x="4614" y="1965"/>
                    <a:pt x="4606" y="1964"/>
                    <a:pt x="4598" y="1963"/>
                  </a:cubicBezTo>
                  <a:cubicBezTo>
                    <a:pt x="4594" y="1963"/>
                    <a:pt x="4589" y="1962"/>
                    <a:pt x="4585" y="1962"/>
                  </a:cubicBezTo>
                  <a:cubicBezTo>
                    <a:pt x="4496" y="1962"/>
                    <a:pt x="4430" y="2030"/>
                    <a:pt x="4365" y="2082"/>
                  </a:cubicBezTo>
                  <a:cubicBezTo>
                    <a:pt x="4360" y="2086"/>
                    <a:pt x="4354" y="2088"/>
                    <a:pt x="4348" y="2088"/>
                  </a:cubicBezTo>
                  <a:cubicBezTo>
                    <a:pt x="4343" y="2088"/>
                    <a:pt x="4337" y="2086"/>
                    <a:pt x="4333" y="2082"/>
                  </a:cubicBezTo>
                  <a:cubicBezTo>
                    <a:pt x="4323" y="2073"/>
                    <a:pt x="4323" y="2059"/>
                    <a:pt x="4333" y="2049"/>
                  </a:cubicBezTo>
                  <a:cubicBezTo>
                    <a:pt x="4352" y="2029"/>
                    <a:pt x="4369" y="2008"/>
                    <a:pt x="4390" y="1990"/>
                  </a:cubicBezTo>
                  <a:cubicBezTo>
                    <a:pt x="4426" y="1956"/>
                    <a:pt x="4468" y="1927"/>
                    <a:pt x="4513" y="1908"/>
                  </a:cubicBezTo>
                  <a:cubicBezTo>
                    <a:pt x="4504" y="1897"/>
                    <a:pt x="4492" y="1887"/>
                    <a:pt x="4480" y="1878"/>
                  </a:cubicBezTo>
                  <a:cubicBezTo>
                    <a:pt x="4430" y="1830"/>
                    <a:pt x="4281" y="1896"/>
                    <a:pt x="4312" y="1787"/>
                  </a:cubicBezTo>
                  <a:cubicBezTo>
                    <a:pt x="4317" y="1747"/>
                    <a:pt x="4289" y="1708"/>
                    <a:pt x="4249" y="1700"/>
                  </a:cubicBezTo>
                  <a:cubicBezTo>
                    <a:pt x="4243" y="1699"/>
                    <a:pt x="4238" y="1699"/>
                    <a:pt x="4232" y="1699"/>
                  </a:cubicBezTo>
                  <a:cubicBezTo>
                    <a:pt x="4205" y="1699"/>
                    <a:pt x="4178" y="1710"/>
                    <a:pt x="4151" y="1712"/>
                  </a:cubicBezTo>
                  <a:cubicBezTo>
                    <a:pt x="4111" y="1711"/>
                    <a:pt x="4104" y="1661"/>
                    <a:pt x="4131" y="1636"/>
                  </a:cubicBezTo>
                  <a:cubicBezTo>
                    <a:pt x="4161" y="1599"/>
                    <a:pt x="4192" y="1563"/>
                    <a:pt x="4212" y="1516"/>
                  </a:cubicBezTo>
                  <a:cubicBezTo>
                    <a:pt x="4205" y="1514"/>
                    <a:pt x="4199" y="1514"/>
                    <a:pt x="4192" y="1514"/>
                  </a:cubicBezTo>
                  <a:cubicBezTo>
                    <a:pt x="4126" y="1514"/>
                    <a:pt x="4076" y="1580"/>
                    <a:pt x="4031" y="1623"/>
                  </a:cubicBezTo>
                  <a:cubicBezTo>
                    <a:pt x="4021" y="1638"/>
                    <a:pt x="4005" y="1653"/>
                    <a:pt x="3988" y="1653"/>
                  </a:cubicBezTo>
                  <a:cubicBezTo>
                    <a:pt x="3981" y="1653"/>
                    <a:pt x="3974" y="1650"/>
                    <a:pt x="3967" y="1645"/>
                  </a:cubicBezTo>
                  <a:cubicBezTo>
                    <a:pt x="3953" y="1635"/>
                    <a:pt x="3952" y="1617"/>
                    <a:pt x="3950" y="1602"/>
                  </a:cubicBezTo>
                  <a:cubicBezTo>
                    <a:pt x="3944" y="1537"/>
                    <a:pt x="3910" y="1475"/>
                    <a:pt x="3869" y="1423"/>
                  </a:cubicBezTo>
                  <a:cubicBezTo>
                    <a:pt x="3834" y="1464"/>
                    <a:pt x="3823" y="1519"/>
                    <a:pt x="3812" y="1570"/>
                  </a:cubicBezTo>
                  <a:cubicBezTo>
                    <a:pt x="3807" y="1590"/>
                    <a:pt x="3806" y="1620"/>
                    <a:pt x="3785" y="1635"/>
                  </a:cubicBezTo>
                  <a:cubicBezTo>
                    <a:pt x="3775" y="1643"/>
                    <a:pt x="3763" y="1648"/>
                    <a:pt x="3750" y="1648"/>
                  </a:cubicBezTo>
                  <a:cubicBezTo>
                    <a:pt x="3743" y="1648"/>
                    <a:pt x="3736" y="1646"/>
                    <a:pt x="3730" y="1644"/>
                  </a:cubicBezTo>
                  <a:cubicBezTo>
                    <a:pt x="3719" y="1638"/>
                    <a:pt x="3710" y="1635"/>
                    <a:pt x="3701" y="1635"/>
                  </a:cubicBezTo>
                  <a:cubicBezTo>
                    <a:pt x="3657" y="1635"/>
                    <a:pt x="3638" y="1705"/>
                    <a:pt x="3612" y="1738"/>
                  </a:cubicBezTo>
                  <a:cubicBezTo>
                    <a:pt x="3602" y="1745"/>
                    <a:pt x="3592" y="1748"/>
                    <a:pt x="3584" y="1748"/>
                  </a:cubicBezTo>
                  <a:cubicBezTo>
                    <a:pt x="3540" y="1748"/>
                    <a:pt x="3511" y="1672"/>
                    <a:pt x="3444" y="1672"/>
                  </a:cubicBezTo>
                  <a:cubicBezTo>
                    <a:pt x="3403" y="1672"/>
                    <a:pt x="3348" y="1701"/>
                    <a:pt x="3265" y="1792"/>
                  </a:cubicBezTo>
                  <a:cubicBezTo>
                    <a:pt x="3254" y="1810"/>
                    <a:pt x="3242" y="1830"/>
                    <a:pt x="3222" y="1830"/>
                  </a:cubicBezTo>
                  <a:cubicBezTo>
                    <a:pt x="3216" y="1830"/>
                    <a:pt x="3210" y="1828"/>
                    <a:pt x="3202" y="1824"/>
                  </a:cubicBezTo>
                  <a:cubicBezTo>
                    <a:pt x="3201" y="1823"/>
                    <a:pt x="3199" y="1821"/>
                    <a:pt x="3197" y="1820"/>
                  </a:cubicBezTo>
                  <a:cubicBezTo>
                    <a:pt x="3183" y="1817"/>
                    <a:pt x="3169" y="1815"/>
                    <a:pt x="3155" y="1815"/>
                  </a:cubicBezTo>
                  <a:cubicBezTo>
                    <a:pt x="3117" y="1815"/>
                    <a:pt x="3080" y="1826"/>
                    <a:pt x="3048" y="1849"/>
                  </a:cubicBezTo>
                  <a:cubicBezTo>
                    <a:pt x="3010" y="1870"/>
                    <a:pt x="2978" y="1903"/>
                    <a:pt x="2937" y="1916"/>
                  </a:cubicBezTo>
                  <a:cubicBezTo>
                    <a:pt x="2933" y="1916"/>
                    <a:pt x="2930" y="1917"/>
                    <a:pt x="2926" y="1917"/>
                  </a:cubicBezTo>
                  <a:cubicBezTo>
                    <a:pt x="2887" y="1917"/>
                    <a:pt x="2875" y="1872"/>
                    <a:pt x="2863" y="1841"/>
                  </a:cubicBezTo>
                  <a:cubicBezTo>
                    <a:pt x="2839" y="1785"/>
                    <a:pt x="2791" y="1731"/>
                    <a:pt x="2727" y="1727"/>
                  </a:cubicBezTo>
                  <a:cubicBezTo>
                    <a:pt x="2676" y="1728"/>
                    <a:pt x="2637" y="1763"/>
                    <a:pt x="2599" y="1790"/>
                  </a:cubicBezTo>
                  <a:cubicBezTo>
                    <a:pt x="2593" y="1793"/>
                    <a:pt x="2587" y="1794"/>
                    <a:pt x="2582" y="1794"/>
                  </a:cubicBezTo>
                  <a:cubicBezTo>
                    <a:pt x="2560" y="1794"/>
                    <a:pt x="2539" y="1773"/>
                    <a:pt x="2544" y="1749"/>
                  </a:cubicBezTo>
                  <a:cubicBezTo>
                    <a:pt x="2548" y="1730"/>
                    <a:pt x="2563" y="1716"/>
                    <a:pt x="2568" y="1697"/>
                  </a:cubicBezTo>
                  <a:cubicBezTo>
                    <a:pt x="2587" y="1646"/>
                    <a:pt x="2591" y="1591"/>
                    <a:pt x="2595" y="1537"/>
                  </a:cubicBezTo>
                  <a:lnTo>
                    <a:pt x="2595" y="1537"/>
                  </a:lnTo>
                  <a:cubicBezTo>
                    <a:pt x="2512" y="1570"/>
                    <a:pt x="2465" y="1652"/>
                    <a:pt x="2439" y="1734"/>
                  </a:cubicBezTo>
                  <a:cubicBezTo>
                    <a:pt x="2436" y="1756"/>
                    <a:pt x="2429" y="1781"/>
                    <a:pt x="2405" y="1781"/>
                  </a:cubicBezTo>
                  <a:cubicBezTo>
                    <a:pt x="2403" y="1781"/>
                    <a:pt x="2400" y="1781"/>
                    <a:pt x="2398" y="1780"/>
                  </a:cubicBezTo>
                  <a:cubicBezTo>
                    <a:pt x="2360" y="1770"/>
                    <a:pt x="2334" y="1737"/>
                    <a:pt x="2299" y="1720"/>
                  </a:cubicBezTo>
                  <a:cubicBezTo>
                    <a:pt x="2268" y="1704"/>
                    <a:pt x="2235" y="1688"/>
                    <a:pt x="2200" y="1677"/>
                  </a:cubicBezTo>
                  <a:lnTo>
                    <a:pt x="2200" y="1677"/>
                  </a:lnTo>
                  <a:cubicBezTo>
                    <a:pt x="2194" y="1722"/>
                    <a:pt x="2220" y="1764"/>
                    <a:pt x="2241" y="1802"/>
                  </a:cubicBezTo>
                  <a:cubicBezTo>
                    <a:pt x="2258" y="1828"/>
                    <a:pt x="2293" y="1860"/>
                    <a:pt x="2258" y="1886"/>
                  </a:cubicBezTo>
                  <a:cubicBezTo>
                    <a:pt x="2250" y="1893"/>
                    <a:pt x="2239" y="1895"/>
                    <a:pt x="2228" y="1895"/>
                  </a:cubicBezTo>
                  <a:cubicBezTo>
                    <a:pt x="2219" y="1895"/>
                    <a:pt x="2209" y="1894"/>
                    <a:pt x="2200" y="1894"/>
                  </a:cubicBezTo>
                  <a:cubicBezTo>
                    <a:pt x="2200" y="1894"/>
                    <a:pt x="2199" y="1894"/>
                    <a:pt x="2198" y="1894"/>
                  </a:cubicBezTo>
                  <a:cubicBezTo>
                    <a:pt x="2173" y="1894"/>
                    <a:pt x="2150" y="1907"/>
                    <a:pt x="2133" y="1925"/>
                  </a:cubicBezTo>
                  <a:cubicBezTo>
                    <a:pt x="2110" y="1947"/>
                    <a:pt x="2114" y="1986"/>
                    <a:pt x="2115" y="2023"/>
                  </a:cubicBezTo>
                  <a:cubicBezTo>
                    <a:pt x="2121" y="2022"/>
                    <a:pt x="2127" y="2022"/>
                    <a:pt x="2133" y="2022"/>
                  </a:cubicBezTo>
                  <a:cubicBezTo>
                    <a:pt x="2201" y="2022"/>
                    <a:pt x="2264" y="2063"/>
                    <a:pt x="2304" y="2167"/>
                  </a:cubicBezTo>
                  <a:cubicBezTo>
                    <a:pt x="2333" y="2098"/>
                    <a:pt x="2405" y="1982"/>
                    <a:pt x="2487" y="1982"/>
                  </a:cubicBezTo>
                  <a:cubicBezTo>
                    <a:pt x="2506" y="1982"/>
                    <a:pt x="2526" y="1988"/>
                    <a:pt x="2546" y="2003"/>
                  </a:cubicBezTo>
                  <a:cubicBezTo>
                    <a:pt x="2578" y="2044"/>
                    <a:pt x="2566" y="2102"/>
                    <a:pt x="2576" y="2151"/>
                  </a:cubicBezTo>
                  <a:cubicBezTo>
                    <a:pt x="2631" y="2095"/>
                    <a:pt x="2681" y="2071"/>
                    <a:pt x="2719" y="2071"/>
                  </a:cubicBezTo>
                  <a:cubicBezTo>
                    <a:pt x="2799" y="2071"/>
                    <a:pt x="2834" y="2173"/>
                    <a:pt x="2780" y="2310"/>
                  </a:cubicBezTo>
                  <a:cubicBezTo>
                    <a:pt x="2788" y="2309"/>
                    <a:pt x="2796" y="2309"/>
                    <a:pt x="2804" y="2309"/>
                  </a:cubicBezTo>
                  <a:cubicBezTo>
                    <a:pt x="2862" y="2309"/>
                    <a:pt x="2921" y="2317"/>
                    <a:pt x="2971" y="2351"/>
                  </a:cubicBezTo>
                  <a:cubicBezTo>
                    <a:pt x="2987" y="2358"/>
                    <a:pt x="2978" y="2379"/>
                    <a:pt x="2965" y="2379"/>
                  </a:cubicBezTo>
                  <a:cubicBezTo>
                    <a:pt x="2962" y="2379"/>
                    <a:pt x="2958" y="2378"/>
                    <a:pt x="2955" y="2375"/>
                  </a:cubicBezTo>
                  <a:cubicBezTo>
                    <a:pt x="2935" y="2365"/>
                    <a:pt x="2914" y="2361"/>
                    <a:pt x="2892" y="2361"/>
                  </a:cubicBezTo>
                  <a:cubicBezTo>
                    <a:pt x="2883" y="2361"/>
                    <a:pt x="2873" y="2362"/>
                    <a:pt x="2864" y="2363"/>
                  </a:cubicBezTo>
                  <a:cubicBezTo>
                    <a:pt x="2830" y="2371"/>
                    <a:pt x="2795" y="2378"/>
                    <a:pt x="2759" y="2383"/>
                  </a:cubicBezTo>
                  <a:cubicBezTo>
                    <a:pt x="2752" y="2386"/>
                    <a:pt x="2744" y="2387"/>
                    <a:pt x="2737" y="2387"/>
                  </a:cubicBezTo>
                  <a:cubicBezTo>
                    <a:pt x="2714" y="2387"/>
                    <a:pt x="2692" y="2374"/>
                    <a:pt x="2691" y="2348"/>
                  </a:cubicBezTo>
                  <a:cubicBezTo>
                    <a:pt x="2699" y="2292"/>
                    <a:pt x="2743" y="2242"/>
                    <a:pt x="2741" y="2181"/>
                  </a:cubicBezTo>
                  <a:cubicBezTo>
                    <a:pt x="2742" y="2156"/>
                    <a:pt x="2733" y="2147"/>
                    <a:pt x="2721" y="2147"/>
                  </a:cubicBezTo>
                  <a:cubicBezTo>
                    <a:pt x="2700" y="2147"/>
                    <a:pt x="2670" y="2170"/>
                    <a:pt x="2655" y="2186"/>
                  </a:cubicBezTo>
                  <a:cubicBezTo>
                    <a:pt x="2621" y="2220"/>
                    <a:pt x="2596" y="2266"/>
                    <a:pt x="2562" y="2300"/>
                  </a:cubicBezTo>
                  <a:cubicBezTo>
                    <a:pt x="2555" y="2306"/>
                    <a:pt x="2547" y="2308"/>
                    <a:pt x="2538" y="2308"/>
                  </a:cubicBezTo>
                  <a:cubicBezTo>
                    <a:pt x="2514" y="2308"/>
                    <a:pt x="2489" y="2286"/>
                    <a:pt x="2496" y="2258"/>
                  </a:cubicBezTo>
                  <a:cubicBezTo>
                    <a:pt x="2516" y="2194"/>
                    <a:pt x="2519" y="2123"/>
                    <a:pt x="2501" y="2058"/>
                  </a:cubicBezTo>
                  <a:lnTo>
                    <a:pt x="2501" y="2058"/>
                  </a:lnTo>
                  <a:cubicBezTo>
                    <a:pt x="2450" y="2068"/>
                    <a:pt x="2420" y="2118"/>
                    <a:pt x="2395" y="2159"/>
                  </a:cubicBezTo>
                  <a:cubicBezTo>
                    <a:pt x="2374" y="2198"/>
                    <a:pt x="2350" y="2238"/>
                    <a:pt x="2331" y="2280"/>
                  </a:cubicBezTo>
                  <a:cubicBezTo>
                    <a:pt x="2327" y="2296"/>
                    <a:pt x="2314" y="2311"/>
                    <a:pt x="2296" y="2311"/>
                  </a:cubicBezTo>
                  <a:cubicBezTo>
                    <a:pt x="2295" y="2311"/>
                    <a:pt x="2294" y="2311"/>
                    <a:pt x="2293" y="2311"/>
                  </a:cubicBezTo>
                  <a:cubicBezTo>
                    <a:pt x="2252" y="2308"/>
                    <a:pt x="2262" y="2259"/>
                    <a:pt x="2253" y="2231"/>
                  </a:cubicBezTo>
                  <a:cubicBezTo>
                    <a:pt x="2235" y="2169"/>
                    <a:pt x="2199" y="2105"/>
                    <a:pt x="2133" y="2105"/>
                  </a:cubicBezTo>
                  <a:cubicBezTo>
                    <a:pt x="2123" y="2105"/>
                    <a:pt x="2111" y="2107"/>
                    <a:pt x="2100" y="2110"/>
                  </a:cubicBezTo>
                  <a:cubicBezTo>
                    <a:pt x="2039" y="2135"/>
                    <a:pt x="1995" y="2187"/>
                    <a:pt x="1944" y="2228"/>
                  </a:cubicBezTo>
                  <a:cubicBezTo>
                    <a:pt x="1925" y="2245"/>
                    <a:pt x="1901" y="2273"/>
                    <a:pt x="1874" y="2273"/>
                  </a:cubicBezTo>
                  <a:cubicBezTo>
                    <a:pt x="1866" y="2273"/>
                    <a:pt x="1858" y="2270"/>
                    <a:pt x="1850" y="2264"/>
                  </a:cubicBezTo>
                  <a:cubicBezTo>
                    <a:pt x="1825" y="2247"/>
                    <a:pt x="1829" y="2213"/>
                    <a:pt x="1815" y="2188"/>
                  </a:cubicBezTo>
                  <a:cubicBezTo>
                    <a:pt x="1791" y="2131"/>
                    <a:pt x="1747" y="2088"/>
                    <a:pt x="1695" y="2055"/>
                  </a:cubicBezTo>
                  <a:cubicBezTo>
                    <a:pt x="1671" y="2088"/>
                    <a:pt x="1663" y="2130"/>
                    <a:pt x="1651" y="2170"/>
                  </a:cubicBezTo>
                  <a:cubicBezTo>
                    <a:pt x="1646" y="2189"/>
                    <a:pt x="1642" y="2212"/>
                    <a:pt x="1622" y="2222"/>
                  </a:cubicBezTo>
                  <a:cubicBezTo>
                    <a:pt x="1615" y="2226"/>
                    <a:pt x="1609" y="2228"/>
                    <a:pt x="1602" y="2228"/>
                  </a:cubicBezTo>
                  <a:cubicBezTo>
                    <a:pt x="1579" y="2228"/>
                    <a:pt x="1561" y="2204"/>
                    <a:pt x="1558" y="2180"/>
                  </a:cubicBezTo>
                  <a:cubicBezTo>
                    <a:pt x="1539" y="2122"/>
                    <a:pt x="1504" y="2062"/>
                    <a:pt x="1473" y="2008"/>
                  </a:cubicBezTo>
                  <a:lnTo>
                    <a:pt x="1473" y="2008"/>
                  </a:lnTo>
                  <a:cubicBezTo>
                    <a:pt x="1467" y="2067"/>
                    <a:pt x="1478" y="2125"/>
                    <a:pt x="1484" y="2183"/>
                  </a:cubicBezTo>
                  <a:cubicBezTo>
                    <a:pt x="1492" y="2214"/>
                    <a:pt x="1479" y="2255"/>
                    <a:pt x="1444" y="2255"/>
                  </a:cubicBezTo>
                  <a:cubicBezTo>
                    <a:pt x="1441" y="2255"/>
                    <a:pt x="1437" y="2255"/>
                    <a:pt x="1434" y="2254"/>
                  </a:cubicBezTo>
                  <a:cubicBezTo>
                    <a:pt x="1410" y="2247"/>
                    <a:pt x="1390" y="2228"/>
                    <a:pt x="1367" y="2219"/>
                  </a:cubicBezTo>
                  <a:cubicBezTo>
                    <a:pt x="1330" y="2205"/>
                    <a:pt x="1291" y="2201"/>
                    <a:pt x="1252" y="2198"/>
                  </a:cubicBezTo>
                  <a:lnTo>
                    <a:pt x="1252" y="2198"/>
                  </a:lnTo>
                  <a:cubicBezTo>
                    <a:pt x="1301" y="2250"/>
                    <a:pt x="1350" y="2303"/>
                    <a:pt x="1398" y="2356"/>
                  </a:cubicBezTo>
                  <a:cubicBezTo>
                    <a:pt x="1414" y="2372"/>
                    <a:pt x="1412" y="2399"/>
                    <a:pt x="1395" y="2414"/>
                  </a:cubicBezTo>
                  <a:cubicBezTo>
                    <a:pt x="1386" y="2421"/>
                    <a:pt x="1378" y="2424"/>
                    <a:pt x="1369" y="2424"/>
                  </a:cubicBezTo>
                  <a:cubicBezTo>
                    <a:pt x="1352" y="2424"/>
                    <a:pt x="1337" y="2411"/>
                    <a:pt x="1322" y="2396"/>
                  </a:cubicBezTo>
                  <a:cubicBezTo>
                    <a:pt x="1278" y="2406"/>
                    <a:pt x="1235" y="2433"/>
                    <a:pt x="1216" y="2475"/>
                  </a:cubicBezTo>
                  <a:cubicBezTo>
                    <a:pt x="1208" y="2502"/>
                    <a:pt x="1206" y="2530"/>
                    <a:pt x="1200" y="2559"/>
                  </a:cubicBezTo>
                  <a:cubicBezTo>
                    <a:pt x="1201" y="2586"/>
                    <a:pt x="1189" y="2620"/>
                    <a:pt x="1157" y="2620"/>
                  </a:cubicBezTo>
                  <a:cubicBezTo>
                    <a:pt x="1156" y="2620"/>
                    <a:pt x="1155" y="2620"/>
                    <a:pt x="1154" y="2619"/>
                  </a:cubicBezTo>
                  <a:cubicBezTo>
                    <a:pt x="1141" y="2619"/>
                    <a:pt x="1128" y="2612"/>
                    <a:pt x="1121" y="2602"/>
                  </a:cubicBezTo>
                  <a:cubicBezTo>
                    <a:pt x="1103" y="2578"/>
                    <a:pt x="1076" y="2568"/>
                    <a:pt x="1048" y="2568"/>
                  </a:cubicBezTo>
                  <a:cubicBezTo>
                    <a:pt x="1024" y="2568"/>
                    <a:pt x="999" y="2576"/>
                    <a:pt x="980" y="2589"/>
                  </a:cubicBezTo>
                  <a:cubicBezTo>
                    <a:pt x="944" y="2611"/>
                    <a:pt x="921" y="2649"/>
                    <a:pt x="897" y="2681"/>
                  </a:cubicBezTo>
                  <a:cubicBezTo>
                    <a:pt x="889" y="2695"/>
                    <a:pt x="876" y="2707"/>
                    <a:pt x="860" y="2709"/>
                  </a:cubicBezTo>
                  <a:cubicBezTo>
                    <a:pt x="857" y="2710"/>
                    <a:pt x="853" y="2710"/>
                    <a:pt x="850" y="2710"/>
                  </a:cubicBezTo>
                  <a:cubicBezTo>
                    <a:pt x="835" y="2710"/>
                    <a:pt x="820" y="2702"/>
                    <a:pt x="807" y="2696"/>
                  </a:cubicBezTo>
                  <a:cubicBezTo>
                    <a:pt x="784" y="2686"/>
                    <a:pt x="759" y="2682"/>
                    <a:pt x="735" y="2682"/>
                  </a:cubicBezTo>
                  <a:cubicBezTo>
                    <a:pt x="698" y="2682"/>
                    <a:pt x="662" y="2692"/>
                    <a:pt x="631" y="2713"/>
                  </a:cubicBezTo>
                  <a:cubicBezTo>
                    <a:pt x="611" y="2721"/>
                    <a:pt x="589" y="2741"/>
                    <a:pt x="565" y="2753"/>
                  </a:cubicBezTo>
                  <a:cubicBezTo>
                    <a:pt x="554" y="2758"/>
                    <a:pt x="543" y="2762"/>
                    <a:pt x="532" y="2762"/>
                  </a:cubicBezTo>
                  <a:cubicBezTo>
                    <a:pt x="526" y="2762"/>
                    <a:pt x="520" y="2761"/>
                    <a:pt x="514" y="2758"/>
                  </a:cubicBezTo>
                  <a:cubicBezTo>
                    <a:pt x="512" y="2757"/>
                    <a:pt x="509" y="2755"/>
                    <a:pt x="507" y="2753"/>
                  </a:cubicBezTo>
                  <a:cubicBezTo>
                    <a:pt x="455" y="2710"/>
                    <a:pt x="388" y="2694"/>
                    <a:pt x="319" y="2694"/>
                  </a:cubicBezTo>
                  <a:cubicBezTo>
                    <a:pt x="254" y="2694"/>
                    <a:pt x="186" y="2709"/>
                    <a:pt x="128" y="2730"/>
                  </a:cubicBezTo>
                  <a:cubicBezTo>
                    <a:pt x="112" y="2736"/>
                    <a:pt x="97" y="2744"/>
                    <a:pt x="82" y="2753"/>
                  </a:cubicBezTo>
                  <a:cubicBezTo>
                    <a:pt x="54" y="2770"/>
                    <a:pt x="27" y="2790"/>
                    <a:pt x="0" y="2809"/>
                  </a:cubicBezTo>
                  <a:lnTo>
                    <a:pt x="1284" y="2809"/>
                  </a:lnTo>
                  <a:cubicBezTo>
                    <a:pt x="2976" y="2810"/>
                    <a:pt x="4668" y="2809"/>
                    <a:pt x="6359" y="2812"/>
                  </a:cubicBezTo>
                  <a:cubicBezTo>
                    <a:pt x="6361" y="2342"/>
                    <a:pt x="6362" y="1873"/>
                    <a:pt x="6366" y="1402"/>
                  </a:cubicBezTo>
                  <a:cubicBezTo>
                    <a:pt x="6367" y="1202"/>
                    <a:pt x="6369" y="1001"/>
                    <a:pt x="6372" y="800"/>
                  </a:cubicBezTo>
                  <a:cubicBezTo>
                    <a:pt x="6378" y="586"/>
                    <a:pt x="6377" y="372"/>
                    <a:pt x="6391" y="157"/>
                  </a:cubicBezTo>
                  <a:cubicBezTo>
                    <a:pt x="6369" y="151"/>
                    <a:pt x="6346" y="147"/>
                    <a:pt x="6323" y="147"/>
                  </a:cubicBezTo>
                  <a:cubicBezTo>
                    <a:pt x="6308" y="147"/>
                    <a:pt x="6293" y="149"/>
                    <a:pt x="6278" y="151"/>
                  </a:cubicBezTo>
                  <a:cubicBezTo>
                    <a:pt x="6222" y="163"/>
                    <a:pt x="6169" y="192"/>
                    <a:pt x="6126" y="229"/>
                  </a:cubicBezTo>
                  <a:cubicBezTo>
                    <a:pt x="6107" y="241"/>
                    <a:pt x="6090" y="261"/>
                    <a:pt x="6067" y="261"/>
                  </a:cubicBezTo>
                  <a:cubicBezTo>
                    <a:pt x="6065" y="261"/>
                    <a:pt x="6063" y="261"/>
                    <a:pt x="6061" y="260"/>
                  </a:cubicBezTo>
                  <a:cubicBezTo>
                    <a:pt x="6040" y="257"/>
                    <a:pt x="6026" y="235"/>
                    <a:pt x="6031" y="214"/>
                  </a:cubicBezTo>
                  <a:cubicBezTo>
                    <a:pt x="6043" y="190"/>
                    <a:pt x="6048" y="164"/>
                    <a:pt x="6046" y="136"/>
                  </a:cubicBezTo>
                  <a:cubicBezTo>
                    <a:pt x="6044" y="110"/>
                    <a:pt x="6028" y="0"/>
                    <a:pt x="599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6"/>
            <p:cNvSpPr/>
            <p:nvPr/>
          </p:nvSpPr>
          <p:spPr>
            <a:xfrm>
              <a:off x="3346697" y="2918494"/>
              <a:ext cx="325487" cy="144341"/>
            </a:xfrm>
            <a:custGeom>
              <a:avLst/>
              <a:gdLst/>
              <a:ahLst/>
              <a:cxnLst/>
              <a:rect l="l" t="t" r="r" b="b"/>
              <a:pathLst>
                <a:path w="6677" h="2961" extrusionOk="0">
                  <a:moveTo>
                    <a:pt x="6200" y="52"/>
                  </a:moveTo>
                  <a:cubicBezTo>
                    <a:pt x="6237" y="52"/>
                    <a:pt x="6253" y="161"/>
                    <a:pt x="6255" y="187"/>
                  </a:cubicBezTo>
                  <a:cubicBezTo>
                    <a:pt x="6257" y="216"/>
                    <a:pt x="6253" y="241"/>
                    <a:pt x="6240" y="266"/>
                  </a:cubicBezTo>
                  <a:cubicBezTo>
                    <a:pt x="6235" y="287"/>
                    <a:pt x="6250" y="309"/>
                    <a:pt x="6272" y="312"/>
                  </a:cubicBezTo>
                  <a:cubicBezTo>
                    <a:pt x="6273" y="313"/>
                    <a:pt x="6275" y="313"/>
                    <a:pt x="6276" y="313"/>
                  </a:cubicBezTo>
                  <a:cubicBezTo>
                    <a:pt x="6299" y="313"/>
                    <a:pt x="6317" y="293"/>
                    <a:pt x="6335" y="281"/>
                  </a:cubicBezTo>
                  <a:cubicBezTo>
                    <a:pt x="6378" y="244"/>
                    <a:pt x="6431" y="214"/>
                    <a:pt x="6487" y="203"/>
                  </a:cubicBezTo>
                  <a:cubicBezTo>
                    <a:pt x="6503" y="200"/>
                    <a:pt x="6518" y="199"/>
                    <a:pt x="6534" y="199"/>
                  </a:cubicBezTo>
                  <a:cubicBezTo>
                    <a:pt x="6556" y="199"/>
                    <a:pt x="6578" y="202"/>
                    <a:pt x="6599" y="208"/>
                  </a:cubicBezTo>
                  <a:cubicBezTo>
                    <a:pt x="6585" y="424"/>
                    <a:pt x="6586" y="638"/>
                    <a:pt x="6580" y="852"/>
                  </a:cubicBezTo>
                  <a:cubicBezTo>
                    <a:pt x="6571" y="1522"/>
                    <a:pt x="6570" y="2194"/>
                    <a:pt x="6567" y="2864"/>
                  </a:cubicBezTo>
                  <a:cubicBezTo>
                    <a:pt x="4448" y="2859"/>
                    <a:pt x="2328" y="2862"/>
                    <a:pt x="208" y="2861"/>
                  </a:cubicBezTo>
                  <a:cubicBezTo>
                    <a:pt x="235" y="2842"/>
                    <a:pt x="262" y="2822"/>
                    <a:pt x="290" y="2805"/>
                  </a:cubicBezTo>
                  <a:cubicBezTo>
                    <a:pt x="305" y="2796"/>
                    <a:pt x="320" y="2788"/>
                    <a:pt x="336" y="2782"/>
                  </a:cubicBezTo>
                  <a:cubicBezTo>
                    <a:pt x="394" y="2761"/>
                    <a:pt x="461" y="2746"/>
                    <a:pt x="527" y="2746"/>
                  </a:cubicBezTo>
                  <a:cubicBezTo>
                    <a:pt x="595" y="2746"/>
                    <a:pt x="662" y="2762"/>
                    <a:pt x="715" y="2805"/>
                  </a:cubicBezTo>
                  <a:cubicBezTo>
                    <a:pt x="717" y="2807"/>
                    <a:pt x="720" y="2809"/>
                    <a:pt x="722" y="2810"/>
                  </a:cubicBezTo>
                  <a:cubicBezTo>
                    <a:pt x="728" y="2813"/>
                    <a:pt x="734" y="2814"/>
                    <a:pt x="741" y="2814"/>
                  </a:cubicBezTo>
                  <a:cubicBezTo>
                    <a:pt x="752" y="2814"/>
                    <a:pt x="762" y="2810"/>
                    <a:pt x="773" y="2805"/>
                  </a:cubicBezTo>
                  <a:cubicBezTo>
                    <a:pt x="797" y="2793"/>
                    <a:pt x="819" y="2773"/>
                    <a:pt x="839" y="2765"/>
                  </a:cubicBezTo>
                  <a:cubicBezTo>
                    <a:pt x="870" y="2744"/>
                    <a:pt x="906" y="2734"/>
                    <a:pt x="943" y="2734"/>
                  </a:cubicBezTo>
                  <a:cubicBezTo>
                    <a:pt x="967" y="2734"/>
                    <a:pt x="992" y="2738"/>
                    <a:pt x="1015" y="2748"/>
                  </a:cubicBezTo>
                  <a:cubicBezTo>
                    <a:pt x="1029" y="2754"/>
                    <a:pt x="1044" y="2763"/>
                    <a:pt x="1059" y="2763"/>
                  </a:cubicBezTo>
                  <a:cubicBezTo>
                    <a:pt x="1062" y="2763"/>
                    <a:pt x="1065" y="2762"/>
                    <a:pt x="1068" y="2762"/>
                  </a:cubicBezTo>
                  <a:cubicBezTo>
                    <a:pt x="1084" y="2759"/>
                    <a:pt x="1097" y="2747"/>
                    <a:pt x="1105" y="2734"/>
                  </a:cubicBezTo>
                  <a:cubicBezTo>
                    <a:pt x="1129" y="2701"/>
                    <a:pt x="1152" y="2663"/>
                    <a:pt x="1188" y="2641"/>
                  </a:cubicBezTo>
                  <a:cubicBezTo>
                    <a:pt x="1207" y="2628"/>
                    <a:pt x="1232" y="2621"/>
                    <a:pt x="1256" y="2621"/>
                  </a:cubicBezTo>
                  <a:cubicBezTo>
                    <a:pt x="1284" y="2621"/>
                    <a:pt x="1312" y="2631"/>
                    <a:pt x="1330" y="2654"/>
                  </a:cubicBezTo>
                  <a:cubicBezTo>
                    <a:pt x="1336" y="2664"/>
                    <a:pt x="1350" y="2673"/>
                    <a:pt x="1362" y="2673"/>
                  </a:cubicBezTo>
                  <a:cubicBezTo>
                    <a:pt x="1363" y="2673"/>
                    <a:pt x="1364" y="2673"/>
                    <a:pt x="1365" y="2673"/>
                  </a:cubicBezTo>
                  <a:cubicBezTo>
                    <a:pt x="1397" y="2673"/>
                    <a:pt x="1409" y="2638"/>
                    <a:pt x="1409" y="2611"/>
                  </a:cubicBezTo>
                  <a:cubicBezTo>
                    <a:pt x="1414" y="2582"/>
                    <a:pt x="1416" y="2554"/>
                    <a:pt x="1425" y="2528"/>
                  </a:cubicBezTo>
                  <a:cubicBezTo>
                    <a:pt x="1443" y="2486"/>
                    <a:pt x="1486" y="2458"/>
                    <a:pt x="1530" y="2449"/>
                  </a:cubicBezTo>
                  <a:cubicBezTo>
                    <a:pt x="1545" y="2463"/>
                    <a:pt x="1561" y="2477"/>
                    <a:pt x="1578" y="2477"/>
                  </a:cubicBezTo>
                  <a:cubicBezTo>
                    <a:pt x="1586" y="2477"/>
                    <a:pt x="1595" y="2473"/>
                    <a:pt x="1604" y="2466"/>
                  </a:cubicBezTo>
                  <a:cubicBezTo>
                    <a:pt x="1620" y="2451"/>
                    <a:pt x="1622" y="2424"/>
                    <a:pt x="1607" y="2408"/>
                  </a:cubicBezTo>
                  <a:cubicBezTo>
                    <a:pt x="1558" y="2355"/>
                    <a:pt x="1509" y="2303"/>
                    <a:pt x="1460" y="2250"/>
                  </a:cubicBezTo>
                  <a:lnTo>
                    <a:pt x="1460" y="2250"/>
                  </a:lnTo>
                  <a:cubicBezTo>
                    <a:pt x="1499" y="2253"/>
                    <a:pt x="1539" y="2257"/>
                    <a:pt x="1575" y="2271"/>
                  </a:cubicBezTo>
                  <a:cubicBezTo>
                    <a:pt x="1599" y="2281"/>
                    <a:pt x="1618" y="2299"/>
                    <a:pt x="1642" y="2306"/>
                  </a:cubicBezTo>
                  <a:cubicBezTo>
                    <a:pt x="1645" y="2307"/>
                    <a:pt x="1649" y="2307"/>
                    <a:pt x="1652" y="2307"/>
                  </a:cubicBezTo>
                  <a:cubicBezTo>
                    <a:pt x="1688" y="2307"/>
                    <a:pt x="1701" y="2266"/>
                    <a:pt x="1692" y="2235"/>
                  </a:cubicBezTo>
                  <a:cubicBezTo>
                    <a:pt x="1686" y="2177"/>
                    <a:pt x="1676" y="2119"/>
                    <a:pt x="1682" y="2060"/>
                  </a:cubicBezTo>
                  <a:lnTo>
                    <a:pt x="1682" y="2060"/>
                  </a:lnTo>
                  <a:cubicBezTo>
                    <a:pt x="1712" y="2115"/>
                    <a:pt x="1747" y="2174"/>
                    <a:pt x="1766" y="2232"/>
                  </a:cubicBezTo>
                  <a:cubicBezTo>
                    <a:pt x="1769" y="2257"/>
                    <a:pt x="1788" y="2280"/>
                    <a:pt x="1811" y="2280"/>
                  </a:cubicBezTo>
                  <a:cubicBezTo>
                    <a:pt x="1817" y="2280"/>
                    <a:pt x="1823" y="2279"/>
                    <a:pt x="1830" y="2275"/>
                  </a:cubicBezTo>
                  <a:cubicBezTo>
                    <a:pt x="1850" y="2265"/>
                    <a:pt x="1854" y="2242"/>
                    <a:pt x="1859" y="2222"/>
                  </a:cubicBezTo>
                  <a:cubicBezTo>
                    <a:pt x="1871" y="2182"/>
                    <a:pt x="1879" y="2141"/>
                    <a:pt x="1903" y="2107"/>
                  </a:cubicBezTo>
                  <a:cubicBezTo>
                    <a:pt x="1955" y="2140"/>
                    <a:pt x="1999" y="2184"/>
                    <a:pt x="2023" y="2240"/>
                  </a:cubicBezTo>
                  <a:cubicBezTo>
                    <a:pt x="2037" y="2265"/>
                    <a:pt x="2033" y="2299"/>
                    <a:pt x="2059" y="2316"/>
                  </a:cubicBezTo>
                  <a:cubicBezTo>
                    <a:pt x="2067" y="2322"/>
                    <a:pt x="2075" y="2325"/>
                    <a:pt x="2082" y="2325"/>
                  </a:cubicBezTo>
                  <a:cubicBezTo>
                    <a:pt x="2109" y="2325"/>
                    <a:pt x="2133" y="2297"/>
                    <a:pt x="2152" y="2280"/>
                  </a:cubicBezTo>
                  <a:cubicBezTo>
                    <a:pt x="2203" y="2239"/>
                    <a:pt x="2248" y="2187"/>
                    <a:pt x="2309" y="2162"/>
                  </a:cubicBezTo>
                  <a:cubicBezTo>
                    <a:pt x="2320" y="2159"/>
                    <a:pt x="2331" y="2157"/>
                    <a:pt x="2342" y="2157"/>
                  </a:cubicBezTo>
                  <a:cubicBezTo>
                    <a:pt x="2407" y="2157"/>
                    <a:pt x="2443" y="2221"/>
                    <a:pt x="2461" y="2283"/>
                  </a:cubicBezTo>
                  <a:cubicBezTo>
                    <a:pt x="2471" y="2311"/>
                    <a:pt x="2460" y="2360"/>
                    <a:pt x="2501" y="2363"/>
                  </a:cubicBezTo>
                  <a:cubicBezTo>
                    <a:pt x="2502" y="2363"/>
                    <a:pt x="2503" y="2363"/>
                    <a:pt x="2504" y="2363"/>
                  </a:cubicBezTo>
                  <a:cubicBezTo>
                    <a:pt x="2522" y="2363"/>
                    <a:pt x="2535" y="2348"/>
                    <a:pt x="2539" y="2332"/>
                  </a:cubicBezTo>
                  <a:cubicBezTo>
                    <a:pt x="2558" y="2290"/>
                    <a:pt x="2582" y="2250"/>
                    <a:pt x="2603" y="2211"/>
                  </a:cubicBezTo>
                  <a:cubicBezTo>
                    <a:pt x="2628" y="2170"/>
                    <a:pt x="2658" y="2119"/>
                    <a:pt x="2709" y="2110"/>
                  </a:cubicBezTo>
                  <a:lnTo>
                    <a:pt x="2709" y="2110"/>
                  </a:lnTo>
                  <a:cubicBezTo>
                    <a:pt x="2728" y="2175"/>
                    <a:pt x="2724" y="2246"/>
                    <a:pt x="2705" y="2310"/>
                  </a:cubicBezTo>
                  <a:cubicBezTo>
                    <a:pt x="2697" y="2337"/>
                    <a:pt x="2723" y="2359"/>
                    <a:pt x="2748" y="2359"/>
                  </a:cubicBezTo>
                  <a:cubicBezTo>
                    <a:pt x="2756" y="2359"/>
                    <a:pt x="2764" y="2357"/>
                    <a:pt x="2771" y="2352"/>
                  </a:cubicBezTo>
                  <a:cubicBezTo>
                    <a:pt x="2805" y="2318"/>
                    <a:pt x="2829" y="2272"/>
                    <a:pt x="2864" y="2238"/>
                  </a:cubicBezTo>
                  <a:cubicBezTo>
                    <a:pt x="2879" y="2222"/>
                    <a:pt x="2909" y="2199"/>
                    <a:pt x="2929" y="2199"/>
                  </a:cubicBezTo>
                  <a:cubicBezTo>
                    <a:pt x="2942" y="2199"/>
                    <a:pt x="2951" y="2208"/>
                    <a:pt x="2949" y="2233"/>
                  </a:cubicBezTo>
                  <a:cubicBezTo>
                    <a:pt x="2953" y="2294"/>
                    <a:pt x="2908" y="2344"/>
                    <a:pt x="2899" y="2400"/>
                  </a:cubicBezTo>
                  <a:cubicBezTo>
                    <a:pt x="2900" y="2426"/>
                    <a:pt x="2922" y="2439"/>
                    <a:pt x="2945" y="2439"/>
                  </a:cubicBezTo>
                  <a:cubicBezTo>
                    <a:pt x="2953" y="2439"/>
                    <a:pt x="2961" y="2438"/>
                    <a:pt x="2968" y="2435"/>
                  </a:cubicBezTo>
                  <a:cubicBezTo>
                    <a:pt x="3003" y="2430"/>
                    <a:pt x="3039" y="2423"/>
                    <a:pt x="3073" y="2415"/>
                  </a:cubicBezTo>
                  <a:cubicBezTo>
                    <a:pt x="3082" y="2414"/>
                    <a:pt x="3090" y="2413"/>
                    <a:pt x="3098" y="2413"/>
                  </a:cubicBezTo>
                  <a:cubicBezTo>
                    <a:pt x="3120" y="2413"/>
                    <a:pt x="3143" y="2418"/>
                    <a:pt x="3163" y="2428"/>
                  </a:cubicBezTo>
                  <a:cubicBezTo>
                    <a:pt x="3166" y="2430"/>
                    <a:pt x="3169" y="2431"/>
                    <a:pt x="3172" y="2431"/>
                  </a:cubicBezTo>
                  <a:cubicBezTo>
                    <a:pt x="3186" y="2431"/>
                    <a:pt x="3196" y="2410"/>
                    <a:pt x="3179" y="2403"/>
                  </a:cubicBezTo>
                  <a:cubicBezTo>
                    <a:pt x="3129" y="2369"/>
                    <a:pt x="3070" y="2361"/>
                    <a:pt x="3012" y="2361"/>
                  </a:cubicBezTo>
                  <a:cubicBezTo>
                    <a:pt x="3004" y="2361"/>
                    <a:pt x="2996" y="2361"/>
                    <a:pt x="2988" y="2362"/>
                  </a:cubicBezTo>
                  <a:cubicBezTo>
                    <a:pt x="3043" y="2225"/>
                    <a:pt x="3008" y="2123"/>
                    <a:pt x="2928" y="2123"/>
                  </a:cubicBezTo>
                  <a:cubicBezTo>
                    <a:pt x="2889" y="2123"/>
                    <a:pt x="2839" y="2147"/>
                    <a:pt x="2784" y="2203"/>
                  </a:cubicBezTo>
                  <a:cubicBezTo>
                    <a:pt x="2775" y="2154"/>
                    <a:pt x="2786" y="2097"/>
                    <a:pt x="2755" y="2055"/>
                  </a:cubicBezTo>
                  <a:cubicBezTo>
                    <a:pt x="2735" y="2040"/>
                    <a:pt x="2715" y="2034"/>
                    <a:pt x="2696" y="2034"/>
                  </a:cubicBezTo>
                  <a:cubicBezTo>
                    <a:pt x="2614" y="2034"/>
                    <a:pt x="2541" y="2150"/>
                    <a:pt x="2512" y="2219"/>
                  </a:cubicBezTo>
                  <a:cubicBezTo>
                    <a:pt x="2472" y="2115"/>
                    <a:pt x="2410" y="2074"/>
                    <a:pt x="2341" y="2074"/>
                  </a:cubicBezTo>
                  <a:cubicBezTo>
                    <a:pt x="2335" y="2074"/>
                    <a:pt x="2329" y="2074"/>
                    <a:pt x="2323" y="2075"/>
                  </a:cubicBezTo>
                  <a:cubicBezTo>
                    <a:pt x="2322" y="2038"/>
                    <a:pt x="2319" y="1999"/>
                    <a:pt x="2341" y="1977"/>
                  </a:cubicBezTo>
                  <a:cubicBezTo>
                    <a:pt x="2358" y="1959"/>
                    <a:pt x="2382" y="1946"/>
                    <a:pt x="2406" y="1946"/>
                  </a:cubicBezTo>
                  <a:cubicBezTo>
                    <a:pt x="2407" y="1946"/>
                    <a:pt x="2408" y="1946"/>
                    <a:pt x="2408" y="1946"/>
                  </a:cubicBezTo>
                  <a:cubicBezTo>
                    <a:pt x="2418" y="1946"/>
                    <a:pt x="2427" y="1947"/>
                    <a:pt x="2436" y="1947"/>
                  </a:cubicBezTo>
                  <a:cubicBezTo>
                    <a:pt x="2447" y="1947"/>
                    <a:pt x="2458" y="1945"/>
                    <a:pt x="2467" y="1938"/>
                  </a:cubicBezTo>
                  <a:cubicBezTo>
                    <a:pt x="2501" y="1912"/>
                    <a:pt x="2466" y="1880"/>
                    <a:pt x="2449" y="1854"/>
                  </a:cubicBezTo>
                  <a:cubicBezTo>
                    <a:pt x="2428" y="1816"/>
                    <a:pt x="2402" y="1774"/>
                    <a:pt x="2410" y="1729"/>
                  </a:cubicBezTo>
                  <a:lnTo>
                    <a:pt x="2410" y="1729"/>
                  </a:lnTo>
                  <a:cubicBezTo>
                    <a:pt x="2443" y="1740"/>
                    <a:pt x="2476" y="1756"/>
                    <a:pt x="2507" y="1772"/>
                  </a:cubicBezTo>
                  <a:cubicBezTo>
                    <a:pt x="2542" y="1789"/>
                    <a:pt x="2569" y="1822"/>
                    <a:pt x="2606" y="1832"/>
                  </a:cubicBezTo>
                  <a:cubicBezTo>
                    <a:pt x="2608" y="1833"/>
                    <a:pt x="2610" y="1833"/>
                    <a:pt x="2612" y="1833"/>
                  </a:cubicBezTo>
                  <a:cubicBezTo>
                    <a:pt x="2638" y="1833"/>
                    <a:pt x="2645" y="1808"/>
                    <a:pt x="2647" y="1786"/>
                  </a:cubicBezTo>
                  <a:cubicBezTo>
                    <a:pt x="2673" y="1704"/>
                    <a:pt x="2721" y="1622"/>
                    <a:pt x="2804" y="1589"/>
                  </a:cubicBezTo>
                  <a:lnTo>
                    <a:pt x="2804" y="1589"/>
                  </a:lnTo>
                  <a:cubicBezTo>
                    <a:pt x="2800" y="1643"/>
                    <a:pt x="2795" y="1698"/>
                    <a:pt x="2777" y="1749"/>
                  </a:cubicBezTo>
                  <a:cubicBezTo>
                    <a:pt x="2772" y="1768"/>
                    <a:pt x="2757" y="1782"/>
                    <a:pt x="2753" y="1801"/>
                  </a:cubicBezTo>
                  <a:cubicBezTo>
                    <a:pt x="2747" y="1825"/>
                    <a:pt x="2768" y="1846"/>
                    <a:pt x="2791" y="1846"/>
                  </a:cubicBezTo>
                  <a:cubicBezTo>
                    <a:pt x="2796" y="1846"/>
                    <a:pt x="2802" y="1845"/>
                    <a:pt x="2808" y="1842"/>
                  </a:cubicBezTo>
                  <a:cubicBezTo>
                    <a:pt x="2846" y="1814"/>
                    <a:pt x="2885" y="1780"/>
                    <a:pt x="2936" y="1779"/>
                  </a:cubicBezTo>
                  <a:cubicBezTo>
                    <a:pt x="2999" y="1783"/>
                    <a:pt x="3047" y="1837"/>
                    <a:pt x="3071" y="1893"/>
                  </a:cubicBezTo>
                  <a:cubicBezTo>
                    <a:pt x="3084" y="1924"/>
                    <a:pt x="3096" y="1969"/>
                    <a:pt x="3135" y="1969"/>
                  </a:cubicBezTo>
                  <a:cubicBezTo>
                    <a:pt x="3138" y="1969"/>
                    <a:pt x="3141" y="1968"/>
                    <a:pt x="3145" y="1968"/>
                  </a:cubicBezTo>
                  <a:cubicBezTo>
                    <a:pt x="3187" y="1955"/>
                    <a:pt x="3219" y="1922"/>
                    <a:pt x="3257" y="1899"/>
                  </a:cubicBezTo>
                  <a:cubicBezTo>
                    <a:pt x="3289" y="1878"/>
                    <a:pt x="3327" y="1867"/>
                    <a:pt x="3365" y="1867"/>
                  </a:cubicBezTo>
                  <a:cubicBezTo>
                    <a:pt x="3379" y="1867"/>
                    <a:pt x="3393" y="1868"/>
                    <a:pt x="3406" y="1871"/>
                  </a:cubicBezTo>
                  <a:cubicBezTo>
                    <a:pt x="3407" y="1873"/>
                    <a:pt x="3409" y="1875"/>
                    <a:pt x="3412" y="1876"/>
                  </a:cubicBezTo>
                  <a:cubicBezTo>
                    <a:pt x="3419" y="1880"/>
                    <a:pt x="3425" y="1882"/>
                    <a:pt x="3431" y="1882"/>
                  </a:cubicBezTo>
                  <a:cubicBezTo>
                    <a:pt x="3451" y="1882"/>
                    <a:pt x="3463" y="1862"/>
                    <a:pt x="3475" y="1844"/>
                  </a:cubicBezTo>
                  <a:cubicBezTo>
                    <a:pt x="3557" y="1752"/>
                    <a:pt x="3612" y="1724"/>
                    <a:pt x="3653" y="1724"/>
                  </a:cubicBezTo>
                  <a:cubicBezTo>
                    <a:pt x="3721" y="1724"/>
                    <a:pt x="3749" y="1800"/>
                    <a:pt x="3793" y="1800"/>
                  </a:cubicBezTo>
                  <a:cubicBezTo>
                    <a:pt x="3802" y="1800"/>
                    <a:pt x="3811" y="1797"/>
                    <a:pt x="3821" y="1790"/>
                  </a:cubicBezTo>
                  <a:cubicBezTo>
                    <a:pt x="3847" y="1757"/>
                    <a:pt x="3865" y="1687"/>
                    <a:pt x="3909" y="1687"/>
                  </a:cubicBezTo>
                  <a:cubicBezTo>
                    <a:pt x="3918" y="1687"/>
                    <a:pt x="3927" y="1690"/>
                    <a:pt x="3938" y="1696"/>
                  </a:cubicBezTo>
                  <a:cubicBezTo>
                    <a:pt x="3944" y="1698"/>
                    <a:pt x="3952" y="1700"/>
                    <a:pt x="3959" y="1700"/>
                  </a:cubicBezTo>
                  <a:cubicBezTo>
                    <a:pt x="3971" y="1700"/>
                    <a:pt x="3984" y="1695"/>
                    <a:pt x="3993" y="1687"/>
                  </a:cubicBezTo>
                  <a:cubicBezTo>
                    <a:pt x="4014" y="1672"/>
                    <a:pt x="4017" y="1642"/>
                    <a:pt x="4020" y="1622"/>
                  </a:cubicBezTo>
                  <a:cubicBezTo>
                    <a:pt x="4031" y="1571"/>
                    <a:pt x="4043" y="1516"/>
                    <a:pt x="4077" y="1475"/>
                  </a:cubicBezTo>
                  <a:cubicBezTo>
                    <a:pt x="4118" y="1527"/>
                    <a:pt x="4152" y="1589"/>
                    <a:pt x="4159" y="1655"/>
                  </a:cubicBezTo>
                  <a:cubicBezTo>
                    <a:pt x="4160" y="1669"/>
                    <a:pt x="4161" y="1687"/>
                    <a:pt x="4175" y="1697"/>
                  </a:cubicBezTo>
                  <a:cubicBezTo>
                    <a:pt x="4182" y="1702"/>
                    <a:pt x="4189" y="1705"/>
                    <a:pt x="4196" y="1705"/>
                  </a:cubicBezTo>
                  <a:cubicBezTo>
                    <a:pt x="4213" y="1705"/>
                    <a:pt x="4229" y="1690"/>
                    <a:pt x="4239" y="1675"/>
                  </a:cubicBezTo>
                  <a:cubicBezTo>
                    <a:pt x="4284" y="1632"/>
                    <a:pt x="4335" y="1566"/>
                    <a:pt x="4401" y="1566"/>
                  </a:cubicBezTo>
                  <a:cubicBezTo>
                    <a:pt x="4407" y="1566"/>
                    <a:pt x="4413" y="1566"/>
                    <a:pt x="4420" y="1568"/>
                  </a:cubicBezTo>
                  <a:cubicBezTo>
                    <a:pt x="4400" y="1614"/>
                    <a:pt x="4369" y="1651"/>
                    <a:pt x="4339" y="1688"/>
                  </a:cubicBezTo>
                  <a:cubicBezTo>
                    <a:pt x="4312" y="1713"/>
                    <a:pt x="4319" y="1763"/>
                    <a:pt x="4360" y="1764"/>
                  </a:cubicBezTo>
                  <a:cubicBezTo>
                    <a:pt x="4386" y="1762"/>
                    <a:pt x="4413" y="1751"/>
                    <a:pt x="4440" y="1751"/>
                  </a:cubicBezTo>
                  <a:cubicBezTo>
                    <a:pt x="4446" y="1751"/>
                    <a:pt x="4451" y="1751"/>
                    <a:pt x="4457" y="1752"/>
                  </a:cubicBezTo>
                  <a:cubicBezTo>
                    <a:pt x="4497" y="1760"/>
                    <a:pt x="4525" y="1799"/>
                    <a:pt x="4520" y="1839"/>
                  </a:cubicBezTo>
                  <a:cubicBezTo>
                    <a:pt x="4489" y="1948"/>
                    <a:pt x="4638" y="1882"/>
                    <a:pt x="4689" y="1930"/>
                  </a:cubicBezTo>
                  <a:cubicBezTo>
                    <a:pt x="4700" y="1938"/>
                    <a:pt x="4712" y="1949"/>
                    <a:pt x="4722" y="1960"/>
                  </a:cubicBezTo>
                  <a:cubicBezTo>
                    <a:pt x="4676" y="1979"/>
                    <a:pt x="4635" y="2008"/>
                    <a:pt x="4598" y="2041"/>
                  </a:cubicBezTo>
                  <a:cubicBezTo>
                    <a:pt x="4578" y="2060"/>
                    <a:pt x="4561" y="2081"/>
                    <a:pt x="4541" y="2101"/>
                  </a:cubicBezTo>
                  <a:cubicBezTo>
                    <a:pt x="4532" y="2110"/>
                    <a:pt x="4532" y="2125"/>
                    <a:pt x="4541" y="2134"/>
                  </a:cubicBezTo>
                  <a:cubicBezTo>
                    <a:pt x="4545" y="2138"/>
                    <a:pt x="4551" y="2140"/>
                    <a:pt x="4557" y="2140"/>
                  </a:cubicBezTo>
                  <a:cubicBezTo>
                    <a:pt x="4563" y="2140"/>
                    <a:pt x="4569" y="2138"/>
                    <a:pt x="4574" y="2134"/>
                  </a:cubicBezTo>
                  <a:cubicBezTo>
                    <a:pt x="4638" y="2082"/>
                    <a:pt x="4704" y="2014"/>
                    <a:pt x="4791" y="2014"/>
                  </a:cubicBezTo>
                  <a:cubicBezTo>
                    <a:pt x="4796" y="2014"/>
                    <a:pt x="4801" y="2015"/>
                    <a:pt x="4806" y="2015"/>
                  </a:cubicBezTo>
                  <a:cubicBezTo>
                    <a:pt x="4814" y="2016"/>
                    <a:pt x="4822" y="2017"/>
                    <a:pt x="4829" y="2017"/>
                  </a:cubicBezTo>
                  <a:cubicBezTo>
                    <a:pt x="4850" y="2017"/>
                    <a:pt x="4871" y="2011"/>
                    <a:pt x="4882" y="1992"/>
                  </a:cubicBezTo>
                  <a:cubicBezTo>
                    <a:pt x="4901" y="1957"/>
                    <a:pt x="4907" y="1912"/>
                    <a:pt x="4940" y="1888"/>
                  </a:cubicBezTo>
                  <a:cubicBezTo>
                    <a:pt x="4950" y="1879"/>
                    <a:pt x="4961" y="1877"/>
                    <a:pt x="4973" y="1877"/>
                  </a:cubicBezTo>
                  <a:cubicBezTo>
                    <a:pt x="4986" y="1877"/>
                    <a:pt x="5000" y="1880"/>
                    <a:pt x="5013" y="1880"/>
                  </a:cubicBezTo>
                  <a:cubicBezTo>
                    <a:pt x="5020" y="1880"/>
                    <a:pt x="5026" y="1880"/>
                    <a:pt x="5032" y="1877"/>
                  </a:cubicBezTo>
                  <a:cubicBezTo>
                    <a:pt x="5058" y="1866"/>
                    <a:pt x="5061" y="1832"/>
                    <a:pt x="5042" y="1812"/>
                  </a:cubicBezTo>
                  <a:cubicBezTo>
                    <a:pt x="5019" y="1769"/>
                    <a:pt x="4998" y="1723"/>
                    <a:pt x="4991" y="1674"/>
                  </a:cubicBezTo>
                  <a:lnTo>
                    <a:pt x="4991" y="1674"/>
                  </a:lnTo>
                  <a:cubicBezTo>
                    <a:pt x="5032" y="1690"/>
                    <a:pt x="5062" y="1718"/>
                    <a:pt x="5095" y="1744"/>
                  </a:cubicBezTo>
                  <a:cubicBezTo>
                    <a:pt x="5105" y="1751"/>
                    <a:pt x="5114" y="1754"/>
                    <a:pt x="5123" y="1754"/>
                  </a:cubicBezTo>
                  <a:cubicBezTo>
                    <a:pt x="5152" y="1754"/>
                    <a:pt x="5174" y="1723"/>
                    <a:pt x="5182" y="1694"/>
                  </a:cubicBezTo>
                  <a:cubicBezTo>
                    <a:pt x="5198" y="1664"/>
                    <a:pt x="5215" y="1636"/>
                    <a:pt x="5237" y="1613"/>
                  </a:cubicBezTo>
                  <a:cubicBezTo>
                    <a:pt x="5249" y="1647"/>
                    <a:pt x="5261" y="1686"/>
                    <a:pt x="5256" y="1723"/>
                  </a:cubicBezTo>
                  <a:cubicBezTo>
                    <a:pt x="5247" y="1738"/>
                    <a:pt x="5260" y="1751"/>
                    <a:pt x="5273" y="1751"/>
                  </a:cubicBezTo>
                  <a:cubicBezTo>
                    <a:pt x="5280" y="1751"/>
                    <a:pt x="5286" y="1747"/>
                    <a:pt x="5290" y="1740"/>
                  </a:cubicBezTo>
                  <a:cubicBezTo>
                    <a:pt x="5304" y="1695"/>
                    <a:pt x="5299" y="1645"/>
                    <a:pt x="5300" y="1598"/>
                  </a:cubicBezTo>
                  <a:cubicBezTo>
                    <a:pt x="5299" y="1571"/>
                    <a:pt x="5297" y="1539"/>
                    <a:pt x="5271" y="1525"/>
                  </a:cubicBezTo>
                  <a:cubicBezTo>
                    <a:pt x="5262" y="1521"/>
                    <a:pt x="5253" y="1519"/>
                    <a:pt x="5246" y="1519"/>
                  </a:cubicBezTo>
                  <a:cubicBezTo>
                    <a:pt x="5180" y="1519"/>
                    <a:pt x="5151" y="1632"/>
                    <a:pt x="5124" y="1680"/>
                  </a:cubicBezTo>
                  <a:cubicBezTo>
                    <a:pt x="5092" y="1647"/>
                    <a:pt x="5052" y="1625"/>
                    <a:pt x="5013" y="1603"/>
                  </a:cubicBezTo>
                  <a:cubicBezTo>
                    <a:pt x="4997" y="1594"/>
                    <a:pt x="4980" y="1582"/>
                    <a:pt x="4961" y="1582"/>
                  </a:cubicBezTo>
                  <a:cubicBezTo>
                    <a:pt x="4956" y="1582"/>
                    <a:pt x="4951" y="1583"/>
                    <a:pt x="4945" y="1585"/>
                  </a:cubicBezTo>
                  <a:cubicBezTo>
                    <a:pt x="4874" y="1626"/>
                    <a:pt x="4948" y="1745"/>
                    <a:pt x="4966" y="1802"/>
                  </a:cubicBezTo>
                  <a:cubicBezTo>
                    <a:pt x="4889" y="1805"/>
                    <a:pt x="4839" y="1871"/>
                    <a:pt x="4812" y="1936"/>
                  </a:cubicBezTo>
                  <a:cubicBezTo>
                    <a:pt x="4797" y="1938"/>
                    <a:pt x="4783" y="1940"/>
                    <a:pt x="4769" y="1945"/>
                  </a:cubicBezTo>
                  <a:cubicBezTo>
                    <a:pt x="4738" y="1871"/>
                    <a:pt x="4659" y="1824"/>
                    <a:pt x="4578" y="1824"/>
                  </a:cubicBezTo>
                  <a:cubicBezTo>
                    <a:pt x="4560" y="1749"/>
                    <a:pt x="4492" y="1697"/>
                    <a:pt x="4417" y="1693"/>
                  </a:cubicBezTo>
                  <a:cubicBezTo>
                    <a:pt x="4441" y="1638"/>
                    <a:pt x="4522" y="1581"/>
                    <a:pt x="4474" y="1520"/>
                  </a:cubicBezTo>
                  <a:cubicBezTo>
                    <a:pt x="4452" y="1501"/>
                    <a:pt x="4428" y="1494"/>
                    <a:pt x="4404" y="1494"/>
                  </a:cubicBezTo>
                  <a:cubicBezTo>
                    <a:pt x="4337" y="1494"/>
                    <a:pt x="4267" y="1553"/>
                    <a:pt x="4223" y="1599"/>
                  </a:cubicBezTo>
                  <a:cubicBezTo>
                    <a:pt x="4178" y="1453"/>
                    <a:pt x="4126" y="1383"/>
                    <a:pt x="4076" y="1383"/>
                  </a:cubicBezTo>
                  <a:cubicBezTo>
                    <a:pt x="4023" y="1383"/>
                    <a:pt x="3974" y="1465"/>
                    <a:pt x="3939" y="1619"/>
                  </a:cubicBezTo>
                  <a:cubicBezTo>
                    <a:pt x="3934" y="1618"/>
                    <a:pt x="3930" y="1618"/>
                    <a:pt x="3925" y="1618"/>
                  </a:cubicBezTo>
                  <a:cubicBezTo>
                    <a:pt x="3867" y="1618"/>
                    <a:pt x="3826" y="1668"/>
                    <a:pt x="3792" y="1711"/>
                  </a:cubicBezTo>
                  <a:cubicBezTo>
                    <a:pt x="3752" y="1670"/>
                    <a:pt x="3700" y="1651"/>
                    <a:pt x="3647" y="1651"/>
                  </a:cubicBezTo>
                  <a:cubicBezTo>
                    <a:pt x="3575" y="1651"/>
                    <a:pt x="3501" y="1687"/>
                    <a:pt x="3459" y="1750"/>
                  </a:cubicBezTo>
                  <a:cubicBezTo>
                    <a:pt x="3446" y="1769"/>
                    <a:pt x="3418" y="1793"/>
                    <a:pt x="3403" y="1818"/>
                  </a:cubicBezTo>
                  <a:cubicBezTo>
                    <a:pt x="3377" y="1805"/>
                    <a:pt x="3350" y="1799"/>
                    <a:pt x="3322" y="1799"/>
                  </a:cubicBezTo>
                  <a:cubicBezTo>
                    <a:pt x="3261" y="1799"/>
                    <a:pt x="3199" y="1828"/>
                    <a:pt x="3149" y="1866"/>
                  </a:cubicBezTo>
                  <a:cubicBezTo>
                    <a:pt x="3132" y="1819"/>
                    <a:pt x="3100" y="1773"/>
                    <a:pt x="3059" y="1741"/>
                  </a:cubicBezTo>
                  <a:cubicBezTo>
                    <a:pt x="3079" y="1727"/>
                    <a:pt x="3099" y="1715"/>
                    <a:pt x="3123" y="1710"/>
                  </a:cubicBezTo>
                  <a:cubicBezTo>
                    <a:pt x="3147" y="1707"/>
                    <a:pt x="3177" y="1701"/>
                    <a:pt x="3185" y="1674"/>
                  </a:cubicBezTo>
                  <a:cubicBezTo>
                    <a:pt x="3192" y="1651"/>
                    <a:pt x="3176" y="1631"/>
                    <a:pt x="3159" y="1616"/>
                  </a:cubicBezTo>
                  <a:cubicBezTo>
                    <a:pt x="3129" y="1583"/>
                    <a:pt x="3101" y="1551"/>
                    <a:pt x="3088" y="1507"/>
                  </a:cubicBezTo>
                  <a:lnTo>
                    <a:pt x="3088" y="1507"/>
                  </a:lnTo>
                  <a:cubicBezTo>
                    <a:pt x="3138" y="1523"/>
                    <a:pt x="3183" y="1552"/>
                    <a:pt x="3225" y="1581"/>
                  </a:cubicBezTo>
                  <a:cubicBezTo>
                    <a:pt x="3233" y="1586"/>
                    <a:pt x="3241" y="1588"/>
                    <a:pt x="3249" y="1588"/>
                  </a:cubicBezTo>
                  <a:cubicBezTo>
                    <a:pt x="3271" y="1588"/>
                    <a:pt x="3291" y="1570"/>
                    <a:pt x="3295" y="1546"/>
                  </a:cubicBezTo>
                  <a:cubicBezTo>
                    <a:pt x="3322" y="1482"/>
                    <a:pt x="3356" y="1419"/>
                    <a:pt x="3414" y="1380"/>
                  </a:cubicBezTo>
                  <a:lnTo>
                    <a:pt x="3414" y="1380"/>
                  </a:lnTo>
                  <a:cubicBezTo>
                    <a:pt x="3414" y="1433"/>
                    <a:pt x="3422" y="1489"/>
                    <a:pt x="3413" y="1541"/>
                  </a:cubicBezTo>
                  <a:cubicBezTo>
                    <a:pt x="3405" y="1550"/>
                    <a:pt x="3402" y="1561"/>
                    <a:pt x="3405" y="1572"/>
                  </a:cubicBezTo>
                  <a:lnTo>
                    <a:pt x="3404" y="1572"/>
                  </a:lnTo>
                  <a:cubicBezTo>
                    <a:pt x="3399" y="1586"/>
                    <a:pt x="3405" y="1592"/>
                    <a:pt x="3414" y="1592"/>
                  </a:cubicBezTo>
                  <a:cubicBezTo>
                    <a:pt x="3416" y="1592"/>
                    <a:pt x="3419" y="1592"/>
                    <a:pt x="3421" y="1591"/>
                  </a:cubicBezTo>
                  <a:cubicBezTo>
                    <a:pt x="3425" y="1593"/>
                    <a:pt x="3430" y="1594"/>
                    <a:pt x="3435" y="1594"/>
                  </a:cubicBezTo>
                  <a:cubicBezTo>
                    <a:pt x="3439" y="1594"/>
                    <a:pt x="3444" y="1594"/>
                    <a:pt x="3447" y="1592"/>
                  </a:cubicBezTo>
                  <a:cubicBezTo>
                    <a:pt x="3497" y="1574"/>
                    <a:pt x="3546" y="1550"/>
                    <a:pt x="3600" y="1548"/>
                  </a:cubicBezTo>
                  <a:cubicBezTo>
                    <a:pt x="3605" y="1547"/>
                    <a:pt x="3611" y="1547"/>
                    <a:pt x="3617" y="1547"/>
                  </a:cubicBezTo>
                  <a:cubicBezTo>
                    <a:pt x="3624" y="1547"/>
                    <a:pt x="3632" y="1547"/>
                    <a:pt x="3639" y="1547"/>
                  </a:cubicBezTo>
                  <a:cubicBezTo>
                    <a:pt x="3650" y="1547"/>
                    <a:pt x="3661" y="1546"/>
                    <a:pt x="3672" y="1542"/>
                  </a:cubicBezTo>
                  <a:cubicBezTo>
                    <a:pt x="3726" y="1519"/>
                    <a:pt x="3695" y="1456"/>
                    <a:pt x="3694" y="1412"/>
                  </a:cubicBezTo>
                  <a:cubicBezTo>
                    <a:pt x="3685" y="1329"/>
                    <a:pt x="3734" y="1254"/>
                    <a:pt x="3822" y="1252"/>
                  </a:cubicBezTo>
                  <a:cubicBezTo>
                    <a:pt x="3827" y="1252"/>
                    <a:pt x="3832" y="1251"/>
                    <a:pt x="3837" y="1251"/>
                  </a:cubicBezTo>
                  <a:cubicBezTo>
                    <a:pt x="3859" y="1251"/>
                    <a:pt x="3886" y="1258"/>
                    <a:pt x="3909" y="1258"/>
                  </a:cubicBezTo>
                  <a:cubicBezTo>
                    <a:pt x="3932" y="1258"/>
                    <a:pt x="3951" y="1251"/>
                    <a:pt x="3961" y="1224"/>
                  </a:cubicBezTo>
                  <a:cubicBezTo>
                    <a:pt x="3971" y="1158"/>
                    <a:pt x="3879" y="1125"/>
                    <a:pt x="3855" y="1070"/>
                  </a:cubicBezTo>
                  <a:cubicBezTo>
                    <a:pt x="3848" y="1057"/>
                    <a:pt x="3867" y="1052"/>
                    <a:pt x="3876" y="1048"/>
                  </a:cubicBezTo>
                  <a:cubicBezTo>
                    <a:pt x="3889" y="1043"/>
                    <a:pt x="3902" y="1041"/>
                    <a:pt x="3916" y="1041"/>
                  </a:cubicBezTo>
                  <a:cubicBezTo>
                    <a:pt x="3953" y="1041"/>
                    <a:pt x="3989" y="1056"/>
                    <a:pt x="4025" y="1064"/>
                  </a:cubicBezTo>
                  <a:cubicBezTo>
                    <a:pt x="4027" y="1065"/>
                    <a:pt x="4029" y="1065"/>
                    <a:pt x="4031" y="1065"/>
                  </a:cubicBezTo>
                  <a:cubicBezTo>
                    <a:pt x="4054" y="1065"/>
                    <a:pt x="4075" y="1045"/>
                    <a:pt x="4074" y="1022"/>
                  </a:cubicBezTo>
                  <a:cubicBezTo>
                    <a:pt x="4065" y="969"/>
                    <a:pt x="4025" y="921"/>
                    <a:pt x="4033" y="864"/>
                  </a:cubicBezTo>
                  <a:lnTo>
                    <a:pt x="4033" y="864"/>
                  </a:lnTo>
                  <a:cubicBezTo>
                    <a:pt x="4077" y="880"/>
                    <a:pt x="4115" y="907"/>
                    <a:pt x="4147" y="942"/>
                  </a:cubicBezTo>
                  <a:cubicBezTo>
                    <a:pt x="4163" y="960"/>
                    <a:pt x="4188" y="988"/>
                    <a:pt x="4213" y="988"/>
                  </a:cubicBezTo>
                  <a:cubicBezTo>
                    <a:pt x="4222" y="988"/>
                    <a:pt x="4231" y="984"/>
                    <a:pt x="4240" y="974"/>
                  </a:cubicBezTo>
                  <a:cubicBezTo>
                    <a:pt x="4268" y="914"/>
                    <a:pt x="4284" y="850"/>
                    <a:pt x="4326" y="800"/>
                  </a:cubicBezTo>
                  <a:cubicBezTo>
                    <a:pt x="4352" y="858"/>
                    <a:pt x="4366" y="915"/>
                    <a:pt x="4373" y="975"/>
                  </a:cubicBezTo>
                  <a:cubicBezTo>
                    <a:pt x="4354" y="1001"/>
                    <a:pt x="4323" y="1040"/>
                    <a:pt x="4356" y="1068"/>
                  </a:cubicBezTo>
                  <a:cubicBezTo>
                    <a:pt x="4363" y="1072"/>
                    <a:pt x="4371" y="1075"/>
                    <a:pt x="4380" y="1075"/>
                  </a:cubicBezTo>
                  <a:cubicBezTo>
                    <a:pt x="4391" y="1075"/>
                    <a:pt x="4403" y="1070"/>
                    <a:pt x="4410" y="1060"/>
                  </a:cubicBezTo>
                  <a:cubicBezTo>
                    <a:pt x="4438" y="1027"/>
                    <a:pt x="4451" y="984"/>
                    <a:pt x="4483" y="954"/>
                  </a:cubicBezTo>
                  <a:cubicBezTo>
                    <a:pt x="4530" y="913"/>
                    <a:pt x="4599" y="897"/>
                    <a:pt x="4659" y="896"/>
                  </a:cubicBezTo>
                  <a:cubicBezTo>
                    <a:pt x="4673" y="898"/>
                    <a:pt x="4688" y="903"/>
                    <a:pt x="4701" y="903"/>
                  </a:cubicBezTo>
                  <a:cubicBezTo>
                    <a:pt x="4712" y="903"/>
                    <a:pt x="4722" y="900"/>
                    <a:pt x="4730" y="891"/>
                  </a:cubicBezTo>
                  <a:cubicBezTo>
                    <a:pt x="4770" y="845"/>
                    <a:pt x="4713" y="751"/>
                    <a:pt x="4781" y="724"/>
                  </a:cubicBezTo>
                  <a:cubicBezTo>
                    <a:pt x="4787" y="722"/>
                    <a:pt x="4793" y="722"/>
                    <a:pt x="4799" y="722"/>
                  </a:cubicBezTo>
                  <a:cubicBezTo>
                    <a:pt x="4814" y="722"/>
                    <a:pt x="4829" y="725"/>
                    <a:pt x="4843" y="725"/>
                  </a:cubicBezTo>
                  <a:cubicBezTo>
                    <a:pt x="4858" y="725"/>
                    <a:pt x="4871" y="722"/>
                    <a:pt x="4881" y="707"/>
                  </a:cubicBezTo>
                  <a:cubicBezTo>
                    <a:pt x="4895" y="691"/>
                    <a:pt x="4890" y="668"/>
                    <a:pt x="4886" y="650"/>
                  </a:cubicBezTo>
                  <a:cubicBezTo>
                    <a:pt x="4875" y="584"/>
                    <a:pt x="4850" y="513"/>
                    <a:pt x="4876" y="449"/>
                  </a:cubicBezTo>
                  <a:lnTo>
                    <a:pt x="4876" y="449"/>
                  </a:lnTo>
                  <a:cubicBezTo>
                    <a:pt x="4943" y="476"/>
                    <a:pt x="4978" y="538"/>
                    <a:pt x="5009" y="598"/>
                  </a:cubicBezTo>
                  <a:cubicBezTo>
                    <a:pt x="5020" y="606"/>
                    <a:pt x="5029" y="610"/>
                    <a:pt x="5038" y="610"/>
                  </a:cubicBezTo>
                  <a:cubicBezTo>
                    <a:pt x="5081" y="610"/>
                    <a:pt x="5109" y="530"/>
                    <a:pt x="5138" y="503"/>
                  </a:cubicBezTo>
                  <a:cubicBezTo>
                    <a:pt x="5169" y="468"/>
                    <a:pt x="5210" y="440"/>
                    <a:pt x="5256" y="433"/>
                  </a:cubicBezTo>
                  <a:lnTo>
                    <a:pt x="5256" y="433"/>
                  </a:lnTo>
                  <a:cubicBezTo>
                    <a:pt x="5248" y="486"/>
                    <a:pt x="5230" y="532"/>
                    <a:pt x="5200" y="574"/>
                  </a:cubicBezTo>
                  <a:cubicBezTo>
                    <a:pt x="5178" y="600"/>
                    <a:pt x="5194" y="642"/>
                    <a:pt x="5228" y="645"/>
                  </a:cubicBezTo>
                  <a:cubicBezTo>
                    <a:pt x="5231" y="646"/>
                    <a:pt x="5235" y="646"/>
                    <a:pt x="5238" y="646"/>
                  </a:cubicBezTo>
                  <a:cubicBezTo>
                    <a:pt x="5250" y="646"/>
                    <a:pt x="5262" y="644"/>
                    <a:pt x="5273" y="643"/>
                  </a:cubicBezTo>
                  <a:cubicBezTo>
                    <a:pt x="5301" y="640"/>
                    <a:pt x="5329" y="636"/>
                    <a:pt x="5358" y="636"/>
                  </a:cubicBezTo>
                  <a:cubicBezTo>
                    <a:pt x="5397" y="636"/>
                    <a:pt x="5435" y="643"/>
                    <a:pt x="5468" y="667"/>
                  </a:cubicBezTo>
                  <a:cubicBezTo>
                    <a:pt x="5479" y="676"/>
                    <a:pt x="5491" y="684"/>
                    <a:pt x="5502" y="695"/>
                  </a:cubicBezTo>
                  <a:cubicBezTo>
                    <a:pt x="5488" y="716"/>
                    <a:pt x="5479" y="739"/>
                    <a:pt x="5472" y="763"/>
                  </a:cubicBezTo>
                  <a:cubicBezTo>
                    <a:pt x="5470" y="774"/>
                    <a:pt x="5467" y="787"/>
                    <a:pt x="5465" y="800"/>
                  </a:cubicBezTo>
                  <a:cubicBezTo>
                    <a:pt x="5462" y="800"/>
                    <a:pt x="5460" y="800"/>
                    <a:pt x="5458" y="800"/>
                  </a:cubicBezTo>
                  <a:cubicBezTo>
                    <a:pt x="5402" y="800"/>
                    <a:pt x="5344" y="822"/>
                    <a:pt x="5299" y="852"/>
                  </a:cubicBezTo>
                  <a:cubicBezTo>
                    <a:pt x="5297" y="803"/>
                    <a:pt x="5301" y="751"/>
                    <a:pt x="5293" y="704"/>
                  </a:cubicBezTo>
                  <a:cubicBezTo>
                    <a:pt x="5286" y="691"/>
                    <a:pt x="5275" y="685"/>
                    <a:pt x="5262" y="685"/>
                  </a:cubicBezTo>
                  <a:cubicBezTo>
                    <a:pt x="5247" y="685"/>
                    <a:pt x="5231" y="692"/>
                    <a:pt x="5220" y="700"/>
                  </a:cubicBezTo>
                  <a:cubicBezTo>
                    <a:pt x="5156" y="739"/>
                    <a:pt x="5119" y="807"/>
                    <a:pt x="5092" y="874"/>
                  </a:cubicBezTo>
                  <a:cubicBezTo>
                    <a:pt x="5053" y="850"/>
                    <a:pt x="5007" y="846"/>
                    <a:pt x="4965" y="828"/>
                  </a:cubicBezTo>
                  <a:cubicBezTo>
                    <a:pt x="4955" y="823"/>
                    <a:pt x="4946" y="818"/>
                    <a:pt x="4935" y="818"/>
                  </a:cubicBezTo>
                  <a:cubicBezTo>
                    <a:pt x="4934" y="818"/>
                    <a:pt x="4933" y="818"/>
                    <a:pt x="4932" y="818"/>
                  </a:cubicBezTo>
                  <a:cubicBezTo>
                    <a:pt x="4859" y="832"/>
                    <a:pt x="4888" y="932"/>
                    <a:pt x="4903" y="983"/>
                  </a:cubicBezTo>
                  <a:cubicBezTo>
                    <a:pt x="4898" y="982"/>
                    <a:pt x="4892" y="982"/>
                    <a:pt x="4887" y="982"/>
                  </a:cubicBezTo>
                  <a:cubicBezTo>
                    <a:pt x="4793" y="982"/>
                    <a:pt x="4706" y="1052"/>
                    <a:pt x="4710" y="1152"/>
                  </a:cubicBezTo>
                  <a:cubicBezTo>
                    <a:pt x="4714" y="1195"/>
                    <a:pt x="4709" y="1290"/>
                    <a:pt x="4767" y="1290"/>
                  </a:cubicBezTo>
                  <a:cubicBezTo>
                    <a:pt x="4770" y="1290"/>
                    <a:pt x="4773" y="1290"/>
                    <a:pt x="4776" y="1289"/>
                  </a:cubicBezTo>
                  <a:cubicBezTo>
                    <a:pt x="4837" y="1266"/>
                    <a:pt x="4780" y="1176"/>
                    <a:pt x="4790" y="1127"/>
                  </a:cubicBezTo>
                  <a:cubicBezTo>
                    <a:pt x="4788" y="1079"/>
                    <a:pt x="4832" y="1050"/>
                    <a:pt x="4875" y="1050"/>
                  </a:cubicBezTo>
                  <a:cubicBezTo>
                    <a:pt x="4881" y="1050"/>
                    <a:pt x="4887" y="1051"/>
                    <a:pt x="4892" y="1052"/>
                  </a:cubicBezTo>
                  <a:cubicBezTo>
                    <a:pt x="4912" y="1055"/>
                    <a:pt x="4935" y="1062"/>
                    <a:pt x="4955" y="1062"/>
                  </a:cubicBezTo>
                  <a:cubicBezTo>
                    <a:pt x="4976" y="1062"/>
                    <a:pt x="4993" y="1054"/>
                    <a:pt x="4999" y="1023"/>
                  </a:cubicBezTo>
                  <a:cubicBezTo>
                    <a:pt x="4994" y="968"/>
                    <a:pt x="4949" y="920"/>
                    <a:pt x="4951" y="861"/>
                  </a:cubicBezTo>
                  <a:lnTo>
                    <a:pt x="4954" y="861"/>
                  </a:lnTo>
                  <a:cubicBezTo>
                    <a:pt x="5009" y="861"/>
                    <a:pt x="5047" y="907"/>
                    <a:pt x="5085" y="939"/>
                  </a:cubicBezTo>
                  <a:cubicBezTo>
                    <a:pt x="5094" y="944"/>
                    <a:pt x="5102" y="946"/>
                    <a:pt x="5109" y="946"/>
                  </a:cubicBezTo>
                  <a:cubicBezTo>
                    <a:pt x="5159" y="946"/>
                    <a:pt x="5168" y="848"/>
                    <a:pt x="5192" y="811"/>
                  </a:cubicBezTo>
                  <a:cubicBezTo>
                    <a:pt x="5205" y="785"/>
                    <a:pt x="5225" y="760"/>
                    <a:pt x="5251" y="743"/>
                  </a:cubicBezTo>
                  <a:lnTo>
                    <a:pt x="5251" y="743"/>
                  </a:lnTo>
                  <a:cubicBezTo>
                    <a:pt x="5250" y="795"/>
                    <a:pt x="5250" y="848"/>
                    <a:pt x="5225" y="895"/>
                  </a:cubicBezTo>
                  <a:cubicBezTo>
                    <a:pt x="5219" y="907"/>
                    <a:pt x="5213" y="918"/>
                    <a:pt x="5216" y="933"/>
                  </a:cubicBezTo>
                  <a:cubicBezTo>
                    <a:pt x="5222" y="958"/>
                    <a:pt x="5236" y="966"/>
                    <a:pt x="5252" y="966"/>
                  </a:cubicBezTo>
                  <a:cubicBezTo>
                    <a:pt x="5278" y="966"/>
                    <a:pt x="5311" y="944"/>
                    <a:pt x="5332" y="928"/>
                  </a:cubicBezTo>
                  <a:cubicBezTo>
                    <a:pt x="5372" y="901"/>
                    <a:pt x="5411" y="870"/>
                    <a:pt x="5461" y="860"/>
                  </a:cubicBezTo>
                  <a:cubicBezTo>
                    <a:pt x="5470" y="859"/>
                    <a:pt x="5480" y="858"/>
                    <a:pt x="5489" y="856"/>
                  </a:cubicBezTo>
                  <a:cubicBezTo>
                    <a:pt x="5491" y="856"/>
                    <a:pt x="5492" y="858"/>
                    <a:pt x="5494" y="858"/>
                  </a:cubicBezTo>
                  <a:cubicBezTo>
                    <a:pt x="5496" y="858"/>
                    <a:pt x="5497" y="858"/>
                    <a:pt x="5499" y="858"/>
                  </a:cubicBezTo>
                  <a:cubicBezTo>
                    <a:pt x="5503" y="858"/>
                    <a:pt x="5506" y="857"/>
                    <a:pt x="5509" y="856"/>
                  </a:cubicBezTo>
                  <a:cubicBezTo>
                    <a:pt x="5531" y="856"/>
                    <a:pt x="5552" y="862"/>
                    <a:pt x="5571" y="873"/>
                  </a:cubicBezTo>
                  <a:cubicBezTo>
                    <a:pt x="5573" y="876"/>
                    <a:pt x="5577" y="878"/>
                    <a:pt x="5580" y="878"/>
                  </a:cubicBezTo>
                  <a:cubicBezTo>
                    <a:pt x="5581" y="878"/>
                    <a:pt x="5582" y="878"/>
                    <a:pt x="5584" y="877"/>
                  </a:cubicBezTo>
                  <a:cubicBezTo>
                    <a:pt x="5598" y="870"/>
                    <a:pt x="5584" y="852"/>
                    <a:pt x="5576" y="845"/>
                  </a:cubicBezTo>
                  <a:cubicBezTo>
                    <a:pt x="5564" y="832"/>
                    <a:pt x="5550" y="824"/>
                    <a:pt x="5536" y="817"/>
                  </a:cubicBezTo>
                  <a:cubicBezTo>
                    <a:pt x="5545" y="779"/>
                    <a:pt x="5546" y="736"/>
                    <a:pt x="5570" y="705"/>
                  </a:cubicBezTo>
                  <a:cubicBezTo>
                    <a:pt x="5585" y="687"/>
                    <a:pt x="5604" y="680"/>
                    <a:pt x="5624" y="680"/>
                  </a:cubicBezTo>
                  <a:cubicBezTo>
                    <a:pt x="5633" y="680"/>
                    <a:pt x="5643" y="682"/>
                    <a:pt x="5653" y="684"/>
                  </a:cubicBezTo>
                  <a:cubicBezTo>
                    <a:pt x="5711" y="678"/>
                    <a:pt x="5696" y="621"/>
                    <a:pt x="5673" y="586"/>
                  </a:cubicBezTo>
                  <a:cubicBezTo>
                    <a:pt x="5648" y="533"/>
                    <a:pt x="5624" y="477"/>
                    <a:pt x="5624" y="417"/>
                  </a:cubicBezTo>
                  <a:lnTo>
                    <a:pt x="5624" y="417"/>
                  </a:lnTo>
                  <a:cubicBezTo>
                    <a:pt x="5678" y="454"/>
                    <a:pt x="5739" y="500"/>
                    <a:pt x="5751" y="570"/>
                  </a:cubicBezTo>
                  <a:cubicBezTo>
                    <a:pt x="5755" y="588"/>
                    <a:pt x="5773" y="599"/>
                    <a:pt x="5791" y="599"/>
                  </a:cubicBezTo>
                  <a:cubicBezTo>
                    <a:pt x="5804" y="599"/>
                    <a:pt x="5816" y="594"/>
                    <a:pt x="5823" y="583"/>
                  </a:cubicBezTo>
                  <a:cubicBezTo>
                    <a:pt x="5833" y="571"/>
                    <a:pt x="5836" y="556"/>
                    <a:pt x="5841" y="541"/>
                  </a:cubicBezTo>
                  <a:cubicBezTo>
                    <a:pt x="5854" y="480"/>
                    <a:pt x="5886" y="444"/>
                    <a:pt x="5941" y="444"/>
                  </a:cubicBezTo>
                  <a:cubicBezTo>
                    <a:pt x="5952" y="444"/>
                    <a:pt x="5965" y="446"/>
                    <a:pt x="5979" y="449"/>
                  </a:cubicBezTo>
                  <a:cubicBezTo>
                    <a:pt x="5991" y="463"/>
                    <a:pt x="6010" y="470"/>
                    <a:pt x="6027" y="470"/>
                  </a:cubicBezTo>
                  <a:cubicBezTo>
                    <a:pt x="6051" y="470"/>
                    <a:pt x="6071" y="456"/>
                    <a:pt x="6069" y="424"/>
                  </a:cubicBezTo>
                  <a:cubicBezTo>
                    <a:pt x="6067" y="407"/>
                    <a:pt x="6054" y="395"/>
                    <a:pt x="6046" y="388"/>
                  </a:cubicBezTo>
                  <a:cubicBezTo>
                    <a:pt x="6022" y="367"/>
                    <a:pt x="5997" y="347"/>
                    <a:pt x="5973" y="326"/>
                  </a:cubicBezTo>
                  <a:cubicBezTo>
                    <a:pt x="5940" y="291"/>
                    <a:pt x="5823" y="197"/>
                    <a:pt x="5864" y="150"/>
                  </a:cubicBezTo>
                  <a:cubicBezTo>
                    <a:pt x="5870" y="147"/>
                    <a:pt x="5876" y="147"/>
                    <a:pt x="5882" y="147"/>
                  </a:cubicBezTo>
                  <a:cubicBezTo>
                    <a:pt x="5909" y="147"/>
                    <a:pt x="5934" y="164"/>
                    <a:pt x="5956" y="178"/>
                  </a:cubicBezTo>
                  <a:cubicBezTo>
                    <a:pt x="6006" y="211"/>
                    <a:pt x="6037" y="259"/>
                    <a:pt x="6073" y="303"/>
                  </a:cubicBezTo>
                  <a:cubicBezTo>
                    <a:pt x="6082" y="309"/>
                    <a:pt x="6089" y="311"/>
                    <a:pt x="6097" y="311"/>
                  </a:cubicBezTo>
                  <a:cubicBezTo>
                    <a:pt x="6123" y="311"/>
                    <a:pt x="6141" y="278"/>
                    <a:pt x="6139" y="249"/>
                  </a:cubicBezTo>
                  <a:cubicBezTo>
                    <a:pt x="6142" y="205"/>
                    <a:pt x="6143" y="164"/>
                    <a:pt x="6153" y="122"/>
                  </a:cubicBezTo>
                  <a:cubicBezTo>
                    <a:pt x="6159" y="98"/>
                    <a:pt x="6168" y="69"/>
                    <a:pt x="6190" y="55"/>
                  </a:cubicBezTo>
                  <a:cubicBezTo>
                    <a:pt x="6193" y="53"/>
                    <a:pt x="6197" y="52"/>
                    <a:pt x="6200" y="52"/>
                  </a:cubicBezTo>
                  <a:close/>
                  <a:moveTo>
                    <a:pt x="6192" y="0"/>
                  </a:moveTo>
                  <a:cubicBezTo>
                    <a:pt x="6137" y="0"/>
                    <a:pt x="6079" y="68"/>
                    <a:pt x="6063" y="193"/>
                  </a:cubicBezTo>
                  <a:cubicBezTo>
                    <a:pt x="5989" y="126"/>
                    <a:pt x="5927" y="98"/>
                    <a:pt x="5881" y="98"/>
                  </a:cubicBezTo>
                  <a:cubicBezTo>
                    <a:pt x="5776" y="98"/>
                    <a:pt x="5760" y="244"/>
                    <a:pt x="5908" y="388"/>
                  </a:cubicBezTo>
                  <a:cubicBezTo>
                    <a:pt x="5854" y="395"/>
                    <a:pt x="5807" y="428"/>
                    <a:pt x="5784" y="477"/>
                  </a:cubicBezTo>
                  <a:cubicBezTo>
                    <a:pt x="5750" y="442"/>
                    <a:pt x="5712" y="415"/>
                    <a:pt x="5672" y="389"/>
                  </a:cubicBezTo>
                  <a:cubicBezTo>
                    <a:pt x="5650" y="376"/>
                    <a:pt x="5629" y="353"/>
                    <a:pt x="5603" y="353"/>
                  </a:cubicBezTo>
                  <a:cubicBezTo>
                    <a:pt x="5602" y="353"/>
                    <a:pt x="5601" y="353"/>
                    <a:pt x="5599" y="353"/>
                  </a:cubicBezTo>
                  <a:cubicBezTo>
                    <a:pt x="5509" y="385"/>
                    <a:pt x="5568" y="557"/>
                    <a:pt x="5594" y="620"/>
                  </a:cubicBezTo>
                  <a:cubicBezTo>
                    <a:pt x="5566" y="630"/>
                    <a:pt x="5543" y="646"/>
                    <a:pt x="5524" y="666"/>
                  </a:cubicBezTo>
                  <a:cubicBezTo>
                    <a:pt x="5472" y="595"/>
                    <a:pt x="5382" y="562"/>
                    <a:pt x="5295" y="562"/>
                  </a:cubicBezTo>
                  <a:cubicBezTo>
                    <a:pt x="5290" y="562"/>
                    <a:pt x="5284" y="562"/>
                    <a:pt x="5279" y="562"/>
                  </a:cubicBezTo>
                  <a:cubicBezTo>
                    <a:pt x="5292" y="527"/>
                    <a:pt x="5296" y="489"/>
                    <a:pt x="5306" y="452"/>
                  </a:cubicBezTo>
                  <a:cubicBezTo>
                    <a:pt x="5315" y="429"/>
                    <a:pt x="5318" y="402"/>
                    <a:pt x="5299" y="383"/>
                  </a:cubicBezTo>
                  <a:cubicBezTo>
                    <a:pt x="5281" y="371"/>
                    <a:pt x="5262" y="366"/>
                    <a:pt x="5243" y="366"/>
                  </a:cubicBezTo>
                  <a:cubicBezTo>
                    <a:pt x="5162" y="366"/>
                    <a:pt x="5071" y="452"/>
                    <a:pt x="5034" y="512"/>
                  </a:cubicBezTo>
                  <a:cubicBezTo>
                    <a:pt x="4998" y="463"/>
                    <a:pt x="4942" y="432"/>
                    <a:pt x="4896" y="392"/>
                  </a:cubicBezTo>
                  <a:cubicBezTo>
                    <a:pt x="4886" y="386"/>
                    <a:pt x="4875" y="383"/>
                    <a:pt x="4865" y="383"/>
                  </a:cubicBezTo>
                  <a:cubicBezTo>
                    <a:pt x="4843" y="383"/>
                    <a:pt x="4822" y="395"/>
                    <a:pt x="4812" y="414"/>
                  </a:cubicBezTo>
                  <a:cubicBezTo>
                    <a:pt x="4773" y="487"/>
                    <a:pt x="4795" y="574"/>
                    <a:pt x="4804" y="652"/>
                  </a:cubicBezTo>
                  <a:cubicBezTo>
                    <a:pt x="4701" y="659"/>
                    <a:pt x="4659" y="742"/>
                    <a:pt x="4661" y="837"/>
                  </a:cubicBezTo>
                  <a:cubicBezTo>
                    <a:pt x="4577" y="862"/>
                    <a:pt x="4481" y="874"/>
                    <a:pt x="4412" y="931"/>
                  </a:cubicBezTo>
                  <a:cubicBezTo>
                    <a:pt x="4414" y="873"/>
                    <a:pt x="4405" y="816"/>
                    <a:pt x="4389" y="759"/>
                  </a:cubicBezTo>
                  <a:cubicBezTo>
                    <a:pt x="4383" y="737"/>
                    <a:pt x="4377" y="709"/>
                    <a:pt x="4354" y="699"/>
                  </a:cubicBezTo>
                  <a:cubicBezTo>
                    <a:pt x="4349" y="697"/>
                    <a:pt x="4344" y="696"/>
                    <a:pt x="4339" y="696"/>
                  </a:cubicBezTo>
                  <a:cubicBezTo>
                    <a:pt x="4276" y="696"/>
                    <a:pt x="4236" y="862"/>
                    <a:pt x="4210" y="906"/>
                  </a:cubicBezTo>
                  <a:cubicBezTo>
                    <a:pt x="4151" y="831"/>
                    <a:pt x="4075" y="784"/>
                    <a:pt x="4022" y="784"/>
                  </a:cubicBezTo>
                  <a:cubicBezTo>
                    <a:pt x="3963" y="784"/>
                    <a:pt x="3933" y="840"/>
                    <a:pt x="3982" y="976"/>
                  </a:cubicBezTo>
                  <a:cubicBezTo>
                    <a:pt x="3961" y="971"/>
                    <a:pt x="3940" y="969"/>
                    <a:pt x="3921" y="969"/>
                  </a:cubicBezTo>
                  <a:cubicBezTo>
                    <a:pt x="3798" y="969"/>
                    <a:pt x="3708" y="1057"/>
                    <a:pt x="3823" y="1178"/>
                  </a:cubicBezTo>
                  <a:cubicBezTo>
                    <a:pt x="3673" y="1194"/>
                    <a:pt x="3594" y="1324"/>
                    <a:pt x="3611" y="1467"/>
                  </a:cubicBezTo>
                  <a:cubicBezTo>
                    <a:pt x="3561" y="1473"/>
                    <a:pt x="3513" y="1490"/>
                    <a:pt x="3468" y="1512"/>
                  </a:cubicBezTo>
                  <a:cubicBezTo>
                    <a:pt x="3479" y="1478"/>
                    <a:pt x="3482" y="1443"/>
                    <a:pt x="3488" y="1409"/>
                  </a:cubicBezTo>
                  <a:cubicBezTo>
                    <a:pt x="3491" y="1381"/>
                    <a:pt x="3497" y="1351"/>
                    <a:pt x="3486" y="1325"/>
                  </a:cubicBezTo>
                  <a:cubicBezTo>
                    <a:pt x="3475" y="1301"/>
                    <a:pt x="3456" y="1291"/>
                    <a:pt x="3435" y="1291"/>
                  </a:cubicBezTo>
                  <a:cubicBezTo>
                    <a:pt x="3406" y="1291"/>
                    <a:pt x="3372" y="1311"/>
                    <a:pt x="3355" y="1335"/>
                  </a:cubicBezTo>
                  <a:cubicBezTo>
                    <a:pt x="3308" y="1385"/>
                    <a:pt x="3281" y="1448"/>
                    <a:pt x="3248" y="1507"/>
                  </a:cubicBezTo>
                  <a:cubicBezTo>
                    <a:pt x="3209" y="1471"/>
                    <a:pt x="3161" y="1449"/>
                    <a:pt x="3112" y="1429"/>
                  </a:cubicBezTo>
                  <a:cubicBezTo>
                    <a:pt x="3096" y="1422"/>
                    <a:pt x="3079" y="1416"/>
                    <a:pt x="3061" y="1416"/>
                  </a:cubicBezTo>
                  <a:cubicBezTo>
                    <a:pt x="3054" y="1416"/>
                    <a:pt x="3047" y="1417"/>
                    <a:pt x="3040" y="1419"/>
                  </a:cubicBezTo>
                  <a:cubicBezTo>
                    <a:pt x="2949" y="1470"/>
                    <a:pt x="3038" y="1583"/>
                    <a:pt x="3082" y="1637"/>
                  </a:cubicBezTo>
                  <a:cubicBezTo>
                    <a:pt x="3053" y="1645"/>
                    <a:pt x="3028" y="1661"/>
                    <a:pt x="3005" y="1679"/>
                  </a:cubicBezTo>
                  <a:cubicBezTo>
                    <a:pt x="2997" y="1685"/>
                    <a:pt x="2987" y="1692"/>
                    <a:pt x="2979" y="1698"/>
                  </a:cubicBezTo>
                  <a:cubicBezTo>
                    <a:pt x="2963" y="1693"/>
                    <a:pt x="2947" y="1691"/>
                    <a:pt x="2930" y="1691"/>
                  </a:cubicBezTo>
                  <a:cubicBezTo>
                    <a:pt x="2904" y="1691"/>
                    <a:pt x="2876" y="1697"/>
                    <a:pt x="2850" y="1711"/>
                  </a:cubicBezTo>
                  <a:cubicBezTo>
                    <a:pt x="2856" y="1672"/>
                    <a:pt x="2859" y="1633"/>
                    <a:pt x="2864" y="1594"/>
                  </a:cubicBezTo>
                  <a:cubicBezTo>
                    <a:pt x="2867" y="1575"/>
                    <a:pt x="2871" y="1552"/>
                    <a:pt x="2859" y="1535"/>
                  </a:cubicBezTo>
                  <a:cubicBezTo>
                    <a:pt x="2848" y="1519"/>
                    <a:pt x="2832" y="1513"/>
                    <a:pt x="2815" y="1513"/>
                  </a:cubicBezTo>
                  <a:cubicBezTo>
                    <a:pt x="2789" y="1513"/>
                    <a:pt x="2761" y="1526"/>
                    <a:pt x="2740" y="1540"/>
                  </a:cubicBezTo>
                  <a:cubicBezTo>
                    <a:pt x="2666" y="1586"/>
                    <a:pt x="2628" y="1669"/>
                    <a:pt x="2603" y="1750"/>
                  </a:cubicBezTo>
                  <a:cubicBezTo>
                    <a:pt x="2561" y="1709"/>
                    <a:pt x="2509" y="1679"/>
                    <a:pt x="2457" y="1654"/>
                  </a:cubicBezTo>
                  <a:cubicBezTo>
                    <a:pt x="2439" y="1645"/>
                    <a:pt x="2418" y="1637"/>
                    <a:pt x="2398" y="1637"/>
                  </a:cubicBezTo>
                  <a:cubicBezTo>
                    <a:pt x="2391" y="1637"/>
                    <a:pt x="2384" y="1638"/>
                    <a:pt x="2377" y="1640"/>
                  </a:cubicBezTo>
                  <a:cubicBezTo>
                    <a:pt x="2281" y="1683"/>
                    <a:pt x="2352" y="1805"/>
                    <a:pt x="2390" y="1868"/>
                  </a:cubicBezTo>
                  <a:cubicBezTo>
                    <a:pt x="2327" y="1871"/>
                    <a:pt x="2265" y="1912"/>
                    <a:pt x="2243" y="1971"/>
                  </a:cubicBezTo>
                  <a:cubicBezTo>
                    <a:pt x="2235" y="1999"/>
                    <a:pt x="2222" y="2060"/>
                    <a:pt x="2227" y="2105"/>
                  </a:cubicBezTo>
                  <a:cubicBezTo>
                    <a:pt x="2179" y="2129"/>
                    <a:pt x="2134" y="2166"/>
                    <a:pt x="2094" y="2209"/>
                  </a:cubicBezTo>
                  <a:cubicBezTo>
                    <a:pt x="2058" y="2140"/>
                    <a:pt x="2000" y="2084"/>
                    <a:pt x="1941" y="2034"/>
                  </a:cubicBezTo>
                  <a:cubicBezTo>
                    <a:pt x="1927" y="2022"/>
                    <a:pt x="1913" y="2017"/>
                    <a:pt x="1900" y="2017"/>
                  </a:cubicBezTo>
                  <a:cubicBezTo>
                    <a:pt x="1852" y="2017"/>
                    <a:pt x="1818" y="2092"/>
                    <a:pt x="1805" y="2137"/>
                  </a:cubicBezTo>
                  <a:cubicBezTo>
                    <a:pt x="1773" y="2080"/>
                    <a:pt x="1738" y="2023"/>
                    <a:pt x="1706" y="1968"/>
                  </a:cubicBezTo>
                  <a:cubicBezTo>
                    <a:pt x="1695" y="1952"/>
                    <a:pt x="1689" y="1934"/>
                    <a:pt x="1672" y="1926"/>
                  </a:cubicBezTo>
                  <a:cubicBezTo>
                    <a:pt x="1666" y="1923"/>
                    <a:pt x="1660" y="1921"/>
                    <a:pt x="1655" y="1921"/>
                  </a:cubicBezTo>
                  <a:cubicBezTo>
                    <a:pt x="1631" y="1921"/>
                    <a:pt x="1615" y="1946"/>
                    <a:pt x="1618" y="1972"/>
                  </a:cubicBezTo>
                  <a:cubicBezTo>
                    <a:pt x="1610" y="2050"/>
                    <a:pt x="1607" y="2128"/>
                    <a:pt x="1614" y="2207"/>
                  </a:cubicBezTo>
                  <a:cubicBezTo>
                    <a:pt x="1555" y="2182"/>
                    <a:pt x="1488" y="2182"/>
                    <a:pt x="1424" y="2176"/>
                  </a:cubicBezTo>
                  <a:cubicBezTo>
                    <a:pt x="1417" y="2174"/>
                    <a:pt x="1409" y="2173"/>
                    <a:pt x="1402" y="2173"/>
                  </a:cubicBezTo>
                  <a:cubicBezTo>
                    <a:pt x="1368" y="2173"/>
                    <a:pt x="1337" y="2189"/>
                    <a:pt x="1348" y="2231"/>
                  </a:cubicBezTo>
                  <a:cubicBezTo>
                    <a:pt x="1358" y="2260"/>
                    <a:pt x="1380" y="2282"/>
                    <a:pt x="1398" y="2305"/>
                  </a:cubicBezTo>
                  <a:cubicBezTo>
                    <a:pt x="1429" y="2344"/>
                    <a:pt x="1462" y="2379"/>
                    <a:pt x="1497" y="2413"/>
                  </a:cubicBezTo>
                  <a:cubicBezTo>
                    <a:pt x="1495" y="2413"/>
                    <a:pt x="1493" y="2414"/>
                    <a:pt x="1492" y="2414"/>
                  </a:cubicBezTo>
                  <a:cubicBezTo>
                    <a:pt x="1402" y="2419"/>
                    <a:pt x="1341" y="2490"/>
                    <a:pt x="1329" y="2575"/>
                  </a:cubicBezTo>
                  <a:cubicBezTo>
                    <a:pt x="1309" y="2569"/>
                    <a:pt x="1289" y="2567"/>
                    <a:pt x="1270" y="2567"/>
                  </a:cubicBezTo>
                  <a:cubicBezTo>
                    <a:pt x="1184" y="2567"/>
                    <a:pt x="1101" y="2616"/>
                    <a:pt x="1045" y="2681"/>
                  </a:cubicBezTo>
                  <a:cubicBezTo>
                    <a:pt x="1008" y="2668"/>
                    <a:pt x="969" y="2662"/>
                    <a:pt x="931" y="2662"/>
                  </a:cubicBezTo>
                  <a:cubicBezTo>
                    <a:pt x="856" y="2662"/>
                    <a:pt x="782" y="2687"/>
                    <a:pt x="722" y="2736"/>
                  </a:cubicBezTo>
                  <a:cubicBezTo>
                    <a:pt x="648" y="2720"/>
                    <a:pt x="571" y="2710"/>
                    <a:pt x="495" y="2710"/>
                  </a:cubicBezTo>
                  <a:cubicBezTo>
                    <a:pt x="414" y="2710"/>
                    <a:pt x="334" y="2721"/>
                    <a:pt x="258" y="2748"/>
                  </a:cubicBezTo>
                  <a:cubicBezTo>
                    <a:pt x="217" y="2763"/>
                    <a:pt x="178" y="2783"/>
                    <a:pt x="140" y="2805"/>
                  </a:cubicBezTo>
                  <a:cubicBezTo>
                    <a:pt x="118" y="2819"/>
                    <a:pt x="95" y="2833"/>
                    <a:pt x="74" y="2848"/>
                  </a:cubicBezTo>
                  <a:cubicBezTo>
                    <a:pt x="67" y="2852"/>
                    <a:pt x="60" y="2856"/>
                    <a:pt x="54" y="2862"/>
                  </a:cubicBezTo>
                  <a:lnTo>
                    <a:pt x="45" y="2862"/>
                  </a:lnTo>
                  <a:cubicBezTo>
                    <a:pt x="23" y="2864"/>
                    <a:pt x="6" y="2883"/>
                    <a:pt x="3" y="2904"/>
                  </a:cubicBezTo>
                  <a:cubicBezTo>
                    <a:pt x="0" y="2925"/>
                    <a:pt x="13" y="2947"/>
                    <a:pt x="33" y="2955"/>
                  </a:cubicBezTo>
                  <a:cubicBezTo>
                    <a:pt x="80" y="2959"/>
                    <a:pt x="128" y="2960"/>
                    <a:pt x="177" y="2960"/>
                  </a:cubicBezTo>
                  <a:cubicBezTo>
                    <a:pt x="241" y="2960"/>
                    <a:pt x="305" y="2958"/>
                    <a:pt x="369" y="2958"/>
                  </a:cubicBezTo>
                  <a:cubicBezTo>
                    <a:pt x="392" y="2958"/>
                    <a:pt x="414" y="2959"/>
                    <a:pt x="437" y="2959"/>
                  </a:cubicBezTo>
                  <a:cubicBezTo>
                    <a:pt x="2477" y="2958"/>
                    <a:pt x="4516" y="2960"/>
                    <a:pt x="6555" y="2956"/>
                  </a:cubicBezTo>
                  <a:cubicBezTo>
                    <a:pt x="6677" y="2955"/>
                    <a:pt x="6658" y="2874"/>
                    <a:pt x="6658" y="2785"/>
                  </a:cubicBezTo>
                  <a:cubicBezTo>
                    <a:pt x="6657" y="2617"/>
                    <a:pt x="6656" y="2451"/>
                    <a:pt x="6656" y="2284"/>
                  </a:cubicBezTo>
                  <a:cubicBezTo>
                    <a:pt x="6650" y="1593"/>
                    <a:pt x="6656" y="903"/>
                    <a:pt x="6627" y="213"/>
                  </a:cubicBezTo>
                  <a:cubicBezTo>
                    <a:pt x="6639" y="204"/>
                    <a:pt x="6637" y="181"/>
                    <a:pt x="6624" y="170"/>
                  </a:cubicBezTo>
                  <a:cubicBezTo>
                    <a:pt x="6589" y="137"/>
                    <a:pt x="6544" y="123"/>
                    <a:pt x="6497" y="123"/>
                  </a:cubicBezTo>
                  <a:cubicBezTo>
                    <a:pt x="6494" y="123"/>
                    <a:pt x="6490" y="123"/>
                    <a:pt x="6487" y="123"/>
                  </a:cubicBezTo>
                  <a:cubicBezTo>
                    <a:pt x="6423" y="125"/>
                    <a:pt x="6357" y="152"/>
                    <a:pt x="6309" y="186"/>
                  </a:cubicBezTo>
                  <a:cubicBezTo>
                    <a:pt x="6295" y="59"/>
                    <a:pt x="6244" y="0"/>
                    <a:pt x="619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6"/>
            <p:cNvSpPr/>
            <p:nvPr/>
          </p:nvSpPr>
          <p:spPr>
            <a:xfrm>
              <a:off x="3419380" y="2988155"/>
              <a:ext cx="247832" cy="69953"/>
            </a:xfrm>
            <a:custGeom>
              <a:avLst/>
              <a:gdLst/>
              <a:ahLst/>
              <a:cxnLst/>
              <a:rect l="l" t="t" r="r" b="b"/>
              <a:pathLst>
                <a:path w="5084" h="1435" extrusionOk="0">
                  <a:moveTo>
                    <a:pt x="4783" y="1"/>
                  </a:moveTo>
                  <a:cubicBezTo>
                    <a:pt x="4765" y="1"/>
                    <a:pt x="4749" y="6"/>
                    <a:pt x="4736" y="19"/>
                  </a:cubicBezTo>
                  <a:cubicBezTo>
                    <a:pt x="4693" y="65"/>
                    <a:pt x="4709" y="141"/>
                    <a:pt x="4740" y="195"/>
                  </a:cubicBezTo>
                  <a:cubicBezTo>
                    <a:pt x="4722" y="189"/>
                    <a:pt x="4704" y="186"/>
                    <a:pt x="4685" y="186"/>
                  </a:cubicBezTo>
                  <a:cubicBezTo>
                    <a:pt x="4611" y="186"/>
                    <a:pt x="4537" y="234"/>
                    <a:pt x="4514" y="305"/>
                  </a:cubicBezTo>
                  <a:cubicBezTo>
                    <a:pt x="4507" y="251"/>
                    <a:pt x="4451" y="217"/>
                    <a:pt x="4398" y="217"/>
                  </a:cubicBezTo>
                  <a:cubicBezTo>
                    <a:pt x="4366" y="217"/>
                    <a:pt x="4334" y="230"/>
                    <a:pt x="4316" y="257"/>
                  </a:cubicBezTo>
                  <a:lnTo>
                    <a:pt x="4316" y="257"/>
                  </a:lnTo>
                  <a:cubicBezTo>
                    <a:pt x="4349" y="207"/>
                    <a:pt x="4323" y="127"/>
                    <a:pt x="4266" y="106"/>
                  </a:cubicBezTo>
                  <a:cubicBezTo>
                    <a:pt x="4256" y="102"/>
                    <a:pt x="4246" y="101"/>
                    <a:pt x="4235" y="101"/>
                  </a:cubicBezTo>
                  <a:cubicBezTo>
                    <a:pt x="4185" y="101"/>
                    <a:pt x="4136" y="140"/>
                    <a:pt x="4130" y="190"/>
                  </a:cubicBezTo>
                  <a:cubicBezTo>
                    <a:pt x="4112" y="183"/>
                    <a:pt x="4091" y="179"/>
                    <a:pt x="4071" y="179"/>
                  </a:cubicBezTo>
                  <a:cubicBezTo>
                    <a:pt x="4050" y="179"/>
                    <a:pt x="4028" y="183"/>
                    <a:pt x="4009" y="192"/>
                  </a:cubicBezTo>
                  <a:cubicBezTo>
                    <a:pt x="4002" y="295"/>
                    <a:pt x="4045" y="400"/>
                    <a:pt x="4122" y="469"/>
                  </a:cubicBezTo>
                  <a:cubicBezTo>
                    <a:pt x="4016" y="495"/>
                    <a:pt x="3935" y="600"/>
                    <a:pt x="3937" y="709"/>
                  </a:cubicBezTo>
                  <a:cubicBezTo>
                    <a:pt x="3930" y="708"/>
                    <a:pt x="3923" y="707"/>
                    <a:pt x="3917" y="707"/>
                  </a:cubicBezTo>
                  <a:cubicBezTo>
                    <a:pt x="3836" y="707"/>
                    <a:pt x="3762" y="800"/>
                    <a:pt x="3791" y="878"/>
                  </a:cubicBezTo>
                  <a:cubicBezTo>
                    <a:pt x="3762" y="866"/>
                    <a:pt x="3731" y="861"/>
                    <a:pt x="3699" y="861"/>
                  </a:cubicBezTo>
                  <a:cubicBezTo>
                    <a:pt x="3611" y="861"/>
                    <a:pt x="3522" y="904"/>
                    <a:pt x="3474" y="978"/>
                  </a:cubicBezTo>
                  <a:cubicBezTo>
                    <a:pt x="3448" y="970"/>
                    <a:pt x="3422" y="967"/>
                    <a:pt x="3395" y="967"/>
                  </a:cubicBezTo>
                  <a:cubicBezTo>
                    <a:pt x="3308" y="967"/>
                    <a:pt x="3220" y="1006"/>
                    <a:pt x="3167" y="1074"/>
                  </a:cubicBezTo>
                  <a:cubicBezTo>
                    <a:pt x="3134" y="1066"/>
                    <a:pt x="3099" y="1062"/>
                    <a:pt x="3065" y="1062"/>
                  </a:cubicBezTo>
                  <a:cubicBezTo>
                    <a:pt x="2997" y="1062"/>
                    <a:pt x="2930" y="1078"/>
                    <a:pt x="2870" y="1109"/>
                  </a:cubicBezTo>
                  <a:cubicBezTo>
                    <a:pt x="2872" y="1027"/>
                    <a:pt x="2787" y="966"/>
                    <a:pt x="2708" y="966"/>
                  </a:cubicBezTo>
                  <a:cubicBezTo>
                    <a:pt x="2673" y="966"/>
                    <a:pt x="2639" y="978"/>
                    <a:pt x="2615" y="1004"/>
                  </a:cubicBezTo>
                  <a:cubicBezTo>
                    <a:pt x="2622" y="949"/>
                    <a:pt x="2615" y="887"/>
                    <a:pt x="2574" y="851"/>
                  </a:cubicBezTo>
                  <a:cubicBezTo>
                    <a:pt x="2557" y="836"/>
                    <a:pt x="2534" y="828"/>
                    <a:pt x="2512" y="828"/>
                  </a:cubicBezTo>
                  <a:cubicBezTo>
                    <a:pt x="2478" y="828"/>
                    <a:pt x="2445" y="845"/>
                    <a:pt x="2437" y="877"/>
                  </a:cubicBezTo>
                  <a:cubicBezTo>
                    <a:pt x="2427" y="834"/>
                    <a:pt x="2416" y="790"/>
                    <a:pt x="2406" y="747"/>
                  </a:cubicBezTo>
                  <a:cubicBezTo>
                    <a:pt x="2315" y="756"/>
                    <a:pt x="2230" y="815"/>
                    <a:pt x="2188" y="896"/>
                  </a:cubicBezTo>
                  <a:cubicBezTo>
                    <a:pt x="2183" y="863"/>
                    <a:pt x="2177" y="830"/>
                    <a:pt x="2171" y="797"/>
                  </a:cubicBezTo>
                  <a:cubicBezTo>
                    <a:pt x="2161" y="794"/>
                    <a:pt x="2151" y="793"/>
                    <a:pt x="2141" y="793"/>
                  </a:cubicBezTo>
                  <a:cubicBezTo>
                    <a:pt x="2061" y="793"/>
                    <a:pt x="1986" y="883"/>
                    <a:pt x="2013" y="963"/>
                  </a:cubicBezTo>
                  <a:cubicBezTo>
                    <a:pt x="2003" y="951"/>
                    <a:pt x="1991" y="946"/>
                    <a:pt x="1978" y="946"/>
                  </a:cubicBezTo>
                  <a:cubicBezTo>
                    <a:pt x="1934" y="946"/>
                    <a:pt x="1884" y="1003"/>
                    <a:pt x="1901" y="1053"/>
                  </a:cubicBezTo>
                  <a:cubicBezTo>
                    <a:pt x="1921" y="1117"/>
                    <a:pt x="1993" y="1148"/>
                    <a:pt x="2057" y="1170"/>
                  </a:cubicBezTo>
                  <a:cubicBezTo>
                    <a:pt x="2043" y="1166"/>
                    <a:pt x="2028" y="1164"/>
                    <a:pt x="2014" y="1164"/>
                  </a:cubicBezTo>
                  <a:cubicBezTo>
                    <a:pt x="1953" y="1164"/>
                    <a:pt x="1891" y="1199"/>
                    <a:pt x="1864" y="1254"/>
                  </a:cubicBezTo>
                  <a:cubicBezTo>
                    <a:pt x="1842" y="1246"/>
                    <a:pt x="1819" y="1242"/>
                    <a:pt x="1796" y="1242"/>
                  </a:cubicBezTo>
                  <a:cubicBezTo>
                    <a:pt x="1722" y="1242"/>
                    <a:pt x="1646" y="1282"/>
                    <a:pt x="1610" y="1346"/>
                  </a:cubicBezTo>
                  <a:cubicBezTo>
                    <a:pt x="1620" y="1309"/>
                    <a:pt x="1579" y="1275"/>
                    <a:pt x="1540" y="1275"/>
                  </a:cubicBezTo>
                  <a:cubicBezTo>
                    <a:pt x="1536" y="1275"/>
                    <a:pt x="1532" y="1275"/>
                    <a:pt x="1529" y="1276"/>
                  </a:cubicBezTo>
                  <a:cubicBezTo>
                    <a:pt x="1487" y="1282"/>
                    <a:pt x="1454" y="1316"/>
                    <a:pt x="1426" y="1347"/>
                  </a:cubicBezTo>
                  <a:cubicBezTo>
                    <a:pt x="1406" y="1310"/>
                    <a:pt x="1365" y="1291"/>
                    <a:pt x="1323" y="1291"/>
                  </a:cubicBezTo>
                  <a:cubicBezTo>
                    <a:pt x="1284" y="1291"/>
                    <a:pt x="1244" y="1308"/>
                    <a:pt x="1224" y="1343"/>
                  </a:cubicBezTo>
                  <a:cubicBezTo>
                    <a:pt x="1199" y="1311"/>
                    <a:pt x="1158" y="1296"/>
                    <a:pt x="1118" y="1296"/>
                  </a:cubicBezTo>
                  <a:cubicBezTo>
                    <a:pt x="1063" y="1296"/>
                    <a:pt x="1008" y="1323"/>
                    <a:pt x="986" y="1374"/>
                  </a:cubicBezTo>
                  <a:cubicBezTo>
                    <a:pt x="979" y="1346"/>
                    <a:pt x="974" y="1320"/>
                    <a:pt x="968" y="1293"/>
                  </a:cubicBezTo>
                  <a:cubicBezTo>
                    <a:pt x="905" y="1305"/>
                    <a:pt x="846" y="1339"/>
                    <a:pt x="804" y="1385"/>
                  </a:cubicBezTo>
                  <a:cubicBezTo>
                    <a:pt x="828" y="1355"/>
                    <a:pt x="838" y="1312"/>
                    <a:pt x="827" y="1274"/>
                  </a:cubicBezTo>
                  <a:lnTo>
                    <a:pt x="827" y="1274"/>
                  </a:lnTo>
                  <a:cubicBezTo>
                    <a:pt x="785" y="1290"/>
                    <a:pt x="742" y="1304"/>
                    <a:pt x="700" y="1320"/>
                  </a:cubicBezTo>
                  <a:cubicBezTo>
                    <a:pt x="753" y="1293"/>
                    <a:pt x="717" y="1200"/>
                    <a:pt x="658" y="1191"/>
                  </a:cubicBezTo>
                  <a:cubicBezTo>
                    <a:pt x="652" y="1190"/>
                    <a:pt x="646" y="1190"/>
                    <a:pt x="640" y="1190"/>
                  </a:cubicBezTo>
                  <a:cubicBezTo>
                    <a:pt x="588" y="1190"/>
                    <a:pt x="540" y="1225"/>
                    <a:pt x="498" y="1258"/>
                  </a:cubicBezTo>
                  <a:cubicBezTo>
                    <a:pt x="499" y="1205"/>
                    <a:pt x="484" y="1150"/>
                    <a:pt x="453" y="1106"/>
                  </a:cubicBezTo>
                  <a:cubicBezTo>
                    <a:pt x="398" y="1113"/>
                    <a:pt x="351" y="1167"/>
                    <a:pt x="353" y="1224"/>
                  </a:cubicBezTo>
                  <a:cubicBezTo>
                    <a:pt x="315" y="1188"/>
                    <a:pt x="267" y="1162"/>
                    <a:pt x="217" y="1147"/>
                  </a:cubicBezTo>
                  <a:lnTo>
                    <a:pt x="217" y="1147"/>
                  </a:lnTo>
                  <a:cubicBezTo>
                    <a:pt x="190" y="1218"/>
                    <a:pt x="191" y="1298"/>
                    <a:pt x="219" y="1369"/>
                  </a:cubicBezTo>
                  <a:cubicBezTo>
                    <a:pt x="213" y="1368"/>
                    <a:pt x="207" y="1368"/>
                    <a:pt x="202" y="1368"/>
                  </a:cubicBezTo>
                  <a:cubicBezTo>
                    <a:pt x="130" y="1368"/>
                    <a:pt x="60" y="1392"/>
                    <a:pt x="1" y="1432"/>
                  </a:cubicBezTo>
                  <a:cubicBezTo>
                    <a:pt x="1693" y="1433"/>
                    <a:pt x="3385" y="1432"/>
                    <a:pt x="5076" y="1435"/>
                  </a:cubicBezTo>
                  <a:cubicBezTo>
                    <a:pt x="5078" y="965"/>
                    <a:pt x="5079" y="496"/>
                    <a:pt x="5083" y="25"/>
                  </a:cubicBezTo>
                  <a:lnTo>
                    <a:pt x="5083" y="25"/>
                  </a:lnTo>
                  <a:cubicBezTo>
                    <a:pt x="5049" y="38"/>
                    <a:pt x="5018" y="57"/>
                    <a:pt x="4994" y="82"/>
                  </a:cubicBezTo>
                  <a:cubicBezTo>
                    <a:pt x="4979" y="57"/>
                    <a:pt x="4950" y="45"/>
                    <a:pt x="4922" y="45"/>
                  </a:cubicBezTo>
                  <a:cubicBezTo>
                    <a:pt x="4895" y="45"/>
                    <a:pt x="4869" y="56"/>
                    <a:pt x="4853" y="78"/>
                  </a:cubicBezTo>
                  <a:cubicBezTo>
                    <a:pt x="4874" y="37"/>
                    <a:pt x="4827" y="1"/>
                    <a:pt x="4783"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46"/>
          <p:cNvGrpSpPr/>
          <p:nvPr/>
        </p:nvGrpSpPr>
        <p:grpSpPr>
          <a:xfrm flipH="1">
            <a:off x="7638406" y="4272627"/>
            <a:ext cx="1295848" cy="870912"/>
            <a:chOff x="11255026" y="1125027"/>
            <a:chExt cx="778287" cy="523071"/>
          </a:xfrm>
        </p:grpSpPr>
        <p:sp>
          <p:nvSpPr>
            <p:cNvPr id="2875" name="Google Shape;2875;p46"/>
            <p:cNvSpPr/>
            <p:nvPr/>
          </p:nvSpPr>
          <p:spPr>
            <a:xfrm>
              <a:off x="11285934" y="1206181"/>
              <a:ext cx="45186" cy="27111"/>
            </a:xfrm>
            <a:custGeom>
              <a:avLst/>
              <a:gdLst/>
              <a:ahLst/>
              <a:cxnLst/>
              <a:rect l="l" t="t" r="r" b="b"/>
              <a:pathLst>
                <a:path w="250" h="150" extrusionOk="0">
                  <a:moveTo>
                    <a:pt x="86" y="1"/>
                  </a:moveTo>
                  <a:cubicBezTo>
                    <a:pt x="58" y="1"/>
                    <a:pt x="32" y="8"/>
                    <a:pt x="12" y="26"/>
                  </a:cubicBezTo>
                  <a:lnTo>
                    <a:pt x="11" y="26"/>
                  </a:lnTo>
                  <a:cubicBezTo>
                    <a:pt x="1" y="38"/>
                    <a:pt x="0" y="54"/>
                    <a:pt x="7" y="69"/>
                  </a:cubicBezTo>
                  <a:cubicBezTo>
                    <a:pt x="33" y="124"/>
                    <a:pt x="91" y="150"/>
                    <a:pt x="149" y="150"/>
                  </a:cubicBezTo>
                  <a:cubicBezTo>
                    <a:pt x="178" y="150"/>
                    <a:pt x="208" y="143"/>
                    <a:pt x="233" y="130"/>
                  </a:cubicBezTo>
                  <a:cubicBezTo>
                    <a:pt x="239" y="128"/>
                    <a:pt x="244" y="127"/>
                    <a:pt x="249" y="127"/>
                  </a:cubicBezTo>
                  <a:cubicBezTo>
                    <a:pt x="245" y="106"/>
                    <a:pt x="246" y="83"/>
                    <a:pt x="249" y="62"/>
                  </a:cubicBezTo>
                  <a:cubicBezTo>
                    <a:pt x="225" y="53"/>
                    <a:pt x="204" y="31"/>
                    <a:pt x="178" y="23"/>
                  </a:cubicBezTo>
                  <a:cubicBezTo>
                    <a:pt x="151" y="10"/>
                    <a:pt x="118"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6"/>
            <p:cNvSpPr/>
            <p:nvPr/>
          </p:nvSpPr>
          <p:spPr>
            <a:xfrm>
              <a:off x="11396007" y="1176178"/>
              <a:ext cx="36872" cy="26388"/>
            </a:xfrm>
            <a:custGeom>
              <a:avLst/>
              <a:gdLst/>
              <a:ahLst/>
              <a:cxnLst/>
              <a:rect l="l" t="t" r="r" b="b"/>
              <a:pathLst>
                <a:path w="204" h="146" extrusionOk="0">
                  <a:moveTo>
                    <a:pt x="171" y="0"/>
                  </a:moveTo>
                  <a:cubicBezTo>
                    <a:pt x="136" y="0"/>
                    <a:pt x="76" y="28"/>
                    <a:pt x="61" y="45"/>
                  </a:cubicBezTo>
                  <a:cubicBezTo>
                    <a:pt x="37" y="64"/>
                    <a:pt x="16" y="87"/>
                    <a:pt x="0" y="112"/>
                  </a:cubicBezTo>
                  <a:cubicBezTo>
                    <a:pt x="11" y="123"/>
                    <a:pt x="19" y="134"/>
                    <a:pt x="27" y="146"/>
                  </a:cubicBezTo>
                  <a:cubicBezTo>
                    <a:pt x="72" y="108"/>
                    <a:pt x="171" y="94"/>
                    <a:pt x="193" y="39"/>
                  </a:cubicBezTo>
                  <a:cubicBezTo>
                    <a:pt x="204" y="10"/>
                    <a:pt x="192"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6"/>
            <p:cNvSpPr/>
            <p:nvPr/>
          </p:nvSpPr>
          <p:spPr>
            <a:xfrm>
              <a:off x="11305996" y="1154850"/>
              <a:ext cx="42837" cy="46812"/>
            </a:xfrm>
            <a:custGeom>
              <a:avLst/>
              <a:gdLst/>
              <a:ahLst/>
              <a:cxnLst/>
              <a:rect l="l" t="t" r="r" b="b"/>
              <a:pathLst>
                <a:path w="237" h="259" extrusionOk="0">
                  <a:moveTo>
                    <a:pt x="38" y="0"/>
                  </a:moveTo>
                  <a:cubicBezTo>
                    <a:pt x="24" y="4"/>
                    <a:pt x="7" y="13"/>
                    <a:pt x="3" y="28"/>
                  </a:cubicBezTo>
                  <a:cubicBezTo>
                    <a:pt x="2" y="31"/>
                    <a:pt x="2" y="33"/>
                    <a:pt x="2" y="35"/>
                  </a:cubicBezTo>
                  <a:cubicBezTo>
                    <a:pt x="2" y="36"/>
                    <a:pt x="1" y="37"/>
                    <a:pt x="1" y="38"/>
                  </a:cubicBezTo>
                  <a:cubicBezTo>
                    <a:pt x="10" y="111"/>
                    <a:pt x="60" y="190"/>
                    <a:pt x="126" y="225"/>
                  </a:cubicBezTo>
                  <a:cubicBezTo>
                    <a:pt x="141" y="235"/>
                    <a:pt x="160" y="245"/>
                    <a:pt x="176" y="259"/>
                  </a:cubicBezTo>
                  <a:cubicBezTo>
                    <a:pt x="192" y="235"/>
                    <a:pt x="213" y="215"/>
                    <a:pt x="237" y="200"/>
                  </a:cubicBezTo>
                  <a:cubicBezTo>
                    <a:pt x="219" y="185"/>
                    <a:pt x="207" y="156"/>
                    <a:pt x="195" y="137"/>
                  </a:cubicBezTo>
                  <a:cubicBezTo>
                    <a:pt x="158" y="81"/>
                    <a:pt x="112" y="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6"/>
            <p:cNvSpPr/>
            <p:nvPr/>
          </p:nvSpPr>
          <p:spPr>
            <a:xfrm>
              <a:off x="11359858" y="1142559"/>
              <a:ext cx="32173" cy="44824"/>
            </a:xfrm>
            <a:custGeom>
              <a:avLst/>
              <a:gdLst/>
              <a:ahLst/>
              <a:cxnLst/>
              <a:rect l="l" t="t" r="r" b="b"/>
              <a:pathLst>
                <a:path w="178" h="248" extrusionOk="0">
                  <a:moveTo>
                    <a:pt x="113" y="1"/>
                  </a:moveTo>
                  <a:cubicBezTo>
                    <a:pt x="98" y="1"/>
                    <a:pt x="80" y="12"/>
                    <a:pt x="69" y="28"/>
                  </a:cubicBezTo>
                  <a:cubicBezTo>
                    <a:pt x="27" y="87"/>
                    <a:pt x="1" y="169"/>
                    <a:pt x="31" y="236"/>
                  </a:cubicBezTo>
                  <a:cubicBezTo>
                    <a:pt x="36" y="236"/>
                    <a:pt x="41" y="236"/>
                    <a:pt x="46" y="236"/>
                  </a:cubicBezTo>
                  <a:cubicBezTo>
                    <a:pt x="69" y="236"/>
                    <a:pt x="93" y="240"/>
                    <a:pt x="118" y="248"/>
                  </a:cubicBezTo>
                  <a:cubicBezTo>
                    <a:pt x="114" y="187"/>
                    <a:pt x="177" y="86"/>
                    <a:pt x="144" y="29"/>
                  </a:cubicBezTo>
                  <a:cubicBezTo>
                    <a:pt x="138" y="9"/>
                    <a:pt x="126"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6"/>
            <p:cNvSpPr/>
            <p:nvPr/>
          </p:nvSpPr>
          <p:spPr>
            <a:xfrm>
              <a:off x="11339796" y="1200216"/>
              <a:ext cx="54585" cy="39763"/>
            </a:xfrm>
            <a:custGeom>
              <a:avLst/>
              <a:gdLst/>
              <a:ahLst/>
              <a:cxnLst/>
              <a:rect l="l" t="t" r="r" b="b"/>
              <a:pathLst>
                <a:path w="302" h="220" extrusionOk="0">
                  <a:moveTo>
                    <a:pt x="93" y="0"/>
                  </a:moveTo>
                  <a:cubicBezTo>
                    <a:pt x="1" y="57"/>
                    <a:pt x="16" y="219"/>
                    <a:pt x="137" y="219"/>
                  </a:cubicBezTo>
                  <a:cubicBezTo>
                    <a:pt x="137" y="219"/>
                    <a:pt x="138" y="219"/>
                    <a:pt x="138" y="219"/>
                  </a:cubicBezTo>
                  <a:cubicBezTo>
                    <a:pt x="141" y="219"/>
                    <a:pt x="144" y="219"/>
                    <a:pt x="147" y="219"/>
                  </a:cubicBezTo>
                  <a:cubicBezTo>
                    <a:pt x="233" y="219"/>
                    <a:pt x="302" y="104"/>
                    <a:pt x="228" y="41"/>
                  </a:cubicBezTo>
                  <a:cubicBezTo>
                    <a:pt x="191" y="8"/>
                    <a:pt x="134" y="23"/>
                    <a:pt x="9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6"/>
            <p:cNvSpPr/>
            <p:nvPr/>
          </p:nvSpPr>
          <p:spPr>
            <a:xfrm>
              <a:off x="11397634" y="1221183"/>
              <a:ext cx="48440" cy="25485"/>
            </a:xfrm>
            <a:custGeom>
              <a:avLst/>
              <a:gdLst/>
              <a:ahLst/>
              <a:cxnLst/>
              <a:rect l="l" t="t" r="r" b="b"/>
              <a:pathLst>
                <a:path w="268" h="141" extrusionOk="0">
                  <a:moveTo>
                    <a:pt x="71" y="0"/>
                  </a:moveTo>
                  <a:cubicBezTo>
                    <a:pt x="65" y="0"/>
                    <a:pt x="58" y="0"/>
                    <a:pt x="52" y="1"/>
                  </a:cubicBezTo>
                  <a:cubicBezTo>
                    <a:pt x="51" y="1"/>
                    <a:pt x="49" y="1"/>
                    <a:pt x="48" y="1"/>
                  </a:cubicBezTo>
                  <a:cubicBezTo>
                    <a:pt x="45" y="1"/>
                    <a:pt x="41" y="1"/>
                    <a:pt x="39" y="1"/>
                  </a:cubicBezTo>
                  <a:cubicBezTo>
                    <a:pt x="34" y="34"/>
                    <a:pt x="21" y="68"/>
                    <a:pt x="1" y="97"/>
                  </a:cubicBezTo>
                  <a:cubicBezTo>
                    <a:pt x="55" y="115"/>
                    <a:pt x="106" y="137"/>
                    <a:pt x="164" y="140"/>
                  </a:cubicBezTo>
                  <a:cubicBezTo>
                    <a:pt x="234" y="139"/>
                    <a:pt x="268" y="112"/>
                    <a:pt x="210" y="52"/>
                  </a:cubicBezTo>
                  <a:cubicBezTo>
                    <a:pt x="174" y="16"/>
                    <a:pt x="121"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1" name="Google Shape;2881;p46"/>
            <p:cNvGrpSpPr/>
            <p:nvPr/>
          </p:nvGrpSpPr>
          <p:grpSpPr>
            <a:xfrm>
              <a:off x="11255026" y="1125027"/>
              <a:ext cx="778287" cy="523071"/>
              <a:chOff x="11255026" y="1125027"/>
              <a:chExt cx="778287" cy="523071"/>
            </a:xfrm>
          </p:grpSpPr>
          <p:sp>
            <p:nvSpPr>
              <p:cNvPr id="2882" name="Google Shape;2882;p46"/>
              <p:cNvSpPr/>
              <p:nvPr/>
            </p:nvSpPr>
            <p:spPr>
              <a:xfrm>
                <a:off x="11304370" y="1243595"/>
                <a:ext cx="49163" cy="42836"/>
              </a:xfrm>
              <a:custGeom>
                <a:avLst/>
                <a:gdLst/>
                <a:ahLst/>
                <a:cxnLst/>
                <a:rect l="l" t="t" r="r" b="b"/>
                <a:pathLst>
                  <a:path w="272" h="237" extrusionOk="0">
                    <a:moveTo>
                      <a:pt x="186" y="1"/>
                    </a:moveTo>
                    <a:cubicBezTo>
                      <a:pt x="171" y="21"/>
                      <a:pt x="152" y="35"/>
                      <a:pt x="136" y="53"/>
                    </a:cubicBezTo>
                    <a:cubicBezTo>
                      <a:pt x="1" y="174"/>
                      <a:pt x="36" y="236"/>
                      <a:pt x="104" y="236"/>
                    </a:cubicBezTo>
                    <a:cubicBezTo>
                      <a:pt x="169" y="236"/>
                      <a:pt x="263" y="180"/>
                      <a:pt x="270" y="63"/>
                    </a:cubicBezTo>
                    <a:cubicBezTo>
                      <a:pt x="271" y="62"/>
                      <a:pt x="271" y="61"/>
                      <a:pt x="271" y="61"/>
                    </a:cubicBezTo>
                    <a:cubicBezTo>
                      <a:pt x="271" y="60"/>
                      <a:pt x="271" y="60"/>
                      <a:pt x="270" y="60"/>
                    </a:cubicBezTo>
                    <a:cubicBezTo>
                      <a:pt x="233" y="45"/>
                      <a:pt x="206" y="24"/>
                      <a:pt x="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6"/>
              <p:cNvSpPr/>
              <p:nvPr/>
            </p:nvSpPr>
            <p:spPr>
              <a:xfrm>
                <a:off x="11370703" y="1249921"/>
                <a:ext cx="32173" cy="51150"/>
              </a:xfrm>
              <a:custGeom>
                <a:avLst/>
                <a:gdLst/>
                <a:ahLst/>
                <a:cxnLst/>
                <a:rect l="l" t="t" r="r" b="b"/>
                <a:pathLst>
                  <a:path w="178" h="283" extrusionOk="0">
                    <a:moveTo>
                      <a:pt x="89" y="0"/>
                    </a:moveTo>
                    <a:cubicBezTo>
                      <a:pt x="63" y="18"/>
                      <a:pt x="33" y="31"/>
                      <a:pt x="1" y="35"/>
                    </a:cubicBezTo>
                    <a:cubicBezTo>
                      <a:pt x="26" y="119"/>
                      <a:pt x="21" y="235"/>
                      <a:pt x="106" y="281"/>
                    </a:cubicBezTo>
                    <a:cubicBezTo>
                      <a:pt x="111" y="282"/>
                      <a:pt x="115" y="283"/>
                      <a:pt x="119" y="283"/>
                    </a:cubicBezTo>
                    <a:cubicBezTo>
                      <a:pt x="159" y="283"/>
                      <a:pt x="177" y="225"/>
                      <a:pt x="169" y="189"/>
                    </a:cubicBezTo>
                    <a:cubicBezTo>
                      <a:pt x="158" y="132"/>
                      <a:pt x="150" y="62"/>
                      <a:pt x="105" y="21"/>
                    </a:cubicBezTo>
                    <a:cubicBezTo>
                      <a:pt x="97" y="15"/>
                      <a:pt x="91" y="8"/>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6"/>
              <p:cNvSpPr/>
              <p:nvPr/>
            </p:nvSpPr>
            <p:spPr>
              <a:xfrm>
                <a:off x="11255026" y="1125027"/>
                <a:ext cx="217978" cy="189960"/>
              </a:xfrm>
              <a:custGeom>
                <a:avLst/>
                <a:gdLst/>
                <a:ahLst/>
                <a:cxnLst/>
                <a:rect l="l" t="t" r="r" b="b"/>
                <a:pathLst>
                  <a:path w="1206" h="1051" extrusionOk="0">
                    <a:moveTo>
                      <a:pt x="693" y="98"/>
                    </a:moveTo>
                    <a:cubicBezTo>
                      <a:pt x="706" y="98"/>
                      <a:pt x="718" y="106"/>
                      <a:pt x="724" y="126"/>
                    </a:cubicBezTo>
                    <a:cubicBezTo>
                      <a:pt x="757" y="183"/>
                      <a:pt x="694" y="284"/>
                      <a:pt x="698" y="345"/>
                    </a:cubicBezTo>
                    <a:cubicBezTo>
                      <a:pt x="673" y="337"/>
                      <a:pt x="649" y="333"/>
                      <a:pt x="625" y="333"/>
                    </a:cubicBezTo>
                    <a:cubicBezTo>
                      <a:pt x="621" y="333"/>
                      <a:pt x="616" y="333"/>
                      <a:pt x="611" y="333"/>
                    </a:cubicBezTo>
                    <a:cubicBezTo>
                      <a:pt x="581" y="266"/>
                      <a:pt x="607" y="184"/>
                      <a:pt x="649" y="125"/>
                    </a:cubicBezTo>
                    <a:cubicBezTo>
                      <a:pt x="660" y="109"/>
                      <a:pt x="678" y="98"/>
                      <a:pt x="693" y="98"/>
                    </a:cubicBezTo>
                    <a:close/>
                    <a:moveTo>
                      <a:pt x="320" y="165"/>
                    </a:moveTo>
                    <a:cubicBezTo>
                      <a:pt x="394" y="168"/>
                      <a:pt x="440" y="246"/>
                      <a:pt x="477" y="302"/>
                    </a:cubicBezTo>
                    <a:cubicBezTo>
                      <a:pt x="489" y="321"/>
                      <a:pt x="501" y="349"/>
                      <a:pt x="520" y="365"/>
                    </a:cubicBezTo>
                    <a:cubicBezTo>
                      <a:pt x="495" y="379"/>
                      <a:pt x="474" y="400"/>
                      <a:pt x="458" y="424"/>
                    </a:cubicBezTo>
                    <a:cubicBezTo>
                      <a:pt x="442" y="410"/>
                      <a:pt x="423" y="400"/>
                      <a:pt x="408" y="390"/>
                    </a:cubicBezTo>
                    <a:cubicBezTo>
                      <a:pt x="342" y="355"/>
                      <a:pt x="292" y="276"/>
                      <a:pt x="284" y="203"/>
                    </a:cubicBezTo>
                    <a:lnTo>
                      <a:pt x="284" y="202"/>
                    </a:lnTo>
                    <a:cubicBezTo>
                      <a:pt x="284" y="202"/>
                      <a:pt x="284" y="201"/>
                      <a:pt x="284" y="200"/>
                    </a:cubicBezTo>
                    <a:cubicBezTo>
                      <a:pt x="284" y="198"/>
                      <a:pt x="285" y="196"/>
                      <a:pt x="285" y="193"/>
                    </a:cubicBezTo>
                    <a:cubicBezTo>
                      <a:pt x="290" y="178"/>
                      <a:pt x="306" y="169"/>
                      <a:pt x="320" y="165"/>
                    </a:cubicBezTo>
                    <a:close/>
                    <a:moveTo>
                      <a:pt x="951" y="284"/>
                    </a:moveTo>
                    <a:cubicBezTo>
                      <a:pt x="972" y="284"/>
                      <a:pt x="984" y="294"/>
                      <a:pt x="973" y="322"/>
                    </a:cubicBezTo>
                    <a:cubicBezTo>
                      <a:pt x="951" y="377"/>
                      <a:pt x="852" y="391"/>
                      <a:pt x="807" y="430"/>
                    </a:cubicBezTo>
                    <a:cubicBezTo>
                      <a:pt x="799" y="417"/>
                      <a:pt x="791" y="406"/>
                      <a:pt x="780" y="395"/>
                    </a:cubicBezTo>
                    <a:cubicBezTo>
                      <a:pt x="796" y="370"/>
                      <a:pt x="817" y="347"/>
                      <a:pt x="841" y="328"/>
                    </a:cubicBezTo>
                    <a:cubicBezTo>
                      <a:pt x="856" y="311"/>
                      <a:pt x="916" y="284"/>
                      <a:pt x="951" y="284"/>
                    </a:cubicBezTo>
                    <a:close/>
                    <a:moveTo>
                      <a:pt x="257" y="450"/>
                    </a:moveTo>
                    <a:cubicBezTo>
                      <a:pt x="289" y="450"/>
                      <a:pt x="322" y="459"/>
                      <a:pt x="349" y="472"/>
                    </a:cubicBezTo>
                    <a:cubicBezTo>
                      <a:pt x="375" y="480"/>
                      <a:pt x="396" y="502"/>
                      <a:pt x="420" y="511"/>
                    </a:cubicBezTo>
                    <a:cubicBezTo>
                      <a:pt x="417" y="532"/>
                      <a:pt x="416" y="555"/>
                      <a:pt x="420" y="576"/>
                    </a:cubicBezTo>
                    <a:cubicBezTo>
                      <a:pt x="415" y="576"/>
                      <a:pt x="410" y="577"/>
                      <a:pt x="404" y="579"/>
                    </a:cubicBezTo>
                    <a:cubicBezTo>
                      <a:pt x="379" y="592"/>
                      <a:pt x="349" y="599"/>
                      <a:pt x="320" y="599"/>
                    </a:cubicBezTo>
                    <a:cubicBezTo>
                      <a:pt x="262" y="599"/>
                      <a:pt x="204" y="573"/>
                      <a:pt x="178" y="518"/>
                    </a:cubicBezTo>
                    <a:cubicBezTo>
                      <a:pt x="171" y="503"/>
                      <a:pt x="172" y="487"/>
                      <a:pt x="182" y="475"/>
                    </a:cubicBezTo>
                    <a:lnTo>
                      <a:pt x="183" y="475"/>
                    </a:lnTo>
                    <a:cubicBezTo>
                      <a:pt x="203" y="457"/>
                      <a:pt x="229" y="450"/>
                      <a:pt x="257" y="450"/>
                    </a:cubicBezTo>
                    <a:close/>
                    <a:moveTo>
                      <a:pt x="562" y="416"/>
                    </a:moveTo>
                    <a:lnTo>
                      <a:pt x="562" y="416"/>
                    </a:lnTo>
                    <a:cubicBezTo>
                      <a:pt x="603" y="439"/>
                      <a:pt x="660" y="424"/>
                      <a:pt x="697" y="457"/>
                    </a:cubicBezTo>
                    <a:cubicBezTo>
                      <a:pt x="771" y="520"/>
                      <a:pt x="702" y="635"/>
                      <a:pt x="616" y="635"/>
                    </a:cubicBezTo>
                    <a:cubicBezTo>
                      <a:pt x="613" y="635"/>
                      <a:pt x="610" y="635"/>
                      <a:pt x="607" y="635"/>
                    </a:cubicBezTo>
                    <a:cubicBezTo>
                      <a:pt x="607" y="635"/>
                      <a:pt x="606" y="635"/>
                      <a:pt x="606" y="635"/>
                    </a:cubicBezTo>
                    <a:cubicBezTo>
                      <a:pt x="485" y="635"/>
                      <a:pt x="470" y="473"/>
                      <a:pt x="562" y="416"/>
                    </a:cubicBezTo>
                    <a:close/>
                    <a:moveTo>
                      <a:pt x="860" y="532"/>
                    </a:moveTo>
                    <a:cubicBezTo>
                      <a:pt x="910" y="532"/>
                      <a:pt x="963" y="548"/>
                      <a:pt x="999" y="584"/>
                    </a:cubicBezTo>
                    <a:cubicBezTo>
                      <a:pt x="1057" y="644"/>
                      <a:pt x="1023" y="671"/>
                      <a:pt x="953" y="672"/>
                    </a:cubicBezTo>
                    <a:cubicBezTo>
                      <a:pt x="895" y="669"/>
                      <a:pt x="844" y="647"/>
                      <a:pt x="790" y="629"/>
                    </a:cubicBezTo>
                    <a:cubicBezTo>
                      <a:pt x="810" y="600"/>
                      <a:pt x="823" y="566"/>
                      <a:pt x="828" y="533"/>
                    </a:cubicBezTo>
                    <a:cubicBezTo>
                      <a:pt x="830" y="533"/>
                      <a:pt x="834" y="533"/>
                      <a:pt x="837" y="533"/>
                    </a:cubicBezTo>
                    <a:cubicBezTo>
                      <a:pt x="838" y="533"/>
                      <a:pt x="840" y="533"/>
                      <a:pt x="841" y="533"/>
                    </a:cubicBezTo>
                    <a:cubicBezTo>
                      <a:pt x="847" y="532"/>
                      <a:pt x="854" y="532"/>
                      <a:pt x="860" y="532"/>
                    </a:cubicBezTo>
                    <a:close/>
                    <a:moveTo>
                      <a:pt x="458" y="657"/>
                    </a:moveTo>
                    <a:cubicBezTo>
                      <a:pt x="479" y="680"/>
                      <a:pt x="506" y="701"/>
                      <a:pt x="543" y="716"/>
                    </a:cubicBezTo>
                    <a:cubicBezTo>
                      <a:pt x="543" y="716"/>
                      <a:pt x="544" y="716"/>
                      <a:pt x="544" y="717"/>
                    </a:cubicBezTo>
                    <a:lnTo>
                      <a:pt x="543" y="719"/>
                    </a:lnTo>
                    <a:cubicBezTo>
                      <a:pt x="536" y="836"/>
                      <a:pt x="442" y="892"/>
                      <a:pt x="377" y="892"/>
                    </a:cubicBezTo>
                    <a:cubicBezTo>
                      <a:pt x="309" y="892"/>
                      <a:pt x="274" y="830"/>
                      <a:pt x="409" y="709"/>
                    </a:cubicBezTo>
                    <a:cubicBezTo>
                      <a:pt x="425" y="691"/>
                      <a:pt x="444" y="677"/>
                      <a:pt x="458" y="657"/>
                    </a:cubicBezTo>
                    <a:close/>
                    <a:moveTo>
                      <a:pt x="729" y="691"/>
                    </a:moveTo>
                    <a:cubicBezTo>
                      <a:pt x="731" y="699"/>
                      <a:pt x="737" y="706"/>
                      <a:pt x="745" y="712"/>
                    </a:cubicBezTo>
                    <a:cubicBezTo>
                      <a:pt x="790" y="753"/>
                      <a:pt x="798" y="823"/>
                      <a:pt x="809" y="880"/>
                    </a:cubicBezTo>
                    <a:cubicBezTo>
                      <a:pt x="817" y="916"/>
                      <a:pt x="799" y="974"/>
                      <a:pt x="759" y="974"/>
                    </a:cubicBezTo>
                    <a:cubicBezTo>
                      <a:pt x="755" y="974"/>
                      <a:pt x="751" y="973"/>
                      <a:pt x="746" y="972"/>
                    </a:cubicBezTo>
                    <a:cubicBezTo>
                      <a:pt x="661" y="926"/>
                      <a:pt x="666" y="810"/>
                      <a:pt x="641" y="726"/>
                    </a:cubicBezTo>
                    <a:cubicBezTo>
                      <a:pt x="673" y="722"/>
                      <a:pt x="703" y="709"/>
                      <a:pt x="729" y="691"/>
                    </a:cubicBezTo>
                    <a:close/>
                    <a:moveTo>
                      <a:pt x="693" y="0"/>
                    </a:moveTo>
                    <a:cubicBezTo>
                      <a:pt x="624" y="0"/>
                      <a:pt x="551" y="54"/>
                      <a:pt x="526" y="169"/>
                    </a:cubicBezTo>
                    <a:cubicBezTo>
                      <a:pt x="524" y="176"/>
                      <a:pt x="523" y="183"/>
                      <a:pt x="523" y="190"/>
                    </a:cubicBezTo>
                    <a:cubicBezTo>
                      <a:pt x="470" y="120"/>
                      <a:pt x="401" y="88"/>
                      <a:pt x="342" y="88"/>
                    </a:cubicBezTo>
                    <a:cubicBezTo>
                      <a:pt x="235" y="88"/>
                      <a:pt x="160" y="190"/>
                      <a:pt x="271" y="356"/>
                    </a:cubicBezTo>
                    <a:cubicBezTo>
                      <a:pt x="0" y="365"/>
                      <a:pt x="68" y="645"/>
                      <a:pt x="290" y="677"/>
                    </a:cubicBezTo>
                    <a:cubicBezTo>
                      <a:pt x="156" y="839"/>
                      <a:pt x="250" y="973"/>
                      <a:pt x="379" y="973"/>
                    </a:cubicBezTo>
                    <a:cubicBezTo>
                      <a:pt x="440" y="973"/>
                      <a:pt x="508" y="943"/>
                      <a:pt x="564" y="873"/>
                    </a:cubicBezTo>
                    <a:cubicBezTo>
                      <a:pt x="591" y="955"/>
                      <a:pt x="649" y="1045"/>
                      <a:pt x="744" y="1051"/>
                    </a:cubicBezTo>
                    <a:cubicBezTo>
                      <a:pt x="885" y="1051"/>
                      <a:pt x="899" y="872"/>
                      <a:pt x="864" y="768"/>
                    </a:cubicBezTo>
                    <a:lnTo>
                      <a:pt x="864" y="768"/>
                    </a:lnTo>
                    <a:cubicBezTo>
                      <a:pt x="897" y="778"/>
                      <a:pt x="927" y="782"/>
                      <a:pt x="954" y="782"/>
                    </a:cubicBezTo>
                    <a:cubicBezTo>
                      <a:pt x="1145" y="782"/>
                      <a:pt x="1206" y="570"/>
                      <a:pt x="994" y="459"/>
                    </a:cubicBezTo>
                    <a:cubicBezTo>
                      <a:pt x="1115" y="383"/>
                      <a:pt x="1123" y="186"/>
                      <a:pt x="949" y="182"/>
                    </a:cubicBezTo>
                    <a:cubicBezTo>
                      <a:pt x="906" y="185"/>
                      <a:pt x="862" y="204"/>
                      <a:pt x="825" y="232"/>
                    </a:cubicBezTo>
                    <a:cubicBezTo>
                      <a:pt x="826" y="229"/>
                      <a:pt x="827" y="225"/>
                      <a:pt x="828" y="222"/>
                    </a:cubicBezTo>
                    <a:cubicBezTo>
                      <a:pt x="851" y="78"/>
                      <a:pt x="775" y="0"/>
                      <a:pt x="69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6"/>
              <p:cNvSpPr/>
              <p:nvPr/>
            </p:nvSpPr>
            <p:spPr>
              <a:xfrm>
                <a:off x="11484211" y="1591164"/>
                <a:ext cx="36510" cy="43197"/>
              </a:xfrm>
              <a:custGeom>
                <a:avLst/>
                <a:gdLst/>
                <a:ahLst/>
                <a:cxnLst/>
                <a:rect l="l" t="t" r="r" b="b"/>
                <a:pathLst>
                  <a:path w="202" h="239" extrusionOk="0">
                    <a:moveTo>
                      <a:pt x="86" y="1"/>
                    </a:moveTo>
                    <a:cubicBezTo>
                      <a:pt x="86" y="2"/>
                      <a:pt x="85" y="2"/>
                      <a:pt x="85" y="3"/>
                    </a:cubicBezTo>
                    <a:cubicBezTo>
                      <a:pt x="50" y="68"/>
                      <a:pt x="1" y="228"/>
                      <a:pt x="113" y="238"/>
                    </a:cubicBezTo>
                    <a:cubicBezTo>
                      <a:pt x="186" y="237"/>
                      <a:pt x="197" y="143"/>
                      <a:pt x="199" y="89"/>
                    </a:cubicBezTo>
                    <a:cubicBezTo>
                      <a:pt x="201" y="71"/>
                      <a:pt x="196" y="52"/>
                      <a:pt x="198" y="33"/>
                    </a:cubicBezTo>
                    <a:cubicBezTo>
                      <a:pt x="183" y="33"/>
                      <a:pt x="167" y="31"/>
                      <a:pt x="151" y="27"/>
                    </a:cubicBezTo>
                    <a:cubicBezTo>
                      <a:pt x="125" y="22"/>
                      <a:pt x="104" y="12"/>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6"/>
              <p:cNvSpPr/>
              <p:nvPr/>
            </p:nvSpPr>
            <p:spPr>
              <a:xfrm>
                <a:off x="11440471" y="1501516"/>
                <a:ext cx="63984" cy="50969"/>
              </a:xfrm>
              <a:custGeom>
                <a:avLst/>
                <a:gdLst/>
                <a:ahLst/>
                <a:cxnLst/>
                <a:rect l="l" t="t" r="r" b="b"/>
                <a:pathLst>
                  <a:path w="354" h="282" extrusionOk="0">
                    <a:moveTo>
                      <a:pt x="133" y="1"/>
                    </a:moveTo>
                    <a:cubicBezTo>
                      <a:pt x="116" y="1"/>
                      <a:pt x="98" y="5"/>
                      <a:pt x="79" y="15"/>
                    </a:cubicBezTo>
                    <a:cubicBezTo>
                      <a:pt x="0" y="92"/>
                      <a:pt x="97" y="210"/>
                      <a:pt x="175" y="245"/>
                    </a:cubicBezTo>
                    <a:cubicBezTo>
                      <a:pt x="205" y="254"/>
                      <a:pt x="241" y="243"/>
                      <a:pt x="268" y="264"/>
                    </a:cubicBezTo>
                    <a:cubicBezTo>
                      <a:pt x="274" y="268"/>
                      <a:pt x="280" y="274"/>
                      <a:pt x="283" y="282"/>
                    </a:cubicBezTo>
                    <a:cubicBezTo>
                      <a:pt x="298" y="250"/>
                      <a:pt x="323" y="223"/>
                      <a:pt x="353" y="204"/>
                    </a:cubicBezTo>
                    <a:cubicBezTo>
                      <a:pt x="349" y="195"/>
                      <a:pt x="344" y="188"/>
                      <a:pt x="339" y="181"/>
                    </a:cubicBezTo>
                    <a:cubicBezTo>
                      <a:pt x="292" y="114"/>
                      <a:pt x="222"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6"/>
              <p:cNvSpPr/>
              <p:nvPr/>
            </p:nvSpPr>
            <p:spPr>
              <a:xfrm>
                <a:off x="11501562" y="1545798"/>
                <a:ext cx="41571" cy="32895"/>
              </a:xfrm>
              <a:custGeom>
                <a:avLst/>
                <a:gdLst/>
                <a:ahLst/>
                <a:cxnLst/>
                <a:rect l="l" t="t" r="r" b="b"/>
                <a:pathLst>
                  <a:path w="230" h="182" extrusionOk="0">
                    <a:moveTo>
                      <a:pt x="101" y="1"/>
                    </a:moveTo>
                    <a:cubicBezTo>
                      <a:pt x="94" y="5"/>
                      <a:pt x="88" y="7"/>
                      <a:pt x="81" y="7"/>
                    </a:cubicBezTo>
                    <a:cubicBezTo>
                      <a:pt x="78" y="7"/>
                      <a:pt x="74" y="6"/>
                      <a:pt x="71" y="5"/>
                    </a:cubicBezTo>
                    <a:cubicBezTo>
                      <a:pt x="64" y="10"/>
                      <a:pt x="60" y="14"/>
                      <a:pt x="56" y="19"/>
                    </a:cubicBezTo>
                    <a:cubicBezTo>
                      <a:pt x="0" y="85"/>
                      <a:pt x="5" y="182"/>
                      <a:pt x="107" y="182"/>
                    </a:cubicBezTo>
                    <a:cubicBezTo>
                      <a:pt x="108" y="182"/>
                      <a:pt x="110" y="182"/>
                      <a:pt x="112" y="181"/>
                    </a:cubicBezTo>
                    <a:cubicBezTo>
                      <a:pt x="115" y="182"/>
                      <a:pt x="118" y="182"/>
                      <a:pt x="121" y="182"/>
                    </a:cubicBezTo>
                    <a:cubicBezTo>
                      <a:pt x="183" y="182"/>
                      <a:pt x="230" y="125"/>
                      <a:pt x="198" y="66"/>
                    </a:cubicBezTo>
                    <a:cubicBezTo>
                      <a:pt x="176" y="31"/>
                      <a:pt x="136" y="20"/>
                      <a:pt x="101"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6"/>
              <p:cNvSpPr/>
              <p:nvPr/>
            </p:nvSpPr>
            <p:spPr>
              <a:xfrm>
                <a:off x="11441013" y="1564414"/>
                <a:ext cx="48620" cy="29280"/>
              </a:xfrm>
              <a:custGeom>
                <a:avLst/>
                <a:gdLst/>
                <a:ahLst/>
                <a:cxnLst/>
                <a:rect l="l" t="t" r="r" b="b"/>
                <a:pathLst>
                  <a:path w="269" h="162" extrusionOk="0">
                    <a:moveTo>
                      <a:pt x="260" y="1"/>
                    </a:moveTo>
                    <a:cubicBezTo>
                      <a:pt x="259" y="1"/>
                      <a:pt x="259" y="1"/>
                      <a:pt x="259" y="2"/>
                    </a:cubicBezTo>
                    <a:cubicBezTo>
                      <a:pt x="244" y="6"/>
                      <a:pt x="230" y="7"/>
                      <a:pt x="215" y="7"/>
                    </a:cubicBezTo>
                    <a:cubicBezTo>
                      <a:pt x="197" y="7"/>
                      <a:pt x="180" y="5"/>
                      <a:pt x="162" y="5"/>
                    </a:cubicBezTo>
                    <a:cubicBezTo>
                      <a:pt x="150" y="5"/>
                      <a:pt x="138" y="6"/>
                      <a:pt x="126" y="8"/>
                    </a:cubicBezTo>
                    <a:cubicBezTo>
                      <a:pt x="72" y="13"/>
                      <a:pt x="0" y="55"/>
                      <a:pt x="21" y="118"/>
                    </a:cubicBezTo>
                    <a:cubicBezTo>
                      <a:pt x="37" y="150"/>
                      <a:pt x="66" y="161"/>
                      <a:pt x="97" y="161"/>
                    </a:cubicBezTo>
                    <a:cubicBezTo>
                      <a:pt x="134" y="161"/>
                      <a:pt x="174" y="146"/>
                      <a:pt x="202" y="130"/>
                    </a:cubicBezTo>
                    <a:cubicBezTo>
                      <a:pt x="227" y="120"/>
                      <a:pt x="233" y="92"/>
                      <a:pt x="257" y="82"/>
                    </a:cubicBezTo>
                    <a:cubicBezTo>
                      <a:pt x="261" y="81"/>
                      <a:pt x="264" y="78"/>
                      <a:pt x="268" y="78"/>
                    </a:cubicBezTo>
                    <a:cubicBezTo>
                      <a:pt x="259" y="53"/>
                      <a:pt x="257" y="27"/>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6"/>
              <p:cNvSpPr/>
              <p:nvPr/>
            </p:nvSpPr>
            <p:spPr>
              <a:xfrm>
                <a:off x="11520540" y="1493744"/>
                <a:ext cx="35065" cy="42474"/>
              </a:xfrm>
              <a:custGeom>
                <a:avLst/>
                <a:gdLst/>
                <a:ahLst/>
                <a:cxnLst/>
                <a:rect l="l" t="t" r="r" b="b"/>
                <a:pathLst>
                  <a:path w="194" h="235" extrusionOk="0">
                    <a:moveTo>
                      <a:pt x="132" y="1"/>
                    </a:moveTo>
                    <a:cubicBezTo>
                      <a:pt x="62" y="1"/>
                      <a:pt x="1" y="147"/>
                      <a:pt x="30" y="204"/>
                    </a:cubicBezTo>
                    <a:cubicBezTo>
                      <a:pt x="33" y="205"/>
                      <a:pt x="37" y="207"/>
                      <a:pt x="39" y="209"/>
                    </a:cubicBezTo>
                    <a:cubicBezTo>
                      <a:pt x="51" y="213"/>
                      <a:pt x="61" y="216"/>
                      <a:pt x="71" y="219"/>
                    </a:cubicBezTo>
                    <a:cubicBezTo>
                      <a:pt x="82" y="224"/>
                      <a:pt x="94" y="229"/>
                      <a:pt x="104" y="234"/>
                    </a:cubicBezTo>
                    <a:cubicBezTo>
                      <a:pt x="125" y="162"/>
                      <a:pt x="194" y="95"/>
                      <a:pt x="167" y="17"/>
                    </a:cubicBezTo>
                    <a:cubicBezTo>
                      <a:pt x="167" y="16"/>
                      <a:pt x="166" y="14"/>
                      <a:pt x="165" y="13"/>
                    </a:cubicBezTo>
                    <a:cubicBezTo>
                      <a:pt x="154" y="4"/>
                      <a:pt x="14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6"/>
              <p:cNvSpPr/>
              <p:nvPr/>
            </p:nvSpPr>
            <p:spPr>
              <a:xfrm>
                <a:off x="11537350" y="1574897"/>
                <a:ext cx="40848" cy="41932"/>
              </a:xfrm>
              <a:custGeom>
                <a:avLst/>
                <a:gdLst/>
                <a:ahLst/>
                <a:cxnLst/>
                <a:rect l="l" t="t" r="r" b="b"/>
                <a:pathLst>
                  <a:path w="226" h="232" extrusionOk="0">
                    <a:moveTo>
                      <a:pt x="94" y="1"/>
                    </a:moveTo>
                    <a:cubicBezTo>
                      <a:pt x="78" y="44"/>
                      <a:pt x="45" y="80"/>
                      <a:pt x="1" y="102"/>
                    </a:cubicBezTo>
                    <a:cubicBezTo>
                      <a:pt x="38" y="134"/>
                      <a:pt x="73" y="185"/>
                      <a:pt x="102" y="200"/>
                    </a:cubicBezTo>
                    <a:cubicBezTo>
                      <a:pt x="121" y="217"/>
                      <a:pt x="153" y="232"/>
                      <a:pt x="180" y="232"/>
                    </a:cubicBezTo>
                    <a:cubicBezTo>
                      <a:pt x="205" y="232"/>
                      <a:pt x="225" y="219"/>
                      <a:pt x="221" y="181"/>
                    </a:cubicBezTo>
                    <a:cubicBezTo>
                      <a:pt x="220" y="119"/>
                      <a:pt x="183" y="61"/>
                      <a:pt x="133" y="26"/>
                    </a:cubicBezTo>
                    <a:cubicBezTo>
                      <a:pt x="117" y="23"/>
                      <a:pt x="104" y="13"/>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6"/>
              <p:cNvSpPr/>
              <p:nvPr/>
            </p:nvSpPr>
            <p:spPr>
              <a:xfrm>
                <a:off x="11551809" y="1539652"/>
                <a:ext cx="47897" cy="22412"/>
              </a:xfrm>
              <a:custGeom>
                <a:avLst/>
                <a:gdLst/>
                <a:ahLst/>
                <a:cxnLst/>
                <a:rect l="l" t="t" r="r" b="b"/>
                <a:pathLst>
                  <a:path w="265" h="124" extrusionOk="0">
                    <a:moveTo>
                      <a:pt x="156" y="1"/>
                    </a:moveTo>
                    <a:cubicBezTo>
                      <a:pt x="126" y="1"/>
                      <a:pt x="95" y="6"/>
                      <a:pt x="65" y="14"/>
                    </a:cubicBezTo>
                    <a:cubicBezTo>
                      <a:pt x="42" y="20"/>
                      <a:pt x="21" y="29"/>
                      <a:pt x="1" y="41"/>
                    </a:cubicBezTo>
                    <a:cubicBezTo>
                      <a:pt x="18" y="66"/>
                      <a:pt x="26" y="95"/>
                      <a:pt x="27" y="123"/>
                    </a:cubicBezTo>
                    <a:cubicBezTo>
                      <a:pt x="48" y="109"/>
                      <a:pt x="79" y="107"/>
                      <a:pt x="105" y="107"/>
                    </a:cubicBezTo>
                    <a:cubicBezTo>
                      <a:pt x="155" y="100"/>
                      <a:pt x="195" y="97"/>
                      <a:pt x="238" y="76"/>
                    </a:cubicBezTo>
                    <a:cubicBezTo>
                      <a:pt x="250" y="69"/>
                      <a:pt x="264" y="58"/>
                      <a:pt x="261" y="43"/>
                    </a:cubicBezTo>
                    <a:cubicBezTo>
                      <a:pt x="258" y="33"/>
                      <a:pt x="250" y="24"/>
                      <a:pt x="240" y="18"/>
                    </a:cubicBezTo>
                    <a:cubicBezTo>
                      <a:pt x="212" y="5"/>
                      <a:pt x="184"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6"/>
              <p:cNvSpPr/>
              <p:nvPr/>
            </p:nvSpPr>
            <p:spPr>
              <a:xfrm>
                <a:off x="11413540" y="1475127"/>
                <a:ext cx="218340" cy="172971"/>
              </a:xfrm>
              <a:custGeom>
                <a:avLst/>
                <a:gdLst/>
                <a:ahLst/>
                <a:cxnLst/>
                <a:rect l="l" t="t" r="r" b="b"/>
                <a:pathLst>
                  <a:path w="1208" h="957" extrusionOk="0">
                    <a:moveTo>
                      <a:pt x="724" y="104"/>
                    </a:moveTo>
                    <a:cubicBezTo>
                      <a:pt x="735" y="104"/>
                      <a:pt x="746" y="107"/>
                      <a:pt x="757" y="116"/>
                    </a:cubicBezTo>
                    <a:cubicBezTo>
                      <a:pt x="758" y="117"/>
                      <a:pt x="759" y="119"/>
                      <a:pt x="759" y="120"/>
                    </a:cubicBezTo>
                    <a:cubicBezTo>
                      <a:pt x="786" y="198"/>
                      <a:pt x="717" y="265"/>
                      <a:pt x="696" y="337"/>
                    </a:cubicBezTo>
                    <a:cubicBezTo>
                      <a:pt x="686" y="331"/>
                      <a:pt x="674" y="327"/>
                      <a:pt x="663" y="322"/>
                    </a:cubicBezTo>
                    <a:cubicBezTo>
                      <a:pt x="653" y="319"/>
                      <a:pt x="643" y="316"/>
                      <a:pt x="631" y="312"/>
                    </a:cubicBezTo>
                    <a:cubicBezTo>
                      <a:pt x="629" y="310"/>
                      <a:pt x="625" y="308"/>
                      <a:pt x="622" y="307"/>
                    </a:cubicBezTo>
                    <a:cubicBezTo>
                      <a:pt x="593" y="250"/>
                      <a:pt x="654" y="104"/>
                      <a:pt x="724" y="104"/>
                    </a:cubicBezTo>
                    <a:close/>
                    <a:moveTo>
                      <a:pt x="282" y="146"/>
                    </a:moveTo>
                    <a:cubicBezTo>
                      <a:pt x="371" y="146"/>
                      <a:pt x="441" y="260"/>
                      <a:pt x="488" y="327"/>
                    </a:cubicBezTo>
                    <a:cubicBezTo>
                      <a:pt x="493" y="334"/>
                      <a:pt x="497" y="341"/>
                      <a:pt x="502" y="350"/>
                    </a:cubicBezTo>
                    <a:cubicBezTo>
                      <a:pt x="472" y="369"/>
                      <a:pt x="447" y="396"/>
                      <a:pt x="432" y="428"/>
                    </a:cubicBezTo>
                    <a:cubicBezTo>
                      <a:pt x="429" y="420"/>
                      <a:pt x="423" y="414"/>
                      <a:pt x="417" y="410"/>
                    </a:cubicBezTo>
                    <a:cubicBezTo>
                      <a:pt x="390" y="389"/>
                      <a:pt x="353" y="400"/>
                      <a:pt x="324" y="391"/>
                    </a:cubicBezTo>
                    <a:cubicBezTo>
                      <a:pt x="245" y="356"/>
                      <a:pt x="149" y="238"/>
                      <a:pt x="228" y="161"/>
                    </a:cubicBezTo>
                    <a:cubicBezTo>
                      <a:pt x="247" y="151"/>
                      <a:pt x="265" y="146"/>
                      <a:pt x="282" y="146"/>
                    </a:cubicBezTo>
                    <a:close/>
                    <a:moveTo>
                      <a:pt x="921" y="358"/>
                    </a:moveTo>
                    <a:cubicBezTo>
                      <a:pt x="949" y="358"/>
                      <a:pt x="977" y="362"/>
                      <a:pt x="1005" y="375"/>
                    </a:cubicBezTo>
                    <a:cubicBezTo>
                      <a:pt x="1015" y="381"/>
                      <a:pt x="1022" y="390"/>
                      <a:pt x="1026" y="400"/>
                    </a:cubicBezTo>
                    <a:cubicBezTo>
                      <a:pt x="1029" y="415"/>
                      <a:pt x="1015" y="426"/>
                      <a:pt x="1003" y="433"/>
                    </a:cubicBezTo>
                    <a:cubicBezTo>
                      <a:pt x="960" y="454"/>
                      <a:pt x="920" y="457"/>
                      <a:pt x="870" y="464"/>
                    </a:cubicBezTo>
                    <a:cubicBezTo>
                      <a:pt x="844" y="464"/>
                      <a:pt x="813" y="466"/>
                      <a:pt x="792" y="480"/>
                    </a:cubicBezTo>
                    <a:cubicBezTo>
                      <a:pt x="791" y="452"/>
                      <a:pt x="783" y="423"/>
                      <a:pt x="766" y="398"/>
                    </a:cubicBezTo>
                    <a:cubicBezTo>
                      <a:pt x="786" y="386"/>
                      <a:pt x="807" y="377"/>
                      <a:pt x="830" y="371"/>
                    </a:cubicBezTo>
                    <a:cubicBezTo>
                      <a:pt x="860" y="363"/>
                      <a:pt x="891" y="358"/>
                      <a:pt x="921" y="358"/>
                    </a:cubicBezTo>
                    <a:close/>
                    <a:moveTo>
                      <a:pt x="588" y="392"/>
                    </a:moveTo>
                    <a:cubicBezTo>
                      <a:pt x="623" y="411"/>
                      <a:pt x="663" y="422"/>
                      <a:pt x="685" y="457"/>
                    </a:cubicBezTo>
                    <a:cubicBezTo>
                      <a:pt x="717" y="516"/>
                      <a:pt x="670" y="573"/>
                      <a:pt x="608" y="573"/>
                    </a:cubicBezTo>
                    <a:cubicBezTo>
                      <a:pt x="605" y="573"/>
                      <a:pt x="602" y="573"/>
                      <a:pt x="599" y="572"/>
                    </a:cubicBezTo>
                    <a:cubicBezTo>
                      <a:pt x="597" y="573"/>
                      <a:pt x="595" y="573"/>
                      <a:pt x="594" y="573"/>
                    </a:cubicBezTo>
                    <a:cubicBezTo>
                      <a:pt x="492" y="573"/>
                      <a:pt x="488" y="475"/>
                      <a:pt x="543" y="410"/>
                    </a:cubicBezTo>
                    <a:cubicBezTo>
                      <a:pt x="547" y="405"/>
                      <a:pt x="552" y="401"/>
                      <a:pt x="558" y="396"/>
                    </a:cubicBezTo>
                    <a:cubicBezTo>
                      <a:pt x="561" y="397"/>
                      <a:pt x="565" y="398"/>
                      <a:pt x="568" y="398"/>
                    </a:cubicBezTo>
                    <a:cubicBezTo>
                      <a:pt x="575" y="398"/>
                      <a:pt x="581" y="396"/>
                      <a:pt x="588" y="392"/>
                    </a:cubicBezTo>
                    <a:close/>
                    <a:moveTo>
                      <a:pt x="412" y="495"/>
                    </a:moveTo>
                    <a:cubicBezTo>
                      <a:pt x="409" y="521"/>
                      <a:pt x="411" y="547"/>
                      <a:pt x="420" y="571"/>
                    </a:cubicBezTo>
                    <a:cubicBezTo>
                      <a:pt x="416" y="572"/>
                      <a:pt x="412" y="574"/>
                      <a:pt x="409" y="576"/>
                    </a:cubicBezTo>
                    <a:cubicBezTo>
                      <a:pt x="385" y="586"/>
                      <a:pt x="378" y="614"/>
                      <a:pt x="354" y="623"/>
                    </a:cubicBezTo>
                    <a:cubicBezTo>
                      <a:pt x="326" y="639"/>
                      <a:pt x="285" y="655"/>
                      <a:pt x="249" y="655"/>
                    </a:cubicBezTo>
                    <a:cubicBezTo>
                      <a:pt x="217" y="655"/>
                      <a:pt x="189" y="644"/>
                      <a:pt x="173" y="612"/>
                    </a:cubicBezTo>
                    <a:cubicBezTo>
                      <a:pt x="152" y="549"/>
                      <a:pt x="224" y="507"/>
                      <a:pt x="278" y="502"/>
                    </a:cubicBezTo>
                    <a:cubicBezTo>
                      <a:pt x="290" y="500"/>
                      <a:pt x="302" y="499"/>
                      <a:pt x="314" y="499"/>
                    </a:cubicBezTo>
                    <a:cubicBezTo>
                      <a:pt x="330" y="499"/>
                      <a:pt x="347" y="500"/>
                      <a:pt x="363" y="500"/>
                    </a:cubicBezTo>
                    <a:cubicBezTo>
                      <a:pt x="379" y="500"/>
                      <a:pt x="395" y="499"/>
                      <a:pt x="410" y="495"/>
                    </a:cubicBezTo>
                    <a:close/>
                    <a:moveTo>
                      <a:pt x="779" y="553"/>
                    </a:moveTo>
                    <a:cubicBezTo>
                      <a:pt x="789" y="565"/>
                      <a:pt x="802" y="575"/>
                      <a:pt x="818" y="578"/>
                    </a:cubicBezTo>
                    <a:cubicBezTo>
                      <a:pt x="868" y="613"/>
                      <a:pt x="905" y="671"/>
                      <a:pt x="906" y="733"/>
                    </a:cubicBezTo>
                    <a:cubicBezTo>
                      <a:pt x="910" y="771"/>
                      <a:pt x="890" y="784"/>
                      <a:pt x="865" y="784"/>
                    </a:cubicBezTo>
                    <a:cubicBezTo>
                      <a:pt x="838" y="784"/>
                      <a:pt x="806" y="769"/>
                      <a:pt x="787" y="752"/>
                    </a:cubicBezTo>
                    <a:cubicBezTo>
                      <a:pt x="758" y="737"/>
                      <a:pt x="723" y="686"/>
                      <a:pt x="686" y="654"/>
                    </a:cubicBezTo>
                    <a:cubicBezTo>
                      <a:pt x="730" y="632"/>
                      <a:pt x="763" y="596"/>
                      <a:pt x="779" y="553"/>
                    </a:cubicBezTo>
                    <a:close/>
                    <a:moveTo>
                      <a:pt x="477" y="643"/>
                    </a:moveTo>
                    <a:cubicBezTo>
                      <a:pt x="495" y="654"/>
                      <a:pt x="517" y="664"/>
                      <a:pt x="542" y="669"/>
                    </a:cubicBezTo>
                    <a:cubicBezTo>
                      <a:pt x="558" y="673"/>
                      <a:pt x="574" y="675"/>
                      <a:pt x="589" y="675"/>
                    </a:cubicBezTo>
                    <a:cubicBezTo>
                      <a:pt x="587" y="694"/>
                      <a:pt x="592" y="713"/>
                      <a:pt x="590" y="732"/>
                    </a:cubicBezTo>
                    <a:cubicBezTo>
                      <a:pt x="588" y="785"/>
                      <a:pt x="577" y="879"/>
                      <a:pt x="504" y="880"/>
                    </a:cubicBezTo>
                    <a:cubicBezTo>
                      <a:pt x="392" y="870"/>
                      <a:pt x="441" y="710"/>
                      <a:pt x="476" y="645"/>
                    </a:cubicBezTo>
                    <a:cubicBezTo>
                      <a:pt x="476" y="644"/>
                      <a:pt x="477" y="644"/>
                      <a:pt x="477" y="643"/>
                    </a:cubicBezTo>
                    <a:close/>
                    <a:moveTo>
                      <a:pt x="725" y="0"/>
                    </a:moveTo>
                    <a:cubicBezTo>
                      <a:pt x="645" y="0"/>
                      <a:pt x="558" y="61"/>
                      <a:pt x="535" y="196"/>
                    </a:cubicBezTo>
                    <a:cubicBezTo>
                      <a:pt x="463" y="92"/>
                      <a:pt x="372" y="48"/>
                      <a:pt x="292" y="48"/>
                    </a:cubicBezTo>
                    <a:cubicBezTo>
                      <a:pt x="134" y="48"/>
                      <a:pt x="24" y="219"/>
                      <a:pt x="210" y="415"/>
                    </a:cubicBezTo>
                    <a:cubicBezTo>
                      <a:pt x="0" y="509"/>
                      <a:pt x="81" y="738"/>
                      <a:pt x="265" y="738"/>
                    </a:cubicBezTo>
                    <a:cubicBezTo>
                      <a:pt x="292" y="738"/>
                      <a:pt x="320" y="733"/>
                      <a:pt x="350" y="723"/>
                    </a:cubicBezTo>
                    <a:lnTo>
                      <a:pt x="350" y="723"/>
                    </a:lnTo>
                    <a:cubicBezTo>
                      <a:pt x="338" y="816"/>
                      <a:pt x="373" y="938"/>
                      <a:pt x="480" y="954"/>
                    </a:cubicBezTo>
                    <a:cubicBezTo>
                      <a:pt x="490" y="956"/>
                      <a:pt x="499" y="957"/>
                      <a:pt x="508" y="957"/>
                    </a:cubicBezTo>
                    <a:cubicBezTo>
                      <a:pt x="594" y="957"/>
                      <a:pt x="656" y="871"/>
                      <a:pt x="668" y="789"/>
                    </a:cubicBezTo>
                    <a:cubicBezTo>
                      <a:pt x="730" y="855"/>
                      <a:pt x="795" y="883"/>
                      <a:pt x="850" y="883"/>
                    </a:cubicBezTo>
                    <a:cubicBezTo>
                      <a:pt x="977" y="883"/>
                      <a:pt x="1054" y="735"/>
                      <a:pt x="929" y="568"/>
                    </a:cubicBezTo>
                    <a:cubicBezTo>
                      <a:pt x="1207" y="503"/>
                      <a:pt x="1138" y="268"/>
                      <a:pt x="914" y="268"/>
                    </a:cubicBezTo>
                    <a:cubicBezTo>
                      <a:pt x="891" y="268"/>
                      <a:pt x="866" y="271"/>
                      <a:pt x="839" y="276"/>
                    </a:cubicBezTo>
                    <a:cubicBezTo>
                      <a:pt x="917" y="102"/>
                      <a:pt x="827" y="0"/>
                      <a:pt x="72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6"/>
              <p:cNvSpPr/>
              <p:nvPr/>
            </p:nvSpPr>
            <p:spPr>
              <a:xfrm>
                <a:off x="11920890" y="1517421"/>
                <a:ext cx="32173" cy="28196"/>
              </a:xfrm>
              <a:custGeom>
                <a:avLst/>
                <a:gdLst/>
                <a:ahLst/>
                <a:cxnLst/>
                <a:rect l="l" t="t" r="r" b="b"/>
                <a:pathLst>
                  <a:path w="178" h="156" extrusionOk="0">
                    <a:moveTo>
                      <a:pt x="77" y="0"/>
                    </a:moveTo>
                    <a:lnTo>
                      <a:pt x="77" y="0"/>
                    </a:lnTo>
                    <a:cubicBezTo>
                      <a:pt x="2" y="38"/>
                      <a:pt x="1" y="152"/>
                      <a:pt x="96" y="155"/>
                    </a:cubicBezTo>
                    <a:cubicBezTo>
                      <a:pt x="99" y="155"/>
                      <a:pt x="101" y="155"/>
                      <a:pt x="104" y="155"/>
                    </a:cubicBezTo>
                    <a:cubicBezTo>
                      <a:pt x="166" y="155"/>
                      <a:pt x="177" y="78"/>
                      <a:pt x="152" y="32"/>
                    </a:cubicBezTo>
                    <a:cubicBezTo>
                      <a:pt x="134" y="8"/>
                      <a:pt x="102" y="11"/>
                      <a:pt x="77"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6"/>
              <p:cNvSpPr/>
              <p:nvPr/>
            </p:nvSpPr>
            <p:spPr>
              <a:xfrm>
                <a:off x="11898658" y="1557727"/>
                <a:ext cx="34342" cy="45186"/>
              </a:xfrm>
              <a:custGeom>
                <a:avLst/>
                <a:gdLst/>
                <a:ahLst/>
                <a:cxnLst/>
                <a:rect l="l" t="t" r="r" b="b"/>
                <a:pathLst>
                  <a:path w="190" h="250" extrusionOk="0">
                    <a:moveTo>
                      <a:pt x="131" y="1"/>
                    </a:moveTo>
                    <a:cubicBezTo>
                      <a:pt x="85" y="51"/>
                      <a:pt x="23" y="94"/>
                      <a:pt x="10" y="163"/>
                    </a:cubicBezTo>
                    <a:cubicBezTo>
                      <a:pt x="1" y="205"/>
                      <a:pt x="28" y="249"/>
                      <a:pt x="72" y="250"/>
                    </a:cubicBezTo>
                    <a:cubicBezTo>
                      <a:pt x="148" y="248"/>
                      <a:pt x="190" y="157"/>
                      <a:pt x="182" y="91"/>
                    </a:cubicBezTo>
                    <a:cubicBezTo>
                      <a:pt x="182" y="90"/>
                      <a:pt x="182" y="89"/>
                      <a:pt x="182" y="89"/>
                    </a:cubicBezTo>
                    <a:cubicBezTo>
                      <a:pt x="170" y="78"/>
                      <a:pt x="163" y="63"/>
                      <a:pt x="161" y="49"/>
                    </a:cubicBezTo>
                    <a:cubicBezTo>
                      <a:pt x="152" y="32"/>
                      <a:pt x="142" y="16"/>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6"/>
              <p:cNvSpPr/>
              <p:nvPr/>
            </p:nvSpPr>
            <p:spPr>
              <a:xfrm>
                <a:off x="11861425" y="1513987"/>
                <a:ext cx="56392" cy="30545"/>
              </a:xfrm>
              <a:custGeom>
                <a:avLst/>
                <a:gdLst/>
                <a:ahLst/>
                <a:cxnLst/>
                <a:rect l="l" t="t" r="r" b="b"/>
                <a:pathLst>
                  <a:path w="312" h="169" extrusionOk="0">
                    <a:moveTo>
                      <a:pt x="167" y="0"/>
                    </a:moveTo>
                    <a:lnTo>
                      <a:pt x="167" y="0"/>
                    </a:lnTo>
                    <a:cubicBezTo>
                      <a:pt x="0" y="3"/>
                      <a:pt x="74" y="168"/>
                      <a:pt x="206" y="168"/>
                    </a:cubicBezTo>
                    <a:cubicBezTo>
                      <a:pt x="231" y="168"/>
                      <a:pt x="259" y="162"/>
                      <a:pt x="288" y="147"/>
                    </a:cubicBezTo>
                    <a:cubicBezTo>
                      <a:pt x="279" y="106"/>
                      <a:pt x="288" y="61"/>
                      <a:pt x="312" y="27"/>
                    </a:cubicBezTo>
                    <a:cubicBezTo>
                      <a:pt x="263" y="18"/>
                      <a:pt x="215" y="1"/>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6"/>
              <p:cNvSpPr/>
              <p:nvPr/>
            </p:nvSpPr>
            <p:spPr>
              <a:xfrm>
                <a:off x="11921432" y="1473500"/>
                <a:ext cx="30907" cy="33799"/>
              </a:xfrm>
              <a:custGeom>
                <a:avLst/>
                <a:gdLst/>
                <a:ahLst/>
                <a:cxnLst/>
                <a:rect l="l" t="t" r="r" b="b"/>
                <a:pathLst>
                  <a:path w="171" h="187" extrusionOk="0">
                    <a:moveTo>
                      <a:pt x="109" y="1"/>
                    </a:moveTo>
                    <a:cubicBezTo>
                      <a:pt x="59" y="1"/>
                      <a:pt x="1" y="111"/>
                      <a:pt x="78" y="187"/>
                    </a:cubicBezTo>
                    <a:cubicBezTo>
                      <a:pt x="96" y="181"/>
                      <a:pt x="113" y="179"/>
                      <a:pt x="128" y="179"/>
                    </a:cubicBezTo>
                    <a:cubicBezTo>
                      <a:pt x="138" y="179"/>
                      <a:pt x="147" y="180"/>
                      <a:pt x="156" y="181"/>
                    </a:cubicBezTo>
                    <a:cubicBezTo>
                      <a:pt x="171" y="47"/>
                      <a:pt x="142"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6"/>
              <p:cNvSpPr/>
              <p:nvPr/>
            </p:nvSpPr>
            <p:spPr>
              <a:xfrm>
                <a:off x="11964269" y="1501516"/>
                <a:ext cx="43740" cy="26027"/>
              </a:xfrm>
              <a:custGeom>
                <a:avLst/>
                <a:gdLst/>
                <a:ahLst/>
                <a:cxnLst/>
                <a:rect l="l" t="t" r="r" b="b"/>
                <a:pathLst>
                  <a:path w="242" h="144" extrusionOk="0">
                    <a:moveTo>
                      <a:pt x="141" y="1"/>
                    </a:moveTo>
                    <a:cubicBezTo>
                      <a:pt x="101" y="1"/>
                      <a:pt x="56" y="21"/>
                      <a:pt x="29" y="47"/>
                    </a:cubicBezTo>
                    <a:cubicBezTo>
                      <a:pt x="16" y="59"/>
                      <a:pt x="9" y="77"/>
                      <a:pt x="0" y="91"/>
                    </a:cubicBezTo>
                    <a:cubicBezTo>
                      <a:pt x="7" y="107"/>
                      <a:pt x="14" y="125"/>
                      <a:pt x="16" y="144"/>
                    </a:cubicBezTo>
                    <a:cubicBezTo>
                      <a:pt x="21" y="143"/>
                      <a:pt x="26" y="143"/>
                      <a:pt x="32" y="143"/>
                    </a:cubicBezTo>
                    <a:cubicBezTo>
                      <a:pt x="85" y="130"/>
                      <a:pt x="242" y="131"/>
                      <a:pt x="216" y="47"/>
                    </a:cubicBezTo>
                    <a:cubicBezTo>
                      <a:pt x="202" y="14"/>
                      <a:pt x="173"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6"/>
              <p:cNvSpPr/>
              <p:nvPr/>
            </p:nvSpPr>
            <p:spPr>
              <a:xfrm>
                <a:off x="11944206" y="1544171"/>
                <a:ext cx="50970" cy="36871"/>
              </a:xfrm>
              <a:custGeom>
                <a:avLst/>
                <a:gdLst/>
                <a:ahLst/>
                <a:cxnLst/>
                <a:rect l="l" t="t" r="r" b="b"/>
                <a:pathLst>
                  <a:path w="282" h="204" extrusionOk="0">
                    <a:moveTo>
                      <a:pt x="117" y="0"/>
                    </a:moveTo>
                    <a:cubicBezTo>
                      <a:pt x="99" y="49"/>
                      <a:pt x="61" y="86"/>
                      <a:pt x="1" y="93"/>
                    </a:cubicBezTo>
                    <a:cubicBezTo>
                      <a:pt x="34" y="121"/>
                      <a:pt x="63" y="160"/>
                      <a:pt x="102" y="182"/>
                    </a:cubicBezTo>
                    <a:cubicBezTo>
                      <a:pt x="128" y="197"/>
                      <a:pt x="154" y="203"/>
                      <a:pt x="176" y="203"/>
                    </a:cubicBezTo>
                    <a:cubicBezTo>
                      <a:pt x="244" y="203"/>
                      <a:pt x="282" y="141"/>
                      <a:pt x="220" y="59"/>
                    </a:cubicBezTo>
                    <a:cubicBezTo>
                      <a:pt x="201" y="34"/>
                      <a:pt x="175" y="13"/>
                      <a:pt x="145" y="4"/>
                    </a:cubicBezTo>
                    <a:cubicBezTo>
                      <a:pt x="143" y="4"/>
                      <a:pt x="140" y="4"/>
                      <a:pt x="138" y="4"/>
                    </a:cubicBezTo>
                    <a:cubicBezTo>
                      <a:pt x="132" y="4"/>
                      <a:pt x="124" y="3"/>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6"/>
              <p:cNvSpPr/>
              <p:nvPr/>
            </p:nvSpPr>
            <p:spPr>
              <a:xfrm>
                <a:off x="11844616" y="1455426"/>
                <a:ext cx="188698" cy="161042"/>
              </a:xfrm>
              <a:custGeom>
                <a:avLst/>
                <a:gdLst/>
                <a:ahLst/>
                <a:cxnLst/>
                <a:rect l="l" t="t" r="r" b="b"/>
                <a:pathLst>
                  <a:path w="1044" h="891" extrusionOk="0">
                    <a:moveTo>
                      <a:pt x="534" y="101"/>
                    </a:moveTo>
                    <a:cubicBezTo>
                      <a:pt x="567" y="101"/>
                      <a:pt x="596" y="147"/>
                      <a:pt x="581" y="281"/>
                    </a:cubicBezTo>
                    <a:cubicBezTo>
                      <a:pt x="572" y="280"/>
                      <a:pt x="563" y="279"/>
                      <a:pt x="553" y="279"/>
                    </a:cubicBezTo>
                    <a:cubicBezTo>
                      <a:pt x="538" y="279"/>
                      <a:pt x="521" y="281"/>
                      <a:pt x="503" y="287"/>
                    </a:cubicBezTo>
                    <a:cubicBezTo>
                      <a:pt x="426" y="211"/>
                      <a:pt x="484" y="101"/>
                      <a:pt x="534" y="101"/>
                    </a:cubicBezTo>
                    <a:close/>
                    <a:moveTo>
                      <a:pt x="804" y="255"/>
                    </a:moveTo>
                    <a:cubicBezTo>
                      <a:pt x="835" y="255"/>
                      <a:pt x="864" y="268"/>
                      <a:pt x="878" y="302"/>
                    </a:cubicBezTo>
                    <a:cubicBezTo>
                      <a:pt x="904" y="386"/>
                      <a:pt x="747" y="385"/>
                      <a:pt x="694" y="398"/>
                    </a:cubicBezTo>
                    <a:cubicBezTo>
                      <a:pt x="688" y="398"/>
                      <a:pt x="683" y="398"/>
                      <a:pt x="678" y="399"/>
                    </a:cubicBezTo>
                    <a:cubicBezTo>
                      <a:pt x="676" y="380"/>
                      <a:pt x="670" y="362"/>
                      <a:pt x="662" y="346"/>
                    </a:cubicBezTo>
                    <a:cubicBezTo>
                      <a:pt x="671" y="332"/>
                      <a:pt x="678" y="314"/>
                      <a:pt x="691" y="302"/>
                    </a:cubicBezTo>
                    <a:cubicBezTo>
                      <a:pt x="719" y="276"/>
                      <a:pt x="763" y="255"/>
                      <a:pt x="804" y="255"/>
                    </a:cubicBezTo>
                    <a:close/>
                    <a:moveTo>
                      <a:pt x="260" y="324"/>
                    </a:moveTo>
                    <a:lnTo>
                      <a:pt x="260" y="324"/>
                    </a:lnTo>
                    <a:cubicBezTo>
                      <a:pt x="308" y="325"/>
                      <a:pt x="356" y="342"/>
                      <a:pt x="405" y="351"/>
                    </a:cubicBezTo>
                    <a:cubicBezTo>
                      <a:pt x="381" y="385"/>
                      <a:pt x="372" y="430"/>
                      <a:pt x="382" y="471"/>
                    </a:cubicBezTo>
                    <a:cubicBezTo>
                      <a:pt x="353" y="486"/>
                      <a:pt x="325" y="492"/>
                      <a:pt x="300" y="492"/>
                    </a:cubicBezTo>
                    <a:cubicBezTo>
                      <a:pt x="167" y="492"/>
                      <a:pt x="93" y="327"/>
                      <a:pt x="260" y="324"/>
                    </a:cubicBezTo>
                    <a:close/>
                    <a:moveTo>
                      <a:pt x="499" y="343"/>
                    </a:moveTo>
                    <a:lnTo>
                      <a:pt x="499" y="343"/>
                    </a:lnTo>
                    <a:cubicBezTo>
                      <a:pt x="524" y="354"/>
                      <a:pt x="557" y="351"/>
                      <a:pt x="574" y="375"/>
                    </a:cubicBezTo>
                    <a:cubicBezTo>
                      <a:pt x="599" y="421"/>
                      <a:pt x="588" y="498"/>
                      <a:pt x="527" y="498"/>
                    </a:cubicBezTo>
                    <a:cubicBezTo>
                      <a:pt x="524" y="498"/>
                      <a:pt x="522" y="498"/>
                      <a:pt x="519" y="498"/>
                    </a:cubicBezTo>
                    <a:cubicBezTo>
                      <a:pt x="423" y="495"/>
                      <a:pt x="424" y="381"/>
                      <a:pt x="499" y="343"/>
                    </a:cubicBezTo>
                    <a:close/>
                    <a:moveTo>
                      <a:pt x="668" y="491"/>
                    </a:moveTo>
                    <a:cubicBezTo>
                      <a:pt x="675" y="494"/>
                      <a:pt x="683" y="495"/>
                      <a:pt x="689" y="495"/>
                    </a:cubicBezTo>
                    <a:cubicBezTo>
                      <a:pt x="691" y="495"/>
                      <a:pt x="694" y="495"/>
                      <a:pt x="696" y="495"/>
                    </a:cubicBezTo>
                    <a:cubicBezTo>
                      <a:pt x="726" y="504"/>
                      <a:pt x="752" y="525"/>
                      <a:pt x="771" y="550"/>
                    </a:cubicBezTo>
                    <a:cubicBezTo>
                      <a:pt x="833" y="633"/>
                      <a:pt x="795" y="695"/>
                      <a:pt x="727" y="695"/>
                    </a:cubicBezTo>
                    <a:cubicBezTo>
                      <a:pt x="705" y="695"/>
                      <a:pt x="679" y="688"/>
                      <a:pt x="653" y="673"/>
                    </a:cubicBezTo>
                    <a:cubicBezTo>
                      <a:pt x="614" y="651"/>
                      <a:pt x="585" y="612"/>
                      <a:pt x="552" y="584"/>
                    </a:cubicBezTo>
                    <a:cubicBezTo>
                      <a:pt x="612" y="577"/>
                      <a:pt x="650" y="539"/>
                      <a:pt x="668" y="491"/>
                    </a:cubicBezTo>
                    <a:close/>
                    <a:moveTo>
                      <a:pt x="430" y="567"/>
                    </a:moveTo>
                    <a:cubicBezTo>
                      <a:pt x="441" y="582"/>
                      <a:pt x="451" y="598"/>
                      <a:pt x="460" y="615"/>
                    </a:cubicBezTo>
                    <a:cubicBezTo>
                      <a:pt x="462" y="629"/>
                      <a:pt x="470" y="644"/>
                      <a:pt x="481" y="655"/>
                    </a:cubicBezTo>
                    <a:cubicBezTo>
                      <a:pt x="481" y="655"/>
                      <a:pt x="481" y="656"/>
                      <a:pt x="481" y="657"/>
                    </a:cubicBezTo>
                    <a:cubicBezTo>
                      <a:pt x="489" y="723"/>
                      <a:pt x="447" y="814"/>
                      <a:pt x="371" y="816"/>
                    </a:cubicBezTo>
                    <a:cubicBezTo>
                      <a:pt x="327" y="815"/>
                      <a:pt x="300" y="771"/>
                      <a:pt x="309" y="729"/>
                    </a:cubicBezTo>
                    <a:cubicBezTo>
                      <a:pt x="322" y="660"/>
                      <a:pt x="384" y="617"/>
                      <a:pt x="430" y="567"/>
                    </a:cubicBezTo>
                    <a:close/>
                    <a:moveTo>
                      <a:pt x="538" y="0"/>
                    </a:moveTo>
                    <a:cubicBezTo>
                      <a:pt x="444" y="0"/>
                      <a:pt x="349" y="91"/>
                      <a:pt x="389" y="247"/>
                    </a:cubicBezTo>
                    <a:cubicBezTo>
                      <a:pt x="348" y="231"/>
                      <a:pt x="310" y="224"/>
                      <a:pt x="276" y="224"/>
                    </a:cubicBezTo>
                    <a:cubicBezTo>
                      <a:pt x="59" y="224"/>
                      <a:pt x="0" y="501"/>
                      <a:pt x="274" y="571"/>
                    </a:cubicBezTo>
                    <a:cubicBezTo>
                      <a:pt x="181" y="666"/>
                      <a:pt x="193" y="865"/>
                      <a:pt x="344" y="888"/>
                    </a:cubicBezTo>
                    <a:cubicBezTo>
                      <a:pt x="352" y="890"/>
                      <a:pt x="360" y="890"/>
                      <a:pt x="367" y="890"/>
                    </a:cubicBezTo>
                    <a:cubicBezTo>
                      <a:pt x="460" y="890"/>
                      <a:pt x="526" y="799"/>
                      <a:pt x="545" y="714"/>
                    </a:cubicBezTo>
                    <a:cubicBezTo>
                      <a:pt x="600" y="764"/>
                      <a:pt x="659" y="786"/>
                      <a:pt x="712" y="786"/>
                    </a:cubicBezTo>
                    <a:cubicBezTo>
                      <a:pt x="856" y="786"/>
                      <a:pt x="957" y="633"/>
                      <a:pt x="806" y="475"/>
                    </a:cubicBezTo>
                    <a:cubicBezTo>
                      <a:pt x="1043" y="410"/>
                      <a:pt x="960" y="185"/>
                      <a:pt x="788" y="185"/>
                    </a:cubicBezTo>
                    <a:cubicBezTo>
                      <a:pt x="757" y="185"/>
                      <a:pt x="723" y="192"/>
                      <a:pt x="687" y="209"/>
                    </a:cubicBezTo>
                    <a:cubicBezTo>
                      <a:pt x="694" y="65"/>
                      <a:pt x="617" y="0"/>
                      <a:pt x="53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00" name="Google Shape;2900;p46"/>
          <p:cNvGrpSpPr/>
          <p:nvPr/>
        </p:nvGrpSpPr>
        <p:grpSpPr>
          <a:xfrm>
            <a:off x="7336914" y="3904874"/>
            <a:ext cx="236776" cy="210746"/>
            <a:chOff x="12185139" y="-1513826"/>
            <a:chExt cx="236776" cy="210746"/>
          </a:xfrm>
        </p:grpSpPr>
        <p:sp>
          <p:nvSpPr>
            <p:cNvPr id="2901" name="Google Shape;2901;p46"/>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6"/>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6"/>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6"/>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6"/>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6"/>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6"/>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8" name="Google Shape;2908;p46"/>
          <p:cNvGrpSpPr/>
          <p:nvPr/>
        </p:nvGrpSpPr>
        <p:grpSpPr>
          <a:xfrm>
            <a:off x="5851981" y="3825670"/>
            <a:ext cx="236778" cy="195091"/>
            <a:chOff x="11669474" y="-1035760"/>
            <a:chExt cx="202254" cy="166645"/>
          </a:xfrm>
        </p:grpSpPr>
        <p:sp>
          <p:nvSpPr>
            <p:cNvPr id="2909" name="Google Shape;2909;p46"/>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6"/>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3"/>
        <p:cNvGrpSpPr/>
        <p:nvPr/>
      </p:nvGrpSpPr>
      <p:grpSpPr>
        <a:xfrm>
          <a:off x="0" y="0"/>
          <a:ext cx="0" cy="0"/>
          <a:chOff x="0" y="0"/>
          <a:chExt cx="0" cy="0"/>
        </a:xfrm>
      </p:grpSpPr>
      <p:grpSp>
        <p:nvGrpSpPr>
          <p:cNvPr id="4054" name="Google Shape;4054;p55"/>
          <p:cNvGrpSpPr/>
          <p:nvPr/>
        </p:nvGrpSpPr>
        <p:grpSpPr>
          <a:xfrm rot="-3345491">
            <a:off x="1114910" y="2638484"/>
            <a:ext cx="821125" cy="1093811"/>
            <a:chOff x="10062007" y="1670526"/>
            <a:chExt cx="282833" cy="376769"/>
          </a:xfrm>
        </p:grpSpPr>
        <p:sp>
          <p:nvSpPr>
            <p:cNvPr id="4055" name="Google Shape;4055;p55"/>
            <p:cNvSpPr/>
            <p:nvPr/>
          </p:nvSpPr>
          <p:spPr>
            <a:xfrm>
              <a:off x="10204691" y="1808140"/>
              <a:ext cx="70830" cy="116994"/>
            </a:xfrm>
            <a:custGeom>
              <a:avLst/>
              <a:gdLst/>
              <a:ahLst/>
              <a:cxnLst/>
              <a:rect l="l" t="t" r="r" b="b"/>
              <a:pathLst>
                <a:path w="1453" h="2400" extrusionOk="0">
                  <a:moveTo>
                    <a:pt x="9" y="0"/>
                  </a:moveTo>
                  <a:cubicBezTo>
                    <a:pt x="1" y="125"/>
                    <a:pt x="0" y="252"/>
                    <a:pt x="9" y="379"/>
                  </a:cubicBezTo>
                  <a:cubicBezTo>
                    <a:pt x="40" y="859"/>
                    <a:pt x="192" y="1337"/>
                    <a:pt x="517" y="1696"/>
                  </a:cubicBezTo>
                  <a:cubicBezTo>
                    <a:pt x="626" y="1818"/>
                    <a:pt x="746" y="1932"/>
                    <a:pt x="880" y="2023"/>
                  </a:cubicBezTo>
                  <a:cubicBezTo>
                    <a:pt x="948" y="2076"/>
                    <a:pt x="1261" y="2249"/>
                    <a:pt x="1453" y="2399"/>
                  </a:cubicBezTo>
                  <a:cubicBezTo>
                    <a:pt x="1375" y="2218"/>
                    <a:pt x="1296" y="2038"/>
                    <a:pt x="1225" y="1855"/>
                  </a:cubicBezTo>
                  <a:cubicBezTo>
                    <a:pt x="1221" y="1842"/>
                    <a:pt x="1215" y="1829"/>
                    <a:pt x="1210" y="1817"/>
                  </a:cubicBezTo>
                  <a:cubicBezTo>
                    <a:pt x="995" y="1591"/>
                    <a:pt x="747" y="1396"/>
                    <a:pt x="558" y="1145"/>
                  </a:cubicBezTo>
                  <a:cubicBezTo>
                    <a:pt x="436" y="990"/>
                    <a:pt x="340" y="815"/>
                    <a:pt x="247" y="642"/>
                  </a:cubicBezTo>
                  <a:cubicBezTo>
                    <a:pt x="238" y="624"/>
                    <a:pt x="229" y="605"/>
                    <a:pt x="218" y="587"/>
                  </a:cubicBezTo>
                  <a:cubicBezTo>
                    <a:pt x="211" y="581"/>
                    <a:pt x="212" y="570"/>
                    <a:pt x="220" y="565"/>
                  </a:cubicBezTo>
                  <a:cubicBezTo>
                    <a:pt x="222" y="563"/>
                    <a:pt x="225" y="562"/>
                    <a:pt x="228" y="562"/>
                  </a:cubicBezTo>
                  <a:cubicBezTo>
                    <a:pt x="233" y="562"/>
                    <a:pt x="238" y="565"/>
                    <a:pt x="241" y="569"/>
                  </a:cubicBezTo>
                  <a:cubicBezTo>
                    <a:pt x="258" y="597"/>
                    <a:pt x="274" y="626"/>
                    <a:pt x="292" y="652"/>
                  </a:cubicBezTo>
                  <a:cubicBezTo>
                    <a:pt x="502" y="956"/>
                    <a:pt x="770" y="1195"/>
                    <a:pt x="1032" y="1450"/>
                  </a:cubicBezTo>
                  <a:cubicBezTo>
                    <a:pt x="1060" y="1478"/>
                    <a:pt x="1087" y="1506"/>
                    <a:pt x="1114" y="1537"/>
                  </a:cubicBezTo>
                  <a:cubicBezTo>
                    <a:pt x="1052" y="1334"/>
                    <a:pt x="1007" y="1127"/>
                    <a:pt x="977" y="917"/>
                  </a:cubicBezTo>
                  <a:cubicBezTo>
                    <a:pt x="806" y="482"/>
                    <a:pt x="433" y="219"/>
                    <a:pt x="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5"/>
            <p:cNvSpPr/>
            <p:nvPr/>
          </p:nvSpPr>
          <p:spPr>
            <a:xfrm>
              <a:off x="10225604" y="1736091"/>
              <a:ext cx="33100" cy="40509"/>
            </a:xfrm>
            <a:custGeom>
              <a:avLst/>
              <a:gdLst/>
              <a:ahLst/>
              <a:cxnLst/>
              <a:rect l="l" t="t" r="r" b="b"/>
              <a:pathLst>
                <a:path w="679" h="831" extrusionOk="0">
                  <a:moveTo>
                    <a:pt x="491" y="0"/>
                  </a:moveTo>
                  <a:cubicBezTo>
                    <a:pt x="386" y="28"/>
                    <a:pt x="425" y="227"/>
                    <a:pt x="308" y="227"/>
                  </a:cubicBezTo>
                  <a:cubicBezTo>
                    <a:pt x="303" y="227"/>
                    <a:pt x="298" y="227"/>
                    <a:pt x="293" y="226"/>
                  </a:cubicBezTo>
                  <a:cubicBezTo>
                    <a:pt x="177" y="189"/>
                    <a:pt x="129" y="19"/>
                    <a:pt x="1" y="12"/>
                  </a:cubicBezTo>
                  <a:lnTo>
                    <a:pt x="1" y="12"/>
                  </a:lnTo>
                  <a:cubicBezTo>
                    <a:pt x="20" y="299"/>
                    <a:pt x="253" y="540"/>
                    <a:pt x="444" y="739"/>
                  </a:cubicBezTo>
                  <a:cubicBezTo>
                    <a:pt x="471" y="766"/>
                    <a:pt x="499" y="793"/>
                    <a:pt x="526" y="822"/>
                  </a:cubicBezTo>
                  <a:cubicBezTo>
                    <a:pt x="528" y="825"/>
                    <a:pt x="531" y="828"/>
                    <a:pt x="533" y="830"/>
                  </a:cubicBezTo>
                  <a:cubicBezTo>
                    <a:pt x="568" y="705"/>
                    <a:pt x="678" y="15"/>
                    <a:pt x="49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5"/>
            <p:cNvSpPr/>
            <p:nvPr/>
          </p:nvSpPr>
          <p:spPr>
            <a:xfrm>
              <a:off x="10232136" y="1721760"/>
              <a:ext cx="54548" cy="16867"/>
            </a:xfrm>
            <a:custGeom>
              <a:avLst/>
              <a:gdLst/>
              <a:ahLst/>
              <a:cxnLst/>
              <a:rect l="l" t="t" r="r" b="b"/>
              <a:pathLst>
                <a:path w="1119" h="346" extrusionOk="0">
                  <a:moveTo>
                    <a:pt x="271" y="0"/>
                  </a:moveTo>
                  <a:cubicBezTo>
                    <a:pt x="158" y="0"/>
                    <a:pt x="39" y="79"/>
                    <a:pt x="0" y="186"/>
                  </a:cubicBezTo>
                  <a:cubicBezTo>
                    <a:pt x="72" y="224"/>
                    <a:pt x="126" y="288"/>
                    <a:pt x="180" y="346"/>
                  </a:cubicBezTo>
                  <a:cubicBezTo>
                    <a:pt x="224" y="264"/>
                    <a:pt x="302" y="192"/>
                    <a:pt x="385" y="192"/>
                  </a:cubicBezTo>
                  <a:cubicBezTo>
                    <a:pt x="423" y="192"/>
                    <a:pt x="462" y="207"/>
                    <a:pt x="499" y="243"/>
                  </a:cubicBezTo>
                  <a:cubicBezTo>
                    <a:pt x="504" y="250"/>
                    <a:pt x="511" y="259"/>
                    <a:pt x="516" y="267"/>
                  </a:cubicBezTo>
                  <a:cubicBezTo>
                    <a:pt x="558" y="244"/>
                    <a:pt x="606" y="234"/>
                    <a:pt x="655" y="234"/>
                  </a:cubicBezTo>
                  <a:cubicBezTo>
                    <a:pt x="737" y="234"/>
                    <a:pt x="822" y="263"/>
                    <a:pt x="882" y="312"/>
                  </a:cubicBezTo>
                  <a:cubicBezTo>
                    <a:pt x="887" y="308"/>
                    <a:pt x="891" y="305"/>
                    <a:pt x="895" y="302"/>
                  </a:cubicBezTo>
                  <a:cubicBezTo>
                    <a:pt x="972" y="245"/>
                    <a:pt x="1050" y="218"/>
                    <a:pt x="1115" y="218"/>
                  </a:cubicBezTo>
                  <a:cubicBezTo>
                    <a:pt x="1116" y="218"/>
                    <a:pt x="1118" y="218"/>
                    <a:pt x="1119" y="218"/>
                  </a:cubicBezTo>
                  <a:cubicBezTo>
                    <a:pt x="1089" y="89"/>
                    <a:pt x="1001" y="19"/>
                    <a:pt x="901" y="19"/>
                  </a:cubicBezTo>
                  <a:cubicBezTo>
                    <a:pt x="822" y="19"/>
                    <a:pt x="735" y="63"/>
                    <a:pt x="663" y="154"/>
                  </a:cubicBezTo>
                  <a:cubicBezTo>
                    <a:pt x="645" y="174"/>
                    <a:pt x="619" y="186"/>
                    <a:pt x="593" y="186"/>
                  </a:cubicBezTo>
                  <a:cubicBezTo>
                    <a:pt x="583" y="186"/>
                    <a:pt x="572" y="184"/>
                    <a:pt x="562" y="180"/>
                  </a:cubicBezTo>
                  <a:cubicBezTo>
                    <a:pt x="462" y="128"/>
                    <a:pt x="395" y="13"/>
                    <a:pt x="277" y="0"/>
                  </a:cubicBezTo>
                  <a:cubicBezTo>
                    <a:pt x="275" y="0"/>
                    <a:pt x="273" y="0"/>
                    <a:pt x="27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5"/>
            <p:cNvSpPr/>
            <p:nvPr/>
          </p:nvSpPr>
          <p:spPr>
            <a:xfrm>
              <a:off x="10259337" y="1738626"/>
              <a:ext cx="10968" cy="13552"/>
            </a:xfrm>
            <a:custGeom>
              <a:avLst/>
              <a:gdLst/>
              <a:ahLst/>
              <a:cxnLst/>
              <a:rect l="l" t="t" r="r" b="b"/>
              <a:pathLst>
                <a:path w="225" h="278" extrusionOk="0">
                  <a:moveTo>
                    <a:pt x="13" y="1"/>
                  </a:moveTo>
                  <a:cubicBezTo>
                    <a:pt x="9" y="1"/>
                    <a:pt x="5" y="1"/>
                    <a:pt x="1" y="1"/>
                  </a:cubicBezTo>
                  <a:cubicBezTo>
                    <a:pt x="38" y="86"/>
                    <a:pt x="52" y="180"/>
                    <a:pt x="56" y="277"/>
                  </a:cubicBezTo>
                  <a:cubicBezTo>
                    <a:pt x="103" y="195"/>
                    <a:pt x="160" y="120"/>
                    <a:pt x="225" y="54"/>
                  </a:cubicBezTo>
                  <a:cubicBezTo>
                    <a:pt x="157" y="27"/>
                    <a:pt x="85" y="1"/>
                    <a:pt x="1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5"/>
            <p:cNvSpPr/>
            <p:nvPr/>
          </p:nvSpPr>
          <p:spPr>
            <a:xfrm>
              <a:off x="10259240" y="1739163"/>
              <a:ext cx="47870" cy="38121"/>
            </a:xfrm>
            <a:custGeom>
              <a:avLst/>
              <a:gdLst/>
              <a:ahLst/>
              <a:cxnLst/>
              <a:rect l="l" t="t" r="r" b="b"/>
              <a:pathLst>
                <a:path w="982" h="782" extrusionOk="0">
                  <a:moveTo>
                    <a:pt x="556" y="0"/>
                  </a:moveTo>
                  <a:cubicBezTo>
                    <a:pt x="432" y="0"/>
                    <a:pt x="328" y="120"/>
                    <a:pt x="248" y="203"/>
                  </a:cubicBezTo>
                  <a:cubicBezTo>
                    <a:pt x="164" y="301"/>
                    <a:pt x="99" y="414"/>
                    <a:pt x="47" y="532"/>
                  </a:cubicBezTo>
                  <a:cubicBezTo>
                    <a:pt x="47" y="535"/>
                    <a:pt x="47" y="537"/>
                    <a:pt x="47" y="540"/>
                  </a:cubicBezTo>
                  <a:cubicBezTo>
                    <a:pt x="37" y="621"/>
                    <a:pt x="19" y="702"/>
                    <a:pt x="1" y="782"/>
                  </a:cubicBezTo>
                  <a:cubicBezTo>
                    <a:pt x="231" y="747"/>
                    <a:pt x="460" y="688"/>
                    <a:pt x="667" y="576"/>
                  </a:cubicBezTo>
                  <a:cubicBezTo>
                    <a:pt x="751" y="525"/>
                    <a:pt x="982" y="355"/>
                    <a:pt x="810" y="278"/>
                  </a:cubicBezTo>
                  <a:cubicBezTo>
                    <a:pt x="794" y="271"/>
                    <a:pt x="776" y="269"/>
                    <a:pt x="756" y="269"/>
                  </a:cubicBezTo>
                  <a:cubicBezTo>
                    <a:pt x="720" y="269"/>
                    <a:pt x="679" y="276"/>
                    <a:pt x="644" y="276"/>
                  </a:cubicBezTo>
                  <a:cubicBezTo>
                    <a:pt x="593" y="276"/>
                    <a:pt x="554" y="260"/>
                    <a:pt x="561" y="179"/>
                  </a:cubicBezTo>
                  <a:cubicBezTo>
                    <a:pt x="562" y="122"/>
                    <a:pt x="602" y="53"/>
                    <a:pt x="575" y="1"/>
                  </a:cubicBezTo>
                  <a:cubicBezTo>
                    <a:pt x="569" y="1"/>
                    <a:pt x="562" y="0"/>
                    <a:pt x="55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5"/>
            <p:cNvSpPr/>
            <p:nvPr/>
          </p:nvSpPr>
          <p:spPr>
            <a:xfrm>
              <a:off x="10295752" y="1876874"/>
              <a:ext cx="39827" cy="154822"/>
            </a:xfrm>
            <a:custGeom>
              <a:avLst/>
              <a:gdLst/>
              <a:ahLst/>
              <a:cxnLst/>
              <a:rect l="l" t="t" r="r" b="b"/>
              <a:pathLst>
                <a:path w="817" h="3176" extrusionOk="0">
                  <a:moveTo>
                    <a:pt x="787" y="1"/>
                  </a:moveTo>
                  <a:lnTo>
                    <a:pt x="787" y="1"/>
                  </a:lnTo>
                  <a:cubicBezTo>
                    <a:pt x="753" y="46"/>
                    <a:pt x="716" y="91"/>
                    <a:pt x="680" y="136"/>
                  </a:cubicBezTo>
                  <a:cubicBezTo>
                    <a:pt x="639" y="188"/>
                    <a:pt x="599" y="240"/>
                    <a:pt x="559" y="293"/>
                  </a:cubicBezTo>
                  <a:cubicBezTo>
                    <a:pt x="494" y="379"/>
                    <a:pt x="432" y="467"/>
                    <a:pt x="378" y="561"/>
                  </a:cubicBezTo>
                  <a:cubicBezTo>
                    <a:pt x="265" y="756"/>
                    <a:pt x="185" y="969"/>
                    <a:pt x="129" y="1187"/>
                  </a:cubicBezTo>
                  <a:cubicBezTo>
                    <a:pt x="58" y="1481"/>
                    <a:pt x="1" y="1798"/>
                    <a:pt x="76" y="2096"/>
                  </a:cubicBezTo>
                  <a:cubicBezTo>
                    <a:pt x="114" y="2162"/>
                    <a:pt x="149" y="2230"/>
                    <a:pt x="181" y="2298"/>
                  </a:cubicBezTo>
                  <a:cubicBezTo>
                    <a:pt x="204" y="2344"/>
                    <a:pt x="225" y="2390"/>
                    <a:pt x="245" y="2437"/>
                  </a:cubicBezTo>
                  <a:cubicBezTo>
                    <a:pt x="328" y="2637"/>
                    <a:pt x="383" y="2847"/>
                    <a:pt x="417" y="3061"/>
                  </a:cubicBezTo>
                  <a:cubicBezTo>
                    <a:pt x="422" y="3099"/>
                    <a:pt x="427" y="3138"/>
                    <a:pt x="432" y="3176"/>
                  </a:cubicBezTo>
                  <a:cubicBezTo>
                    <a:pt x="447" y="3145"/>
                    <a:pt x="461" y="3113"/>
                    <a:pt x="475" y="3081"/>
                  </a:cubicBezTo>
                  <a:cubicBezTo>
                    <a:pt x="478" y="3074"/>
                    <a:pt x="481" y="3068"/>
                    <a:pt x="484" y="3061"/>
                  </a:cubicBezTo>
                  <a:cubicBezTo>
                    <a:pt x="511" y="2996"/>
                    <a:pt x="536" y="2933"/>
                    <a:pt x="559" y="2871"/>
                  </a:cubicBezTo>
                  <a:cubicBezTo>
                    <a:pt x="598" y="2767"/>
                    <a:pt x="632" y="2664"/>
                    <a:pt x="663" y="2555"/>
                  </a:cubicBezTo>
                  <a:cubicBezTo>
                    <a:pt x="774" y="2151"/>
                    <a:pt x="816" y="1728"/>
                    <a:pt x="817" y="1309"/>
                  </a:cubicBezTo>
                  <a:cubicBezTo>
                    <a:pt x="817" y="872"/>
                    <a:pt x="756" y="438"/>
                    <a:pt x="7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5"/>
            <p:cNvSpPr/>
            <p:nvPr/>
          </p:nvSpPr>
          <p:spPr>
            <a:xfrm>
              <a:off x="10191432" y="1917578"/>
              <a:ext cx="122210" cy="122307"/>
            </a:xfrm>
            <a:custGeom>
              <a:avLst/>
              <a:gdLst/>
              <a:ahLst/>
              <a:cxnLst/>
              <a:rect l="l" t="t" r="r" b="b"/>
              <a:pathLst>
                <a:path w="2507" h="2509" extrusionOk="0">
                  <a:moveTo>
                    <a:pt x="0" y="1"/>
                  </a:moveTo>
                  <a:cubicBezTo>
                    <a:pt x="7" y="52"/>
                    <a:pt x="18" y="103"/>
                    <a:pt x="31" y="152"/>
                  </a:cubicBezTo>
                  <a:cubicBezTo>
                    <a:pt x="78" y="335"/>
                    <a:pt x="159" y="508"/>
                    <a:pt x="226" y="683"/>
                  </a:cubicBezTo>
                  <a:cubicBezTo>
                    <a:pt x="338" y="958"/>
                    <a:pt x="474" y="1221"/>
                    <a:pt x="642" y="1464"/>
                  </a:cubicBezTo>
                  <a:cubicBezTo>
                    <a:pt x="870" y="1815"/>
                    <a:pt x="1132" y="2061"/>
                    <a:pt x="1462" y="2225"/>
                  </a:cubicBezTo>
                  <a:cubicBezTo>
                    <a:pt x="1632" y="2310"/>
                    <a:pt x="1820" y="2373"/>
                    <a:pt x="2030" y="2416"/>
                  </a:cubicBezTo>
                  <a:cubicBezTo>
                    <a:pt x="2139" y="2444"/>
                    <a:pt x="2249" y="2467"/>
                    <a:pt x="2358" y="2494"/>
                  </a:cubicBezTo>
                  <a:cubicBezTo>
                    <a:pt x="2378" y="2498"/>
                    <a:pt x="2398" y="2504"/>
                    <a:pt x="2418" y="2509"/>
                  </a:cubicBezTo>
                  <a:cubicBezTo>
                    <a:pt x="2415" y="2504"/>
                    <a:pt x="2411" y="2498"/>
                    <a:pt x="2407" y="2493"/>
                  </a:cubicBezTo>
                  <a:cubicBezTo>
                    <a:pt x="2374" y="2443"/>
                    <a:pt x="2339" y="2392"/>
                    <a:pt x="2306" y="2343"/>
                  </a:cubicBezTo>
                  <a:lnTo>
                    <a:pt x="2302" y="2338"/>
                  </a:lnTo>
                  <a:cubicBezTo>
                    <a:pt x="2277" y="2300"/>
                    <a:pt x="2251" y="2263"/>
                    <a:pt x="2225" y="2226"/>
                  </a:cubicBezTo>
                  <a:cubicBezTo>
                    <a:pt x="2087" y="2032"/>
                    <a:pt x="1941" y="1843"/>
                    <a:pt x="1785" y="1667"/>
                  </a:cubicBezTo>
                  <a:cubicBezTo>
                    <a:pt x="1390" y="1234"/>
                    <a:pt x="917" y="906"/>
                    <a:pt x="461" y="546"/>
                  </a:cubicBezTo>
                  <a:cubicBezTo>
                    <a:pt x="426" y="519"/>
                    <a:pt x="452" y="468"/>
                    <a:pt x="488" y="468"/>
                  </a:cubicBezTo>
                  <a:cubicBezTo>
                    <a:pt x="496" y="468"/>
                    <a:pt x="505" y="471"/>
                    <a:pt x="514" y="478"/>
                  </a:cubicBezTo>
                  <a:cubicBezTo>
                    <a:pt x="1395" y="1072"/>
                    <a:pt x="1838" y="1365"/>
                    <a:pt x="2395" y="2225"/>
                  </a:cubicBezTo>
                  <a:cubicBezTo>
                    <a:pt x="2432" y="2282"/>
                    <a:pt x="2469" y="2341"/>
                    <a:pt x="2506" y="2402"/>
                  </a:cubicBezTo>
                  <a:cubicBezTo>
                    <a:pt x="2496" y="2343"/>
                    <a:pt x="2484" y="2284"/>
                    <a:pt x="2471" y="2225"/>
                  </a:cubicBezTo>
                  <a:cubicBezTo>
                    <a:pt x="2312" y="1546"/>
                    <a:pt x="1914" y="907"/>
                    <a:pt x="1339" y="508"/>
                  </a:cubicBezTo>
                  <a:cubicBezTo>
                    <a:pt x="935" y="244"/>
                    <a:pt x="452" y="152"/>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5"/>
            <p:cNvSpPr/>
            <p:nvPr/>
          </p:nvSpPr>
          <p:spPr>
            <a:xfrm>
              <a:off x="10265431" y="1790396"/>
              <a:ext cx="40607" cy="126256"/>
            </a:xfrm>
            <a:custGeom>
              <a:avLst/>
              <a:gdLst/>
              <a:ahLst/>
              <a:cxnLst/>
              <a:rect l="l" t="t" r="r" b="b"/>
              <a:pathLst>
                <a:path w="833" h="2590" extrusionOk="0">
                  <a:moveTo>
                    <a:pt x="833" y="1"/>
                  </a:moveTo>
                  <a:lnTo>
                    <a:pt x="833" y="1"/>
                  </a:lnTo>
                  <a:cubicBezTo>
                    <a:pt x="820" y="15"/>
                    <a:pt x="809" y="30"/>
                    <a:pt x="796" y="45"/>
                  </a:cubicBezTo>
                  <a:cubicBezTo>
                    <a:pt x="623" y="260"/>
                    <a:pt x="442" y="479"/>
                    <a:pt x="318" y="725"/>
                  </a:cubicBezTo>
                  <a:cubicBezTo>
                    <a:pt x="119" y="1107"/>
                    <a:pt x="1" y="1527"/>
                    <a:pt x="71" y="1957"/>
                  </a:cubicBezTo>
                  <a:cubicBezTo>
                    <a:pt x="77" y="1987"/>
                    <a:pt x="80" y="2018"/>
                    <a:pt x="85" y="2049"/>
                  </a:cubicBezTo>
                  <a:cubicBezTo>
                    <a:pt x="85" y="2051"/>
                    <a:pt x="86" y="2053"/>
                    <a:pt x="87" y="2055"/>
                  </a:cubicBezTo>
                  <a:cubicBezTo>
                    <a:pt x="128" y="1623"/>
                    <a:pt x="332" y="1065"/>
                    <a:pt x="467" y="805"/>
                  </a:cubicBezTo>
                  <a:cubicBezTo>
                    <a:pt x="504" y="733"/>
                    <a:pt x="540" y="660"/>
                    <a:pt x="576" y="588"/>
                  </a:cubicBezTo>
                  <a:cubicBezTo>
                    <a:pt x="586" y="569"/>
                    <a:pt x="607" y="558"/>
                    <a:pt x="628" y="558"/>
                  </a:cubicBezTo>
                  <a:cubicBezTo>
                    <a:pt x="636" y="558"/>
                    <a:pt x="644" y="560"/>
                    <a:pt x="651" y="563"/>
                  </a:cubicBezTo>
                  <a:cubicBezTo>
                    <a:pt x="679" y="575"/>
                    <a:pt x="696" y="612"/>
                    <a:pt x="683" y="641"/>
                  </a:cubicBezTo>
                  <a:cubicBezTo>
                    <a:pt x="485" y="1081"/>
                    <a:pt x="302" y="1542"/>
                    <a:pt x="196" y="2012"/>
                  </a:cubicBezTo>
                  <a:cubicBezTo>
                    <a:pt x="190" y="2046"/>
                    <a:pt x="184" y="2078"/>
                    <a:pt x="178" y="2112"/>
                  </a:cubicBezTo>
                  <a:cubicBezTo>
                    <a:pt x="170" y="2155"/>
                    <a:pt x="164" y="2199"/>
                    <a:pt x="158" y="2244"/>
                  </a:cubicBezTo>
                  <a:cubicBezTo>
                    <a:pt x="205" y="2359"/>
                    <a:pt x="254" y="2474"/>
                    <a:pt x="302" y="2590"/>
                  </a:cubicBezTo>
                  <a:cubicBezTo>
                    <a:pt x="376" y="2311"/>
                    <a:pt x="597" y="1889"/>
                    <a:pt x="624" y="1780"/>
                  </a:cubicBezTo>
                  <a:cubicBezTo>
                    <a:pt x="832" y="1208"/>
                    <a:pt x="822" y="599"/>
                    <a:pt x="83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5"/>
            <p:cNvSpPr/>
            <p:nvPr/>
          </p:nvSpPr>
          <p:spPr>
            <a:xfrm>
              <a:off x="10177880" y="1714594"/>
              <a:ext cx="166960" cy="332702"/>
            </a:xfrm>
            <a:custGeom>
              <a:avLst/>
              <a:gdLst/>
              <a:ahLst/>
              <a:cxnLst/>
              <a:rect l="l" t="t" r="r" b="b"/>
              <a:pathLst>
                <a:path w="3425" h="6825" extrusionOk="0">
                  <a:moveTo>
                    <a:pt x="1384" y="147"/>
                  </a:moveTo>
                  <a:cubicBezTo>
                    <a:pt x="1386" y="147"/>
                    <a:pt x="1388" y="147"/>
                    <a:pt x="1390" y="147"/>
                  </a:cubicBezTo>
                  <a:cubicBezTo>
                    <a:pt x="1508" y="160"/>
                    <a:pt x="1575" y="275"/>
                    <a:pt x="1674" y="327"/>
                  </a:cubicBezTo>
                  <a:cubicBezTo>
                    <a:pt x="1684" y="331"/>
                    <a:pt x="1695" y="333"/>
                    <a:pt x="1706" y="333"/>
                  </a:cubicBezTo>
                  <a:cubicBezTo>
                    <a:pt x="1732" y="333"/>
                    <a:pt x="1758" y="321"/>
                    <a:pt x="1776" y="301"/>
                  </a:cubicBezTo>
                  <a:cubicBezTo>
                    <a:pt x="1848" y="210"/>
                    <a:pt x="1935" y="166"/>
                    <a:pt x="2014" y="166"/>
                  </a:cubicBezTo>
                  <a:cubicBezTo>
                    <a:pt x="2114" y="166"/>
                    <a:pt x="2202" y="236"/>
                    <a:pt x="2232" y="365"/>
                  </a:cubicBezTo>
                  <a:cubicBezTo>
                    <a:pt x="2231" y="365"/>
                    <a:pt x="2229" y="365"/>
                    <a:pt x="2228" y="365"/>
                  </a:cubicBezTo>
                  <a:cubicBezTo>
                    <a:pt x="2163" y="365"/>
                    <a:pt x="2085" y="392"/>
                    <a:pt x="2008" y="449"/>
                  </a:cubicBezTo>
                  <a:cubicBezTo>
                    <a:pt x="2004" y="452"/>
                    <a:pt x="2000" y="455"/>
                    <a:pt x="1995" y="459"/>
                  </a:cubicBezTo>
                  <a:cubicBezTo>
                    <a:pt x="1935" y="410"/>
                    <a:pt x="1850" y="381"/>
                    <a:pt x="1768" y="381"/>
                  </a:cubicBezTo>
                  <a:cubicBezTo>
                    <a:pt x="1719" y="381"/>
                    <a:pt x="1671" y="391"/>
                    <a:pt x="1629" y="414"/>
                  </a:cubicBezTo>
                  <a:cubicBezTo>
                    <a:pt x="1624" y="406"/>
                    <a:pt x="1617" y="397"/>
                    <a:pt x="1611" y="390"/>
                  </a:cubicBezTo>
                  <a:cubicBezTo>
                    <a:pt x="1574" y="354"/>
                    <a:pt x="1535" y="339"/>
                    <a:pt x="1497" y="339"/>
                  </a:cubicBezTo>
                  <a:cubicBezTo>
                    <a:pt x="1414" y="339"/>
                    <a:pt x="1336" y="411"/>
                    <a:pt x="1293" y="493"/>
                  </a:cubicBezTo>
                  <a:cubicBezTo>
                    <a:pt x="1238" y="435"/>
                    <a:pt x="1185" y="371"/>
                    <a:pt x="1113" y="333"/>
                  </a:cubicBezTo>
                  <a:cubicBezTo>
                    <a:pt x="1151" y="226"/>
                    <a:pt x="1271" y="147"/>
                    <a:pt x="1384" y="147"/>
                  </a:cubicBezTo>
                  <a:close/>
                  <a:moveTo>
                    <a:pt x="1684" y="494"/>
                  </a:moveTo>
                  <a:cubicBezTo>
                    <a:pt x="1756" y="494"/>
                    <a:pt x="1828" y="519"/>
                    <a:pt x="1896" y="546"/>
                  </a:cubicBezTo>
                  <a:cubicBezTo>
                    <a:pt x="1831" y="613"/>
                    <a:pt x="1774" y="688"/>
                    <a:pt x="1727" y="770"/>
                  </a:cubicBezTo>
                  <a:cubicBezTo>
                    <a:pt x="1723" y="673"/>
                    <a:pt x="1709" y="579"/>
                    <a:pt x="1672" y="494"/>
                  </a:cubicBezTo>
                  <a:cubicBezTo>
                    <a:pt x="1676" y="494"/>
                    <a:pt x="1680" y="494"/>
                    <a:pt x="1684" y="494"/>
                  </a:cubicBezTo>
                  <a:close/>
                  <a:moveTo>
                    <a:pt x="1470" y="441"/>
                  </a:moveTo>
                  <a:cubicBezTo>
                    <a:pt x="1657" y="456"/>
                    <a:pt x="1547" y="1146"/>
                    <a:pt x="1512" y="1271"/>
                  </a:cubicBezTo>
                  <a:cubicBezTo>
                    <a:pt x="1510" y="1269"/>
                    <a:pt x="1507" y="1266"/>
                    <a:pt x="1505" y="1263"/>
                  </a:cubicBezTo>
                  <a:cubicBezTo>
                    <a:pt x="1478" y="1234"/>
                    <a:pt x="1450" y="1207"/>
                    <a:pt x="1423" y="1180"/>
                  </a:cubicBezTo>
                  <a:cubicBezTo>
                    <a:pt x="1232" y="981"/>
                    <a:pt x="999" y="740"/>
                    <a:pt x="980" y="453"/>
                  </a:cubicBezTo>
                  <a:lnTo>
                    <a:pt x="980" y="453"/>
                  </a:lnTo>
                  <a:cubicBezTo>
                    <a:pt x="1108" y="460"/>
                    <a:pt x="1156" y="630"/>
                    <a:pt x="1272" y="666"/>
                  </a:cubicBezTo>
                  <a:cubicBezTo>
                    <a:pt x="1277" y="667"/>
                    <a:pt x="1283" y="667"/>
                    <a:pt x="1288" y="667"/>
                  </a:cubicBezTo>
                  <a:cubicBezTo>
                    <a:pt x="1404" y="667"/>
                    <a:pt x="1366" y="468"/>
                    <a:pt x="1470" y="441"/>
                  </a:cubicBezTo>
                  <a:close/>
                  <a:moveTo>
                    <a:pt x="2225" y="504"/>
                  </a:moveTo>
                  <a:cubicBezTo>
                    <a:pt x="2231" y="504"/>
                    <a:pt x="2238" y="505"/>
                    <a:pt x="2244" y="505"/>
                  </a:cubicBezTo>
                  <a:cubicBezTo>
                    <a:pt x="2271" y="557"/>
                    <a:pt x="2230" y="626"/>
                    <a:pt x="2230" y="683"/>
                  </a:cubicBezTo>
                  <a:cubicBezTo>
                    <a:pt x="2223" y="764"/>
                    <a:pt x="2261" y="781"/>
                    <a:pt x="2313" y="781"/>
                  </a:cubicBezTo>
                  <a:cubicBezTo>
                    <a:pt x="2348" y="781"/>
                    <a:pt x="2389" y="773"/>
                    <a:pt x="2426" y="773"/>
                  </a:cubicBezTo>
                  <a:cubicBezTo>
                    <a:pt x="2445" y="773"/>
                    <a:pt x="2463" y="775"/>
                    <a:pt x="2479" y="782"/>
                  </a:cubicBezTo>
                  <a:cubicBezTo>
                    <a:pt x="2651" y="859"/>
                    <a:pt x="2420" y="1029"/>
                    <a:pt x="2336" y="1080"/>
                  </a:cubicBezTo>
                  <a:cubicBezTo>
                    <a:pt x="2129" y="1192"/>
                    <a:pt x="1900" y="1251"/>
                    <a:pt x="1670" y="1286"/>
                  </a:cubicBezTo>
                  <a:cubicBezTo>
                    <a:pt x="1688" y="1206"/>
                    <a:pt x="1706" y="1125"/>
                    <a:pt x="1716" y="1044"/>
                  </a:cubicBezTo>
                  <a:cubicBezTo>
                    <a:pt x="1716" y="1041"/>
                    <a:pt x="1716" y="1039"/>
                    <a:pt x="1716" y="1036"/>
                  </a:cubicBezTo>
                  <a:cubicBezTo>
                    <a:pt x="1768" y="918"/>
                    <a:pt x="1833" y="805"/>
                    <a:pt x="1917" y="707"/>
                  </a:cubicBezTo>
                  <a:cubicBezTo>
                    <a:pt x="1997" y="624"/>
                    <a:pt x="2101" y="504"/>
                    <a:pt x="2225" y="504"/>
                  </a:cubicBezTo>
                  <a:close/>
                  <a:moveTo>
                    <a:pt x="2629" y="1556"/>
                  </a:moveTo>
                  <a:cubicBezTo>
                    <a:pt x="2618" y="2154"/>
                    <a:pt x="2629" y="2763"/>
                    <a:pt x="2420" y="3335"/>
                  </a:cubicBezTo>
                  <a:cubicBezTo>
                    <a:pt x="2393" y="3444"/>
                    <a:pt x="2172" y="3866"/>
                    <a:pt x="2098" y="4145"/>
                  </a:cubicBezTo>
                  <a:cubicBezTo>
                    <a:pt x="2050" y="4029"/>
                    <a:pt x="2001" y="3914"/>
                    <a:pt x="1954" y="3798"/>
                  </a:cubicBezTo>
                  <a:cubicBezTo>
                    <a:pt x="1964" y="3720"/>
                    <a:pt x="1978" y="3644"/>
                    <a:pt x="1992" y="3567"/>
                  </a:cubicBezTo>
                  <a:cubicBezTo>
                    <a:pt x="2098" y="3097"/>
                    <a:pt x="2281" y="2636"/>
                    <a:pt x="2479" y="2196"/>
                  </a:cubicBezTo>
                  <a:cubicBezTo>
                    <a:pt x="2492" y="2167"/>
                    <a:pt x="2475" y="2130"/>
                    <a:pt x="2447" y="2119"/>
                  </a:cubicBezTo>
                  <a:cubicBezTo>
                    <a:pt x="2440" y="2115"/>
                    <a:pt x="2432" y="2114"/>
                    <a:pt x="2423" y="2114"/>
                  </a:cubicBezTo>
                  <a:cubicBezTo>
                    <a:pt x="2403" y="2114"/>
                    <a:pt x="2382" y="2124"/>
                    <a:pt x="2372" y="2143"/>
                  </a:cubicBezTo>
                  <a:cubicBezTo>
                    <a:pt x="2336" y="2215"/>
                    <a:pt x="2300" y="2288"/>
                    <a:pt x="2263" y="2360"/>
                  </a:cubicBezTo>
                  <a:cubicBezTo>
                    <a:pt x="2128" y="2620"/>
                    <a:pt x="1924" y="3178"/>
                    <a:pt x="1883" y="3610"/>
                  </a:cubicBezTo>
                  <a:cubicBezTo>
                    <a:pt x="1882" y="3608"/>
                    <a:pt x="1881" y="3606"/>
                    <a:pt x="1881" y="3605"/>
                  </a:cubicBezTo>
                  <a:lnTo>
                    <a:pt x="1881" y="3604"/>
                  </a:lnTo>
                  <a:cubicBezTo>
                    <a:pt x="1877" y="3573"/>
                    <a:pt x="1873" y="3542"/>
                    <a:pt x="1867" y="3512"/>
                  </a:cubicBezTo>
                  <a:cubicBezTo>
                    <a:pt x="1797" y="3082"/>
                    <a:pt x="1915" y="2662"/>
                    <a:pt x="2114" y="2280"/>
                  </a:cubicBezTo>
                  <a:cubicBezTo>
                    <a:pt x="2246" y="2017"/>
                    <a:pt x="2444" y="1785"/>
                    <a:pt x="2629" y="1556"/>
                  </a:cubicBezTo>
                  <a:close/>
                  <a:moveTo>
                    <a:pt x="559" y="1919"/>
                  </a:moveTo>
                  <a:lnTo>
                    <a:pt x="559" y="1919"/>
                  </a:lnTo>
                  <a:cubicBezTo>
                    <a:pt x="983" y="2138"/>
                    <a:pt x="1356" y="2401"/>
                    <a:pt x="1527" y="2836"/>
                  </a:cubicBezTo>
                  <a:cubicBezTo>
                    <a:pt x="1557" y="3046"/>
                    <a:pt x="1602" y="3253"/>
                    <a:pt x="1664" y="3456"/>
                  </a:cubicBezTo>
                  <a:cubicBezTo>
                    <a:pt x="1637" y="3425"/>
                    <a:pt x="1610" y="3397"/>
                    <a:pt x="1581" y="3369"/>
                  </a:cubicBezTo>
                  <a:cubicBezTo>
                    <a:pt x="1319" y="3114"/>
                    <a:pt x="1052" y="2875"/>
                    <a:pt x="842" y="2571"/>
                  </a:cubicBezTo>
                  <a:cubicBezTo>
                    <a:pt x="824" y="2545"/>
                    <a:pt x="808" y="2516"/>
                    <a:pt x="791" y="2488"/>
                  </a:cubicBezTo>
                  <a:cubicBezTo>
                    <a:pt x="788" y="2484"/>
                    <a:pt x="783" y="2481"/>
                    <a:pt x="778" y="2481"/>
                  </a:cubicBezTo>
                  <a:cubicBezTo>
                    <a:pt x="775" y="2481"/>
                    <a:pt x="772" y="2482"/>
                    <a:pt x="770" y="2484"/>
                  </a:cubicBezTo>
                  <a:cubicBezTo>
                    <a:pt x="762" y="2489"/>
                    <a:pt x="761" y="2500"/>
                    <a:pt x="768" y="2506"/>
                  </a:cubicBezTo>
                  <a:cubicBezTo>
                    <a:pt x="778" y="2524"/>
                    <a:pt x="788" y="2543"/>
                    <a:pt x="797" y="2562"/>
                  </a:cubicBezTo>
                  <a:cubicBezTo>
                    <a:pt x="890" y="2734"/>
                    <a:pt x="986" y="2909"/>
                    <a:pt x="1108" y="3064"/>
                  </a:cubicBezTo>
                  <a:cubicBezTo>
                    <a:pt x="1297" y="3315"/>
                    <a:pt x="1545" y="3510"/>
                    <a:pt x="1761" y="3736"/>
                  </a:cubicBezTo>
                  <a:cubicBezTo>
                    <a:pt x="1836" y="3932"/>
                    <a:pt x="1920" y="4125"/>
                    <a:pt x="2003" y="4318"/>
                  </a:cubicBezTo>
                  <a:cubicBezTo>
                    <a:pt x="1811" y="4168"/>
                    <a:pt x="1498" y="3995"/>
                    <a:pt x="1431" y="3942"/>
                  </a:cubicBezTo>
                  <a:cubicBezTo>
                    <a:pt x="1296" y="3851"/>
                    <a:pt x="1176" y="3737"/>
                    <a:pt x="1067" y="3615"/>
                  </a:cubicBezTo>
                  <a:cubicBezTo>
                    <a:pt x="656" y="3162"/>
                    <a:pt x="521" y="2518"/>
                    <a:pt x="559" y="1919"/>
                  </a:cubicBezTo>
                  <a:close/>
                  <a:moveTo>
                    <a:pt x="3205" y="3330"/>
                  </a:moveTo>
                  <a:cubicBezTo>
                    <a:pt x="3174" y="3766"/>
                    <a:pt x="3235" y="4201"/>
                    <a:pt x="3235" y="4638"/>
                  </a:cubicBezTo>
                  <a:cubicBezTo>
                    <a:pt x="3234" y="5057"/>
                    <a:pt x="3192" y="5480"/>
                    <a:pt x="3081" y="5884"/>
                  </a:cubicBezTo>
                  <a:cubicBezTo>
                    <a:pt x="3050" y="5993"/>
                    <a:pt x="3016" y="6096"/>
                    <a:pt x="2977" y="6200"/>
                  </a:cubicBezTo>
                  <a:cubicBezTo>
                    <a:pt x="2954" y="6262"/>
                    <a:pt x="2929" y="6325"/>
                    <a:pt x="2902" y="6389"/>
                  </a:cubicBezTo>
                  <a:cubicBezTo>
                    <a:pt x="2899" y="6397"/>
                    <a:pt x="2897" y="6403"/>
                    <a:pt x="2893" y="6410"/>
                  </a:cubicBezTo>
                  <a:cubicBezTo>
                    <a:pt x="2880" y="6442"/>
                    <a:pt x="2865" y="6473"/>
                    <a:pt x="2850" y="6505"/>
                  </a:cubicBezTo>
                  <a:cubicBezTo>
                    <a:pt x="2845" y="6466"/>
                    <a:pt x="2841" y="6428"/>
                    <a:pt x="2835" y="6389"/>
                  </a:cubicBezTo>
                  <a:cubicBezTo>
                    <a:pt x="2794" y="6126"/>
                    <a:pt x="2719" y="5866"/>
                    <a:pt x="2599" y="5627"/>
                  </a:cubicBezTo>
                  <a:cubicBezTo>
                    <a:pt x="2567" y="5559"/>
                    <a:pt x="2532" y="5491"/>
                    <a:pt x="2494" y="5425"/>
                  </a:cubicBezTo>
                  <a:cubicBezTo>
                    <a:pt x="2419" y="5127"/>
                    <a:pt x="2476" y="4810"/>
                    <a:pt x="2547" y="4516"/>
                  </a:cubicBezTo>
                  <a:cubicBezTo>
                    <a:pt x="2603" y="4297"/>
                    <a:pt x="2683" y="4085"/>
                    <a:pt x="2796" y="3890"/>
                  </a:cubicBezTo>
                  <a:cubicBezTo>
                    <a:pt x="2850" y="3796"/>
                    <a:pt x="2912" y="3708"/>
                    <a:pt x="2977" y="3621"/>
                  </a:cubicBezTo>
                  <a:cubicBezTo>
                    <a:pt x="3052" y="3522"/>
                    <a:pt x="3130" y="3426"/>
                    <a:pt x="3205" y="3330"/>
                  </a:cubicBezTo>
                  <a:close/>
                  <a:moveTo>
                    <a:pt x="278" y="4165"/>
                  </a:moveTo>
                  <a:lnTo>
                    <a:pt x="278" y="4165"/>
                  </a:lnTo>
                  <a:cubicBezTo>
                    <a:pt x="731" y="4316"/>
                    <a:pt x="1213" y="4408"/>
                    <a:pt x="1617" y="4672"/>
                  </a:cubicBezTo>
                  <a:cubicBezTo>
                    <a:pt x="2193" y="5071"/>
                    <a:pt x="2590" y="5710"/>
                    <a:pt x="2749" y="6389"/>
                  </a:cubicBezTo>
                  <a:cubicBezTo>
                    <a:pt x="2762" y="6448"/>
                    <a:pt x="2775" y="6507"/>
                    <a:pt x="2784" y="6566"/>
                  </a:cubicBezTo>
                  <a:cubicBezTo>
                    <a:pt x="2746" y="6505"/>
                    <a:pt x="2710" y="6446"/>
                    <a:pt x="2673" y="6389"/>
                  </a:cubicBezTo>
                  <a:cubicBezTo>
                    <a:pt x="2116" y="5529"/>
                    <a:pt x="1673" y="5236"/>
                    <a:pt x="792" y="4642"/>
                  </a:cubicBezTo>
                  <a:cubicBezTo>
                    <a:pt x="783" y="4635"/>
                    <a:pt x="774" y="4632"/>
                    <a:pt x="766" y="4632"/>
                  </a:cubicBezTo>
                  <a:cubicBezTo>
                    <a:pt x="731" y="4632"/>
                    <a:pt x="704" y="4683"/>
                    <a:pt x="739" y="4710"/>
                  </a:cubicBezTo>
                  <a:cubicBezTo>
                    <a:pt x="1195" y="5070"/>
                    <a:pt x="1668" y="5398"/>
                    <a:pt x="2063" y="5831"/>
                  </a:cubicBezTo>
                  <a:cubicBezTo>
                    <a:pt x="2219" y="6007"/>
                    <a:pt x="2365" y="6196"/>
                    <a:pt x="2503" y="6389"/>
                  </a:cubicBezTo>
                  <a:cubicBezTo>
                    <a:pt x="2529" y="6427"/>
                    <a:pt x="2554" y="6464"/>
                    <a:pt x="2580" y="6502"/>
                  </a:cubicBezTo>
                  <a:lnTo>
                    <a:pt x="2584" y="6506"/>
                  </a:lnTo>
                  <a:cubicBezTo>
                    <a:pt x="2621" y="6562"/>
                    <a:pt x="2658" y="6617"/>
                    <a:pt x="2696" y="6673"/>
                  </a:cubicBezTo>
                  <a:cubicBezTo>
                    <a:pt x="2676" y="6668"/>
                    <a:pt x="2656" y="6663"/>
                    <a:pt x="2636" y="6658"/>
                  </a:cubicBezTo>
                  <a:cubicBezTo>
                    <a:pt x="2527" y="6631"/>
                    <a:pt x="2417" y="6608"/>
                    <a:pt x="2308" y="6580"/>
                  </a:cubicBezTo>
                  <a:cubicBezTo>
                    <a:pt x="2098" y="6537"/>
                    <a:pt x="1910" y="6474"/>
                    <a:pt x="1740" y="6389"/>
                  </a:cubicBezTo>
                  <a:cubicBezTo>
                    <a:pt x="1410" y="6225"/>
                    <a:pt x="1148" y="5978"/>
                    <a:pt x="920" y="5628"/>
                  </a:cubicBezTo>
                  <a:cubicBezTo>
                    <a:pt x="752" y="5384"/>
                    <a:pt x="616" y="5121"/>
                    <a:pt x="504" y="4847"/>
                  </a:cubicBezTo>
                  <a:cubicBezTo>
                    <a:pt x="419" y="4624"/>
                    <a:pt x="311" y="4403"/>
                    <a:pt x="278" y="4165"/>
                  </a:cubicBezTo>
                  <a:close/>
                  <a:moveTo>
                    <a:pt x="1396" y="1"/>
                  </a:moveTo>
                  <a:cubicBezTo>
                    <a:pt x="1227" y="1"/>
                    <a:pt x="1047" y="133"/>
                    <a:pt x="1019" y="301"/>
                  </a:cubicBezTo>
                  <a:cubicBezTo>
                    <a:pt x="1012" y="300"/>
                    <a:pt x="1006" y="299"/>
                    <a:pt x="999" y="299"/>
                  </a:cubicBezTo>
                  <a:cubicBezTo>
                    <a:pt x="902" y="299"/>
                    <a:pt x="818" y="379"/>
                    <a:pt x="830" y="488"/>
                  </a:cubicBezTo>
                  <a:cubicBezTo>
                    <a:pt x="889" y="864"/>
                    <a:pt x="1188" y="1174"/>
                    <a:pt x="1501" y="1370"/>
                  </a:cubicBezTo>
                  <a:cubicBezTo>
                    <a:pt x="1469" y="1763"/>
                    <a:pt x="1460" y="2162"/>
                    <a:pt x="1494" y="2557"/>
                  </a:cubicBezTo>
                  <a:cubicBezTo>
                    <a:pt x="1382" y="2333"/>
                    <a:pt x="1211" y="2141"/>
                    <a:pt x="994" y="1997"/>
                  </a:cubicBezTo>
                  <a:cubicBezTo>
                    <a:pt x="776" y="1862"/>
                    <a:pt x="616" y="1738"/>
                    <a:pt x="517" y="1738"/>
                  </a:cubicBezTo>
                  <a:cubicBezTo>
                    <a:pt x="418" y="1738"/>
                    <a:pt x="379" y="1859"/>
                    <a:pt x="402" y="2210"/>
                  </a:cubicBezTo>
                  <a:cubicBezTo>
                    <a:pt x="443" y="2956"/>
                    <a:pt x="668" y="3579"/>
                    <a:pt x="1280" y="4043"/>
                  </a:cubicBezTo>
                  <a:cubicBezTo>
                    <a:pt x="1531" y="4228"/>
                    <a:pt x="1819" y="4355"/>
                    <a:pt x="2073" y="4535"/>
                  </a:cubicBezTo>
                  <a:cubicBezTo>
                    <a:pt x="2081" y="4541"/>
                    <a:pt x="2089" y="4543"/>
                    <a:pt x="2097" y="4544"/>
                  </a:cubicBezTo>
                  <a:cubicBezTo>
                    <a:pt x="2176" y="4736"/>
                    <a:pt x="2250" y="4931"/>
                    <a:pt x="2306" y="5131"/>
                  </a:cubicBezTo>
                  <a:cubicBezTo>
                    <a:pt x="2116" y="4868"/>
                    <a:pt x="1882" y="4638"/>
                    <a:pt x="1604" y="4469"/>
                  </a:cubicBezTo>
                  <a:cubicBezTo>
                    <a:pt x="1275" y="4274"/>
                    <a:pt x="899" y="4180"/>
                    <a:pt x="534" y="4075"/>
                  </a:cubicBezTo>
                  <a:cubicBezTo>
                    <a:pt x="449" y="4060"/>
                    <a:pt x="352" y="4008"/>
                    <a:pt x="263" y="4008"/>
                  </a:cubicBezTo>
                  <a:cubicBezTo>
                    <a:pt x="240" y="4008"/>
                    <a:pt x="218" y="4011"/>
                    <a:pt x="196" y="4020"/>
                  </a:cubicBezTo>
                  <a:cubicBezTo>
                    <a:pt x="1" y="4109"/>
                    <a:pt x="316" y="4773"/>
                    <a:pt x="374" y="4943"/>
                  </a:cubicBezTo>
                  <a:cubicBezTo>
                    <a:pt x="596" y="5474"/>
                    <a:pt x="901" y="6001"/>
                    <a:pt x="1360" y="6359"/>
                  </a:cubicBezTo>
                  <a:cubicBezTo>
                    <a:pt x="1374" y="6369"/>
                    <a:pt x="1387" y="6380"/>
                    <a:pt x="1401" y="6389"/>
                  </a:cubicBezTo>
                  <a:cubicBezTo>
                    <a:pt x="1807" y="6675"/>
                    <a:pt x="2311" y="6773"/>
                    <a:pt x="2796" y="6824"/>
                  </a:cubicBezTo>
                  <a:cubicBezTo>
                    <a:pt x="2799" y="6824"/>
                    <a:pt x="2801" y="6825"/>
                    <a:pt x="2804" y="6825"/>
                  </a:cubicBezTo>
                  <a:cubicBezTo>
                    <a:pt x="2849" y="6825"/>
                    <a:pt x="2875" y="6786"/>
                    <a:pt x="2873" y="6745"/>
                  </a:cubicBezTo>
                  <a:cubicBezTo>
                    <a:pt x="2926" y="6696"/>
                    <a:pt x="2964" y="6589"/>
                    <a:pt x="2995" y="6545"/>
                  </a:cubicBezTo>
                  <a:cubicBezTo>
                    <a:pt x="3265" y="6053"/>
                    <a:pt x="3370" y="5491"/>
                    <a:pt x="3397" y="4937"/>
                  </a:cubicBezTo>
                  <a:cubicBezTo>
                    <a:pt x="3425" y="4469"/>
                    <a:pt x="3351" y="4021"/>
                    <a:pt x="3345" y="3549"/>
                  </a:cubicBezTo>
                  <a:cubicBezTo>
                    <a:pt x="3345" y="3441"/>
                    <a:pt x="3353" y="3334"/>
                    <a:pt x="3356" y="3226"/>
                  </a:cubicBezTo>
                  <a:cubicBezTo>
                    <a:pt x="3362" y="3163"/>
                    <a:pt x="3343" y="3081"/>
                    <a:pt x="3267" y="3077"/>
                  </a:cubicBezTo>
                  <a:cubicBezTo>
                    <a:pt x="3170" y="3084"/>
                    <a:pt x="3120" y="3191"/>
                    <a:pt x="3058" y="3255"/>
                  </a:cubicBezTo>
                  <a:cubicBezTo>
                    <a:pt x="3031" y="3289"/>
                    <a:pt x="3004" y="3322"/>
                    <a:pt x="2977" y="3356"/>
                  </a:cubicBezTo>
                  <a:cubicBezTo>
                    <a:pt x="2930" y="3415"/>
                    <a:pt x="2883" y="3475"/>
                    <a:pt x="2838" y="3536"/>
                  </a:cubicBezTo>
                  <a:cubicBezTo>
                    <a:pt x="2585" y="3845"/>
                    <a:pt x="2368" y="4454"/>
                    <a:pt x="2364" y="4967"/>
                  </a:cubicBezTo>
                  <a:cubicBezTo>
                    <a:pt x="2328" y="4761"/>
                    <a:pt x="2263" y="4563"/>
                    <a:pt x="2187" y="4365"/>
                  </a:cubicBezTo>
                  <a:cubicBezTo>
                    <a:pt x="2190" y="4361"/>
                    <a:pt x="2192" y="4356"/>
                    <a:pt x="2193" y="4351"/>
                  </a:cubicBezTo>
                  <a:cubicBezTo>
                    <a:pt x="2218" y="4217"/>
                    <a:pt x="2269" y="4091"/>
                    <a:pt x="2326" y="3969"/>
                  </a:cubicBezTo>
                  <a:cubicBezTo>
                    <a:pt x="2703" y="3252"/>
                    <a:pt x="2781" y="2681"/>
                    <a:pt x="2773" y="1881"/>
                  </a:cubicBezTo>
                  <a:cubicBezTo>
                    <a:pt x="2775" y="1761"/>
                    <a:pt x="2776" y="1640"/>
                    <a:pt x="2772" y="1519"/>
                  </a:cubicBezTo>
                  <a:cubicBezTo>
                    <a:pt x="2770" y="1455"/>
                    <a:pt x="2766" y="1372"/>
                    <a:pt x="2699" y="1344"/>
                  </a:cubicBezTo>
                  <a:cubicBezTo>
                    <a:pt x="2689" y="1341"/>
                    <a:pt x="2680" y="1339"/>
                    <a:pt x="2671" y="1339"/>
                  </a:cubicBezTo>
                  <a:cubicBezTo>
                    <a:pt x="2573" y="1339"/>
                    <a:pt x="2500" y="1491"/>
                    <a:pt x="2433" y="1553"/>
                  </a:cubicBezTo>
                  <a:cubicBezTo>
                    <a:pt x="2046" y="1994"/>
                    <a:pt x="1744" y="2569"/>
                    <a:pt x="1741" y="3161"/>
                  </a:cubicBezTo>
                  <a:cubicBezTo>
                    <a:pt x="1605" y="2600"/>
                    <a:pt x="1610" y="2013"/>
                    <a:pt x="1634" y="1435"/>
                  </a:cubicBezTo>
                  <a:cubicBezTo>
                    <a:pt x="1634" y="1433"/>
                    <a:pt x="1634" y="1431"/>
                    <a:pt x="1634" y="1429"/>
                  </a:cubicBezTo>
                  <a:cubicBezTo>
                    <a:pt x="1641" y="1430"/>
                    <a:pt x="1649" y="1430"/>
                    <a:pt x="1656" y="1430"/>
                  </a:cubicBezTo>
                  <a:cubicBezTo>
                    <a:pt x="1684" y="1430"/>
                    <a:pt x="1714" y="1425"/>
                    <a:pt x="1738" y="1422"/>
                  </a:cubicBezTo>
                  <a:cubicBezTo>
                    <a:pt x="1916" y="1406"/>
                    <a:pt x="2090" y="1358"/>
                    <a:pt x="2255" y="1290"/>
                  </a:cubicBezTo>
                  <a:cubicBezTo>
                    <a:pt x="2427" y="1215"/>
                    <a:pt x="2632" y="1084"/>
                    <a:pt x="2653" y="881"/>
                  </a:cubicBezTo>
                  <a:cubicBezTo>
                    <a:pt x="2652" y="736"/>
                    <a:pt x="2501" y="683"/>
                    <a:pt x="2378" y="679"/>
                  </a:cubicBezTo>
                  <a:cubicBezTo>
                    <a:pt x="2412" y="566"/>
                    <a:pt x="2403" y="483"/>
                    <a:pt x="2366" y="431"/>
                  </a:cubicBezTo>
                  <a:cubicBezTo>
                    <a:pt x="2408" y="311"/>
                    <a:pt x="2287" y="55"/>
                    <a:pt x="2048" y="55"/>
                  </a:cubicBezTo>
                  <a:cubicBezTo>
                    <a:pt x="1956" y="55"/>
                    <a:pt x="1847" y="93"/>
                    <a:pt x="1722" y="191"/>
                  </a:cubicBezTo>
                  <a:cubicBezTo>
                    <a:pt x="1643" y="111"/>
                    <a:pt x="1555" y="20"/>
                    <a:pt x="1438" y="3"/>
                  </a:cubicBezTo>
                  <a:cubicBezTo>
                    <a:pt x="1424" y="1"/>
                    <a:pt x="1410" y="1"/>
                    <a:pt x="139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5"/>
            <p:cNvSpPr/>
            <p:nvPr/>
          </p:nvSpPr>
          <p:spPr>
            <a:xfrm>
              <a:off x="10192894" y="1924939"/>
              <a:ext cx="116409" cy="114947"/>
            </a:xfrm>
            <a:custGeom>
              <a:avLst/>
              <a:gdLst/>
              <a:ahLst/>
              <a:cxnLst/>
              <a:rect l="l" t="t" r="r" b="b"/>
              <a:pathLst>
                <a:path w="2388" h="2358" extrusionOk="0">
                  <a:moveTo>
                    <a:pt x="1" y="1"/>
                  </a:moveTo>
                  <a:cubicBezTo>
                    <a:pt x="48" y="184"/>
                    <a:pt x="129" y="357"/>
                    <a:pt x="196" y="532"/>
                  </a:cubicBezTo>
                  <a:cubicBezTo>
                    <a:pt x="308" y="807"/>
                    <a:pt x="444" y="1070"/>
                    <a:pt x="612" y="1313"/>
                  </a:cubicBezTo>
                  <a:cubicBezTo>
                    <a:pt x="840" y="1664"/>
                    <a:pt x="1102" y="1910"/>
                    <a:pt x="1432" y="2074"/>
                  </a:cubicBezTo>
                  <a:cubicBezTo>
                    <a:pt x="1602" y="2159"/>
                    <a:pt x="1790" y="2222"/>
                    <a:pt x="2000" y="2265"/>
                  </a:cubicBezTo>
                  <a:cubicBezTo>
                    <a:pt x="2109" y="2293"/>
                    <a:pt x="2219" y="2316"/>
                    <a:pt x="2328" y="2343"/>
                  </a:cubicBezTo>
                  <a:cubicBezTo>
                    <a:pt x="2348" y="2347"/>
                    <a:pt x="2368" y="2353"/>
                    <a:pt x="2388" y="2358"/>
                  </a:cubicBezTo>
                  <a:cubicBezTo>
                    <a:pt x="2385" y="2353"/>
                    <a:pt x="2381" y="2347"/>
                    <a:pt x="2377" y="2342"/>
                  </a:cubicBezTo>
                  <a:cubicBezTo>
                    <a:pt x="2222" y="2291"/>
                    <a:pt x="2080" y="2191"/>
                    <a:pt x="1947" y="2093"/>
                  </a:cubicBezTo>
                  <a:cubicBezTo>
                    <a:pt x="1786" y="1978"/>
                    <a:pt x="1624" y="1861"/>
                    <a:pt x="1464" y="1745"/>
                  </a:cubicBezTo>
                  <a:cubicBezTo>
                    <a:pt x="1327" y="1646"/>
                    <a:pt x="1190" y="1546"/>
                    <a:pt x="1069" y="1427"/>
                  </a:cubicBezTo>
                  <a:cubicBezTo>
                    <a:pt x="944" y="1302"/>
                    <a:pt x="840" y="1159"/>
                    <a:pt x="737" y="1017"/>
                  </a:cubicBezTo>
                  <a:cubicBezTo>
                    <a:pt x="491" y="678"/>
                    <a:pt x="246" y="340"/>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5"/>
            <p:cNvSpPr/>
            <p:nvPr/>
          </p:nvSpPr>
          <p:spPr>
            <a:xfrm>
              <a:off x="10307695" y="1876874"/>
              <a:ext cx="27884" cy="154822"/>
            </a:xfrm>
            <a:custGeom>
              <a:avLst/>
              <a:gdLst/>
              <a:ahLst/>
              <a:cxnLst/>
              <a:rect l="l" t="t" r="r" b="b"/>
              <a:pathLst>
                <a:path w="572" h="3176" extrusionOk="0">
                  <a:moveTo>
                    <a:pt x="542" y="1"/>
                  </a:moveTo>
                  <a:lnTo>
                    <a:pt x="542" y="1"/>
                  </a:lnTo>
                  <a:cubicBezTo>
                    <a:pt x="508" y="46"/>
                    <a:pt x="472" y="91"/>
                    <a:pt x="436" y="136"/>
                  </a:cubicBezTo>
                  <a:cubicBezTo>
                    <a:pt x="365" y="720"/>
                    <a:pt x="341" y="1312"/>
                    <a:pt x="220" y="1888"/>
                  </a:cubicBezTo>
                  <a:cubicBezTo>
                    <a:pt x="179" y="2082"/>
                    <a:pt x="123" y="2283"/>
                    <a:pt x="0" y="2437"/>
                  </a:cubicBezTo>
                  <a:cubicBezTo>
                    <a:pt x="83" y="2637"/>
                    <a:pt x="138" y="2847"/>
                    <a:pt x="172" y="3061"/>
                  </a:cubicBezTo>
                  <a:cubicBezTo>
                    <a:pt x="177" y="3099"/>
                    <a:pt x="182" y="3138"/>
                    <a:pt x="187" y="3176"/>
                  </a:cubicBezTo>
                  <a:cubicBezTo>
                    <a:pt x="202" y="3145"/>
                    <a:pt x="216" y="3113"/>
                    <a:pt x="230" y="3081"/>
                  </a:cubicBezTo>
                  <a:cubicBezTo>
                    <a:pt x="233" y="3074"/>
                    <a:pt x="236" y="3068"/>
                    <a:pt x="239" y="3061"/>
                  </a:cubicBezTo>
                  <a:cubicBezTo>
                    <a:pt x="266" y="2996"/>
                    <a:pt x="291" y="2933"/>
                    <a:pt x="314" y="2871"/>
                  </a:cubicBezTo>
                  <a:cubicBezTo>
                    <a:pt x="353" y="2767"/>
                    <a:pt x="387" y="2664"/>
                    <a:pt x="418" y="2555"/>
                  </a:cubicBezTo>
                  <a:cubicBezTo>
                    <a:pt x="529" y="2151"/>
                    <a:pt x="571" y="1728"/>
                    <a:pt x="572" y="1309"/>
                  </a:cubicBezTo>
                  <a:cubicBezTo>
                    <a:pt x="572" y="872"/>
                    <a:pt x="511" y="438"/>
                    <a:pt x="54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5"/>
            <p:cNvSpPr/>
            <p:nvPr/>
          </p:nvSpPr>
          <p:spPr>
            <a:xfrm>
              <a:off x="10205081" y="1826616"/>
              <a:ext cx="70440" cy="98519"/>
            </a:xfrm>
            <a:custGeom>
              <a:avLst/>
              <a:gdLst/>
              <a:ahLst/>
              <a:cxnLst/>
              <a:rect l="l" t="t" r="r" b="b"/>
              <a:pathLst>
                <a:path w="1445" h="2021" extrusionOk="0">
                  <a:moveTo>
                    <a:pt x="1" y="0"/>
                  </a:moveTo>
                  <a:cubicBezTo>
                    <a:pt x="32" y="480"/>
                    <a:pt x="184" y="958"/>
                    <a:pt x="509" y="1317"/>
                  </a:cubicBezTo>
                  <a:cubicBezTo>
                    <a:pt x="618" y="1439"/>
                    <a:pt x="738" y="1553"/>
                    <a:pt x="872" y="1644"/>
                  </a:cubicBezTo>
                  <a:cubicBezTo>
                    <a:pt x="940" y="1697"/>
                    <a:pt x="1253" y="1870"/>
                    <a:pt x="1445" y="2020"/>
                  </a:cubicBezTo>
                  <a:cubicBezTo>
                    <a:pt x="1367" y="1839"/>
                    <a:pt x="1288" y="1659"/>
                    <a:pt x="1217" y="1476"/>
                  </a:cubicBezTo>
                  <a:cubicBezTo>
                    <a:pt x="1041" y="1386"/>
                    <a:pt x="893" y="1248"/>
                    <a:pt x="747" y="1113"/>
                  </a:cubicBezTo>
                  <a:cubicBezTo>
                    <a:pt x="501" y="884"/>
                    <a:pt x="247" y="645"/>
                    <a:pt x="107" y="338"/>
                  </a:cubicBezTo>
                  <a:cubicBezTo>
                    <a:pt x="57" y="230"/>
                    <a:pt x="24" y="117"/>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5"/>
            <p:cNvSpPr/>
            <p:nvPr/>
          </p:nvSpPr>
          <p:spPr>
            <a:xfrm>
              <a:off x="10273133" y="1790396"/>
              <a:ext cx="32905" cy="126256"/>
            </a:xfrm>
            <a:custGeom>
              <a:avLst/>
              <a:gdLst/>
              <a:ahLst/>
              <a:cxnLst/>
              <a:rect l="l" t="t" r="r" b="b"/>
              <a:pathLst>
                <a:path w="675" h="2590" extrusionOk="0">
                  <a:moveTo>
                    <a:pt x="675" y="1"/>
                  </a:moveTo>
                  <a:lnTo>
                    <a:pt x="675" y="1"/>
                  </a:lnTo>
                  <a:cubicBezTo>
                    <a:pt x="662" y="15"/>
                    <a:pt x="651" y="30"/>
                    <a:pt x="638" y="45"/>
                  </a:cubicBezTo>
                  <a:cubicBezTo>
                    <a:pt x="623" y="173"/>
                    <a:pt x="605" y="300"/>
                    <a:pt x="588" y="428"/>
                  </a:cubicBezTo>
                  <a:cubicBezTo>
                    <a:pt x="520" y="887"/>
                    <a:pt x="434" y="1351"/>
                    <a:pt x="227" y="1767"/>
                  </a:cubicBezTo>
                  <a:cubicBezTo>
                    <a:pt x="167" y="1887"/>
                    <a:pt x="98" y="2003"/>
                    <a:pt x="20" y="2112"/>
                  </a:cubicBezTo>
                  <a:cubicBezTo>
                    <a:pt x="12" y="2155"/>
                    <a:pt x="6" y="2199"/>
                    <a:pt x="0" y="2244"/>
                  </a:cubicBezTo>
                  <a:cubicBezTo>
                    <a:pt x="47" y="2359"/>
                    <a:pt x="96" y="2474"/>
                    <a:pt x="144" y="2590"/>
                  </a:cubicBezTo>
                  <a:cubicBezTo>
                    <a:pt x="218" y="2311"/>
                    <a:pt x="439" y="1889"/>
                    <a:pt x="466" y="1780"/>
                  </a:cubicBezTo>
                  <a:cubicBezTo>
                    <a:pt x="674" y="1208"/>
                    <a:pt x="664" y="599"/>
                    <a:pt x="67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5"/>
            <p:cNvSpPr/>
            <p:nvPr/>
          </p:nvSpPr>
          <p:spPr>
            <a:xfrm>
              <a:off x="10137127" y="1705576"/>
              <a:ext cx="9213" cy="8190"/>
            </a:xfrm>
            <a:custGeom>
              <a:avLst/>
              <a:gdLst/>
              <a:ahLst/>
              <a:cxnLst/>
              <a:rect l="l" t="t" r="r" b="b"/>
              <a:pathLst>
                <a:path w="189" h="168" extrusionOk="0">
                  <a:moveTo>
                    <a:pt x="66" y="0"/>
                  </a:moveTo>
                  <a:cubicBezTo>
                    <a:pt x="1" y="37"/>
                    <a:pt x="9" y="164"/>
                    <a:pt x="92" y="167"/>
                  </a:cubicBezTo>
                  <a:cubicBezTo>
                    <a:pt x="161" y="159"/>
                    <a:pt x="189" y="53"/>
                    <a:pt x="133" y="13"/>
                  </a:cubicBezTo>
                  <a:cubicBezTo>
                    <a:pt x="130" y="13"/>
                    <a:pt x="127" y="13"/>
                    <a:pt x="124" y="13"/>
                  </a:cubicBezTo>
                  <a:cubicBezTo>
                    <a:pt x="117" y="13"/>
                    <a:pt x="110" y="13"/>
                    <a:pt x="103" y="13"/>
                  </a:cubicBezTo>
                  <a:cubicBezTo>
                    <a:pt x="90" y="13"/>
                    <a:pt x="76" y="11"/>
                    <a:pt x="6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5"/>
            <p:cNvSpPr/>
            <p:nvPr/>
          </p:nvSpPr>
          <p:spPr>
            <a:xfrm>
              <a:off x="10102029" y="1760855"/>
              <a:ext cx="102467" cy="272791"/>
            </a:xfrm>
            <a:custGeom>
              <a:avLst/>
              <a:gdLst/>
              <a:ahLst/>
              <a:cxnLst/>
              <a:rect l="l" t="t" r="r" b="b"/>
              <a:pathLst>
                <a:path w="2102" h="5596" extrusionOk="0">
                  <a:moveTo>
                    <a:pt x="2084" y="1"/>
                  </a:moveTo>
                  <a:cubicBezTo>
                    <a:pt x="2075" y="14"/>
                    <a:pt x="2063" y="27"/>
                    <a:pt x="2053" y="41"/>
                  </a:cubicBezTo>
                  <a:cubicBezTo>
                    <a:pt x="1623" y="577"/>
                    <a:pt x="1247" y="1153"/>
                    <a:pt x="943" y="1767"/>
                  </a:cubicBezTo>
                  <a:cubicBezTo>
                    <a:pt x="643" y="2357"/>
                    <a:pt x="398" y="2974"/>
                    <a:pt x="257" y="3621"/>
                  </a:cubicBezTo>
                  <a:cubicBezTo>
                    <a:pt x="133" y="4221"/>
                    <a:pt x="85" y="4832"/>
                    <a:pt x="18" y="5440"/>
                  </a:cubicBezTo>
                  <a:cubicBezTo>
                    <a:pt x="13" y="5488"/>
                    <a:pt x="8" y="5535"/>
                    <a:pt x="2" y="5582"/>
                  </a:cubicBezTo>
                  <a:cubicBezTo>
                    <a:pt x="1" y="5586"/>
                    <a:pt x="1" y="5591"/>
                    <a:pt x="0" y="5596"/>
                  </a:cubicBezTo>
                  <a:cubicBezTo>
                    <a:pt x="126" y="5554"/>
                    <a:pt x="246" y="5501"/>
                    <a:pt x="362" y="5440"/>
                  </a:cubicBezTo>
                  <a:cubicBezTo>
                    <a:pt x="688" y="5268"/>
                    <a:pt x="978" y="5031"/>
                    <a:pt x="1262" y="4794"/>
                  </a:cubicBezTo>
                  <a:cubicBezTo>
                    <a:pt x="1518" y="4567"/>
                    <a:pt x="1761" y="4310"/>
                    <a:pt x="1902" y="3995"/>
                  </a:cubicBezTo>
                  <a:cubicBezTo>
                    <a:pt x="2063" y="3601"/>
                    <a:pt x="2102" y="3111"/>
                    <a:pt x="1859" y="2744"/>
                  </a:cubicBezTo>
                  <a:cubicBezTo>
                    <a:pt x="1676" y="2489"/>
                    <a:pt x="1635" y="2574"/>
                    <a:pt x="1740" y="2243"/>
                  </a:cubicBezTo>
                  <a:cubicBezTo>
                    <a:pt x="1981" y="1517"/>
                    <a:pt x="2078" y="762"/>
                    <a:pt x="20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5"/>
            <p:cNvSpPr/>
            <p:nvPr/>
          </p:nvSpPr>
          <p:spPr>
            <a:xfrm>
              <a:off x="10170665" y="1684370"/>
              <a:ext cx="8482" cy="8970"/>
            </a:xfrm>
            <a:custGeom>
              <a:avLst/>
              <a:gdLst/>
              <a:ahLst/>
              <a:cxnLst/>
              <a:rect l="l" t="t" r="r" b="b"/>
              <a:pathLst>
                <a:path w="174" h="184" extrusionOk="0">
                  <a:moveTo>
                    <a:pt x="107" y="0"/>
                  </a:moveTo>
                  <a:cubicBezTo>
                    <a:pt x="103" y="0"/>
                    <a:pt x="99" y="1"/>
                    <a:pt x="94" y="2"/>
                  </a:cubicBezTo>
                  <a:cubicBezTo>
                    <a:pt x="28" y="29"/>
                    <a:pt x="1" y="112"/>
                    <a:pt x="22" y="177"/>
                  </a:cubicBezTo>
                  <a:cubicBezTo>
                    <a:pt x="64" y="169"/>
                    <a:pt x="115" y="183"/>
                    <a:pt x="135" y="134"/>
                  </a:cubicBezTo>
                  <a:cubicBezTo>
                    <a:pt x="174" y="94"/>
                    <a:pt x="170" y="0"/>
                    <a:pt x="10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5"/>
            <p:cNvSpPr/>
            <p:nvPr/>
          </p:nvSpPr>
          <p:spPr>
            <a:xfrm>
              <a:off x="10066541" y="1753836"/>
              <a:ext cx="133714" cy="279567"/>
            </a:xfrm>
            <a:custGeom>
              <a:avLst/>
              <a:gdLst/>
              <a:ahLst/>
              <a:cxnLst/>
              <a:rect l="l" t="t" r="r" b="b"/>
              <a:pathLst>
                <a:path w="2743" h="5735" extrusionOk="0">
                  <a:moveTo>
                    <a:pt x="2743" y="1"/>
                  </a:moveTo>
                  <a:lnTo>
                    <a:pt x="2743" y="1"/>
                  </a:lnTo>
                  <a:cubicBezTo>
                    <a:pt x="2068" y="291"/>
                    <a:pt x="1321" y="839"/>
                    <a:pt x="1064" y="1550"/>
                  </a:cubicBezTo>
                  <a:cubicBezTo>
                    <a:pt x="1010" y="1702"/>
                    <a:pt x="1003" y="1863"/>
                    <a:pt x="1011" y="2024"/>
                  </a:cubicBezTo>
                  <a:cubicBezTo>
                    <a:pt x="1002" y="2099"/>
                    <a:pt x="936" y="2151"/>
                    <a:pt x="899" y="2214"/>
                  </a:cubicBezTo>
                  <a:cubicBezTo>
                    <a:pt x="510" y="2682"/>
                    <a:pt x="167" y="3217"/>
                    <a:pt x="80" y="3831"/>
                  </a:cubicBezTo>
                  <a:cubicBezTo>
                    <a:pt x="0" y="4437"/>
                    <a:pt x="147" y="5103"/>
                    <a:pt x="534" y="5584"/>
                  </a:cubicBezTo>
                  <a:cubicBezTo>
                    <a:pt x="576" y="5637"/>
                    <a:pt x="621" y="5687"/>
                    <a:pt x="669" y="5735"/>
                  </a:cubicBezTo>
                  <a:cubicBezTo>
                    <a:pt x="668" y="5684"/>
                    <a:pt x="669" y="5635"/>
                    <a:pt x="671" y="5584"/>
                  </a:cubicBezTo>
                  <a:cubicBezTo>
                    <a:pt x="680" y="5279"/>
                    <a:pt x="718" y="4974"/>
                    <a:pt x="739" y="4668"/>
                  </a:cubicBezTo>
                  <a:cubicBezTo>
                    <a:pt x="767" y="4279"/>
                    <a:pt x="814" y="3889"/>
                    <a:pt x="909" y="3508"/>
                  </a:cubicBezTo>
                  <a:cubicBezTo>
                    <a:pt x="1055" y="2894"/>
                    <a:pt x="1298" y="2309"/>
                    <a:pt x="1584" y="1749"/>
                  </a:cubicBezTo>
                  <a:cubicBezTo>
                    <a:pt x="1899" y="1123"/>
                    <a:pt x="2281" y="528"/>
                    <a:pt x="27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5"/>
            <p:cNvSpPr/>
            <p:nvPr/>
          </p:nvSpPr>
          <p:spPr>
            <a:xfrm>
              <a:off x="10201084" y="1675937"/>
              <a:ext cx="9506" cy="10432"/>
            </a:xfrm>
            <a:custGeom>
              <a:avLst/>
              <a:gdLst/>
              <a:ahLst/>
              <a:cxnLst/>
              <a:rect l="l" t="t" r="r" b="b"/>
              <a:pathLst>
                <a:path w="195" h="214" extrusionOk="0">
                  <a:moveTo>
                    <a:pt x="95" y="1"/>
                  </a:moveTo>
                  <a:cubicBezTo>
                    <a:pt x="87" y="1"/>
                    <a:pt x="79" y="2"/>
                    <a:pt x="71" y="4"/>
                  </a:cubicBezTo>
                  <a:cubicBezTo>
                    <a:pt x="22" y="21"/>
                    <a:pt x="1" y="81"/>
                    <a:pt x="14" y="128"/>
                  </a:cubicBezTo>
                  <a:cubicBezTo>
                    <a:pt x="31" y="176"/>
                    <a:pt x="83" y="189"/>
                    <a:pt x="119" y="213"/>
                  </a:cubicBezTo>
                  <a:cubicBezTo>
                    <a:pt x="194" y="171"/>
                    <a:pt x="185" y="1"/>
                    <a:pt x="9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5"/>
            <p:cNvSpPr/>
            <p:nvPr/>
          </p:nvSpPr>
          <p:spPr>
            <a:xfrm>
              <a:off x="10062007" y="1670526"/>
              <a:ext cx="153555" cy="370335"/>
            </a:xfrm>
            <a:custGeom>
              <a:avLst/>
              <a:gdLst/>
              <a:ahLst/>
              <a:cxnLst/>
              <a:rect l="l" t="t" r="r" b="b"/>
              <a:pathLst>
                <a:path w="3150" h="7597" extrusionOk="0">
                  <a:moveTo>
                    <a:pt x="2948" y="112"/>
                  </a:moveTo>
                  <a:cubicBezTo>
                    <a:pt x="3038" y="112"/>
                    <a:pt x="3047" y="282"/>
                    <a:pt x="2972" y="324"/>
                  </a:cubicBezTo>
                  <a:cubicBezTo>
                    <a:pt x="2936" y="300"/>
                    <a:pt x="2884" y="287"/>
                    <a:pt x="2867" y="239"/>
                  </a:cubicBezTo>
                  <a:cubicBezTo>
                    <a:pt x="2854" y="192"/>
                    <a:pt x="2875" y="132"/>
                    <a:pt x="2924" y="115"/>
                  </a:cubicBezTo>
                  <a:cubicBezTo>
                    <a:pt x="2932" y="113"/>
                    <a:pt x="2940" y="112"/>
                    <a:pt x="2948" y="112"/>
                  </a:cubicBezTo>
                  <a:close/>
                  <a:moveTo>
                    <a:pt x="2336" y="284"/>
                  </a:moveTo>
                  <a:cubicBezTo>
                    <a:pt x="2399" y="284"/>
                    <a:pt x="2403" y="378"/>
                    <a:pt x="2364" y="418"/>
                  </a:cubicBezTo>
                  <a:cubicBezTo>
                    <a:pt x="2344" y="467"/>
                    <a:pt x="2293" y="453"/>
                    <a:pt x="2251" y="461"/>
                  </a:cubicBezTo>
                  <a:cubicBezTo>
                    <a:pt x="2230" y="396"/>
                    <a:pt x="2257" y="313"/>
                    <a:pt x="2323" y="286"/>
                  </a:cubicBezTo>
                  <a:cubicBezTo>
                    <a:pt x="2328" y="285"/>
                    <a:pt x="2332" y="284"/>
                    <a:pt x="2336" y="284"/>
                  </a:cubicBezTo>
                  <a:close/>
                  <a:moveTo>
                    <a:pt x="1607" y="719"/>
                  </a:moveTo>
                  <a:cubicBezTo>
                    <a:pt x="1617" y="730"/>
                    <a:pt x="1631" y="732"/>
                    <a:pt x="1645" y="732"/>
                  </a:cubicBezTo>
                  <a:cubicBezTo>
                    <a:pt x="1653" y="732"/>
                    <a:pt x="1662" y="732"/>
                    <a:pt x="1669" y="732"/>
                  </a:cubicBezTo>
                  <a:cubicBezTo>
                    <a:pt x="1671" y="732"/>
                    <a:pt x="1673" y="732"/>
                    <a:pt x="1674" y="732"/>
                  </a:cubicBezTo>
                  <a:cubicBezTo>
                    <a:pt x="1730" y="772"/>
                    <a:pt x="1702" y="878"/>
                    <a:pt x="1633" y="886"/>
                  </a:cubicBezTo>
                  <a:cubicBezTo>
                    <a:pt x="1550" y="883"/>
                    <a:pt x="1542" y="756"/>
                    <a:pt x="1607" y="719"/>
                  </a:cubicBezTo>
                  <a:close/>
                  <a:moveTo>
                    <a:pt x="2836" y="1710"/>
                  </a:moveTo>
                  <a:lnTo>
                    <a:pt x="2836" y="1710"/>
                  </a:lnTo>
                  <a:cubicBezTo>
                    <a:pt x="2374" y="2238"/>
                    <a:pt x="1992" y="2832"/>
                    <a:pt x="1677" y="3459"/>
                  </a:cubicBezTo>
                  <a:cubicBezTo>
                    <a:pt x="1391" y="4018"/>
                    <a:pt x="1148" y="4603"/>
                    <a:pt x="1002" y="5217"/>
                  </a:cubicBezTo>
                  <a:cubicBezTo>
                    <a:pt x="907" y="5598"/>
                    <a:pt x="860" y="5987"/>
                    <a:pt x="832" y="6377"/>
                  </a:cubicBezTo>
                  <a:cubicBezTo>
                    <a:pt x="811" y="6683"/>
                    <a:pt x="772" y="6988"/>
                    <a:pt x="764" y="7293"/>
                  </a:cubicBezTo>
                  <a:cubicBezTo>
                    <a:pt x="762" y="7344"/>
                    <a:pt x="761" y="7393"/>
                    <a:pt x="761" y="7444"/>
                  </a:cubicBezTo>
                  <a:cubicBezTo>
                    <a:pt x="714" y="7396"/>
                    <a:pt x="669" y="7346"/>
                    <a:pt x="627" y="7293"/>
                  </a:cubicBezTo>
                  <a:cubicBezTo>
                    <a:pt x="240" y="6812"/>
                    <a:pt x="93" y="6147"/>
                    <a:pt x="173" y="5540"/>
                  </a:cubicBezTo>
                  <a:cubicBezTo>
                    <a:pt x="260" y="4926"/>
                    <a:pt x="602" y="4391"/>
                    <a:pt x="992" y="3923"/>
                  </a:cubicBezTo>
                  <a:cubicBezTo>
                    <a:pt x="1029" y="3860"/>
                    <a:pt x="1095" y="3808"/>
                    <a:pt x="1104" y="3733"/>
                  </a:cubicBezTo>
                  <a:cubicBezTo>
                    <a:pt x="1095" y="3572"/>
                    <a:pt x="1102" y="3411"/>
                    <a:pt x="1157" y="3259"/>
                  </a:cubicBezTo>
                  <a:cubicBezTo>
                    <a:pt x="1414" y="2548"/>
                    <a:pt x="2161" y="2000"/>
                    <a:pt x="2836" y="1710"/>
                  </a:cubicBezTo>
                  <a:close/>
                  <a:moveTo>
                    <a:pt x="2905" y="1854"/>
                  </a:moveTo>
                  <a:lnTo>
                    <a:pt x="2905" y="1854"/>
                  </a:lnTo>
                  <a:cubicBezTo>
                    <a:pt x="2899" y="2615"/>
                    <a:pt x="2802" y="3370"/>
                    <a:pt x="2561" y="4096"/>
                  </a:cubicBezTo>
                  <a:cubicBezTo>
                    <a:pt x="2456" y="4427"/>
                    <a:pt x="2497" y="4342"/>
                    <a:pt x="2680" y="4597"/>
                  </a:cubicBezTo>
                  <a:cubicBezTo>
                    <a:pt x="2923" y="4964"/>
                    <a:pt x="2884" y="5454"/>
                    <a:pt x="2723" y="5848"/>
                  </a:cubicBezTo>
                  <a:cubicBezTo>
                    <a:pt x="2582" y="6163"/>
                    <a:pt x="2338" y="6420"/>
                    <a:pt x="2082" y="6646"/>
                  </a:cubicBezTo>
                  <a:cubicBezTo>
                    <a:pt x="1799" y="6884"/>
                    <a:pt x="1509" y="7121"/>
                    <a:pt x="1182" y="7293"/>
                  </a:cubicBezTo>
                  <a:cubicBezTo>
                    <a:pt x="1067" y="7354"/>
                    <a:pt x="947" y="7407"/>
                    <a:pt x="821" y="7448"/>
                  </a:cubicBezTo>
                  <a:cubicBezTo>
                    <a:pt x="828" y="7396"/>
                    <a:pt x="833" y="7345"/>
                    <a:pt x="839" y="7293"/>
                  </a:cubicBezTo>
                  <a:cubicBezTo>
                    <a:pt x="906" y="6686"/>
                    <a:pt x="954" y="6074"/>
                    <a:pt x="1076" y="5474"/>
                  </a:cubicBezTo>
                  <a:cubicBezTo>
                    <a:pt x="1218" y="4828"/>
                    <a:pt x="1464" y="4210"/>
                    <a:pt x="1764" y="3620"/>
                  </a:cubicBezTo>
                  <a:cubicBezTo>
                    <a:pt x="2075" y="2991"/>
                    <a:pt x="2463" y="2402"/>
                    <a:pt x="2905" y="1854"/>
                  </a:cubicBezTo>
                  <a:close/>
                  <a:moveTo>
                    <a:pt x="2975" y="1"/>
                  </a:moveTo>
                  <a:cubicBezTo>
                    <a:pt x="2775" y="1"/>
                    <a:pt x="2732" y="267"/>
                    <a:pt x="2878" y="378"/>
                  </a:cubicBezTo>
                  <a:cubicBezTo>
                    <a:pt x="2831" y="519"/>
                    <a:pt x="2779" y="666"/>
                    <a:pt x="2680" y="781"/>
                  </a:cubicBezTo>
                  <a:cubicBezTo>
                    <a:pt x="2536" y="935"/>
                    <a:pt x="2357" y="1076"/>
                    <a:pt x="2150" y="1132"/>
                  </a:cubicBezTo>
                  <a:cubicBezTo>
                    <a:pt x="2127" y="1136"/>
                    <a:pt x="2104" y="1139"/>
                    <a:pt x="2081" y="1140"/>
                  </a:cubicBezTo>
                  <a:cubicBezTo>
                    <a:pt x="2110" y="1049"/>
                    <a:pt x="2145" y="958"/>
                    <a:pt x="2181" y="868"/>
                  </a:cubicBezTo>
                  <a:cubicBezTo>
                    <a:pt x="2228" y="766"/>
                    <a:pt x="2261" y="656"/>
                    <a:pt x="2336" y="568"/>
                  </a:cubicBezTo>
                  <a:cubicBezTo>
                    <a:pt x="2518" y="555"/>
                    <a:pt x="2582" y="255"/>
                    <a:pt x="2403" y="186"/>
                  </a:cubicBezTo>
                  <a:cubicBezTo>
                    <a:pt x="2383" y="179"/>
                    <a:pt x="2365" y="176"/>
                    <a:pt x="2347" y="176"/>
                  </a:cubicBezTo>
                  <a:cubicBezTo>
                    <a:pt x="2188" y="176"/>
                    <a:pt x="2108" y="421"/>
                    <a:pt x="2202" y="547"/>
                  </a:cubicBezTo>
                  <a:cubicBezTo>
                    <a:pt x="2119" y="736"/>
                    <a:pt x="2033" y="929"/>
                    <a:pt x="1976" y="1128"/>
                  </a:cubicBezTo>
                  <a:cubicBezTo>
                    <a:pt x="1971" y="1129"/>
                    <a:pt x="1967" y="1131"/>
                    <a:pt x="1963" y="1135"/>
                  </a:cubicBezTo>
                  <a:cubicBezTo>
                    <a:pt x="1954" y="1150"/>
                    <a:pt x="1956" y="1161"/>
                    <a:pt x="1963" y="1172"/>
                  </a:cubicBezTo>
                  <a:cubicBezTo>
                    <a:pt x="1935" y="1277"/>
                    <a:pt x="1915" y="1384"/>
                    <a:pt x="1907" y="1493"/>
                  </a:cubicBezTo>
                  <a:cubicBezTo>
                    <a:pt x="1777" y="1411"/>
                    <a:pt x="1678" y="1271"/>
                    <a:pt x="1676" y="1113"/>
                  </a:cubicBezTo>
                  <a:cubicBezTo>
                    <a:pt x="1673" y="1073"/>
                    <a:pt x="1673" y="1032"/>
                    <a:pt x="1674" y="992"/>
                  </a:cubicBezTo>
                  <a:cubicBezTo>
                    <a:pt x="1798" y="960"/>
                    <a:pt x="1892" y="788"/>
                    <a:pt x="1778" y="668"/>
                  </a:cubicBezTo>
                  <a:cubicBezTo>
                    <a:pt x="1754" y="638"/>
                    <a:pt x="1719" y="625"/>
                    <a:pt x="1683" y="625"/>
                  </a:cubicBezTo>
                  <a:cubicBezTo>
                    <a:pt x="1663" y="625"/>
                    <a:pt x="1641" y="629"/>
                    <a:pt x="1622" y="637"/>
                  </a:cubicBezTo>
                  <a:cubicBezTo>
                    <a:pt x="1616" y="637"/>
                    <a:pt x="1610" y="636"/>
                    <a:pt x="1605" y="636"/>
                  </a:cubicBezTo>
                  <a:cubicBezTo>
                    <a:pt x="1462" y="636"/>
                    <a:pt x="1404" y="838"/>
                    <a:pt x="1503" y="935"/>
                  </a:cubicBezTo>
                  <a:cubicBezTo>
                    <a:pt x="1532" y="968"/>
                    <a:pt x="1565" y="986"/>
                    <a:pt x="1597" y="994"/>
                  </a:cubicBezTo>
                  <a:cubicBezTo>
                    <a:pt x="1589" y="1017"/>
                    <a:pt x="1585" y="1043"/>
                    <a:pt x="1580" y="1066"/>
                  </a:cubicBezTo>
                  <a:cubicBezTo>
                    <a:pt x="1528" y="1280"/>
                    <a:pt x="1690" y="1459"/>
                    <a:pt x="1850" y="1578"/>
                  </a:cubicBezTo>
                  <a:cubicBezTo>
                    <a:pt x="1866" y="1593"/>
                    <a:pt x="1885" y="1600"/>
                    <a:pt x="1901" y="1600"/>
                  </a:cubicBezTo>
                  <a:cubicBezTo>
                    <a:pt x="1902" y="1600"/>
                    <a:pt x="1903" y="1600"/>
                    <a:pt x="1904" y="1599"/>
                  </a:cubicBezTo>
                  <a:cubicBezTo>
                    <a:pt x="1905" y="1629"/>
                    <a:pt x="1906" y="1657"/>
                    <a:pt x="1908" y="1686"/>
                  </a:cubicBezTo>
                  <a:cubicBezTo>
                    <a:pt x="1913" y="1779"/>
                    <a:pt x="1921" y="1872"/>
                    <a:pt x="1942" y="1963"/>
                  </a:cubicBezTo>
                  <a:cubicBezTo>
                    <a:pt x="1949" y="1987"/>
                    <a:pt x="1955" y="2015"/>
                    <a:pt x="1965" y="2041"/>
                  </a:cubicBezTo>
                  <a:cubicBezTo>
                    <a:pt x="1433" y="2451"/>
                    <a:pt x="980" y="3022"/>
                    <a:pt x="986" y="3716"/>
                  </a:cubicBezTo>
                  <a:cubicBezTo>
                    <a:pt x="443" y="4306"/>
                    <a:pt x="1" y="5069"/>
                    <a:pt x="30" y="5894"/>
                  </a:cubicBezTo>
                  <a:cubicBezTo>
                    <a:pt x="41" y="6349"/>
                    <a:pt x="181" y="6795"/>
                    <a:pt x="418" y="7182"/>
                  </a:cubicBezTo>
                  <a:cubicBezTo>
                    <a:pt x="441" y="7221"/>
                    <a:pt x="465" y="7258"/>
                    <a:pt x="490" y="7294"/>
                  </a:cubicBezTo>
                  <a:cubicBezTo>
                    <a:pt x="538" y="7362"/>
                    <a:pt x="590" y="7427"/>
                    <a:pt x="644" y="7489"/>
                  </a:cubicBezTo>
                  <a:cubicBezTo>
                    <a:pt x="683" y="7529"/>
                    <a:pt x="716" y="7585"/>
                    <a:pt x="774" y="7597"/>
                  </a:cubicBezTo>
                  <a:cubicBezTo>
                    <a:pt x="1037" y="7549"/>
                    <a:pt x="1277" y="7436"/>
                    <a:pt x="1503" y="7294"/>
                  </a:cubicBezTo>
                  <a:cubicBezTo>
                    <a:pt x="1746" y="7140"/>
                    <a:pt x="1970" y="6952"/>
                    <a:pt x="2186" y="6772"/>
                  </a:cubicBezTo>
                  <a:cubicBezTo>
                    <a:pt x="2573" y="6434"/>
                    <a:pt x="2917" y="5996"/>
                    <a:pt x="2967" y="5468"/>
                  </a:cubicBezTo>
                  <a:cubicBezTo>
                    <a:pt x="3016" y="5024"/>
                    <a:pt x="2897" y="4702"/>
                    <a:pt x="2634" y="4352"/>
                  </a:cubicBezTo>
                  <a:cubicBezTo>
                    <a:pt x="2797" y="3888"/>
                    <a:pt x="2925" y="3410"/>
                    <a:pt x="2971" y="2919"/>
                  </a:cubicBezTo>
                  <a:cubicBezTo>
                    <a:pt x="2994" y="2665"/>
                    <a:pt x="3013" y="2424"/>
                    <a:pt x="3018" y="2166"/>
                  </a:cubicBezTo>
                  <a:cubicBezTo>
                    <a:pt x="3022" y="1989"/>
                    <a:pt x="3016" y="1819"/>
                    <a:pt x="3044" y="1644"/>
                  </a:cubicBezTo>
                  <a:cubicBezTo>
                    <a:pt x="3046" y="1580"/>
                    <a:pt x="3006" y="1555"/>
                    <a:pt x="2941" y="1555"/>
                  </a:cubicBezTo>
                  <a:cubicBezTo>
                    <a:pt x="2741" y="1555"/>
                    <a:pt x="2311" y="1797"/>
                    <a:pt x="2234" y="1851"/>
                  </a:cubicBezTo>
                  <a:cubicBezTo>
                    <a:pt x="2159" y="1899"/>
                    <a:pt x="2086" y="1949"/>
                    <a:pt x="2013" y="2004"/>
                  </a:cubicBezTo>
                  <a:cubicBezTo>
                    <a:pt x="1996" y="1859"/>
                    <a:pt x="1991" y="1712"/>
                    <a:pt x="1999" y="1566"/>
                  </a:cubicBezTo>
                  <a:cubicBezTo>
                    <a:pt x="2006" y="1445"/>
                    <a:pt x="2028" y="1327"/>
                    <a:pt x="2060" y="1213"/>
                  </a:cubicBezTo>
                  <a:cubicBezTo>
                    <a:pt x="2077" y="1215"/>
                    <a:pt x="2094" y="1216"/>
                    <a:pt x="2111" y="1216"/>
                  </a:cubicBezTo>
                  <a:cubicBezTo>
                    <a:pt x="2279" y="1216"/>
                    <a:pt x="2435" y="1122"/>
                    <a:pt x="2568" y="1028"/>
                  </a:cubicBezTo>
                  <a:cubicBezTo>
                    <a:pt x="2774" y="891"/>
                    <a:pt x="2907" y="677"/>
                    <a:pt x="2984" y="445"/>
                  </a:cubicBezTo>
                  <a:cubicBezTo>
                    <a:pt x="3072" y="403"/>
                    <a:pt x="3137" y="324"/>
                    <a:pt x="3144" y="225"/>
                  </a:cubicBezTo>
                  <a:cubicBezTo>
                    <a:pt x="3150" y="125"/>
                    <a:pt x="3091" y="4"/>
                    <a:pt x="2980" y="1"/>
                  </a:cubicBezTo>
                  <a:cubicBezTo>
                    <a:pt x="2978" y="1"/>
                    <a:pt x="2977" y="1"/>
                    <a:pt x="29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5"/>
            <p:cNvSpPr/>
            <p:nvPr/>
          </p:nvSpPr>
          <p:spPr>
            <a:xfrm>
              <a:off x="10102029" y="1760904"/>
              <a:ext cx="102467" cy="272742"/>
            </a:xfrm>
            <a:custGeom>
              <a:avLst/>
              <a:gdLst/>
              <a:ahLst/>
              <a:cxnLst/>
              <a:rect l="l" t="t" r="r" b="b"/>
              <a:pathLst>
                <a:path w="2102" h="5595" extrusionOk="0">
                  <a:moveTo>
                    <a:pt x="2084" y="1"/>
                  </a:moveTo>
                  <a:cubicBezTo>
                    <a:pt x="2075" y="13"/>
                    <a:pt x="2063" y="26"/>
                    <a:pt x="2053" y="40"/>
                  </a:cubicBezTo>
                  <a:cubicBezTo>
                    <a:pt x="1836" y="931"/>
                    <a:pt x="1478" y="1788"/>
                    <a:pt x="995" y="2568"/>
                  </a:cubicBezTo>
                  <a:cubicBezTo>
                    <a:pt x="1302" y="2758"/>
                    <a:pt x="1358" y="3183"/>
                    <a:pt x="1307" y="3541"/>
                  </a:cubicBezTo>
                  <a:cubicBezTo>
                    <a:pt x="1188" y="4362"/>
                    <a:pt x="670" y="5081"/>
                    <a:pt x="2" y="5581"/>
                  </a:cubicBezTo>
                  <a:cubicBezTo>
                    <a:pt x="1" y="5585"/>
                    <a:pt x="1" y="5590"/>
                    <a:pt x="0" y="5595"/>
                  </a:cubicBezTo>
                  <a:cubicBezTo>
                    <a:pt x="126" y="5553"/>
                    <a:pt x="246" y="5500"/>
                    <a:pt x="362" y="5439"/>
                  </a:cubicBezTo>
                  <a:cubicBezTo>
                    <a:pt x="688" y="5267"/>
                    <a:pt x="978" y="5030"/>
                    <a:pt x="1262" y="4793"/>
                  </a:cubicBezTo>
                  <a:cubicBezTo>
                    <a:pt x="1518" y="4566"/>
                    <a:pt x="1761" y="4309"/>
                    <a:pt x="1902" y="3994"/>
                  </a:cubicBezTo>
                  <a:cubicBezTo>
                    <a:pt x="2063" y="3600"/>
                    <a:pt x="2102" y="3110"/>
                    <a:pt x="1859" y="2743"/>
                  </a:cubicBezTo>
                  <a:cubicBezTo>
                    <a:pt x="1676" y="2488"/>
                    <a:pt x="1635" y="2573"/>
                    <a:pt x="1740" y="2242"/>
                  </a:cubicBezTo>
                  <a:cubicBezTo>
                    <a:pt x="1981" y="1516"/>
                    <a:pt x="2078" y="761"/>
                    <a:pt x="20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5" name="Google Shape;4075;p55"/>
          <p:cNvGrpSpPr/>
          <p:nvPr/>
        </p:nvGrpSpPr>
        <p:grpSpPr>
          <a:xfrm>
            <a:off x="7123943" y="2641243"/>
            <a:ext cx="1021795" cy="1099516"/>
            <a:chOff x="-116374" y="660023"/>
            <a:chExt cx="245931" cy="264650"/>
          </a:xfrm>
        </p:grpSpPr>
        <p:sp>
          <p:nvSpPr>
            <p:cNvPr id="4076" name="Google Shape;4076;p55"/>
            <p:cNvSpPr/>
            <p:nvPr/>
          </p:nvSpPr>
          <p:spPr>
            <a:xfrm>
              <a:off x="70865" y="664361"/>
              <a:ext cx="6922" cy="5947"/>
            </a:xfrm>
            <a:custGeom>
              <a:avLst/>
              <a:gdLst/>
              <a:ahLst/>
              <a:cxnLst/>
              <a:rect l="l" t="t" r="r" b="b"/>
              <a:pathLst>
                <a:path w="142" h="122" extrusionOk="0">
                  <a:moveTo>
                    <a:pt x="85" y="0"/>
                  </a:moveTo>
                  <a:cubicBezTo>
                    <a:pt x="83" y="0"/>
                    <a:pt x="80" y="1"/>
                    <a:pt x="78" y="1"/>
                  </a:cubicBezTo>
                  <a:cubicBezTo>
                    <a:pt x="52" y="17"/>
                    <a:pt x="16" y="31"/>
                    <a:pt x="5" y="62"/>
                  </a:cubicBezTo>
                  <a:cubicBezTo>
                    <a:pt x="0" y="91"/>
                    <a:pt x="29" y="122"/>
                    <a:pt x="58" y="122"/>
                  </a:cubicBezTo>
                  <a:cubicBezTo>
                    <a:pt x="59" y="122"/>
                    <a:pt x="61" y="122"/>
                    <a:pt x="62" y="122"/>
                  </a:cubicBezTo>
                  <a:cubicBezTo>
                    <a:pt x="105" y="117"/>
                    <a:pt x="131" y="75"/>
                    <a:pt x="142" y="39"/>
                  </a:cubicBezTo>
                  <a:cubicBezTo>
                    <a:pt x="142" y="10"/>
                    <a:pt x="110" y="0"/>
                    <a:pt x="8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5"/>
            <p:cNvSpPr/>
            <p:nvPr/>
          </p:nvSpPr>
          <p:spPr>
            <a:xfrm>
              <a:off x="90608" y="670113"/>
              <a:ext cx="7068" cy="6727"/>
            </a:xfrm>
            <a:custGeom>
              <a:avLst/>
              <a:gdLst/>
              <a:ahLst/>
              <a:cxnLst/>
              <a:rect l="l" t="t" r="r" b="b"/>
              <a:pathLst>
                <a:path w="145" h="138" extrusionOk="0">
                  <a:moveTo>
                    <a:pt x="68" y="0"/>
                  </a:moveTo>
                  <a:lnTo>
                    <a:pt x="68" y="0"/>
                  </a:lnTo>
                  <a:cubicBezTo>
                    <a:pt x="1" y="32"/>
                    <a:pt x="4" y="114"/>
                    <a:pt x="76" y="137"/>
                  </a:cubicBezTo>
                  <a:cubicBezTo>
                    <a:pt x="77" y="137"/>
                    <a:pt x="77" y="138"/>
                    <a:pt x="78" y="138"/>
                  </a:cubicBezTo>
                  <a:cubicBezTo>
                    <a:pt x="137" y="121"/>
                    <a:pt x="144" y="1"/>
                    <a:pt x="74" y="1"/>
                  </a:cubicBezTo>
                  <a:cubicBezTo>
                    <a:pt x="72" y="1"/>
                    <a:pt x="70" y="1"/>
                    <a:pt x="68" y="1"/>
                  </a:cubicBezTo>
                  <a:lnTo>
                    <a:pt x="68" y="0"/>
                  </a:ln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5"/>
            <p:cNvSpPr/>
            <p:nvPr/>
          </p:nvSpPr>
          <p:spPr>
            <a:xfrm>
              <a:off x="51123" y="679424"/>
              <a:ext cx="6825" cy="5557"/>
            </a:xfrm>
            <a:custGeom>
              <a:avLst/>
              <a:gdLst/>
              <a:ahLst/>
              <a:cxnLst/>
              <a:rect l="l" t="t" r="r" b="b"/>
              <a:pathLst>
                <a:path w="140" h="114" extrusionOk="0">
                  <a:moveTo>
                    <a:pt x="52" y="1"/>
                  </a:moveTo>
                  <a:cubicBezTo>
                    <a:pt x="1" y="27"/>
                    <a:pt x="21" y="101"/>
                    <a:pt x="68" y="114"/>
                  </a:cubicBezTo>
                  <a:cubicBezTo>
                    <a:pt x="74" y="107"/>
                    <a:pt x="82" y="102"/>
                    <a:pt x="91" y="102"/>
                  </a:cubicBezTo>
                  <a:cubicBezTo>
                    <a:pt x="95" y="102"/>
                    <a:pt x="99" y="103"/>
                    <a:pt x="103" y="106"/>
                  </a:cubicBezTo>
                  <a:cubicBezTo>
                    <a:pt x="104" y="107"/>
                    <a:pt x="106" y="108"/>
                    <a:pt x="107" y="109"/>
                  </a:cubicBezTo>
                  <a:cubicBezTo>
                    <a:pt x="114" y="106"/>
                    <a:pt x="120" y="99"/>
                    <a:pt x="126" y="94"/>
                  </a:cubicBezTo>
                  <a:cubicBezTo>
                    <a:pt x="134" y="76"/>
                    <a:pt x="135" y="56"/>
                    <a:pt x="139" y="37"/>
                  </a:cubicBezTo>
                  <a:cubicBezTo>
                    <a:pt x="128" y="26"/>
                    <a:pt x="115" y="12"/>
                    <a:pt x="98" y="7"/>
                  </a:cubicBezTo>
                  <a:cubicBezTo>
                    <a:pt x="93" y="6"/>
                    <a:pt x="88" y="6"/>
                    <a:pt x="82" y="6"/>
                  </a:cubicBezTo>
                  <a:cubicBezTo>
                    <a:pt x="81" y="6"/>
                    <a:pt x="79" y="6"/>
                    <a:pt x="78" y="6"/>
                  </a:cubicBezTo>
                  <a:cubicBezTo>
                    <a:pt x="69" y="6"/>
                    <a:pt x="60" y="5"/>
                    <a:pt x="5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5"/>
            <p:cNvSpPr/>
            <p:nvPr/>
          </p:nvSpPr>
          <p:spPr>
            <a:xfrm>
              <a:off x="-108769" y="708429"/>
              <a:ext cx="230673" cy="206836"/>
            </a:xfrm>
            <a:custGeom>
              <a:avLst/>
              <a:gdLst/>
              <a:ahLst/>
              <a:cxnLst/>
              <a:rect l="l" t="t" r="r" b="b"/>
              <a:pathLst>
                <a:path w="4732" h="4243" extrusionOk="0">
                  <a:moveTo>
                    <a:pt x="4731" y="0"/>
                  </a:moveTo>
                  <a:lnTo>
                    <a:pt x="4731" y="0"/>
                  </a:lnTo>
                  <a:cubicBezTo>
                    <a:pt x="4633" y="25"/>
                    <a:pt x="4535" y="46"/>
                    <a:pt x="4436" y="63"/>
                  </a:cubicBezTo>
                  <a:cubicBezTo>
                    <a:pt x="4225" y="99"/>
                    <a:pt x="4012" y="117"/>
                    <a:pt x="3798" y="117"/>
                  </a:cubicBezTo>
                  <a:cubicBezTo>
                    <a:pt x="3781" y="117"/>
                    <a:pt x="3763" y="117"/>
                    <a:pt x="3746" y="117"/>
                  </a:cubicBezTo>
                  <a:cubicBezTo>
                    <a:pt x="3427" y="119"/>
                    <a:pt x="3070" y="128"/>
                    <a:pt x="2806" y="328"/>
                  </a:cubicBezTo>
                  <a:cubicBezTo>
                    <a:pt x="2670" y="446"/>
                    <a:pt x="2387" y="954"/>
                    <a:pt x="2223" y="954"/>
                  </a:cubicBezTo>
                  <a:cubicBezTo>
                    <a:pt x="2221" y="954"/>
                    <a:pt x="2219" y="954"/>
                    <a:pt x="2217" y="954"/>
                  </a:cubicBezTo>
                  <a:cubicBezTo>
                    <a:pt x="2162" y="942"/>
                    <a:pt x="2156" y="878"/>
                    <a:pt x="2177" y="833"/>
                  </a:cubicBezTo>
                  <a:cubicBezTo>
                    <a:pt x="2216" y="695"/>
                    <a:pt x="2263" y="560"/>
                    <a:pt x="2304" y="421"/>
                  </a:cubicBezTo>
                  <a:lnTo>
                    <a:pt x="2304" y="421"/>
                  </a:lnTo>
                  <a:cubicBezTo>
                    <a:pt x="1938" y="613"/>
                    <a:pt x="1571" y="809"/>
                    <a:pt x="1291" y="1118"/>
                  </a:cubicBezTo>
                  <a:cubicBezTo>
                    <a:pt x="1222" y="1195"/>
                    <a:pt x="1162" y="1276"/>
                    <a:pt x="1118" y="1370"/>
                  </a:cubicBezTo>
                  <a:cubicBezTo>
                    <a:pt x="1084" y="1421"/>
                    <a:pt x="1117" y="1468"/>
                    <a:pt x="1142" y="1516"/>
                  </a:cubicBezTo>
                  <a:cubicBezTo>
                    <a:pt x="1185" y="1604"/>
                    <a:pt x="1298" y="1798"/>
                    <a:pt x="1125" y="1812"/>
                  </a:cubicBezTo>
                  <a:cubicBezTo>
                    <a:pt x="984" y="1778"/>
                    <a:pt x="842" y="1727"/>
                    <a:pt x="696" y="1727"/>
                  </a:cubicBezTo>
                  <a:cubicBezTo>
                    <a:pt x="679" y="1727"/>
                    <a:pt x="663" y="1728"/>
                    <a:pt x="647" y="1729"/>
                  </a:cubicBezTo>
                  <a:lnTo>
                    <a:pt x="645" y="1729"/>
                  </a:lnTo>
                  <a:cubicBezTo>
                    <a:pt x="264" y="2418"/>
                    <a:pt x="9" y="3066"/>
                    <a:pt x="1" y="3832"/>
                  </a:cubicBezTo>
                  <a:cubicBezTo>
                    <a:pt x="1" y="3897"/>
                    <a:pt x="2" y="3964"/>
                    <a:pt x="4" y="4031"/>
                  </a:cubicBezTo>
                  <a:cubicBezTo>
                    <a:pt x="6" y="4069"/>
                    <a:pt x="8" y="4108"/>
                    <a:pt x="11" y="4146"/>
                  </a:cubicBezTo>
                  <a:cubicBezTo>
                    <a:pt x="29" y="4105"/>
                    <a:pt x="48" y="4064"/>
                    <a:pt x="68" y="4023"/>
                  </a:cubicBezTo>
                  <a:cubicBezTo>
                    <a:pt x="98" y="3959"/>
                    <a:pt x="130" y="3895"/>
                    <a:pt x="163" y="3832"/>
                  </a:cubicBezTo>
                  <a:cubicBezTo>
                    <a:pt x="296" y="3579"/>
                    <a:pt x="446" y="3334"/>
                    <a:pt x="608" y="3099"/>
                  </a:cubicBezTo>
                  <a:cubicBezTo>
                    <a:pt x="875" y="2704"/>
                    <a:pt x="1167" y="2322"/>
                    <a:pt x="1505" y="1984"/>
                  </a:cubicBezTo>
                  <a:cubicBezTo>
                    <a:pt x="1591" y="1897"/>
                    <a:pt x="1680" y="1814"/>
                    <a:pt x="1771" y="1733"/>
                  </a:cubicBezTo>
                  <a:cubicBezTo>
                    <a:pt x="1768" y="1707"/>
                    <a:pt x="1772" y="1678"/>
                    <a:pt x="1770" y="1654"/>
                  </a:cubicBezTo>
                  <a:cubicBezTo>
                    <a:pt x="1767" y="1457"/>
                    <a:pt x="1785" y="1260"/>
                    <a:pt x="1822" y="1067"/>
                  </a:cubicBezTo>
                  <a:cubicBezTo>
                    <a:pt x="1839" y="975"/>
                    <a:pt x="1861" y="882"/>
                    <a:pt x="1884" y="792"/>
                  </a:cubicBezTo>
                  <a:cubicBezTo>
                    <a:pt x="1884" y="785"/>
                    <a:pt x="1890" y="780"/>
                    <a:pt x="1897" y="780"/>
                  </a:cubicBezTo>
                  <a:cubicBezTo>
                    <a:pt x="1897" y="780"/>
                    <a:pt x="1898" y="780"/>
                    <a:pt x="1899" y="780"/>
                  </a:cubicBezTo>
                  <a:cubicBezTo>
                    <a:pt x="1907" y="783"/>
                    <a:pt x="1910" y="792"/>
                    <a:pt x="1907" y="799"/>
                  </a:cubicBezTo>
                  <a:cubicBezTo>
                    <a:pt x="1852" y="1035"/>
                    <a:pt x="1867" y="1279"/>
                    <a:pt x="1866" y="1519"/>
                  </a:cubicBezTo>
                  <a:cubicBezTo>
                    <a:pt x="1865" y="1564"/>
                    <a:pt x="1866" y="1609"/>
                    <a:pt x="1865" y="1654"/>
                  </a:cubicBezTo>
                  <a:cubicBezTo>
                    <a:pt x="2174" y="1397"/>
                    <a:pt x="2511" y="1174"/>
                    <a:pt x="2860" y="978"/>
                  </a:cubicBezTo>
                  <a:cubicBezTo>
                    <a:pt x="2870" y="948"/>
                    <a:pt x="2892" y="918"/>
                    <a:pt x="2899" y="894"/>
                  </a:cubicBezTo>
                  <a:cubicBezTo>
                    <a:pt x="2979" y="736"/>
                    <a:pt x="3069" y="583"/>
                    <a:pt x="3162" y="433"/>
                  </a:cubicBezTo>
                  <a:cubicBezTo>
                    <a:pt x="3203" y="367"/>
                    <a:pt x="3249" y="301"/>
                    <a:pt x="3286" y="233"/>
                  </a:cubicBezTo>
                  <a:cubicBezTo>
                    <a:pt x="3288" y="230"/>
                    <a:pt x="3291" y="228"/>
                    <a:pt x="3294" y="228"/>
                  </a:cubicBezTo>
                  <a:cubicBezTo>
                    <a:pt x="3300" y="228"/>
                    <a:pt x="3306" y="235"/>
                    <a:pt x="3303" y="242"/>
                  </a:cubicBezTo>
                  <a:cubicBezTo>
                    <a:pt x="3224" y="375"/>
                    <a:pt x="3159" y="515"/>
                    <a:pt x="3097" y="656"/>
                  </a:cubicBezTo>
                  <a:cubicBezTo>
                    <a:pt x="3061" y="741"/>
                    <a:pt x="3024" y="825"/>
                    <a:pt x="2986" y="909"/>
                  </a:cubicBezTo>
                  <a:cubicBezTo>
                    <a:pt x="3268" y="756"/>
                    <a:pt x="3561" y="624"/>
                    <a:pt x="3863" y="518"/>
                  </a:cubicBezTo>
                  <a:cubicBezTo>
                    <a:pt x="3895" y="506"/>
                    <a:pt x="4099" y="442"/>
                    <a:pt x="4239" y="418"/>
                  </a:cubicBezTo>
                  <a:cubicBezTo>
                    <a:pt x="4271" y="412"/>
                    <a:pt x="4301" y="408"/>
                    <a:pt x="4323" y="408"/>
                  </a:cubicBezTo>
                  <a:cubicBezTo>
                    <a:pt x="4363" y="408"/>
                    <a:pt x="4381" y="419"/>
                    <a:pt x="4363" y="447"/>
                  </a:cubicBezTo>
                  <a:cubicBezTo>
                    <a:pt x="4359" y="450"/>
                    <a:pt x="4355" y="451"/>
                    <a:pt x="4351" y="451"/>
                  </a:cubicBezTo>
                  <a:cubicBezTo>
                    <a:pt x="4350" y="451"/>
                    <a:pt x="4349" y="451"/>
                    <a:pt x="4348" y="451"/>
                  </a:cubicBezTo>
                  <a:cubicBezTo>
                    <a:pt x="4289" y="470"/>
                    <a:pt x="4231" y="489"/>
                    <a:pt x="4174" y="510"/>
                  </a:cubicBezTo>
                  <a:cubicBezTo>
                    <a:pt x="3776" y="654"/>
                    <a:pt x="3397" y="845"/>
                    <a:pt x="3029" y="1052"/>
                  </a:cubicBezTo>
                  <a:cubicBezTo>
                    <a:pt x="2915" y="1118"/>
                    <a:pt x="2803" y="1185"/>
                    <a:pt x="2693" y="1255"/>
                  </a:cubicBezTo>
                  <a:cubicBezTo>
                    <a:pt x="2840" y="1266"/>
                    <a:pt x="2987" y="1281"/>
                    <a:pt x="3135" y="1281"/>
                  </a:cubicBezTo>
                  <a:cubicBezTo>
                    <a:pt x="3153" y="1281"/>
                    <a:pt x="3171" y="1281"/>
                    <a:pt x="3188" y="1280"/>
                  </a:cubicBezTo>
                  <a:cubicBezTo>
                    <a:pt x="3229" y="1280"/>
                    <a:pt x="3269" y="1279"/>
                    <a:pt x="3310" y="1279"/>
                  </a:cubicBezTo>
                  <a:cubicBezTo>
                    <a:pt x="3487" y="1276"/>
                    <a:pt x="3664" y="1264"/>
                    <a:pt x="3837" y="1225"/>
                  </a:cubicBezTo>
                  <a:cubicBezTo>
                    <a:pt x="3838" y="1225"/>
                    <a:pt x="3839" y="1224"/>
                    <a:pt x="3840" y="1224"/>
                  </a:cubicBezTo>
                  <a:cubicBezTo>
                    <a:pt x="3856" y="1224"/>
                    <a:pt x="3861" y="1250"/>
                    <a:pt x="3843" y="1253"/>
                  </a:cubicBezTo>
                  <a:cubicBezTo>
                    <a:pt x="3630" y="1285"/>
                    <a:pt x="3416" y="1316"/>
                    <a:pt x="3202" y="1336"/>
                  </a:cubicBezTo>
                  <a:cubicBezTo>
                    <a:pt x="3044" y="1352"/>
                    <a:pt x="2887" y="1361"/>
                    <a:pt x="2730" y="1361"/>
                  </a:cubicBezTo>
                  <a:cubicBezTo>
                    <a:pt x="2700" y="1361"/>
                    <a:pt x="2671" y="1361"/>
                    <a:pt x="2641" y="1360"/>
                  </a:cubicBezTo>
                  <a:cubicBezTo>
                    <a:pt x="2609" y="1357"/>
                    <a:pt x="2575" y="1357"/>
                    <a:pt x="2541" y="1353"/>
                  </a:cubicBezTo>
                  <a:cubicBezTo>
                    <a:pt x="2236" y="1556"/>
                    <a:pt x="1946" y="1780"/>
                    <a:pt x="1683" y="2037"/>
                  </a:cubicBezTo>
                  <a:cubicBezTo>
                    <a:pt x="1632" y="2087"/>
                    <a:pt x="1581" y="2139"/>
                    <a:pt x="1532" y="2191"/>
                  </a:cubicBezTo>
                  <a:cubicBezTo>
                    <a:pt x="1638" y="2214"/>
                    <a:pt x="1746" y="2233"/>
                    <a:pt x="1854" y="2246"/>
                  </a:cubicBezTo>
                  <a:cubicBezTo>
                    <a:pt x="2143" y="2280"/>
                    <a:pt x="2436" y="2310"/>
                    <a:pt x="2729" y="2317"/>
                  </a:cubicBezTo>
                  <a:cubicBezTo>
                    <a:pt x="2767" y="2318"/>
                    <a:pt x="2805" y="2318"/>
                    <a:pt x="2842" y="2318"/>
                  </a:cubicBezTo>
                  <a:cubicBezTo>
                    <a:pt x="3002" y="2318"/>
                    <a:pt x="3163" y="2311"/>
                    <a:pt x="3322" y="2293"/>
                  </a:cubicBezTo>
                  <a:cubicBezTo>
                    <a:pt x="3325" y="2291"/>
                    <a:pt x="3329" y="2290"/>
                    <a:pt x="3333" y="2290"/>
                  </a:cubicBezTo>
                  <a:cubicBezTo>
                    <a:pt x="3348" y="2290"/>
                    <a:pt x="3362" y="2303"/>
                    <a:pt x="3362" y="2319"/>
                  </a:cubicBezTo>
                  <a:cubicBezTo>
                    <a:pt x="3361" y="2335"/>
                    <a:pt x="3347" y="2344"/>
                    <a:pt x="3333" y="2344"/>
                  </a:cubicBezTo>
                  <a:cubicBezTo>
                    <a:pt x="3236" y="2370"/>
                    <a:pt x="3136" y="2390"/>
                    <a:pt x="3035" y="2404"/>
                  </a:cubicBezTo>
                  <a:cubicBezTo>
                    <a:pt x="2911" y="2422"/>
                    <a:pt x="2786" y="2430"/>
                    <a:pt x="2661" y="2435"/>
                  </a:cubicBezTo>
                  <a:cubicBezTo>
                    <a:pt x="2616" y="2436"/>
                    <a:pt x="2570" y="2436"/>
                    <a:pt x="2525" y="2436"/>
                  </a:cubicBezTo>
                  <a:cubicBezTo>
                    <a:pt x="2479" y="2436"/>
                    <a:pt x="2434" y="2436"/>
                    <a:pt x="2388" y="2435"/>
                  </a:cubicBezTo>
                  <a:cubicBezTo>
                    <a:pt x="2148" y="2429"/>
                    <a:pt x="1909" y="2403"/>
                    <a:pt x="1677" y="2348"/>
                  </a:cubicBezTo>
                  <a:cubicBezTo>
                    <a:pt x="1607" y="2332"/>
                    <a:pt x="1537" y="2319"/>
                    <a:pt x="1468" y="2299"/>
                  </a:cubicBezTo>
                  <a:cubicBezTo>
                    <a:pt x="1458" y="2297"/>
                    <a:pt x="1448" y="2294"/>
                    <a:pt x="1438" y="2291"/>
                  </a:cubicBezTo>
                  <a:cubicBezTo>
                    <a:pt x="1236" y="2512"/>
                    <a:pt x="1046" y="2747"/>
                    <a:pt x="869" y="2990"/>
                  </a:cubicBezTo>
                  <a:lnTo>
                    <a:pt x="872" y="2990"/>
                  </a:lnTo>
                  <a:cubicBezTo>
                    <a:pt x="1094" y="3037"/>
                    <a:pt x="1323" y="3049"/>
                    <a:pt x="1549" y="3068"/>
                  </a:cubicBezTo>
                  <a:cubicBezTo>
                    <a:pt x="1668" y="3075"/>
                    <a:pt x="1787" y="3079"/>
                    <a:pt x="1907" y="3079"/>
                  </a:cubicBezTo>
                  <a:cubicBezTo>
                    <a:pt x="1958" y="3079"/>
                    <a:pt x="2010" y="3078"/>
                    <a:pt x="2061" y="3076"/>
                  </a:cubicBezTo>
                  <a:cubicBezTo>
                    <a:pt x="2230" y="3071"/>
                    <a:pt x="2397" y="3053"/>
                    <a:pt x="2561" y="3017"/>
                  </a:cubicBezTo>
                  <a:cubicBezTo>
                    <a:pt x="2581" y="3015"/>
                    <a:pt x="2602" y="2998"/>
                    <a:pt x="2619" y="2998"/>
                  </a:cubicBezTo>
                  <a:cubicBezTo>
                    <a:pt x="2627" y="2998"/>
                    <a:pt x="2634" y="3001"/>
                    <a:pt x="2640" y="3010"/>
                  </a:cubicBezTo>
                  <a:cubicBezTo>
                    <a:pt x="2663" y="3052"/>
                    <a:pt x="2527" y="3065"/>
                    <a:pt x="2499" y="3079"/>
                  </a:cubicBezTo>
                  <a:cubicBezTo>
                    <a:pt x="2320" y="3128"/>
                    <a:pt x="2136" y="3156"/>
                    <a:pt x="1950" y="3171"/>
                  </a:cubicBezTo>
                  <a:cubicBezTo>
                    <a:pt x="1846" y="3179"/>
                    <a:pt x="1741" y="3183"/>
                    <a:pt x="1636" y="3183"/>
                  </a:cubicBezTo>
                  <a:cubicBezTo>
                    <a:pt x="1597" y="3183"/>
                    <a:pt x="1558" y="3182"/>
                    <a:pt x="1519" y="3181"/>
                  </a:cubicBezTo>
                  <a:cubicBezTo>
                    <a:pt x="1421" y="3170"/>
                    <a:pt x="868" y="3186"/>
                    <a:pt x="815" y="3066"/>
                  </a:cubicBezTo>
                  <a:cubicBezTo>
                    <a:pt x="640" y="3313"/>
                    <a:pt x="478" y="3570"/>
                    <a:pt x="331" y="3832"/>
                  </a:cubicBezTo>
                  <a:cubicBezTo>
                    <a:pt x="308" y="3874"/>
                    <a:pt x="285" y="3915"/>
                    <a:pt x="263" y="3957"/>
                  </a:cubicBezTo>
                  <a:cubicBezTo>
                    <a:pt x="257" y="3969"/>
                    <a:pt x="251" y="3981"/>
                    <a:pt x="244" y="3993"/>
                  </a:cubicBezTo>
                  <a:cubicBezTo>
                    <a:pt x="201" y="4075"/>
                    <a:pt x="160" y="4158"/>
                    <a:pt x="120" y="4242"/>
                  </a:cubicBezTo>
                  <a:cubicBezTo>
                    <a:pt x="651" y="4076"/>
                    <a:pt x="1226" y="4164"/>
                    <a:pt x="1753" y="3978"/>
                  </a:cubicBezTo>
                  <a:cubicBezTo>
                    <a:pt x="1868" y="3942"/>
                    <a:pt x="1976" y="3892"/>
                    <a:pt x="2079" y="3832"/>
                  </a:cubicBezTo>
                  <a:cubicBezTo>
                    <a:pt x="2335" y="3682"/>
                    <a:pt x="2553" y="3470"/>
                    <a:pt x="2749" y="3251"/>
                  </a:cubicBezTo>
                  <a:cubicBezTo>
                    <a:pt x="3079" y="2905"/>
                    <a:pt x="3367" y="2517"/>
                    <a:pt x="3607" y="2104"/>
                  </a:cubicBezTo>
                  <a:cubicBezTo>
                    <a:pt x="3415" y="2060"/>
                    <a:pt x="3214" y="2044"/>
                    <a:pt x="3034" y="1957"/>
                  </a:cubicBezTo>
                  <a:cubicBezTo>
                    <a:pt x="3010" y="1945"/>
                    <a:pt x="2985" y="1928"/>
                    <a:pt x="2977" y="1902"/>
                  </a:cubicBezTo>
                  <a:cubicBezTo>
                    <a:pt x="2961" y="1853"/>
                    <a:pt x="3002" y="1811"/>
                    <a:pt x="3050" y="1809"/>
                  </a:cubicBezTo>
                  <a:cubicBezTo>
                    <a:pt x="3237" y="1783"/>
                    <a:pt x="3416" y="1757"/>
                    <a:pt x="3598" y="1711"/>
                  </a:cubicBezTo>
                  <a:cubicBezTo>
                    <a:pt x="3787" y="1664"/>
                    <a:pt x="3975" y="1564"/>
                    <a:pt x="4062" y="1381"/>
                  </a:cubicBezTo>
                  <a:cubicBezTo>
                    <a:pt x="4172" y="1182"/>
                    <a:pt x="4250" y="966"/>
                    <a:pt x="4356" y="765"/>
                  </a:cubicBezTo>
                  <a:cubicBezTo>
                    <a:pt x="4481" y="510"/>
                    <a:pt x="4636" y="268"/>
                    <a:pt x="473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5"/>
            <p:cNvSpPr/>
            <p:nvPr/>
          </p:nvSpPr>
          <p:spPr>
            <a:xfrm>
              <a:off x="-842" y="828104"/>
              <a:ext cx="108024" cy="81360"/>
            </a:xfrm>
            <a:custGeom>
              <a:avLst/>
              <a:gdLst/>
              <a:ahLst/>
              <a:cxnLst/>
              <a:rect l="l" t="t" r="r" b="b"/>
              <a:pathLst>
                <a:path w="2216" h="1669" extrusionOk="0">
                  <a:moveTo>
                    <a:pt x="1702" y="1"/>
                  </a:moveTo>
                  <a:lnTo>
                    <a:pt x="1702" y="1"/>
                  </a:lnTo>
                  <a:cubicBezTo>
                    <a:pt x="1528" y="179"/>
                    <a:pt x="1335" y="341"/>
                    <a:pt x="1128" y="479"/>
                  </a:cubicBezTo>
                  <a:cubicBezTo>
                    <a:pt x="1108" y="490"/>
                    <a:pt x="1021" y="550"/>
                    <a:pt x="935" y="601"/>
                  </a:cubicBezTo>
                  <a:cubicBezTo>
                    <a:pt x="712" y="892"/>
                    <a:pt x="466" y="1169"/>
                    <a:pt x="171" y="1377"/>
                  </a:cubicBezTo>
                  <a:cubicBezTo>
                    <a:pt x="115" y="1415"/>
                    <a:pt x="58" y="1452"/>
                    <a:pt x="1" y="1486"/>
                  </a:cubicBezTo>
                  <a:cubicBezTo>
                    <a:pt x="241" y="1603"/>
                    <a:pt x="533" y="1669"/>
                    <a:pt x="825" y="1669"/>
                  </a:cubicBezTo>
                  <a:cubicBezTo>
                    <a:pt x="1167" y="1669"/>
                    <a:pt x="1509" y="1579"/>
                    <a:pt x="1765" y="1377"/>
                  </a:cubicBezTo>
                  <a:cubicBezTo>
                    <a:pt x="1832" y="1324"/>
                    <a:pt x="1894" y="1263"/>
                    <a:pt x="1949" y="1194"/>
                  </a:cubicBezTo>
                  <a:lnTo>
                    <a:pt x="1949" y="1194"/>
                  </a:lnTo>
                  <a:cubicBezTo>
                    <a:pt x="1797" y="1266"/>
                    <a:pt x="1633" y="1321"/>
                    <a:pt x="1473" y="1377"/>
                  </a:cubicBezTo>
                  <a:cubicBezTo>
                    <a:pt x="1421" y="1396"/>
                    <a:pt x="1368" y="1414"/>
                    <a:pt x="1317" y="1434"/>
                  </a:cubicBezTo>
                  <a:cubicBezTo>
                    <a:pt x="1232" y="1466"/>
                    <a:pt x="1150" y="1514"/>
                    <a:pt x="1059" y="1531"/>
                  </a:cubicBezTo>
                  <a:cubicBezTo>
                    <a:pt x="1058" y="1531"/>
                    <a:pt x="1056" y="1531"/>
                    <a:pt x="1055" y="1531"/>
                  </a:cubicBezTo>
                  <a:cubicBezTo>
                    <a:pt x="1032" y="1531"/>
                    <a:pt x="1010" y="1517"/>
                    <a:pt x="1003" y="1494"/>
                  </a:cubicBezTo>
                  <a:cubicBezTo>
                    <a:pt x="987" y="1445"/>
                    <a:pt x="1028" y="1408"/>
                    <a:pt x="1061" y="1377"/>
                  </a:cubicBezTo>
                  <a:cubicBezTo>
                    <a:pt x="1067" y="1372"/>
                    <a:pt x="1071" y="1368"/>
                    <a:pt x="1075" y="1364"/>
                  </a:cubicBezTo>
                  <a:cubicBezTo>
                    <a:pt x="1202" y="1239"/>
                    <a:pt x="1339" y="1122"/>
                    <a:pt x="1481" y="1014"/>
                  </a:cubicBezTo>
                  <a:cubicBezTo>
                    <a:pt x="1706" y="835"/>
                    <a:pt x="1957" y="692"/>
                    <a:pt x="2216" y="564"/>
                  </a:cubicBezTo>
                  <a:lnTo>
                    <a:pt x="2216" y="564"/>
                  </a:lnTo>
                  <a:cubicBezTo>
                    <a:pt x="1808" y="606"/>
                    <a:pt x="1423" y="762"/>
                    <a:pt x="1094" y="1005"/>
                  </a:cubicBezTo>
                  <a:cubicBezTo>
                    <a:pt x="925" y="1121"/>
                    <a:pt x="772" y="1260"/>
                    <a:pt x="602" y="1377"/>
                  </a:cubicBezTo>
                  <a:cubicBezTo>
                    <a:pt x="578" y="1394"/>
                    <a:pt x="552" y="1411"/>
                    <a:pt x="527" y="1427"/>
                  </a:cubicBezTo>
                  <a:cubicBezTo>
                    <a:pt x="521" y="1429"/>
                    <a:pt x="515" y="1430"/>
                    <a:pt x="509" y="1430"/>
                  </a:cubicBezTo>
                  <a:cubicBezTo>
                    <a:pt x="480" y="1430"/>
                    <a:pt x="459" y="1405"/>
                    <a:pt x="459" y="1377"/>
                  </a:cubicBezTo>
                  <a:cubicBezTo>
                    <a:pt x="459" y="1367"/>
                    <a:pt x="462" y="1358"/>
                    <a:pt x="469" y="1348"/>
                  </a:cubicBezTo>
                  <a:cubicBezTo>
                    <a:pt x="633" y="1154"/>
                    <a:pt x="849" y="1010"/>
                    <a:pt x="1035" y="838"/>
                  </a:cubicBezTo>
                  <a:cubicBezTo>
                    <a:pt x="1298" y="596"/>
                    <a:pt x="1536" y="317"/>
                    <a:pt x="17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5"/>
            <p:cNvSpPr/>
            <p:nvPr/>
          </p:nvSpPr>
          <p:spPr>
            <a:xfrm>
              <a:off x="-116374" y="660023"/>
              <a:ext cx="245931" cy="264650"/>
            </a:xfrm>
            <a:custGeom>
              <a:avLst/>
              <a:gdLst/>
              <a:ahLst/>
              <a:cxnLst/>
              <a:rect l="l" t="t" r="r" b="b"/>
              <a:pathLst>
                <a:path w="5045" h="5429" extrusionOk="0">
                  <a:moveTo>
                    <a:pt x="3926" y="89"/>
                  </a:moveTo>
                  <a:cubicBezTo>
                    <a:pt x="3951" y="89"/>
                    <a:pt x="3983" y="99"/>
                    <a:pt x="3983" y="128"/>
                  </a:cubicBezTo>
                  <a:cubicBezTo>
                    <a:pt x="3972" y="164"/>
                    <a:pt x="3946" y="206"/>
                    <a:pt x="3903" y="211"/>
                  </a:cubicBezTo>
                  <a:cubicBezTo>
                    <a:pt x="3902" y="211"/>
                    <a:pt x="3900" y="211"/>
                    <a:pt x="3899" y="211"/>
                  </a:cubicBezTo>
                  <a:cubicBezTo>
                    <a:pt x="3870" y="211"/>
                    <a:pt x="3842" y="180"/>
                    <a:pt x="3846" y="151"/>
                  </a:cubicBezTo>
                  <a:cubicBezTo>
                    <a:pt x="3857" y="120"/>
                    <a:pt x="3893" y="106"/>
                    <a:pt x="3919" y="90"/>
                  </a:cubicBezTo>
                  <a:cubicBezTo>
                    <a:pt x="3921" y="90"/>
                    <a:pt x="3924" y="89"/>
                    <a:pt x="3926" y="89"/>
                  </a:cubicBezTo>
                  <a:close/>
                  <a:moveTo>
                    <a:pt x="4320" y="208"/>
                  </a:moveTo>
                  <a:cubicBezTo>
                    <a:pt x="4390" y="208"/>
                    <a:pt x="4382" y="328"/>
                    <a:pt x="4324" y="345"/>
                  </a:cubicBezTo>
                  <a:cubicBezTo>
                    <a:pt x="4323" y="345"/>
                    <a:pt x="4322" y="344"/>
                    <a:pt x="4322" y="344"/>
                  </a:cubicBezTo>
                  <a:cubicBezTo>
                    <a:pt x="4250" y="321"/>
                    <a:pt x="4247" y="239"/>
                    <a:pt x="4314" y="208"/>
                  </a:cubicBezTo>
                  <a:cubicBezTo>
                    <a:pt x="4316" y="208"/>
                    <a:pt x="4318" y="208"/>
                    <a:pt x="4320" y="208"/>
                  </a:cubicBezTo>
                  <a:close/>
                  <a:moveTo>
                    <a:pt x="3488" y="399"/>
                  </a:moveTo>
                  <a:cubicBezTo>
                    <a:pt x="3496" y="403"/>
                    <a:pt x="3505" y="404"/>
                    <a:pt x="3514" y="404"/>
                  </a:cubicBezTo>
                  <a:cubicBezTo>
                    <a:pt x="3515" y="404"/>
                    <a:pt x="3517" y="404"/>
                    <a:pt x="3518" y="404"/>
                  </a:cubicBezTo>
                  <a:cubicBezTo>
                    <a:pt x="3524" y="404"/>
                    <a:pt x="3529" y="404"/>
                    <a:pt x="3534" y="405"/>
                  </a:cubicBezTo>
                  <a:cubicBezTo>
                    <a:pt x="3551" y="410"/>
                    <a:pt x="3564" y="424"/>
                    <a:pt x="3575" y="435"/>
                  </a:cubicBezTo>
                  <a:cubicBezTo>
                    <a:pt x="3571" y="454"/>
                    <a:pt x="3570" y="474"/>
                    <a:pt x="3562" y="492"/>
                  </a:cubicBezTo>
                  <a:cubicBezTo>
                    <a:pt x="3556" y="497"/>
                    <a:pt x="3550" y="504"/>
                    <a:pt x="3543" y="507"/>
                  </a:cubicBezTo>
                  <a:cubicBezTo>
                    <a:pt x="3542" y="506"/>
                    <a:pt x="3540" y="505"/>
                    <a:pt x="3539" y="504"/>
                  </a:cubicBezTo>
                  <a:cubicBezTo>
                    <a:pt x="3535" y="501"/>
                    <a:pt x="3531" y="500"/>
                    <a:pt x="3527" y="500"/>
                  </a:cubicBezTo>
                  <a:cubicBezTo>
                    <a:pt x="3518" y="500"/>
                    <a:pt x="3510" y="505"/>
                    <a:pt x="3504" y="512"/>
                  </a:cubicBezTo>
                  <a:cubicBezTo>
                    <a:pt x="3457" y="499"/>
                    <a:pt x="3437" y="425"/>
                    <a:pt x="3488" y="399"/>
                  </a:cubicBezTo>
                  <a:close/>
                  <a:moveTo>
                    <a:pt x="4072" y="3449"/>
                  </a:moveTo>
                  <a:lnTo>
                    <a:pt x="4072" y="3449"/>
                  </a:lnTo>
                  <a:cubicBezTo>
                    <a:pt x="3906" y="3765"/>
                    <a:pt x="3668" y="4044"/>
                    <a:pt x="3404" y="4286"/>
                  </a:cubicBezTo>
                  <a:cubicBezTo>
                    <a:pt x="3218" y="4458"/>
                    <a:pt x="3003" y="4602"/>
                    <a:pt x="2838" y="4796"/>
                  </a:cubicBezTo>
                  <a:cubicBezTo>
                    <a:pt x="2832" y="4806"/>
                    <a:pt x="2829" y="4815"/>
                    <a:pt x="2829" y="4825"/>
                  </a:cubicBezTo>
                  <a:cubicBezTo>
                    <a:pt x="2829" y="4853"/>
                    <a:pt x="2850" y="4878"/>
                    <a:pt x="2879" y="4878"/>
                  </a:cubicBezTo>
                  <a:cubicBezTo>
                    <a:pt x="2885" y="4878"/>
                    <a:pt x="2891" y="4877"/>
                    <a:pt x="2897" y="4875"/>
                  </a:cubicBezTo>
                  <a:cubicBezTo>
                    <a:pt x="2922" y="4859"/>
                    <a:pt x="2947" y="4842"/>
                    <a:pt x="2972" y="4825"/>
                  </a:cubicBezTo>
                  <a:cubicBezTo>
                    <a:pt x="3142" y="4708"/>
                    <a:pt x="3295" y="4569"/>
                    <a:pt x="3464" y="4453"/>
                  </a:cubicBezTo>
                  <a:cubicBezTo>
                    <a:pt x="3793" y="4210"/>
                    <a:pt x="4177" y="4054"/>
                    <a:pt x="4586" y="4012"/>
                  </a:cubicBezTo>
                  <a:lnTo>
                    <a:pt x="4586" y="4012"/>
                  </a:lnTo>
                  <a:cubicBezTo>
                    <a:pt x="4327" y="4140"/>
                    <a:pt x="4076" y="4283"/>
                    <a:pt x="3851" y="4462"/>
                  </a:cubicBezTo>
                  <a:cubicBezTo>
                    <a:pt x="3708" y="4570"/>
                    <a:pt x="3572" y="4687"/>
                    <a:pt x="3445" y="4812"/>
                  </a:cubicBezTo>
                  <a:cubicBezTo>
                    <a:pt x="3441" y="4816"/>
                    <a:pt x="3437" y="4820"/>
                    <a:pt x="3431" y="4825"/>
                  </a:cubicBezTo>
                  <a:cubicBezTo>
                    <a:pt x="3398" y="4856"/>
                    <a:pt x="3357" y="4893"/>
                    <a:pt x="3372" y="4942"/>
                  </a:cubicBezTo>
                  <a:cubicBezTo>
                    <a:pt x="3379" y="4965"/>
                    <a:pt x="3402" y="4979"/>
                    <a:pt x="3425" y="4979"/>
                  </a:cubicBezTo>
                  <a:cubicBezTo>
                    <a:pt x="3426" y="4979"/>
                    <a:pt x="3428" y="4979"/>
                    <a:pt x="3429" y="4979"/>
                  </a:cubicBezTo>
                  <a:cubicBezTo>
                    <a:pt x="3519" y="4962"/>
                    <a:pt x="3601" y="4914"/>
                    <a:pt x="3687" y="4882"/>
                  </a:cubicBezTo>
                  <a:cubicBezTo>
                    <a:pt x="3738" y="4862"/>
                    <a:pt x="3791" y="4844"/>
                    <a:pt x="3843" y="4825"/>
                  </a:cubicBezTo>
                  <a:cubicBezTo>
                    <a:pt x="4003" y="4769"/>
                    <a:pt x="4167" y="4714"/>
                    <a:pt x="4318" y="4642"/>
                  </a:cubicBezTo>
                  <a:lnTo>
                    <a:pt x="4318" y="4642"/>
                  </a:lnTo>
                  <a:cubicBezTo>
                    <a:pt x="4264" y="4711"/>
                    <a:pt x="4202" y="4772"/>
                    <a:pt x="4135" y="4825"/>
                  </a:cubicBezTo>
                  <a:cubicBezTo>
                    <a:pt x="3879" y="5027"/>
                    <a:pt x="3537" y="5117"/>
                    <a:pt x="3195" y="5117"/>
                  </a:cubicBezTo>
                  <a:cubicBezTo>
                    <a:pt x="2903" y="5117"/>
                    <a:pt x="2611" y="5051"/>
                    <a:pt x="2371" y="4934"/>
                  </a:cubicBezTo>
                  <a:cubicBezTo>
                    <a:pt x="2428" y="4900"/>
                    <a:pt x="2485" y="4863"/>
                    <a:pt x="2541" y="4825"/>
                  </a:cubicBezTo>
                  <a:cubicBezTo>
                    <a:pt x="2835" y="4617"/>
                    <a:pt x="3082" y="4340"/>
                    <a:pt x="3304" y="4049"/>
                  </a:cubicBezTo>
                  <a:cubicBezTo>
                    <a:pt x="3391" y="3998"/>
                    <a:pt x="3477" y="3938"/>
                    <a:pt x="3498" y="3927"/>
                  </a:cubicBezTo>
                  <a:cubicBezTo>
                    <a:pt x="3705" y="3789"/>
                    <a:pt x="3898" y="3627"/>
                    <a:pt x="4072" y="3449"/>
                  </a:cubicBezTo>
                  <a:close/>
                  <a:moveTo>
                    <a:pt x="4886" y="992"/>
                  </a:moveTo>
                  <a:lnTo>
                    <a:pt x="4886" y="992"/>
                  </a:lnTo>
                  <a:cubicBezTo>
                    <a:pt x="4792" y="1260"/>
                    <a:pt x="4637" y="1503"/>
                    <a:pt x="4512" y="1757"/>
                  </a:cubicBezTo>
                  <a:cubicBezTo>
                    <a:pt x="4406" y="1959"/>
                    <a:pt x="4328" y="2175"/>
                    <a:pt x="4218" y="2374"/>
                  </a:cubicBezTo>
                  <a:cubicBezTo>
                    <a:pt x="4131" y="2557"/>
                    <a:pt x="3943" y="2657"/>
                    <a:pt x="3754" y="2704"/>
                  </a:cubicBezTo>
                  <a:cubicBezTo>
                    <a:pt x="3572" y="2750"/>
                    <a:pt x="3393" y="2776"/>
                    <a:pt x="3206" y="2802"/>
                  </a:cubicBezTo>
                  <a:cubicBezTo>
                    <a:pt x="3158" y="2804"/>
                    <a:pt x="3117" y="2846"/>
                    <a:pt x="3132" y="2895"/>
                  </a:cubicBezTo>
                  <a:cubicBezTo>
                    <a:pt x="3141" y="2921"/>
                    <a:pt x="3166" y="2938"/>
                    <a:pt x="3189" y="2950"/>
                  </a:cubicBezTo>
                  <a:cubicBezTo>
                    <a:pt x="3368" y="3037"/>
                    <a:pt x="3571" y="3053"/>
                    <a:pt x="3763" y="3097"/>
                  </a:cubicBezTo>
                  <a:cubicBezTo>
                    <a:pt x="3523" y="3510"/>
                    <a:pt x="3234" y="3897"/>
                    <a:pt x="2904" y="4244"/>
                  </a:cubicBezTo>
                  <a:cubicBezTo>
                    <a:pt x="2709" y="4464"/>
                    <a:pt x="2490" y="4675"/>
                    <a:pt x="2234" y="4825"/>
                  </a:cubicBezTo>
                  <a:cubicBezTo>
                    <a:pt x="2132" y="4885"/>
                    <a:pt x="2023" y="4935"/>
                    <a:pt x="1907" y="4971"/>
                  </a:cubicBezTo>
                  <a:cubicBezTo>
                    <a:pt x="1381" y="5157"/>
                    <a:pt x="807" y="5068"/>
                    <a:pt x="275" y="5235"/>
                  </a:cubicBezTo>
                  <a:cubicBezTo>
                    <a:pt x="323" y="5140"/>
                    <a:pt x="369" y="5043"/>
                    <a:pt x="418" y="4950"/>
                  </a:cubicBezTo>
                  <a:cubicBezTo>
                    <a:pt x="441" y="4908"/>
                    <a:pt x="464" y="4867"/>
                    <a:pt x="487" y="4825"/>
                  </a:cubicBezTo>
                  <a:cubicBezTo>
                    <a:pt x="634" y="4563"/>
                    <a:pt x="795" y="4306"/>
                    <a:pt x="971" y="4059"/>
                  </a:cubicBezTo>
                  <a:cubicBezTo>
                    <a:pt x="1024" y="4179"/>
                    <a:pt x="1576" y="4163"/>
                    <a:pt x="1675" y="4174"/>
                  </a:cubicBezTo>
                  <a:cubicBezTo>
                    <a:pt x="1713" y="4175"/>
                    <a:pt x="1750" y="4176"/>
                    <a:pt x="1787" y="4176"/>
                  </a:cubicBezTo>
                  <a:cubicBezTo>
                    <a:pt x="2079" y="4176"/>
                    <a:pt x="2372" y="4149"/>
                    <a:pt x="2654" y="4072"/>
                  </a:cubicBezTo>
                  <a:cubicBezTo>
                    <a:pt x="2682" y="4058"/>
                    <a:pt x="2819" y="4045"/>
                    <a:pt x="2795" y="4003"/>
                  </a:cubicBezTo>
                  <a:cubicBezTo>
                    <a:pt x="2789" y="3994"/>
                    <a:pt x="2782" y="3991"/>
                    <a:pt x="2775" y="3991"/>
                  </a:cubicBezTo>
                  <a:cubicBezTo>
                    <a:pt x="2757" y="3991"/>
                    <a:pt x="2736" y="4008"/>
                    <a:pt x="2717" y="4010"/>
                  </a:cubicBezTo>
                  <a:cubicBezTo>
                    <a:pt x="2505" y="4057"/>
                    <a:pt x="2285" y="4073"/>
                    <a:pt x="2066" y="4073"/>
                  </a:cubicBezTo>
                  <a:cubicBezTo>
                    <a:pt x="1945" y="4073"/>
                    <a:pt x="1824" y="4068"/>
                    <a:pt x="1705" y="4061"/>
                  </a:cubicBezTo>
                  <a:cubicBezTo>
                    <a:pt x="1478" y="4042"/>
                    <a:pt x="1250" y="4030"/>
                    <a:pt x="1027" y="3983"/>
                  </a:cubicBezTo>
                  <a:lnTo>
                    <a:pt x="1024" y="3983"/>
                  </a:lnTo>
                  <a:cubicBezTo>
                    <a:pt x="1201" y="3740"/>
                    <a:pt x="1391" y="3505"/>
                    <a:pt x="1594" y="3284"/>
                  </a:cubicBezTo>
                  <a:cubicBezTo>
                    <a:pt x="1604" y="3287"/>
                    <a:pt x="1613" y="3290"/>
                    <a:pt x="1623" y="3292"/>
                  </a:cubicBezTo>
                  <a:cubicBezTo>
                    <a:pt x="1692" y="3312"/>
                    <a:pt x="1763" y="3325"/>
                    <a:pt x="1832" y="3341"/>
                  </a:cubicBezTo>
                  <a:cubicBezTo>
                    <a:pt x="2065" y="3396"/>
                    <a:pt x="2303" y="3422"/>
                    <a:pt x="2544" y="3428"/>
                  </a:cubicBezTo>
                  <a:cubicBezTo>
                    <a:pt x="2591" y="3429"/>
                    <a:pt x="2638" y="3429"/>
                    <a:pt x="2685" y="3429"/>
                  </a:cubicBezTo>
                  <a:cubicBezTo>
                    <a:pt x="2854" y="3429"/>
                    <a:pt x="3023" y="3422"/>
                    <a:pt x="3190" y="3397"/>
                  </a:cubicBezTo>
                  <a:cubicBezTo>
                    <a:pt x="3291" y="3383"/>
                    <a:pt x="3391" y="3364"/>
                    <a:pt x="3489" y="3337"/>
                  </a:cubicBezTo>
                  <a:cubicBezTo>
                    <a:pt x="3503" y="3337"/>
                    <a:pt x="3516" y="3329"/>
                    <a:pt x="3518" y="3312"/>
                  </a:cubicBezTo>
                  <a:cubicBezTo>
                    <a:pt x="3518" y="3296"/>
                    <a:pt x="3504" y="3283"/>
                    <a:pt x="3489" y="3283"/>
                  </a:cubicBezTo>
                  <a:cubicBezTo>
                    <a:pt x="3485" y="3283"/>
                    <a:pt x="3480" y="3284"/>
                    <a:pt x="3477" y="3286"/>
                  </a:cubicBezTo>
                  <a:cubicBezTo>
                    <a:pt x="3320" y="3304"/>
                    <a:pt x="3163" y="3311"/>
                    <a:pt x="3006" y="3311"/>
                  </a:cubicBezTo>
                  <a:cubicBezTo>
                    <a:pt x="2673" y="3311"/>
                    <a:pt x="2339" y="3278"/>
                    <a:pt x="2009" y="3239"/>
                  </a:cubicBezTo>
                  <a:cubicBezTo>
                    <a:pt x="1902" y="3226"/>
                    <a:pt x="1794" y="3207"/>
                    <a:pt x="1687" y="3184"/>
                  </a:cubicBezTo>
                  <a:cubicBezTo>
                    <a:pt x="1736" y="3133"/>
                    <a:pt x="1787" y="3081"/>
                    <a:pt x="1838" y="3030"/>
                  </a:cubicBezTo>
                  <a:cubicBezTo>
                    <a:pt x="2101" y="2774"/>
                    <a:pt x="2391" y="2550"/>
                    <a:pt x="2696" y="2346"/>
                  </a:cubicBezTo>
                  <a:cubicBezTo>
                    <a:pt x="2730" y="2350"/>
                    <a:pt x="2763" y="2350"/>
                    <a:pt x="2796" y="2353"/>
                  </a:cubicBezTo>
                  <a:cubicBezTo>
                    <a:pt x="2827" y="2354"/>
                    <a:pt x="2859" y="2354"/>
                    <a:pt x="2890" y="2354"/>
                  </a:cubicBezTo>
                  <a:cubicBezTo>
                    <a:pt x="3262" y="2354"/>
                    <a:pt x="3632" y="2299"/>
                    <a:pt x="3999" y="2246"/>
                  </a:cubicBezTo>
                  <a:cubicBezTo>
                    <a:pt x="4015" y="2243"/>
                    <a:pt x="4011" y="2218"/>
                    <a:pt x="3996" y="2218"/>
                  </a:cubicBezTo>
                  <a:cubicBezTo>
                    <a:pt x="3995" y="2218"/>
                    <a:pt x="3994" y="2218"/>
                    <a:pt x="3992" y="2219"/>
                  </a:cubicBezTo>
                  <a:cubicBezTo>
                    <a:pt x="3780" y="2266"/>
                    <a:pt x="3562" y="2273"/>
                    <a:pt x="3343" y="2273"/>
                  </a:cubicBezTo>
                  <a:cubicBezTo>
                    <a:pt x="3326" y="2274"/>
                    <a:pt x="3308" y="2274"/>
                    <a:pt x="3290" y="2274"/>
                  </a:cubicBezTo>
                  <a:cubicBezTo>
                    <a:pt x="3143" y="2274"/>
                    <a:pt x="2996" y="2259"/>
                    <a:pt x="2849" y="2248"/>
                  </a:cubicBezTo>
                  <a:cubicBezTo>
                    <a:pt x="2959" y="2178"/>
                    <a:pt x="3071" y="2111"/>
                    <a:pt x="3185" y="2045"/>
                  </a:cubicBezTo>
                  <a:cubicBezTo>
                    <a:pt x="3606" y="1808"/>
                    <a:pt x="4042" y="1594"/>
                    <a:pt x="4503" y="1444"/>
                  </a:cubicBezTo>
                  <a:cubicBezTo>
                    <a:pt x="4505" y="1444"/>
                    <a:pt x="4506" y="1444"/>
                    <a:pt x="4508" y="1444"/>
                  </a:cubicBezTo>
                  <a:cubicBezTo>
                    <a:pt x="4512" y="1444"/>
                    <a:pt x="4515" y="1443"/>
                    <a:pt x="4519" y="1440"/>
                  </a:cubicBezTo>
                  <a:cubicBezTo>
                    <a:pt x="4537" y="1412"/>
                    <a:pt x="4518" y="1401"/>
                    <a:pt x="4479" y="1401"/>
                  </a:cubicBezTo>
                  <a:cubicBezTo>
                    <a:pt x="4360" y="1401"/>
                    <a:pt x="4058" y="1497"/>
                    <a:pt x="4018" y="1511"/>
                  </a:cubicBezTo>
                  <a:cubicBezTo>
                    <a:pt x="3716" y="1617"/>
                    <a:pt x="3423" y="1749"/>
                    <a:pt x="3142" y="1902"/>
                  </a:cubicBezTo>
                  <a:cubicBezTo>
                    <a:pt x="3180" y="1818"/>
                    <a:pt x="3216" y="1734"/>
                    <a:pt x="3253" y="1649"/>
                  </a:cubicBezTo>
                  <a:cubicBezTo>
                    <a:pt x="3314" y="1508"/>
                    <a:pt x="3379" y="1368"/>
                    <a:pt x="3458" y="1236"/>
                  </a:cubicBezTo>
                  <a:cubicBezTo>
                    <a:pt x="3462" y="1228"/>
                    <a:pt x="3456" y="1222"/>
                    <a:pt x="3450" y="1222"/>
                  </a:cubicBezTo>
                  <a:cubicBezTo>
                    <a:pt x="3446" y="1222"/>
                    <a:pt x="3443" y="1223"/>
                    <a:pt x="3441" y="1227"/>
                  </a:cubicBezTo>
                  <a:cubicBezTo>
                    <a:pt x="3404" y="1296"/>
                    <a:pt x="3358" y="1360"/>
                    <a:pt x="3317" y="1427"/>
                  </a:cubicBezTo>
                  <a:cubicBezTo>
                    <a:pt x="3224" y="1577"/>
                    <a:pt x="3135" y="1729"/>
                    <a:pt x="3055" y="1887"/>
                  </a:cubicBezTo>
                  <a:cubicBezTo>
                    <a:pt x="3048" y="1911"/>
                    <a:pt x="3025" y="1941"/>
                    <a:pt x="3016" y="1971"/>
                  </a:cubicBezTo>
                  <a:cubicBezTo>
                    <a:pt x="2667" y="2167"/>
                    <a:pt x="2329" y="2390"/>
                    <a:pt x="2020" y="2647"/>
                  </a:cubicBezTo>
                  <a:cubicBezTo>
                    <a:pt x="2021" y="2602"/>
                    <a:pt x="2021" y="2557"/>
                    <a:pt x="2022" y="2513"/>
                  </a:cubicBezTo>
                  <a:cubicBezTo>
                    <a:pt x="2022" y="2272"/>
                    <a:pt x="2007" y="2029"/>
                    <a:pt x="2063" y="1792"/>
                  </a:cubicBezTo>
                  <a:cubicBezTo>
                    <a:pt x="2066" y="1785"/>
                    <a:pt x="2063" y="1776"/>
                    <a:pt x="2053" y="1773"/>
                  </a:cubicBezTo>
                  <a:cubicBezTo>
                    <a:pt x="2053" y="1773"/>
                    <a:pt x="2052" y="1773"/>
                    <a:pt x="2052" y="1773"/>
                  </a:cubicBezTo>
                  <a:cubicBezTo>
                    <a:pt x="2045" y="1773"/>
                    <a:pt x="2040" y="1778"/>
                    <a:pt x="2039" y="1785"/>
                  </a:cubicBezTo>
                  <a:cubicBezTo>
                    <a:pt x="2017" y="1875"/>
                    <a:pt x="1994" y="1968"/>
                    <a:pt x="1977" y="2061"/>
                  </a:cubicBezTo>
                  <a:cubicBezTo>
                    <a:pt x="1940" y="2253"/>
                    <a:pt x="1923" y="2451"/>
                    <a:pt x="1925" y="2647"/>
                  </a:cubicBezTo>
                  <a:cubicBezTo>
                    <a:pt x="1928" y="2671"/>
                    <a:pt x="1924" y="2701"/>
                    <a:pt x="1927" y="2726"/>
                  </a:cubicBezTo>
                  <a:cubicBezTo>
                    <a:pt x="1835" y="2807"/>
                    <a:pt x="1746" y="2890"/>
                    <a:pt x="1661" y="2977"/>
                  </a:cubicBezTo>
                  <a:cubicBezTo>
                    <a:pt x="1322" y="3315"/>
                    <a:pt x="1030" y="3697"/>
                    <a:pt x="763" y="4092"/>
                  </a:cubicBezTo>
                  <a:cubicBezTo>
                    <a:pt x="601" y="4327"/>
                    <a:pt x="451" y="4572"/>
                    <a:pt x="318" y="4825"/>
                  </a:cubicBezTo>
                  <a:cubicBezTo>
                    <a:pt x="265" y="4928"/>
                    <a:pt x="213" y="5033"/>
                    <a:pt x="166" y="5139"/>
                  </a:cubicBezTo>
                  <a:cubicBezTo>
                    <a:pt x="159" y="5032"/>
                    <a:pt x="156" y="4928"/>
                    <a:pt x="157" y="4825"/>
                  </a:cubicBezTo>
                  <a:cubicBezTo>
                    <a:pt x="165" y="4059"/>
                    <a:pt x="420" y="3411"/>
                    <a:pt x="801" y="2722"/>
                  </a:cubicBezTo>
                  <a:cubicBezTo>
                    <a:pt x="817" y="2721"/>
                    <a:pt x="832" y="2720"/>
                    <a:pt x="848" y="2720"/>
                  </a:cubicBezTo>
                  <a:cubicBezTo>
                    <a:pt x="996" y="2720"/>
                    <a:pt x="1139" y="2772"/>
                    <a:pt x="1280" y="2805"/>
                  </a:cubicBezTo>
                  <a:cubicBezTo>
                    <a:pt x="1453" y="2791"/>
                    <a:pt x="1340" y="2597"/>
                    <a:pt x="1297" y="2509"/>
                  </a:cubicBezTo>
                  <a:cubicBezTo>
                    <a:pt x="1273" y="2461"/>
                    <a:pt x="1239" y="2414"/>
                    <a:pt x="1273" y="2363"/>
                  </a:cubicBezTo>
                  <a:cubicBezTo>
                    <a:pt x="1318" y="2269"/>
                    <a:pt x="1378" y="2188"/>
                    <a:pt x="1446" y="2111"/>
                  </a:cubicBezTo>
                  <a:cubicBezTo>
                    <a:pt x="1726" y="1802"/>
                    <a:pt x="2093" y="1606"/>
                    <a:pt x="2459" y="1415"/>
                  </a:cubicBezTo>
                  <a:lnTo>
                    <a:pt x="2459" y="1415"/>
                  </a:lnTo>
                  <a:cubicBezTo>
                    <a:pt x="2418" y="1553"/>
                    <a:pt x="2371" y="1688"/>
                    <a:pt x="2332" y="1827"/>
                  </a:cubicBezTo>
                  <a:cubicBezTo>
                    <a:pt x="2312" y="1871"/>
                    <a:pt x="2317" y="1934"/>
                    <a:pt x="2373" y="1947"/>
                  </a:cubicBezTo>
                  <a:cubicBezTo>
                    <a:pt x="2375" y="1947"/>
                    <a:pt x="2377" y="1947"/>
                    <a:pt x="2379" y="1947"/>
                  </a:cubicBezTo>
                  <a:cubicBezTo>
                    <a:pt x="2542" y="1947"/>
                    <a:pt x="2825" y="1439"/>
                    <a:pt x="2962" y="1321"/>
                  </a:cubicBezTo>
                  <a:cubicBezTo>
                    <a:pt x="3226" y="1121"/>
                    <a:pt x="3583" y="1112"/>
                    <a:pt x="3901" y="1110"/>
                  </a:cubicBezTo>
                  <a:cubicBezTo>
                    <a:pt x="3918" y="1110"/>
                    <a:pt x="3934" y="1110"/>
                    <a:pt x="3951" y="1110"/>
                  </a:cubicBezTo>
                  <a:cubicBezTo>
                    <a:pt x="4266" y="1110"/>
                    <a:pt x="4581" y="1072"/>
                    <a:pt x="4886" y="992"/>
                  </a:cubicBezTo>
                  <a:close/>
                  <a:moveTo>
                    <a:pt x="3951" y="0"/>
                  </a:moveTo>
                  <a:cubicBezTo>
                    <a:pt x="3929" y="0"/>
                    <a:pt x="3907" y="7"/>
                    <a:pt x="3889" y="21"/>
                  </a:cubicBezTo>
                  <a:cubicBezTo>
                    <a:pt x="3767" y="46"/>
                    <a:pt x="3754" y="214"/>
                    <a:pt x="3866" y="263"/>
                  </a:cubicBezTo>
                  <a:cubicBezTo>
                    <a:pt x="3873" y="265"/>
                    <a:pt x="3879" y="267"/>
                    <a:pt x="3885" y="268"/>
                  </a:cubicBezTo>
                  <a:cubicBezTo>
                    <a:pt x="3848" y="440"/>
                    <a:pt x="3790" y="612"/>
                    <a:pt x="3699" y="764"/>
                  </a:cubicBezTo>
                  <a:cubicBezTo>
                    <a:pt x="3696" y="760"/>
                    <a:pt x="3692" y="757"/>
                    <a:pt x="3686" y="755"/>
                  </a:cubicBezTo>
                  <a:cubicBezTo>
                    <a:pt x="3639" y="741"/>
                    <a:pt x="3594" y="714"/>
                    <a:pt x="3570" y="668"/>
                  </a:cubicBezTo>
                  <a:cubicBezTo>
                    <a:pt x="3551" y="632"/>
                    <a:pt x="3549" y="590"/>
                    <a:pt x="3552" y="549"/>
                  </a:cubicBezTo>
                  <a:cubicBezTo>
                    <a:pt x="3552" y="546"/>
                    <a:pt x="3552" y="543"/>
                    <a:pt x="3552" y="540"/>
                  </a:cubicBezTo>
                  <a:cubicBezTo>
                    <a:pt x="3660" y="505"/>
                    <a:pt x="3694" y="350"/>
                    <a:pt x="3541" y="324"/>
                  </a:cubicBezTo>
                  <a:cubicBezTo>
                    <a:pt x="3537" y="324"/>
                    <a:pt x="3534" y="324"/>
                    <a:pt x="3531" y="324"/>
                  </a:cubicBezTo>
                  <a:cubicBezTo>
                    <a:pt x="3391" y="324"/>
                    <a:pt x="3326" y="504"/>
                    <a:pt x="3482" y="547"/>
                  </a:cubicBezTo>
                  <a:cubicBezTo>
                    <a:pt x="3486" y="547"/>
                    <a:pt x="3489" y="548"/>
                    <a:pt x="3493" y="548"/>
                  </a:cubicBezTo>
                  <a:cubicBezTo>
                    <a:pt x="3482" y="657"/>
                    <a:pt x="3570" y="765"/>
                    <a:pt x="3659" y="819"/>
                  </a:cubicBezTo>
                  <a:cubicBezTo>
                    <a:pt x="3660" y="819"/>
                    <a:pt x="3663" y="820"/>
                    <a:pt x="3664" y="820"/>
                  </a:cubicBezTo>
                  <a:cubicBezTo>
                    <a:pt x="3645" y="848"/>
                    <a:pt x="3625" y="874"/>
                    <a:pt x="3604" y="901"/>
                  </a:cubicBezTo>
                  <a:cubicBezTo>
                    <a:pt x="3585" y="931"/>
                    <a:pt x="3516" y="976"/>
                    <a:pt x="3479" y="1021"/>
                  </a:cubicBezTo>
                  <a:cubicBezTo>
                    <a:pt x="3277" y="1039"/>
                    <a:pt x="3079" y="1077"/>
                    <a:pt x="2898" y="1171"/>
                  </a:cubicBezTo>
                  <a:cubicBezTo>
                    <a:pt x="2802" y="1227"/>
                    <a:pt x="2755" y="1332"/>
                    <a:pt x="2691" y="1419"/>
                  </a:cubicBezTo>
                  <a:cubicBezTo>
                    <a:pt x="2621" y="1522"/>
                    <a:pt x="2554" y="1628"/>
                    <a:pt x="2474" y="1725"/>
                  </a:cubicBezTo>
                  <a:cubicBezTo>
                    <a:pt x="2517" y="1590"/>
                    <a:pt x="2573" y="1458"/>
                    <a:pt x="2605" y="1321"/>
                  </a:cubicBezTo>
                  <a:cubicBezTo>
                    <a:pt x="2600" y="1257"/>
                    <a:pt x="2569" y="1236"/>
                    <a:pt x="2528" y="1236"/>
                  </a:cubicBezTo>
                  <a:cubicBezTo>
                    <a:pt x="2464" y="1236"/>
                    <a:pt x="2375" y="1289"/>
                    <a:pt x="2325" y="1314"/>
                  </a:cubicBezTo>
                  <a:cubicBezTo>
                    <a:pt x="2222" y="1368"/>
                    <a:pt x="2121" y="1427"/>
                    <a:pt x="2022" y="1490"/>
                  </a:cubicBezTo>
                  <a:cubicBezTo>
                    <a:pt x="1726" y="1686"/>
                    <a:pt x="1450" y="1916"/>
                    <a:pt x="1224" y="2190"/>
                  </a:cubicBezTo>
                  <a:cubicBezTo>
                    <a:pt x="1061" y="2390"/>
                    <a:pt x="1076" y="2436"/>
                    <a:pt x="1190" y="2654"/>
                  </a:cubicBezTo>
                  <a:cubicBezTo>
                    <a:pt x="1076" y="2634"/>
                    <a:pt x="972" y="2611"/>
                    <a:pt x="857" y="2578"/>
                  </a:cubicBezTo>
                  <a:cubicBezTo>
                    <a:pt x="823" y="2566"/>
                    <a:pt x="794" y="2560"/>
                    <a:pt x="770" y="2560"/>
                  </a:cubicBezTo>
                  <a:cubicBezTo>
                    <a:pt x="679" y="2560"/>
                    <a:pt x="642" y="2635"/>
                    <a:pt x="592" y="2734"/>
                  </a:cubicBezTo>
                  <a:cubicBezTo>
                    <a:pt x="254" y="3356"/>
                    <a:pt x="0" y="4046"/>
                    <a:pt x="6" y="4764"/>
                  </a:cubicBezTo>
                  <a:cubicBezTo>
                    <a:pt x="7" y="4781"/>
                    <a:pt x="8" y="4802"/>
                    <a:pt x="8" y="4826"/>
                  </a:cubicBezTo>
                  <a:cubicBezTo>
                    <a:pt x="12" y="5000"/>
                    <a:pt x="14" y="5342"/>
                    <a:pt x="94" y="5416"/>
                  </a:cubicBezTo>
                  <a:cubicBezTo>
                    <a:pt x="106" y="5425"/>
                    <a:pt x="120" y="5429"/>
                    <a:pt x="134" y="5429"/>
                  </a:cubicBezTo>
                  <a:cubicBezTo>
                    <a:pt x="160" y="5429"/>
                    <a:pt x="186" y="5414"/>
                    <a:pt x="200" y="5391"/>
                  </a:cubicBezTo>
                  <a:cubicBezTo>
                    <a:pt x="833" y="5247"/>
                    <a:pt x="1514" y="5308"/>
                    <a:pt x="2122" y="5057"/>
                  </a:cubicBezTo>
                  <a:cubicBezTo>
                    <a:pt x="2174" y="5035"/>
                    <a:pt x="2226" y="5012"/>
                    <a:pt x="2275" y="4986"/>
                  </a:cubicBezTo>
                  <a:lnTo>
                    <a:pt x="2276" y="4986"/>
                  </a:lnTo>
                  <a:cubicBezTo>
                    <a:pt x="2278" y="4990"/>
                    <a:pt x="2280" y="4992"/>
                    <a:pt x="2282" y="4995"/>
                  </a:cubicBezTo>
                  <a:cubicBezTo>
                    <a:pt x="2512" y="5182"/>
                    <a:pt x="2811" y="5259"/>
                    <a:pt x="3102" y="5277"/>
                  </a:cubicBezTo>
                  <a:cubicBezTo>
                    <a:pt x="3138" y="5280"/>
                    <a:pt x="3174" y="5281"/>
                    <a:pt x="3210" y="5281"/>
                  </a:cubicBezTo>
                  <a:cubicBezTo>
                    <a:pt x="3453" y="5281"/>
                    <a:pt x="3696" y="5227"/>
                    <a:pt x="3920" y="5133"/>
                  </a:cubicBezTo>
                  <a:cubicBezTo>
                    <a:pt x="4087" y="5064"/>
                    <a:pt x="4227" y="4953"/>
                    <a:pt x="4352" y="4826"/>
                  </a:cubicBezTo>
                  <a:cubicBezTo>
                    <a:pt x="4416" y="4760"/>
                    <a:pt x="4476" y="4689"/>
                    <a:pt x="4532" y="4619"/>
                  </a:cubicBezTo>
                  <a:cubicBezTo>
                    <a:pt x="4562" y="4572"/>
                    <a:pt x="4681" y="4472"/>
                    <a:pt x="4587" y="4435"/>
                  </a:cubicBezTo>
                  <a:cubicBezTo>
                    <a:pt x="4584" y="4434"/>
                    <a:pt x="4581" y="4434"/>
                    <a:pt x="4578" y="4434"/>
                  </a:cubicBezTo>
                  <a:cubicBezTo>
                    <a:pt x="4555" y="4434"/>
                    <a:pt x="4535" y="4450"/>
                    <a:pt x="4519" y="4464"/>
                  </a:cubicBezTo>
                  <a:cubicBezTo>
                    <a:pt x="4452" y="4501"/>
                    <a:pt x="4383" y="4533"/>
                    <a:pt x="4316" y="4567"/>
                  </a:cubicBezTo>
                  <a:cubicBezTo>
                    <a:pt x="4101" y="4679"/>
                    <a:pt x="3871" y="4754"/>
                    <a:pt x="3639" y="4826"/>
                  </a:cubicBezTo>
                  <a:cubicBezTo>
                    <a:pt x="3630" y="4829"/>
                    <a:pt x="3621" y="4831"/>
                    <a:pt x="3612" y="4834"/>
                  </a:cubicBezTo>
                  <a:cubicBezTo>
                    <a:pt x="3615" y="4831"/>
                    <a:pt x="3619" y="4829"/>
                    <a:pt x="3623" y="4826"/>
                  </a:cubicBezTo>
                  <a:cubicBezTo>
                    <a:pt x="3896" y="4616"/>
                    <a:pt x="4163" y="4396"/>
                    <a:pt x="4466" y="4228"/>
                  </a:cubicBezTo>
                  <a:cubicBezTo>
                    <a:pt x="4557" y="4178"/>
                    <a:pt x="4667" y="4118"/>
                    <a:pt x="4763" y="4067"/>
                  </a:cubicBezTo>
                  <a:cubicBezTo>
                    <a:pt x="4821" y="4031"/>
                    <a:pt x="4912" y="4015"/>
                    <a:pt x="4933" y="3941"/>
                  </a:cubicBezTo>
                  <a:cubicBezTo>
                    <a:pt x="4943" y="3887"/>
                    <a:pt x="4893" y="3855"/>
                    <a:pt x="4844" y="3855"/>
                  </a:cubicBezTo>
                  <a:cubicBezTo>
                    <a:pt x="4837" y="3855"/>
                    <a:pt x="4829" y="3856"/>
                    <a:pt x="4822" y="3857"/>
                  </a:cubicBezTo>
                  <a:cubicBezTo>
                    <a:pt x="4745" y="3864"/>
                    <a:pt x="4669" y="3870"/>
                    <a:pt x="4593" y="3880"/>
                  </a:cubicBezTo>
                  <a:cubicBezTo>
                    <a:pt x="4208" y="3922"/>
                    <a:pt x="3854" y="4106"/>
                    <a:pt x="3542" y="4328"/>
                  </a:cubicBezTo>
                  <a:cubicBezTo>
                    <a:pt x="3878" y="3918"/>
                    <a:pt x="4191" y="3487"/>
                    <a:pt x="4433" y="3015"/>
                  </a:cubicBezTo>
                  <a:cubicBezTo>
                    <a:pt x="4465" y="2970"/>
                    <a:pt x="4468" y="2899"/>
                    <a:pt x="4407" y="2878"/>
                  </a:cubicBezTo>
                  <a:cubicBezTo>
                    <a:pt x="4398" y="2875"/>
                    <a:pt x="4389" y="2873"/>
                    <a:pt x="4381" y="2873"/>
                  </a:cubicBezTo>
                  <a:cubicBezTo>
                    <a:pt x="4328" y="2873"/>
                    <a:pt x="4298" y="2937"/>
                    <a:pt x="4269" y="2977"/>
                  </a:cubicBezTo>
                  <a:cubicBezTo>
                    <a:pt x="4032" y="3336"/>
                    <a:pt x="3748" y="3663"/>
                    <a:pt x="3403" y="3919"/>
                  </a:cubicBezTo>
                  <a:cubicBezTo>
                    <a:pt x="3485" y="3808"/>
                    <a:pt x="3564" y="3697"/>
                    <a:pt x="3642" y="3586"/>
                  </a:cubicBezTo>
                  <a:cubicBezTo>
                    <a:pt x="3739" y="3440"/>
                    <a:pt x="3830" y="3291"/>
                    <a:pt x="3914" y="3138"/>
                  </a:cubicBezTo>
                  <a:cubicBezTo>
                    <a:pt x="3947" y="3086"/>
                    <a:pt x="3982" y="3004"/>
                    <a:pt x="3910" y="2967"/>
                  </a:cubicBezTo>
                  <a:cubicBezTo>
                    <a:pt x="3890" y="2961"/>
                    <a:pt x="3868" y="2959"/>
                    <a:pt x="3844" y="2959"/>
                  </a:cubicBezTo>
                  <a:cubicBezTo>
                    <a:pt x="3793" y="2959"/>
                    <a:pt x="3738" y="2968"/>
                    <a:pt x="3692" y="2969"/>
                  </a:cubicBezTo>
                  <a:cubicBezTo>
                    <a:pt x="3597" y="2966"/>
                    <a:pt x="3504" y="2953"/>
                    <a:pt x="3415" y="2924"/>
                  </a:cubicBezTo>
                  <a:cubicBezTo>
                    <a:pt x="3842" y="2870"/>
                    <a:pt x="4312" y="2660"/>
                    <a:pt x="4470" y="2230"/>
                  </a:cubicBezTo>
                  <a:cubicBezTo>
                    <a:pt x="4639" y="1829"/>
                    <a:pt x="4807" y="1421"/>
                    <a:pt x="4998" y="1026"/>
                  </a:cubicBezTo>
                  <a:cubicBezTo>
                    <a:pt x="5021" y="976"/>
                    <a:pt x="5045" y="912"/>
                    <a:pt x="5003" y="867"/>
                  </a:cubicBezTo>
                  <a:cubicBezTo>
                    <a:pt x="4980" y="844"/>
                    <a:pt x="4953" y="837"/>
                    <a:pt x="4924" y="837"/>
                  </a:cubicBezTo>
                  <a:cubicBezTo>
                    <a:pt x="4877" y="837"/>
                    <a:pt x="4826" y="856"/>
                    <a:pt x="4782" y="863"/>
                  </a:cubicBezTo>
                  <a:cubicBezTo>
                    <a:pt x="4503" y="934"/>
                    <a:pt x="4221" y="986"/>
                    <a:pt x="3932" y="998"/>
                  </a:cubicBezTo>
                  <a:cubicBezTo>
                    <a:pt x="3829" y="1002"/>
                    <a:pt x="3722" y="1006"/>
                    <a:pt x="3617" y="1011"/>
                  </a:cubicBezTo>
                  <a:cubicBezTo>
                    <a:pt x="3625" y="1002"/>
                    <a:pt x="3631" y="995"/>
                    <a:pt x="3637" y="990"/>
                  </a:cubicBezTo>
                  <a:cubicBezTo>
                    <a:pt x="3704" y="910"/>
                    <a:pt x="3764" y="821"/>
                    <a:pt x="3814" y="725"/>
                  </a:cubicBezTo>
                  <a:cubicBezTo>
                    <a:pt x="3823" y="729"/>
                    <a:pt x="3833" y="732"/>
                    <a:pt x="3841" y="733"/>
                  </a:cubicBezTo>
                  <a:cubicBezTo>
                    <a:pt x="3858" y="735"/>
                    <a:pt x="3875" y="737"/>
                    <a:pt x="3891" y="737"/>
                  </a:cubicBezTo>
                  <a:cubicBezTo>
                    <a:pt x="4074" y="737"/>
                    <a:pt x="4204" y="573"/>
                    <a:pt x="4313" y="441"/>
                  </a:cubicBezTo>
                  <a:cubicBezTo>
                    <a:pt x="4319" y="441"/>
                    <a:pt x="4326" y="442"/>
                    <a:pt x="4332" y="442"/>
                  </a:cubicBezTo>
                  <a:cubicBezTo>
                    <a:pt x="4502" y="442"/>
                    <a:pt x="4532" y="185"/>
                    <a:pt x="4373" y="131"/>
                  </a:cubicBezTo>
                  <a:cubicBezTo>
                    <a:pt x="4360" y="127"/>
                    <a:pt x="4348" y="126"/>
                    <a:pt x="4337" y="126"/>
                  </a:cubicBezTo>
                  <a:cubicBezTo>
                    <a:pt x="4210" y="126"/>
                    <a:pt x="4156" y="326"/>
                    <a:pt x="4261" y="403"/>
                  </a:cubicBezTo>
                  <a:cubicBezTo>
                    <a:pt x="4177" y="538"/>
                    <a:pt x="4049" y="645"/>
                    <a:pt x="3887" y="670"/>
                  </a:cubicBezTo>
                  <a:cubicBezTo>
                    <a:pt x="3871" y="673"/>
                    <a:pt x="3855" y="675"/>
                    <a:pt x="3838" y="676"/>
                  </a:cubicBezTo>
                  <a:cubicBezTo>
                    <a:pt x="3898" y="548"/>
                    <a:pt x="3934" y="410"/>
                    <a:pt x="3931" y="269"/>
                  </a:cubicBezTo>
                  <a:cubicBezTo>
                    <a:pt x="4008" y="257"/>
                    <a:pt x="4078" y="181"/>
                    <a:pt x="4073" y="103"/>
                  </a:cubicBezTo>
                  <a:cubicBezTo>
                    <a:pt x="4066" y="45"/>
                    <a:pt x="4007" y="0"/>
                    <a:pt x="395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5"/>
            <p:cNvSpPr/>
            <p:nvPr/>
          </p:nvSpPr>
          <p:spPr>
            <a:xfrm>
              <a:off x="-108623" y="904491"/>
              <a:ext cx="3120" cy="6093"/>
            </a:xfrm>
            <a:custGeom>
              <a:avLst/>
              <a:gdLst/>
              <a:ahLst/>
              <a:cxnLst/>
              <a:rect l="l" t="t" r="r" b="b"/>
              <a:pathLst>
                <a:path w="64" h="125" extrusionOk="0">
                  <a:moveTo>
                    <a:pt x="64" y="1"/>
                  </a:moveTo>
                  <a:lnTo>
                    <a:pt x="64" y="1"/>
                  </a:lnTo>
                  <a:cubicBezTo>
                    <a:pt x="44" y="5"/>
                    <a:pt x="22" y="7"/>
                    <a:pt x="1" y="10"/>
                  </a:cubicBezTo>
                  <a:cubicBezTo>
                    <a:pt x="3" y="48"/>
                    <a:pt x="5" y="86"/>
                    <a:pt x="7" y="125"/>
                  </a:cubicBezTo>
                  <a:cubicBezTo>
                    <a:pt x="26" y="83"/>
                    <a:pt x="45" y="42"/>
                    <a:pt x="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5"/>
            <p:cNvSpPr/>
            <p:nvPr/>
          </p:nvSpPr>
          <p:spPr>
            <a:xfrm>
              <a:off x="-102919" y="708429"/>
              <a:ext cx="224823" cy="206836"/>
            </a:xfrm>
            <a:custGeom>
              <a:avLst/>
              <a:gdLst/>
              <a:ahLst/>
              <a:cxnLst/>
              <a:rect l="l" t="t" r="r" b="b"/>
              <a:pathLst>
                <a:path w="4612" h="4243" extrusionOk="0">
                  <a:moveTo>
                    <a:pt x="4611" y="0"/>
                  </a:moveTo>
                  <a:lnTo>
                    <a:pt x="4611" y="0"/>
                  </a:lnTo>
                  <a:cubicBezTo>
                    <a:pt x="4513" y="25"/>
                    <a:pt x="4415" y="46"/>
                    <a:pt x="4316" y="63"/>
                  </a:cubicBezTo>
                  <a:cubicBezTo>
                    <a:pt x="4259" y="186"/>
                    <a:pt x="4193" y="305"/>
                    <a:pt x="4119" y="418"/>
                  </a:cubicBezTo>
                  <a:cubicBezTo>
                    <a:pt x="4098" y="450"/>
                    <a:pt x="4076" y="480"/>
                    <a:pt x="4054" y="510"/>
                  </a:cubicBezTo>
                  <a:cubicBezTo>
                    <a:pt x="3826" y="825"/>
                    <a:pt x="3528" y="1090"/>
                    <a:pt x="3190" y="1279"/>
                  </a:cubicBezTo>
                  <a:cubicBezTo>
                    <a:pt x="3367" y="1276"/>
                    <a:pt x="3544" y="1264"/>
                    <a:pt x="3717" y="1225"/>
                  </a:cubicBezTo>
                  <a:cubicBezTo>
                    <a:pt x="3718" y="1225"/>
                    <a:pt x="3719" y="1224"/>
                    <a:pt x="3720" y="1224"/>
                  </a:cubicBezTo>
                  <a:cubicBezTo>
                    <a:pt x="3736" y="1224"/>
                    <a:pt x="3741" y="1250"/>
                    <a:pt x="3723" y="1253"/>
                  </a:cubicBezTo>
                  <a:cubicBezTo>
                    <a:pt x="3510" y="1285"/>
                    <a:pt x="3296" y="1316"/>
                    <a:pt x="3082" y="1336"/>
                  </a:cubicBezTo>
                  <a:cubicBezTo>
                    <a:pt x="2929" y="1413"/>
                    <a:pt x="2767" y="1475"/>
                    <a:pt x="2601" y="1518"/>
                  </a:cubicBezTo>
                  <a:cubicBezTo>
                    <a:pt x="2616" y="1523"/>
                    <a:pt x="2631" y="1524"/>
                    <a:pt x="2646" y="1524"/>
                  </a:cubicBezTo>
                  <a:cubicBezTo>
                    <a:pt x="2667" y="1524"/>
                    <a:pt x="2689" y="1521"/>
                    <a:pt x="2711" y="1521"/>
                  </a:cubicBezTo>
                  <a:cubicBezTo>
                    <a:pt x="2716" y="1521"/>
                    <a:pt x="2721" y="1522"/>
                    <a:pt x="2726" y="1522"/>
                  </a:cubicBezTo>
                  <a:cubicBezTo>
                    <a:pt x="2768" y="1525"/>
                    <a:pt x="2815" y="1559"/>
                    <a:pt x="2805" y="1599"/>
                  </a:cubicBezTo>
                  <a:cubicBezTo>
                    <a:pt x="2799" y="1616"/>
                    <a:pt x="2786" y="1629"/>
                    <a:pt x="2771" y="1641"/>
                  </a:cubicBezTo>
                  <a:cubicBezTo>
                    <a:pt x="2658" y="1731"/>
                    <a:pt x="2524" y="1797"/>
                    <a:pt x="2382" y="1831"/>
                  </a:cubicBezTo>
                  <a:cubicBezTo>
                    <a:pt x="2390" y="1830"/>
                    <a:pt x="2397" y="1830"/>
                    <a:pt x="2404" y="1830"/>
                  </a:cubicBezTo>
                  <a:cubicBezTo>
                    <a:pt x="2549" y="1830"/>
                    <a:pt x="2662" y="1992"/>
                    <a:pt x="2654" y="2141"/>
                  </a:cubicBezTo>
                  <a:cubicBezTo>
                    <a:pt x="2651" y="2203"/>
                    <a:pt x="2635" y="2261"/>
                    <a:pt x="2609" y="2317"/>
                  </a:cubicBezTo>
                  <a:cubicBezTo>
                    <a:pt x="2650" y="2318"/>
                    <a:pt x="2690" y="2318"/>
                    <a:pt x="2730" y="2318"/>
                  </a:cubicBezTo>
                  <a:cubicBezTo>
                    <a:pt x="2888" y="2318"/>
                    <a:pt x="3045" y="2311"/>
                    <a:pt x="3202" y="2293"/>
                  </a:cubicBezTo>
                  <a:cubicBezTo>
                    <a:pt x="3205" y="2291"/>
                    <a:pt x="3209" y="2290"/>
                    <a:pt x="3213" y="2290"/>
                  </a:cubicBezTo>
                  <a:cubicBezTo>
                    <a:pt x="3228" y="2290"/>
                    <a:pt x="3242" y="2303"/>
                    <a:pt x="3242" y="2319"/>
                  </a:cubicBezTo>
                  <a:cubicBezTo>
                    <a:pt x="3241" y="2335"/>
                    <a:pt x="3227" y="2344"/>
                    <a:pt x="3213" y="2344"/>
                  </a:cubicBezTo>
                  <a:cubicBezTo>
                    <a:pt x="3116" y="2371"/>
                    <a:pt x="3016" y="2390"/>
                    <a:pt x="2915" y="2404"/>
                  </a:cubicBezTo>
                  <a:cubicBezTo>
                    <a:pt x="2791" y="2422"/>
                    <a:pt x="2666" y="2430"/>
                    <a:pt x="2541" y="2435"/>
                  </a:cubicBezTo>
                  <a:cubicBezTo>
                    <a:pt x="2513" y="2476"/>
                    <a:pt x="2482" y="2516"/>
                    <a:pt x="2450" y="2554"/>
                  </a:cubicBezTo>
                  <a:cubicBezTo>
                    <a:pt x="2296" y="2741"/>
                    <a:pt x="2125" y="2917"/>
                    <a:pt x="1941" y="3076"/>
                  </a:cubicBezTo>
                  <a:cubicBezTo>
                    <a:pt x="2110" y="3071"/>
                    <a:pt x="2277" y="3053"/>
                    <a:pt x="2441" y="3017"/>
                  </a:cubicBezTo>
                  <a:cubicBezTo>
                    <a:pt x="2461" y="3015"/>
                    <a:pt x="2482" y="2998"/>
                    <a:pt x="2499" y="2998"/>
                  </a:cubicBezTo>
                  <a:cubicBezTo>
                    <a:pt x="2507" y="2998"/>
                    <a:pt x="2514" y="3001"/>
                    <a:pt x="2520" y="3010"/>
                  </a:cubicBezTo>
                  <a:cubicBezTo>
                    <a:pt x="2543" y="3052"/>
                    <a:pt x="2407" y="3065"/>
                    <a:pt x="2379" y="3079"/>
                  </a:cubicBezTo>
                  <a:cubicBezTo>
                    <a:pt x="2200" y="3128"/>
                    <a:pt x="2015" y="3156"/>
                    <a:pt x="1830" y="3171"/>
                  </a:cubicBezTo>
                  <a:cubicBezTo>
                    <a:pt x="1331" y="3576"/>
                    <a:pt x="743" y="3872"/>
                    <a:pt x="124" y="3993"/>
                  </a:cubicBezTo>
                  <a:cubicBezTo>
                    <a:pt x="81" y="4075"/>
                    <a:pt x="40" y="4158"/>
                    <a:pt x="0" y="4242"/>
                  </a:cubicBezTo>
                  <a:cubicBezTo>
                    <a:pt x="531" y="4076"/>
                    <a:pt x="1106" y="4164"/>
                    <a:pt x="1633" y="3978"/>
                  </a:cubicBezTo>
                  <a:cubicBezTo>
                    <a:pt x="1748" y="3942"/>
                    <a:pt x="1856" y="3892"/>
                    <a:pt x="1959" y="3832"/>
                  </a:cubicBezTo>
                  <a:cubicBezTo>
                    <a:pt x="2215" y="3682"/>
                    <a:pt x="2433" y="3470"/>
                    <a:pt x="2629" y="3251"/>
                  </a:cubicBezTo>
                  <a:cubicBezTo>
                    <a:pt x="2959" y="2905"/>
                    <a:pt x="3247" y="2517"/>
                    <a:pt x="3487" y="2104"/>
                  </a:cubicBezTo>
                  <a:cubicBezTo>
                    <a:pt x="3295" y="2060"/>
                    <a:pt x="3094" y="2044"/>
                    <a:pt x="2914" y="1957"/>
                  </a:cubicBezTo>
                  <a:cubicBezTo>
                    <a:pt x="2890" y="1945"/>
                    <a:pt x="2865" y="1928"/>
                    <a:pt x="2857" y="1902"/>
                  </a:cubicBezTo>
                  <a:cubicBezTo>
                    <a:pt x="2841" y="1853"/>
                    <a:pt x="2882" y="1811"/>
                    <a:pt x="2930" y="1809"/>
                  </a:cubicBezTo>
                  <a:cubicBezTo>
                    <a:pt x="3117" y="1783"/>
                    <a:pt x="3296" y="1757"/>
                    <a:pt x="3478" y="1711"/>
                  </a:cubicBezTo>
                  <a:cubicBezTo>
                    <a:pt x="3667" y="1664"/>
                    <a:pt x="3855" y="1564"/>
                    <a:pt x="3942" y="1381"/>
                  </a:cubicBezTo>
                  <a:cubicBezTo>
                    <a:pt x="4052" y="1182"/>
                    <a:pt x="4130" y="966"/>
                    <a:pt x="4236" y="765"/>
                  </a:cubicBezTo>
                  <a:cubicBezTo>
                    <a:pt x="4361" y="510"/>
                    <a:pt x="4516" y="268"/>
                    <a:pt x="461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4" name="Google Shape;4084;p55"/>
          <p:cNvGrpSpPr/>
          <p:nvPr/>
        </p:nvGrpSpPr>
        <p:grpSpPr>
          <a:xfrm>
            <a:off x="2111364" y="3895"/>
            <a:ext cx="4927343" cy="2361873"/>
            <a:chOff x="2111364" y="3895"/>
            <a:chExt cx="4927343" cy="2361873"/>
          </a:xfrm>
        </p:grpSpPr>
        <p:grpSp>
          <p:nvGrpSpPr>
            <p:cNvPr id="4085" name="Google Shape;4085;p55"/>
            <p:cNvGrpSpPr/>
            <p:nvPr/>
          </p:nvGrpSpPr>
          <p:grpSpPr>
            <a:xfrm rot="-7521452" flipH="1">
              <a:off x="5020372" y="306246"/>
              <a:ext cx="1649227" cy="1757172"/>
              <a:chOff x="4932941" y="4698851"/>
              <a:chExt cx="719464" cy="766554"/>
            </a:xfrm>
          </p:grpSpPr>
          <p:sp>
            <p:nvSpPr>
              <p:cNvPr id="4086" name="Google Shape;4086;p55"/>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5"/>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5"/>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5"/>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5"/>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5"/>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5"/>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5"/>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5"/>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5"/>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5"/>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5"/>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5"/>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5"/>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5"/>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5"/>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5"/>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5"/>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5"/>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5"/>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5"/>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5"/>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5"/>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5"/>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5"/>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5"/>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5"/>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5"/>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5"/>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5"/>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5"/>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5"/>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55"/>
            <p:cNvGrpSpPr/>
            <p:nvPr/>
          </p:nvGrpSpPr>
          <p:grpSpPr>
            <a:xfrm rot="7521452">
              <a:off x="2480472" y="306246"/>
              <a:ext cx="1649227" cy="1757172"/>
              <a:chOff x="4932941" y="4698851"/>
              <a:chExt cx="719464" cy="766554"/>
            </a:xfrm>
          </p:grpSpPr>
          <p:sp>
            <p:nvSpPr>
              <p:cNvPr id="4119" name="Google Shape;4119;p55"/>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5"/>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5"/>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5"/>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5"/>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5"/>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5"/>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5"/>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5"/>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5"/>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5"/>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5"/>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5"/>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5"/>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5"/>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5"/>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5"/>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5"/>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5"/>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5"/>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5"/>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5"/>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5"/>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5"/>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5"/>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5"/>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5"/>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5"/>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5"/>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5"/>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5"/>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5"/>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1" name="Google Shape;4151;p55"/>
            <p:cNvGrpSpPr/>
            <p:nvPr/>
          </p:nvGrpSpPr>
          <p:grpSpPr>
            <a:xfrm>
              <a:off x="4045482" y="427446"/>
              <a:ext cx="910919" cy="1514784"/>
              <a:chOff x="3558457" y="5752918"/>
              <a:chExt cx="468122" cy="778449"/>
            </a:xfrm>
          </p:grpSpPr>
          <p:sp>
            <p:nvSpPr>
              <p:cNvPr id="4152" name="Google Shape;4152;p55"/>
              <p:cNvSpPr/>
              <p:nvPr/>
            </p:nvSpPr>
            <p:spPr>
              <a:xfrm>
                <a:off x="3823545" y="5828184"/>
                <a:ext cx="152336" cy="135957"/>
              </a:xfrm>
              <a:custGeom>
                <a:avLst/>
                <a:gdLst/>
                <a:ahLst/>
                <a:cxnLst/>
                <a:rect l="l" t="t" r="r" b="b"/>
                <a:pathLst>
                  <a:path w="3125" h="2789" extrusionOk="0">
                    <a:moveTo>
                      <a:pt x="1379" y="1"/>
                    </a:moveTo>
                    <a:cubicBezTo>
                      <a:pt x="1070" y="681"/>
                      <a:pt x="1002" y="1172"/>
                      <a:pt x="1238" y="1891"/>
                    </a:cubicBezTo>
                    <a:cubicBezTo>
                      <a:pt x="1264" y="1940"/>
                      <a:pt x="1289" y="2004"/>
                      <a:pt x="1236" y="2045"/>
                    </a:cubicBezTo>
                    <a:cubicBezTo>
                      <a:pt x="1220" y="2058"/>
                      <a:pt x="1201" y="2064"/>
                      <a:pt x="1182" y="2064"/>
                    </a:cubicBezTo>
                    <a:cubicBezTo>
                      <a:pt x="1147" y="2064"/>
                      <a:pt x="1112" y="2044"/>
                      <a:pt x="1096" y="2010"/>
                    </a:cubicBezTo>
                    <a:cubicBezTo>
                      <a:pt x="764" y="1509"/>
                      <a:pt x="459" y="985"/>
                      <a:pt x="87" y="514"/>
                    </a:cubicBezTo>
                    <a:cubicBezTo>
                      <a:pt x="49" y="784"/>
                      <a:pt x="1" y="1058"/>
                      <a:pt x="52" y="1330"/>
                    </a:cubicBezTo>
                    <a:cubicBezTo>
                      <a:pt x="146" y="1813"/>
                      <a:pt x="362" y="2295"/>
                      <a:pt x="722" y="2636"/>
                    </a:cubicBezTo>
                    <a:cubicBezTo>
                      <a:pt x="768" y="2678"/>
                      <a:pt x="819" y="2709"/>
                      <a:pt x="869" y="2742"/>
                    </a:cubicBezTo>
                    <a:cubicBezTo>
                      <a:pt x="885" y="2734"/>
                      <a:pt x="904" y="2727"/>
                      <a:pt x="926" y="2724"/>
                    </a:cubicBezTo>
                    <a:cubicBezTo>
                      <a:pt x="955" y="2720"/>
                      <a:pt x="983" y="2718"/>
                      <a:pt x="1012" y="2718"/>
                    </a:cubicBezTo>
                    <a:cubicBezTo>
                      <a:pt x="1071" y="2718"/>
                      <a:pt x="1130" y="2726"/>
                      <a:pt x="1189" y="2740"/>
                    </a:cubicBezTo>
                    <a:cubicBezTo>
                      <a:pt x="966" y="2517"/>
                      <a:pt x="819" y="2224"/>
                      <a:pt x="642" y="1966"/>
                    </a:cubicBezTo>
                    <a:cubicBezTo>
                      <a:pt x="620" y="1952"/>
                      <a:pt x="635" y="1928"/>
                      <a:pt x="652" y="1928"/>
                    </a:cubicBezTo>
                    <a:cubicBezTo>
                      <a:pt x="657" y="1928"/>
                      <a:pt x="663" y="1930"/>
                      <a:pt x="668" y="1936"/>
                    </a:cubicBezTo>
                    <a:cubicBezTo>
                      <a:pt x="894" y="2262"/>
                      <a:pt x="1194" y="2515"/>
                      <a:pt x="1487" y="2776"/>
                    </a:cubicBezTo>
                    <a:cubicBezTo>
                      <a:pt x="1495" y="2779"/>
                      <a:pt x="1502" y="2783"/>
                      <a:pt x="1508" y="2788"/>
                    </a:cubicBezTo>
                    <a:cubicBezTo>
                      <a:pt x="1531" y="2613"/>
                      <a:pt x="1557" y="2401"/>
                      <a:pt x="1719" y="2307"/>
                    </a:cubicBezTo>
                    <a:cubicBezTo>
                      <a:pt x="1670" y="2182"/>
                      <a:pt x="1681" y="2045"/>
                      <a:pt x="1677" y="1912"/>
                    </a:cubicBezTo>
                    <a:cubicBezTo>
                      <a:pt x="1672" y="1745"/>
                      <a:pt x="1649" y="1584"/>
                      <a:pt x="1599" y="1427"/>
                    </a:cubicBezTo>
                    <a:cubicBezTo>
                      <a:pt x="1596" y="1415"/>
                      <a:pt x="1605" y="1408"/>
                      <a:pt x="1614" y="1408"/>
                    </a:cubicBezTo>
                    <a:cubicBezTo>
                      <a:pt x="1620" y="1408"/>
                      <a:pt x="1626" y="1411"/>
                      <a:pt x="1628" y="1419"/>
                    </a:cubicBezTo>
                    <a:cubicBezTo>
                      <a:pt x="1645" y="1472"/>
                      <a:pt x="1660" y="1527"/>
                      <a:pt x="1675" y="1581"/>
                    </a:cubicBezTo>
                    <a:cubicBezTo>
                      <a:pt x="1718" y="1800"/>
                      <a:pt x="1826" y="2006"/>
                      <a:pt x="1841" y="2227"/>
                    </a:cubicBezTo>
                    <a:cubicBezTo>
                      <a:pt x="1840" y="2248"/>
                      <a:pt x="1839" y="2269"/>
                      <a:pt x="1836" y="2289"/>
                    </a:cubicBezTo>
                    <a:cubicBezTo>
                      <a:pt x="2003" y="2311"/>
                      <a:pt x="2088" y="2542"/>
                      <a:pt x="2119" y="2697"/>
                    </a:cubicBezTo>
                    <a:cubicBezTo>
                      <a:pt x="2178" y="2623"/>
                      <a:pt x="2267" y="2514"/>
                      <a:pt x="2368" y="2423"/>
                    </a:cubicBezTo>
                    <a:cubicBezTo>
                      <a:pt x="2351" y="2282"/>
                      <a:pt x="2524" y="1905"/>
                      <a:pt x="2544" y="1816"/>
                    </a:cubicBezTo>
                    <a:cubicBezTo>
                      <a:pt x="2575" y="1703"/>
                      <a:pt x="2605" y="1592"/>
                      <a:pt x="2610" y="1478"/>
                    </a:cubicBezTo>
                    <a:cubicBezTo>
                      <a:pt x="2610" y="1466"/>
                      <a:pt x="2619" y="1455"/>
                      <a:pt x="2632" y="1455"/>
                    </a:cubicBezTo>
                    <a:cubicBezTo>
                      <a:pt x="2632" y="1455"/>
                      <a:pt x="2633" y="1455"/>
                      <a:pt x="2633" y="1455"/>
                    </a:cubicBezTo>
                    <a:cubicBezTo>
                      <a:pt x="2646" y="1455"/>
                      <a:pt x="2657" y="1467"/>
                      <a:pt x="2656" y="1481"/>
                    </a:cubicBezTo>
                    <a:cubicBezTo>
                      <a:pt x="2650" y="1541"/>
                      <a:pt x="2649" y="1602"/>
                      <a:pt x="2646" y="1664"/>
                    </a:cubicBezTo>
                    <a:cubicBezTo>
                      <a:pt x="2634" y="1874"/>
                      <a:pt x="2636" y="2099"/>
                      <a:pt x="2552" y="2296"/>
                    </a:cubicBezTo>
                    <a:cubicBezTo>
                      <a:pt x="2599" y="2273"/>
                      <a:pt x="2646" y="2260"/>
                      <a:pt x="2692" y="2260"/>
                    </a:cubicBezTo>
                    <a:cubicBezTo>
                      <a:pt x="2730" y="2260"/>
                      <a:pt x="2767" y="2269"/>
                      <a:pt x="2803" y="2288"/>
                    </a:cubicBezTo>
                    <a:cubicBezTo>
                      <a:pt x="2803" y="2288"/>
                      <a:pt x="2803" y="2289"/>
                      <a:pt x="2804" y="2289"/>
                    </a:cubicBezTo>
                    <a:cubicBezTo>
                      <a:pt x="2811" y="2271"/>
                      <a:pt x="2818" y="2254"/>
                      <a:pt x="2823" y="2236"/>
                    </a:cubicBezTo>
                    <a:cubicBezTo>
                      <a:pt x="3075" y="1537"/>
                      <a:pt x="3124" y="716"/>
                      <a:pt x="2769" y="45"/>
                    </a:cubicBezTo>
                    <a:cubicBezTo>
                      <a:pt x="2629" y="311"/>
                      <a:pt x="2465" y="582"/>
                      <a:pt x="2379" y="871"/>
                    </a:cubicBezTo>
                    <a:cubicBezTo>
                      <a:pt x="2281" y="1186"/>
                      <a:pt x="2220" y="1512"/>
                      <a:pt x="2171" y="1833"/>
                    </a:cubicBezTo>
                    <a:cubicBezTo>
                      <a:pt x="2155" y="1862"/>
                      <a:pt x="2128" y="1875"/>
                      <a:pt x="2101" y="1875"/>
                    </a:cubicBezTo>
                    <a:cubicBezTo>
                      <a:pt x="2058" y="1875"/>
                      <a:pt x="2016" y="1844"/>
                      <a:pt x="2017" y="1794"/>
                    </a:cubicBezTo>
                    <a:cubicBezTo>
                      <a:pt x="2000" y="1574"/>
                      <a:pt x="1989" y="1352"/>
                      <a:pt x="1940" y="1137"/>
                    </a:cubicBezTo>
                    <a:cubicBezTo>
                      <a:pt x="1840" y="719"/>
                      <a:pt x="1638" y="337"/>
                      <a:pt x="137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5"/>
              <p:cNvSpPr/>
              <p:nvPr/>
            </p:nvSpPr>
            <p:spPr>
              <a:xfrm>
                <a:off x="3869709" y="5944739"/>
                <a:ext cx="88720" cy="49235"/>
              </a:xfrm>
              <a:custGeom>
                <a:avLst/>
                <a:gdLst/>
                <a:ahLst/>
                <a:cxnLst/>
                <a:rect l="l" t="t" r="r" b="b"/>
                <a:pathLst>
                  <a:path w="1820" h="1010" extrusionOk="0">
                    <a:moveTo>
                      <a:pt x="1745" y="0"/>
                    </a:moveTo>
                    <a:lnTo>
                      <a:pt x="1748" y="1"/>
                    </a:lnTo>
                    <a:cubicBezTo>
                      <a:pt x="1499" y="37"/>
                      <a:pt x="1365" y="297"/>
                      <a:pt x="1236" y="486"/>
                    </a:cubicBezTo>
                    <a:cubicBezTo>
                      <a:pt x="1214" y="540"/>
                      <a:pt x="1171" y="568"/>
                      <a:pt x="1129" y="568"/>
                    </a:cubicBezTo>
                    <a:cubicBezTo>
                      <a:pt x="1085" y="568"/>
                      <a:pt x="1042" y="538"/>
                      <a:pt x="1026" y="477"/>
                    </a:cubicBezTo>
                    <a:cubicBezTo>
                      <a:pt x="987" y="395"/>
                      <a:pt x="954" y="53"/>
                      <a:pt x="836" y="53"/>
                    </a:cubicBezTo>
                    <a:cubicBezTo>
                      <a:pt x="828" y="53"/>
                      <a:pt x="819" y="54"/>
                      <a:pt x="810" y="58"/>
                    </a:cubicBezTo>
                    <a:cubicBezTo>
                      <a:pt x="670" y="186"/>
                      <a:pt x="719" y="406"/>
                      <a:pt x="690" y="572"/>
                    </a:cubicBezTo>
                    <a:cubicBezTo>
                      <a:pt x="672" y="618"/>
                      <a:pt x="638" y="636"/>
                      <a:pt x="592" y="636"/>
                    </a:cubicBezTo>
                    <a:cubicBezTo>
                      <a:pt x="449" y="636"/>
                      <a:pt x="201" y="463"/>
                      <a:pt x="49" y="463"/>
                    </a:cubicBezTo>
                    <a:cubicBezTo>
                      <a:pt x="32" y="463"/>
                      <a:pt x="15" y="465"/>
                      <a:pt x="0" y="471"/>
                    </a:cubicBezTo>
                    <a:cubicBezTo>
                      <a:pt x="172" y="674"/>
                      <a:pt x="420" y="797"/>
                      <a:pt x="656" y="914"/>
                    </a:cubicBezTo>
                    <a:cubicBezTo>
                      <a:pt x="739" y="954"/>
                      <a:pt x="830" y="975"/>
                      <a:pt x="914" y="1010"/>
                    </a:cubicBezTo>
                    <a:cubicBezTo>
                      <a:pt x="925" y="1004"/>
                      <a:pt x="937" y="1001"/>
                      <a:pt x="950" y="1001"/>
                    </a:cubicBezTo>
                    <a:cubicBezTo>
                      <a:pt x="960" y="1001"/>
                      <a:pt x="971" y="1003"/>
                      <a:pt x="981" y="1007"/>
                    </a:cubicBezTo>
                    <a:cubicBezTo>
                      <a:pt x="1256" y="751"/>
                      <a:pt x="1819" y="423"/>
                      <a:pt x="1770" y="19"/>
                    </a:cubicBezTo>
                    <a:cubicBezTo>
                      <a:pt x="1765" y="10"/>
                      <a:pt x="1757" y="2"/>
                      <a:pt x="174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5"/>
              <p:cNvSpPr/>
              <p:nvPr/>
            </p:nvSpPr>
            <p:spPr>
              <a:xfrm>
                <a:off x="3844068" y="5837348"/>
                <a:ext cx="17939" cy="51721"/>
              </a:xfrm>
              <a:custGeom>
                <a:avLst/>
                <a:gdLst/>
                <a:ahLst/>
                <a:cxnLst/>
                <a:rect l="l" t="t" r="r" b="b"/>
                <a:pathLst>
                  <a:path w="368" h="1061" extrusionOk="0">
                    <a:moveTo>
                      <a:pt x="243" y="1"/>
                    </a:moveTo>
                    <a:cubicBezTo>
                      <a:pt x="123" y="170"/>
                      <a:pt x="24" y="367"/>
                      <a:pt x="1" y="573"/>
                    </a:cubicBezTo>
                    <a:cubicBezTo>
                      <a:pt x="121" y="738"/>
                      <a:pt x="247" y="898"/>
                      <a:pt x="368" y="1060"/>
                    </a:cubicBezTo>
                    <a:cubicBezTo>
                      <a:pt x="263" y="721"/>
                      <a:pt x="228" y="356"/>
                      <a:pt x="24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5"/>
              <p:cNvSpPr/>
              <p:nvPr/>
            </p:nvSpPr>
            <p:spPr>
              <a:xfrm>
                <a:off x="3810774" y="5999580"/>
                <a:ext cx="135762" cy="137468"/>
              </a:xfrm>
              <a:custGeom>
                <a:avLst/>
                <a:gdLst/>
                <a:ahLst/>
                <a:cxnLst/>
                <a:rect l="l" t="t" r="r" b="b"/>
                <a:pathLst>
                  <a:path w="2785" h="2820" extrusionOk="0">
                    <a:moveTo>
                      <a:pt x="0" y="0"/>
                    </a:moveTo>
                    <a:lnTo>
                      <a:pt x="0" y="0"/>
                    </a:lnTo>
                    <a:cubicBezTo>
                      <a:pt x="8" y="22"/>
                      <a:pt x="15" y="43"/>
                      <a:pt x="22" y="64"/>
                    </a:cubicBezTo>
                    <a:cubicBezTo>
                      <a:pt x="161" y="474"/>
                      <a:pt x="296" y="882"/>
                      <a:pt x="520" y="1251"/>
                    </a:cubicBezTo>
                    <a:cubicBezTo>
                      <a:pt x="865" y="1810"/>
                      <a:pt x="1387" y="2267"/>
                      <a:pt x="2010" y="2486"/>
                    </a:cubicBezTo>
                    <a:cubicBezTo>
                      <a:pt x="2273" y="2585"/>
                      <a:pt x="2555" y="2651"/>
                      <a:pt x="2785" y="2819"/>
                    </a:cubicBezTo>
                    <a:cubicBezTo>
                      <a:pt x="2410" y="2051"/>
                      <a:pt x="1627" y="1585"/>
                      <a:pt x="941" y="1121"/>
                    </a:cubicBezTo>
                    <a:cubicBezTo>
                      <a:pt x="922" y="1107"/>
                      <a:pt x="925" y="1085"/>
                      <a:pt x="936" y="1071"/>
                    </a:cubicBezTo>
                    <a:cubicBezTo>
                      <a:pt x="943" y="1064"/>
                      <a:pt x="952" y="1058"/>
                      <a:pt x="962" y="1058"/>
                    </a:cubicBezTo>
                    <a:cubicBezTo>
                      <a:pt x="968" y="1058"/>
                      <a:pt x="975" y="1060"/>
                      <a:pt x="981" y="1065"/>
                    </a:cubicBezTo>
                    <a:cubicBezTo>
                      <a:pt x="1559" y="1460"/>
                      <a:pt x="2287" y="1726"/>
                      <a:pt x="2699" y="2309"/>
                    </a:cubicBezTo>
                    <a:lnTo>
                      <a:pt x="2699" y="2310"/>
                    </a:lnTo>
                    <a:cubicBezTo>
                      <a:pt x="2727" y="2349"/>
                      <a:pt x="2752" y="2387"/>
                      <a:pt x="2777" y="2429"/>
                    </a:cubicBezTo>
                    <a:cubicBezTo>
                      <a:pt x="2776" y="2419"/>
                      <a:pt x="2774" y="2407"/>
                      <a:pt x="2772" y="2396"/>
                    </a:cubicBezTo>
                    <a:cubicBezTo>
                      <a:pt x="2769" y="2370"/>
                      <a:pt x="2765" y="2343"/>
                      <a:pt x="2762" y="2318"/>
                    </a:cubicBezTo>
                    <a:cubicBezTo>
                      <a:pt x="2666" y="2042"/>
                      <a:pt x="2502" y="1794"/>
                      <a:pt x="2332" y="1558"/>
                    </a:cubicBezTo>
                    <a:cubicBezTo>
                      <a:pt x="2199" y="1374"/>
                      <a:pt x="2069" y="1209"/>
                      <a:pt x="1911" y="1059"/>
                    </a:cubicBezTo>
                    <a:cubicBezTo>
                      <a:pt x="1372" y="553"/>
                      <a:pt x="689" y="245"/>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5"/>
              <p:cNvSpPr/>
              <p:nvPr/>
            </p:nvSpPr>
            <p:spPr>
              <a:xfrm>
                <a:off x="3929620" y="5828915"/>
                <a:ext cx="13162" cy="50356"/>
              </a:xfrm>
              <a:custGeom>
                <a:avLst/>
                <a:gdLst/>
                <a:ahLst/>
                <a:cxnLst/>
                <a:rect l="l" t="t" r="r" b="b"/>
                <a:pathLst>
                  <a:path w="270" h="1033" extrusionOk="0">
                    <a:moveTo>
                      <a:pt x="38" y="0"/>
                    </a:moveTo>
                    <a:cubicBezTo>
                      <a:pt x="50" y="337"/>
                      <a:pt x="25" y="678"/>
                      <a:pt x="1" y="1015"/>
                    </a:cubicBezTo>
                    <a:cubicBezTo>
                      <a:pt x="1" y="1020"/>
                      <a:pt x="1" y="1026"/>
                      <a:pt x="0" y="1033"/>
                    </a:cubicBezTo>
                    <a:cubicBezTo>
                      <a:pt x="64" y="759"/>
                      <a:pt x="157" y="494"/>
                      <a:pt x="270" y="238"/>
                    </a:cubicBezTo>
                    <a:cubicBezTo>
                      <a:pt x="200" y="155"/>
                      <a:pt x="128" y="63"/>
                      <a:pt x="38"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5"/>
              <p:cNvSpPr/>
              <p:nvPr/>
            </p:nvSpPr>
            <p:spPr>
              <a:xfrm>
                <a:off x="3908464" y="5760864"/>
                <a:ext cx="14527" cy="21059"/>
              </a:xfrm>
              <a:custGeom>
                <a:avLst/>
                <a:gdLst/>
                <a:ahLst/>
                <a:cxnLst/>
                <a:rect l="l" t="t" r="r" b="b"/>
                <a:pathLst>
                  <a:path w="298" h="432" extrusionOk="0">
                    <a:moveTo>
                      <a:pt x="142" y="1"/>
                    </a:moveTo>
                    <a:cubicBezTo>
                      <a:pt x="88" y="1"/>
                      <a:pt x="54" y="64"/>
                      <a:pt x="39" y="112"/>
                    </a:cubicBezTo>
                    <a:cubicBezTo>
                      <a:pt x="0" y="241"/>
                      <a:pt x="83" y="414"/>
                      <a:pt x="227" y="428"/>
                    </a:cubicBezTo>
                    <a:cubicBezTo>
                      <a:pt x="230" y="429"/>
                      <a:pt x="233" y="430"/>
                      <a:pt x="237" y="431"/>
                    </a:cubicBezTo>
                    <a:cubicBezTo>
                      <a:pt x="282" y="298"/>
                      <a:pt x="298" y="124"/>
                      <a:pt x="187" y="18"/>
                    </a:cubicBezTo>
                    <a:cubicBezTo>
                      <a:pt x="177" y="10"/>
                      <a:pt x="164" y="5"/>
                      <a:pt x="150" y="1"/>
                    </a:cubicBezTo>
                    <a:cubicBezTo>
                      <a:pt x="147" y="1"/>
                      <a:pt x="145" y="1"/>
                      <a:pt x="14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5"/>
              <p:cNvSpPr/>
              <p:nvPr/>
            </p:nvSpPr>
            <p:spPr>
              <a:xfrm>
                <a:off x="3861958" y="5768517"/>
                <a:ext cx="15697" cy="22083"/>
              </a:xfrm>
              <a:custGeom>
                <a:avLst/>
                <a:gdLst/>
                <a:ahLst/>
                <a:cxnLst/>
                <a:rect l="l" t="t" r="r" b="b"/>
                <a:pathLst>
                  <a:path w="322" h="453" extrusionOk="0">
                    <a:moveTo>
                      <a:pt x="163" y="1"/>
                    </a:moveTo>
                    <a:cubicBezTo>
                      <a:pt x="161" y="1"/>
                      <a:pt x="159" y="1"/>
                      <a:pt x="157" y="1"/>
                    </a:cubicBezTo>
                    <a:cubicBezTo>
                      <a:pt x="1" y="64"/>
                      <a:pt x="70" y="303"/>
                      <a:pt x="142" y="412"/>
                    </a:cubicBezTo>
                    <a:cubicBezTo>
                      <a:pt x="151" y="425"/>
                      <a:pt x="160" y="439"/>
                      <a:pt x="169" y="453"/>
                    </a:cubicBezTo>
                    <a:cubicBezTo>
                      <a:pt x="253" y="352"/>
                      <a:pt x="322" y="219"/>
                      <a:pt x="260" y="90"/>
                    </a:cubicBezTo>
                    <a:cubicBezTo>
                      <a:pt x="244" y="49"/>
                      <a:pt x="212" y="1"/>
                      <a:pt x="16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5"/>
              <p:cNvSpPr/>
              <p:nvPr/>
            </p:nvSpPr>
            <p:spPr>
              <a:xfrm>
                <a:off x="3914118" y="5830085"/>
                <a:ext cx="12333" cy="46213"/>
              </a:xfrm>
              <a:custGeom>
                <a:avLst/>
                <a:gdLst/>
                <a:ahLst/>
                <a:cxnLst/>
                <a:rect l="l" t="t" r="r" b="b"/>
                <a:pathLst>
                  <a:path w="253" h="948" extrusionOk="0">
                    <a:moveTo>
                      <a:pt x="231" y="0"/>
                    </a:moveTo>
                    <a:cubicBezTo>
                      <a:pt x="153" y="131"/>
                      <a:pt x="49" y="248"/>
                      <a:pt x="1" y="391"/>
                    </a:cubicBezTo>
                    <a:cubicBezTo>
                      <a:pt x="101" y="569"/>
                      <a:pt x="188" y="754"/>
                      <a:pt x="248" y="948"/>
                    </a:cubicBezTo>
                    <a:cubicBezTo>
                      <a:pt x="253" y="716"/>
                      <a:pt x="251" y="484"/>
                      <a:pt x="246" y="250"/>
                    </a:cubicBezTo>
                    <a:cubicBezTo>
                      <a:pt x="247" y="166"/>
                      <a:pt x="241" y="82"/>
                      <a:pt x="231"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5"/>
              <p:cNvSpPr/>
              <p:nvPr/>
            </p:nvSpPr>
            <p:spPr>
              <a:xfrm>
                <a:off x="3861325" y="5836666"/>
                <a:ext cx="12138" cy="65907"/>
              </a:xfrm>
              <a:custGeom>
                <a:avLst/>
                <a:gdLst/>
                <a:ahLst/>
                <a:cxnLst/>
                <a:rect l="l" t="t" r="r" b="b"/>
                <a:pathLst>
                  <a:path w="249" h="1352" extrusionOk="0">
                    <a:moveTo>
                      <a:pt x="6" y="1"/>
                    </a:moveTo>
                    <a:cubicBezTo>
                      <a:pt x="6" y="2"/>
                      <a:pt x="6" y="3"/>
                      <a:pt x="6" y="5"/>
                    </a:cubicBezTo>
                    <a:cubicBezTo>
                      <a:pt x="1" y="449"/>
                      <a:pt x="42" y="897"/>
                      <a:pt x="185" y="1315"/>
                    </a:cubicBezTo>
                    <a:cubicBezTo>
                      <a:pt x="193" y="1328"/>
                      <a:pt x="201" y="1339"/>
                      <a:pt x="209" y="1352"/>
                    </a:cubicBezTo>
                    <a:cubicBezTo>
                      <a:pt x="145" y="1000"/>
                      <a:pt x="167" y="644"/>
                      <a:pt x="249" y="300"/>
                    </a:cubicBezTo>
                    <a:cubicBezTo>
                      <a:pt x="230" y="275"/>
                      <a:pt x="216" y="244"/>
                      <a:pt x="197" y="220"/>
                    </a:cubicBezTo>
                    <a:cubicBezTo>
                      <a:pt x="148" y="141"/>
                      <a:pt x="90" y="47"/>
                      <a:pt x="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5"/>
              <p:cNvSpPr/>
              <p:nvPr/>
            </p:nvSpPr>
            <p:spPr>
              <a:xfrm>
                <a:off x="3572886" y="6114770"/>
                <a:ext cx="14332" cy="10188"/>
              </a:xfrm>
              <a:custGeom>
                <a:avLst/>
                <a:gdLst/>
                <a:ahLst/>
                <a:cxnLst/>
                <a:rect l="l" t="t" r="r" b="b"/>
                <a:pathLst>
                  <a:path w="294" h="209" extrusionOk="0">
                    <a:moveTo>
                      <a:pt x="81" y="0"/>
                    </a:moveTo>
                    <a:cubicBezTo>
                      <a:pt x="36" y="0"/>
                      <a:pt x="1" y="38"/>
                      <a:pt x="8" y="82"/>
                    </a:cubicBezTo>
                    <a:cubicBezTo>
                      <a:pt x="15" y="138"/>
                      <a:pt x="60" y="184"/>
                      <a:pt x="113" y="199"/>
                    </a:cubicBezTo>
                    <a:cubicBezTo>
                      <a:pt x="134" y="205"/>
                      <a:pt x="152" y="206"/>
                      <a:pt x="173" y="208"/>
                    </a:cubicBezTo>
                    <a:cubicBezTo>
                      <a:pt x="175" y="208"/>
                      <a:pt x="176" y="208"/>
                      <a:pt x="178" y="208"/>
                    </a:cubicBezTo>
                    <a:cubicBezTo>
                      <a:pt x="221" y="208"/>
                      <a:pt x="257" y="197"/>
                      <a:pt x="293" y="178"/>
                    </a:cubicBezTo>
                    <a:cubicBezTo>
                      <a:pt x="240" y="101"/>
                      <a:pt x="186" y="6"/>
                      <a:pt x="84" y="0"/>
                    </a:cubicBezTo>
                    <a:cubicBezTo>
                      <a:pt x="83" y="0"/>
                      <a:pt x="82" y="0"/>
                      <a:pt x="8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5"/>
              <p:cNvSpPr/>
              <p:nvPr/>
            </p:nvSpPr>
            <p:spPr>
              <a:xfrm>
                <a:off x="3608033" y="6088203"/>
                <a:ext cx="12626" cy="12382"/>
              </a:xfrm>
              <a:custGeom>
                <a:avLst/>
                <a:gdLst/>
                <a:ahLst/>
                <a:cxnLst/>
                <a:rect l="l" t="t" r="r" b="b"/>
                <a:pathLst>
                  <a:path w="259" h="254" extrusionOk="0">
                    <a:moveTo>
                      <a:pt x="135" y="0"/>
                    </a:moveTo>
                    <a:cubicBezTo>
                      <a:pt x="50" y="0"/>
                      <a:pt x="0" y="157"/>
                      <a:pt x="11" y="238"/>
                    </a:cubicBezTo>
                    <a:cubicBezTo>
                      <a:pt x="13" y="237"/>
                      <a:pt x="15" y="237"/>
                      <a:pt x="17" y="237"/>
                    </a:cubicBezTo>
                    <a:cubicBezTo>
                      <a:pt x="38" y="237"/>
                      <a:pt x="58" y="251"/>
                      <a:pt x="79" y="253"/>
                    </a:cubicBezTo>
                    <a:cubicBezTo>
                      <a:pt x="166" y="227"/>
                      <a:pt x="258" y="114"/>
                      <a:pt x="196" y="26"/>
                    </a:cubicBezTo>
                    <a:cubicBezTo>
                      <a:pt x="174" y="8"/>
                      <a:pt x="154" y="0"/>
                      <a:pt x="13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5"/>
              <p:cNvSpPr/>
              <p:nvPr/>
            </p:nvSpPr>
            <p:spPr>
              <a:xfrm>
                <a:off x="3749205" y="6048133"/>
                <a:ext cx="186313" cy="454327"/>
              </a:xfrm>
              <a:custGeom>
                <a:avLst/>
                <a:gdLst/>
                <a:ahLst/>
                <a:cxnLst/>
                <a:rect l="l" t="t" r="r" b="b"/>
                <a:pathLst>
                  <a:path w="3822" h="9320" extrusionOk="0">
                    <a:moveTo>
                      <a:pt x="1" y="1"/>
                    </a:moveTo>
                    <a:cubicBezTo>
                      <a:pt x="132" y="407"/>
                      <a:pt x="375" y="755"/>
                      <a:pt x="588" y="1119"/>
                    </a:cubicBezTo>
                    <a:cubicBezTo>
                      <a:pt x="909" y="1699"/>
                      <a:pt x="1272" y="2254"/>
                      <a:pt x="1642" y="2803"/>
                    </a:cubicBezTo>
                    <a:cubicBezTo>
                      <a:pt x="1880" y="3164"/>
                      <a:pt x="2121" y="3524"/>
                      <a:pt x="2322" y="3906"/>
                    </a:cubicBezTo>
                    <a:cubicBezTo>
                      <a:pt x="2520" y="4297"/>
                      <a:pt x="2675" y="4706"/>
                      <a:pt x="2812" y="5120"/>
                    </a:cubicBezTo>
                    <a:cubicBezTo>
                      <a:pt x="3249" y="6473"/>
                      <a:pt x="3496" y="7896"/>
                      <a:pt x="3451" y="9319"/>
                    </a:cubicBezTo>
                    <a:cubicBezTo>
                      <a:pt x="3674" y="8347"/>
                      <a:pt x="3822" y="7342"/>
                      <a:pt x="3707" y="6344"/>
                    </a:cubicBezTo>
                    <a:cubicBezTo>
                      <a:pt x="3641" y="5532"/>
                      <a:pt x="3500" y="4718"/>
                      <a:pt x="3163" y="3971"/>
                    </a:cubicBezTo>
                    <a:cubicBezTo>
                      <a:pt x="2722" y="2974"/>
                      <a:pt x="2016" y="2132"/>
                      <a:pt x="1298" y="1324"/>
                    </a:cubicBezTo>
                    <a:cubicBezTo>
                      <a:pt x="883" y="865"/>
                      <a:pt x="416" y="45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5"/>
              <p:cNvSpPr/>
              <p:nvPr/>
            </p:nvSpPr>
            <p:spPr>
              <a:xfrm>
                <a:off x="3682373" y="6104728"/>
                <a:ext cx="127913" cy="207421"/>
              </a:xfrm>
              <a:custGeom>
                <a:avLst/>
                <a:gdLst/>
                <a:ahLst/>
                <a:cxnLst/>
                <a:rect l="l" t="t" r="r" b="b"/>
                <a:pathLst>
                  <a:path w="2624" h="4255" extrusionOk="0">
                    <a:moveTo>
                      <a:pt x="0" y="0"/>
                    </a:moveTo>
                    <a:lnTo>
                      <a:pt x="0" y="0"/>
                    </a:lnTo>
                    <a:cubicBezTo>
                      <a:pt x="458" y="1492"/>
                      <a:pt x="662" y="2202"/>
                      <a:pt x="1775" y="3363"/>
                    </a:cubicBezTo>
                    <a:cubicBezTo>
                      <a:pt x="2048" y="3668"/>
                      <a:pt x="2352" y="3949"/>
                      <a:pt x="2624" y="4254"/>
                    </a:cubicBezTo>
                    <a:cubicBezTo>
                      <a:pt x="2331" y="3631"/>
                      <a:pt x="2062" y="2997"/>
                      <a:pt x="1836" y="2349"/>
                    </a:cubicBezTo>
                    <a:cubicBezTo>
                      <a:pt x="1830" y="2346"/>
                      <a:pt x="1823" y="2342"/>
                      <a:pt x="1818" y="2335"/>
                    </a:cubicBezTo>
                    <a:cubicBezTo>
                      <a:pt x="1314" y="1706"/>
                      <a:pt x="795" y="1085"/>
                      <a:pt x="291" y="454"/>
                    </a:cubicBezTo>
                    <a:cubicBezTo>
                      <a:pt x="278" y="444"/>
                      <a:pt x="287" y="424"/>
                      <a:pt x="299" y="424"/>
                    </a:cubicBezTo>
                    <a:cubicBezTo>
                      <a:pt x="303" y="424"/>
                      <a:pt x="306" y="425"/>
                      <a:pt x="310" y="429"/>
                    </a:cubicBezTo>
                    <a:cubicBezTo>
                      <a:pt x="328" y="450"/>
                      <a:pt x="343" y="472"/>
                      <a:pt x="360" y="493"/>
                    </a:cubicBezTo>
                    <a:cubicBezTo>
                      <a:pt x="689" y="887"/>
                      <a:pt x="1074" y="1231"/>
                      <a:pt x="1420" y="1611"/>
                    </a:cubicBezTo>
                    <a:cubicBezTo>
                      <a:pt x="1517" y="1716"/>
                      <a:pt x="1612" y="1824"/>
                      <a:pt x="1698" y="1938"/>
                    </a:cubicBezTo>
                    <a:cubicBezTo>
                      <a:pt x="1598" y="1620"/>
                      <a:pt x="1508" y="1298"/>
                      <a:pt x="1432" y="972"/>
                    </a:cubicBezTo>
                    <a:cubicBezTo>
                      <a:pt x="1259" y="766"/>
                      <a:pt x="1060" y="581"/>
                      <a:pt x="837" y="431"/>
                    </a:cubicBezTo>
                    <a:cubicBezTo>
                      <a:pt x="571" y="263"/>
                      <a:pt x="278" y="144"/>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5"/>
              <p:cNvSpPr/>
              <p:nvPr/>
            </p:nvSpPr>
            <p:spPr>
              <a:xfrm>
                <a:off x="3747304" y="6051106"/>
                <a:ext cx="164084" cy="450573"/>
              </a:xfrm>
              <a:custGeom>
                <a:avLst/>
                <a:gdLst/>
                <a:ahLst/>
                <a:cxnLst/>
                <a:rect l="l" t="t" r="r" b="b"/>
                <a:pathLst>
                  <a:path w="3366" h="9243" extrusionOk="0">
                    <a:moveTo>
                      <a:pt x="1" y="1"/>
                    </a:moveTo>
                    <a:lnTo>
                      <a:pt x="1" y="1"/>
                    </a:lnTo>
                    <a:cubicBezTo>
                      <a:pt x="62" y="950"/>
                      <a:pt x="269" y="1871"/>
                      <a:pt x="522" y="2784"/>
                    </a:cubicBezTo>
                    <a:cubicBezTo>
                      <a:pt x="782" y="3651"/>
                      <a:pt x="1146" y="4484"/>
                      <a:pt x="1527" y="5302"/>
                    </a:cubicBezTo>
                    <a:cubicBezTo>
                      <a:pt x="2131" y="6610"/>
                      <a:pt x="2909" y="7853"/>
                      <a:pt x="3317" y="9243"/>
                    </a:cubicBezTo>
                    <a:cubicBezTo>
                      <a:pt x="3365" y="8081"/>
                      <a:pt x="3213" y="6914"/>
                      <a:pt x="2871" y="5803"/>
                    </a:cubicBezTo>
                    <a:cubicBezTo>
                      <a:pt x="2658" y="5096"/>
                      <a:pt x="2417" y="4386"/>
                      <a:pt x="2092" y="3725"/>
                    </a:cubicBezTo>
                    <a:cubicBezTo>
                      <a:pt x="1650" y="2839"/>
                      <a:pt x="1060" y="2037"/>
                      <a:pt x="599" y="1160"/>
                    </a:cubicBezTo>
                    <a:cubicBezTo>
                      <a:pt x="381" y="783"/>
                      <a:pt x="155" y="40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5"/>
              <p:cNvSpPr/>
              <p:nvPr/>
            </p:nvSpPr>
            <p:spPr>
              <a:xfrm>
                <a:off x="3951751" y="5950540"/>
                <a:ext cx="63177" cy="173054"/>
              </a:xfrm>
              <a:custGeom>
                <a:avLst/>
                <a:gdLst/>
                <a:ahLst/>
                <a:cxnLst/>
                <a:rect l="l" t="t" r="r" b="b"/>
                <a:pathLst>
                  <a:path w="1296" h="3550" extrusionOk="0">
                    <a:moveTo>
                      <a:pt x="1296" y="1"/>
                    </a:moveTo>
                    <a:lnTo>
                      <a:pt x="1296" y="1"/>
                    </a:lnTo>
                    <a:cubicBezTo>
                      <a:pt x="1253" y="46"/>
                      <a:pt x="1211" y="92"/>
                      <a:pt x="1171" y="140"/>
                    </a:cubicBezTo>
                    <a:cubicBezTo>
                      <a:pt x="487" y="916"/>
                      <a:pt x="40" y="1907"/>
                      <a:pt x="1" y="2944"/>
                    </a:cubicBezTo>
                    <a:cubicBezTo>
                      <a:pt x="8" y="2980"/>
                      <a:pt x="14" y="3014"/>
                      <a:pt x="21" y="3051"/>
                    </a:cubicBezTo>
                    <a:cubicBezTo>
                      <a:pt x="47" y="2975"/>
                      <a:pt x="75" y="2901"/>
                      <a:pt x="106" y="2826"/>
                    </a:cubicBezTo>
                    <a:cubicBezTo>
                      <a:pt x="106" y="2825"/>
                      <a:pt x="107" y="2824"/>
                      <a:pt x="107" y="2823"/>
                    </a:cubicBezTo>
                    <a:cubicBezTo>
                      <a:pt x="320" y="2308"/>
                      <a:pt x="634" y="1840"/>
                      <a:pt x="895" y="1348"/>
                    </a:cubicBezTo>
                    <a:cubicBezTo>
                      <a:pt x="901" y="1336"/>
                      <a:pt x="911" y="1331"/>
                      <a:pt x="922" y="1331"/>
                    </a:cubicBezTo>
                    <a:cubicBezTo>
                      <a:pt x="945" y="1331"/>
                      <a:pt x="969" y="1355"/>
                      <a:pt x="953" y="1381"/>
                    </a:cubicBezTo>
                    <a:cubicBezTo>
                      <a:pt x="617" y="2049"/>
                      <a:pt x="156" y="2717"/>
                      <a:pt x="86" y="3475"/>
                    </a:cubicBezTo>
                    <a:cubicBezTo>
                      <a:pt x="89" y="3501"/>
                      <a:pt x="93" y="3525"/>
                      <a:pt x="96" y="3550"/>
                    </a:cubicBezTo>
                    <a:cubicBezTo>
                      <a:pt x="752" y="2857"/>
                      <a:pt x="1226" y="2115"/>
                      <a:pt x="1227" y="1128"/>
                    </a:cubicBezTo>
                    <a:cubicBezTo>
                      <a:pt x="1230" y="750"/>
                      <a:pt x="1235" y="374"/>
                      <a:pt x="129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5"/>
              <p:cNvSpPr/>
              <p:nvPr/>
            </p:nvSpPr>
            <p:spPr>
              <a:xfrm>
                <a:off x="3563916" y="6293040"/>
                <a:ext cx="19255" cy="15892"/>
              </a:xfrm>
              <a:custGeom>
                <a:avLst/>
                <a:gdLst/>
                <a:ahLst/>
                <a:cxnLst/>
                <a:rect l="l" t="t" r="r" b="b"/>
                <a:pathLst>
                  <a:path w="395" h="326" extrusionOk="0">
                    <a:moveTo>
                      <a:pt x="141" y="0"/>
                    </a:moveTo>
                    <a:cubicBezTo>
                      <a:pt x="57" y="0"/>
                      <a:pt x="0" y="78"/>
                      <a:pt x="34" y="176"/>
                    </a:cubicBezTo>
                    <a:cubicBezTo>
                      <a:pt x="45" y="217"/>
                      <a:pt x="67" y="262"/>
                      <a:pt x="98" y="289"/>
                    </a:cubicBezTo>
                    <a:cubicBezTo>
                      <a:pt x="138" y="318"/>
                      <a:pt x="190" y="321"/>
                      <a:pt x="236" y="325"/>
                    </a:cubicBezTo>
                    <a:cubicBezTo>
                      <a:pt x="239" y="325"/>
                      <a:pt x="242" y="325"/>
                      <a:pt x="245" y="325"/>
                    </a:cubicBezTo>
                    <a:cubicBezTo>
                      <a:pt x="305" y="325"/>
                      <a:pt x="353" y="284"/>
                      <a:pt x="394" y="243"/>
                    </a:cubicBezTo>
                    <a:cubicBezTo>
                      <a:pt x="335" y="169"/>
                      <a:pt x="304" y="60"/>
                      <a:pt x="212" y="17"/>
                    </a:cubicBezTo>
                    <a:cubicBezTo>
                      <a:pt x="187" y="6"/>
                      <a:pt x="163" y="0"/>
                      <a:pt x="14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5"/>
              <p:cNvSpPr/>
              <p:nvPr/>
            </p:nvSpPr>
            <p:spPr>
              <a:xfrm>
                <a:off x="3600721" y="6261988"/>
                <a:ext cx="11212" cy="13698"/>
              </a:xfrm>
              <a:custGeom>
                <a:avLst/>
                <a:gdLst/>
                <a:ahLst/>
                <a:cxnLst/>
                <a:rect l="l" t="t" r="r" b="b"/>
                <a:pathLst>
                  <a:path w="230" h="281" extrusionOk="0">
                    <a:moveTo>
                      <a:pt x="117" y="1"/>
                    </a:moveTo>
                    <a:cubicBezTo>
                      <a:pt x="103" y="1"/>
                      <a:pt x="88" y="3"/>
                      <a:pt x="70" y="9"/>
                    </a:cubicBezTo>
                    <a:cubicBezTo>
                      <a:pt x="1" y="62"/>
                      <a:pt x="52" y="169"/>
                      <a:pt x="98" y="218"/>
                    </a:cubicBezTo>
                    <a:cubicBezTo>
                      <a:pt x="131" y="253"/>
                      <a:pt x="169" y="277"/>
                      <a:pt x="214" y="280"/>
                    </a:cubicBezTo>
                    <a:cubicBezTo>
                      <a:pt x="218" y="192"/>
                      <a:pt x="229" y="1"/>
                      <a:pt x="11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5"/>
              <p:cNvSpPr/>
              <p:nvPr/>
            </p:nvSpPr>
            <p:spPr>
              <a:xfrm>
                <a:off x="3647128" y="6222600"/>
                <a:ext cx="18622" cy="27201"/>
              </a:xfrm>
              <a:custGeom>
                <a:avLst/>
                <a:gdLst/>
                <a:ahLst/>
                <a:cxnLst/>
                <a:rect l="l" t="t" r="r" b="b"/>
                <a:pathLst>
                  <a:path w="382" h="558" extrusionOk="0">
                    <a:moveTo>
                      <a:pt x="158" y="1"/>
                    </a:moveTo>
                    <a:cubicBezTo>
                      <a:pt x="82" y="1"/>
                      <a:pt x="10" y="73"/>
                      <a:pt x="13" y="166"/>
                    </a:cubicBezTo>
                    <a:cubicBezTo>
                      <a:pt x="0" y="366"/>
                      <a:pt x="172" y="520"/>
                      <a:pt x="357" y="553"/>
                    </a:cubicBezTo>
                    <a:cubicBezTo>
                      <a:pt x="364" y="555"/>
                      <a:pt x="370" y="556"/>
                      <a:pt x="376" y="558"/>
                    </a:cubicBezTo>
                    <a:cubicBezTo>
                      <a:pt x="377" y="387"/>
                      <a:pt x="382" y="191"/>
                      <a:pt x="262" y="55"/>
                    </a:cubicBezTo>
                    <a:cubicBezTo>
                      <a:pt x="231" y="17"/>
                      <a:pt x="194" y="1"/>
                      <a:pt x="158"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5"/>
              <p:cNvSpPr/>
              <p:nvPr/>
            </p:nvSpPr>
            <p:spPr>
              <a:xfrm>
                <a:off x="3611055" y="6206074"/>
                <a:ext cx="7751" cy="15063"/>
              </a:xfrm>
              <a:custGeom>
                <a:avLst/>
                <a:gdLst/>
                <a:ahLst/>
                <a:cxnLst/>
                <a:rect l="l" t="t" r="r" b="b"/>
                <a:pathLst>
                  <a:path w="159" h="309" extrusionOk="0">
                    <a:moveTo>
                      <a:pt x="92" y="0"/>
                    </a:moveTo>
                    <a:cubicBezTo>
                      <a:pt x="63" y="1"/>
                      <a:pt x="40" y="32"/>
                      <a:pt x="32" y="57"/>
                    </a:cubicBezTo>
                    <a:cubicBezTo>
                      <a:pt x="1" y="145"/>
                      <a:pt x="25" y="241"/>
                      <a:pt x="87" y="309"/>
                    </a:cubicBezTo>
                    <a:cubicBezTo>
                      <a:pt x="95" y="253"/>
                      <a:pt x="146" y="209"/>
                      <a:pt x="150" y="150"/>
                    </a:cubicBezTo>
                    <a:cubicBezTo>
                      <a:pt x="159" y="101"/>
                      <a:pt x="157" y="6"/>
                      <a:pt x="9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5"/>
              <p:cNvSpPr/>
              <p:nvPr/>
            </p:nvSpPr>
            <p:spPr>
              <a:xfrm>
                <a:off x="3644008" y="6118914"/>
                <a:ext cx="17257" cy="15502"/>
              </a:xfrm>
              <a:custGeom>
                <a:avLst/>
                <a:gdLst/>
                <a:ahLst/>
                <a:cxnLst/>
                <a:rect l="l" t="t" r="r" b="b"/>
                <a:pathLst>
                  <a:path w="354" h="318" extrusionOk="0">
                    <a:moveTo>
                      <a:pt x="188" y="1"/>
                    </a:moveTo>
                    <a:cubicBezTo>
                      <a:pt x="169" y="1"/>
                      <a:pt x="149" y="4"/>
                      <a:pt x="125" y="10"/>
                    </a:cubicBezTo>
                    <a:cubicBezTo>
                      <a:pt x="0" y="82"/>
                      <a:pt x="53" y="286"/>
                      <a:pt x="183" y="318"/>
                    </a:cubicBezTo>
                    <a:cubicBezTo>
                      <a:pt x="320" y="236"/>
                      <a:pt x="353" y="1"/>
                      <a:pt x="188"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5"/>
              <p:cNvSpPr/>
              <p:nvPr/>
            </p:nvSpPr>
            <p:spPr>
              <a:xfrm>
                <a:off x="3656780" y="6298061"/>
                <a:ext cx="585" cy="49"/>
              </a:xfrm>
              <a:custGeom>
                <a:avLst/>
                <a:gdLst/>
                <a:ahLst/>
                <a:cxnLst/>
                <a:rect l="l" t="t" r="r" b="b"/>
                <a:pathLst>
                  <a:path w="12" h="1" extrusionOk="0">
                    <a:moveTo>
                      <a:pt x="11" y="0"/>
                    </a:moveTo>
                    <a:cubicBezTo>
                      <a:pt x="9" y="0"/>
                      <a:pt x="6" y="0"/>
                      <a:pt x="4" y="0"/>
                    </a:cubicBezTo>
                    <a:lnTo>
                      <a:pt x="1" y="0"/>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5"/>
              <p:cNvSpPr/>
              <p:nvPr/>
            </p:nvSpPr>
            <p:spPr>
              <a:xfrm>
                <a:off x="3558457" y="5752918"/>
                <a:ext cx="468122" cy="778449"/>
              </a:xfrm>
              <a:custGeom>
                <a:avLst/>
                <a:gdLst/>
                <a:ahLst/>
                <a:cxnLst/>
                <a:rect l="l" t="t" r="r" b="b"/>
                <a:pathLst>
                  <a:path w="9603" h="15969" extrusionOk="0">
                    <a:moveTo>
                      <a:pt x="7322" y="164"/>
                    </a:moveTo>
                    <a:cubicBezTo>
                      <a:pt x="7325" y="164"/>
                      <a:pt x="7327" y="164"/>
                      <a:pt x="7330" y="164"/>
                    </a:cubicBezTo>
                    <a:cubicBezTo>
                      <a:pt x="7344" y="167"/>
                      <a:pt x="7357" y="173"/>
                      <a:pt x="7367" y="181"/>
                    </a:cubicBezTo>
                    <a:cubicBezTo>
                      <a:pt x="7478" y="287"/>
                      <a:pt x="7462" y="461"/>
                      <a:pt x="7417" y="594"/>
                    </a:cubicBezTo>
                    <a:cubicBezTo>
                      <a:pt x="7413" y="593"/>
                      <a:pt x="7410" y="592"/>
                      <a:pt x="7407" y="591"/>
                    </a:cubicBezTo>
                    <a:cubicBezTo>
                      <a:pt x="7263" y="577"/>
                      <a:pt x="7180" y="404"/>
                      <a:pt x="7219" y="275"/>
                    </a:cubicBezTo>
                    <a:cubicBezTo>
                      <a:pt x="7234" y="227"/>
                      <a:pt x="7268" y="164"/>
                      <a:pt x="7322" y="164"/>
                    </a:cubicBezTo>
                    <a:close/>
                    <a:moveTo>
                      <a:pt x="6389" y="321"/>
                    </a:moveTo>
                    <a:cubicBezTo>
                      <a:pt x="6438" y="321"/>
                      <a:pt x="6470" y="369"/>
                      <a:pt x="6486" y="410"/>
                    </a:cubicBezTo>
                    <a:cubicBezTo>
                      <a:pt x="6548" y="539"/>
                      <a:pt x="6479" y="672"/>
                      <a:pt x="6395" y="773"/>
                    </a:cubicBezTo>
                    <a:cubicBezTo>
                      <a:pt x="6386" y="759"/>
                      <a:pt x="6377" y="745"/>
                      <a:pt x="6368" y="732"/>
                    </a:cubicBezTo>
                    <a:cubicBezTo>
                      <a:pt x="6296" y="623"/>
                      <a:pt x="6227" y="384"/>
                      <a:pt x="6383" y="321"/>
                    </a:cubicBezTo>
                    <a:cubicBezTo>
                      <a:pt x="6385" y="321"/>
                      <a:pt x="6387" y="321"/>
                      <a:pt x="6389" y="321"/>
                    </a:cubicBezTo>
                    <a:close/>
                    <a:moveTo>
                      <a:pt x="7527" y="1583"/>
                    </a:moveTo>
                    <a:cubicBezTo>
                      <a:pt x="7537" y="1666"/>
                      <a:pt x="7543" y="1749"/>
                      <a:pt x="7542" y="1833"/>
                    </a:cubicBezTo>
                    <a:cubicBezTo>
                      <a:pt x="7547" y="2067"/>
                      <a:pt x="7549" y="2299"/>
                      <a:pt x="7544" y="2531"/>
                    </a:cubicBezTo>
                    <a:cubicBezTo>
                      <a:pt x="7484" y="2337"/>
                      <a:pt x="7397" y="2153"/>
                      <a:pt x="7297" y="1974"/>
                    </a:cubicBezTo>
                    <a:cubicBezTo>
                      <a:pt x="7345" y="1832"/>
                      <a:pt x="7449" y="1714"/>
                      <a:pt x="7527" y="1583"/>
                    </a:cubicBezTo>
                    <a:close/>
                    <a:moveTo>
                      <a:pt x="7652" y="1559"/>
                    </a:moveTo>
                    <a:lnTo>
                      <a:pt x="7652" y="1559"/>
                    </a:lnTo>
                    <a:cubicBezTo>
                      <a:pt x="7742" y="1622"/>
                      <a:pt x="7814" y="1714"/>
                      <a:pt x="7884" y="1797"/>
                    </a:cubicBezTo>
                    <a:cubicBezTo>
                      <a:pt x="7771" y="2053"/>
                      <a:pt x="7678" y="2318"/>
                      <a:pt x="7614" y="2592"/>
                    </a:cubicBezTo>
                    <a:cubicBezTo>
                      <a:pt x="7615" y="2585"/>
                      <a:pt x="7615" y="2579"/>
                      <a:pt x="7615" y="2574"/>
                    </a:cubicBezTo>
                    <a:cubicBezTo>
                      <a:pt x="7639" y="2237"/>
                      <a:pt x="7664" y="1896"/>
                      <a:pt x="7652" y="1559"/>
                    </a:cubicBezTo>
                    <a:close/>
                    <a:moveTo>
                      <a:pt x="6102" y="1733"/>
                    </a:moveTo>
                    <a:cubicBezTo>
                      <a:pt x="6087" y="2088"/>
                      <a:pt x="6122" y="2453"/>
                      <a:pt x="6227" y="2792"/>
                    </a:cubicBezTo>
                    <a:cubicBezTo>
                      <a:pt x="6105" y="2630"/>
                      <a:pt x="5980" y="2470"/>
                      <a:pt x="5860" y="2305"/>
                    </a:cubicBezTo>
                    <a:cubicBezTo>
                      <a:pt x="5883" y="2099"/>
                      <a:pt x="5982" y="1902"/>
                      <a:pt x="6102" y="1733"/>
                    </a:cubicBezTo>
                    <a:close/>
                    <a:moveTo>
                      <a:pt x="6220" y="1719"/>
                    </a:moveTo>
                    <a:cubicBezTo>
                      <a:pt x="6303" y="1765"/>
                      <a:pt x="6361" y="1859"/>
                      <a:pt x="6410" y="1940"/>
                    </a:cubicBezTo>
                    <a:cubicBezTo>
                      <a:pt x="6429" y="1962"/>
                      <a:pt x="6443" y="1993"/>
                      <a:pt x="6462" y="2018"/>
                    </a:cubicBezTo>
                    <a:cubicBezTo>
                      <a:pt x="6381" y="2362"/>
                      <a:pt x="6358" y="2718"/>
                      <a:pt x="6422" y="3070"/>
                    </a:cubicBezTo>
                    <a:cubicBezTo>
                      <a:pt x="6414" y="3057"/>
                      <a:pt x="6406" y="3046"/>
                      <a:pt x="6398" y="3033"/>
                    </a:cubicBezTo>
                    <a:cubicBezTo>
                      <a:pt x="6256" y="2615"/>
                      <a:pt x="6214" y="2167"/>
                      <a:pt x="6219" y="1723"/>
                    </a:cubicBezTo>
                    <a:cubicBezTo>
                      <a:pt x="6219" y="1721"/>
                      <a:pt x="6219" y="1720"/>
                      <a:pt x="6220" y="1719"/>
                    </a:cubicBezTo>
                    <a:close/>
                    <a:moveTo>
                      <a:pt x="8157" y="3957"/>
                    </a:moveTo>
                    <a:lnTo>
                      <a:pt x="8157" y="3957"/>
                    </a:lnTo>
                    <a:cubicBezTo>
                      <a:pt x="8158" y="3957"/>
                      <a:pt x="8158" y="3958"/>
                      <a:pt x="8160" y="3961"/>
                    </a:cubicBezTo>
                    <a:cubicBezTo>
                      <a:pt x="8159" y="3960"/>
                      <a:pt x="8158" y="3958"/>
                      <a:pt x="8157" y="3957"/>
                    </a:cubicBezTo>
                    <a:close/>
                    <a:moveTo>
                      <a:pt x="6817" y="1545"/>
                    </a:moveTo>
                    <a:cubicBezTo>
                      <a:pt x="7076" y="1882"/>
                      <a:pt x="7278" y="2264"/>
                      <a:pt x="7378" y="2681"/>
                    </a:cubicBezTo>
                    <a:cubicBezTo>
                      <a:pt x="7427" y="2896"/>
                      <a:pt x="7438" y="3118"/>
                      <a:pt x="7455" y="3339"/>
                    </a:cubicBezTo>
                    <a:cubicBezTo>
                      <a:pt x="7454" y="3389"/>
                      <a:pt x="7497" y="3419"/>
                      <a:pt x="7539" y="3419"/>
                    </a:cubicBezTo>
                    <a:cubicBezTo>
                      <a:pt x="7566" y="3419"/>
                      <a:pt x="7593" y="3407"/>
                      <a:pt x="7609" y="3378"/>
                    </a:cubicBezTo>
                    <a:cubicBezTo>
                      <a:pt x="7658" y="3056"/>
                      <a:pt x="7719" y="2730"/>
                      <a:pt x="7817" y="2415"/>
                    </a:cubicBezTo>
                    <a:cubicBezTo>
                      <a:pt x="7903" y="2126"/>
                      <a:pt x="8067" y="1857"/>
                      <a:pt x="8207" y="1589"/>
                    </a:cubicBezTo>
                    <a:cubicBezTo>
                      <a:pt x="8562" y="2260"/>
                      <a:pt x="8513" y="3081"/>
                      <a:pt x="8261" y="3780"/>
                    </a:cubicBezTo>
                    <a:cubicBezTo>
                      <a:pt x="8256" y="3798"/>
                      <a:pt x="8249" y="3815"/>
                      <a:pt x="8242" y="3833"/>
                    </a:cubicBezTo>
                    <a:cubicBezTo>
                      <a:pt x="8241" y="3833"/>
                      <a:pt x="8241" y="3832"/>
                      <a:pt x="8241" y="3832"/>
                    </a:cubicBezTo>
                    <a:cubicBezTo>
                      <a:pt x="8205" y="3813"/>
                      <a:pt x="8168" y="3804"/>
                      <a:pt x="8130" y="3804"/>
                    </a:cubicBezTo>
                    <a:cubicBezTo>
                      <a:pt x="8084" y="3804"/>
                      <a:pt x="8037" y="3817"/>
                      <a:pt x="7990" y="3840"/>
                    </a:cubicBezTo>
                    <a:cubicBezTo>
                      <a:pt x="8074" y="3643"/>
                      <a:pt x="8072" y="3418"/>
                      <a:pt x="8084" y="3208"/>
                    </a:cubicBezTo>
                    <a:cubicBezTo>
                      <a:pt x="8087" y="3146"/>
                      <a:pt x="8088" y="3085"/>
                      <a:pt x="8094" y="3025"/>
                    </a:cubicBezTo>
                    <a:cubicBezTo>
                      <a:pt x="8095" y="3011"/>
                      <a:pt x="8084" y="2999"/>
                      <a:pt x="8071" y="2999"/>
                    </a:cubicBezTo>
                    <a:cubicBezTo>
                      <a:pt x="8071" y="2999"/>
                      <a:pt x="8070" y="2999"/>
                      <a:pt x="8070" y="2999"/>
                    </a:cubicBezTo>
                    <a:cubicBezTo>
                      <a:pt x="8057" y="2999"/>
                      <a:pt x="8048" y="3010"/>
                      <a:pt x="8048" y="3022"/>
                    </a:cubicBezTo>
                    <a:cubicBezTo>
                      <a:pt x="8043" y="3136"/>
                      <a:pt x="8013" y="3247"/>
                      <a:pt x="7982" y="3360"/>
                    </a:cubicBezTo>
                    <a:cubicBezTo>
                      <a:pt x="7962" y="3449"/>
                      <a:pt x="7789" y="3826"/>
                      <a:pt x="7806" y="3967"/>
                    </a:cubicBezTo>
                    <a:cubicBezTo>
                      <a:pt x="7705" y="4058"/>
                      <a:pt x="7616" y="4167"/>
                      <a:pt x="7557" y="4241"/>
                    </a:cubicBezTo>
                    <a:cubicBezTo>
                      <a:pt x="7526" y="4086"/>
                      <a:pt x="7441" y="3855"/>
                      <a:pt x="7274" y="3833"/>
                    </a:cubicBezTo>
                    <a:cubicBezTo>
                      <a:pt x="7276" y="3813"/>
                      <a:pt x="7278" y="3792"/>
                      <a:pt x="7279" y="3771"/>
                    </a:cubicBezTo>
                    <a:cubicBezTo>
                      <a:pt x="7264" y="3550"/>
                      <a:pt x="7156" y="3344"/>
                      <a:pt x="7113" y="3125"/>
                    </a:cubicBezTo>
                    <a:cubicBezTo>
                      <a:pt x="7098" y="3071"/>
                      <a:pt x="7083" y="3016"/>
                      <a:pt x="7066" y="2963"/>
                    </a:cubicBezTo>
                    <a:cubicBezTo>
                      <a:pt x="7064" y="2955"/>
                      <a:pt x="7058" y="2952"/>
                      <a:pt x="7052" y="2952"/>
                    </a:cubicBezTo>
                    <a:cubicBezTo>
                      <a:pt x="7043" y="2952"/>
                      <a:pt x="7034" y="2959"/>
                      <a:pt x="7037" y="2971"/>
                    </a:cubicBezTo>
                    <a:cubicBezTo>
                      <a:pt x="7087" y="3128"/>
                      <a:pt x="7110" y="3289"/>
                      <a:pt x="7115" y="3456"/>
                    </a:cubicBezTo>
                    <a:cubicBezTo>
                      <a:pt x="7119" y="3589"/>
                      <a:pt x="7108" y="3726"/>
                      <a:pt x="7157" y="3851"/>
                    </a:cubicBezTo>
                    <a:cubicBezTo>
                      <a:pt x="6995" y="3945"/>
                      <a:pt x="6969" y="4157"/>
                      <a:pt x="6946" y="4332"/>
                    </a:cubicBezTo>
                    <a:cubicBezTo>
                      <a:pt x="6940" y="4327"/>
                      <a:pt x="6933" y="4323"/>
                      <a:pt x="6925" y="4320"/>
                    </a:cubicBezTo>
                    <a:cubicBezTo>
                      <a:pt x="6632" y="4059"/>
                      <a:pt x="6332" y="3806"/>
                      <a:pt x="6106" y="3480"/>
                    </a:cubicBezTo>
                    <a:cubicBezTo>
                      <a:pt x="6101" y="3474"/>
                      <a:pt x="6095" y="3472"/>
                      <a:pt x="6090" y="3472"/>
                    </a:cubicBezTo>
                    <a:cubicBezTo>
                      <a:pt x="6073" y="3472"/>
                      <a:pt x="6058" y="3496"/>
                      <a:pt x="6080" y="3510"/>
                    </a:cubicBezTo>
                    <a:cubicBezTo>
                      <a:pt x="6257" y="3768"/>
                      <a:pt x="6404" y="4061"/>
                      <a:pt x="6627" y="4284"/>
                    </a:cubicBezTo>
                    <a:cubicBezTo>
                      <a:pt x="6568" y="4270"/>
                      <a:pt x="6509" y="4262"/>
                      <a:pt x="6450" y="4262"/>
                    </a:cubicBezTo>
                    <a:cubicBezTo>
                      <a:pt x="6421" y="4262"/>
                      <a:pt x="6393" y="4264"/>
                      <a:pt x="6364" y="4268"/>
                    </a:cubicBezTo>
                    <a:cubicBezTo>
                      <a:pt x="6342" y="4272"/>
                      <a:pt x="6323" y="4278"/>
                      <a:pt x="6307" y="4286"/>
                    </a:cubicBezTo>
                    <a:cubicBezTo>
                      <a:pt x="6257" y="4253"/>
                      <a:pt x="6206" y="4222"/>
                      <a:pt x="6160" y="4180"/>
                    </a:cubicBezTo>
                    <a:cubicBezTo>
                      <a:pt x="5800" y="3839"/>
                      <a:pt x="5584" y="3357"/>
                      <a:pt x="5490" y="2874"/>
                    </a:cubicBezTo>
                    <a:cubicBezTo>
                      <a:pt x="5438" y="2602"/>
                      <a:pt x="5487" y="2328"/>
                      <a:pt x="5525" y="2058"/>
                    </a:cubicBezTo>
                    <a:cubicBezTo>
                      <a:pt x="5897" y="2529"/>
                      <a:pt x="6202" y="3053"/>
                      <a:pt x="6534" y="3554"/>
                    </a:cubicBezTo>
                    <a:cubicBezTo>
                      <a:pt x="6550" y="3588"/>
                      <a:pt x="6585" y="3608"/>
                      <a:pt x="6620" y="3608"/>
                    </a:cubicBezTo>
                    <a:cubicBezTo>
                      <a:pt x="6639" y="3608"/>
                      <a:pt x="6658" y="3602"/>
                      <a:pt x="6674" y="3589"/>
                    </a:cubicBezTo>
                    <a:cubicBezTo>
                      <a:pt x="6727" y="3548"/>
                      <a:pt x="6702" y="3484"/>
                      <a:pt x="6676" y="3435"/>
                    </a:cubicBezTo>
                    <a:cubicBezTo>
                      <a:pt x="6440" y="2716"/>
                      <a:pt x="6508" y="2225"/>
                      <a:pt x="6817" y="1545"/>
                    </a:cubicBezTo>
                    <a:close/>
                    <a:moveTo>
                      <a:pt x="8130" y="3935"/>
                    </a:moveTo>
                    <a:lnTo>
                      <a:pt x="8130" y="3935"/>
                    </a:lnTo>
                    <a:cubicBezTo>
                      <a:pt x="8142" y="3937"/>
                      <a:pt x="8149" y="3945"/>
                      <a:pt x="8155" y="3954"/>
                    </a:cubicBezTo>
                    <a:cubicBezTo>
                      <a:pt x="8155" y="3954"/>
                      <a:pt x="8155" y="3954"/>
                      <a:pt x="8155" y="3953"/>
                    </a:cubicBezTo>
                    <a:cubicBezTo>
                      <a:pt x="8156" y="3954"/>
                      <a:pt x="8157" y="3956"/>
                      <a:pt x="8157" y="3957"/>
                    </a:cubicBezTo>
                    <a:lnTo>
                      <a:pt x="8157" y="3957"/>
                    </a:lnTo>
                    <a:cubicBezTo>
                      <a:pt x="8156" y="3956"/>
                      <a:pt x="8156" y="3955"/>
                      <a:pt x="8155" y="3954"/>
                    </a:cubicBezTo>
                    <a:lnTo>
                      <a:pt x="8155" y="3954"/>
                    </a:lnTo>
                    <a:cubicBezTo>
                      <a:pt x="8204" y="4358"/>
                      <a:pt x="7641" y="4686"/>
                      <a:pt x="7366" y="4942"/>
                    </a:cubicBezTo>
                    <a:cubicBezTo>
                      <a:pt x="7356" y="4938"/>
                      <a:pt x="7345" y="4936"/>
                      <a:pt x="7335" y="4936"/>
                    </a:cubicBezTo>
                    <a:cubicBezTo>
                      <a:pt x="7322" y="4936"/>
                      <a:pt x="7310" y="4939"/>
                      <a:pt x="7299" y="4945"/>
                    </a:cubicBezTo>
                    <a:cubicBezTo>
                      <a:pt x="7215" y="4910"/>
                      <a:pt x="7124" y="4889"/>
                      <a:pt x="7041" y="4849"/>
                    </a:cubicBezTo>
                    <a:cubicBezTo>
                      <a:pt x="6805" y="4732"/>
                      <a:pt x="6557" y="4609"/>
                      <a:pt x="6385" y="4406"/>
                    </a:cubicBezTo>
                    <a:cubicBezTo>
                      <a:pt x="6400" y="4400"/>
                      <a:pt x="6417" y="4398"/>
                      <a:pt x="6434" y="4398"/>
                    </a:cubicBezTo>
                    <a:cubicBezTo>
                      <a:pt x="6586" y="4398"/>
                      <a:pt x="6834" y="4571"/>
                      <a:pt x="6977" y="4571"/>
                    </a:cubicBezTo>
                    <a:cubicBezTo>
                      <a:pt x="7023" y="4571"/>
                      <a:pt x="7057" y="4553"/>
                      <a:pt x="7075" y="4507"/>
                    </a:cubicBezTo>
                    <a:cubicBezTo>
                      <a:pt x="7104" y="4341"/>
                      <a:pt x="7055" y="4121"/>
                      <a:pt x="7195" y="3993"/>
                    </a:cubicBezTo>
                    <a:cubicBezTo>
                      <a:pt x="7204" y="3989"/>
                      <a:pt x="7213" y="3988"/>
                      <a:pt x="7221" y="3988"/>
                    </a:cubicBezTo>
                    <a:cubicBezTo>
                      <a:pt x="7339" y="3988"/>
                      <a:pt x="7372" y="4330"/>
                      <a:pt x="7411" y="4412"/>
                    </a:cubicBezTo>
                    <a:cubicBezTo>
                      <a:pt x="7427" y="4473"/>
                      <a:pt x="7470" y="4503"/>
                      <a:pt x="7514" y="4503"/>
                    </a:cubicBezTo>
                    <a:cubicBezTo>
                      <a:pt x="7556" y="4503"/>
                      <a:pt x="7599" y="4475"/>
                      <a:pt x="7621" y="4421"/>
                    </a:cubicBezTo>
                    <a:cubicBezTo>
                      <a:pt x="7750" y="4232"/>
                      <a:pt x="7884" y="3972"/>
                      <a:pt x="8132" y="3936"/>
                    </a:cubicBezTo>
                    <a:lnTo>
                      <a:pt x="8130" y="3935"/>
                    </a:lnTo>
                    <a:close/>
                    <a:moveTo>
                      <a:pt x="1152" y="6879"/>
                    </a:moveTo>
                    <a:cubicBezTo>
                      <a:pt x="1171" y="6879"/>
                      <a:pt x="1191" y="6886"/>
                      <a:pt x="1213" y="6904"/>
                    </a:cubicBezTo>
                    <a:cubicBezTo>
                      <a:pt x="1275" y="6992"/>
                      <a:pt x="1183" y="7105"/>
                      <a:pt x="1097" y="7131"/>
                    </a:cubicBezTo>
                    <a:cubicBezTo>
                      <a:pt x="1076" y="7129"/>
                      <a:pt x="1056" y="7115"/>
                      <a:pt x="1035" y="7115"/>
                    </a:cubicBezTo>
                    <a:cubicBezTo>
                      <a:pt x="1033" y="7115"/>
                      <a:pt x="1031" y="7115"/>
                      <a:pt x="1028" y="7116"/>
                    </a:cubicBezTo>
                    <a:cubicBezTo>
                      <a:pt x="1017" y="7035"/>
                      <a:pt x="1067" y="6879"/>
                      <a:pt x="1152" y="6879"/>
                    </a:cubicBezTo>
                    <a:close/>
                    <a:moveTo>
                      <a:pt x="9364" y="4055"/>
                    </a:moveTo>
                    <a:lnTo>
                      <a:pt x="9364" y="4055"/>
                    </a:lnTo>
                    <a:cubicBezTo>
                      <a:pt x="9303" y="4428"/>
                      <a:pt x="9298" y="4804"/>
                      <a:pt x="9294" y="5182"/>
                    </a:cubicBezTo>
                    <a:cubicBezTo>
                      <a:pt x="9294" y="6169"/>
                      <a:pt x="8820" y="6911"/>
                      <a:pt x="8163" y="7604"/>
                    </a:cubicBezTo>
                    <a:cubicBezTo>
                      <a:pt x="8161" y="7580"/>
                      <a:pt x="8158" y="7555"/>
                      <a:pt x="8154" y="7529"/>
                    </a:cubicBezTo>
                    <a:cubicBezTo>
                      <a:pt x="8223" y="6771"/>
                      <a:pt x="8686" y="6103"/>
                      <a:pt x="9021" y="5435"/>
                    </a:cubicBezTo>
                    <a:cubicBezTo>
                      <a:pt x="9037" y="5409"/>
                      <a:pt x="9013" y="5385"/>
                      <a:pt x="8990" y="5385"/>
                    </a:cubicBezTo>
                    <a:cubicBezTo>
                      <a:pt x="8979" y="5385"/>
                      <a:pt x="8969" y="5390"/>
                      <a:pt x="8963" y="5402"/>
                    </a:cubicBezTo>
                    <a:cubicBezTo>
                      <a:pt x="8664" y="5965"/>
                      <a:pt x="8296" y="6498"/>
                      <a:pt x="8089" y="7105"/>
                    </a:cubicBezTo>
                    <a:cubicBezTo>
                      <a:pt x="8082" y="7069"/>
                      <a:pt x="8075" y="7034"/>
                      <a:pt x="8069" y="6998"/>
                    </a:cubicBezTo>
                    <a:cubicBezTo>
                      <a:pt x="8110" y="5898"/>
                      <a:pt x="8610" y="4850"/>
                      <a:pt x="9364" y="4055"/>
                    </a:cubicBezTo>
                    <a:close/>
                    <a:moveTo>
                      <a:pt x="377" y="7423"/>
                    </a:moveTo>
                    <a:cubicBezTo>
                      <a:pt x="378" y="7423"/>
                      <a:pt x="379" y="7423"/>
                      <a:pt x="380" y="7423"/>
                    </a:cubicBezTo>
                    <a:cubicBezTo>
                      <a:pt x="482" y="7427"/>
                      <a:pt x="536" y="7524"/>
                      <a:pt x="589" y="7601"/>
                    </a:cubicBezTo>
                    <a:cubicBezTo>
                      <a:pt x="553" y="7620"/>
                      <a:pt x="517" y="7631"/>
                      <a:pt x="474" y="7631"/>
                    </a:cubicBezTo>
                    <a:cubicBezTo>
                      <a:pt x="472" y="7631"/>
                      <a:pt x="471" y="7631"/>
                      <a:pt x="469" y="7631"/>
                    </a:cubicBezTo>
                    <a:cubicBezTo>
                      <a:pt x="448" y="7629"/>
                      <a:pt x="430" y="7628"/>
                      <a:pt x="409" y="7622"/>
                    </a:cubicBezTo>
                    <a:cubicBezTo>
                      <a:pt x="356" y="7607"/>
                      <a:pt x="310" y="7560"/>
                      <a:pt x="304" y="7505"/>
                    </a:cubicBezTo>
                    <a:cubicBezTo>
                      <a:pt x="297" y="7461"/>
                      <a:pt x="332" y="7423"/>
                      <a:pt x="377" y="7423"/>
                    </a:cubicBezTo>
                    <a:close/>
                    <a:moveTo>
                      <a:pt x="1943" y="7509"/>
                    </a:moveTo>
                    <a:cubicBezTo>
                      <a:pt x="2108" y="7509"/>
                      <a:pt x="2075" y="7744"/>
                      <a:pt x="1938" y="7826"/>
                    </a:cubicBezTo>
                    <a:cubicBezTo>
                      <a:pt x="1808" y="7793"/>
                      <a:pt x="1755" y="7590"/>
                      <a:pt x="1880" y="7518"/>
                    </a:cubicBezTo>
                    <a:cubicBezTo>
                      <a:pt x="1904" y="7512"/>
                      <a:pt x="1924" y="7509"/>
                      <a:pt x="1943" y="7509"/>
                    </a:cubicBezTo>
                    <a:close/>
                    <a:moveTo>
                      <a:pt x="5176" y="5061"/>
                    </a:moveTo>
                    <a:lnTo>
                      <a:pt x="5176" y="5061"/>
                    </a:lnTo>
                    <a:cubicBezTo>
                      <a:pt x="5865" y="5305"/>
                      <a:pt x="6549" y="5613"/>
                      <a:pt x="7087" y="6120"/>
                    </a:cubicBezTo>
                    <a:cubicBezTo>
                      <a:pt x="7246" y="6269"/>
                      <a:pt x="7375" y="6434"/>
                      <a:pt x="7508" y="6618"/>
                    </a:cubicBezTo>
                    <a:cubicBezTo>
                      <a:pt x="7678" y="6854"/>
                      <a:pt x="7842" y="7102"/>
                      <a:pt x="7938" y="7378"/>
                    </a:cubicBezTo>
                    <a:cubicBezTo>
                      <a:pt x="7943" y="7415"/>
                      <a:pt x="7948" y="7453"/>
                      <a:pt x="7953" y="7489"/>
                    </a:cubicBezTo>
                    <a:cubicBezTo>
                      <a:pt x="7560" y="6821"/>
                      <a:pt x="6773" y="6546"/>
                      <a:pt x="6157" y="6125"/>
                    </a:cubicBezTo>
                    <a:cubicBezTo>
                      <a:pt x="6151" y="6120"/>
                      <a:pt x="6144" y="6118"/>
                      <a:pt x="6138" y="6118"/>
                    </a:cubicBezTo>
                    <a:cubicBezTo>
                      <a:pt x="6109" y="6118"/>
                      <a:pt x="6088" y="6159"/>
                      <a:pt x="6117" y="6180"/>
                    </a:cubicBezTo>
                    <a:cubicBezTo>
                      <a:pt x="6802" y="6645"/>
                      <a:pt x="7586" y="7111"/>
                      <a:pt x="7961" y="7879"/>
                    </a:cubicBezTo>
                    <a:cubicBezTo>
                      <a:pt x="7731" y="7711"/>
                      <a:pt x="7449" y="7644"/>
                      <a:pt x="7186" y="7546"/>
                    </a:cubicBezTo>
                    <a:cubicBezTo>
                      <a:pt x="6563" y="7327"/>
                      <a:pt x="6041" y="6870"/>
                      <a:pt x="5696" y="6311"/>
                    </a:cubicBezTo>
                    <a:cubicBezTo>
                      <a:pt x="5460" y="5923"/>
                      <a:pt x="5323" y="5491"/>
                      <a:pt x="5176" y="5061"/>
                    </a:cubicBezTo>
                    <a:close/>
                    <a:moveTo>
                      <a:pt x="1171" y="9296"/>
                    </a:moveTo>
                    <a:cubicBezTo>
                      <a:pt x="1236" y="9302"/>
                      <a:pt x="1238" y="9397"/>
                      <a:pt x="1229" y="9446"/>
                    </a:cubicBezTo>
                    <a:cubicBezTo>
                      <a:pt x="1225" y="9505"/>
                      <a:pt x="1174" y="9549"/>
                      <a:pt x="1166" y="9605"/>
                    </a:cubicBezTo>
                    <a:cubicBezTo>
                      <a:pt x="1104" y="9537"/>
                      <a:pt x="1081" y="9441"/>
                      <a:pt x="1111" y="9353"/>
                    </a:cubicBezTo>
                    <a:cubicBezTo>
                      <a:pt x="1119" y="9328"/>
                      <a:pt x="1142" y="9297"/>
                      <a:pt x="1171" y="9296"/>
                    </a:cubicBezTo>
                    <a:close/>
                    <a:moveTo>
                      <a:pt x="1977" y="9636"/>
                    </a:moveTo>
                    <a:cubicBezTo>
                      <a:pt x="2013" y="9636"/>
                      <a:pt x="2050" y="9652"/>
                      <a:pt x="2081" y="9690"/>
                    </a:cubicBezTo>
                    <a:cubicBezTo>
                      <a:pt x="2201" y="9826"/>
                      <a:pt x="2196" y="10022"/>
                      <a:pt x="2195" y="10193"/>
                    </a:cubicBezTo>
                    <a:cubicBezTo>
                      <a:pt x="2189" y="10191"/>
                      <a:pt x="2183" y="10190"/>
                      <a:pt x="2176" y="10188"/>
                    </a:cubicBezTo>
                    <a:cubicBezTo>
                      <a:pt x="1991" y="10155"/>
                      <a:pt x="1819" y="10001"/>
                      <a:pt x="1832" y="9801"/>
                    </a:cubicBezTo>
                    <a:cubicBezTo>
                      <a:pt x="1829" y="9708"/>
                      <a:pt x="1901" y="9636"/>
                      <a:pt x="1977" y="9636"/>
                    </a:cubicBezTo>
                    <a:close/>
                    <a:moveTo>
                      <a:pt x="984" y="10444"/>
                    </a:moveTo>
                    <a:cubicBezTo>
                      <a:pt x="1096" y="10444"/>
                      <a:pt x="1085" y="10635"/>
                      <a:pt x="1081" y="10723"/>
                    </a:cubicBezTo>
                    <a:cubicBezTo>
                      <a:pt x="1036" y="10720"/>
                      <a:pt x="998" y="10696"/>
                      <a:pt x="965" y="10661"/>
                    </a:cubicBezTo>
                    <a:cubicBezTo>
                      <a:pt x="919" y="10612"/>
                      <a:pt x="868" y="10505"/>
                      <a:pt x="937" y="10452"/>
                    </a:cubicBezTo>
                    <a:cubicBezTo>
                      <a:pt x="955" y="10446"/>
                      <a:pt x="970" y="10444"/>
                      <a:pt x="984" y="10444"/>
                    </a:cubicBezTo>
                    <a:close/>
                    <a:moveTo>
                      <a:pt x="253" y="11080"/>
                    </a:moveTo>
                    <a:cubicBezTo>
                      <a:pt x="275" y="11080"/>
                      <a:pt x="299" y="11086"/>
                      <a:pt x="324" y="11097"/>
                    </a:cubicBezTo>
                    <a:cubicBezTo>
                      <a:pt x="416" y="11140"/>
                      <a:pt x="447" y="11248"/>
                      <a:pt x="506" y="11323"/>
                    </a:cubicBezTo>
                    <a:cubicBezTo>
                      <a:pt x="465" y="11364"/>
                      <a:pt x="417" y="11405"/>
                      <a:pt x="357" y="11405"/>
                    </a:cubicBezTo>
                    <a:cubicBezTo>
                      <a:pt x="354" y="11405"/>
                      <a:pt x="351" y="11405"/>
                      <a:pt x="348" y="11405"/>
                    </a:cubicBezTo>
                    <a:cubicBezTo>
                      <a:pt x="302" y="11401"/>
                      <a:pt x="250" y="11398"/>
                      <a:pt x="210" y="11369"/>
                    </a:cubicBezTo>
                    <a:cubicBezTo>
                      <a:pt x="179" y="11342"/>
                      <a:pt x="157" y="11297"/>
                      <a:pt x="146" y="11255"/>
                    </a:cubicBezTo>
                    <a:cubicBezTo>
                      <a:pt x="112" y="11158"/>
                      <a:pt x="169" y="11080"/>
                      <a:pt x="253" y="11080"/>
                    </a:cubicBezTo>
                    <a:close/>
                    <a:moveTo>
                      <a:pt x="2542" y="7217"/>
                    </a:moveTo>
                    <a:lnTo>
                      <a:pt x="2542" y="7217"/>
                    </a:lnTo>
                    <a:cubicBezTo>
                      <a:pt x="2820" y="7361"/>
                      <a:pt x="3113" y="7480"/>
                      <a:pt x="3379" y="7648"/>
                    </a:cubicBezTo>
                    <a:cubicBezTo>
                      <a:pt x="3602" y="7798"/>
                      <a:pt x="3801" y="7983"/>
                      <a:pt x="3974" y="8189"/>
                    </a:cubicBezTo>
                    <a:cubicBezTo>
                      <a:pt x="4050" y="8515"/>
                      <a:pt x="4140" y="8837"/>
                      <a:pt x="4240" y="9155"/>
                    </a:cubicBezTo>
                    <a:cubicBezTo>
                      <a:pt x="4154" y="9041"/>
                      <a:pt x="4059" y="8933"/>
                      <a:pt x="3962" y="8828"/>
                    </a:cubicBezTo>
                    <a:cubicBezTo>
                      <a:pt x="3616" y="8448"/>
                      <a:pt x="3231" y="8105"/>
                      <a:pt x="2902" y="7710"/>
                    </a:cubicBezTo>
                    <a:cubicBezTo>
                      <a:pt x="2885" y="7689"/>
                      <a:pt x="2870" y="7667"/>
                      <a:pt x="2852" y="7646"/>
                    </a:cubicBezTo>
                    <a:cubicBezTo>
                      <a:pt x="2848" y="7642"/>
                      <a:pt x="2845" y="7641"/>
                      <a:pt x="2841" y="7641"/>
                    </a:cubicBezTo>
                    <a:cubicBezTo>
                      <a:pt x="2829" y="7641"/>
                      <a:pt x="2820" y="7661"/>
                      <a:pt x="2833" y="7671"/>
                    </a:cubicBezTo>
                    <a:cubicBezTo>
                      <a:pt x="3337" y="8302"/>
                      <a:pt x="3856" y="8923"/>
                      <a:pt x="4360" y="9552"/>
                    </a:cubicBezTo>
                    <a:cubicBezTo>
                      <a:pt x="4365" y="9559"/>
                      <a:pt x="4372" y="9563"/>
                      <a:pt x="4378" y="9566"/>
                    </a:cubicBezTo>
                    <a:cubicBezTo>
                      <a:pt x="4604" y="10214"/>
                      <a:pt x="4873" y="10848"/>
                      <a:pt x="5166" y="11471"/>
                    </a:cubicBezTo>
                    <a:cubicBezTo>
                      <a:pt x="4894" y="11166"/>
                      <a:pt x="4589" y="10885"/>
                      <a:pt x="4317" y="10580"/>
                    </a:cubicBezTo>
                    <a:cubicBezTo>
                      <a:pt x="3204" y="9419"/>
                      <a:pt x="3000" y="8709"/>
                      <a:pt x="2542" y="7217"/>
                    </a:cubicBezTo>
                    <a:close/>
                    <a:moveTo>
                      <a:pt x="3875" y="6118"/>
                    </a:moveTo>
                    <a:cubicBezTo>
                      <a:pt x="4029" y="6526"/>
                      <a:pt x="4254" y="6900"/>
                      <a:pt x="4473" y="7277"/>
                    </a:cubicBezTo>
                    <a:cubicBezTo>
                      <a:pt x="4934" y="8154"/>
                      <a:pt x="5524" y="8956"/>
                      <a:pt x="5966" y="9842"/>
                    </a:cubicBezTo>
                    <a:cubicBezTo>
                      <a:pt x="6291" y="10503"/>
                      <a:pt x="6532" y="11213"/>
                      <a:pt x="6745" y="11920"/>
                    </a:cubicBezTo>
                    <a:cubicBezTo>
                      <a:pt x="7087" y="13031"/>
                      <a:pt x="7239" y="14198"/>
                      <a:pt x="7191" y="15360"/>
                    </a:cubicBezTo>
                    <a:cubicBezTo>
                      <a:pt x="6783" y="13970"/>
                      <a:pt x="6005" y="12727"/>
                      <a:pt x="5401" y="11419"/>
                    </a:cubicBezTo>
                    <a:cubicBezTo>
                      <a:pt x="5020" y="10601"/>
                      <a:pt x="4656" y="9769"/>
                      <a:pt x="4396" y="8902"/>
                    </a:cubicBezTo>
                    <a:cubicBezTo>
                      <a:pt x="4143" y="7988"/>
                      <a:pt x="3936" y="7067"/>
                      <a:pt x="3875" y="6118"/>
                    </a:cubicBezTo>
                    <a:close/>
                    <a:moveTo>
                      <a:pt x="3914" y="6057"/>
                    </a:moveTo>
                    <a:lnTo>
                      <a:pt x="3914" y="6057"/>
                    </a:lnTo>
                    <a:cubicBezTo>
                      <a:pt x="4329" y="6515"/>
                      <a:pt x="4796" y="6921"/>
                      <a:pt x="5211" y="7380"/>
                    </a:cubicBezTo>
                    <a:cubicBezTo>
                      <a:pt x="5929" y="8188"/>
                      <a:pt x="6635" y="9030"/>
                      <a:pt x="7076" y="10027"/>
                    </a:cubicBezTo>
                    <a:cubicBezTo>
                      <a:pt x="7413" y="10774"/>
                      <a:pt x="7553" y="11588"/>
                      <a:pt x="7619" y="12400"/>
                    </a:cubicBezTo>
                    <a:cubicBezTo>
                      <a:pt x="7735" y="13398"/>
                      <a:pt x="7587" y="14403"/>
                      <a:pt x="7364" y="15375"/>
                    </a:cubicBezTo>
                    <a:cubicBezTo>
                      <a:pt x="7409" y="13952"/>
                      <a:pt x="7162" y="12529"/>
                      <a:pt x="6725" y="11176"/>
                    </a:cubicBezTo>
                    <a:cubicBezTo>
                      <a:pt x="6588" y="10762"/>
                      <a:pt x="6433" y="10353"/>
                      <a:pt x="6235" y="9962"/>
                    </a:cubicBezTo>
                    <a:cubicBezTo>
                      <a:pt x="6034" y="9580"/>
                      <a:pt x="5793" y="9220"/>
                      <a:pt x="5555" y="8859"/>
                    </a:cubicBezTo>
                    <a:cubicBezTo>
                      <a:pt x="5185" y="8310"/>
                      <a:pt x="4822" y="7755"/>
                      <a:pt x="4501" y="7175"/>
                    </a:cubicBezTo>
                    <a:cubicBezTo>
                      <a:pt x="4288" y="6811"/>
                      <a:pt x="4045" y="6463"/>
                      <a:pt x="3914" y="6057"/>
                    </a:cubicBezTo>
                    <a:close/>
                    <a:moveTo>
                      <a:pt x="7343" y="1"/>
                    </a:moveTo>
                    <a:cubicBezTo>
                      <a:pt x="7235" y="1"/>
                      <a:pt x="7144" y="89"/>
                      <a:pt x="7115" y="192"/>
                    </a:cubicBezTo>
                    <a:cubicBezTo>
                      <a:pt x="7046" y="389"/>
                      <a:pt x="7157" y="602"/>
                      <a:pt x="7317" y="720"/>
                    </a:cubicBezTo>
                    <a:cubicBezTo>
                      <a:pt x="7375" y="929"/>
                      <a:pt x="7442" y="1138"/>
                      <a:pt x="7487" y="1351"/>
                    </a:cubicBezTo>
                    <a:cubicBezTo>
                      <a:pt x="7456" y="1362"/>
                      <a:pt x="7428" y="1385"/>
                      <a:pt x="7403" y="1424"/>
                    </a:cubicBezTo>
                    <a:cubicBezTo>
                      <a:pt x="7309" y="1546"/>
                      <a:pt x="7251" y="1688"/>
                      <a:pt x="7216" y="1837"/>
                    </a:cubicBezTo>
                    <a:cubicBezTo>
                      <a:pt x="7143" y="1718"/>
                      <a:pt x="7067" y="1601"/>
                      <a:pt x="6990" y="1486"/>
                    </a:cubicBezTo>
                    <a:cubicBezTo>
                      <a:pt x="6936" y="1412"/>
                      <a:pt x="6902" y="1297"/>
                      <a:pt x="6800" y="1280"/>
                    </a:cubicBezTo>
                    <a:cubicBezTo>
                      <a:pt x="6798" y="1280"/>
                      <a:pt x="6796" y="1280"/>
                      <a:pt x="6794" y="1280"/>
                    </a:cubicBezTo>
                    <a:cubicBezTo>
                      <a:pt x="6681" y="1280"/>
                      <a:pt x="6665" y="1421"/>
                      <a:pt x="6628" y="1504"/>
                    </a:cubicBezTo>
                    <a:cubicBezTo>
                      <a:pt x="6585" y="1609"/>
                      <a:pt x="6546" y="1716"/>
                      <a:pt x="6513" y="1825"/>
                    </a:cubicBezTo>
                    <a:cubicBezTo>
                      <a:pt x="6491" y="1801"/>
                      <a:pt x="6470" y="1782"/>
                      <a:pt x="6454" y="1768"/>
                    </a:cubicBezTo>
                    <a:cubicBezTo>
                      <a:pt x="6378" y="1709"/>
                      <a:pt x="6314" y="1631"/>
                      <a:pt x="6234" y="1576"/>
                    </a:cubicBezTo>
                    <a:cubicBezTo>
                      <a:pt x="6266" y="1360"/>
                      <a:pt x="6344" y="1153"/>
                      <a:pt x="6415" y="942"/>
                    </a:cubicBezTo>
                    <a:cubicBezTo>
                      <a:pt x="6416" y="942"/>
                      <a:pt x="6418" y="942"/>
                      <a:pt x="6420" y="942"/>
                    </a:cubicBezTo>
                    <a:cubicBezTo>
                      <a:pt x="6459" y="942"/>
                      <a:pt x="6489" y="907"/>
                      <a:pt x="6514" y="880"/>
                    </a:cubicBezTo>
                    <a:cubicBezTo>
                      <a:pt x="6673" y="731"/>
                      <a:pt x="6741" y="480"/>
                      <a:pt x="6617" y="287"/>
                    </a:cubicBezTo>
                    <a:cubicBezTo>
                      <a:pt x="6569" y="209"/>
                      <a:pt x="6499" y="175"/>
                      <a:pt x="6430" y="175"/>
                    </a:cubicBezTo>
                    <a:cubicBezTo>
                      <a:pt x="6319" y="175"/>
                      <a:pt x="6211" y="264"/>
                      <a:pt x="6201" y="405"/>
                    </a:cubicBezTo>
                    <a:cubicBezTo>
                      <a:pt x="6182" y="548"/>
                      <a:pt x="6237" y="684"/>
                      <a:pt x="6282" y="817"/>
                    </a:cubicBezTo>
                    <a:cubicBezTo>
                      <a:pt x="6212" y="1022"/>
                      <a:pt x="6155" y="1235"/>
                      <a:pt x="6124" y="1451"/>
                    </a:cubicBezTo>
                    <a:cubicBezTo>
                      <a:pt x="6120" y="1474"/>
                      <a:pt x="6118" y="1498"/>
                      <a:pt x="6116" y="1523"/>
                    </a:cubicBezTo>
                    <a:cubicBezTo>
                      <a:pt x="6113" y="1522"/>
                      <a:pt x="6109" y="1522"/>
                      <a:pt x="6105" y="1522"/>
                    </a:cubicBezTo>
                    <a:cubicBezTo>
                      <a:pt x="5957" y="1522"/>
                      <a:pt x="5893" y="1726"/>
                      <a:pt x="5843" y="1841"/>
                    </a:cubicBezTo>
                    <a:cubicBezTo>
                      <a:pt x="5802" y="1953"/>
                      <a:pt x="5778" y="2073"/>
                      <a:pt x="5779" y="2193"/>
                    </a:cubicBezTo>
                    <a:cubicBezTo>
                      <a:pt x="5715" y="2101"/>
                      <a:pt x="5653" y="2007"/>
                      <a:pt x="5596" y="1910"/>
                    </a:cubicBezTo>
                    <a:cubicBezTo>
                      <a:pt x="5567" y="1859"/>
                      <a:pt x="5554" y="1783"/>
                      <a:pt x="5486" y="1769"/>
                    </a:cubicBezTo>
                    <a:cubicBezTo>
                      <a:pt x="5478" y="1768"/>
                      <a:pt x="5471" y="1768"/>
                      <a:pt x="5465" y="1768"/>
                    </a:cubicBezTo>
                    <a:cubicBezTo>
                      <a:pt x="5358" y="1768"/>
                      <a:pt x="5349" y="1909"/>
                      <a:pt x="5335" y="1994"/>
                    </a:cubicBezTo>
                    <a:cubicBezTo>
                      <a:pt x="5216" y="2531"/>
                      <a:pt x="5261" y="3059"/>
                      <a:pt x="5511" y="3554"/>
                    </a:cubicBezTo>
                    <a:cubicBezTo>
                      <a:pt x="5679" y="3867"/>
                      <a:pt x="5885" y="4242"/>
                      <a:pt x="6236" y="4367"/>
                    </a:cubicBezTo>
                    <a:cubicBezTo>
                      <a:pt x="6214" y="4436"/>
                      <a:pt x="6243" y="4525"/>
                      <a:pt x="6307" y="4587"/>
                    </a:cubicBezTo>
                    <a:cubicBezTo>
                      <a:pt x="6487" y="4780"/>
                      <a:pt x="6918" y="5045"/>
                      <a:pt x="7218" y="5045"/>
                    </a:cubicBezTo>
                    <a:cubicBezTo>
                      <a:pt x="7229" y="5045"/>
                      <a:pt x="7240" y="5045"/>
                      <a:pt x="7251" y="5044"/>
                    </a:cubicBezTo>
                    <a:cubicBezTo>
                      <a:pt x="7252" y="5050"/>
                      <a:pt x="7253" y="5055"/>
                      <a:pt x="7255" y="5060"/>
                    </a:cubicBezTo>
                    <a:cubicBezTo>
                      <a:pt x="7280" y="5117"/>
                      <a:pt x="7307" y="5172"/>
                      <a:pt x="7334" y="5229"/>
                    </a:cubicBezTo>
                    <a:cubicBezTo>
                      <a:pt x="7592" y="5757"/>
                      <a:pt x="7750" y="6311"/>
                      <a:pt x="7855" y="6889"/>
                    </a:cubicBezTo>
                    <a:cubicBezTo>
                      <a:pt x="7836" y="6851"/>
                      <a:pt x="7816" y="6814"/>
                      <a:pt x="7796" y="6779"/>
                    </a:cubicBezTo>
                    <a:cubicBezTo>
                      <a:pt x="7425" y="6087"/>
                      <a:pt x="6819" y="5554"/>
                      <a:pt x="6109" y="5226"/>
                    </a:cubicBezTo>
                    <a:cubicBezTo>
                      <a:pt x="5837" y="5093"/>
                      <a:pt x="5552" y="4989"/>
                      <a:pt x="5269" y="4884"/>
                    </a:cubicBezTo>
                    <a:cubicBezTo>
                      <a:pt x="5212" y="4856"/>
                      <a:pt x="5146" y="4834"/>
                      <a:pt x="5089" y="4834"/>
                    </a:cubicBezTo>
                    <a:cubicBezTo>
                      <a:pt x="5012" y="4834"/>
                      <a:pt x="4952" y="4874"/>
                      <a:pt x="4958" y="4993"/>
                    </a:cubicBezTo>
                    <a:cubicBezTo>
                      <a:pt x="5051" y="5387"/>
                      <a:pt x="5205" y="5771"/>
                      <a:pt x="5369" y="6141"/>
                    </a:cubicBezTo>
                    <a:cubicBezTo>
                      <a:pt x="5643" y="6705"/>
                      <a:pt x="6080" y="7196"/>
                      <a:pt x="6619" y="7518"/>
                    </a:cubicBezTo>
                    <a:cubicBezTo>
                      <a:pt x="7055" y="7781"/>
                      <a:pt x="7570" y="7858"/>
                      <a:pt x="8017" y="8101"/>
                    </a:cubicBezTo>
                    <a:lnTo>
                      <a:pt x="8018" y="8101"/>
                    </a:lnTo>
                    <a:lnTo>
                      <a:pt x="8018" y="8102"/>
                    </a:lnTo>
                    <a:cubicBezTo>
                      <a:pt x="8042" y="8420"/>
                      <a:pt x="8049" y="8739"/>
                      <a:pt x="8038" y="9060"/>
                    </a:cubicBezTo>
                    <a:cubicBezTo>
                      <a:pt x="8022" y="9731"/>
                      <a:pt x="7908" y="10394"/>
                      <a:pt x="7823" y="11057"/>
                    </a:cubicBezTo>
                    <a:cubicBezTo>
                      <a:pt x="7802" y="11223"/>
                      <a:pt x="7781" y="11388"/>
                      <a:pt x="7762" y="11554"/>
                    </a:cubicBezTo>
                    <a:cubicBezTo>
                      <a:pt x="7520" y="10007"/>
                      <a:pt x="6826" y="8864"/>
                      <a:pt x="5731" y="7624"/>
                    </a:cubicBezTo>
                    <a:cubicBezTo>
                      <a:pt x="5330" y="7146"/>
                      <a:pt x="4887" y="6704"/>
                      <a:pt x="4439" y="6269"/>
                    </a:cubicBezTo>
                    <a:cubicBezTo>
                      <a:pt x="4333" y="6166"/>
                      <a:pt x="4230" y="6060"/>
                      <a:pt x="4129" y="5951"/>
                    </a:cubicBezTo>
                    <a:cubicBezTo>
                      <a:pt x="4061" y="5882"/>
                      <a:pt x="4001" y="5792"/>
                      <a:pt x="3901" y="5770"/>
                    </a:cubicBezTo>
                    <a:cubicBezTo>
                      <a:pt x="3898" y="5770"/>
                      <a:pt x="3896" y="5770"/>
                      <a:pt x="3893" y="5770"/>
                    </a:cubicBezTo>
                    <a:cubicBezTo>
                      <a:pt x="3579" y="5770"/>
                      <a:pt x="3675" y="6199"/>
                      <a:pt x="3683" y="6412"/>
                    </a:cubicBezTo>
                    <a:cubicBezTo>
                      <a:pt x="3705" y="6633"/>
                      <a:pt x="3734" y="6854"/>
                      <a:pt x="3770" y="7075"/>
                    </a:cubicBezTo>
                    <a:cubicBezTo>
                      <a:pt x="3808" y="7362"/>
                      <a:pt x="3856" y="7646"/>
                      <a:pt x="3916" y="7927"/>
                    </a:cubicBezTo>
                    <a:cubicBezTo>
                      <a:pt x="3703" y="7627"/>
                      <a:pt x="3392" y="7412"/>
                      <a:pt x="3063" y="7253"/>
                    </a:cubicBezTo>
                    <a:cubicBezTo>
                      <a:pt x="2873" y="7159"/>
                      <a:pt x="2685" y="7057"/>
                      <a:pt x="2492" y="6971"/>
                    </a:cubicBezTo>
                    <a:cubicBezTo>
                      <a:pt x="2474" y="6962"/>
                      <a:pt x="2456" y="6959"/>
                      <a:pt x="2439" y="6959"/>
                    </a:cubicBezTo>
                    <a:cubicBezTo>
                      <a:pt x="2365" y="6959"/>
                      <a:pt x="2302" y="7025"/>
                      <a:pt x="2316" y="7105"/>
                    </a:cubicBezTo>
                    <a:cubicBezTo>
                      <a:pt x="2324" y="7152"/>
                      <a:pt x="2337" y="7197"/>
                      <a:pt x="2350" y="7243"/>
                    </a:cubicBezTo>
                    <a:cubicBezTo>
                      <a:pt x="2528" y="7807"/>
                      <a:pt x="2678" y="8380"/>
                      <a:pt x="2909" y="8925"/>
                    </a:cubicBezTo>
                    <a:cubicBezTo>
                      <a:pt x="3085" y="9332"/>
                      <a:pt x="3318" y="9712"/>
                      <a:pt x="3597" y="10055"/>
                    </a:cubicBezTo>
                    <a:cubicBezTo>
                      <a:pt x="4044" y="10615"/>
                      <a:pt x="4563" y="11112"/>
                      <a:pt x="5072" y="11614"/>
                    </a:cubicBezTo>
                    <a:cubicBezTo>
                      <a:pt x="5205" y="11741"/>
                      <a:pt x="5319" y="11883"/>
                      <a:pt x="5434" y="12026"/>
                    </a:cubicBezTo>
                    <a:cubicBezTo>
                      <a:pt x="5585" y="12331"/>
                      <a:pt x="5741" y="12635"/>
                      <a:pt x="5900" y="12938"/>
                    </a:cubicBezTo>
                    <a:cubicBezTo>
                      <a:pt x="5714" y="12870"/>
                      <a:pt x="5531" y="12794"/>
                      <a:pt x="5352" y="12712"/>
                    </a:cubicBezTo>
                    <a:cubicBezTo>
                      <a:pt x="4304" y="12179"/>
                      <a:pt x="3229" y="11549"/>
                      <a:pt x="2514" y="10597"/>
                    </a:cubicBezTo>
                    <a:cubicBezTo>
                      <a:pt x="2631" y="10447"/>
                      <a:pt x="2681" y="10058"/>
                      <a:pt x="2689" y="9925"/>
                    </a:cubicBezTo>
                    <a:cubicBezTo>
                      <a:pt x="2717" y="9208"/>
                      <a:pt x="2438" y="8516"/>
                      <a:pt x="2038" y="7933"/>
                    </a:cubicBezTo>
                    <a:cubicBezTo>
                      <a:pt x="2249" y="7846"/>
                      <a:pt x="2269" y="7476"/>
                      <a:pt x="2038" y="7401"/>
                    </a:cubicBezTo>
                    <a:cubicBezTo>
                      <a:pt x="2010" y="7393"/>
                      <a:pt x="1985" y="7390"/>
                      <a:pt x="1961" y="7390"/>
                    </a:cubicBezTo>
                    <a:cubicBezTo>
                      <a:pt x="1731" y="7390"/>
                      <a:pt x="1666" y="7725"/>
                      <a:pt x="1812" y="7892"/>
                    </a:cubicBezTo>
                    <a:cubicBezTo>
                      <a:pt x="1891" y="7969"/>
                      <a:pt x="1963" y="8057"/>
                      <a:pt x="2031" y="8151"/>
                    </a:cubicBezTo>
                    <a:cubicBezTo>
                      <a:pt x="1946" y="8146"/>
                      <a:pt x="1860" y="8149"/>
                      <a:pt x="1781" y="8125"/>
                    </a:cubicBezTo>
                    <a:cubicBezTo>
                      <a:pt x="1352" y="8016"/>
                      <a:pt x="1218" y="7667"/>
                      <a:pt x="1090" y="7289"/>
                    </a:cubicBezTo>
                    <a:lnTo>
                      <a:pt x="1090" y="7289"/>
                    </a:lnTo>
                    <a:cubicBezTo>
                      <a:pt x="1094" y="7289"/>
                      <a:pt x="1098" y="7289"/>
                      <a:pt x="1101" y="7289"/>
                    </a:cubicBezTo>
                    <a:cubicBezTo>
                      <a:pt x="1297" y="7289"/>
                      <a:pt x="1457" y="7037"/>
                      <a:pt x="1341" y="6867"/>
                    </a:cubicBezTo>
                    <a:cubicBezTo>
                      <a:pt x="1307" y="6811"/>
                      <a:pt x="1253" y="6786"/>
                      <a:pt x="1197" y="6786"/>
                    </a:cubicBezTo>
                    <a:cubicBezTo>
                      <a:pt x="1118" y="6786"/>
                      <a:pt x="1038" y="6835"/>
                      <a:pt x="1009" y="6915"/>
                    </a:cubicBezTo>
                    <a:cubicBezTo>
                      <a:pt x="974" y="6991"/>
                      <a:pt x="961" y="7077"/>
                      <a:pt x="967" y="7159"/>
                    </a:cubicBezTo>
                    <a:cubicBezTo>
                      <a:pt x="957" y="7182"/>
                      <a:pt x="960" y="7211"/>
                      <a:pt x="976" y="7231"/>
                    </a:cubicBezTo>
                    <a:cubicBezTo>
                      <a:pt x="986" y="7271"/>
                      <a:pt x="989" y="7312"/>
                      <a:pt x="993" y="7353"/>
                    </a:cubicBezTo>
                    <a:cubicBezTo>
                      <a:pt x="1023" y="7447"/>
                      <a:pt x="1075" y="7526"/>
                      <a:pt x="1121" y="7614"/>
                    </a:cubicBezTo>
                    <a:cubicBezTo>
                      <a:pt x="1098" y="7615"/>
                      <a:pt x="1074" y="7616"/>
                      <a:pt x="1051" y="7616"/>
                    </a:cubicBezTo>
                    <a:cubicBezTo>
                      <a:pt x="943" y="7616"/>
                      <a:pt x="837" y="7606"/>
                      <a:pt x="726" y="7579"/>
                    </a:cubicBezTo>
                    <a:cubicBezTo>
                      <a:pt x="667" y="7464"/>
                      <a:pt x="597" y="7325"/>
                      <a:pt x="460" y="7291"/>
                    </a:cubicBezTo>
                    <a:cubicBezTo>
                      <a:pt x="445" y="7286"/>
                      <a:pt x="429" y="7284"/>
                      <a:pt x="413" y="7284"/>
                    </a:cubicBezTo>
                    <a:cubicBezTo>
                      <a:pt x="316" y="7284"/>
                      <a:pt x="225" y="7369"/>
                      <a:pt x="237" y="7473"/>
                    </a:cubicBezTo>
                    <a:cubicBezTo>
                      <a:pt x="246" y="7603"/>
                      <a:pt x="376" y="7687"/>
                      <a:pt x="499" y="7687"/>
                    </a:cubicBezTo>
                    <a:cubicBezTo>
                      <a:pt x="500" y="7687"/>
                      <a:pt x="500" y="7687"/>
                      <a:pt x="501" y="7687"/>
                    </a:cubicBezTo>
                    <a:cubicBezTo>
                      <a:pt x="506" y="7687"/>
                      <a:pt x="512" y="7687"/>
                      <a:pt x="517" y="7687"/>
                    </a:cubicBezTo>
                    <a:cubicBezTo>
                      <a:pt x="556" y="7687"/>
                      <a:pt x="595" y="7678"/>
                      <a:pt x="635" y="7677"/>
                    </a:cubicBezTo>
                    <a:cubicBezTo>
                      <a:pt x="676" y="7697"/>
                      <a:pt x="722" y="7697"/>
                      <a:pt x="768" y="7698"/>
                    </a:cubicBezTo>
                    <a:cubicBezTo>
                      <a:pt x="770" y="7699"/>
                      <a:pt x="775" y="7699"/>
                      <a:pt x="780" y="7699"/>
                    </a:cubicBezTo>
                    <a:cubicBezTo>
                      <a:pt x="841" y="7699"/>
                      <a:pt x="1076" y="7683"/>
                      <a:pt x="1139" y="7647"/>
                    </a:cubicBezTo>
                    <a:cubicBezTo>
                      <a:pt x="1141" y="7652"/>
                      <a:pt x="1143" y="7656"/>
                      <a:pt x="1145" y="7661"/>
                    </a:cubicBezTo>
                    <a:cubicBezTo>
                      <a:pt x="1309" y="7980"/>
                      <a:pt x="1622" y="8224"/>
                      <a:pt x="1983" y="8258"/>
                    </a:cubicBezTo>
                    <a:cubicBezTo>
                      <a:pt x="2007" y="8259"/>
                      <a:pt x="2035" y="8263"/>
                      <a:pt x="2062" y="8263"/>
                    </a:cubicBezTo>
                    <a:cubicBezTo>
                      <a:pt x="2075" y="8263"/>
                      <a:pt x="2089" y="8262"/>
                      <a:pt x="2101" y="8259"/>
                    </a:cubicBezTo>
                    <a:cubicBezTo>
                      <a:pt x="2494" y="8898"/>
                      <a:pt x="2623" y="9818"/>
                      <a:pt x="2445" y="10503"/>
                    </a:cubicBezTo>
                    <a:cubicBezTo>
                      <a:pt x="2401" y="10442"/>
                      <a:pt x="2359" y="10379"/>
                      <a:pt x="2318" y="10316"/>
                    </a:cubicBezTo>
                    <a:cubicBezTo>
                      <a:pt x="2374" y="10082"/>
                      <a:pt x="2375" y="9790"/>
                      <a:pt x="2219" y="9593"/>
                    </a:cubicBezTo>
                    <a:cubicBezTo>
                      <a:pt x="2163" y="9520"/>
                      <a:pt x="2072" y="9476"/>
                      <a:pt x="1982" y="9476"/>
                    </a:cubicBezTo>
                    <a:cubicBezTo>
                      <a:pt x="1916" y="9476"/>
                      <a:pt x="1851" y="9501"/>
                      <a:pt x="1803" y="9557"/>
                    </a:cubicBezTo>
                    <a:cubicBezTo>
                      <a:pt x="1649" y="9722"/>
                      <a:pt x="1739" y="9987"/>
                      <a:pt x="1883" y="10130"/>
                    </a:cubicBezTo>
                    <a:cubicBezTo>
                      <a:pt x="1962" y="10223"/>
                      <a:pt x="2083" y="10251"/>
                      <a:pt x="2187" y="10300"/>
                    </a:cubicBezTo>
                    <a:cubicBezTo>
                      <a:pt x="2214" y="10352"/>
                      <a:pt x="2243" y="10402"/>
                      <a:pt x="2272" y="10452"/>
                    </a:cubicBezTo>
                    <a:cubicBezTo>
                      <a:pt x="2113" y="10435"/>
                      <a:pt x="1954" y="10379"/>
                      <a:pt x="1812" y="10306"/>
                    </a:cubicBezTo>
                    <a:cubicBezTo>
                      <a:pt x="1534" y="10181"/>
                      <a:pt x="1393" y="9906"/>
                      <a:pt x="1220" y="9674"/>
                    </a:cubicBezTo>
                    <a:lnTo>
                      <a:pt x="1220" y="9674"/>
                    </a:lnTo>
                    <a:cubicBezTo>
                      <a:pt x="1223" y="9675"/>
                      <a:pt x="1226" y="9675"/>
                      <a:pt x="1230" y="9675"/>
                    </a:cubicBezTo>
                    <a:cubicBezTo>
                      <a:pt x="1341" y="9675"/>
                      <a:pt x="1408" y="9401"/>
                      <a:pt x="1372" y="9317"/>
                    </a:cubicBezTo>
                    <a:cubicBezTo>
                      <a:pt x="1349" y="9222"/>
                      <a:pt x="1274" y="9172"/>
                      <a:pt x="1200" y="9172"/>
                    </a:cubicBezTo>
                    <a:cubicBezTo>
                      <a:pt x="1129" y="9172"/>
                      <a:pt x="1060" y="9219"/>
                      <a:pt x="1041" y="9316"/>
                    </a:cubicBezTo>
                    <a:cubicBezTo>
                      <a:pt x="1016" y="9575"/>
                      <a:pt x="1192" y="9808"/>
                      <a:pt x="1348" y="9999"/>
                    </a:cubicBezTo>
                    <a:cubicBezTo>
                      <a:pt x="1557" y="10280"/>
                      <a:pt x="1888" y="10465"/>
                      <a:pt x="2235" y="10503"/>
                    </a:cubicBezTo>
                    <a:cubicBezTo>
                      <a:pt x="2237" y="10503"/>
                      <a:pt x="2239" y="10503"/>
                      <a:pt x="2242" y="10503"/>
                    </a:cubicBezTo>
                    <a:cubicBezTo>
                      <a:pt x="2253" y="10503"/>
                      <a:pt x="2268" y="10504"/>
                      <a:pt x="2282" y="10504"/>
                    </a:cubicBezTo>
                    <a:cubicBezTo>
                      <a:pt x="2289" y="10504"/>
                      <a:pt x="2295" y="10504"/>
                      <a:pt x="2301" y="10503"/>
                    </a:cubicBezTo>
                    <a:cubicBezTo>
                      <a:pt x="2404" y="10675"/>
                      <a:pt x="2517" y="10838"/>
                      <a:pt x="2640" y="10993"/>
                    </a:cubicBezTo>
                    <a:cubicBezTo>
                      <a:pt x="2587" y="11003"/>
                      <a:pt x="2534" y="11010"/>
                      <a:pt x="2481" y="11018"/>
                    </a:cubicBezTo>
                    <a:cubicBezTo>
                      <a:pt x="2371" y="11026"/>
                      <a:pt x="2258" y="11033"/>
                      <a:pt x="2145" y="11033"/>
                    </a:cubicBezTo>
                    <a:cubicBezTo>
                      <a:pt x="1946" y="11033"/>
                      <a:pt x="1748" y="11011"/>
                      <a:pt x="1564" y="10935"/>
                    </a:cubicBezTo>
                    <a:cubicBezTo>
                      <a:pt x="1442" y="10880"/>
                      <a:pt x="1341" y="10794"/>
                      <a:pt x="1221" y="10733"/>
                    </a:cubicBezTo>
                    <a:cubicBezTo>
                      <a:pt x="1312" y="10564"/>
                      <a:pt x="1203" y="10307"/>
                      <a:pt x="1023" y="10307"/>
                    </a:cubicBezTo>
                    <a:cubicBezTo>
                      <a:pt x="987" y="10307"/>
                      <a:pt x="948" y="10317"/>
                      <a:pt x="908" y="10340"/>
                    </a:cubicBezTo>
                    <a:cubicBezTo>
                      <a:pt x="703" y="10485"/>
                      <a:pt x="912" y="10794"/>
                      <a:pt x="1116" y="10806"/>
                    </a:cubicBezTo>
                    <a:cubicBezTo>
                      <a:pt x="1138" y="10865"/>
                      <a:pt x="1191" y="10903"/>
                      <a:pt x="1244" y="10936"/>
                    </a:cubicBezTo>
                    <a:cubicBezTo>
                      <a:pt x="1311" y="10987"/>
                      <a:pt x="1384" y="11029"/>
                      <a:pt x="1459" y="11065"/>
                    </a:cubicBezTo>
                    <a:cubicBezTo>
                      <a:pt x="1282" y="11221"/>
                      <a:pt x="1059" y="11295"/>
                      <a:pt x="828" y="11295"/>
                    </a:cubicBezTo>
                    <a:cubicBezTo>
                      <a:pt x="756" y="11295"/>
                      <a:pt x="684" y="11288"/>
                      <a:pt x="612" y="11274"/>
                    </a:cubicBezTo>
                    <a:cubicBezTo>
                      <a:pt x="585" y="11150"/>
                      <a:pt x="523" y="11012"/>
                      <a:pt x="397" y="10961"/>
                    </a:cubicBezTo>
                    <a:cubicBezTo>
                      <a:pt x="364" y="10945"/>
                      <a:pt x="326" y="10938"/>
                      <a:pt x="289" y="10938"/>
                    </a:cubicBezTo>
                    <a:cubicBezTo>
                      <a:pt x="195" y="10938"/>
                      <a:pt x="101" y="10984"/>
                      <a:pt x="64" y="11074"/>
                    </a:cubicBezTo>
                    <a:cubicBezTo>
                      <a:pt x="0" y="11252"/>
                      <a:pt x="133" y="11469"/>
                      <a:pt x="325" y="11475"/>
                    </a:cubicBezTo>
                    <a:cubicBezTo>
                      <a:pt x="340" y="11479"/>
                      <a:pt x="355" y="11480"/>
                      <a:pt x="369" y="11480"/>
                    </a:cubicBezTo>
                    <a:cubicBezTo>
                      <a:pt x="446" y="11480"/>
                      <a:pt x="516" y="11439"/>
                      <a:pt x="583" y="11406"/>
                    </a:cubicBezTo>
                    <a:cubicBezTo>
                      <a:pt x="672" y="11424"/>
                      <a:pt x="766" y="11435"/>
                      <a:pt x="859" y="11435"/>
                    </a:cubicBezTo>
                    <a:cubicBezTo>
                      <a:pt x="1074" y="11435"/>
                      <a:pt x="1288" y="11378"/>
                      <a:pt x="1447" y="11228"/>
                    </a:cubicBezTo>
                    <a:cubicBezTo>
                      <a:pt x="1484" y="11190"/>
                      <a:pt x="1520" y="11148"/>
                      <a:pt x="1544" y="11099"/>
                    </a:cubicBezTo>
                    <a:cubicBezTo>
                      <a:pt x="1695" y="11156"/>
                      <a:pt x="1856" y="11183"/>
                      <a:pt x="2021" y="11183"/>
                    </a:cubicBezTo>
                    <a:cubicBezTo>
                      <a:pt x="2248" y="11180"/>
                      <a:pt x="2500" y="11181"/>
                      <a:pt x="2706" y="11074"/>
                    </a:cubicBezTo>
                    <a:cubicBezTo>
                      <a:pt x="3012" y="11443"/>
                      <a:pt x="3376" y="11763"/>
                      <a:pt x="3788" y="12026"/>
                    </a:cubicBezTo>
                    <a:cubicBezTo>
                      <a:pt x="4462" y="12458"/>
                      <a:pt x="5167" y="12926"/>
                      <a:pt x="5967" y="13066"/>
                    </a:cubicBezTo>
                    <a:lnTo>
                      <a:pt x="6033" y="13191"/>
                    </a:lnTo>
                    <a:cubicBezTo>
                      <a:pt x="6421" y="13944"/>
                      <a:pt x="6785" y="14712"/>
                      <a:pt x="7040" y="15523"/>
                    </a:cubicBezTo>
                    <a:cubicBezTo>
                      <a:pt x="7055" y="15579"/>
                      <a:pt x="7071" y="15645"/>
                      <a:pt x="7083" y="15711"/>
                    </a:cubicBezTo>
                    <a:cubicBezTo>
                      <a:pt x="7089" y="15748"/>
                      <a:pt x="7094" y="15786"/>
                      <a:pt x="7098" y="15822"/>
                    </a:cubicBezTo>
                    <a:cubicBezTo>
                      <a:pt x="7100" y="15876"/>
                      <a:pt x="7131" y="15934"/>
                      <a:pt x="7192" y="15938"/>
                    </a:cubicBezTo>
                    <a:cubicBezTo>
                      <a:pt x="7192" y="15952"/>
                      <a:pt x="7201" y="15964"/>
                      <a:pt x="7214" y="15969"/>
                    </a:cubicBezTo>
                    <a:cubicBezTo>
                      <a:pt x="7283" y="15952"/>
                      <a:pt x="7353" y="15850"/>
                      <a:pt x="7416" y="15711"/>
                    </a:cubicBezTo>
                    <a:cubicBezTo>
                      <a:pt x="7546" y="15425"/>
                      <a:pt x="7650" y="14981"/>
                      <a:pt x="7682" y="14825"/>
                    </a:cubicBezTo>
                    <a:cubicBezTo>
                      <a:pt x="7866" y="13992"/>
                      <a:pt x="7940" y="13133"/>
                      <a:pt x="7842" y="12283"/>
                    </a:cubicBezTo>
                    <a:cubicBezTo>
                      <a:pt x="7831" y="12128"/>
                      <a:pt x="7818" y="11976"/>
                      <a:pt x="7800" y="11829"/>
                    </a:cubicBezTo>
                    <a:cubicBezTo>
                      <a:pt x="7804" y="11811"/>
                      <a:pt x="7808" y="11793"/>
                      <a:pt x="7815" y="11777"/>
                    </a:cubicBezTo>
                    <a:cubicBezTo>
                      <a:pt x="7942" y="11273"/>
                      <a:pt x="8019" y="10757"/>
                      <a:pt x="8102" y="10244"/>
                    </a:cubicBezTo>
                    <a:cubicBezTo>
                      <a:pt x="8236" y="9447"/>
                      <a:pt x="8265" y="8630"/>
                      <a:pt x="8188" y="7823"/>
                    </a:cubicBezTo>
                    <a:cubicBezTo>
                      <a:pt x="8228" y="7799"/>
                      <a:pt x="8262" y="7756"/>
                      <a:pt x="8298" y="7725"/>
                    </a:cubicBezTo>
                    <a:cubicBezTo>
                      <a:pt x="8404" y="7622"/>
                      <a:pt x="8511" y="7521"/>
                      <a:pt x="8612" y="7412"/>
                    </a:cubicBezTo>
                    <a:cubicBezTo>
                      <a:pt x="9040" y="6951"/>
                      <a:pt x="9343" y="6366"/>
                      <a:pt x="9435" y="5741"/>
                    </a:cubicBezTo>
                    <a:cubicBezTo>
                      <a:pt x="9526" y="5178"/>
                      <a:pt x="9446" y="4598"/>
                      <a:pt x="9550" y="4031"/>
                    </a:cubicBezTo>
                    <a:cubicBezTo>
                      <a:pt x="9555" y="3938"/>
                      <a:pt x="9602" y="3840"/>
                      <a:pt x="9570" y="3749"/>
                    </a:cubicBezTo>
                    <a:cubicBezTo>
                      <a:pt x="9552" y="3711"/>
                      <a:pt x="9522" y="3696"/>
                      <a:pt x="9490" y="3696"/>
                    </a:cubicBezTo>
                    <a:cubicBezTo>
                      <a:pt x="9441" y="3696"/>
                      <a:pt x="9387" y="3730"/>
                      <a:pt x="9357" y="3769"/>
                    </a:cubicBezTo>
                    <a:cubicBezTo>
                      <a:pt x="8606" y="4511"/>
                      <a:pt x="8063" y="5517"/>
                      <a:pt x="7976" y="6573"/>
                    </a:cubicBezTo>
                    <a:cubicBezTo>
                      <a:pt x="7862" y="6102"/>
                      <a:pt x="7706" y="5640"/>
                      <a:pt x="7511" y="5196"/>
                    </a:cubicBezTo>
                    <a:cubicBezTo>
                      <a:pt x="7492" y="5164"/>
                      <a:pt x="7480" y="5127"/>
                      <a:pt x="7465" y="5091"/>
                    </a:cubicBezTo>
                    <a:cubicBezTo>
                      <a:pt x="7531" y="5062"/>
                      <a:pt x="7601" y="5006"/>
                      <a:pt x="7643" y="4983"/>
                    </a:cubicBezTo>
                    <a:cubicBezTo>
                      <a:pt x="7867" y="4833"/>
                      <a:pt x="8079" y="4651"/>
                      <a:pt x="8217" y="4416"/>
                    </a:cubicBezTo>
                    <a:cubicBezTo>
                      <a:pt x="8282" y="4306"/>
                      <a:pt x="8347" y="4149"/>
                      <a:pt x="8332" y="4013"/>
                    </a:cubicBezTo>
                    <a:cubicBezTo>
                      <a:pt x="8346" y="4002"/>
                      <a:pt x="8359" y="3990"/>
                      <a:pt x="8367" y="3973"/>
                    </a:cubicBezTo>
                    <a:cubicBezTo>
                      <a:pt x="8740" y="3369"/>
                      <a:pt x="8711" y="2596"/>
                      <a:pt x="8526" y="1933"/>
                    </a:cubicBezTo>
                    <a:cubicBezTo>
                      <a:pt x="8454" y="1740"/>
                      <a:pt x="8401" y="1528"/>
                      <a:pt x="8282" y="1359"/>
                    </a:cubicBezTo>
                    <a:cubicBezTo>
                      <a:pt x="8250" y="1333"/>
                      <a:pt x="8221" y="1323"/>
                      <a:pt x="8195" y="1323"/>
                    </a:cubicBezTo>
                    <a:cubicBezTo>
                      <a:pt x="8101" y="1323"/>
                      <a:pt x="8040" y="1459"/>
                      <a:pt x="8002" y="1546"/>
                    </a:cubicBezTo>
                    <a:cubicBezTo>
                      <a:pt x="7990" y="1570"/>
                      <a:pt x="7979" y="1593"/>
                      <a:pt x="7967" y="1617"/>
                    </a:cubicBezTo>
                    <a:cubicBezTo>
                      <a:pt x="7875" y="1518"/>
                      <a:pt x="7741" y="1430"/>
                      <a:pt x="7680" y="1399"/>
                    </a:cubicBezTo>
                    <a:cubicBezTo>
                      <a:pt x="7667" y="1390"/>
                      <a:pt x="7654" y="1382"/>
                      <a:pt x="7640" y="1375"/>
                    </a:cubicBezTo>
                    <a:cubicBezTo>
                      <a:pt x="7621" y="1149"/>
                      <a:pt x="7583" y="924"/>
                      <a:pt x="7511" y="704"/>
                    </a:cubicBezTo>
                    <a:cubicBezTo>
                      <a:pt x="7699" y="550"/>
                      <a:pt x="7654" y="73"/>
                      <a:pt x="7392" y="7"/>
                    </a:cubicBezTo>
                    <a:cubicBezTo>
                      <a:pt x="7376" y="3"/>
                      <a:pt x="7359" y="1"/>
                      <a:pt x="734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5"/>
              <p:cNvSpPr/>
              <p:nvPr/>
            </p:nvSpPr>
            <p:spPr>
              <a:xfrm>
                <a:off x="3955944" y="5945617"/>
                <a:ext cx="341" cy="439"/>
              </a:xfrm>
              <a:custGeom>
                <a:avLst/>
                <a:gdLst/>
                <a:ahLst/>
                <a:cxnLst/>
                <a:rect l="l" t="t" r="r" b="b"/>
                <a:pathLst>
                  <a:path w="7" h="9" extrusionOk="0">
                    <a:moveTo>
                      <a:pt x="1" y="0"/>
                    </a:moveTo>
                    <a:cubicBezTo>
                      <a:pt x="1" y="1"/>
                      <a:pt x="1" y="1"/>
                      <a:pt x="1" y="1"/>
                    </a:cubicBezTo>
                    <a:cubicBezTo>
                      <a:pt x="2" y="3"/>
                      <a:pt x="3" y="4"/>
                      <a:pt x="4" y="5"/>
                    </a:cubicBezTo>
                    <a:lnTo>
                      <a:pt x="4" y="5"/>
                    </a:lnTo>
                    <a:cubicBezTo>
                      <a:pt x="4" y="4"/>
                      <a:pt x="4" y="4"/>
                      <a:pt x="4" y="4"/>
                    </a:cubicBezTo>
                    <a:cubicBezTo>
                      <a:pt x="3" y="3"/>
                      <a:pt x="2" y="1"/>
                      <a:pt x="1" y="0"/>
                    </a:cubicBezTo>
                    <a:close/>
                    <a:moveTo>
                      <a:pt x="4" y="5"/>
                    </a:moveTo>
                    <a:cubicBezTo>
                      <a:pt x="5" y="6"/>
                      <a:pt x="5" y="7"/>
                      <a:pt x="6" y="8"/>
                    </a:cubicBezTo>
                    <a:cubicBezTo>
                      <a:pt x="6" y="7"/>
                      <a:pt x="5" y="6"/>
                      <a:pt x="4" y="5"/>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5"/>
              <p:cNvSpPr/>
              <p:nvPr/>
            </p:nvSpPr>
            <p:spPr>
              <a:xfrm>
                <a:off x="3811846" y="6002700"/>
                <a:ext cx="134689" cy="134348"/>
              </a:xfrm>
              <a:custGeom>
                <a:avLst/>
                <a:gdLst/>
                <a:ahLst/>
                <a:cxnLst/>
                <a:rect l="l" t="t" r="r" b="b"/>
                <a:pathLst>
                  <a:path w="2763" h="2756" extrusionOk="0">
                    <a:moveTo>
                      <a:pt x="0" y="0"/>
                    </a:moveTo>
                    <a:cubicBezTo>
                      <a:pt x="139" y="410"/>
                      <a:pt x="274" y="818"/>
                      <a:pt x="498" y="1187"/>
                    </a:cubicBezTo>
                    <a:cubicBezTo>
                      <a:pt x="843" y="1746"/>
                      <a:pt x="1365" y="2203"/>
                      <a:pt x="1988" y="2422"/>
                    </a:cubicBezTo>
                    <a:cubicBezTo>
                      <a:pt x="2251" y="2521"/>
                      <a:pt x="2533" y="2587"/>
                      <a:pt x="2763" y="2755"/>
                    </a:cubicBezTo>
                    <a:cubicBezTo>
                      <a:pt x="2388" y="1987"/>
                      <a:pt x="1605" y="1521"/>
                      <a:pt x="919" y="1057"/>
                    </a:cubicBezTo>
                    <a:cubicBezTo>
                      <a:pt x="900" y="1043"/>
                      <a:pt x="904" y="1021"/>
                      <a:pt x="914" y="1007"/>
                    </a:cubicBezTo>
                    <a:cubicBezTo>
                      <a:pt x="806" y="936"/>
                      <a:pt x="700" y="859"/>
                      <a:pt x="600" y="775"/>
                    </a:cubicBezTo>
                    <a:cubicBezTo>
                      <a:pt x="350" y="562"/>
                      <a:pt x="144" y="296"/>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5"/>
              <p:cNvSpPr/>
              <p:nvPr/>
            </p:nvSpPr>
            <p:spPr>
              <a:xfrm>
                <a:off x="3942343" y="6112138"/>
                <a:ext cx="3851" cy="5947"/>
              </a:xfrm>
              <a:custGeom>
                <a:avLst/>
                <a:gdLst/>
                <a:ahLst/>
                <a:cxnLst/>
                <a:rect l="l" t="t" r="r" b="b"/>
                <a:pathLst>
                  <a:path w="79" h="122" extrusionOk="0">
                    <a:moveTo>
                      <a:pt x="1" y="1"/>
                    </a:moveTo>
                    <a:cubicBezTo>
                      <a:pt x="28" y="40"/>
                      <a:pt x="54" y="79"/>
                      <a:pt x="78" y="122"/>
                    </a:cubicBezTo>
                    <a:cubicBezTo>
                      <a:pt x="77" y="110"/>
                      <a:pt x="75" y="98"/>
                      <a:pt x="73" y="88"/>
                    </a:cubicBezTo>
                    <a:cubicBezTo>
                      <a:pt x="51" y="57"/>
                      <a:pt x="26" y="2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5"/>
              <p:cNvSpPr/>
              <p:nvPr/>
            </p:nvSpPr>
            <p:spPr>
              <a:xfrm>
                <a:off x="3955895" y="5950540"/>
                <a:ext cx="59033" cy="173054"/>
              </a:xfrm>
              <a:custGeom>
                <a:avLst/>
                <a:gdLst/>
                <a:ahLst/>
                <a:cxnLst/>
                <a:rect l="l" t="t" r="r" b="b"/>
                <a:pathLst>
                  <a:path w="1211" h="3550" extrusionOk="0">
                    <a:moveTo>
                      <a:pt x="1211" y="1"/>
                    </a:moveTo>
                    <a:lnTo>
                      <a:pt x="1211" y="1"/>
                    </a:lnTo>
                    <a:cubicBezTo>
                      <a:pt x="1168" y="46"/>
                      <a:pt x="1126" y="92"/>
                      <a:pt x="1086" y="140"/>
                    </a:cubicBezTo>
                    <a:cubicBezTo>
                      <a:pt x="1012" y="599"/>
                      <a:pt x="910" y="1052"/>
                      <a:pt x="717" y="1473"/>
                    </a:cubicBezTo>
                    <a:cubicBezTo>
                      <a:pt x="554" y="1827"/>
                      <a:pt x="329" y="2150"/>
                      <a:pt x="157" y="2501"/>
                    </a:cubicBezTo>
                    <a:cubicBezTo>
                      <a:pt x="106" y="2605"/>
                      <a:pt x="60" y="2713"/>
                      <a:pt x="22" y="2823"/>
                    </a:cubicBezTo>
                    <a:cubicBezTo>
                      <a:pt x="235" y="2308"/>
                      <a:pt x="549" y="1840"/>
                      <a:pt x="810" y="1348"/>
                    </a:cubicBezTo>
                    <a:cubicBezTo>
                      <a:pt x="816" y="1336"/>
                      <a:pt x="826" y="1331"/>
                      <a:pt x="837" y="1331"/>
                    </a:cubicBezTo>
                    <a:cubicBezTo>
                      <a:pt x="860" y="1331"/>
                      <a:pt x="884" y="1355"/>
                      <a:pt x="868" y="1381"/>
                    </a:cubicBezTo>
                    <a:cubicBezTo>
                      <a:pt x="532" y="2049"/>
                      <a:pt x="71" y="2717"/>
                      <a:pt x="1" y="3475"/>
                    </a:cubicBezTo>
                    <a:cubicBezTo>
                      <a:pt x="4" y="3501"/>
                      <a:pt x="8" y="3525"/>
                      <a:pt x="11" y="3550"/>
                    </a:cubicBezTo>
                    <a:cubicBezTo>
                      <a:pt x="667" y="2857"/>
                      <a:pt x="1141" y="2115"/>
                      <a:pt x="1142" y="1128"/>
                    </a:cubicBezTo>
                    <a:cubicBezTo>
                      <a:pt x="1145" y="750"/>
                      <a:pt x="1150" y="374"/>
                      <a:pt x="121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78" name="Google Shape;4178;p55"/>
          <p:cNvSpPr txBox="1">
            <a:spLocks noGrp="1"/>
          </p:cNvSpPr>
          <p:nvPr>
            <p:ph type="title"/>
          </p:nvPr>
        </p:nvSpPr>
        <p:spPr>
          <a:xfrm rot="-742">
            <a:off x="1790415" y="1898786"/>
            <a:ext cx="5562900" cy="18320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 </a:t>
            </a:r>
            <a:r>
              <a:rPr lang="hr-HR" sz="1200" dirty="0"/>
              <a:t>„TESTIRANJE VAŠIH MISLI” i „BILJEŽENJE MISLI” – ranije poznato kao „DNEVNO BILJEŽENJE DISFUNKCIONALNIH MISLI” potiče klijente da evaluiraju svoje AM kada su u </a:t>
            </a:r>
            <a:r>
              <a:rPr lang="hr-HR" sz="1200" dirty="0" err="1"/>
              <a:t>distresu</a:t>
            </a:r>
            <a:r>
              <a:rPr lang="hr-HR" sz="1200" dirty="0"/>
              <a:t> ili kada se uključuju u disfunkcionalna ponašanja. Nije nužno da klijenti koriste liste ako im je odgovaranje na Sokratska pitanja dovoljno od pomoći no za mnoge je ovo bolji način </a:t>
            </a:r>
            <a:r>
              <a:rPr lang="hr-HR" sz="1200" dirty="0" err="1"/>
              <a:t>organizranja</a:t>
            </a:r>
            <a:r>
              <a:rPr lang="hr-HR" sz="1200" dirty="0"/>
              <a:t> vlastita mišljenja i odgovora na te misli. Nije od pretjerane koristi za nemotivirane klijente, ako loše funkcioniraju ili ne vole pisanje.</a:t>
            </a:r>
            <a:endParaRPr sz="1200" dirty="0"/>
          </a:p>
        </p:txBody>
      </p:sp>
      <p:sp>
        <p:nvSpPr>
          <p:cNvPr id="4179" name="Google Shape;4179;p55"/>
          <p:cNvSpPr txBox="1">
            <a:spLocks noGrp="1"/>
          </p:cNvSpPr>
          <p:nvPr>
            <p:ph type="subTitle" idx="1"/>
          </p:nvPr>
        </p:nvSpPr>
        <p:spPr>
          <a:xfrm>
            <a:off x="1790538" y="1530300"/>
            <a:ext cx="5562900" cy="3680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KORIŠTENJE RADNIH LISTOVA</a:t>
            </a:r>
            <a:endParaRPr dirty="0"/>
          </a:p>
        </p:txBody>
      </p:sp>
      <p:grpSp>
        <p:nvGrpSpPr>
          <p:cNvPr id="4180" name="Google Shape;4180;p55"/>
          <p:cNvGrpSpPr/>
          <p:nvPr/>
        </p:nvGrpSpPr>
        <p:grpSpPr>
          <a:xfrm flipH="1">
            <a:off x="4346713" y="4202830"/>
            <a:ext cx="152090" cy="91396"/>
            <a:chOff x="-1715387" y="4631630"/>
            <a:chExt cx="152090" cy="91396"/>
          </a:xfrm>
        </p:grpSpPr>
        <p:sp>
          <p:nvSpPr>
            <p:cNvPr id="4181" name="Google Shape;4181;p55"/>
            <p:cNvSpPr/>
            <p:nvPr/>
          </p:nvSpPr>
          <p:spPr>
            <a:xfrm>
              <a:off x="-1687080" y="4661616"/>
              <a:ext cx="95716" cy="32384"/>
            </a:xfrm>
            <a:custGeom>
              <a:avLst/>
              <a:gdLst/>
              <a:ahLst/>
              <a:cxnLst/>
              <a:rect l="l" t="t" r="r" b="b"/>
              <a:pathLst>
                <a:path w="399" h="135" extrusionOk="0">
                  <a:moveTo>
                    <a:pt x="43" y="1"/>
                  </a:moveTo>
                  <a:cubicBezTo>
                    <a:pt x="29" y="1"/>
                    <a:pt x="14" y="1"/>
                    <a:pt x="0" y="2"/>
                  </a:cubicBezTo>
                  <a:cubicBezTo>
                    <a:pt x="24" y="119"/>
                    <a:pt x="157" y="135"/>
                    <a:pt x="259" y="135"/>
                  </a:cubicBezTo>
                  <a:cubicBezTo>
                    <a:pt x="268" y="135"/>
                    <a:pt x="276" y="135"/>
                    <a:pt x="284" y="134"/>
                  </a:cubicBezTo>
                  <a:cubicBezTo>
                    <a:pt x="312" y="134"/>
                    <a:pt x="339" y="134"/>
                    <a:pt x="367" y="133"/>
                  </a:cubicBezTo>
                  <a:cubicBezTo>
                    <a:pt x="377" y="132"/>
                    <a:pt x="388" y="132"/>
                    <a:pt x="398" y="131"/>
                  </a:cubicBezTo>
                  <a:cubicBezTo>
                    <a:pt x="305" y="37"/>
                    <a:pt x="174" y="1"/>
                    <a:pt x="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5"/>
            <p:cNvSpPr/>
            <p:nvPr/>
          </p:nvSpPr>
          <p:spPr>
            <a:xfrm>
              <a:off x="-1715387" y="4631630"/>
              <a:ext cx="152090" cy="91396"/>
            </a:xfrm>
            <a:custGeom>
              <a:avLst/>
              <a:gdLst/>
              <a:ahLst/>
              <a:cxnLst/>
              <a:rect l="l" t="t" r="r" b="b"/>
              <a:pathLst>
                <a:path w="634" h="381" extrusionOk="0">
                  <a:moveTo>
                    <a:pt x="161" y="126"/>
                  </a:moveTo>
                  <a:cubicBezTo>
                    <a:pt x="292" y="126"/>
                    <a:pt x="423" y="162"/>
                    <a:pt x="516" y="256"/>
                  </a:cubicBezTo>
                  <a:cubicBezTo>
                    <a:pt x="506" y="257"/>
                    <a:pt x="495" y="257"/>
                    <a:pt x="485" y="258"/>
                  </a:cubicBezTo>
                  <a:cubicBezTo>
                    <a:pt x="457" y="259"/>
                    <a:pt x="430" y="259"/>
                    <a:pt x="402" y="259"/>
                  </a:cubicBezTo>
                  <a:cubicBezTo>
                    <a:pt x="394" y="260"/>
                    <a:pt x="386" y="260"/>
                    <a:pt x="377" y="260"/>
                  </a:cubicBezTo>
                  <a:cubicBezTo>
                    <a:pt x="275" y="260"/>
                    <a:pt x="142" y="244"/>
                    <a:pt x="118" y="127"/>
                  </a:cubicBezTo>
                  <a:cubicBezTo>
                    <a:pt x="132" y="126"/>
                    <a:pt x="147" y="126"/>
                    <a:pt x="161" y="126"/>
                  </a:cubicBezTo>
                  <a:close/>
                  <a:moveTo>
                    <a:pt x="165" y="0"/>
                  </a:moveTo>
                  <a:cubicBezTo>
                    <a:pt x="157" y="0"/>
                    <a:pt x="148" y="1"/>
                    <a:pt x="140" y="1"/>
                  </a:cubicBezTo>
                  <a:cubicBezTo>
                    <a:pt x="135" y="1"/>
                    <a:pt x="130" y="1"/>
                    <a:pt x="124" y="1"/>
                  </a:cubicBezTo>
                  <a:cubicBezTo>
                    <a:pt x="86" y="1"/>
                    <a:pt x="46" y="6"/>
                    <a:pt x="23" y="38"/>
                  </a:cubicBezTo>
                  <a:cubicBezTo>
                    <a:pt x="1" y="68"/>
                    <a:pt x="5" y="111"/>
                    <a:pt x="17" y="145"/>
                  </a:cubicBezTo>
                  <a:cubicBezTo>
                    <a:pt x="63" y="266"/>
                    <a:pt x="175" y="358"/>
                    <a:pt x="302" y="376"/>
                  </a:cubicBezTo>
                  <a:cubicBezTo>
                    <a:pt x="324" y="379"/>
                    <a:pt x="347" y="380"/>
                    <a:pt x="370" y="380"/>
                  </a:cubicBezTo>
                  <a:cubicBezTo>
                    <a:pt x="450" y="380"/>
                    <a:pt x="532" y="364"/>
                    <a:pt x="608" y="345"/>
                  </a:cubicBezTo>
                  <a:cubicBezTo>
                    <a:pt x="623" y="336"/>
                    <a:pt x="634" y="320"/>
                    <a:pt x="634" y="302"/>
                  </a:cubicBezTo>
                  <a:cubicBezTo>
                    <a:pt x="634" y="283"/>
                    <a:pt x="620" y="264"/>
                    <a:pt x="601" y="258"/>
                  </a:cubicBezTo>
                  <a:cubicBezTo>
                    <a:pt x="530" y="87"/>
                    <a:pt x="344" y="0"/>
                    <a:pt x="16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3" name="Google Shape;4183;p55"/>
          <p:cNvGrpSpPr/>
          <p:nvPr/>
        </p:nvGrpSpPr>
        <p:grpSpPr>
          <a:xfrm>
            <a:off x="3501003" y="4040675"/>
            <a:ext cx="253799" cy="253551"/>
            <a:chOff x="-479396" y="5584934"/>
            <a:chExt cx="299115" cy="298822"/>
          </a:xfrm>
        </p:grpSpPr>
        <p:sp>
          <p:nvSpPr>
            <p:cNvPr id="4184" name="Google Shape;4184;p55"/>
            <p:cNvSpPr/>
            <p:nvPr/>
          </p:nvSpPr>
          <p:spPr>
            <a:xfrm>
              <a:off x="-424458" y="5657665"/>
              <a:ext cx="92230" cy="71074"/>
            </a:xfrm>
            <a:custGeom>
              <a:avLst/>
              <a:gdLst/>
              <a:ahLst/>
              <a:cxnLst/>
              <a:rect l="l" t="t" r="r" b="b"/>
              <a:pathLst>
                <a:path w="1892" h="1458" extrusionOk="0">
                  <a:moveTo>
                    <a:pt x="350" y="1"/>
                  </a:moveTo>
                  <a:cubicBezTo>
                    <a:pt x="217" y="1"/>
                    <a:pt x="98" y="43"/>
                    <a:pt x="19" y="154"/>
                  </a:cubicBezTo>
                  <a:cubicBezTo>
                    <a:pt x="0" y="473"/>
                    <a:pt x="263" y="771"/>
                    <a:pt x="484" y="974"/>
                  </a:cubicBezTo>
                  <a:cubicBezTo>
                    <a:pt x="697" y="1148"/>
                    <a:pt x="934" y="1273"/>
                    <a:pt x="1187" y="1373"/>
                  </a:cubicBezTo>
                  <a:cubicBezTo>
                    <a:pt x="1284" y="1404"/>
                    <a:pt x="1448" y="1407"/>
                    <a:pt x="1557" y="1458"/>
                  </a:cubicBezTo>
                  <a:cubicBezTo>
                    <a:pt x="1629" y="1313"/>
                    <a:pt x="1749" y="1189"/>
                    <a:pt x="1892" y="1105"/>
                  </a:cubicBezTo>
                  <a:cubicBezTo>
                    <a:pt x="1881" y="1093"/>
                    <a:pt x="1873" y="1082"/>
                    <a:pt x="1867" y="1070"/>
                  </a:cubicBezTo>
                  <a:cubicBezTo>
                    <a:pt x="1818" y="998"/>
                    <a:pt x="1764" y="931"/>
                    <a:pt x="1706" y="864"/>
                  </a:cubicBezTo>
                  <a:cubicBezTo>
                    <a:pt x="1493" y="626"/>
                    <a:pt x="1295" y="425"/>
                    <a:pt x="1044" y="250"/>
                  </a:cubicBezTo>
                  <a:cubicBezTo>
                    <a:pt x="877" y="141"/>
                    <a:pt x="591"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5"/>
            <p:cNvSpPr/>
            <p:nvPr/>
          </p:nvSpPr>
          <p:spPr>
            <a:xfrm>
              <a:off x="-291621" y="5658835"/>
              <a:ext cx="92766" cy="65127"/>
            </a:xfrm>
            <a:custGeom>
              <a:avLst/>
              <a:gdLst/>
              <a:ahLst/>
              <a:cxnLst/>
              <a:rect l="l" t="t" r="r" b="b"/>
              <a:pathLst>
                <a:path w="1903" h="1336" extrusionOk="0">
                  <a:moveTo>
                    <a:pt x="1378" y="0"/>
                  </a:moveTo>
                  <a:cubicBezTo>
                    <a:pt x="889" y="0"/>
                    <a:pt x="239" y="737"/>
                    <a:pt x="1" y="1105"/>
                  </a:cubicBezTo>
                  <a:cubicBezTo>
                    <a:pt x="80" y="1169"/>
                    <a:pt x="136" y="1248"/>
                    <a:pt x="175" y="1335"/>
                  </a:cubicBezTo>
                  <a:cubicBezTo>
                    <a:pt x="445" y="1234"/>
                    <a:pt x="709" y="1118"/>
                    <a:pt x="969" y="994"/>
                  </a:cubicBezTo>
                  <a:cubicBezTo>
                    <a:pt x="1291" y="838"/>
                    <a:pt x="1903" y="417"/>
                    <a:pt x="1543" y="33"/>
                  </a:cubicBezTo>
                  <a:cubicBezTo>
                    <a:pt x="1491" y="11"/>
                    <a:pt x="1436" y="0"/>
                    <a:pt x="1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5"/>
            <p:cNvSpPr/>
            <p:nvPr/>
          </p:nvSpPr>
          <p:spPr>
            <a:xfrm>
              <a:off x="-330034" y="5600874"/>
              <a:ext cx="48991" cy="105441"/>
            </a:xfrm>
            <a:custGeom>
              <a:avLst/>
              <a:gdLst/>
              <a:ahLst/>
              <a:cxnLst/>
              <a:rect l="l" t="t" r="r" b="b"/>
              <a:pathLst>
                <a:path w="1005" h="2163" extrusionOk="0">
                  <a:moveTo>
                    <a:pt x="517" y="0"/>
                  </a:moveTo>
                  <a:cubicBezTo>
                    <a:pt x="233" y="0"/>
                    <a:pt x="10" y="685"/>
                    <a:pt x="19" y="955"/>
                  </a:cubicBezTo>
                  <a:cubicBezTo>
                    <a:pt x="0" y="1360"/>
                    <a:pt x="74" y="1780"/>
                    <a:pt x="245" y="2148"/>
                  </a:cubicBezTo>
                  <a:cubicBezTo>
                    <a:pt x="247" y="2151"/>
                    <a:pt x="248" y="2155"/>
                    <a:pt x="249" y="2159"/>
                  </a:cubicBezTo>
                  <a:cubicBezTo>
                    <a:pt x="294" y="2151"/>
                    <a:pt x="338" y="2146"/>
                    <a:pt x="383" y="2146"/>
                  </a:cubicBezTo>
                  <a:cubicBezTo>
                    <a:pt x="434" y="2146"/>
                    <a:pt x="484" y="2152"/>
                    <a:pt x="534" y="2163"/>
                  </a:cubicBezTo>
                  <a:cubicBezTo>
                    <a:pt x="545" y="2129"/>
                    <a:pt x="563" y="2099"/>
                    <a:pt x="581" y="2068"/>
                  </a:cubicBezTo>
                  <a:cubicBezTo>
                    <a:pt x="897" y="1519"/>
                    <a:pt x="1004" y="786"/>
                    <a:pt x="769" y="191"/>
                  </a:cubicBezTo>
                  <a:cubicBezTo>
                    <a:pt x="683" y="56"/>
                    <a:pt x="59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5"/>
            <p:cNvSpPr/>
            <p:nvPr/>
          </p:nvSpPr>
          <p:spPr>
            <a:xfrm>
              <a:off x="-448296" y="5736929"/>
              <a:ext cx="98519" cy="36463"/>
            </a:xfrm>
            <a:custGeom>
              <a:avLst/>
              <a:gdLst/>
              <a:ahLst/>
              <a:cxnLst/>
              <a:rect l="l" t="t" r="r" b="b"/>
              <a:pathLst>
                <a:path w="2021" h="748" extrusionOk="0">
                  <a:moveTo>
                    <a:pt x="991" y="1"/>
                  </a:moveTo>
                  <a:cubicBezTo>
                    <a:pt x="954" y="1"/>
                    <a:pt x="917" y="2"/>
                    <a:pt x="880" y="4"/>
                  </a:cubicBezTo>
                  <a:cubicBezTo>
                    <a:pt x="614" y="15"/>
                    <a:pt x="1" y="172"/>
                    <a:pt x="248" y="534"/>
                  </a:cubicBezTo>
                  <a:cubicBezTo>
                    <a:pt x="418" y="696"/>
                    <a:pt x="648" y="748"/>
                    <a:pt x="881" y="748"/>
                  </a:cubicBezTo>
                  <a:cubicBezTo>
                    <a:pt x="1019" y="748"/>
                    <a:pt x="1158" y="730"/>
                    <a:pt x="1285" y="706"/>
                  </a:cubicBezTo>
                  <a:cubicBezTo>
                    <a:pt x="1546" y="659"/>
                    <a:pt x="1790" y="548"/>
                    <a:pt x="2021" y="439"/>
                  </a:cubicBezTo>
                  <a:cubicBezTo>
                    <a:pt x="1984" y="343"/>
                    <a:pt x="1965" y="240"/>
                    <a:pt x="1968" y="140"/>
                  </a:cubicBezTo>
                  <a:cubicBezTo>
                    <a:pt x="1903" y="135"/>
                    <a:pt x="1834" y="115"/>
                    <a:pt x="1780" y="101"/>
                  </a:cubicBezTo>
                  <a:cubicBezTo>
                    <a:pt x="1518" y="56"/>
                    <a:pt x="1257" y="1"/>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8" name="Google Shape;4188;p55"/>
            <p:cNvGrpSpPr/>
            <p:nvPr/>
          </p:nvGrpSpPr>
          <p:grpSpPr>
            <a:xfrm>
              <a:off x="-479396" y="5584934"/>
              <a:ext cx="299115" cy="298822"/>
              <a:chOff x="-479396" y="5584934"/>
              <a:chExt cx="299115" cy="298822"/>
            </a:xfrm>
          </p:grpSpPr>
          <p:sp>
            <p:nvSpPr>
              <p:cNvPr id="4189" name="Google Shape;4189;p55"/>
              <p:cNvSpPr/>
              <p:nvPr/>
            </p:nvSpPr>
            <p:spPr>
              <a:xfrm>
                <a:off x="-385996" y="5770759"/>
                <a:ext cx="61909" cy="91012"/>
              </a:xfrm>
              <a:custGeom>
                <a:avLst/>
                <a:gdLst/>
                <a:ahLst/>
                <a:cxnLst/>
                <a:rect l="l" t="t" r="r" b="b"/>
                <a:pathLst>
                  <a:path w="1270" h="1867" extrusionOk="0">
                    <a:moveTo>
                      <a:pt x="895" y="0"/>
                    </a:moveTo>
                    <a:cubicBezTo>
                      <a:pt x="875" y="20"/>
                      <a:pt x="855" y="39"/>
                      <a:pt x="838" y="59"/>
                    </a:cubicBezTo>
                    <a:cubicBezTo>
                      <a:pt x="635" y="286"/>
                      <a:pt x="447" y="500"/>
                      <a:pt x="274" y="748"/>
                    </a:cubicBezTo>
                    <a:cubicBezTo>
                      <a:pt x="132" y="965"/>
                      <a:pt x="0" y="1223"/>
                      <a:pt x="49" y="1489"/>
                    </a:cubicBezTo>
                    <a:cubicBezTo>
                      <a:pt x="86" y="1709"/>
                      <a:pt x="282" y="1866"/>
                      <a:pt x="488" y="1866"/>
                    </a:cubicBezTo>
                    <a:cubicBezTo>
                      <a:pt x="560" y="1866"/>
                      <a:pt x="633" y="1848"/>
                      <a:pt x="701" y="1806"/>
                    </a:cubicBezTo>
                    <a:cubicBezTo>
                      <a:pt x="1109" y="1586"/>
                      <a:pt x="1228" y="1069"/>
                      <a:pt x="1257" y="646"/>
                    </a:cubicBezTo>
                    <a:cubicBezTo>
                      <a:pt x="1265" y="531"/>
                      <a:pt x="1270" y="415"/>
                      <a:pt x="1263" y="299"/>
                    </a:cubicBezTo>
                    <a:cubicBezTo>
                      <a:pt x="1256" y="274"/>
                      <a:pt x="1256" y="248"/>
                      <a:pt x="1261" y="223"/>
                    </a:cubicBezTo>
                    <a:cubicBezTo>
                      <a:pt x="1254" y="222"/>
                      <a:pt x="1246" y="220"/>
                      <a:pt x="1237" y="219"/>
                    </a:cubicBezTo>
                    <a:cubicBezTo>
                      <a:pt x="1103" y="182"/>
                      <a:pt x="985" y="103"/>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5"/>
              <p:cNvSpPr/>
              <p:nvPr/>
            </p:nvSpPr>
            <p:spPr>
              <a:xfrm>
                <a:off x="-282944" y="5738293"/>
                <a:ext cx="82725" cy="54987"/>
              </a:xfrm>
              <a:custGeom>
                <a:avLst/>
                <a:gdLst/>
                <a:ahLst/>
                <a:cxnLst/>
                <a:rect l="l" t="t" r="r" b="b"/>
                <a:pathLst>
                  <a:path w="1697" h="1128" extrusionOk="0">
                    <a:moveTo>
                      <a:pt x="257" y="0"/>
                    </a:moveTo>
                    <a:cubicBezTo>
                      <a:pt x="194" y="0"/>
                      <a:pt x="132" y="2"/>
                      <a:pt x="73" y="5"/>
                    </a:cubicBezTo>
                    <a:cubicBezTo>
                      <a:pt x="69" y="7"/>
                      <a:pt x="63" y="8"/>
                      <a:pt x="59" y="9"/>
                    </a:cubicBezTo>
                    <a:cubicBezTo>
                      <a:pt x="60" y="119"/>
                      <a:pt x="39" y="232"/>
                      <a:pt x="0" y="339"/>
                    </a:cubicBezTo>
                    <a:cubicBezTo>
                      <a:pt x="41" y="369"/>
                      <a:pt x="78" y="411"/>
                      <a:pt x="102" y="458"/>
                    </a:cubicBezTo>
                    <a:cubicBezTo>
                      <a:pt x="419" y="774"/>
                      <a:pt x="803" y="1128"/>
                      <a:pt x="1273" y="1128"/>
                    </a:cubicBezTo>
                    <a:cubicBezTo>
                      <a:pt x="1283" y="1128"/>
                      <a:pt x="1292" y="1128"/>
                      <a:pt x="1302" y="1127"/>
                    </a:cubicBezTo>
                    <a:cubicBezTo>
                      <a:pt x="1507" y="1116"/>
                      <a:pt x="1697" y="1003"/>
                      <a:pt x="1659" y="772"/>
                    </a:cubicBezTo>
                    <a:cubicBezTo>
                      <a:pt x="1537" y="150"/>
                      <a:pt x="826"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5"/>
              <p:cNvSpPr/>
              <p:nvPr/>
            </p:nvSpPr>
            <p:spPr>
              <a:xfrm>
                <a:off x="-346511" y="5718161"/>
                <a:ext cx="61909" cy="49527"/>
              </a:xfrm>
              <a:custGeom>
                <a:avLst/>
                <a:gdLst/>
                <a:ahLst/>
                <a:cxnLst/>
                <a:rect l="l" t="t" r="r" b="b"/>
                <a:pathLst>
                  <a:path w="1270" h="1016" extrusionOk="0">
                    <a:moveTo>
                      <a:pt x="667" y="1"/>
                    </a:moveTo>
                    <a:cubicBezTo>
                      <a:pt x="651" y="1"/>
                      <a:pt x="636" y="1"/>
                      <a:pt x="620" y="3"/>
                    </a:cubicBezTo>
                    <a:cubicBezTo>
                      <a:pt x="13" y="17"/>
                      <a:pt x="1" y="993"/>
                      <a:pt x="604" y="1015"/>
                    </a:cubicBezTo>
                    <a:cubicBezTo>
                      <a:pt x="1163" y="988"/>
                      <a:pt x="1270" y="1"/>
                      <a:pt x="667"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5"/>
              <p:cNvSpPr/>
              <p:nvPr/>
            </p:nvSpPr>
            <p:spPr>
              <a:xfrm>
                <a:off x="-310340" y="5768176"/>
                <a:ext cx="59813" cy="99786"/>
              </a:xfrm>
              <a:custGeom>
                <a:avLst/>
                <a:gdLst/>
                <a:ahLst/>
                <a:cxnLst/>
                <a:rect l="l" t="t" r="r" b="b"/>
                <a:pathLst>
                  <a:path w="1227" h="2047" extrusionOk="0">
                    <a:moveTo>
                      <a:pt x="410" y="1"/>
                    </a:moveTo>
                    <a:cubicBezTo>
                      <a:pt x="305" y="133"/>
                      <a:pt x="165" y="234"/>
                      <a:pt x="0" y="272"/>
                    </a:cubicBezTo>
                    <a:cubicBezTo>
                      <a:pt x="8" y="299"/>
                      <a:pt x="11" y="327"/>
                      <a:pt x="7" y="356"/>
                    </a:cubicBezTo>
                    <a:cubicBezTo>
                      <a:pt x="18" y="471"/>
                      <a:pt x="37" y="587"/>
                      <a:pt x="54" y="702"/>
                    </a:cubicBezTo>
                    <a:cubicBezTo>
                      <a:pt x="117" y="1122"/>
                      <a:pt x="213" y="1887"/>
                      <a:pt x="667" y="2047"/>
                    </a:cubicBezTo>
                    <a:cubicBezTo>
                      <a:pt x="1226" y="1749"/>
                      <a:pt x="813" y="807"/>
                      <a:pt x="624" y="371"/>
                    </a:cubicBezTo>
                    <a:cubicBezTo>
                      <a:pt x="554" y="235"/>
                      <a:pt x="490" y="115"/>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5"/>
              <p:cNvSpPr/>
              <p:nvPr/>
            </p:nvSpPr>
            <p:spPr>
              <a:xfrm>
                <a:off x="-479396" y="5584934"/>
                <a:ext cx="299115" cy="298822"/>
              </a:xfrm>
              <a:custGeom>
                <a:avLst/>
                <a:gdLst/>
                <a:ahLst/>
                <a:cxnLst/>
                <a:rect l="l" t="t" r="r" b="b"/>
                <a:pathLst>
                  <a:path w="6136" h="6130" extrusionOk="0">
                    <a:moveTo>
                      <a:pt x="3582" y="327"/>
                    </a:moveTo>
                    <a:cubicBezTo>
                      <a:pt x="3662" y="327"/>
                      <a:pt x="3748" y="382"/>
                      <a:pt x="3834" y="517"/>
                    </a:cubicBezTo>
                    <a:cubicBezTo>
                      <a:pt x="4068" y="1113"/>
                      <a:pt x="3961" y="1846"/>
                      <a:pt x="3645" y="2395"/>
                    </a:cubicBezTo>
                    <a:cubicBezTo>
                      <a:pt x="3627" y="2426"/>
                      <a:pt x="3609" y="2456"/>
                      <a:pt x="3598" y="2490"/>
                    </a:cubicBezTo>
                    <a:cubicBezTo>
                      <a:pt x="3548" y="2479"/>
                      <a:pt x="3498" y="2473"/>
                      <a:pt x="3447" y="2473"/>
                    </a:cubicBezTo>
                    <a:cubicBezTo>
                      <a:pt x="3402" y="2473"/>
                      <a:pt x="3358" y="2478"/>
                      <a:pt x="3313" y="2486"/>
                    </a:cubicBezTo>
                    <a:cubicBezTo>
                      <a:pt x="3312" y="2482"/>
                      <a:pt x="3311" y="2478"/>
                      <a:pt x="3310" y="2475"/>
                    </a:cubicBezTo>
                    <a:cubicBezTo>
                      <a:pt x="3138" y="2107"/>
                      <a:pt x="3064" y="1686"/>
                      <a:pt x="3083" y="1282"/>
                    </a:cubicBezTo>
                    <a:cubicBezTo>
                      <a:pt x="3074" y="1012"/>
                      <a:pt x="3298" y="327"/>
                      <a:pt x="3582" y="327"/>
                    </a:cubicBezTo>
                    <a:close/>
                    <a:moveTo>
                      <a:pt x="5230" y="1516"/>
                    </a:moveTo>
                    <a:cubicBezTo>
                      <a:pt x="5288" y="1516"/>
                      <a:pt x="5343" y="1527"/>
                      <a:pt x="5395" y="1549"/>
                    </a:cubicBezTo>
                    <a:cubicBezTo>
                      <a:pt x="5755" y="1933"/>
                      <a:pt x="5143" y="2354"/>
                      <a:pt x="4821" y="2510"/>
                    </a:cubicBezTo>
                    <a:cubicBezTo>
                      <a:pt x="4561" y="2634"/>
                      <a:pt x="4297" y="2750"/>
                      <a:pt x="4027" y="2851"/>
                    </a:cubicBezTo>
                    <a:cubicBezTo>
                      <a:pt x="3988" y="2764"/>
                      <a:pt x="3932" y="2685"/>
                      <a:pt x="3853" y="2621"/>
                    </a:cubicBezTo>
                    <a:cubicBezTo>
                      <a:pt x="4091" y="2253"/>
                      <a:pt x="4741" y="1516"/>
                      <a:pt x="5230" y="1516"/>
                    </a:cubicBezTo>
                    <a:close/>
                    <a:moveTo>
                      <a:pt x="1476" y="1492"/>
                    </a:moveTo>
                    <a:cubicBezTo>
                      <a:pt x="1718" y="1492"/>
                      <a:pt x="2005" y="1633"/>
                      <a:pt x="2171" y="1742"/>
                    </a:cubicBezTo>
                    <a:cubicBezTo>
                      <a:pt x="2422" y="1917"/>
                      <a:pt x="2620" y="2118"/>
                      <a:pt x="2833" y="2356"/>
                    </a:cubicBezTo>
                    <a:cubicBezTo>
                      <a:pt x="2891" y="2423"/>
                      <a:pt x="2945" y="2490"/>
                      <a:pt x="2994" y="2562"/>
                    </a:cubicBezTo>
                    <a:cubicBezTo>
                      <a:pt x="3000" y="2574"/>
                      <a:pt x="3008" y="2585"/>
                      <a:pt x="3019" y="2597"/>
                    </a:cubicBezTo>
                    <a:cubicBezTo>
                      <a:pt x="2877" y="2681"/>
                      <a:pt x="2756" y="2805"/>
                      <a:pt x="2684" y="2949"/>
                    </a:cubicBezTo>
                    <a:cubicBezTo>
                      <a:pt x="2575" y="2899"/>
                      <a:pt x="2412" y="2896"/>
                      <a:pt x="2314" y="2865"/>
                    </a:cubicBezTo>
                    <a:cubicBezTo>
                      <a:pt x="2061" y="2764"/>
                      <a:pt x="1824" y="2640"/>
                      <a:pt x="1611" y="2465"/>
                    </a:cubicBezTo>
                    <a:cubicBezTo>
                      <a:pt x="1390" y="2262"/>
                      <a:pt x="1127" y="1965"/>
                      <a:pt x="1146" y="1645"/>
                    </a:cubicBezTo>
                    <a:cubicBezTo>
                      <a:pt x="1225" y="1534"/>
                      <a:pt x="1344" y="1492"/>
                      <a:pt x="1476" y="1492"/>
                    </a:cubicBezTo>
                    <a:close/>
                    <a:moveTo>
                      <a:pt x="3393" y="2734"/>
                    </a:moveTo>
                    <a:cubicBezTo>
                      <a:pt x="3996" y="2734"/>
                      <a:pt x="3889" y="3721"/>
                      <a:pt x="3330" y="3748"/>
                    </a:cubicBezTo>
                    <a:cubicBezTo>
                      <a:pt x="2727" y="3726"/>
                      <a:pt x="2739" y="2750"/>
                      <a:pt x="3346" y="2736"/>
                    </a:cubicBezTo>
                    <a:cubicBezTo>
                      <a:pt x="3362" y="2734"/>
                      <a:pt x="3377" y="2734"/>
                      <a:pt x="3393" y="2734"/>
                    </a:cubicBezTo>
                    <a:close/>
                    <a:moveTo>
                      <a:pt x="1628" y="3119"/>
                    </a:moveTo>
                    <a:cubicBezTo>
                      <a:pt x="1894" y="3119"/>
                      <a:pt x="2156" y="3174"/>
                      <a:pt x="2417" y="3219"/>
                    </a:cubicBezTo>
                    <a:cubicBezTo>
                      <a:pt x="2472" y="3233"/>
                      <a:pt x="2541" y="3253"/>
                      <a:pt x="2606" y="3258"/>
                    </a:cubicBezTo>
                    <a:cubicBezTo>
                      <a:pt x="2603" y="3358"/>
                      <a:pt x="2622" y="3461"/>
                      <a:pt x="2658" y="3557"/>
                    </a:cubicBezTo>
                    <a:cubicBezTo>
                      <a:pt x="2426" y="3666"/>
                      <a:pt x="2184" y="3777"/>
                      <a:pt x="1923" y="3824"/>
                    </a:cubicBezTo>
                    <a:cubicBezTo>
                      <a:pt x="1796" y="3848"/>
                      <a:pt x="1657" y="3866"/>
                      <a:pt x="1519" y="3866"/>
                    </a:cubicBezTo>
                    <a:cubicBezTo>
                      <a:pt x="1286" y="3866"/>
                      <a:pt x="1055" y="3814"/>
                      <a:pt x="885" y="3652"/>
                    </a:cubicBezTo>
                    <a:cubicBezTo>
                      <a:pt x="639" y="3290"/>
                      <a:pt x="1252" y="3133"/>
                      <a:pt x="1517" y="3122"/>
                    </a:cubicBezTo>
                    <a:cubicBezTo>
                      <a:pt x="1554" y="3120"/>
                      <a:pt x="1591" y="3119"/>
                      <a:pt x="1628" y="3119"/>
                    </a:cubicBezTo>
                    <a:close/>
                    <a:moveTo>
                      <a:pt x="4287" y="3146"/>
                    </a:moveTo>
                    <a:cubicBezTo>
                      <a:pt x="4856" y="3146"/>
                      <a:pt x="5567" y="3296"/>
                      <a:pt x="5689" y="3918"/>
                    </a:cubicBezTo>
                    <a:cubicBezTo>
                      <a:pt x="5728" y="4149"/>
                      <a:pt x="5538" y="4262"/>
                      <a:pt x="5332" y="4273"/>
                    </a:cubicBezTo>
                    <a:cubicBezTo>
                      <a:pt x="5322" y="4274"/>
                      <a:pt x="5313" y="4274"/>
                      <a:pt x="5303" y="4274"/>
                    </a:cubicBezTo>
                    <a:cubicBezTo>
                      <a:pt x="4833" y="4274"/>
                      <a:pt x="4449" y="3920"/>
                      <a:pt x="4132" y="3604"/>
                    </a:cubicBezTo>
                    <a:cubicBezTo>
                      <a:pt x="4108" y="3557"/>
                      <a:pt x="4071" y="3515"/>
                      <a:pt x="4030" y="3485"/>
                    </a:cubicBezTo>
                    <a:cubicBezTo>
                      <a:pt x="4069" y="3378"/>
                      <a:pt x="4090" y="3265"/>
                      <a:pt x="4089" y="3155"/>
                    </a:cubicBezTo>
                    <a:cubicBezTo>
                      <a:pt x="4093" y="3154"/>
                      <a:pt x="4099" y="3153"/>
                      <a:pt x="4103" y="3151"/>
                    </a:cubicBezTo>
                    <a:cubicBezTo>
                      <a:pt x="4162" y="3148"/>
                      <a:pt x="4224" y="3146"/>
                      <a:pt x="4287" y="3146"/>
                    </a:cubicBezTo>
                    <a:close/>
                    <a:moveTo>
                      <a:pt x="2811" y="3812"/>
                    </a:moveTo>
                    <a:cubicBezTo>
                      <a:pt x="2901" y="3915"/>
                      <a:pt x="3019" y="3994"/>
                      <a:pt x="3153" y="4031"/>
                    </a:cubicBezTo>
                    <a:cubicBezTo>
                      <a:pt x="3162" y="4032"/>
                      <a:pt x="3169" y="4034"/>
                      <a:pt x="3177" y="4035"/>
                    </a:cubicBezTo>
                    <a:cubicBezTo>
                      <a:pt x="3172" y="4060"/>
                      <a:pt x="3172" y="4086"/>
                      <a:pt x="3177" y="4111"/>
                    </a:cubicBezTo>
                    <a:cubicBezTo>
                      <a:pt x="3186" y="4227"/>
                      <a:pt x="3181" y="4343"/>
                      <a:pt x="3173" y="4458"/>
                    </a:cubicBezTo>
                    <a:cubicBezTo>
                      <a:pt x="3144" y="4881"/>
                      <a:pt x="3025" y="5398"/>
                      <a:pt x="2617" y="5618"/>
                    </a:cubicBezTo>
                    <a:cubicBezTo>
                      <a:pt x="2549" y="5660"/>
                      <a:pt x="2476" y="5678"/>
                      <a:pt x="2404" y="5678"/>
                    </a:cubicBezTo>
                    <a:cubicBezTo>
                      <a:pt x="2198" y="5678"/>
                      <a:pt x="2002" y="5521"/>
                      <a:pt x="1965" y="5301"/>
                    </a:cubicBezTo>
                    <a:cubicBezTo>
                      <a:pt x="1916" y="5035"/>
                      <a:pt x="2048" y="4777"/>
                      <a:pt x="2190" y="4560"/>
                    </a:cubicBezTo>
                    <a:cubicBezTo>
                      <a:pt x="2363" y="4312"/>
                      <a:pt x="2551" y="4098"/>
                      <a:pt x="2754" y="3871"/>
                    </a:cubicBezTo>
                    <a:cubicBezTo>
                      <a:pt x="2771" y="3851"/>
                      <a:pt x="2791" y="3832"/>
                      <a:pt x="2811" y="3812"/>
                    </a:cubicBezTo>
                    <a:close/>
                    <a:moveTo>
                      <a:pt x="3878" y="3760"/>
                    </a:moveTo>
                    <a:cubicBezTo>
                      <a:pt x="3958" y="3874"/>
                      <a:pt x="4022" y="3994"/>
                      <a:pt x="4092" y="4130"/>
                    </a:cubicBezTo>
                    <a:cubicBezTo>
                      <a:pt x="4281" y="4566"/>
                      <a:pt x="4694" y="5508"/>
                      <a:pt x="4135" y="5806"/>
                    </a:cubicBezTo>
                    <a:cubicBezTo>
                      <a:pt x="3681" y="5646"/>
                      <a:pt x="3585" y="4881"/>
                      <a:pt x="3522" y="4461"/>
                    </a:cubicBezTo>
                    <a:cubicBezTo>
                      <a:pt x="3505" y="4346"/>
                      <a:pt x="3486" y="4230"/>
                      <a:pt x="3475" y="4115"/>
                    </a:cubicBezTo>
                    <a:cubicBezTo>
                      <a:pt x="3479" y="4086"/>
                      <a:pt x="3477" y="4058"/>
                      <a:pt x="3468" y="4031"/>
                    </a:cubicBezTo>
                    <a:cubicBezTo>
                      <a:pt x="3633" y="3993"/>
                      <a:pt x="3773" y="3892"/>
                      <a:pt x="3878" y="3760"/>
                    </a:cubicBezTo>
                    <a:close/>
                    <a:moveTo>
                      <a:pt x="3594" y="0"/>
                    </a:moveTo>
                    <a:cubicBezTo>
                      <a:pt x="3119" y="0"/>
                      <a:pt x="2604" y="648"/>
                      <a:pt x="2800" y="1820"/>
                    </a:cubicBezTo>
                    <a:cubicBezTo>
                      <a:pt x="2379" y="1360"/>
                      <a:pt x="1895" y="1166"/>
                      <a:pt x="1513" y="1166"/>
                    </a:cubicBezTo>
                    <a:cubicBezTo>
                      <a:pt x="784" y="1166"/>
                      <a:pt x="424" y="1873"/>
                      <a:pt x="1561" y="2795"/>
                    </a:cubicBezTo>
                    <a:cubicBezTo>
                      <a:pt x="1" y="2928"/>
                      <a:pt x="308" y="4179"/>
                      <a:pt x="1528" y="4179"/>
                    </a:cubicBezTo>
                    <a:cubicBezTo>
                      <a:pt x="1706" y="4179"/>
                      <a:pt x="1904" y="4152"/>
                      <a:pt x="2118" y="4092"/>
                    </a:cubicBezTo>
                    <a:lnTo>
                      <a:pt x="2118" y="4092"/>
                    </a:lnTo>
                    <a:cubicBezTo>
                      <a:pt x="1174" y="5076"/>
                      <a:pt x="1721" y="6013"/>
                      <a:pt x="2391" y="6013"/>
                    </a:cubicBezTo>
                    <a:cubicBezTo>
                      <a:pt x="2731" y="6013"/>
                      <a:pt x="3103" y="5770"/>
                      <a:pt x="3326" y="5168"/>
                    </a:cubicBezTo>
                    <a:cubicBezTo>
                      <a:pt x="3442" y="5547"/>
                      <a:pt x="3638" y="6024"/>
                      <a:pt x="4064" y="6124"/>
                    </a:cubicBezTo>
                    <a:cubicBezTo>
                      <a:pt x="4085" y="6128"/>
                      <a:pt x="4107" y="6129"/>
                      <a:pt x="4128" y="6129"/>
                    </a:cubicBezTo>
                    <a:cubicBezTo>
                      <a:pt x="4276" y="6129"/>
                      <a:pt x="4419" y="6044"/>
                      <a:pt x="4516" y="5934"/>
                    </a:cubicBezTo>
                    <a:cubicBezTo>
                      <a:pt x="4885" y="5479"/>
                      <a:pt x="4725" y="4844"/>
                      <a:pt x="4528" y="4348"/>
                    </a:cubicBezTo>
                    <a:lnTo>
                      <a:pt x="4528" y="4348"/>
                    </a:lnTo>
                    <a:cubicBezTo>
                      <a:pt x="4749" y="4491"/>
                      <a:pt x="5026" y="4596"/>
                      <a:pt x="5294" y="4596"/>
                    </a:cubicBezTo>
                    <a:cubicBezTo>
                      <a:pt x="5464" y="4596"/>
                      <a:pt x="5631" y="4554"/>
                      <a:pt x="5778" y="4454"/>
                    </a:cubicBezTo>
                    <a:cubicBezTo>
                      <a:pt x="6135" y="4207"/>
                      <a:pt x="6049" y="3664"/>
                      <a:pt x="5788" y="3377"/>
                    </a:cubicBezTo>
                    <a:cubicBezTo>
                      <a:pt x="5553" y="3075"/>
                      <a:pt x="5183" y="2932"/>
                      <a:pt x="4814" y="2876"/>
                    </a:cubicBezTo>
                    <a:cubicBezTo>
                      <a:pt x="6099" y="2360"/>
                      <a:pt x="5993" y="1208"/>
                      <a:pt x="5233" y="1208"/>
                    </a:cubicBezTo>
                    <a:cubicBezTo>
                      <a:pt x="4967" y="1208"/>
                      <a:pt x="4620" y="1349"/>
                      <a:pt x="4226" y="1709"/>
                    </a:cubicBezTo>
                    <a:cubicBezTo>
                      <a:pt x="4428" y="539"/>
                      <a:pt x="4027" y="0"/>
                      <a:pt x="359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94" name="Google Shape;4194;p55"/>
          <p:cNvGrpSpPr/>
          <p:nvPr/>
        </p:nvGrpSpPr>
        <p:grpSpPr>
          <a:xfrm rot="2372299">
            <a:off x="7626032" y="4153323"/>
            <a:ext cx="213319" cy="190389"/>
            <a:chOff x="-1916176" y="2003200"/>
            <a:chExt cx="285709" cy="254998"/>
          </a:xfrm>
        </p:grpSpPr>
        <p:sp>
          <p:nvSpPr>
            <p:cNvPr id="4195" name="Google Shape;4195;p55"/>
            <p:cNvSpPr/>
            <p:nvPr/>
          </p:nvSpPr>
          <p:spPr>
            <a:xfrm>
              <a:off x="-1881151" y="2036784"/>
              <a:ext cx="220699" cy="200304"/>
            </a:xfrm>
            <a:custGeom>
              <a:avLst/>
              <a:gdLst/>
              <a:ahLst/>
              <a:cxnLst/>
              <a:rect l="l" t="t" r="r" b="b"/>
              <a:pathLst>
                <a:path w="920" h="835" extrusionOk="0">
                  <a:moveTo>
                    <a:pt x="742" y="0"/>
                  </a:moveTo>
                  <a:cubicBezTo>
                    <a:pt x="697" y="0"/>
                    <a:pt x="647" y="29"/>
                    <a:pt x="619" y="61"/>
                  </a:cubicBezTo>
                  <a:cubicBezTo>
                    <a:pt x="548" y="148"/>
                    <a:pt x="558" y="269"/>
                    <a:pt x="585" y="371"/>
                  </a:cubicBezTo>
                  <a:cubicBezTo>
                    <a:pt x="610" y="439"/>
                    <a:pt x="574" y="480"/>
                    <a:pt x="522" y="480"/>
                  </a:cubicBezTo>
                  <a:cubicBezTo>
                    <a:pt x="504" y="480"/>
                    <a:pt x="484" y="476"/>
                    <a:pt x="464" y="465"/>
                  </a:cubicBezTo>
                  <a:cubicBezTo>
                    <a:pt x="383" y="433"/>
                    <a:pt x="299" y="389"/>
                    <a:pt x="211" y="389"/>
                  </a:cubicBezTo>
                  <a:cubicBezTo>
                    <a:pt x="198" y="389"/>
                    <a:pt x="186" y="389"/>
                    <a:pt x="173" y="391"/>
                  </a:cubicBezTo>
                  <a:cubicBezTo>
                    <a:pt x="0" y="419"/>
                    <a:pt x="154" y="599"/>
                    <a:pt x="230" y="651"/>
                  </a:cubicBezTo>
                  <a:cubicBezTo>
                    <a:pt x="379" y="752"/>
                    <a:pt x="555" y="804"/>
                    <a:pt x="727" y="835"/>
                  </a:cubicBezTo>
                  <a:cubicBezTo>
                    <a:pt x="797" y="624"/>
                    <a:pt x="919" y="243"/>
                    <a:pt x="812" y="40"/>
                  </a:cubicBezTo>
                  <a:cubicBezTo>
                    <a:pt x="795" y="11"/>
                    <a:pt x="770" y="0"/>
                    <a:pt x="742"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5"/>
            <p:cNvSpPr/>
            <p:nvPr/>
          </p:nvSpPr>
          <p:spPr>
            <a:xfrm>
              <a:off x="-1916176" y="2003200"/>
              <a:ext cx="285709" cy="254998"/>
            </a:xfrm>
            <a:custGeom>
              <a:avLst/>
              <a:gdLst/>
              <a:ahLst/>
              <a:cxnLst/>
              <a:rect l="l" t="t" r="r" b="b"/>
              <a:pathLst>
                <a:path w="1191" h="1063" extrusionOk="0">
                  <a:moveTo>
                    <a:pt x="888" y="141"/>
                  </a:moveTo>
                  <a:cubicBezTo>
                    <a:pt x="915" y="141"/>
                    <a:pt x="941" y="152"/>
                    <a:pt x="958" y="181"/>
                  </a:cubicBezTo>
                  <a:cubicBezTo>
                    <a:pt x="1065" y="383"/>
                    <a:pt x="943" y="765"/>
                    <a:pt x="873" y="975"/>
                  </a:cubicBezTo>
                  <a:cubicBezTo>
                    <a:pt x="701" y="944"/>
                    <a:pt x="525" y="892"/>
                    <a:pt x="376" y="791"/>
                  </a:cubicBezTo>
                  <a:cubicBezTo>
                    <a:pt x="300" y="739"/>
                    <a:pt x="146" y="560"/>
                    <a:pt x="320" y="531"/>
                  </a:cubicBezTo>
                  <a:cubicBezTo>
                    <a:pt x="332" y="529"/>
                    <a:pt x="345" y="529"/>
                    <a:pt x="358" y="529"/>
                  </a:cubicBezTo>
                  <a:cubicBezTo>
                    <a:pt x="445" y="529"/>
                    <a:pt x="529" y="573"/>
                    <a:pt x="610" y="605"/>
                  </a:cubicBezTo>
                  <a:cubicBezTo>
                    <a:pt x="630" y="616"/>
                    <a:pt x="650" y="620"/>
                    <a:pt x="668" y="620"/>
                  </a:cubicBezTo>
                  <a:cubicBezTo>
                    <a:pt x="720" y="620"/>
                    <a:pt x="756" y="579"/>
                    <a:pt x="731" y="511"/>
                  </a:cubicBezTo>
                  <a:cubicBezTo>
                    <a:pt x="705" y="410"/>
                    <a:pt x="694" y="288"/>
                    <a:pt x="765" y="201"/>
                  </a:cubicBezTo>
                  <a:cubicBezTo>
                    <a:pt x="793" y="169"/>
                    <a:pt x="843" y="141"/>
                    <a:pt x="888" y="141"/>
                  </a:cubicBezTo>
                  <a:close/>
                  <a:moveTo>
                    <a:pt x="899" y="1"/>
                  </a:moveTo>
                  <a:cubicBezTo>
                    <a:pt x="830" y="1"/>
                    <a:pt x="759" y="30"/>
                    <a:pt x="704" y="87"/>
                  </a:cubicBezTo>
                  <a:cubicBezTo>
                    <a:pt x="612" y="183"/>
                    <a:pt x="596" y="327"/>
                    <a:pt x="610" y="454"/>
                  </a:cubicBezTo>
                  <a:cubicBezTo>
                    <a:pt x="541" y="423"/>
                    <a:pt x="457" y="400"/>
                    <a:pt x="376" y="400"/>
                  </a:cubicBezTo>
                  <a:cubicBezTo>
                    <a:pt x="290" y="400"/>
                    <a:pt x="207" y="426"/>
                    <a:pt x="151" y="495"/>
                  </a:cubicBezTo>
                  <a:cubicBezTo>
                    <a:pt x="0" y="789"/>
                    <a:pt x="507" y="1062"/>
                    <a:pt x="758" y="1062"/>
                  </a:cubicBezTo>
                  <a:cubicBezTo>
                    <a:pt x="762" y="1062"/>
                    <a:pt x="765" y="1062"/>
                    <a:pt x="768" y="1062"/>
                  </a:cubicBezTo>
                  <a:cubicBezTo>
                    <a:pt x="780" y="1062"/>
                    <a:pt x="791" y="1062"/>
                    <a:pt x="802" y="1062"/>
                  </a:cubicBezTo>
                  <a:cubicBezTo>
                    <a:pt x="836" y="1062"/>
                    <a:pt x="871" y="1060"/>
                    <a:pt x="904" y="1048"/>
                  </a:cubicBezTo>
                  <a:cubicBezTo>
                    <a:pt x="909" y="1050"/>
                    <a:pt x="915" y="1051"/>
                    <a:pt x="920" y="1051"/>
                  </a:cubicBezTo>
                  <a:cubicBezTo>
                    <a:pt x="1000" y="1051"/>
                    <a:pt x="1032" y="852"/>
                    <a:pt x="1059" y="793"/>
                  </a:cubicBezTo>
                  <a:cubicBezTo>
                    <a:pt x="1124" y="591"/>
                    <a:pt x="1190" y="364"/>
                    <a:pt x="1114" y="156"/>
                  </a:cubicBezTo>
                  <a:cubicBezTo>
                    <a:pt x="1077" y="52"/>
                    <a:pt x="991" y="1"/>
                    <a:pt x="89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9"/>
        <p:cNvGrpSpPr/>
        <p:nvPr/>
      </p:nvGrpSpPr>
      <p:grpSpPr>
        <a:xfrm>
          <a:off x="0" y="0"/>
          <a:ext cx="0" cy="0"/>
          <a:chOff x="0" y="0"/>
          <a:chExt cx="0" cy="0"/>
        </a:xfrm>
      </p:grpSpPr>
      <p:sp>
        <p:nvSpPr>
          <p:cNvPr id="4262" name="Google Shape;4262;p57"/>
          <p:cNvSpPr txBox="1">
            <a:spLocks noGrp="1"/>
          </p:cNvSpPr>
          <p:nvPr>
            <p:ph type="subTitle" idx="1"/>
          </p:nvPr>
        </p:nvSpPr>
        <p:spPr>
          <a:xfrm>
            <a:off x="1071698" y="645303"/>
            <a:ext cx="3264300" cy="60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1100" dirty="0"/>
              <a:t>Oba radna lista imaju slična pitanja ali </a:t>
            </a:r>
            <a:r>
              <a:rPr lang="hr-HR" sz="1100" i="1" dirty="0"/>
              <a:t>Testiranje vaših misli</a:t>
            </a:r>
            <a:r>
              <a:rPr lang="hr-HR" sz="1100" dirty="0"/>
              <a:t> ima </a:t>
            </a:r>
            <a:r>
              <a:rPr lang="hr-HR" sz="1100" dirty="0" err="1"/>
              <a:t>strukturiraniji</a:t>
            </a:r>
            <a:r>
              <a:rPr lang="hr-HR" sz="1100" dirty="0"/>
              <a:t> format, lakše se čita i jednostavniji je za ispunjavanje </a:t>
            </a:r>
            <a:endParaRPr sz="1100" dirty="0"/>
          </a:p>
        </p:txBody>
      </p:sp>
      <p:sp>
        <p:nvSpPr>
          <p:cNvPr id="4264" name="Google Shape;4264;p57"/>
          <p:cNvSpPr txBox="1">
            <a:spLocks noGrp="1"/>
          </p:cNvSpPr>
          <p:nvPr>
            <p:ph type="subTitle" idx="4"/>
          </p:nvPr>
        </p:nvSpPr>
        <p:spPr>
          <a:xfrm>
            <a:off x="3620861" y="1467792"/>
            <a:ext cx="3268299" cy="84169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1100" dirty="0"/>
              <a:t>Prvo identificirati važne AM te </a:t>
            </a:r>
            <a:r>
              <a:rPr lang="hr-HR" sz="1100" dirty="0" err="1"/>
              <a:t>korititi</a:t>
            </a:r>
            <a:r>
              <a:rPr lang="hr-HR" sz="1100" dirty="0"/>
              <a:t> popis pitanja sa klijentom. Kada se intenzitet AM i </a:t>
            </a:r>
            <a:r>
              <a:rPr lang="hr-HR" sz="1100" dirty="0" err="1"/>
              <a:t>klijentovih</a:t>
            </a:r>
            <a:r>
              <a:rPr lang="hr-HR" sz="1100" dirty="0"/>
              <a:t> osjećaja smanji može se demonstrirati kako napisati odgovore na radne listove</a:t>
            </a:r>
            <a:endParaRPr sz="1100" dirty="0"/>
          </a:p>
        </p:txBody>
      </p:sp>
      <p:sp>
        <p:nvSpPr>
          <p:cNvPr id="4266" name="Google Shape;4266;p57"/>
          <p:cNvSpPr txBox="1">
            <a:spLocks noGrp="1"/>
          </p:cNvSpPr>
          <p:nvPr>
            <p:ph type="subTitle" idx="6"/>
          </p:nvPr>
        </p:nvSpPr>
        <p:spPr>
          <a:xfrm>
            <a:off x="1051317" y="2498484"/>
            <a:ext cx="3264300" cy="60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1100" dirty="0"/>
              <a:t>Listovi se mogu izvući odmah po identifikaciji AM no ako je evaluacija neefektivna, klijent može pomisliti da radni listovi nisu od pomoći</a:t>
            </a:r>
            <a:endParaRPr sz="1100" dirty="0"/>
          </a:p>
        </p:txBody>
      </p:sp>
      <p:grpSp>
        <p:nvGrpSpPr>
          <p:cNvPr id="4301" name="Google Shape;4301;p57"/>
          <p:cNvGrpSpPr/>
          <p:nvPr/>
        </p:nvGrpSpPr>
        <p:grpSpPr>
          <a:xfrm>
            <a:off x="6754303" y="3519562"/>
            <a:ext cx="2409592" cy="1755086"/>
            <a:chOff x="3305506" y="2795748"/>
            <a:chExt cx="366679" cy="267088"/>
          </a:xfrm>
        </p:grpSpPr>
        <p:sp>
          <p:nvSpPr>
            <p:cNvPr id="4302" name="Google Shape;4302;p57"/>
            <p:cNvSpPr/>
            <p:nvPr/>
          </p:nvSpPr>
          <p:spPr>
            <a:xfrm>
              <a:off x="3574202" y="2862386"/>
              <a:ext cx="3266" cy="4534"/>
            </a:xfrm>
            <a:custGeom>
              <a:avLst/>
              <a:gdLst/>
              <a:ahLst/>
              <a:cxnLst/>
              <a:rect l="l" t="t" r="r" b="b"/>
              <a:pathLst>
                <a:path w="67" h="93" extrusionOk="0">
                  <a:moveTo>
                    <a:pt x="30" y="0"/>
                  </a:moveTo>
                  <a:cubicBezTo>
                    <a:pt x="27" y="0"/>
                    <a:pt x="24" y="2"/>
                    <a:pt x="21" y="5"/>
                  </a:cubicBezTo>
                  <a:cubicBezTo>
                    <a:pt x="1" y="39"/>
                    <a:pt x="36" y="78"/>
                    <a:pt x="65" y="93"/>
                  </a:cubicBezTo>
                  <a:cubicBezTo>
                    <a:pt x="65" y="77"/>
                    <a:pt x="67" y="61"/>
                    <a:pt x="63" y="45"/>
                  </a:cubicBezTo>
                  <a:cubicBezTo>
                    <a:pt x="57" y="34"/>
                    <a:pt x="45" y="0"/>
                    <a:pt x="3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7"/>
            <p:cNvSpPr/>
            <p:nvPr/>
          </p:nvSpPr>
          <p:spPr>
            <a:xfrm>
              <a:off x="3560943" y="2876815"/>
              <a:ext cx="3266" cy="3607"/>
            </a:xfrm>
            <a:custGeom>
              <a:avLst/>
              <a:gdLst/>
              <a:ahLst/>
              <a:cxnLst/>
              <a:rect l="l" t="t" r="r" b="b"/>
              <a:pathLst>
                <a:path w="67" h="74" extrusionOk="0">
                  <a:moveTo>
                    <a:pt x="14" y="1"/>
                  </a:moveTo>
                  <a:cubicBezTo>
                    <a:pt x="7" y="1"/>
                    <a:pt x="1" y="8"/>
                    <a:pt x="1" y="28"/>
                  </a:cubicBezTo>
                  <a:cubicBezTo>
                    <a:pt x="3" y="56"/>
                    <a:pt x="29" y="73"/>
                    <a:pt x="56" y="73"/>
                  </a:cubicBezTo>
                  <a:cubicBezTo>
                    <a:pt x="57" y="73"/>
                    <a:pt x="58" y="73"/>
                    <a:pt x="58" y="73"/>
                  </a:cubicBezTo>
                  <a:lnTo>
                    <a:pt x="67" y="73"/>
                  </a:lnTo>
                  <a:cubicBezTo>
                    <a:pt x="65" y="50"/>
                    <a:pt x="33" y="1"/>
                    <a:pt x="14"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7"/>
            <p:cNvSpPr/>
            <p:nvPr/>
          </p:nvSpPr>
          <p:spPr>
            <a:xfrm>
              <a:off x="3563429" y="2861606"/>
              <a:ext cx="4241" cy="6337"/>
            </a:xfrm>
            <a:custGeom>
              <a:avLst/>
              <a:gdLst/>
              <a:ahLst/>
              <a:cxnLst/>
              <a:rect l="l" t="t" r="r" b="b"/>
              <a:pathLst>
                <a:path w="87" h="130" extrusionOk="0">
                  <a:moveTo>
                    <a:pt x="20" y="0"/>
                  </a:moveTo>
                  <a:cubicBezTo>
                    <a:pt x="16" y="0"/>
                    <a:pt x="12" y="2"/>
                    <a:pt x="9" y="5"/>
                  </a:cubicBezTo>
                  <a:cubicBezTo>
                    <a:pt x="7" y="5"/>
                    <a:pt x="6" y="6"/>
                    <a:pt x="6" y="7"/>
                  </a:cubicBezTo>
                  <a:cubicBezTo>
                    <a:pt x="5" y="7"/>
                    <a:pt x="5" y="8"/>
                    <a:pt x="4" y="9"/>
                  </a:cubicBezTo>
                  <a:cubicBezTo>
                    <a:pt x="2" y="14"/>
                    <a:pt x="0" y="19"/>
                    <a:pt x="0" y="26"/>
                  </a:cubicBezTo>
                  <a:cubicBezTo>
                    <a:pt x="0" y="75"/>
                    <a:pt x="41" y="115"/>
                    <a:pt x="86" y="130"/>
                  </a:cubicBezTo>
                  <a:cubicBezTo>
                    <a:pt x="80" y="84"/>
                    <a:pt x="76" y="17"/>
                    <a:pt x="24" y="1"/>
                  </a:cubicBezTo>
                  <a:cubicBezTo>
                    <a:pt x="23" y="0"/>
                    <a:pt x="22" y="0"/>
                    <a:pt x="2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7"/>
            <p:cNvSpPr/>
            <p:nvPr/>
          </p:nvSpPr>
          <p:spPr>
            <a:xfrm>
              <a:off x="3636209" y="2809544"/>
              <a:ext cx="12089" cy="17842"/>
            </a:xfrm>
            <a:custGeom>
              <a:avLst/>
              <a:gdLst/>
              <a:ahLst/>
              <a:cxnLst/>
              <a:rect l="l" t="t" r="r" b="b"/>
              <a:pathLst>
                <a:path w="248" h="366" extrusionOk="0">
                  <a:moveTo>
                    <a:pt x="10" y="0"/>
                  </a:moveTo>
                  <a:cubicBezTo>
                    <a:pt x="1" y="147"/>
                    <a:pt x="108" y="314"/>
                    <a:pt x="247" y="366"/>
                  </a:cubicBezTo>
                  <a:cubicBezTo>
                    <a:pt x="212" y="298"/>
                    <a:pt x="186" y="224"/>
                    <a:pt x="145" y="157"/>
                  </a:cubicBezTo>
                  <a:cubicBezTo>
                    <a:pt x="108" y="100"/>
                    <a:pt x="72" y="32"/>
                    <a:pt x="1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7"/>
            <p:cNvSpPr/>
            <p:nvPr/>
          </p:nvSpPr>
          <p:spPr>
            <a:xfrm>
              <a:off x="3646689" y="2805595"/>
              <a:ext cx="6240" cy="19450"/>
            </a:xfrm>
            <a:custGeom>
              <a:avLst/>
              <a:gdLst/>
              <a:ahLst/>
              <a:cxnLst/>
              <a:rect l="l" t="t" r="r" b="b"/>
              <a:pathLst>
                <a:path w="128" h="399" extrusionOk="0">
                  <a:moveTo>
                    <a:pt x="24" y="0"/>
                  </a:moveTo>
                  <a:cubicBezTo>
                    <a:pt x="15" y="0"/>
                    <a:pt x="10" y="11"/>
                    <a:pt x="7" y="28"/>
                  </a:cubicBezTo>
                  <a:cubicBezTo>
                    <a:pt x="1" y="133"/>
                    <a:pt x="14" y="243"/>
                    <a:pt x="63" y="336"/>
                  </a:cubicBezTo>
                  <a:cubicBezTo>
                    <a:pt x="72" y="354"/>
                    <a:pt x="83" y="373"/>
                    <a:pt x="91" y="391"/>
                  </a:cubicBezTo>
                  <a:cubicBezTo>
                    <a:pt x="92" y="394"/>
                    <a:pt x="93" y="396"/>
                    <a:pt x="94" y="399"/>
                  </a:cubicBezTo>
                  <a:cubicBezTo>
                    <a:pt x="99" y="268"/>
                    <a:pt x="127" y="122"/>
                    <a:pt x="44" y="13"/>
                  </a:cubicBezTo>
                  <a:cubicBezTo>
                    <a:pt x="36" y="4"/>
                    <a:pt x="29" y="0"/>
                    <a:pt x="2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7"/>
            <p:cNvSpPr/>
            <p:nvPr/>
          </p:nvSpPr>
          <p:spPr>
            <a:xfrm>
              <a:off x="3627727" y="2845617"/>
              <a:ext cx="24374" cy="21254"/>
            </a:xfrm>
            <a:custGeom>
              <a:avLst/>
              <a:gdLst/>
              <a:ahLst/>
              <a:cxnLst/>
              <a:rect l="l" t="t" r="r" b="b"/>
              <a:pathLst>
                <a:path w="500" h="436" extrusionOk="0">
                  <a:moveTo>
                    <a:pt x="415" y="1"/>
                  </a:moveTo>
                  <a:cubicBezTo>
                    <a:pt x="356" y="11"/>
                    <a:pt x="366" y="120"/>
                    <a:pt x="368" y="166"/>
                  </a:cubicBezTo>
                  <a:cubicBezTo>
                    <a:pt x="369" y="194"/>
                    <a:pt x="398" y="224"/>
                    <a:pt x="377" y="250"/>
                  </a:cubicBezTo>
                  <a:cubicBezTo>
                    <a:pt x="370" y="257"/>
                    <a:pt x="362" y="260"/>
                    <a:pt x="355" y="260"/>
                  </a:cubicBezTo>
                  <a:cubicBezTo>
                    <a:pt x="310" y="260"/>
                    <a:pt x="269" y="146"/>
                    <a:pt x="242" y="120"/>
                  </a:cubicBezTo>
                  <a:cubicBezTo>
                    <a:pt x="217" y="91"/>
                    <a:pt x="200" y="80"/>
                    <a:pt x="189" y="80"/>
                  </a:cubicBezTo>
                  <a:cubicBezTo>
                    <a:pt x="166" y="80"/>
                    <a:pt x="172" y="133"/>
                    <a:pt x="189" y="180"/>
                  </a:cubicBezTo>
                  <a:cubicBezTo>
                    <a:pt x="200" y="209"/>
                    <a:pt x="212" y="237"/>
                    <a:pt x="230" y="260"/>
                  </a:cubicBezTo>
                  <a:cubicBezTo>
                    <a:pt x="248" y="276"/>
                    <a:pt x="270" y="292"/>
                    <a:pt x="275" y="317"/>
                  </a:cubicBezTo>
                  <a:cubicBezTo>
                    <a:pt x="281" y="338"/>
                    <a:pt x="262" y="355"/>
                    <a:pt x="244" y="355"/>
                  </a:cubicBezTo>
                  <a:cubicBezTo>
                    <a:pt x="238" y="355"/>
                    <a:pt x="231" y="354"/>
                    <a:pt x="226" y="350"/>
                  </a:cubicBezTo>
                  <a:cubicBezTo>
                    <a:pt x="151" y="304"/>
                    <a:pt x="85" y="233"/>
                    <a:pt x="0" y="209"/>
                  </a:cubicBezTo>
                  <a:lnTo>
                    <a:pt x="0" y="209"/>
                  </a:lnTo>
                  <a:cubicBezTo>
                    <a:pt x="42" y="355"/>
                    <a:pt x="211" y="417"/>
                    <a:pt x="349" y="428"/>
                  </a:cubicBezTo>
                  <a:cubicBezTo>
                    <a:pt x="358" y="429"/>
                    <a:pt x="368" y="431"/>
                    <a:pt x="376" y="436"/>
                  </a:cubicBezTo>
                  <a:cubicBezTo>
                    <a:pt x="384" y="295"/>
                    <a:pt x="499" y="150"/>
                    <a:pt x="431" y="11"/>
                  </a:cubicBezTo>
                  <a:cubicBezTo>
                    <a:pt x="427" y="6"/>
                    <a:pt x="421" y="2"/>
                    <a:pt x="41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7"/>
            <p:cNvSpPr/>
            <p:nvPr/>
          </p:nvSpPr>
          <p:spPr>
            <a:xfrm>
              <a:off x="3636647" y="2875353"/>
              <a:ext cx="17110" cy="25739"/>
            </a:xfrm>
            <a:custGeom>
              <a:avLst/>
              <a:gdLst/>
              <a:ahLst/>
              <a:cxnLst/>
              <a:rect l="l" t="t" r="r" b="b"/>
              <a:pathLst>
                <a:path w="351" h="528" extrusionOk="0">
                  <a:moveTo>
                    <a:pt x="0" y="0"/>
                  </a:moveTo>
                  <a:lnTo>
                    <a:pt x="0" y="0"/>
                  </a:lnTo>
                  <a:cubicBezTo>
                    <a:pt x="49" y="168"/>
                    <a:pt x="122" y="345"/>
                    <a:pt x="270" y="450"/>
                  </a:cubicBezTo>
                  <a:cubicBezTo>
                    <a:pt x="293" y="467"/>
                    <a:pt x="316" y="485"/>
                    <a:pt x="335" y="507"/>
                  </a:cubicBezTo>
                  <a:cubicBezTo>
                    <a:pt x="341" y="514"/>
                    <a:pt x="347" y="520"/>
                    <a:pt x="351" y="527"/>
                  </a:cubicBezTo>
                  <a:cubicBezTo>
                    <a:pt x="350" y="518"/>
                    <a:pt x="349" y="509"/>
                    <a:pt x="347" y="500"/>
                  </a:cubicBezTo>
                  <a:cubicBezTo>
                    <a:pt x="314" y="442"/>
                    <a:pt x="281" y="384"/>
                    <a:pt x="241" y="333"/>
                  </a:cubicBezTo>
                  <a:cubicBezTo>
                    <a:pt x="208" y="288"/>
                    <a:pt x="159" y="254"/>
                    <a:pt x="136" y="203"/>
                  </a:cubicBezTo>
                  <a:cubicBezTo>
                    <a:pt x="134" y="197"/>
                    <a:pt x="140" y="193"/>
                    <a:pt x="145" y="193"/>
                  </a:cubicBezTo>
                  <a:cubicBezTo>
                    <a:pt x="149" y="193"/>
                    <a:pt x="153" y="195"/>
                    <a:pt x="153" y="200"/>
                  </a:cubicBezTo>
                  <a:cubicBezTo>
                    <a:pt x="154" y="205"/>
                    <a:pt x="157" y="208"/>
                    <a:pt x="159" y="211"/>
                  </a:cubicBezTo>
                  <a:cubicBezTo>
                    <a:pt x="196" y="272"/>
                    <a:pt x="260" y="311"/>
                    <a:pt x="310" y="360"/>
                  </a:cubicBezTo>
                  <a:cubicBezTo>
                    <a:pt x="254" y="209"/>
                    <a:pt x="151" y="105"/>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7"/>
            <p:cNvSpPr/>
            <p:nvPr/>
          </p:nvSpPr>
          <p:spPr>
            <a:xfrm>
              <a:off x="3656731" y="2821438"/>
              <a:ext cx="9018" cy="36122"/>
            </a:xfrm>
            <a:custGeom>
              <a:avLst/>
              <a:gdLst/>
              <a:ahLst/>
              <a:cxnLst/>
              <a:rect l="l" t="t" r="r" b="b"/>
              <a:pathLst>
                <a:path w="185" h="741" extrusionOk="0">
                  <a:moveTo>
                    <a:pt x="160" y="0"/>
                  </a:moveTo>
                  <a:lnTo>
                    <a:pt x="160" y="0"/>
                  </a:lnTo>
                  <a:cubicBezTo>
                    <a:pt x="149" y="19"/>
                    <a:pt x="137" y="39"/>
                    <a:pt x="126" y="59"/>
                  </a:cubicBezTo>
                  <a:cubicBezTo>
                    <a:pt x="60" y="179"/>
                    <a:pt x="13" y="308"/>
                    <a:pt x="3" y="445"/>
                  </a:cubicBezTo>
                  <a:cubicBezTo>
                    <a:pt x="2" y="466"/>
                    <a:pt x="1" y="490"/>
                    <a:pt x="1" y="512"/>
                  </a:cubicBezTo>
                  <a:cubicBezTo>
                    <a:pt x="15" y="587"/>
                    <a:pt x="25" y="664"/>
                    <a:pt x="31" y="741"/>
                  </a:cubicBezTo>
                  <a:cubicBezTo>
                    <a:pt x="59" y="660"/>
                    <a:pt x="97" y="584"/>
                    <a:pt x="126" y="505"/>
                  </a:cubicBezTo>
                  <a:cubicBezTo>
                    <a:pt x="133" y="486"/>
                    <a:pt x="139" y="467"/>
                    <a:pt x="145" y="447"/>
                  </a:cubicBezTo>
                  <a:cubicBezTo>
                    <a:pt x="185" y="300"/>
                    <a:pt x="171" y="149"/>
                    <a:pt x="1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7"/>
            <p:cNvSpPr/>
            <p:nvPr/>
          </p:nvSpPr>
          <p:spPr>
            <a:xfrm>
              <a:off x="3585901" y="2861898"/>
              <a:ext cx="69221" cy="77314"/>
            </a:xfrm>
            <a:custGeom>
              <a:avLst/>
              <a:gdLst/>
              <a:ahLst/>
              <a:cxnLst/>
              <a:rect l="l" t="t" r="r" b="b"/>
              <a:pathLst>
                <a:path w="1420" h="1586" extrusionOk="0">
                  <a:moveTo>
                    <a:pt x="0" y="1"/>
                  </a:moveTo>
                  <a:lnTo>
                    <a:pt x="0" y="1"/>
                  </a:lnTo>
                  <a:cubicBezTo>
                    <a:pt x="74" y="110"/>
                    <a:pt x="156" y="212"/>
                    <a:pt x="247" y="305"/>
                  </a:cubicBezTo>
                  <a:cubicBezTo>
                    <a:pt x="341" y="401"/>
                    <a:pt x="442" y="488"/>
                    <a:pt x="514" y="602"/>
                  </a:cubicBezTo>
                  <a:cubicBezTo>
                    <a:pt x="579" y="702"/>
                    <a:pt x="605" y="823"/>
                    <a:pt x="666" y="925"/>
                  </a:cubicBezTo>
                  <a:cubicBezTo>
                    <a:pt x="715" y="1011"/>
                    <a:pt x="782" y="1083"/>
                    <a:pt x="843" y="1159"/>
                  </a:cubicBezTo>
                  <a:cubicBezTo>
                    <a:pt x="849" y="1165"/>
                    <a:pt x="851" y="1173"/>
                    <a:pt x="848" y="1180"/>
                  </a:cubicBezTo>
                  <a:cubicBezTo>
                    <a:pt x="859" y="1194"/>
                    <a:pt x="871" y="1211"/>
                    <a:pt x="885" y="1230"/>
                  </a:cubicBezTo>
                  <a:cubicBezTo>
                    <a:pt x="924" y="1280"/>
                    <a:pt x="962" y="1334"/>
                    <a:pt x="996" y="1393"/>
                  </a:cubicBezTo>
                  <a:cubicBezTo>
                    <a:pt x="1063" y="1485"/>
                    <a:pt x="1139" y="1571"/>
                    <a:pt x="1211" y="1586"/>
                  </a:cubicBezTo>
                  <a:cubicBezTo>
                    <a:pt x="1210" y="1585"/>
                    <a:pt x="1210" y="1584"/>
                    <a:pt x="1210" y="1583"/>
                  </a:cubicBezTo>
                  <a:cubicBezTo>
                    <a:pt x="1077" y="1153"/>
                    <a:pt x="838" y="760"/>
                    <a:pt x="536" y="426"/>
                  </a:cubicBezTo>
                  <a:cubicBezTo>
                    <a:pt x="490" y="375"/>
                    <a:pt x="441" y="325"/>
                    <a:pt x="393" y="275"/>
                  </a:cubicBezTo>
                  <a:cubicBezTo>
                    <a:pt x="389" y="270"/>
                    <a:pt x="394" y="265"/>
                    <a:pt x="398" y="265"/>
                  </a:cubicBezTo>
                  <a:cubicBezTo>
                    <a:pt x="400" y="265"/>
                    <a:pt x="401" y="265"/>
                    <a:pt x="402" y="267"/>
                  </a:cubicBezTo>
                  <a:cubicBezTo>
                    <a:pt x="411" y="276"/>
                    <a:pt x="420" y="286"/>
                    <a:pt x="429" y="294"/>
                  </a:cubicBezTo>
                  <a:cubicBezTo>
                    <a:pt x="681" y="540"/>
                    <a:pt x="923" y="802"/>
                    <a:pt x="1097" y="1112"/>
                  </a:cubicBezTo>
                  <a:cubicBezTo>
                    <a:pt x="1170" y="1239"/>
                    <a:pt x="1223" y="1366"/>
                    <a:pt x="1268" y="1502"/>
                  </a:cubicBezTo>
                  <a:cubicBezTo>
                    <a:pt x="1274" y="1521"/>
                    <a:pt x="1282" y="1541"/>
                    <a:pt x="1288" y="1561"/>
                  </a:cubicBezTo>
                  <a:cubicBezTo>
                    <a:pt x="1419" y="1459"/>
                    <a:pt x="1288" y="1153"/>
                    <a:pt x="1244" y="1026"/>
                  </a:cubicBezTo>
                  <a:cubicBezTo>
                    <a:pt x="1117" y="654"/>
                    <a:pt x="857" y="462"/>
                    <a:pt x="521" y="291"/>
                  </a:cubicBezTo>
                  <a:cubicBezTo>
                    <a:pt x="381" y="203"/>
                    <a:pt x="246" y="105"/>
                    <a:pt x="95" y="39"/>
                  </a:cubicBezTo>
                  <a:cubicBezTo>
                    <a:pt x="64" y="24"/>
                    <a:pt x="33" y="1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7"/>
            <p:cNvSpPr/>
            <p:nvPr/>
          </p:nvSpPr>
          <p:spPr>
            <a:xfrm>
              <a:off x="3588582" y="2877741"/>
              <a:ext cx="5508" cy="5508"/>
            </a:xfrm>
            <a:custGeom>
              <a:avLst/>
              <a:gdLst/>
              <a:ahLst/>
              <a:cxnLst/>
              <a:rect l="l" t="t" r="r" b="b"/>
              <a:pathLst>
                <a:path w="113" h="113" extrusionOk="0">
                  <a:moveTo>
                    <a:pt x="25" y="1"/>
                  </a:moveTo>
                  <a:cubicBezTo>
                    <a:pt x="19" y="1"/>
                    <a:pt x="13" y="2"/>
                    <a:pt x="7" y="4"/>
                  </a:cubicBezTo>
                  <a:cubicBezTo>
                    <a:pt x="1" y="60"/>
                    <a:pt x="68" y="93"/>
                    <a:pt x="112" y="113"/>
                  </a:cubicBezTo>
                  <a:cubicBezTo>
                    <a:pt x="99" y="72"/>
                    <a:pt x="72" y="1"/>
                    <a:pt x="2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7"/>
            <p:cNvSpPr/>
            <p:nvPr/>
          </p:nvSpPr>
          <p:spPr>
            <a:xfrm>
              <a:off x="3580052" y="2889831"/>
              <a:ext cx="5070" cy="2632"/>
            </a:xfrm>
            <a:custGeom>
              <a:avLst/>
              <a:gdLst/>
              <a:ahLst/>
              <a:cxnLst/>
              <a:rect l="l" t="t" r="r" b="b"/>
              <a:pathLst>
                <a:path w="104" h="54" extrusionOk="0">
                  <a:moveTo>
                    <a:pt x="27" y="0"/>
                  </a:moveTo>
                  <a:cubicBezTo>
                    <a:pt x="18" y="0"/>
                    <a:pt x="10" y="3"/>
                    <a:pt x="3" y="11"/>
                  </a:cubicBezTo>
                  <a:cubicBezTo>
                    <a:pt x="2" y="13"/>
                    <a:pt x="2" y="15"/>
                    <a:pt x="0" y="16"/>
                  </a:cubicBezTo>
                  <a:cubicBezTo>
                    <a:pt x="0" y="19"/>
                    <a:pt x="2" y="21"/>
                    <a:pt x="3" y="23"/>
                  </a:cubicBezTo>
                  <a:cubicBezTo>
                    <a:pt x="11" y="44"/>
                    <a:pt x="34" y="53"/>
                    <a:pt x="56" y="53"/>
                  </a:cubicBezTo>
                  <a:cubicBezTo>
                    <a:pt x="59" y="53"/>
                    <a:pt x="61" y="53"/>
                    <a:pt x="63" y="53"/>
                  </a:cubicBezTo>
                  <a:cubicBezTo>
                    <a:pt x="68" y="52"/>
                    <a:pt x="73" y="51"/>
                    <a:pt x="78" y="50"/>
                  </a:cubicBezTo>
                  <a:cubicBezTo>
                    <a:pt x="87" y="48"/>
                    <a:pt x="95" y="45"/>
                    <a:pt x="103" y="42"/>
                  </a:cubicBezTo>
                  <a:cubicBezTo>
                    <a:pt x="82" y="30"/>
                    <a:pt x="53" y="0"/>
                    <a:pt x="2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7"/>
            <p:cNvSpPr/>
            <p:nvPr/>
          </p:nvSpPr>
          <p:spPr>
            <a:xfrm>
              <a:off x="3584390" y="2899873"/>
              <a:ext cx="52111" cy="39924"/>
            </a:xfrm>
            <a:custGeom>
              <a:avLst/>
              <a:gdLst/>
              <a:ahLst/>
              <a:cxnLst/>
              <a:rect l="l" t="t" r="r" b="b"/>
              <a:pathLst>
                <a:path w="1069" h="819" extrusionOk="0">
                  <a:moveTo>
                    <a:pt x="1" y="0"/>
                  </a:moveTo>
                  <a:cubicBezTo>
                    <a:pt x="88" y="116"/>
                    <a:pt x="210" y="199"/>
                    <a:pt x="285" y="321"/>
                  </a:cubicBezTo>
                  <a:cubicBezTo>
                    <a:pt x="380" y="566"/>
                    <a:pt x="514" y="698"/>
                    <a:pt x="776" y="749"/>
                  </a:cubicBezTo>
                  <a:cubicBezTo>
                    <a:pt x="875" y="771"/>
                    <a:pt x="973" y="788"/>
                    <a:pt x="1069" y="818"/>
                  </a:cubicBezTo>
                  <a:cubicBezTo>
                    <a:pt x="1043" y="784"/>
                    <a:pt x="1013" y="751"/>
                    <a:pt x="983" y="721"/>
                  </a:cubicBezTo>
                  <a:cubicBezTo>
                    <a:pt x="861" y="599"/>
                    <a:pt x="713" y="507"/>
                    <a:pt x="564" y="417"/>
                  </a:cubicBezTo>
                  <a:cubicBezTo>
                    <a:pt x="440" y="338"/>
                    <a:pt x="325" y="244"/>
                    <a:pt x="211" y="151"/>
                  </a:cubicBezTo>
                  <a:cubicBezTo>
                    <a:pt x="202" y="143"/>
                    <a:pt x="210" y="130"/>
                    <a:pt x="219" y="130"/>
                  </a:cubicBezTo>
                  <a:cubicBezTo>
                    <a:pt x="221" y="130"/>
                    <a:pt x="224" y="131"/>
                    <a:pt x="227" y="134"/>
                  </a:cubicBezTo>
                  <a:cubicBezTo>
                    <a:pt x="338" y="223"/>
                    <a:pt x="449" y="314"/>
                    <a:pt x="573" y="386"/>
                  </a:cubicBezTo>
                  <a:cubicBezTo>
                    <a:pt x="690" y="458"/>
                    <a:pt x="822" y="507"/>
                    <a:pt x="933" y="588"/>
                  </a:cubicBezTo>
                  <a:cubicBezTo>
                    <a:pt x="917" y="559"/>
                    <a:pt x="900" y="528"/>
                    <a:pt x="883" y="498"/>
                  </a:cubicBezTo>
                  <a:cubicBezTo>
                    <a:pt x="769" y="370"/>
                    <a:pt x="630" y="268"/>
                    <a:pt x="480" y="187"/>
                  </a:cubicBezTo>
                  <a:cubicBezTo>
                    <a:pt x="346" y="116"/>
                    <a:pt x="203" y="60"/>
                    <a:pt x="59" y="17"/>
                  </a:cubicBezTo>
                  <a:cubicBezTo>
                    <a:pt x="40" y="11"/>
                    <a:pt x="20" y="5"/>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7"/>
            <p:cNvSpPr/>
            <p:nvPr/>
          </p:nvSpPr>
          <p:spPr>
            <a:xfrm>
              <a:off x="3558505" y="2795748"/>
              <a:ext cx="111047" cy="148534"/>
            </a:xfrm>
            <a:custGeom>
              <a:avLst/>
              <a:gdLst/>
              <a:ahLst/>
              <a:cxnLst/>
              <a:rect l="l" t="t" r="r" b="b"/>
              <a:pathLst>
                <a:path w="2278" h="3047" extrusionOk="0">
                  <a:moveTo>
                    <a:pt x="1832" y="202"/>
                  </a:moveTo>
                  <a:cubicBezTo>
                    <a:pt x="1838" y="202"/>
                    <a:pt x="1844" y="206"/>
                    <a:pt x="1852" y="215"/>
                  </a:cubicBezTo>
                  <a:cubicBezTo>
                    <a:pt x="1936" y="324"/>
                    <a:pt x="1908" y="470"/>
                    <a:pt x="1903" y="601"/>
                  </a:cubicBezTo>
                  <a:cubicBezTo>
                    <a:pt x="1902" y="598"/>
                    <a:pt x="1901" y="595"/>
                    <a:pt x="1900" y="593"/>
                  </a:cubicBezTo>
                  <a:cubicBezTo>
                    <a:pt x="1891" y="574"/>
                    <a:pt x="1881" y="556"/>
                    <a:pt x="1872" y="538"/>
                  </a:cubicBezTo>
                  <a:cubicBezTo>
                    <a:pt x="1823" y="444"/>
                    <a:pt x="1810" y="335"/>
                    <a:pt x="1816" y="230"/>
                  </a:cubicBezTo>
                  <a:cubicBezTo>
                    <a:pt x="1819" y="213"/>
                    <a:pt x="1824" y="202"/>
                    <a:pt x="1832" y="202"/>
                  </a:cubicBezTo>
                  <a:close/>
                  <a:moveTo>
                    <a:pt x="1604" y="283"/>
                  </a:moveTo>
                  <a:lnTo>
                    <a:pt x="1604" y="283"/>
                  </a:lnTo>
                  <a:cubicBezTo>
                    <a:pt x="1666" y="315"/>
                    <a:pt x="1702" y="383"/>
                    <a:pt x="1739" y="440"/>
                  </a:cubicBezTo>
                  <a:cubicBezTo>
                    <a:pt x="1780" y="507"/>
                    <a:pt x="1806" y="581"/>
                    <a:pt x="1841" y="649"/>
                  </a:cubicBezTo>
                  <a:cubicBezTo>
                    <a:pt x="1702" y="597"/>
                    <a:pt x="1595" y="430"/>
                    <a:pt x="1604" y="283"/>
                  </a:cubicBezTo>
                  <a:close/>
                  <a:moveTo>
                    <a:pt x="2175" y="527"/>
                  </a:moveTo>
                  <a:cubicBezTo>
                    <a:pt x="2186" y="676"/>
                    <a:pt x="2200" y="827"/>
                    <a:pt x="2160" y="974"/>
                  </a:cubicBezTo>
                  <a:cubicBezTo>
                    <a:pt x="2154" y="994"/>
                    <a:pt x="2148" y="1013"/>
                    <a:pt x="2141" y="1032"/>
                  </a:cubicBezTo>
                  <a:cubicBezTo>
                    <a:pt x="2112" y="1111"/>
                    <a:pt x="2074" y="1187"/>
                    <a:pt x="2046" y="1268"/>
                  </a:cubicBezTo>
                  <a:cubicBezTo>
                    <a:pt x="2040" y="1191"/>
                    <a:pt x="2030" y="1114"/>
                    <a:pt x="2016" y="1039"/>
                  </a:cubicBezTo>
                  <a:cubicBezTo>
                    <a:pt x="2016" y="1015"/>
                    <a:pt x="2017" y="993"/>
                    <a:pt x="2018" y="972"/>
                  </a:cubicBezTo>
                  <a:cubicBezTo>
                    <a:pt x="2028" y="834"/>
                    <a:pt x="2075" y="706"/>
                    <a:pt x="2141" y="586"/>
                  </a:cubicBezTo>
                  <a:cubicBezTo>
                    <a:pt x="2152" y="566"/>
                    <a:pt x="2164" y="546"/>
                    <a:pt x="2175" y="527"/>
                  </a:cubicBezTo>
                  <a:close/>
                  <a:moveTo>
                    <a:pt x="1835" y="1024"/>
                  </a:moveTo>
                  <a:cubicBezTo>
                    <a:pt x="1841" y="1025"/>
                    <a:pt x="1847" y="1029"/>
                    <a:pt x="1851" y="1034"/>
                  </a:cubicBezTo>
                  <a:cubicBezTo>
                    <a:pt x="1919" y="1174"/>
                    <a:pt x="1804" y="1318"/>
                    <a:pt x="1796" y="1459"/>
                  </a:cubicBezTo>
                  <a:cubicBezTo>
                    <a:pt x="1788" y="1456"/>
                    <a:pt x="1778" y="1452"/>
                    <a:pt x="1769" y="1451"/>
                  </a:cubicBezTo>
                  <a:cubicBezTo>
                    <a:pt x="1631" y="1440"/>
                    <a:pt x="1462" y="1378"/>
                    <a:pt x="1420" y="1232"/>
                  </a:cubicBezTo>
                  <a:lnTo>
                    <a:pt x="1420" y="1232"/>
                  </a:lnTo>
                  <a:cubicBezTo>
                    <a:pt x="1505" y="1256"/>
                    <a:pt x="1571" y="1327"/>
                    <a:pt x="1646" y="1374"/>
                  </a:cubicBezTo>
                  <a:cubicBezTo>
                    <a:pt x="1651" y="1377"/>
                    <a:pt x="1657" y="1379"/>
                    <a:pt x="1663" y="1379"/>
                  </a:cubicBezTo>
                  <a:cubicBezTo>
                    <a:pt x="1682" y="1379"/>
                    <a:pt x="1701" y="1361"/>
                    <a:pt x="1695" y="1340"/>
                  </a:cubicBezTo>
                  <a:cubicBezTo>
                    <a:pt x="1690" y="1316"/>
                    <a:pt x="1668" y="1299"/>
                    <a:pt x="1650" y="1283"/>
                  </a:cubicBezTo>
                  <a:cubicBezTo>
                    <a:pt x="1631" y="1260"/>
                    <a:pt x="1620" y="1232"/>
                    <a:pt x="1609" y="1203"/>
                  </a:cubicBezTo>
                  <a:cubicBezTo>
                    <a:pt x="1592" y="1156"/>
                    <a:pt x="1586" y="1103"/>
                    <a:pt x="1609" y="1103"/>
                  </a:cubicBezTo>
                  <a:cubicBezTo>
                    <a:pt x="1620" y="1103"/>
                    <a:pt x="1637" y="1114"/>
                    <a:pt x="1662" y="1143"/>
                  </a:cubicBezTo>
                  <a:cubicBezTo>
                    <a:pt x="1689" y="1169"/>
                    <a:pt x="1730" y="1283"/>
                    <a:pt x="1775" y="1283"/>
                  </a:cubicBezTo>
                  <a:cubicBezTo>
                    <a:pt x="1782" y="1283"/>
                    <a:pt x="1790" y="1280"/>
                    <a:pt x="1797" y="1273"/>
                  </a:cubicBezTo>
                  <a:cubicBezTo>
                    <a:pt x="1818" y="1247"/>
                    <a:pt x="1789" y="1217"/>
                    <a:pt x="1788" y="1189"/>
                  </a:cubicBezTo>
                  <a:cubicBezTo>
                    <a:pt x="1786" y="1143"/>
                    <a:pt x="1776" y="1034"/>
                    <a:pt x="1835" y="1024"/>
                  </a:cubicBezTo>
                  <a:close/>
                  <a:moveTo>
                    <a:pt x="352" y="1368"/>
                  </a:moveTo>
                  <a:cubicBezTo>
                    <a:pt x="367" y="1368"/>
                    <a:pt x="379" y="1401"/>
                    <a:pt x="385" y="1412"/>
                  </a:cubicBezTo>
                  <a:cubicBezTo>
                    <a:pt x="389" y="1428"/>
                    <a:pt x="387" y="1444"/>
                    <a:pt x="387" y="1460"/>
                  </a:cubicBezTo>
                  <a:cubicBezTo>
                    <a:pt x="358" y="1445"/>
                    <a:pt x="323" y="1406"/>
                    <a:pt x="343" y="1373"/>
                  </a:cubicBezTo>
                  <a:cubicBezTo>
                    <a:pt x="346" y="1369"/>
                    <a:pt x="349" y="1368"/>
                    <a:pt x="352" y="1368"/>
                  </a:cubicBezTo>
                  <a:close/>
                  <a:moveTo>
                    <a:pt x="121" y="1351"/>
                  </a:moveTo>
                  <a:cubicBezTo>
                    <a:pt x="123" y="1351"/>
                    <a:pt x="124" y="1351"/>
                    <a:pt x="125" y="1352"/>
                  </a:cubicBezTo>
                  <a:cubicBezTo>
                    <a:pt x="177" y="1368"/>
                    <a:pt x="181" y="1435"/>
                    <a:pt x="187" y="1481"/>
                  </a:cubicBezTo>
                  <a:cubicBezTo>
                    <a:pt x="142" y="1466"/>
                    <a:pt x="102" y="1426"/>
                    <a:pt x="101" y="1377"/>
                  </a:cubicBezTo>
                  <a:cubicBezTo>
                    <a:pt x="101" y="1370"/>
                    <a:pt x="103" y="1365"/>
                    <a:pt x="105" y="1360"/>
                  </a:cubicBezTo>
                  <a:lnTo>
                    <a:pt x="106" y="1360"/>
                  </a:lnTo>
                  <a:cubicBezTo>
                    <a:pt x="106" y="1359"/>
                    <a:pt x="106" y="1358"/>
                    <a:pt x="107" y="1358"/>
                  </a:cubicBezTo>
                  <a:cubicBezTo>
                    <a:pt x="108" y="1357"/>
                    <a:pt x="108" y="1356"/>
                    <a:pt x="110" y="1356"/>
                  </a:cubicBezTo>
                  <a:cubicBezTo>
                    <a:pt x="113" y="1353"/>
                    <a:pt x="117" y="1351"/>
                    <a:pt x="121" y="1351"/>
                  </a:cubicBezTo>
                  <a:close/>
                  <a:moveTo>
                    <a:pt x="64" y="1664"/>
                  </a:moveTo>
                  <a:cubicBezTo>
                    <a:pt x="83" y="1664"/>
                    <a:pt x="116" y="1713"/>
                    <a:pt x="118" y="1736"/>
                  </a:cubicBezTo>
                  <a:lnTo>
                    <a:pt x="108" y="1736"/>
                  </a:lnTo>
                  <a:cubicBezTo>
                    <a:pt x="108" y="1736"/>
                    <a:pt x="107" y="1736"/>
                    <a:pt x="106" y="1736"/>
                  </a:cubicBezTo>
                  <a:cubicBezTo>
                    <a:pt x="79" y="1736"/>
                    <a:pt x="53" y="1719"/>
                    <a:pt x="51" y="1691"/>
                  </a:cubicBezTo>
                  <a:cubicBezTo>
                    <a:pt x="51" y="1671"/>
                    <a:pt x="57" y="1664"/>
                    <a:pt x="64" y="1664"/>
                  </a:cubicBezTo>
                  <a:close/>
                  <a:moveTo>
                    <a:pt x="642" y="1683"/>
                  </a:moveTo>
                  <a:cubicBezTo>
                    <a:pt x="689" y="1683"/>
                    <a:pt x="716" y="1754"/>
                    <a:pt x="729" y="1795"/>
                  </a:cubicBezTo>
                  <a:cubicBezTo>
                    <a:pt x="685" y="1775"/>
                    <a:pt x="619" y="1742"/>
                    <a:pt x="624" y="1686"/>
                  </a:cubicBezTo>
                  <a:cubicBezTo>
                    <a:pt x="630" y="1684"/>
                    <a:pt x="636" y="1683"/>
                    <a:pt x="642" y="1683"/>
                  </a:cubicBezTo>
                  <a:close/>
                  <a:moveTo>
                    <a:pt x="468" y="1930"/>
                  </a:moveTo>
                  <a:cubicBezTo>
                    <a:pt x="494" y="1930"/>
                    <a:pt x="524" y="1960"/>
                    <a:pt x="545" y="1972"/>
                  </a:cubicBezTo>
                  <a:cubicBezTo>
                    <a:pt x="537" y="1975"/>
                    <a:pt x="529" y="1978"/>
                    <a:pt x="520" y="1980"/>
                  </a:cubicBezTo>
                  <a:cubicBezTo>
                    <a:pt x="515" y="1981"/>
                    <a:pt x="510" y="1982"/>
                    <a:pt x="505" y="1983"/>
                  </a:cubicBezTo>
                  <a:cubicBezTo>
                    <a:pt x="503" y="1983"/>
                    <a:pt x="501" y="1983"/>
                    <a:pt x="498" y="1983"/>
                  </a:cubicBezTo>
                  <a:cubicBezTo>
                    <a:pt x="476" y="1983"/>
                    <a:pt x="453" y="1974"/>
                    <a:pt x="445" y="1953"/>
                  </a:cubicBezTo>
                  <a:cubicBezTo>
                    <a:pt x="444" y="1951"/>
                    <a:pt x="442" y="1949"/>
                    <a:pt x="442" y="1946"/>
                  </a:cubicBezTo>
                  <a:cubicBezTo>
                    <a:pt x="444" y="1945"/>
                    <a:pt x="444" y="1943"/>
                    <a:pt x="445" y="1941"/>
                  </a:cubicBezTo>
                  <a:cubicBezTo>
                    <a:pt x="452" y="1933"/>
                    <a:pt x="460" y="1930"/>
                    <a:pt x="468" y="1930"/>
                  </a:cubicBezTo>
                  <a:close/>
                  <a:moveTo>
                    <a:pt x="1603" y="1633"/>
                  </a:moveTo>
                  <a:lnTo>
                    <a:pt x="1603" y="1633"/>
                  </a:lnTo>
                  <a:cubicBezTo>
                    <a:pt x="1754" y="1738"/>
                    <a:pt x="1856" y="1842"/>
                    <a:pt x="1913" y="1993"/>
                  </a:cubicBezTo>
                  <a:cubicBezTo>
                    <a:pt x="1863" y="1944"/>
                    <a:pt x="1799" y="1905"/>
                    <a:pt x="1762" y="1844"/>
                  </a:cubicBezTo>
                  <a:cubicBezTo>
                    <a:pt x="1760" y="1841"/>
                    <a:pt x="1757" y="1838"/>
                    <a:pt x="1756" y="1833"/>
                  </a:cubicBezTo>
                  <a:cubicBezTo>
                    <a:pt x="1756" y="1828"/>
                    <a:pt x="1752" y="1826"/>
                    <a:pt x="1748" y="1826"/>
                  </a:cubicBezTo>
                  <a:cubicBezTo>
                    <a:pt x="1743" y="1826"/>
                    <a:pt x="1737" y="1830"/>
                    <a:pt x="1739" y="1836"/>
                  </a:cubicBezTo>
                  <a:cubicBezTo>
                    <a:pt x="1762" y="1887"/>
                    <a:pt x="1811" y="1921"/>
                    <a:pt x="1844" y="1966"/>
                  </a:cubicBezTo>
                  <a:cubicBezTo>
                    <a:pt x="1884" y="2017"/>
                    <a:pt x="1916" y="2075"/>
                    <a:pt x="1950" y="2133"/>
                  </a:cubicBezTo>
                  <a:cubicBezTo>
                    <a:pt x="1952" y="2142"/>
                    <a:pt x="1953" y="2151"/>
                    <a:pt x="1954" y="2160"/>
                  </a:cubicBezTo>
                  <a:cubicBezTo>
                    <a:pt x="1950" y="2154"/>
                    <a:pt x="1944" y="2147"/>
                    <a:pt x="1938" y="2140"/>
                  </a:cubicBezTo>
                  <a:cubicBezTo>
                    <a:pt x="1918" y="2118"/>
                    <a:pt x="1895" y="2100"/>
                    <a:pt x="1872" y="2082"/>
                  </a:cubicBezTo>
                  <a:cubicBezTo>
                    <a:pt x="1725" y="1978"/>
                    <a:pt x="1652" y="1801"/>
                    <a:pt x="1603" y="1633"/>
                  </a:cubicBezTo>
                  <a:close/>
                  <a:moveTo>
                    <a:pt x="562" y="1358"/>
                  </a:moveTo>
                  <a:cubicBezTo>
                    <a:pt x="752" y="1423"/>
                    <a:pt x="915" y="1542"/>
                    <a:pt x="1083" y="1649"/>
                  </a:cubicBezTo>
                  <a:cubicBezTo>
                    <a:pt x="1420" y="1820"/>
                    <a:pt x="1679" y="2011"/>
                    <a:pt x="1806" y="2383"/>
                  </a:cubicBezTo>
                  <a:cubicBezTo>
                    <a:pt x="1850" y="2510"/>
                    <a:pt x="1981" y="2816"/>
                    <a:pt x="1850" y="2918"/>
                  </a:cubicBezTo>
                  <a:cubicBezTo>
                    <a:pt x="1844" y="2898"/>
                    <a:pt x="1835" y="2879"/>
                    <a:pt x="1830" y="2859"/>
                  </a:cubicBezTo>
                  <a:cubicBezTo>
                    <a:pt x="1785" y="2723"/>
                    <a:pt x="1731" y="2596"/>
                    <a:pt x="1658" y="2469"/>
                  </a:cubicBezTo>
                  <a:cubicBezTo>
                    <a:pt x="1485" y="2159"/>
                    <a:pt x="1243" y="1898"/>
                    <a:pt x="991" y="1651"/>
                  </a:cubicBezTo>
                  <a:cubicBezTo>
                    <a:pt x="982" y="1643"/>
                    <a:pt x="973" y="1633"/>
                    <a:pt x="964" y="1624"/>
                  </a:cubicBezTo>
                  <a:cubicBezTo>
                    <a:pt x="963" y="1622"/>
                    <a:pt x="962" y="1622"/>
                    <a:pt x="960" y="1622"/>
                  </a:cubicBezTo>
                  <a:cubicBezTo>
                    <a:pt x="956" y="1622"/>
                    <a:pt x="951" y="1627"/>
                    <a:pt x="955" y="1632"/>
                  </a:cubicBezTo>
                  <a:cubicBezTo>
                    <a:pt x="1003" y="1682"/>
                    <a:pt x="1052" y="1732"/>
                    <a:pt x="1098" y="1783"/>
                  </a:cubicBezTo>
                  <a:cubicBezTo>
                    <a:pt x="1401" y="2117"/>
                    <a:pt x="1639" y="2511"/>
                    <a:pt x="1773" y="2943"/>
                  </a:cubicBezTo>
                  <a:cubicBezTo>
                    <a:pt x="1701" y="2928"/>
                    <a:pt x="1625" y="2842"/>
                    <a:pt x="1558" y="2750"/>
                  </a:cubicBezTo>
                  <a:cubicBezTo>
                    <a:pt x="1524" y="2691"/>
                    <a:pt x="1486" y="2637"/>
                    <a:pt x="1447" y="2587"/>
                  </a:cubicBezTo>
                  <a:cubicBezTo>
                    <a:pt x="1433" y="2568"/>
                    <a:pt x="1421" y="2551"/>
                    <a:pt x="1410" y="2537"/>
                  </a:cubicBezTo>
                  <a:cubicBezTo>
                    <a:pt x="1413" y="2531"/>
                    <a:pt x="1410" y="2522"/>
                    <a:pt x="1405" y="2516"/>
                  </a:cubicBezTo>
                  <a:cubicBezTo>
                    <a:pt x="1344" y="2441"/>
                    <a:pt x="1277" y="2368"/>
                    <a:pt x="1228" y="2283"/>
                  </a:cubicBezTo>
                  <a:cubicBezTo>
                    <a:pt x="1167" y="2180"/>
                    <a:pt x="1141" y="2059"/>
                    <a:pt x="1076" y="1959"/>
                  </a:cubicBezTo>
                  <a:cubicBezTo>
                    <a:pt x="1004" y="1845"/>
                    <a:pt x="903" y="1759"/>
                    <a:pt x="809" y="1664"/>
                  </a:cubicBezTo>
                  <a:cubicBezTo>
                    <a:pt x="718" y="1569"/>
                    <a:pt x="636" y="1468"/>
                    <a:pt x="562" y="1358"/>
                  </a:cubicBezTo>
                  <a:close/>
                  <a:moveTo>
                    <a:pt x="532" y="2136"/>
                  </a:moveTo>
                  <a:lnTo>
                    <a:pt x="532" y="2136"/>
                  </a:lnTo>
                  <a:cubicBezTo>
                    <a:pt x="860" y="2226"/>
                    <a:pt x="1184" y="2378"/>
                    <a:pt x="1413" y="2634"/>
                  </a:cubicBezTo>
                  <a:lnTo>
                    <a:pt x="1414" y="2634"/>
                  </a:lnTo>
                  <a:cubicBezTo>
                    <a:pt x="1431" y="2664"/>
                    <a:pt x="1448" y="2695"/>
                    <a:pt x="1464" y="2724"/>
                  </a:cubicBezTo>
                  <a:cubicBezTo>
                    <a:pt x="1353" y="2643"/>
                    <a:pt x="1221" y="2594"/>
                    <a:pt x="1104" y="2522"/>
                  </a:cubicBezTo>
                  <a:cubicBezTo>
                    <a:pt x="980" y="2450"/>
                    <a:pt x="869" y="2359"/>
                    <a:pt x="758" y="2270"/>
                  </a:cubicBezTo>
                  <a:cubicBezTo>
                    <a:pt x="755" y="2267"/>
                    <a:pt x="752" y="2266"/>
                    <a:pt x="750" y="2266"/>
                  </a:cubicBezTo>
                  <a:cubicBezTo>
                    <a:pt x="741" y="2266"/>
                    <a:pt x="733" y="2279"/>
                    <a:pt x="742" y="2287"/>
                  </a:cubicBezTo>
                  <a:cubicBezTo>
                    <a:pt x="856" y="2380"/>
                    <a:pt x="970" y="2473"/>
                    <a:pt x="1095" y="2553"/>
                  </a:cubicBezTo>
                  <a:cubicBezTo>
                    <a:pt x="1281" y="2666"/>
                    <a:pt x="1465" y="2780"/>
                    <a:pt x="1600" y="2954"/>
                  </a:cubicBezTo>
                  <a:cubicBezTo>
                    <a:pt x="1504" y="2924"/>
                    <a:pt x="1406" y="2907"/>
                    <a:pt x="1307" y="2885"/>
                  </a:cubicBezTo>
                  <a:cubicBezTo>
                    <a:pt x="1045" y="2834"/>
                    <a:pt x="911" y="2702"/>
                    <a:pt x="816" y="2457"/>
                  </a:cubicBezTo>
                  <a:cubicBezTo>
                    <a:pt x="740" y="2335"/>
                    <a:pt x="618" y="2252"/>
                    <a:pt x="532" y="2136"/>
                  </a:cubicBezTo>
                  <a:close/>
                  <a:moveTo>
                    <a:pt x="1630" y="0"/>
                  </a:moveTo>
                  <a:cubicBezTo>
                    <a:pt x="1607" y="0"/>
                    <a:pt x="1586" y="19"/>
                    <a:pt x="1593" y="54"/>
                  </a:cubicBezTo>
                  <a:cubicBezTo>
                    <a:pt x="1635" y="120"/>
                    <a:pt x="1665" y="191"/>
                    <a:pt x="1693" y="263"/>
                  </a:cubicBezTo>
                  <a:cubicBezTo>
                    <a:pt x="1663" y="235"/>
                    <a:pt x="1627" y="213"/>
                    <a:pt x="1597" y="213"/>
                  </a:cubicBezTo>
                  <a:cubicBezTo>
                    <a:pt x="1569" y="213"/>
                    <a:pt x="1545" y="232"/>
                    <a:pt x="1536" y="285"/>
                  </a:cubicBezTo>
                  <a:cubicBezTo>
                    <a:pt x="1550" y="482"/>
                    <a:pt x="1694" y="664"/>
                    <a:pt x="1881" y="725"/>
                  </a:cubicBezTo>
                  <a:cubicBezTo>
                    <a:pt x="1910" y="798"/>
                    <a:pt x="1943" y="875"/>
                    <a:pt x="1965" y="951"/>
                  </a:cubicBezTo>
                  <a:cubicBezTo>
                    <a:pt x="1970" y="969"/>
                    <a:pt x="1974" y="987"/>
                    <a:pt x="1977" y="1005"/>
                  </a:cubicBezTo>
                  <a:cubicBezTo>
                    <a:pt x="1978" y="1020"/>
                    <a:pt x="1979" y="1035"/>
                    <a:pt x="1980" y="1050"/>
                  </a:cubicBezTo>
                  <a:cubicBezTo>
                    <a:pt x="1985" y="1067"/>
                    <a:pt x="1985" y="1120"/>
                    <a:pt x="1999" y="1139"/>
                  </a:cubicBezTo>
                  <a:cubicBezTo>
                    <a:pt x="2007" y="1209"/>
                    <a:pt x="2012" y="1278"/>
                    <a:pt x="2012" y="1347"/>
                  </a:cubicBezTo>
                  <a:cubicBezTo>
                    <a:pt x="2008" y="1482"/>
                    <a:pt x="1984" y="1614"/>
                    <a:pt x="1957" y="1745"/>
                  </a:cubicBezTo>
                  <a:cubicBezTo>
                    <a:pt x="1933" y="1661"/>
                    <a:pt x="1895" y="1581"/>
                    <a:pt x="1845" y="1509"/>
                  </a:cubicBezTo>
                  <a:cubicBezTo>
                    <a:pt x="1868" y="1369"/>
                    <a:pt x="1972" y="1245"/>
                    <a:pt x="1941" y="1097"/>
                  </a:cubicBezTo>
                  <a:cubicBezTo>
                    <a:pt x="1928" y="1012"/>
                    <a:pt x="1883" y="973"/>
                    <a:pt x="1838" y="973"/>
                  </a:cubicBezTo>
                  <a:cubicBezTo>
                    <a:pt x="1794" y="973"/>
                    <a:pt x="1751" y="1012"/>
                    <a:pt x="1738" y="1085"/>
                  </a:cubicBezTo>
                  <a:cubicBezTo>
                    <a:pt x="1724" y="1044"/>
                    <a:pt x="1710" y="1005"/>
                    <a:pt x="1705" y="960"/>
                  </a:cubicBezTo>
                  <a:cubicBezTo>
                    <a:pt x="1701" y="942"/>
                    <a:pt x="1704" y="928"/>
                    <a:pt x="1699" y="909"/>
                  </a:cubicBezTo>
                  <a:cubicBezTo>
                    <a:pt x="1695" y="894"/>
                    <a:pt x="1680" y="885"/>
                    <a:pt x="1666" y="885"/>
                  </a:cubicBezTo>
                  <a:cubicBezTo>
                    <a:pt x="1653" y="885"/>
                    <a:pt x="1642" y="891"/>
                    <a:pt x="1637" y="905"/>
                  </a:cubicBezTo>
                  <a:cubicBezTo>
                    <a:pt x="1626" y="930"/>
                    <a:pt x="1650" y="949"/>
                    <a:pt x="1661" y="969"/>
                  </a:cubicBezTo>
                  <a:cubicBezTo>
                    <a:pt x="1682" y="1004"/>
                    <a:pt x="1691" y="1043"/>
                    <a:pt x="1701" y="1082"/>
                  </a:cubicBezTo>
                  <a:cubicBezTo>
                    <a:pt x="1672" y="1057"/>
                    <a:pt x="1643" y="1046"/>
                    <a:pt x="1619" y="1046"/>
                  </a:cubicBezTo>
                  <a:cubicBezTo>
                    <a:pt x="1568" y="1046"/>
                    <a:pt x="1533" y="1092"/>
                    <a:pt x="1547" y="1171"/>
                  </a:cubicBezTo>
                  <a:cubicBezTo>
                    <a:pt x="1534" y="1155"/>
                    <a:pt x="1522" y="1138"/>
                    <a:pt x="1512" y="1119"/>
                  </a:cubicBezTo>
                  <a:cubicBezTo>
                    <a:pt x="1490" y="1086"/>
                    <a:pt x="1480" y="1032"/>
                    <a:pt x="1441" y="1012"/>
                  </a:cubicBezTo>
                  <a:cubicBezTo>
                    <a:pt x="1439" y="1012"/>
                    <a:pt x="1436" y="1011"/>
                    <a:pt x="1434" y="1011"/>
                  </a:cubicBezTo>
                  <a:cubicBezTo>
                    <a:pt x="1419" y="1011"/>
                    <a:pt x="1405" y="1023"/>
                    <a:pt x="1407" y="1039"/>
                  </a:cubicBezTo>
                  <a:cubicBezTo>
                    <a:pt x="1408" y="1054"/>
                    <a:pt x="1417" y="1067"/>
                    <a:pt x="1428" y="1077"/>
                  </a:cubicBezTo>
                  <a:cubicBezTo>
                    <a:pt x="1467" y="1116"/>
                    <a:pt x="1504" y="1158"/>
                    <a:pt x="1542" y="1201"/>
                  </a:cubicBezTo>
                  <a:cubicBezTo>
                    <a:pt x="1509" y="1179"/>
                    <a:pt x="1460" y="1157"/>
                    <a:pt x="1419" y="1157"/>
                  </a:cubicBezTo>
                  <a:cubicBezTo>
                    <a:pt x="1387" y="1157"/>
                    <a:pt x="1359" y="1172"/>
                    <a:pt x="1350" y="1214"/>
                  </a:cubicBezTo>
                  <a:cubicBezTo>
                    <a:pt x="1352" y="1290"/>
                    <a:pt x="1418" y="1348"/>
                    <a:pt x="1475" y="1390"/>
                  </a:cubicBezTo>
                  <a:cubicBezTo>
                    <a:pt x="1552" y="1442"/>
                    <a:pt x="1644" y="1461"/>
                    <a:pt x="1730" y="1492"/>
                  </a:cubicBezTo>
                  <a:cubicBezTo>
                    <a:pt x="1765" y="1505"/>
                    <a:pt x="1773" y="1548"/>
                    <a:pt x="1795" y="1575"/>
                  </a:cubicBezTo>
                  <a:cubicBezTo>
                    <a:pt x="1867" y="1675"/>
                    <a:pt x="1908" y="1791"/>
                    <a:pt x="1939" y="1908"/>
                  </a:cubicBezTo>
                  <a:cubicBezTo>
                    <a:pt x="1892" y="1825"/>
                    <a:pt x="1832" y="1749"/>
                    <a:pt x="1764" y="1681"/>
                  </a:cubicBezTo>
                  <a:cubicBezTo>
                    <a:pt x="1711" y="1630"/>
                    <a:pt x="1656" y="1583"/>
                    <a:pt x="1601" y="1534"/>
                  </a:cubicBezTo>
                  <a:cubicBezTo>
                    <a:pt x="1584" y="1516"/>
                    <a:pt x="1562" y="1498"/>
                    <a:pt x="1541" y="1498"/>
                  </a:cubicBezTo>
                  <a:cubicBezTo>
                    <a:pt x="1528" y="1498"/>
                    <a:pt x="1516" y="1506"/>
                    <a:pt x="1506" y="1525"/>
                  </a:cubicBezTo>
                  <a:cubicBezTo>
                    <a:pt x="1499" y="1558"/>
                    <a:pt x="1520" y="1591"/>
                    <a:pt x="1527" y="1624"/>
                  </a:cubicBezTo>
                  <a:cubicBezTo>
                    <a:pt x="1577" y="1791"/>
                    <a:pt x="1657" y="1951"/>
                    <a:pt x="1784" y="2072"/>
                  </a:cubicBezTo>
                  <a:cubicBezTo>
                    <a:pt x="1854" y="2142"/>
                    <a:pt x="1936" y="2209"/>
                    <a:pt x="1972" y="2304"/>
                  </a:cubicBezTo>
                  <a:cubicBezTo>
                    <a:pt x="1978" y="2405"/>
                    <a:pt x="1982" y="2505"/>
                    <a:pt x="1978" y="2605"/>
                  </a:cubicBezTo>
                  <a:cubicBezTo>
                    <a:pt x="1924" y="2404"/>
                    <a:pt x="1797" y="2188"/>
                    <a:pt x="1712" y="2077"/>
                  </a:cubicBezTo>
                  <a:cubicBezTo>
                    <a:pt x="1596" y="1929"/>
                    <a:pt x="1457" y="1798"/>
                    <a:pt x="1307" y="1685"/>
                  </a:cubicBezTo>
                  <a:cubicBezTo>
                    <a:pt x="1250" y="1645"/>
                    <a:pt x="1187" y="1614"/>
                    <a:pt x="1127" y="1579"/>
                  </a:cubicBezTo>
                  <a:cubicBezTo>
                    <a:pt x="1033" y="1523"/>
                    <a:pt x="940" y="1460"/>
                    <a:pt x="845" y="1405"/>
                  </a:cubicBezTo>
                  <a:cubicBezTo>
                    <a:pt x="784" y="1370"/>
                    <a:pt x="720" y="1340"/>
                    <a:pt x="656" y="1313"/>
                  </a:cubicBezTo>
                  <a:cubicBezTo>
                    <a:pt x="613" y="1296"/>
                    <a:pt x="569" y="1273"/>
                    <a:pt x="522" y="1273"/>
                  </a:cubicBezTo>
                  <a:cubicBezTo>
                    <a:pt x="520" y="1273"/>
                    <a:pt x="517" y="1273"/>
                    <a:pt x="514" y="1273"/>
                  </a:cubicBezTo>
                  <a:cubicBezTo>
                    <a:pt x="494" y="1274"/>
                    <a:pt x="475" y="1287"/>
                    <a:pt x="470" y="1306"/>
                  </a:cubicBezTo>
                  <a:cubicBezTo>
                    <a:pt x="458" y="1347"/>
                    <a:pt x="497" y="1378"/>
                    <a:pt x="518" y="1408"/>
                  </a:cubicBezTo>
                  <a:cubicBezTo>
                    <a:pt x="662" y="1597"/>
                    <a:pt x="842" y="1758"/>
                    <a:pt x="975" y="1954"/>
                  </a:cubicBezTo>
                  <a:cubicBezTo>
                    <a:pt x="1036" y="2053"/>
                    <a:pt x="1081" y="2161"/>
                    <a:pt x="1139" y="2261"/>
                  </a:cubicBezTo>
                  <a:cubicBezTo>
                    <a:pt x="1124" y="2245"/>
                    <a:pt x="1108" y="2231"/>
                    <a:pt x="1094" y="2215"/>
                  </a:cubicBezTo>
                  <a:cubicBezTo>
                    <a:pt x="1020" y="2138"/>
                    <a:pt x="940" y="2062"/>
                    <a:pt x="858" y="1991"/>
                  </a:cubicBezTo>
                  <a:cubicBezTo>
                    <a:pt x="825" y="1964"/>
                    <a:pt x="790" y="1936"/>
                    <a:pt x="754" y="1909"/>
                  </a:cubicBezTo>
                  <a:cubicBezTo>
                    <a:pt x="762" y="1886"/>
                    <a:pt x="769" y="1863"/>
                    <a:pt x="771" y="1837"/>
                  </a:cubicBezTo>
                  <a:cubicBezTo>
                    <a:pt x="806" y="1814"/>
                    <a:pt x="762" y="1733"/>
                    <a:pt x="745" y="1707"/>
                  </a:cubicBezTo>
                  <a:cubicBezTo>
                    <a:pt x="722" y="1676"/>
                    <a:pt x="684" y="1655"/>
                    <a:pt x="646" y="1655"/>
                  </a:cubicBezTo>
                  <a:cubicBezTo>
                    <a:pt x="641" y="1655"/>
                    <a:pt x="636" y="1655"/>
                    <a:pt x="632" y="1656"/>
                  </a:cubicBezTo>
                  <a:cubicBezTo>
                    <a:pt x="609" y="1657"/>
                    <a:pt x="595" y="1679"/>
                    <a:pt x="600" y="1700"/>
                  </a:cubicBezTo>
                  <a:cubicBezTo>
                    <a:pt x="611" y="1764"/>
                    <a:pt x="670" y="1799"/>
                    <a:pt x="719" y="1835"/>
                  </a:cubicBezTo>
                  <a:cubicBezTo>
                    <a:pt x="717" y="1852"/>
                    <a:pt x="718" y="1867"/>
                    <a:pt x="720" y="1884"/>
                  </a:cubicBezTo>
                  <a:cubicBezTo>
                    <a:pt x="682" y="1858"/>
                    <a:pt x="642" y="1834"/>
                    <a:pt x="601" y="1813"/>
                  </a:cubicBezTo>
                  <a:cubicBezTo>
                    <a:pt x="547" y="1788"/>
                    <a:pt x="494" y="1762"/>
                    <a:pt x="444" y="1730"/>
                  </a:cubicBezTo>
                  <a:cubicBezTo>
                    <a:pt x="457" y="1652"/>
                    <a:pt x="435" y="1574"/>
                    <a:pt x="424" y="1499"/>
                  </a:cubicBezTo>
                  <a:cubicBezTo>
                    <a:pt x="432" y="1494"/>
                    <a:pt x="438" y="1487"/>
                    <a:pt x="439" y="1477"/>
                  </a:cubicBezTo>
                  <a:cubicBezTo>
                    <a:pt x="448" y="1423"/>
                    <a:pt x="435" y="1354"/>
                    <a:pt x="379" y="1331"/>
                  </a:cubicBezTo>
                  <a:cubicBezTo>
                    <a:pt x="373" y="1328"/>
                    <a:pt x="367" y="1327"/>
                    <a:pt x="362" y="1327"/>
                  </a:cubicBezTo>
                  <a:cubicBezTo>
                    <a:pt x="329" y="1327"/>
                    <a:pt x="305" y="1362"/>
                    <a:pt x="309" y="1395"/>
                  </a:cubicBezTo>
                  <a:cubicBezTo>
                    <a:pt x="312" y="1438"/>
                    <a:pt x="342" y="1479"/>
                    <a:pt x="378" y="1502"/>
                  </a:cubicBezTo>
                  <a:cubicBezTo>
                    <a:pt x="405" y="1568"/>
                    <a:pt x="416" y="1643"/>
                    <a:pt x="421" y="1714"/>
                  </a:cubicBezTo>
                  <a:cubicBezTo>
                    <a:pt x="348" y="1662"/>
                    <a:pt x="284" y="1598"/>
                    <a:pt x="239" y="1519"/>
                  </a:cubicBezTo>
                  <a:cubicBezTo>
                    <a:pt x="241" y="1467"/>
                    <a:pt x="242" y="1415"/>
                    <a:pt x="221" y="1366"/>
                  </a:cubicBezTo>
                  <a:cubicBezTo>
                    <a:pt x="207" y="1330"/>
                    <a:pt x="169" y="1298"/>
                    <a:pt x="131" y="1298"/>
                  </a:cubicBezTo>
                  <a:cubicBezTo>
                    <a:pt x="117" y="1298"/>
                    <a:pt x="103" y="1302"/>
                    <a:pt x="91" y="1312"/>
                  </a:cubicBezTo>
                  <a:cubicBezTo>
                    <a:pt x="12" y="1389"/>
                    <a:pt x="111" y="1514"/>
                    <a:pt x="198" y="1537"/>
                  </a:cubicBezTo>
                  <a:cubicBezTo>
                    <a:pt x="242" y="1575"/>
                    <a:pt x="278" y="1626"/>
                    <a:pt x="317" y="1670"/>
                  </a:cubicBezTo>
                  <a:cubicBezTo>
                    <a:pt x="359" y="1717"/>
                    <a:pt x="406" y="1757"/>
                    <a:pt x="455" y="1793"/>
                  </a:cubicBezTo>
                  <a:cubicBezTo>
                    <a:pt x="356" y="1790"/>
                    <a:pt x="262" y="1780"/>
                    <a:pt x="166" y="1750"/>
                  </a:cubicBezTo>
                  <a:cubicBezTo>
                    <a:pt x="170" y="1702"/>
                    <a:pt x="143" y="1650"/>
                    <a:pt x="107" y="1621"/>
                  </a:cubicBezTo>
                  <a:cubicBezTo>
                    <a:pt x="97" y="1613"/>
                    <a:pt x="83" y="1609"/>
                    <a:pt x="70" y="1609"/>
                  </a:cubicBezTo>
                  <a:cubicBezTo>
                    <a:pt x="42" y="1609"/>
                    <a:pt x="14" y="1626"/>
                    <a:pt x="9" y="1656"/>
                  </a:cubicBezTo>
                  <a:cubicBezTo>
                    <a:pt x="1" y="1710"/>
                    <a:pt x="45" y="1764"/>
                    <a:pt x="97" y="1764"/>
                  </a:cubicBezTo>
                  <a:cubicBezTo>
                    <a:pt x="106" y="1764"/>
                    <a:pt x="115" y="1762"/>
                    <a:pt x="124" y="1759"/>
                  </a:cubicBezTo>
                  <a:cubicBezTo>
                    <a:pt x="128" y="1764"/>
                    <a:pt x="134" y="1767"/>
                    <a:pt x="140" y="1769"/>
                  </a:cubicBezTo>
                  <a:cubicBezTo>
                    <a:pt x="143" y="1769"/>
                    <a:pt x="145" y="1769"/>
                    <a:pt x="148" y="1767"/>
                  </a:cubicBezTo>
                  <a:cubicBezTo>
                    <a:pt x="223" y="1793"/>
                    <a:pt x="296" y="1828"/>
                    <a:pt x="376" y="1836"/>
                  </a:cubicBezTo>
                  <a:cubicBezTo>
                    <a:pt x="385" y="1836"/>
                    <a:pt x="393" y="1837"/>
                    <a:pt x="402" y="1837"/>
                  </a:cubicBezTo>
                  <a:cubicBezTo>
                    <a:pt x="430" y="1837"/>
                    <a:pt x="458" y="1833"/>
                    <a:pt x="483" y="1821"/>
                  </a:cubicBezTo>
                  <a:cubicBezTo>
                    <a:pt x="487" y="1821"/>
                    <a:pt x="490" y="1820"/>
                    <a:pt x="492" y="1818"/>
                  </a:cubicBezTo>
                  <a:cubicBezTo>
                    <a:pt x="553" y="1860"/>
                    <a:pt x="617" y="1896"/>
                    <a:pt x="681" y="1936"/>
                  </a:cubicBezTo>
                  <a:cubicBezTo>
                    <a:pt x="651" y="1938"/>
                    <a:pt x="622" y="1940"/>
                    <a:pt x="595" y="1948"/>
                  </a:cubicBezTo>
                  <a:cubicBezTo>
                    <a:pt x="566" y="1919"/>
                    <a:pt x="524" y="1884"/>
                    <a:pt x="481" y="1884"/>
                  </a:cubicBezTo>
                  <a:cubicBezTo>
                    <a:pt x="470" y="1884"/>
                    <a:pt x="459" y="1886"/>
                    <a:pt x="449" y="1890"/>
                  </a:cubicBezTo>
                  <a:cubicBezTo>
                    <a:pt x="399" y="1912"/>
                    <a:pt x="404" y="1971"/>
                    <a:pt x="448" y="1996"/>
                  </a:cubicBezTo>
                  <a:cubicBezTo>
                    <a:pt x="467" y="2008"/>
                    <a:pt x="488" y="2012"/>
                    <a:pt x="510" y="2012"/>
                  </a:cubicBezTo>
                  <a:cubicBezTo>
                    <a:pt x="538" y="2012"/>
                    <a:pt x="566" y="2006"/>
                    <a:pt x="593" y="2004"/>
                  </a:cubicBezTo>
                  <a:cubicBezTo>
                    <a:pt x="643" y="2004"/>
                    <a:pt x="691" y="1987"/>
                    <a:pt x="739" y="1972"/>
                  </a:cubicBezTo>
                  <a:cubicBezTo>
                    <a:pt x="742" y="1974"/>
                    <a:pt x="744" y="1975"/>
                    <a:pt x="747" y="1978"/>
                  </a:cubicBezTo>
                  <a:cubicBezTo>
                    <a:pt x="888" y="2074"/>
                    <a:pt x="1015" y="2192"/>
                    <a:pt x="1138" y="2312"/>
                  </a:cubicBezTo>
                  <a:cubicBezTo>
                    <a:pt x="996" y="2220"/>
                    <a:pt x="834" y="2152"/>
                    <a:pt x="658" y="2103"/>
                  </a:cubicBezTo>
                  <a:cubicBezTo>
                    <a:pt x="604" y="2087"/>
                    <a:pt x="551" y="2070"/>
                    <a:pt x="497" y="2054"/>
                  </a:cubicBezTo>
                  <a:cubicBezTo>
                    <a:pt x="484" y="2050"/>
                    <a:pt x="469" y="2044"/>
                    <a:pt x="454" y="2044"/>
                  </a:cubicBezTo>
                  <a:cubicBezTo>
                    <a:pt x="447" y="2044"/>
                    <a:pt x="439" y="2046"/>
                    <a:pt x="433" y="2050"/>
                  </a:cubicBezTo>
                  <a:cubicBezTo>
                    <a:pt x="377" y="2092"/>
                    <a:pt x="470" y="2148"/>
                    <a:pt x="492" y="2186"/>
                  </a:cubicBezTo>
                  <a:cubicBezTo>
                    <a:pt x="583" y="2309"/>
                    <a:pt x="704" y="2409"/>
                    <a:pt x="774" y="2548"/>
                  </a:cubicBezTo>
                  <a:cubicBezTo>
                    <a:pt x="966" y="2883"/>
                    <a:pt x="1291" y="2969"/>
                    <a:pt x="1643" y="3046"/>
                  </a:cubicBezTo>
                  <a:cubicBezTo>
                    <a:pt x="1645" y="3046"/>
                    <a:pt x="1648" y="3046"/>
                    <a:pt x="1650" y="3046"/>
                  </a:cubicBezTo>
                  <a:cubicBezTo>
                    <a:pt x="1667" y="3046"/>
                    <a:pt x="1684" y="3039"/>
                    <a:pt x="1692" y="3024"/>
                  </a:cubicBezTo>
                  <a:cubicBezTo>
                    <a:pt x="1694" y="3016"/>
                    <a:pt x="1697" y="3010"/>
                    <a:pt x="1697" y="3004"/>
                  </a:cubicBezTo>
                  <a:cubicBezTo>
                    <a:pt x="1713" y="3013"/>
                    <a:pt x="1730" y="3021"/>
                    <a:pt x="1749" y="3026"/>
                  </a:cubicBezTo>
                  <a:cubicBezTo>
                    <a:pt x="1762" y="3029"/>
                    <a:pt x="1775" y="3030"/>
                    <a:pt x="1788" y="3030"/>
                  </a:cubicBezTo>
                  <a:cubicBezTo>
                    <a:pt x="1800" y="3030"/>
                    <a:pt x="1811" y="3029"/>
                    <a:pt x="1823" y="3027"/>
                  </a:cubicBezTo>
                  <a:cubicBezTo>
                    <a:pt x="1832" y="3027"/>
                    <a:pt x="1841" y="3025"/>
                    <a:pt x="1849" y="3019"/>
                  </a:cubicBezTo>
                  <a:cubicBezTo>
                    <a:pt x="1895" y="3004"/>
                    <a:pt x="1936" y="2971"/>
                    <a:pt x="1961" y="2930"/>
                  </a:cubicBezTo>
                  <a:cubicBezTo>
                    <a:pt x="1994" y="2880"/>
                    <a:pt x="2005" y="2816"/>
                    <a:pt x="2001" y="2745"/>
                  </a:cubicBezTo>
                  <a:cubicBezTo>
                    <a:pt x="2040" y="2607"/>
                    <a:pt x="2052" y="2462"/>
                    <a:pt x="2053" y="2319"/>
                  </a:cubicBezTo>
                  <a:cubicBezTo>
                    <a:pt x="2054" y="2209"/>
                    <a:pt x="2028" y="2103"/>
                    <a:pt x="1986" y="2003"/>
                  </a:cubicBezTo>
                  <a:cubicBezTo>
                    <a:pt x="1989" y="1943"/>
                    <a:pt x="1984" y="1884"/>
                    <a:pt x="1974" y="1825"/>
                  </a:cubicBezTo>
                  <a:cubicBezTo>
                    <a:pt x="1978" y="1817"/>
                    <a:pt x="1980" y="1810"/>
                    <a:pt x="1982" y="1805"/>
                  </a:cubicBezTo>
                  <a:cubicBezTo>
                    <a:pt x="2025" y="1693"/>
                    <a:pt x="2045" y="1576"/>
                    <a:pt x="2051" y="1458"/>
                  </a:cubicBezTo>
                  <a:cubicBezTo>
                    <a:pt x="2068" y="1448"/>
                    <a:pt x="2073" y="1417"/>
                    <a:pt x="2081" y="1399"/>
                  </a:cubicBezTo>
                  <a:cubicBezTo>
                    <a:pt x="2096" y="1355"/>
                    <a:pt x="2111" y="1312"/>
                    <a:pt x="2128" y="1270"/>
                  </a:cubicBezTo>
                  <a:cubicBezTo>
                    <a:pt x="2132" y="1260"/>
                    <a:pt x="2137" y="1251"/>
                    <a:pt x="2141" y="1242"/>
                  </a:cubicBezTo>
                  <a:cubicBezTo>
                    <a:pt x="2189" y="1136"/>
                    <a:pt x="2242" y="1031"/>
                    <a:pt x="2258" y="916"/>
                  </a:cubicBezTo>
                  <a:cubicBezTo>
                    <a:pt x="2277" y="793"/>
                    <a:pt x="2269" y="668"/>
                    <a:pt x="2258" y="544"/>
                  </a:cubicBezTo>
                  <a:cubicBezTo>
                    <a:pt x="2251" y="498"/>
                    <a:pt x="2256" y="445"/>
                    <a:pt x="2234" y="403"/>
                  </a:cubicBezTo>
                  <a:cubicBezTo>
                    <a:pt x="2222" y="388"/>
                    <a:pt x="2210" y="382"/>
                    <a:pt x="2198" y="382"/>
                  </a:cubicBezTo>
                  <a:cubicBezTo>
                    <a:pt x="2175" y="382"/>
                    <a:pt x="2154" y="404"/>
                    <a:pt x="2141" y="428"/>
                  </a:cubicBezTo>
                  <a:cubicBezTo>
                    <a:pt x="2140" y="431"/>
                    <a:pt x="2138" y="435"/>
                    <a:pt x="2137" y="438"/>
                  </a:cubicBezTo>
                  <a:cubicBezTo>
                    <a:pt x="2094" y="520"/>
                    <a:pt x="2051" y="602"/>
                    <a:pt x="2021" y="690"/>
                  </a:cubicBezTo>
                  <a:cubicBezTo>
                    <a:pt x="2003" y="749"/>
                    <a:pt x="1990" y="811"/>
                    <a:pt x="1982" y="874"/>
                  </a:cubicBezTo>
                  <a:cubicBezTo>
                    <a:pt x="1971" y="820"/>
                    <a:pt x="1959" y="768"/>
                    <a:pt x="1947" y="716"/>
                  </a:cubicBezTo>
                  <a:cubicBezTo>
                    <a:pt x="1963" y="698"/>
                    <a:pt x="1959" y="671"/>
                    <a:pt x="1964" y="649"/>
                  </a:cubicBezTo>
                  <a:cubicBezTo>
                    <a:pt x="1977" y="581"/>
                    <a:pt x="1986" y="511"/>
                    <a:pt x="1987" y="442"/>
                  </a:cubicBezTo>
                  <a:cubicBezTo>
                    <a:pt x="1989" y="337"/>
                    <a:pt x="1959" y="208"/>
                    <a:pt x="1861" y="151"/>
                  </a:cubicBezTo>
                  <a:cubicBezTo>
                    <a:pt x="1849" y="146"/>
                    <a:pt x="1838" y="144"/>
                    <a:pt x="1828" y="144"/>
                  </a:cubicBezTo>
                  <a:cubicBezTo>
                    <a:pt x="1760" y="144"/>
                    <a:pt x="1743" y="241"/>
                    <a:pt x="1747" y="306"/>
                  </a:cubicBezTo>
                  <a:cubicBezTo>
                    <a:pt x="1726" y="220"/>
                    <a:pt x="1708" y="132"/>
                    <a:pt x="1679" y="48"/>
                  </a:cubicBezTo>
                  <a:cubicBezTo>
                    <a:pt x="1674" y="16"/>
                    <a:pt x="1651" y="0"/>
                    <a:pt x="163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7"/>
            <p:cNvSpPr/>
            <p:nvPr/>
          </p:nvSpPr>
          <p:spPr>
            <a:xfrm>
              <a:off x="3578979" y="2871014"/>
              <a:ext cx="487" cy="341"/>
            </a:xfrm>
            <a:custGeom>
              <a:avLst/>
              <a:gdLst/>
              <a:ahLst/>
              <a:cxnLst/>
              <a:rect l="l" t="t" r="r" b="b"/>
              <a:pathLst>
                <a:path w="10" h="7" extrusionOk="0">
                  <a:moveTo>
                    <a:pt x="2" y="0"/>
                  </a:moveTo>
                  <a:cubicBezTo>
                    <a:pt x="1" y="0"/>
                    <a:pt x="1" y="1"/>
                    <a:pt x="0" y="1"/>
                  </a:cubicBezTo>
                  <a:cubicBezTo>
                    <a:pt x="3" y="3"/>
                    <a:pt x="4" y="5"/>
                    <a:pt x="6" y="6"/>
                  </a:cubicBezTo>
                  <a:cubicBezTo>
                    <a:pt x="6" y="6"/>
                    <a:pt x="6" y="6"/>
                    <a:pt x="6" y="6"/>
                  </a:cubicBezTo>
                  <a:cubicBezTo>
                    <a:pt x="10" y="6"/>
                    <a:pt x="6" y="0"/>
                    <a:pt x="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7"/>
            <p:cNvSpPr/>
            <p:nvPr/>
          </p:nvSpPr>
          <p:spPr>
            <a:xfrm>
              <a:off x="3584390" y="2899873"/>
              <a:ext cx="52111" cy="39924"/>
            </a:xfrm>
            <a:custGeom>
              <a:avLst/>
              <a:gdLst/>
              <a:ahLst/>
              <a:cxnLst/>
              <a:rect l="l" t="t" r="r" b="b"/>
              <a:pathLst>
                <a:path w="1069" h="819" extrusionOk="0">
                  <a:moveTo>
                    <a:pt x="1" y="0"/>
                  </a:moveTo>
                  <a:cubicBezTo>
                    <a:pt x="88" y="116"/>
                    <a:pt x="210" y="199"/>
                    <a:pt x="285" y="321"/>
                  </a:cubicBezTo>
                  <a:cubicBezTo>
                    <a:pt x="380" y="566"/>
                    <a:pt x="514" y="698"/>
                    <a:pt x="776" y="749"/>
                  </a:cubicBezTo>
                  <a:cubicBezTo>
                    <a:pt x="875" y="771"/>
                    <a:pt x="973" y="788"/>
                    <a:pt x="1069" y="818"/>
                  </a:cubicBezTo>
                  <a:cubicBezTo>
                    <a:pt x="1043" y="784"/>
                    <a:pt x="1013" y="751"/>
                    <a:pt x="983" y="721"/>
                  </a:cubicBezTo>
                  <a:cubicBezTo>
                    <a:pt x="934" y="704"/>
                    <a:pt x="886" y="687"/>
                    <a:pt x="838" y="670"/>
                  </a:cubicBezTo>
                  <a:cubicBezTo>
                    <a:pt x="755" y="641"/>
                    <a:pt x="673" y="612"/>
                    <a:pt x="594" y="577"/>
                  </a:cubicBezTo>
                  <a:cubicBezTo>
                    <a:pt x="545" y="554"/>
                    <a:pt x="493" y="526"/>
                    <a:pt x="466" y="479"/>
                  </a:cubicBezTo>
                  <a:cubicBezTo>
                    <a:pt x="360" y="302"/>
                    <a:pt x="221" y="144"/>
                    <a:pt x="59" y="17"/>
                  </a:cubicBezTo>
                  <a:cubicBezTo>
                    <a:pt x="40" y="11"/>
                    <a:pt x="20" y="5"/>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7"/>
            <p:cNvSpPr/>
            <p:nvPr/>
          </p:nvSpPr>
          <p:spPr>
            <a:xfrm>
              <a:off x="3585901" y="2861898"/>
              <a:ext cx="59082" cy="77314"/>
            </a:xfrm>
            <a:custGeom>
              <a:avLst/>
              <a:gdLst/>
              <a:ahLst/>
              <a:cxnLst/>
              <a:rect l="l" t="t" r="r" b="b"/>
              <a:pathLst>
                <a:path w="1212" h="1586" extrusionOk="0">
                  <a:moveTo>
                    <a:pt x="0" y="1"/>
                  </a:moveTo>
                  <a:cubicBezTo>
                    <a:pt x="74" y="110"/>
                    <a:pt x="156" y="212"/>
                    <a:pt x="247" y="305"/>
                  </a:cubicBezTo>
                  <a:cubicBezTo>
                    <a:pt x="341" y="402"/>
                    <a:pt x="442" y="488"/>
                    <a:pt x="514" y="602"/>
                  </a:cubicBezTo>
                  <a:cubicBezTo>
                    <a:pt x="579" y="702"/>
                    <a:pt x="605" y="823"/>
                    <a:pt x="666" y="926"/>
                  </a:cubicBezTo>
                  <a:cubicBezTo>
                    <a:pt x="715" y="1011"/>
                    <a:pt x="782" y="1084"/>
                    <a:pt x="843" y="1159"/>
                  </a:cubicBezTo>
                  <a:cubicBezTo>
                    <a:pt x="849" y="1165"/>
                    <a:pt x="851" y="1173"/>
                    <a:pt x="848" y="1180"/>
                  </a:cubicBezTo>
                  <a:cubicBezTo>
                    <a:pt x="859" y="1194"/>
                    <a:pt x="871" y="1211"/>
                    <a:pt x="885" y="1230"/>
                  </a:cubicBezTo>
                  <a:cubicBezTo>
                    <a:pt x="924" y="1280"/>
                    <a:pt x="962" y="1335"/>
                    <a:pt x="996" y="1393"/>
                  </a:cubicBezTo>
                  <a:cubicBezTo>
                    <a:pt x="1063" y="1485"/>
                    <a:pt x="1139" y="1571"/>
                    <a:pt x="1211" y="1586"/>
                  </a:cubicBezTo>
                  <a:cubicBezTo>
                    <a:pt x="1210" y="1585"/>
                    <a:pt x="1210" y="1584"/>
                    <a:pt x="1210" y="1583"/>
                  </a:cubicBezTo>
                  <a:cubicBezTo>
                    <a:pt x="1120" y="1463"/>
                    <a:pt x="1069" y="1314"/>
                    <a:pt x="990" y="1185"/>
                  </a:cubicBezTo>
                  <a:cubicBezTo>
                    <a:pt x="916" y="1067"/>
                    <a:pt x="793" y="983"/>
                    <a:pt x="750" y="852"/>
                  </a:cubicBezTo>
                  <a:cubicBezTo>
                    <a:pt x="736" y="808"/>
                    <a:pt x="711" y="769"/>
                    <a:pt x="686" y="730"/>
                  </a:cubicBezTo>
                  <a:cubicBezTo>
                    <a:pt x="634" y="649"/>
                    <a:pt x="581" y="569"/>
                    <a:pt x="516" y="499"/>
                  </a:cubicBezTo>
                  <a:cubicBezTo>
                    <a:pt x="472" y="453"/>
                    <a:pt x="421" y="412"/>
                    <a:pt x="384" y="360"/>
                  </a:cubicBezTo>
                  <a:cubicBezTo>
                    <a:pt x="351" y="316"/>
                    <a:pt x="327" y="264"/>
                    <a:pt x="294" y="220"/>
                  </a:cubicBezTo>
                  <a:cubicBezTo>
                    <a:pt x="241" y="147"/>
                    <a:pt x="166" y="94"/>
                    <a:pt x="95" y="39"/>
                  </a:cubicBezTo>
                  <a:cubicBezTo>
                    <a:pt x="64" y="24"/>
                    <a:pt x="33" y="12"/>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7"/>
            <p:cNvSpPr/>
            <p:nvPr/>
          </p:nvSpPr>
          <p:spPr>
            <a:xfrm>
              <a:off x="3375751" y="2980062"/>
              <a:ext cx="19450" cy="11748"/>
            </a:xfrm>
            <a:custGeom>
              <a:avLst/>
              <a:gdLst/>
              <a:ahLst/>
              <a:cxnLst/>
              <a:rect l="l" t="t" r="r" b="b"/>
              <a:pathLst>
                <a:path w="399" h="241" extrusionOk="0">
                  <a:moveTo>
                    <a:pt x="39" y="0"/>
                  </a:moveTo>
                  <a:cubicBezTo>
                    <a:pt x="15" y="0"/>
                    <a:pt x="3" y="47"/>
                    <a:pt x="1" y="73"/>
                  </a:cubicBezTo>
                  <a:cubicBezTo>
                    <a:pt x="52" y="121"/>
                    <a:pt x="107" y="170"/>
                    <a:pt x="121" y="240"/>
                  </a:cubicBezTo>
                  <a:cubicBezTo>
                    <a:pt x="176" y="185"/>
                    <a:pt x="252" y="156"/>
                    <a:pt x="329" y="156"/>
                  </a:cubicBezTo>
                  <a:cubicBezTo>
                    <a:pt x="351" y="156"/>
                    <a:pt x="372" y="158"/>
                    <a:pt x="393" y="163"/>
                  </a:cubicBezTo>
                  <a:cubicBezTo>
                    <a:pt x="396" y="149"/>
                    <a:pt x="399" y="135"/>
                    <a:pt x="393" y="123"/>
                  </a:cubicBezTo>
                  <a:cubicBezTo>
                    <a:pt x="385" y="111"/>
                    <a:pt x="375" y="108"/>
                    <a:pt x="363" y="108"/>
                  </a:cubicBezTo>
                  <a:cubicBezTo>
                    <a:pt x="349" y="108"/>
                    <a:pt x="333" y="112"/>
                    <a:pt x="319" y="112"/>
                  </a:cubicBezTo>
                  <a:cubicBezTo>
                    <a:pt x="315" y="112"/>
                    <a:pt x="312" y="112"/>
                    <a:pt x="308" y="111"/>
                  </a:cubicBezTo>
                  <a:cubicBezTo>
                    <a:pt x="275" y="98"/>
                    <a:pt x="298" y="49"/>
                    <a:pt x="298" y="22"/>
                  </a:cubicBezTo>
                  <a:cubicBezTo>
                    <a:pt x="300" y="12"/>
                    <a:pt x="288" y="7"/>
                    <a:pt x="280" y="3"/>
                  </a:cubicBezTo>
                  <a:cubicBezTo>
                    <a:pt x="276" y="2"/>
                    <a:pt x="272" y="2"/>
                    <a:pt x="268" y="2"/>
                  </a:cubicBezTo>
                  <a:cubicBezTo>
                    <a:pt x="221" y="2"/>
                    <a:pt x="190" y="52"/>
                    <a:pt x="158" y="80"/>
                  </a:cubicBezTo>
                  <a:cubicBezTo>
                    <a:pt x="151" y="83"/>
                    <a:pt x="145" y="85"/>
                    <a:pt x="139" y="85"/>
                  </a:cubicBezTo>
                  <a:cubicBezTo>
                    <a:pt x="102" y="85"/>
                    <a:pt x="85" y="24"/>
                    <a:pt x="55" y="6"/>
                  </a:cubicBezTo>
                  <a:cubicBezTo>
                    <a:pt x="49" y="2"/>
                    <a:pt x="44" y="0"/>
                    <a:pt x="39"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7"/>
            <p:cNvSpPr/>
            <p:nvPr/>
          </p:nvSpPr>
          <p:spPr>
            <a:xfrm>
              <a:off x="3370096" y="2982744"/>
              <a:ext cx="10724" cy="16087"/>
            </a:xfrm>
            <a:custGeom>
              <a:avLst/>
              <a:gdLst/>
              <a:ahLst/>
              <a:cxnLst/>
              <a:rect l="l" t="t" r="r" b="b"/>
              <a:pathLst>
                <a:path w="220" h="330" extrusionOk="0">
                  <a:moveTo>
                    <a:pt x="27" y="1"/>
                  </a:moveTo>
                  <a:cubicBezTo>
                    <a:pt x="0" y="124"/>
                    <a:pt x="23" y="266"/>
                    <a:pt x="144" y="329"/>
                  </a:cubicBezTo>
                  <a:cubicBezTo>
                    <a:pt x="220" y="193"/>
                    <a:pt x="158" y="69"/>
                    <a:pt x="2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7"/>
            <p:cNvSpPr/>
            <p:nvPr/>
          </p:nvSpPr>
          <p:spPr>
            <a:xfrm>
              <a:off x="3378432" y="2991664"/>
              <a:ext cx="18670" cy="9944"/>
            </a:xfrm>
            <a:custGeom>
              <a:avLst/>
              <a:gdLst/>
              <a:ahLst/>
              <a:cxnLst/>
              <a:rect l="l" t="t" r="r" b="b"/>
              <a:pathLst>
                <a:path w="383" h="204" extrusionOk="0">
                  <a:moveTo>
                    <a:pt x="278" y="0"/>
                  </a:moveTo>
                  <a:cubicBezTo>
                    <a:pt x="204" y="0"/>
                    <a:pt x="131" y="16"/>
                    <a:pt x="72" y="61"/>
                  </a:cubicBezTo>
                  <a:cubicBezTo>
                    <a:pt x="71" y="75"/>
                    <a:pt x="69" y="89"/>
                    <a:pt x="63" y="101"/>
                  </a:cubicBezTo>
                  <a:cubicBezTo>
                    <a:pt x="52" y="140"/>
                    <a:pt x="23" y="171"/>
                    <a:pt x="0" y="203"/>
                  </a:cubicBezTo>
                  <a:cubicBezTo>
                    <a:pt x="65" y="200"/>
                    <a:pt x="134" y="186"/>
                    <a:pt x="188" y="151"/>
                  </a:cubicBezTo>
                  <a:cubicBezTo>
                    <a:pt x="250" y="100"/>
                    <a:pt x="312" y="49"/>
                    <a:pt x="383" y="10"/>
                  </a:cubicBezTo>
                  <a:cubicBezTo>
                    <a:pt x="349" y="4"/>
                    <a:pt x="314" y="0"/>
                    <a:pt x="27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7"/>
            <p:cNvSpPr/>
            <p:nvPr/>
          </p:nvSpPr>
          <p:spPr>
            <a:xfrm>
              <a:off x="3310624" y="2979234"/>
              <a:ext cx="30808" cy="75217"/>
            </a:xfrm>
            <a:custGeom>
              <a:avLst/>
              <a:gdLst/>
              <a:ahLst/>
              <a:cxnLst/>
              <a:rect l="l" t="t" r="r" b="b"/>
              <a:pathLst>
                <a:path w="632" h="1543" extrusionOk="0">
                  <a:moveTo>
                    <a:pt x="54" y="0"/>
                  </a:moveTo>
                  <a:cubicBezTo>
                    <a:pt x="53" y="5"/>
                    <a:pt x="53" y="11"/>
                    <a:pt x="53" y="16"/>
                  </a:cubicBezTo>
                  <a:cubicBezTo>
                    <a:pt x="37" y="201"/>
                    <a:pt x="1" y="386"/>
                    <a:pt x="24" y="572"/>
                  </a:cubicBezTo>
                  <a:cubicBezTo>
                    <a:pt x="63" y="839"/>
                    <a:pt x="203" y="1083"/>
                    <a:pt x="401" y="1265"/>
                  </a:cubicBezTo>
                  <a:cubicBezTo>
                    <a:pt x="483" y="1349"/>
                    <a:pt x="569" y="1431"/>
                    <a:pt x="627" y="1533"/>
                  </a:cubicBezTo>
                  <a:cubicBezTo>
                    <a:pt x="629" y="1536"/>
                    <a:pt x="631" y="1539"/>
                    <a:pt x="632" y="1542"/>
                  </a:cubicBezTo>
                  <a:cubicBezTo>
                    <a:pt x="632" y="1539"/>
                    <a:pt x="631" y="1536"/>
                    <a:pt x="631" y="1533"/>
                  </a:cubicBezTo>
                  <a:cubicBezTo>
                    <a:pt x="625" y="1491"/>
                    <a:pt x="616" y="1449"/>
                    <a:pt x="607" y="1407"/>
                  </a:cubicBezTo>
                  <a:cubicBezTo>
                    <a:pt x="578" y="1279"/>
                    <a:pt x="537" y="1157"/>
                    <a:pt x="480" y="1040"/>
                  </a:cubicBezTo>
                  <a:cubicBezTo>
                    <a:pt x="365" y="806"/>
                    <a:pt x="241" y="569"/>
                    <a:pt x="200" y="309"/>
                  </a:cubicBezTo>
                  <a:cubicBezTo>
                    <a:pt x="199" y="301"/>
                    <a:pt x="206" y="296"/>
                    <a:pt x="212" y="296"/>
                  </a:cubicBezTo>
                  <a:cubicBezTo>
                    <a:pt x="217" y="296"/>
                    <a:pt x="222" y="299"/>
                    <a:pt x="223" y="306"/>
                  </a:cubicBezTo>
                  <a:cubicBezTo>
                    <a:pt x="252" y="448"/>
                    <a:pt x="300" y="581"/>
                    <a:pt x="361" y="709"/>
                  </a:cubicBezTo>
                  <a:cubicBezTo>
                    <a:pt x="440" y="871"/>
                    <a:pt x="551" y="1014"/>
                    <a:pt x="620" y="1180"/>
                  </a:cubicBezTo>
                  <a:cubicBezTo>
                    <a:pt x="572" y="697"/>
                    <a:pt x="479" y="289"/>
                    <a:pt x="5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7"/>
            <p:cNvSpPr/>
            <p:nvPr/>
          </p:nvSpPr>
          <p:spPr>
            <a:xfrm>
              <a:off x="3344357" y="2995077"/>
              <a:ext cx="79897" cy="64395"/>
            </a:xfrm>
            <a:custGeom>
              <a:avLst/>
              <a:gdLst/>
              <a:ahLst/>
              <a:cxnLst/>
              <a:rect l="l" t="t" r="r" b="b"/>
              <a:pathLst>
                <a:path w="1639" h="1321" extrusionOk="0">
                  <a:moveTo>
                    <a:pt x="1638" y="1"/>
                  </a:moveTo>
                  <a:lnTo>
                    <a:pt x="1638" y="1"/>
                  </a:lnTo>
                  <a:cubicBezTo>
                    <a:pt x="1626" y="6"/>
                    <a:pt x="1612" y="11"/>
                    <a:pt x="1600" y="17"/>
                  </a:cubicBezTo>
                  <a:cubicBezTo>
                    <a:pt x="1508" y="53"/>
                    <a:pt x="1417" y="92"/>
                    <a:pt x="1334" y="149"/>
                  </a:cubicBezTo>
                  <a:cubicBezTo>
                    <a:pt x="1242" y="209"/>
                    <a:pt x="1169" y="290"/>
                    <a:pt x="1081" y="353"/>
                  </a:cubicBezTo>
                  <a:cubicBezTo>
                    <a:pt x="1069" y="361"/>
                    <a:pt x="1056" y="364"/>
                    <a:pt x="1043" y="364"/>
                  </a:cubicBezTo>
                  <a:cubicBezTo>
                    <a:pt x="1025" y="364"/>
                    <a:pt x="1007" y="359"/>
                    <a:pt x="989" y="354"/>
                  </a:cubicBezTo>
                  <a:cubicBezTo>
                    <a:pt x="976" y="351"/>
                    <a:pt x="964" y="350"/>
                    <a:pt x="951" y="350"/>
                  </a:cubicBezTo>
                  <a:cubicBezTo>
                    <a:pt x="898" y="350"/>
                    <a:pt x="846" y="370"/>
                    <a:pt x="798" y="394"/>
                  </a:cubicBezTo>
                  <a:cubicBezTo>
                    <a:pt x="547" y="530"/>
                    <a:pt x="314" y="711"/>
                    <a:pt x="152" y="948"/>
                  </a:cubicBezTo>
                  <a:cubicBezTo>
                    <a:pt x="143" y="962"/>
                    <a:pt x="133" y="977"/>
                    <a:pt x="126" y="990"/>
                  </a:cubicBezTo>
                  <a:cubicBezTo>
                    <a:pt x="121" y="1001"/>
                    <a:pt x="115" y="1011"/>
                    <a:pt x="111" y="1023"/>
                  </a:cubicBezTo>
                  <a:cubicBezTo>
                    <a:pt x="109" y="1032"/>
                    <a:pt x="111" y="1039"/>
                    <a:pt x="121" y="1039"/>
                  </a:cubicBezTo>
                  <a:cubicBezTo>
                    <a:pt x="128" y="1039"/>
                    <a:pt x="139" y="1035"/>
                    <a:pt x="155" y="1028"/>
                  </a:cubicBezTo>
                  <a:cubicBezTo>
                    <a:pt x="366" y="847"/>
                    <a:pt x="642" y="782"/>
                    <a:pt x="884" y="659"/>
                  </a:cubicBezTo>
                  <a:cubicBezTo>
                    <a:pt x="1058" y="566"/>
                    <a:pt x="1209" y="435"/>
                    <a:pt x="1353" y="300"/>
                  </a:cubicBezTo>
                  <a:cubicBezTo>
                    <a:pt x="1385" y="270"/>
                    <a:pt x="1417" y="236"/>
                    <a:pt x="1449" y="205"/>
                  </a:cubicBezTo>
                  <a:cubicBezTo>
                    <a:pt x="1452" y="202"/>
                    <a:pt x="1455" y="201"/>
                    <a:pt x="1458" y="201"/>
                  </a:cubicBezTo>
                  <a:cubicBezTo>
                    <a:pt x="1468" y="201"/>
                    <a:pt x="1477" y="214"/>
                    <a:pt x="1467" y="223"/>
                  </a:cubicBezTo>
                  <a:cubicBezTo>
                    <a:pt x="1269" y="409"/>
                    <a:pt x="1062" y="593"/>
                    <a:pt x="826" y="734"/>
                  </a:cubicBezTo>
                  <a:cubicBezTo>
                    <a:pt x="598" y="871"/>
                    <a:pt x="339" y="956"/>
                    <a:pt x="125" y="1117"/>
                  </a:cubicBezTo>
                  <a:cubicBezTo>
                    <a:pt x="101" y="1135"/>
                    <a:pt x="77" y="1153"/>
                    <a:pt x="52" y="1168"/>
                  </a:cubicBezTo>
                  <a:cubicBezTo>
                    <a:pt x="51" y="1171"/>
                    <a:pt x="50" y="1173"/>
                    <a:pt x="49" y="1176"/>
                  </a:cubicBezTo>
                  <a:cubicBezTo>
                    <a:pt x="45" y="1187"/>
                    <a:pt x="41" y="1197"/>
                    <a:pt x="38" y="1208"/>
                  </a:cubicBezTo>
                  <a:cubicBezTo>
                    <a:pt x="30" y="1230"/>
                    <a:pt x="24" y="1251"/>
                    <a:pt x="18" y="1273"/>
                  </a:cubicBezTo>
                  <a:cubicBezTo>
                    <a:pt x="16" y="1279"/>
                    <a:pt x="11" y="1284"/>
                    <a:pt x="5" y="1286"/>
                  </a:cubicBezTo>
                  <a:cubicBezTo>
                    <a:pt x="4" y="1294"/>
                    <a:pt x="2" y="1300"/>
                    <a:pt x="1" y="1307"/>
                  </a:cubicBezTo>
                  <a:cubicBezTo>
                    <a:pt x="42" y="1316"/>
                    <a:pt x="84" y="1321"/>
                    <a:pt x="126" y="1321"/>
                  </a:cubicBezTo>
                  <a:cubicBezTo>
                    <a:pt x="259" y="1321"/>
                    <a:pt x="392" y="1278"/>
                    <a:pt x="505" y="1208"/>
                  </a:cubicBezTo>
                  <a:cubicBezTo>
                    <a:pt x="522" y="1197"/>
                    <a:pt x="538" y="1187"/>
                    <a:pt x="553" y="1175"/>
                  </a:cubicBezTo>
                  <a:cubicBezTo>
                    <a:pt x="616" y="1135"/>
                    <a:pt x="669" y="1098"/>
                    <a:pt x="729" y="1058"/>
                  </a:cubicBezTo>
                  <a:cubicBezTo>
                    <a:pt x="737" y="1054"/>
                    <a:pt x="746" y="1053"/>
                    <a:pt x="754" y="1053"/>
                  </a:cubicBezTo>
                  <a:cubicBezTo>
                    <a:pt x="771" y="1053"/>
                    <a:pt x="788" y="1058"/>
                    <a:pt x="805" y="1058"/>
                  </a:cubicBezTo>
                  <a:cubicBezTo>
                    <a:pt x="812" y="1058"/>
                    <a:pt x="819" y="1057"/>
                    <a:pt x="826" y="1054"/>
                  </a:cubicBezTo>
                  <a:cubicBezTo>
                    <a:pt x="1009" y="1009"/>
                    <a:pt x="1073" y="815"/>
                    <a:pt x="1148" y="665"/>
                  </a:cubicBezTo>
                  <a:cubicBezTo>
                    <a:pt x="1179" y="618"/>
                    <a:pt x="1235" y="597"/>
                    <a:pt x="1276" y="562"/>
                  </a:cubicBezTo>
                  <a:cubicBezTo>
                    <a:pt x="1463" y="425"/>
                    <a:pt x="1554" y="209"/>
                    <a:pt x="163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7"/>
            <p:cNvSpPr/>
            <p:nvPr/>
          </p:nvSpPr>
          <p:spPr>
            <a:xfrm>
              <a:off x="3344065" y="2976845"/>
              <a:ext cx="11846" cy="51867"/>
            </a:xfrm>
            <a:custGeom>
              <a:avLst/>
              <a:gdLst/>
              <a:ahLst/>
              <a:cxnLst/>
              <a:rect l="l" t="t" r="r" b="b"/>
              <a:pathLst>
                <a:path w="243" h="1064" extrusionOk="0">
                  <a:moveTo>
                    <a:pt x="48" y="1"/>
                  </a:moveTo>
                  <a:lnTo>
                    <a:pt x="48" y="1"/>
                  </a:lnTo>
                  <a:cubicBezTo>
                    <a:pt x="0" y="196"/>
                    <a:pt x="4" y="410"/>
                    <a:pt x="73" y="597"/>
                  </a:cubicBezTo>
                  <a:cubicBezTo>
                    <a:pt x="125" y="750"/>
                    <a:pt x="205" y="901"/>
                    <a:pt x="210" y="1064"/>
                  </a:cubicBezTo>
                  <a:cubicBezTo>
                    <a:pt x="211" y="1062"/>
                    <a:pt x="211" y="1061"/>
                    <a:pt x="212" y="1060"/>
                  </a:cubicBezTo>
                  <a:cubicBezTo>
                    <a:pt x="242" y="956"/>
                    <a:pt x="237" y="845"/>
                    <a:pt x="239" y="737"/>
                  </a:cubicBezTo>
                  <a:cubicBezTo>
                    <a:pt x="238" y="628"/>
                    <a:pt x="237" y="518"/>
                    <a:pt x="215" y="410"/>
                  </a:cubicBezTo>
                  <a:cubicBezTo>
                    <a:pt x="185" y="263"/>
                    <a:pt x="112" y="134"/>
                    <a:pt x="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7"/>
            <p:cNvSpPr/>
            <p:nvPr/>
          </p:nvSpPr>
          <p:spPr>
            <a:xfrm>
              <a:off x="3305506" y="2970654"/>
              <a:ext cx="124257" cy="91792"/>
            </a:xfrm>
            <a:custGeom>
              <a:avLst/>
              <a:gdLst/>
              <a:ahLst/>
              <a:cxnLst/>
              <a:rect l="l" t="t" r="r" b="b"/>
              <a:pathLst>
                <a:path w="2549" h="1883" extrusionOk="0">
                  <a:moveTo>
                    <a:pt x="1480" y="193"/>
                  </a:moveTo>
                  <a:cubicBezTo>
                    <a:pt x="1485" y="193"/>
                    <a:pt x="1490" y="195"/>
                    <a:pt x="1496" y="199"/>
                  </a:cubicBezTo>
                  <a:cubicBezTo>
                    <a:pt x="1526" y="217"/>
                    <a:pt x="1543" y="278"/>
                    <a:pt x="1580" y="278"/>
                  </a:cubicBezTo>
                  <a:cubicBezTo>
                    <a:pt x="1586" y="278"/>
                    <a:pt x="1592" y="276"/>
                    <a:pt x="1599" y="273"/>
                  </a:cubicBezTo>
                  <a:cubicBezTo>
                    <a:pt x="1631" y="245"/>
                    <a:pt x="1662" y="196"/>
                    <a:pt x="1708" y="196"/>
                  </a:cubicBezTo>
                  <a:cubicBezTo>
                    <a:pt x="1712" y="196"/>
                    <a:pt x="1717" y="196"/>
                    <a:pt x="1721" y="197"/>
                  </a:cubicBezTo>
                  <a:cubicBezTo>
                    <a:pt x="1729" y="200"/>
                    <a:pt x="1741" y="205"/>
                    <a:pt x="1739" y="215"/>
                  </a:cubicBezTo>
                  <a:cubicBezTo>
                    <a:pt x="1739" y="242"/>
                    <a:pt x="1716" y="291"/>
                    <a:pt x="1749" y="304"/>
                  </a:cubicBezTo>
                  <a:cubicBezTo>
                    <a:pt x="1753" y="305"/>
                    <a:pt x="1756" y="305"/>
                    <a:pt x="1760" y="305"/>
                  </a:cubicBezTo>
                  <a:cubicBezTo>
                    <a:pt x="1774" y="305"/>
                    <a:pt x="1789" y="301"/>
                    <a:pt x="1803" y="301"/>
                  </a:cubicBezTo>
                  <a:cubicBezTo>
                    <a:pt x="1815" y="301"/>
                    <a:pt x="1826" y="304"/>
                    <a:pt x="1834" y="317"/>
                  </a:cubicBezTo>
                  <a:cubicBezTo>
                    <a:pt x="1840" y="328"/>
                    <a:pt x="1837" y="342"/>
                    <a:pt x="1834" y="356"/>
                  </a:cubicBezTo>
                  <a:cubicBezTo>
                    <a:pt x="1813" y="351"/>
                    <a:pt x="1792" y="349"/>
                    <a:pt x="1770" y="349"/>
                  </a:cubicBezTo>
                  <a:cubicBezTo>
                    <a:pt x="1693" y="349"/>
                    <a:pt x="1617" y="378"/>
                    <a:pt x="1562" y="433"/>
                  </a:cubicBezTo>
                  <a:cubicBezTo>
                    <a:pt x="1548" y="363"/>
                    <a:pt x="1493" y="315"/>
                    <a:pt x="1442" y="266"/>
                  </a:cubicBezTo>
                  <a:cubicBezTo>
                    <a:pt x="1444" y="240"/>
                    <a:pt x="1456" y="193"/>
                    <a:pt x="1480" y="193"/>
                  </a:cubicBezTo>
                  <a:close/>
                  <a:moveTo>
                    <a:pt x="1352" y="249"/>
                  </a:moveTo>
                  <a:lnTo>
                    <a:pt x="1352" y="249"/>
                  </a:lnTo>
                  <a:cubicBezTo>
                    <a:pt x="1483" y="317"/>
                    <a:pt x="1545" y="441"/>
                    <a:pt x="1469" y="577"/>
                  </a:cubicBezTo>
                  <a:cubicBezTo>
                    <a:pt x="1348" y="514"/>
                    <a:pt x="1325" y="372"/>
                    <a:pt x="1352" y="249"/>
                  </a:cubicBezTo>
                  <a:close/>
                  <a:moveTo>
                    <a:pt x="1774" y="431"/>
                  </a:moveTo>
                  <a:cubicBezTo>
                    <a:pt x="1810" y="431"/>
                    <a:pt x="1845" y="435"/>
                    <a:pt x="1879" y="441"/>
                  </a:cubicBezTo>
                  <a:cubicBezTo>
                    <a:pt x="1808" y="480"/>
                    <a:pt x="1746" y="531"/>
                    <a:pt x="1684" y="582"/>
                  </a:cubicBezTo>
                  <a:cubicBezTo>
                    <a:pt x="1630" y="617"/>
                    <a:pt x="1561" y="631"/>
                    <a:pt x="1496" y="634"/>
                  </a:cubicBezTo>
                  <a:cubicBezTo>
                    <a:pt x="1519" y="602"/>
                    <a:pt x="1548" y="571"/>
                    <a:pt x="1559" y="532"/>
                  </a:cubicBezTo>
                  <a:cubicBezTo>
                    <a:pt x="1565" y="520"/>
                    <a:pt x="1567" y="506"/>
                    <a:pt x="1568" y="492"/>
                  </a:cubicBezTo>
                  <a:cubicBezTo>
                    <a:pt x="1627" y="447"/>
                    <a:pt x="1700" y="431"/>
                    <a:pt x="1774" y="431"/>
                  </a:cubicBezTo>
                  <a:close/>
                  <a:moveTo>
                    <a:pt x="839" y="128"/>
                  </a:moveTo>
                  <a:lnTo>
                    <a:pt x="839" y="128"/>
                  </a:lnTo>
                  <a:cubicBezTo>
                    <a:pt x="903" y="261"/>
                    <a:pt x="976" y="390"/>
                    <a:pt x="1006" y="537"/>
                  </a:cubicBezTo>
                  <a:cubicBezTo>
                    <a:pt x="1028" y="645"/>
                    <a:pt x="1029" y="755"/>
                    <a:pt x="1030" y="864"/>
                  </a:cubicBezTo>
                  <a:cubicBezTo>
                    <a:pt x="1028" y="972"/>
                    <a:pt x="1033" y="1083"/>
                    <a:pt x="1003" y="1187"/>
                  </a:cubicBezTo>
                  <a:cubicBezTo>
                    <a:pt x="1002" y="1188"/>
                    <a:pt x="1002" y="1189"/>
                    <a:pt x="1001" y="1190"/>
                  </a:cubicBezTo>
                  <a:cubicBezTo>
                    <a:pt x="996" y="1028"/>
                    <a:pt x="916" y="877"/>
                    <a:pt x="864" y="724"/>
                  </a:cubicBezTo>
                  <a:cubicBezTo>
                    <a:pt x="795" y="536"/>
                    <a:pt x="791" y="323"/>
                    <a:pt x="839" y="128"/>
                  </a:cubicBezTo>
                  <a:close/>
                  <a:moveTo>
                    <a:pt x="159" y="176"/>
                  </a:moveTo>
                  <a:cubicBezTo>
                    <a:pt x="584" y="464"/>
                    <a:pt x="677" y="873"/>
                    <a:pt x="725" y="1356"/>
                  </a:cubicBezTo>
                  <a:cubicBezTo>
                    <a:pt x="656" y="1190"/>
                    <a:pt x="545" y="1047"/>
                    <a:pt x="466" y="885"/>
                  </a:cubicBezTo>
                  <a:cubicBezTo>
                    <a:pt x="405" y="756"/>
                    <a:pt x="357" y="623"/>
                    <a:pt x="328" y="482"/>
                  </a:cubicBezTo>
                  <a:cubicBezTo>
                    <a:pt x="327" y="475"/>
                    <a:pt x="322" y="472"/>
                    <a:pt x="317" y="472"/>
                  </a:cubicBezTo>
                  <a:cubicBezTo>
                    <a:pt x="311" y="472"/>
                    <a:pt x="304" y="477"/>
                    <a:pt x="305" y="485"/>
                  </a:cubicBezTo>
                  <a:cubicBezTo>
                    <a:pt x="346" y="745"/>
                    <a:pt x="470" y="981"/>
                    <a:pt x="585" y="1216"/>
                  </a:cubicBezTo>
                  <a:cubicBezTo>
                    <a:pt x="660" y="1370"/>
                    <a:pt x="710" y="1537"/>
                    <a:pt x="736" y="1709"/>
                  </a:cubicBezTo>
                  <a:cubicBezTo>
                    <a:pt x="736" y="1712"/>
                    <a:pt x="737" y="1715"/>
                    <a:pt x="737" y="1718"/>
                  </a:cubicBezTo>
                  <a:cubicBezTo>
                    <a:pt x="736" y="1715"/>
                    <a:pt x="734" y="1712"/>
                    <a:pt x="732" y="1709"/>
                  </a:cubicBezTo>
                  <a:cubicBezTo>
                    <a:pt x="674" y="1607"/>
                    <a:pt x="588" y="1525"/>
                    <a:pt x="506" y="1441"/>
                  </a:cubicBezTo>
                  <a:cubicBezTo>
                    <a:pt x="308" y="1259"/>
                    <a:pt x="168" y="1015"/>
                    <a:pt x="129" y="748"/>
                  </a:cubicBezTo>
                  <a:cubicBezTo>
                    <a:pt x="105" y="556"/>
                    <a:pt x="144" y="366"/>
                    <a:pt x="159" y="176"/>
                  </a:cubicBezTo>
                  <a:close/>
                  <a:moveTo>
                    <a:pt x="2434" y="502"/>
                  </a:moveTo>
                  <a:lnTo>
                    <a:pt x="2434" y="502"/>
                  </a:lnTo>
                  <a:cubicBezTo>
                    <a:pt x="2351" y="710"/>
                    <a:pt x="2260" y="926"/>
                    <a:pt x="2073" y="1063"/>
                  </a:cubicBezTo>
                  <a:cubicBezTo>
                    <a:pt x="2032" y="1098"/>
                    <a:pt x="1976" y="1119"/>
                    <a:pt x="1945" y="1166"/>
                  </a:cubicBezTo>
                  <a:cubicBezTo>
                    <a:pt x="1870" y="1316"/>
                    <a:pt x="1806" y="1510"/>
                    <a:pt x="1623" y="1555"/>
                  </a:cubicBezTo>
                  <a:cubicBezTo>
                    <a:pt x="1616" y="1558"/>
                    <a:pt x="1609" y="1559"/>
                    <a:pt x="1602" y="1559"/>
                  </a:cubicBezTo>
                  <a:cubicBezTo>
                    <a:pt x="1585" y="1559"/>
                    <a:pt x="1568" y="1554"/>
                    <a:pt x="1551" y="1554"/>
                  </a:cubicBezTo>
                  <a:cubicBezTo>
                    <a:pt x="1542" y="1554"/>
                    <a:pt x="1533" y="1555"/>
                    <a:pt x="1525" y="1559"/>
                  </a:cubicBezTo>
                  <a:cubicBezTo>
                    <a:pt x="1466" y="1598"/>
                    <a:pt x="1413" y="1635"/>
                    <a:pt x="1350" y="1676"/>
                  </a:cubicBezTo>
                  <a:cubicBezTo>
                    <a:pt x="1335" y="1688"/>
                    <a:pt x="1319" y="1698"/>
                    <a:pt x="1302" y="1709"/>
                  </a:cubicBezTo>
                  <a:cubicBezTo>
                    <a:pt x="1188" y="1779"/>
                    <a:pt x="1055" y="1821"/>
                    <a:pt x="922" y="1821"/>
                  </a:cubicBezTo>
                  <a:cubicBezTo>
                    <a:pt x="880" y="1821"/>
                    <a:pt x="838" y="1817"/>
                    <a:pt x="797" y="1808"/>
                  </a:cubicBezTo>
                  <a:cubicBezTo>
                    <a:pt x="799" y="1801"/>
                    <a:pt x="801" y="1795"/>
                    <a:pt x="802" y="1787"/>
                  </a:cubicBezTo>
                  <a:cubicBezTo>
                    <a:pt x="807" y="1785"/>
                    <a:pt x="813" y="1780"/>
                    <a:pt x="814" y="1774"/>
                  </a:cubicBezTo>
                  <a:cubicBezTo>
                    <a:pt x="820" y="1752"/>
                    <a:pt x="827" y="1731"/>
                    <a:pt x="835" y="1709"/>
                  </a:cubicBezTo>
                  <a:cubicBezTo>
                    <a:pt x="839" y="1695"/>
                    <a:pt x="843" y="1682"/>
                    <a:pt x="848" y="1669"/>
                  </a:cubicBezTo>
                  <a:cubicBezTo>
                    <a:pt x="873" y="1654"/>
                    <a:pt x="898" y="1636"/>
                    <a:pt x="922" y="1618"/>
                  </a:cubicBezTo>
                  <a:cubicBezTo>
                    <a:pt x="1136" y="1457"/>
                    <a:pt x="1395" y="1374"/>
                    <a:pt x="1623" y="1235"/>
                  </a:cubicBezTo>
                  <a:cubicBezTo>
                    <a:pt x="1859" y="1094"/>
                    <a:pt x="2064" y="910"/>
                    <a:pt x="2264" y="724"/>
                  </a:cubicBezTo>
                  <a:cubicBezTo>
                    <a:pt x="2273" y="715"/>
                    <a:pt x="2264" y="702"/>
                    <a:pt x="2254" y="702"/>
                  </a:cubicBezTo>
                  <a:cubicBezTo>
                    <a:pt x="2251" y="702"/>
                    <a:pt x="2248" y="703"/>
                    <a:pt x="2245" y="706"/>
                  </a:cubicBezTo>
                  <a:cubicBezTo>
                    <a:pt x="2214" y="737"/>
                    <a:pt x="2182" y="771"/>
                    <a:pt x="2149" y="801"/>
                  </a:cubicBezTo>
                  <a:cubicBezTo>
                    <a:pt x="2005" y="936"/>
                    <a:pt x="1855" y="1067"/>
                    <a:pt x="1681" y="1160"/>
                  </a:cubicBezTo>
                  <a:cubicBezTo>
                    <a:pt x="1437" y="1283"/>
                    <a:pt x="1162" y="1348"/>
                    <a:pt x="952" y="1529"/>
                  </a:cubicBezTo>
                  <a:cubicBezTo>
                    <a:pt x="936" y="1537"/>
                    <a:pt x="924" y="1540"/>
                    <a:pt x="917" y="1540"/>
                  </a:cubicBezTo>
                  <a:cubicBezTo>
                    <a:pt x="907" y="1540"/>
                    <a:pt x="905" y="1534"/>
                    <a:pt x="907" y="1524"/>
                  </a:cubicBezTo>
                  <a:cubicBezTo>
                    <a:pt x="912" y="1513"/>
                    <a:pt x="916" y="1502"/>
                    <a:pt x="922" y="1491"/>
                  </a:cubicBezTo>
                  <a:cubicBezTo>
                    <a:pt x="929" y="1478"/>
                    <a:pt x="940" y="1463"/>
                    <a:pt x="949" y="1449"/>
                  </a:cubicBezTo>
                  <a:cubicBezTo>
                    <a:pt x="1110" y="1212"/>
                    <a:pt x="1344" y="1031"/>
                    <a:pt x="1594" y="895"/>
                  </a:cubicBezTo>
                  <a:cubicBezTo>
                    <a:pt x="1641" y="871"/>
                    <a:pt x="1694" y="851"/>
                    <a:pt x="1748" y="851"/>
                  </a:cubicBezTo>
                  <a:cubicBezTo>
                    <a:pt x="1760" y="851"/>
                    <a:pt x="1773" y="852"/>
                    <a:pt x="1786" y="855"/>
                  </a:cubicBezTo>
                  <a:cubicBezTo>
                    <a:pt x="1803" y="860"/>
                    <a:pt x="1822" y="865"/>
                    <a:pt x="1840" y="865"/>
                  </a:cubicBezTo>
                  <a:cubicBezTo>
                    <a:pt x="1853" y="865"/>
                    <a:pt x="1866" y="862"/>
                    <a:pt x="1878" y="855"/>
                  </a:cubicBezTo>
                  <a:cubicBezTo>
                    <a:pt x="1965" y="791"/>
                    <a:pt x="2039" y="709"/>
                    <a:pt x="2130" y="650"/>
                  </a:cubicBezTo>
                  <a:cubicBezTo>
                    <a:pt x="2224" y="586"/>
                    <a:pt x="2330" y="544"/>
                    <a:pt x="2434" y="502"/>
                  </a:cubicBezTo>
                  <a:close/>
                  <a:moveTo>
                    <a:pt x="837" y="1"/>
                  </a:moveTo>
                  <a:cubicBezTo>
                    <a:pt x="818" y="1"/>
                    <a:pt x="800" y="15"/>
                    <a:pt x="793" y="33"/>
                  </a:cubicBezTo>
                  <a:cubicBezTo>
                    <a:pt x="780" y="65"/>
                    <a:pt x="774" y="98"/>
                    <a:pt x="766" y="132"/>
                  </a:cubicBezTo>
                  <a:cubicBezTo>
                    <a:pt x="705" y="438"/>
                    <a:pt x="761" y="722"/>
                    <a:pt x="891" y="1003"/>
                  </a:cubicBezTo>
                  <a:cubicBezTo>
                    <a:pt x="928" y="1093"/>
                    <a:pt x="962" y="1191"/>
                    <a:pt x="951" y="1291"/>
                  </a:cubicBezTo>
                  <a:cubicBezTo>
                    <a:pt x="905" y="1387"/>
                    <a:pt x="865" y="1485"/>
                    <a:pt x="828" y="1584"/>
                  </a:cubicBezTo>
                  <a:cubicBezTo>
                    <a:pt x="828" y="1586"/>
                    <a:pt x="827" y="1587"/>
                    <a:pt x="827" y="1588"/>
                  </a:cubicBezTo>
                  <a:cubicBezTo>
                    <a:pt x="822" y="1599"/>
                    <a:pt x="817" y="1611"/>
                    <a:pt x="811" y="1622"/>
                  </a:cubicBezTo>
                  <a:cubicBezTo>
                    <a:pt x="817" y="1421"/>
                    <a:pt x="794" y="1218"/>
                    <a:pt x="764" y="1020"/>
                  </a:cubicBezTo>
                  <a:cubicBezTo>
                    <a:pt x="723" y="783"/>
                    <a:pt x="636" y="551"/>
                    <a:pt x="490" y="359"/>
                  </a:cubicBezTo>
                  <a:cubicBezTo>
                    <a:pt x="417" y="265"/>
                    <a:pt x="317" y="197"/>
                    <a:pt x="224" y="125"/>
                  </a:cubicBezTo>
                  <a:cubicBezTo>
                    <a:pt x="200" y="107"/>
                    <a:pt x="170" y="81"/>
                    <a:pt x="140" y="81"/>
                  </a:cubicBezTo>
                  <a:cubicBezTo>
                    <a:pt x="130" y="81"/>
                    <a:pt x="119" y="84"/>
                    <a:pt x="109" y="92"/>
                  </a:cubicBezTo>
                  <a:cubicBezTo>
                    <a:pt x="83" y="114"/>
                    <a:pt x="85" y="152"/>
                    <a:pt x="81" y="184"/>
                  </a:cubicBezTo>
                  <a:cubicBezTo>
                    <a:pt x="76" y="256"/>
                    <a:pt x="67" y="328"/>
                    <a:pt x="58" y="401"/>
                  </a:cubicBezTo>
                  <a:cubicBezTo>
                    <a:pt x="1" y="732"/>
                    <a:pt x="88" y="1080"/>
                    <a:pt x="299" y="1342"/>
                  </a:cubicBezTo>
                  <a:cubicBezTo>
                    <a:pt x="406" y="1473"/>
                    <a:pt x="543" y="1575"/>
                    <a:pt x="646" y="1709"/>
                  </a:cubicBezTo>
                  <a:cubicBezTo>
                    <a:pt x="647" y="1711"/>
                    <a:pt x="649" y="1713"/>
                    <a:pt x="650" y="1715"/>
                  </a:cubicBezTo>
                  <a:cubicBezTo>
                    <a:pt x="673" y="1745"/>
                    <a:pt x="695" y="1778"/>
                    <a:pt x="717" y="1809"/>
                  </a:cubicBezTo>
                  <a:cubicBezTo>
                    <a:pt x="726" y="1823"/>
                    <a:pt x="740" y="1836"/>
                    <a:pt x="757" y="1836"/>
                  </a:cubicBezTo>
                  <a:cubicBezTo>
                    <a:pt x="758" y="1836"/>
                    <a:pt x="760" y="1836"/>
                    <a:pt x="761" y="1836"/>
                  </a:cubicBezTo>
                  <a:lnTo>
                    <a:pt x="762" y="1837"/>
                  </a:lnTo>
                  <a:lnTo>
                    <a:pt x="762" y="1839"/>
                  </a:lnTo>
                  <a:cubicBezTo>
                    <a:pt x="761" y="1844"/>
                    <a:pt x="763" y="1851"/>
                    <a:pt x="769" y="1854"/>
                  </a:cubicBezTo>
                  <a:cubicBezTo>
                    <a:pt x="772" y="1854"/>
                    <a:pt x="773" y="1855"/>
                    <a:pt x="775" y="1855"/>
                  </a:cubicBezTo>
                  <a:cubicBezTo>
                    <a:pt x="780" y="1855"/>
                    <a:pt x="783" y="1852"/>
                    <a:pt x="785" y="1849"/>
                  </a:cubicBezTo>
                  <a:cubicBezTo>
                    <a:pt x="838" y="1876"/>
                    <a:pt x="900" y="1880"/>
                    <a:pt x="957" y="1882"/>
                  </a:cubicBezTo>
                  <a:cubicBezTo>
                    <a:pt x="962" y="1882"/>
                    <a:pt x="967" y="1882"/>
                    <a:pt x="972" y="1882"/>
                  </a:cubicBezTo>
                  <a:cubicBezTo>
                    <a:pt x="1148" y="1882"/>
                    <a:pt x="1309" y="1806"/>
                    <a:pt x="1454" y="1709"/>
                  </a:cubicBezTo>
                  <a:cubicBezTo>
                    <a:pt x="1495" y="1681"/>
                    <a:pt x="1535" y="1653"/>
                    <a:pt x="1574" y="1624"/>
                  </a:cubicBezTo>
                  <a:cubicBezTo>
                    <a:pt x="1736" y="1595"/>
                    <a:pt x="1861" y="1474"/>
                    <a:pt x="1940" y="1336"/>
                  </a:cubicBezTo>
                  <a:cubicBezTo>
                    <a:pt x="1985" y="1269"/>
                    <a:pt x="2006" y="1186"/>
                    <a:pt x="2075" y="1138"/>
                  </a:cubicBezTo>
                  <a:cubicBezTo>
                    <a:pt x="2221" y="1014"/>
                    <a:pt x="2358" y="868"/>
                    <a:pt x="2437" y="692"/>
                  </a:cubicBezTo>
                  <a:cubicBezTo>
                    <a:pt x="2468" y="632"/>
                    <a:pt x="2495" y="571"/>
                    <a:pt x="2519" y="509"/>
                  </a:cubicBezTo>
                  <a:cubicBezTo>
                    <a:pt x="2531" y="481"/>
                    <a:pt x="2549" y="437"/>
                    <a:pt x="2511" y="420"/>
                  </a:cubicBezTo>
                  <a:cubicBezTo>
                    <a:pt x="2506" y="417"/>
                    <a:pt x="2501" y="416"/>
                    <a:pt x="2496" y="416"/>
                  </a:cubicBezTo>
                  <a:cubicBezTo>
                    <a:pt x="2486" y="416"/>
                    <a:pt x="2476" y="421"/>
                    <a:pt x="2468" y="426"/>
                  </a:cubicBezTo>
                  <a:cubicBezTo>
                    <a:pt x="2437" y="446"/>
                    <a:pt x="2404" y="459"/>
                    <a:pt x="2369" y="470"/>
                  </a:cubicBezTo>
                  <a:cubicBezTo>
                    <a:pt x="2155" y="525"/>
                    <a:pt x="1969" y="648"/>
                    <a:pt x="1817" y="806"/>
                  </a:cubicBezTo>
                  <a:cubicBezTo>
                    <a:pt x="1607" y="835"/>
                    <a:pt x="1400" y="907"/>
                    <a:pt x="1231" y="1036"/>
                  </a:cubicBezTo>
                  <a:cubicBezTo>
                    <a:pt x="1187" y="1069"/>
                    <a:pt x="1145" y="1104"/>
                    <a:pt x="1107" y="1141"/>
                  </a:cubicBezTo>
                  <a:cubicBezTo>
                    <a:pt x="1206" y="980"/>
                    <a:pt x="1323" y="826"/>
                    <a:pt x="1445" y="682"/>
                  </a:cubicBezTo>
                  <a:cubicBezTo>
                    <a:pt x="1456" y="691"/>
                    <a:pt x="1472" y="695"/>
                    <a:pt x="1489" y="696"/>
                  </a:cubicBezTo>
                  <a:cubicBezTo>
                    <a:pt x="1502" y="698"/>
                    <a:pt x="1515" y="698"/>
                    <a:pt x="1527" y="698"/>
                  </a:cubicBezTo>
                  <a:cubicBezTo>
                    <a:pt x="1669" y="698"/>
                    <a:pt x="1762" y="598"/>
                    <a:pt x="1858" y="501"/>
                  </a:cubicBezTo>
                  <a:cubicBezTo>
                    <a:pt x="1874" y="487"/>
                    <a:pt x="1896" y="467"/>
                    <a:pt x="1919" y="458"/>
                  </a:cubicBezTo>
                  <a:cubicBezTo>
                    <a:pt x="1929" y="457"/>
                    <a:pt x="1938" y="452"/>
                    <a:pt x="1943" y="443"/>
                  </a:cubicBezTo>
                  <a:cubicBezTo>
                    <a:pt x="1951" y="410"/>
                    <a:pt x="1925" y="389"/>
                    <a:pt x="1895" y="376"/>
                  </a:cubicBezTo>
                  <a:cubicBezTo>
                    <a:pt x="1906" y="343"/>
                    <a:pt x="1889" y="291"/>
                    <a:pt x="1857" y="281"/>
                  </a:cubicBezTo>
                  <a:cubicBezTo>
                    <a:pt x="1833" y="273"/>
                    <a:pt x="1809" y="272"/>
                    <a:pt x="1785" y="271"/>
                  </a:cubicBezTo>
                  <a:cubicBezTo>
                    <a:pt x="1820" y="191"/>
                    <a:pt x="1784" y="162"/>
                    <a:pt x="1732" y="162"/>
                  </a:cubicBezTo>
                  <a:cubicBezTo>
                    <a:pt x="1686" y="162"/>
                    <a:pt x="1627" y="184"/>
                    <a:pt x="1594" y="215"/>
                  </a:cubicBezTo>
                  <a:cubicBezTo>
                    <a:pt x="1582" y="168"/>
                    <a:pt x="1534" y="122"/>
                    <a:pt x="1485" y="122"/>
                  </a:cubicBezTo>
                  <a:cubicBezTo>
                    <a:pt x="1467" y="122"/>
                    <a:pt x="1449" y="128"/>
                    <a:pt x="1433" y="144"/>
                  </a:cubicBezTo>
                  <a:cubicBezTo>
                    <a:pt x="1414" y="165"/>
                    <a:pt x="1404" y="194"/>
                    <a:pt x="1403" y="223"/>
                  </a:cubicBezTo>
                  <a:cubicBezTo>
                    <a:pt x="1385" y="193"/>
                    <a:pt x="1371" y="153"/>
                    <a:pt x="1335" y="153"/>
                  </a:cubicBezTo>
                  <a:cubicBezTo>
                    <a:pt x="1331" y="153"/>
                    <a:pt x="1328" y="153"/>
                    <a:pt x="1324" y="154"/>
                  </a:cubicBezTo>
                  <a:cubicBezTo>
                    <a:pt x="1269" y="173"/>
                    <a:pt x="1279" y="248"/>
                    <a:pt x="1266" y="294"/>
                  </a:cubicBezTo>
                  <a:cubicBezTo>
                    <a:pt x="1244" y="419"/>
                    <a:pt x="1299" y="571"/>
                    <a:pt x="1426" y="612"/>
                  </a:cubicBezTo>
                  <a:cubicBezTo>
                    <a:pt x="1280" y="750"/>
                    <a:pt x="1158" y="911"/>
                    <a:pt x="1057" y="1087"/>
                  </a:cubicBezTo>
                  <a:cubicBezTo>
                    <a:pt x="1093" y="908"/>
                    <a:pt x="1101" y="723"/>
                    <a:pt x="1081" y="543"/>
                  </a:cubicBezTo>
                  <a:cubicBezTo>
                    <a:pt x="1058" y="373"/>
                    <a:pt x="971" y="221"/>
                    <a:pt x="898" y="68"/>
                  </a:cubicBezTo>
                  <a:cubicBezTo>
                    <a:pt x="885" y="47"/>
                    <a:pt x="880" y="20"/>
                    <a:pt x="857" y="6"/>
                  </a:cubicBezTo>
                  <a:cubicBezTo>
                    <a:pt x="850" y="2"/>
                    <a:pt x="844" y="1"/>
                    <a:pt x="83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7"/>
            <p:cNvSpPr/>
            <p:nvPr/>
          </p:nvSpPr>
          <p:spPr>
            <a:xfrm>
              <a:off x="3310624" y="2979965"/>
              <a:ext cx="30808" cy="74486"/>
            </a:xfrm>
            <a:custGeom>
              <a:avLst/>
              <a:gdLst/>
              <a:ahLst/>
              <a:cxnLst/>
              <a:rect l="l" t="t" r="r" b="b"/>
              <a:pathLst>
                <a:path w="632" h="1528" extrusionOk="0">
                  <a:moveTo>
                    <a:pt x="53" y="1"/>
                  </a:moveTo>
                  <a:cubicBezTo>
                    <a:pt x="37" y="186"/>
                    <a:pt x="1" y="371"/>
                    <a:pt x="24" y="557"/>
                  </a:cubicBezTo>
                  <a:cubicBezTo>
                    <a:pt x="63" y="824"/>
                    <a:pt x="203" y="1068"/>
                    <a:pt x="401" y="1250"/>
                  </a:cubicBezTo>
                  <a:cubicBezTo>
                    <a:pt x="483" y="1334"/>
                    <a:pt x="569" y="1416"/>
                    <a:pt x="627" y="1518"/>
                  </a:cubicBezTo>
                  <a:cubicBezTo>
                    <a:pt x="629" y="1521"/>
                    <a:pt x="631" y="1524"/>
                    <a:pt x="632" y="1527"/>
                  </a:cubicBezTo>
                  <a:cubicBezTo>
                    <a:pt x="632" y="1524"/>
                    <a:pt x="631" y="1521"/>
                    <a:pt x="631" y="1518"/>
                  </a:cubicBezTo>
                  <a:cubicBezTo>
                    <a:pt x="625" y="1476"/>
                    <a:pt x="616" y="1434"/>
                    <a:pt x="607" y="1392"/>
                  </a:cubicBezTo>
                  <a:cubicBezTo>
                    <a:pt x="458" y="1154"/>
                    <a:pt x="212" y="969"/>
                    <a:pt x="138" y="698"/>
                  </a:cubicBezTo>
                  <a:cubicBezTo>
                    <a:pt x="77" y="471"/>
                    <a:pt x="145" y="210"/>
                    <a:pt x="5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7"/>
            <p:cNvSpPr/>
            <p:nvPr/>
          </p:nvSpPr>
          <p:spPr>
            <a:xfrm>
              <a:off x="3344357" y="2995077"/>
              <a:ext cx="79897" cy="64395"/>
            </a:xfrm>
            <a:custGeom>
              <a:avLst/>
              <a:gdLst/>
              <a:ahLst/>
              <a:cxnLst/>
              <a:rect l="l" t="t" r="r" b="b"/>
              <a:pathLst>
                <a:path w="1639" h="1321" extrusionOk="0">
                  <a:moveTo>
                    <a:pt x="1638" y="1"/>
                  </a:moveTo>
                  <a:lnTo>
                    <a:pt x="1638" y="1"/>
                  </a:lnTo>
                  <a:cubicBezTo>
                    <a:pt x="1626" y="6"/>
                    <a:pt x="1612" y="11"/>
                    <a:pt x="1600" y="17"/>
                  </a:cubicBezTo>
                  <a:cubicBezTo>
                    <a:pt x="1576" y="80"/>
                    <a:pt x="1549" y="143"/>
                    <a:pt x="1516" y="202"/>
                  </a:cubicBezTo>
                  <a:cubicBezTo>
                    <a:pt x="1447" y="331"/>
                    <a:pt x="1350" y="448"/>
                    <a:pt x="1222" y="519"/>
                  </a:cubicBezTo>
                  <a:cubicBezTo>
                    <a:pt x="1186" y="540"/>
                    <a:pt x="1146" y="556"/>
                    <a:pt x="1114" y="583"/>
                  </a:cubicBezTo>
                  <a:cubicBezTo>
                    <a:pt x="1087" y="606"/>
                    <a:pt x="1066" y="635"/>
                    <a:pt x="1046" y="665"/>
                  </a:cubicBezTo>
                  <a:cubicBezTo>
                    <a:pt x="1010" y="715"/>
                    <a:pt x="974" y="766"/>
                    <a:pt x="939" y="817"/>
                  </a:cubicBezTo>
                  <a:cubicBezTo>
                    <a:pt x="902" y="870"/>
                    <a:pt x="859" y="927"/>
                    <a:pt x="795" y="940"/>
                  </a:cubicBezTo>
                  <a:cubicBezTo>
                    <a:pt x="784" y="942"/>
                    <a:pt x="773" y="943"/>
                    <a:pt x="762" y="943"/>
                  </a:cubicBezTo>
                  <a:cubicBezTo>
                    <a:pt x="734" y="943"/>
                    <a:pt x="705" y="938"/>
                    <a:pt x="676" y="938"/>
                  </a:cubicBezTo>
                  <a:cubicBezTo>
                    <a:pt x="667" y="938"/>
                    <a:pt x="657" y="938"/>
                    <a:pt x="648" y="940"/>
                  </a:cubicBezTo>
                  <a:cubicBezTo>
                    <a:pt x="589" y="950"/>
                    <a:pt x="545" y="998"/>
                    <a:pt x="499" y="1036"/>
                  </a:cubicBezTo>
                  <a:cubicBezTo>
                    <a:pt x="390" y="1129"/>
                    <a:pt x="247" y="1179"/>
                    <a:pt x="104" y="1179"/>
                  </a:cubicBezTo>
                  <a:cubicBezTo>
                    <a:pt x="86" y="1179"/>
                    <a:pt x="67" y="1178"/>
                    <a:pt x="49" y="1176"/>
                  </a:cubicBezTo>
                  <a:cubicBezTo>
                    <a:pt x="45" y="1187"/>
                    <a:pt x="41" y="1197"/>
                    <a:pt x="38" y="1208"/>
                  </a:cubicBezTo>
                  <a:cubicBezTo>
                    <a:pt x="30" y="1230"/>
                    <a:pt x="24" y="1251"/>
                    <a:pt x="18" y="1273"/>
                  </a:cubicBezTo>
                  <a:cubicBezTo>
                    <a:pt x="16" y="1279"/>
                    <a:pt x="11" y="1284"/>
                    <a:pt x="5" y="1286"/>
                  </a:cubicBezTo>
                  <a:cubicBezTo>
                    <a:pt x="4" y="1294"/>
                    <a:pt x="2" y="1300"/>
                    <a:pt x="1" y="1307"/>
                  </a:cubicBezTo>
                  <a:cubicBezTo>
                    <a:pt x="42" y="1316"/>
                    <a:pt x="84" y="1321"/>
                    <a:pt x="126" y="1321"/>
                  </a:cubicBezTo>
                  <a:cubicBezTo>
                    <a:pt x="259" y="1321"/>
                    <a:pt x="392" y="1278"/>
                    <a:pt x="505" y="1208"/>
                  </a:cubicBezTo>
                  <a:cubicBezTo>
                    <a:pt x="522" y="1197"/>
                    <a:pt x="538" y="1187"/>
                    <a:pt x="553" y="1175"/>
                  </a:cubicBezTo>
                  <a:cubicBezTo>
                    <a:pt x="616" y="1135"/>
                    <a:pt x="669" y="1098"/>
                    <a:pt x="729" y="1058"/>
                  </a:cubicBezTo>
                  <a:cubicBezTo>
                    <a:pt x="737" y="1054"/>
                    <a:pt x="746" y="1053"/>
                    <a:pt x="754" y="1053"/>
                  </a:cubicBezTo>
                  <a:cubicBezTo>
                    <a:pt x="771" y="1053"/>
                    <a:pt x="788" y="1058"/>
                    <a:pt x="805" y="1058"/>
                  </a:cubicBezTo>
                  <a:cubicBezTo>
                    <a:pt x="812" y="1058"/>
                    <a:pt x="819" y="1057"/>
                    <a:pt x="826" y="1054"/>
                  </a:cubicBezTo>
                  <a:cubicBezTo>
                    <a:pt x="1009" y="1009"/>
                    <a:pt x="1073" y="815"/>
                    <a:pt x="1148" y="665"/>
                  </a:cubicBezTo>
                  <a:cubicBezTo>
                    <a:pt x="1179" y="618"/>
                    <a:pt x="1235" y="597"/>
                    <a:pt x="1276" y="562"/>
                  </a:cubicBezTo>
                  <a:cubicBezTo>
                    <a:pt x="1463" y="425"/>
                    <a:pt x="1554" y="209"/>
                    <a:pt x="163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7"/>
            <p:cNvSpPr/>
            <p:nvPr/>
          </p:nvSpPr>
          <p:spPr>
            <a:xfrm>
              <a:off x="3356837" y="2921029"/>
              <a:ext cx="311594" cy="137078"/>
            </a:xfrm>
            <a:custGeom>
              <a:avLst/>
              <a:gdLst/>
              <a:ahLst/>
              <a:cxnLst/>
              <a:rect l="l" t="t" r="r" b="b"/>
              <a:pathLst>
                <a:path w="6392" h="2812" extrusionOk="0">
                  <a:moveTo>
                    <a:pt x="5991" y="0"/>
                  </a:moveTo>
                  <a:cubicBezTo>
                    <a:pt x="5988" y="0"/>
                    <a:pt x="5984" y="1"/>
                    <a:pt x="5981" y="3"/>
                  </a:cubicBezTo>
                  <a:cubicBezTo>
                    <a:pt x="5959" y="18"/>
                    <a:pt x="5950" y="46"/>
                    <a:pt x="5944" y="70"/>
                  </a:cubicBezTo>
                  <a:cubicBezTo>
                    <a:pt x="5934" y="112"/>
                    <a:pt x="5932" y="154"/>
                    <a:pt x="5930" y="197"/>
                  </a:cubicBezTo>
                  <a:cubicBezTo>
                    <a:pt x="5932" y="227"/>
                    <a:pt x="5914" y="260"/>
                    <a:pt x="5887" y="260"/>
                  </a:cubicBezTo>
                  <a:cubicBezTo>
                    <a:pt x="5880" y="260"/>
                    <a:pt x="5872" y="258"/>
                    <a:pt x="5863" y="252"/>
                  </a:cubicBezTo>
                  <a:cubicBezTo>
                    <a:pt x="5828" y="207"/>
                    <a:pt x="5797" y="159"/>
                    <a:pt x="5747" y="126"/>
                  </a:cubicBezTo>
                  <a:cubicBezTo>
                    <a:pt x="5725" y="113"/>
                    <a:pt x="5699" y="95"/>
                    <a:pt x="5673" y="95"/>
                  </a:cubicBezTo>
                  <a:cubicBezTo>
                    <a:pt x="5667" y="95"/>
                    <a:pt x="5661" y="96"/>
                    <a:pt x="5655" y="98"/>
                  </a:cubicBezTo>
                  <a:cubicBezTo>
                    <a:pt x="5614" y="145"/>
                    <a:pt x="5730" y="239"/>
                    <a:pt x="5764" y="275"/>
                  </a:cubicBezTo>
                  <a:cubicBezTo>
                    <a:pt x="5788" y="295"/>
                    <a:pt x="5813" y="316"/>
                    <a:pt x="5837" y="337"/>
                  </a:cubicBezTo>
                  <a:cubicBezTo>
                    <a:pt x="5845" y="344"/>
                    <a:pt x="5858" y="355"/>
                    <a:pt x="5860" y="373"/>
                  </a:cubicBezTo>
                  <a:cubicBezTo>
                    <a:pt x="5862" y="405"/>
                    <a:pt x="5842" y="419"/>
                    <a:pt x="5818" y="419"/>
                  </a:cubicBezTo>
                  <a:cubicBezTo>
                    <a:pt x="5801" y="419"/>
                    <a:pt x="5782" y="411"/>
                    <a:pt x="5769" y="398"/>
                  </a:cubicBezTo>
                  <a:cubicBezTo>
                    <a:pt x="5755" y="394"/>
                    <a:pt x="5742" y="393"/>
                    <a:pt x="5731" y="393"/>
                  </a:cubicBezTo>
                  <a:cubicBezTo>
                    <a:pt x="5677" y="393"/>
                    <a:pt x="5646" y="428"/>
                    <a:pt x="5632" y="489"/>
                  </a:cubicBezTo>
                  <a:cubicBezTo>
                    <a:pt x="5627" y="504"/>
                    <a:pt x="5623" y="519"/>
                    <a:pt x="5615" y="531"/>
                  </a:cubicBezTo>
                  <a:cubicBezTo>
                    <a:pt x="5607" y="542"/>
                    <a:pt x="5595" y="547"/>
                    <a:pt x="5583" y="547"/>
                  </a:cubicBezTo>
                  <a:cubicBezTo>
                    <a:pt x="5565" y="547"/>
                    <a:pt x="5546" y="537"/>
                    <a:pt x="5543" y="518"/>
                  </a:cubicBezTo>
                  <a:cubicBezTo>
                    <a:pt x="5530" y="449"/>
                    <a:pt x="5470" y="403"/>
                    <a:pt x="5414" y="365"/>
                  </a:cubicBezTo>
                  <a:lnTo>
                    <a:pt x="5414" y="365"/>
                  </a:lnTo>
                  <a:cubicBezTo>
                    <a:pt x="5416" y="425"/>
                    <a:pt x="5440" y="481"/>
                    <a:pt x="5465" y="535"/>
                  </a:cubicBezTo>
                  <a:cubicBezTo>
                    <a:pt x="5487" y="569"/>
                    <a:pt x="5502" y="627"/>
                    <a:pt x="5444" y="633"/>
                  </a:cubicBezTo>
                  <a:cubicBezTo>
                    <a:pt x="5434" y="630"/>
                    <a:pt x="5425" y="629"/>
                    <a:pt x="5415" y="629"/>
                  </a:cubicBezTo>
                  <a:cubicBezTo>
                    <a:pt x="5395" y="629"/>
                    <a:pt x="5377" y="636"/>
                    <a:pt x="5362" y="653"/>
                  </a:cubicBezTo>
                  <a:cubicBezTo>
                    <a:pt x="5338" y="685"/>
                    <a:pt x="5337" y="728"/>
                    <a:pt x="5327" y="765"/>
                  </a:cubicBezTo>
                  <a:cubicBezTo>
                    <a:pt x="5342" y="772"/>
                    <a:pt x="5356" y="781"/>
                    <a:pt x="5368" y="793"/>
                  </a:cubicBezTo>
                  <a:cubicBezTo>
                    <a:pt x="5375" y="800"/>
                    <a:pt x="5389" y="818"/>
                    <a:pt x="5375" y="825"/>
                  </a:cubicBezTo>
                  <a:cubicBezTo>
                    <a:pt x="5373" y="826"/>
                    <a:pt x="5372" y="826"/>
                    <a:pt x="5371" y="826"/>
                  </a:cubicBezTo>
                  <a:cubicBezTo>
                    <a:pt x="5368" y="826"/>
                    <a:pt x="5365" y="825"/>
                    <a:pt x="5363" y="822"/>
                  </a:cubicBezTo>
                  <a:cubicBezTo>
                    <a:pt x="5344" y="810"/>
                    <a:pt x="5322" y="806"/>
                    <a:pt x="5301" y="804"/>
                  </a:cubicBezTo>
                  <a:cubicBezTo>
                    <a:pt x="5297" y="805"/>
                    <a:pt x="5294" y="806"/>
                    <a:pt x="5290" y="806"/>
                  </a:cubicBezTo>
                  <a:cubicBezTo>
                    <a:pt x="5288" y="806"/>
                    <a:pt x="5287" y="806"/>
                    <a:pt x="5285" y="806"/>
                  </a:cubicBezTo>
                  <a:cubicBezTo>
                    <a:pt x="5284" y="806"/>
                    <a:pt x="5282" y="806"/>
                    <a:pt x="5281" y="804"/>
                  </a:cubicBezTo>
                  <a:cubicBezTo>
                    <a:pt x="5271" y="806"/>
                    <a:pt x="5261" y="807"/>
                    <a:pt x="5252" y="809"/>
                  </a:cubicBezTo>
                  <a:cubicBezTo>
                    <a:pt x="5203" y="818"/>
                    <a:pt x="5163" y="849"/>
                    <a:pt x="5124" y="877"/>
                  </a:cubicBezTo>
                  <a:cubicBezTo>
                    <a:pt x="5103" y="892"/>
                    <a:pt x="5070" y="915"/>
                    <a:pt x="5044" y="915"/>
                  </a:cubicBezTo>
                  <a:cubicBezTo>
                    <a:pt x="5027" y="915"/>
                    <a:pt x="5014" y="906"/>
                    <a:pt x="5007" y="881"/>
                  </a:cubicBezTo>
                  <a:cubicBezTo>
                    <a:pt x="5005" y="868"/>
                    <a:pt x="5011" y="855"/>
                    <a:pt x="5017" y="843"/>
                  </a:cubicBezTo>
                  <a:cubicBezTo>
                    <a:pt x="5042" y="797"/>
                    <a:pt x="5042" y="743"/>
                    <a:pt x="5042" y="692"/>
                  </a:cubicBezTo>
                  <a:lnTo>
                    <a:pt x="5042" y="692"/>
                  </a:lnTo>
                  <a:cubicBezTo>
                    <a:pt x="5017" y="708"/>
                    <a:pt x="4996" y="733"/>
                    <a:pt x="4983" y="760"/>
                  </a:cubicBezTo>
                  <a:cubicBezTo>
                    <a:pt x="4959" y="796"/>
                    <a:pt x="4950" y="894"/>
                    <a:pt x="4899" y="894"/>
                  </a:cubicBezTo>
                  <a:cubicBezTo>
                    <a:pt x="4892" y="894"/>
                    <a:pt x="4884" y="893"/>
                    <a:pt x="4876" y="889"/>
                  </a:cubicBezTo>
                  <a:cubicBezTo>
                    <a:pt x="4839" y="855"/>
                    <a:pt x="4801" y="809"/>
                    <a:pt x="4746" y="809"/>
                  </a:cubicBezTo>
                  <a:lnTo>
                    <a:pt x="4743" y="809"/>
                  </a:lnTo>
                  <a:cubicBezTo>
                    <a:pt x="4740" y="868"/>
                    <a:pt x="4786" y="916"/>
                    <a:pt x="4791" y="971"/>
                  </a:cubicBezTo>
                  <a:cubicBezTo>
                    <a:pt x="4785" y="1002"/>
                    <a:pt x="4767" y="1010"/>
                    <a:pt x="4746" y="1010"/>
                  </a:cubicBezTo>
                  <a:cubicBezTo>
                    <a:pt x="4726" y="1010"/>
                    <a:pt x="4703" y="1003"/>
                    <a:pt x="4684" y="1000"/>
                  </a:cubicBezTo>
                  <a:cubicBezTo>
                    <a:pt x="4679" y="999"/>
                    <a:pt x="4673" y="998"/>
                    <a:pt x="4667" y="998"/>
                  </a:cubicBezTo>
                  <a:cubicBezTo>
                    <a:pt x="4623" y="998"/>
                    <a:pt x="4580" y="1027"/>
                    <a:pt x="4581" y="1075"/>
                  </a:cubicBezTo>
                  <a:cubicBezTo>
                    <a:pt x="4571" y="1124"/>
                    <a:pt x="4629" y="1214"/>
                    <a:pt x="4568" y="1237"/>
                  </a:cubicBezTo>
                  <a:cubicBezTo>
                    <a:pt x="4565" y="1238"/>
                    <a:pt x="4562" y="1238"/>
                    <a:pt x="4559" y="1238"/>
                  </a:cubicBezTo>
                  <a:cubicBezTo>
                    <a:pt x="4500" y="1238"/>
                    <a:pt x="4505" y="1143"/>
                    <a:pt x="4502" y="1100"/>
                  </a:cubicBezTo>
                  <a:cubicBezTo>
                    <a:pt x="4497" y="1000"/>
                    <a:pt x="4584" y="930"/>
                    <a:pt x="4679" y="930"/>
                  </a:cubicBezTo>
                  <a:cubicBezTo>
                    <a:pt x="4684" y="930"/>
                    <a:pt x="4690" y="930"/>
                    <a:pt x="4695" y="931"/>
                  </a:cubicBezTo>
                  <a:cubicBezTo>
                    <a:pt x="4680" y="880"/>
                    <a:pt x="4650" y="780"/>
                    <a:pt x="4723" y="766"/>
                  </a:cubicBezTo>
                  <a:cubicBezTo>
                    <a:pt x="4736" y="766"/>
                    <a:pt x="4746" y="771"/>
                    <a:pt x="4757" y="776"/>
                  </a:cubicBezTo>
                  <a:cubicBezTo>
                    <a:pt x="4798" y="794"/>
                    <a:pt x="4844" y="798"/>
                    <a:pt x="4883" y="823"/>
                  </a:cubicBezTo>
                  <a:cubicBezTo>
                    <a:pt x="4910" y="756"/>
                    <a:pt x="4947" y="688"/>
                    <a:pt x="5011" y="648"/>
                  </a:cubicBezTo>
                  <a:cubicBezTo>
                    <a:pt x="5022" y="640"/>
                    <a:pt x="5038" y="634"/>
                    <a:pt x="5053" y="634"/>
                  </a:cubicBezTo>
                  <a:cubicBezTo>
                    <a:pt x="5065" y="634"/>
                    <a:pt x="5077" y="639"/>
                    <a:pt x="5084" y="652"/>
                  </a:cubicBezTo>
                  <a:cubicBezTo>
                    <a:pt x="5093" y="701"/>
                    <a:pt x="5088" y="752"/>
                    <a:pt x="5091" y="801"/>
                  </a:cubicBezTo>
                  <a:cubicBezTo>
                    <a:pt x="5135" y="770"/>
                    <a:pt x="5193" y="749"/>
                    <a:pt x="5249" y="749"/>
                  </a:cubicBezTo>
                  <a:cubicBezTo>
                    <a:pt x="5252" y="749"/>
                    <a:pt x="5254" y="749"/>
                    <a:pt x="5257" y="749"/>
                  </a:cubicBezTo>
                  <a:cubicBezTo>
                    <a:pt x="5258" y="735"/>
                    <a:pt x="5261" y="722"/>
                    <a:pt x="5263" y="711"/>
                  </a:cubicBezTo>
                  <a:cubicBezTo>
                    <a:pt x="5270" y="687"/>
                    <a:pt x="5280" y="664"/>
                    <a:pt x="5293" y="644"/>
                  </a:cubicBezTo>
                  <a:cubicBezTo>
                    <a:pt x="5282" y="633"/>
                    <a:pt x="5270" y="625"/>
                    <a:pt x="5260" y="616"/>
                  </a:cubicBezTo>
                  <a:cubicBezTo>
                    <a:pt x="5225" y="592"/>
                    <a:pt x="5187" y="585"/>
                    <a:pt x="5147" y="585"/>
                  </a:cubicBezTo>
                  <a:cubicBezTo>
                    <a:pt x="5119" y="585"/>
                    <a:pt x="5091" y="588"/>
                    <a:pt x="5064" y="591"/>
                  </a:cubicBezTo>
                  <a:cubicBezTo>
                    <a:pt x="5052" y="592"/>
                    <a:pt x="5039" y="595"/>
                    <a:pt x="5027" y="595"/>
                  </a:cubicBezTo>
                  <a:cubicBezTo>
                    <a:pt x="5024" y="595"/>
                    <a:pt x="5021" y="595"/>
                    <a:pt x="5018" y="594"/>
                  </a:cubicBezTo>
                  <a:cubicBezTo>
                    <a:pt x="4985" y="590"/>
                    <a:pt x="4970" y="548"/>
                    <a:pt x="4991" y="523"/>
                  </a:cubicBezTo>
                  <a:cubicBezTo>
                    <a:pt x="5021" y="481"/>
                    <a:pt x="5038" y="434"/>
                    <a:pt x="5048" y="382"/>
                  </a:cubicBezTo>
                  <a:lnTo>
                    <a:pt x="5048" y="382"/>
                  </a:lnTo>
                  <a:cubicBezTo>
                    <a:pt x="5002" y="389"/>
                    <a:pt x="4960" y="417"/>
                    <a:pt x="4930" y="452"/>
                  </a:cubicBezTo>
                  <a:cubicBezTo>
                    <a:pt x="4901" y="479"/>
                    <a:pt x="4873" y="559"/>
                    <a:pt x="4829" y="559"/>
                  </a:cubicBezTo>
                  <a:cubicBezTo>
                    <a:pt x="4820" y="559"/>
                    <a:pt x="4811" y="555"/>
                    <a:pt x="4800" y="547"/>
                  </a:cubicBezTo>
                  <a:cubicBezTo>
                    <a:pt x="4769" y="486"/>
                    <a:pt x="4735" y="425"/>
                    <a:pt x="4667" y="398"/>
                  </a:cubicBezTo>
                  <a:lnTo>
                    <a:pt x="4667" y="398"/>
                  </a:lnTo>
                  <a:cubicBezTo>
                    <a:pt x="4641" y="462"/>
                    <a:pt x="4666" y="534"/>
                    <a:pt x="4677" y="598"/>
                  </a:cubicBezTo>
                  <a:cubicBezTo>
                    <a:pt x="4681" y="618"/>
                    <a:pt x="4686" y="639"/>
                    <a:pt x="4673" y="656"/>
                  </a:cubicBezTo>
                  <a:cubicBezTo>
                    <a:pt x="4663" y="670"/>
                    <a:pt x="4650" y="674"/>
                    <a:pt x="4635" y="674"/>
                  </a:cubicBezTo>
                  <a:cubicBezTo>
                    <a:pt x="4621" y="674"/>
                    <a:pt x="4607" y="670"/>
                    <a:pt x="4592" y="670"/>
                  </a:cubicBezTo>
                  <a:cubicBezTo>
                    <a:pt x="4585" y="670"/>
                    <a:pt x="4579" y="671"/>
                    <a:pt x="4572" y="673"/>
                  </a:cubicBezTo>
                  <a:cubicBezTo>
                    <a:pt x="4505" y="699"/>
                    <a:pt x="4562" y="794"/>
                    <a:pt x="4522" y="839"/>
                  </a:cubicBezTo>
                  <a:cubicBezTo>
                    <a:pt x="4514" y="848"/>
                    <a:pt x="4504" y="851"/>
                    <a:pt x="4493" y="851"/>
                  </a:cubicBezTo>
                  <a:cubicBezTo>
                    <a:pt x="4479" y="851"/>
                    <a:pt x="4464" y="846"/>
                    <a:pt x="4451" y="844"/>
                  </a:cubicBezTo>
                  <a:cubicBezTo>
                    <a:pt x="4391" y="847"/>
                    <a:pt x="4322" y="862"/>
                    <a:pt x="4275" y="902"/>
                  </a:cubicBezTo>
                  <a:cubicBezTo>
                    <a:pt x="4242" y="932"/>
                    <a:pt x="4229" y="975"/>
                    <a:pt x="4201" y="1008"/>
                  </a:cubicBezTo>
                  <a:cubicBezTo>
                    <a:pt x="4195" y="1018"/>
                    <a:pt x="4183" y="1023"/>
                    <a:pt x="4171" y="1023"/>
                  </a:cubicBezTo>
                  <a:cubicBezTo>
                    <a:pt x="4163" y="1023"/>
                    <a:pt x="4154" y="1021"/>
                    <a:pt x="4148" y="1016"/>
                  </a:cubicBezTo>
                  <a:cubicBezTo>
                    <a:pt x="4115" y="988"/>
                    <a:pt x="4146" y="949"/>
                    <a:pt x="4165" y="923"/>
                  </a:cubicBezTo>
                  <a:cubicBezTo>
                    <a:pt x="4158" y="863"/>
                    <a:pt x="4143" y="806"/>
                    <a:pt x="4118" y="748"/>
                  </a:cubicBezTo>
                  <a:cubicBezTo>
                    <a:pt x="4075" y="798"/>
                    <a:pt x="4058" y="862"/>
                    <a:pt x="4032" y="922"/>
                  </a:cubicBezTo>
                  <a:cubicBezTo>
                    <a:pt x="4023" y="932"/>
                    <a:pt x="4014" y="936"/>
                    <a:pt x="4005" y="936"/>
                  </a:cubicBezTo>
                  <a:cubicBezTo>
                    <a:pt x="3980" y="936"/>
                    <a:pt x="3955" y="908"/>
                    <a:pt x="3939" y="890"/>
                  </a:cubicBezTo>
                  <a:cubicBezTo>
                    <a:pt x="3907" y="856"/>
                    <a:pt x="3868" y="828"/>
                    <a:pt x="3825" y="812"/>
                  </a:cubicBezTo>
                  <a:lnTo>
                    <a:pt x="3825" y="812"/>
                  </a:lnTo>
                  <a:cubicBezTo>
                    <a:pt x="3817" y="870"/>
                    <a:pt x="3856" y="918"/>
                    <a:pt x="3866" y="970"/>
                  </a:cubicBezTo>
                  <a:cubicBezTo>
                    <a:pt x="3866" y="995"/>
                    <a:pt x="3845" y="1014"/>
                    <a:pt x="3822" y="1014"/>
                  </a:cubicBezTo>
                  <a:cubicBezTo>
                    <a:pt x="3820" y="1014"/>
                    <a:pt x="3819" y="1014"/>
                    <a:pt x="3817" y="1014"/>
                  </a:cubicBezTo>
                  <a:cubicBezTo>
                    <a:pt x="3781" y="1004"/>
                    <a:pt x="3744" y="990"/>
                    <a:pt x="3708" y="990"/>
                  </a:cubicBezTo>
                  <a:cubicBezTo>
                    <a:pt x="3694" y="990"/>
                    <a:pt x="3680" y="992"/>
                    <a:pt x="3667" y="997"/>
                  </a:cubicBezTo>
                  <a:cubicBezTo>
                    <a:pt x="3658" y="1000"/>
                    <a:pt x="3639" y="1006"/>
                    <a:pt x="3647" y="1018"/>
                  </a:cubicBezTo>
                  <a:cubicBezTo>
                    <a:pt x="3671" y="1073"/>
                    <a:pt x="3763" y="1106"/>
                    <a:pt x="3753" y="1172"/>
                  </a:cubicBezTo>
                  <a:cubicBezTo>
                    <a:pt x="3743" y="1199"/>
                    <a:pt x="3724" y="1206"/>
                    <a:pt x="3701" y="1206"/>
                  </a:cubicBezTo>
                  <a:cubicBezTo>
                    <a:pt x="3677" y="1206"/>
                    <a:pt x="3651" y="1199"/>
                    <a:pt x="3628" y="1199"/>
                  </a:cubicBezTo>
                  <a:cubicBezTo>
                    <a:pt x="3623" y="1199"/>
                    <a:pt x="3618" y="1200"/>
                    <a:pt x="3613" y="1200"/>
                  </a:cubicBezTo>
                  <a:cubicBezTo>
                    <a:pt x="3526" y="1202"/>
                    <a:pt x="3476" y="1278"/>
                    <a:pt x="3486" y="1361"/>
                  </a:cubicBezTo>
                  <a:cubicBezTo>
                    <a:pt x="3487" y="1404"/>
                    <a:pt x="3517" y="1467"/>
                    <a:pt x="3463" y="1490"/>
                  </a:cubicBezTo>
                  <a:cubicBezTo>
                    <a:pt x="3452" y="1495"/>
                    <a:pt x="3441" y="1496"/>
                    <a:pt x="3430" y="1496"/>
                  </a:cubicBezTo>
                  <a:cubicBezTo>
                    <a:pt x="3421" y="1496"/>
                    <a:pt x="3412" y="1495"/>
                    <a:pt x="3403" y="1495"/>
                  </a:cubicBezTo>
                  <a:cubicBezTo>
                    <a:pt x="3399" y="1495"/>
                    <a:pt x="3395" y="1495"/>
                    <a:pt x="3392" y="1496"/>
                  </a:cubicBezTo>
                  <a:cubicBezTo>
                    <a:pt x="3337" y="1499"/>
                    <a:pt x="3289" y="1522"/>
                    <a:pt x="3238" y="1541"/>
                  </a:cubicBezTo>
                  <a:cubicBezTo>
                    <a:pt x="3234" y="1542"/>
                    <a:pt x="3230" y="1543"/>
                    <a:pt x="3226" y="1543"/>
                  </a:cubicBezTo>
                  <a:cubicBezTo>
                    <a:pt x="3221" y="1543"/>
                    <a:pt x="3216" y="1542"/>
                    <a:pt x="3212" y="1540"/>
                  </a:cubicBezTo>
                  <a:cubicBezTo>
                    <a:pt x="3210" y="1541"/>
                    <a:pt x="3207" y="1541"/>
                    <a:pt x="3205" y="1541"/>
                  </a:cubicBezTo>
                  <a:cubicBezTo>
                    <a:pt x="3197" y="1541"/>
                    <a:pt x="3190" y="1535"/>
                    <a:pt x="3196" y="1521"/>
                  </a:cubicBezTo>
                  <a:cubicBezTo>
                    <a:pt x="3193" y="1510"/>
                    <a:pt x="3196" y="1498"/>
                    <a:pt x="3204" y="1490"/>
                  </a:cubicBezTo>
                  <a:cubicBezTo>
                    <a:pt x="3213" y="1437"/>
                    <a:pt x="3206" y="1381"/>
                    <a:pt x="3205" y="1328"/>
                  </a:cubicBezTo>
                  <a:lnTo>
                    <a:pt x="3205" y="1328"/>
                  </a:lnTo>
                  <a:cubicBezTo>
                    <a:pt x="3148" y="1367"/>
                    <a:pt x="3114" y="1430"/>
                    <a:pt x="3086" y="1494"/>
                  </a:cubicBezTo>
                  <a:cubicBezTo>
                    <a:pt x="3082" y="1519"/>
                    <a:pt x="3063" y="1536"/>
                    <a:pt x="3041" y="1536"/>
                  </a:cubicBezTo>
                  <a:cubicBezTo>
                    <a:pt x="3033" y="1536"/>
                    <a:pt x="3025" y="1534"/>
                    <a:pt x="3017" y="1529"/>
                  </a:cubicBezTo>
                  <a:cubicBezTo>
                    <a:pt x="2974" y="1501"/>
                    <a:pt x="2929" y="1471"/>
                    <a:pt x="2879" y="1455"/>
                  </a:cubicBezTo>
                  <a:lnTo>
                    <a:pt x="2879" y="1455"/>
                  </a:lnTo>
                  <a:cubicBezTo>
                    <a:pt x="2892" y="1499"/>
                    <a:pt x="2920" y="1531"/>
                    <a:pt x="2951" y="1565"/>
                  </a:cubicBezTo>
                  <a:cubicBezTo>
                    <a:pt x="2967" y="1580"/>
                    <a:pt x="2983" y="1600"/>
                    <a:pt x="2976" y="1623"/>
                  </a:cubicBezTo>
                  <a:cubicBezTo>
                    <a:pt x="2968" y="1650"/>
                    <a:pt x="2938" y="1655"/>
                    <a:pt x="2914" y="1658"/>
                  </a:cubicBezTo>
                  <a:cubicBezTo>
                    <a:pt x="2889" y="1663"/>
                    <a:pt x="2870" y="1675"/>
                    <a:pt x="2851" y="1689"/>
                  </a:cubicBezTo>
                  <a:cubicBezTo>
                    <a:pt x="2891" y="1721"/>
                    <a:pt x="2923" y="1768"/>
                    <a:pt x="2940" y="1815"/>
                  </a:cubicBezTo>
                  <a:cubicBezTo>
                    <a:pt x="2990" y="1776"/>
                    <a:pt x="3052" y="1748"/>
                    <a:pt x="3114" y="1748"/>
                  </a:cubicBezTo>
                  <a:cubicBezTo>
                    <a:pt x="3141" y="1748"/>
                    <a:pt x="3169" y="1753"/>
                    <a:pt x="3195" y="1766"/>
                  </a:cubicBezTo>
                  <a:cubicBezTo>
                    <a:pt x="3210" y="1741"/>
                    <a:pt x="3237" y="1717"/>
                    <a:pt x="3250" y="1698"/>
                  </a:cubicBezTo>
                  <a:cubicBezTo>
                    <a:pt x="3293" y="1636"/>
                    <a:pt x="3366" y="1599"/>
                    <a:pt x="3439" y="1599"/>
                  </a:cubicBezTo>
                  <a:cubicBezTo>
                    <a:pt x="3491" y="1599"/>
                    <a:pt x="3543" y="1619"/>
                    <a:pt x="3583" y="1661"/>
                  </a:cubicBezTo>
                  <a:cubicBezTo>
                    <a:pt x="3618" y="1618"/>
                    <a:pt x="3657" y="1567"/>
                    <a:pt x="3715" y="1567"/>
                  </a:cubicBezTo>
                  <a:cubicBezTo>
                    <a:pt x="3720" y="1567"/>
                    <a:pt x="3725" y="1567"/>
                    <a:pt x="3730" y="1568"/>
                  </a:cubicBezTo>
                  <a:cubicBezTo>
                    <a:pt x="3765" y="1414"/>
                    <a:pt x="3814" y="1332"/>
                    <a:pt x="3867" y="1332"/>
                  </a:cubicBezTo>
                  <a:cubicBezTo>
                    <a:pt x="3916" y="1332"/>
                    <a:pt x="3968" y="1402"/>
                    <a:pt x="4014" y="1548"/>
                  </a:cubicBezTo>
                  <a:cubicBezTo>
                    <a:pt x="4058" y="1502"/>
                    <a:pt x="4128" y="1442"/>
                    <a:pt x="4195" y="1442"/>
                  </a:cubicBezTo>
                  <a:cubicBezTo>
                    <a:pt x="4219" y="1442"/>
                    <a:pt x="4243" y="1449"/>
                    <a:pt x="4265" y="1468"/>
                  </a:cubicBezTo>
                  <a:cubicBezTo>
                    <a:pt x="4313" y="1529"/>
                    <a:pt x="4233" y="1586"/>
                    <a:pt x="4208" y="1641"/>
                  </a:cubicBezTo>
                  <a:cubicBezTo>
                    <a:pt x="4283" y="1646"/>
                    <a:pt x="4352" y="1697"/>
                    <a:pt x="4369" y="1772"/>
                  </a:cubicBezTo>
                  <a:cubicBezTo>
                    <a:pt x="4450" y="1773"/>
                    <a:pt x="4529" y="1819"/>
                    <a:pt x="4561" y="1893"/>
                  </a:cubicBezTo>
                  <a:cubicBezTo>
                    <a:pt x="4574" y="1889"/>
                    <a:pt x="4589" y="1886"/>
                    <a:pt x="4603" y="1885"/>
                  </a:cubicBezTo>
                  <a:cubicBezTo>
                    <a:pt x="4631" y="1820"/>
                    <a:pt x="4680" y="1754"/>
                    <a:pt x="4757" y="1750"/>
                  </a:cubicBezTo>
                  <a:cubicBezTo>
                    <a:pt x="4740" y="1693"/>
                    <a:pt x="4666" y="1574"/>
                    <a:pt x="4736" y="1534"/>
                  </a:cubicBezTo>
                  <a:cubicBezTo>
                    <a:pt x="4742" y="1532"/>
                    <a:pt x="4747" y="1531"/>
                    <a:pt x="4753" y="1531"/>
                  </a:cubicBezTo>
                  <a:cubicBezTo>
                    <a:pt x="4772" y="1531"/>
                    <a:pt x="4789" y="1542"/>
                    <a:pt x="4804" y="1551"/>
                  </a:cubicBezTo>
                  <a:cubicBezTo>
                    <a:pt x="4843" y="1573"/>
                    <a:pt x="4883" y="1596"/>
                    <a:pt x="4915" y="1629"/>
                  </a:cubicBezTo>
                  <a:cubicBezTo>
                    <a:pt x="4942" y="1580"/>
                    <a:pt x="4972" y="1467"/>
                    <a:pt x="5037" y="1467"/>
                  </a:cubicBezTo>
                  <a:cubicBezTo>
                    <a:pt x="5045" y="1467"/>
                    <a:pt x="5053" y="1469"/>
                    <a:pt x="5062" y="1473"/>
                  </a:cubicBezTo>
                  <a:cubicBezTo>
                    <a:pt x="5088" y="1487"/>
                    <a:pt x="5091" y="1520"/>
                    <a:pt x="5091" y="1546"/>
                  </a:cubicBezTo>
                  <a:cubicBezTo>
                    <a:pt x="5090" y="1593"/>
                    <a:pt x="5095" y="1643"/>
                    <a:pt x="5080" y="1688"/>
                  </a:cubicBezTo>
                  <a:cubicBezTo>
                    <a:pt x="5077" y="1696"/>
                    <a:pt x="5071" y="1699"/>
                    <a:pt x="5064" y="1699"/>
                  </a:cubicBezTo>
                  <a:cubicBezTo>
                    <a:pt x="5052" y="1699"/>
                    <a:pt x="5039" y="1686"/>
                    <a:pt x="5048" y="1671"/>
                  </a:cubicBezTo>
                  <a:cubicBezTo>
                    <a:pt x="5052" y="1634"/>
                    <a:pt x="5040" y="1595"/>
                    <a:pt x="5029" y="1561"/>
                  </a:cubicBezTo>
                  <a:cubicBezTo>
                    <a:pt x="5006" y="1585"/>
                    <a:pt x="4989" y="1612"/>
                    <a:pt x="4974" y="1642"/>
                  </a:cubicBezTo>
                  <a:cubicBezTo>
                    <a:pt x="4965" y="1671"/>
                    <a:pt x="4943" y="1702"/>
                    <a:pt x="4914" y="1702"/>
                  </a:cubicBezTo>
                  <a:cubicBezTo>
                    <a:pt x="4905" y="1702"/>
                    <a:pt x="4896" y="1699"/>
                    <a:pt x="4886" y="1692"/>
                  </a:cubicBezTo>
                  <a:cubicBezTo>
                    <a:pt x="4853" y="1666"/>
                    <a:pt x="4823" y="1638"/>
                    <a:pt x="4782" y="1622"/>
                  </a:cubicBezTo>
                  <a:lnTo>
                    <a:pt x="4782" y="1622"/>
                  </a:lnTo>
                  <a:cubicBezTo>
                    <a:pt x="4788" y="1671"/>
                    <a:pt x="4809" y="1717"/>
                    <a:pt x="4833" y="1760"/>
                  </a:cubicBezTo>
                  <a:cubicBezTo>
                    <a:pt x="4851" y="1780"/>
                    <a:pt x="4850" y="1814"/>
                    <a:pt x="4824" y="1825"/>
                  </a:cubicBezTo>
                  <a:cubicBezTo>
                    <a:pt x="4818" y="1828"/>
                    <a:pt x="4811" y="1828"/>
                    <a:pt x="4805" y="1828"/>
                  </a:cubicBezTo>
                  <a:cubicBezTo>
                    <a:pt x="4791" y="1828"/>
                    <a:pt x="4777" y="1825"/>
                    <a:pt x="4764" y="1825"/>
                  </a:cubicBezTo>
                  <a:cubicBezTo>
                    <a:pt x="4753" y="1825"/>
                    <a:pt x="4742" y="1827"/>
                    <a:pt x="4732" y="1836"/>
                  </a:cubicBezTo>
                  <a:cubicBezTo>
                    <a:pt x="4698" y="1861"/>
                    <a:pt x="4692" y="1905"/>
                    <a:pt x="4673" y="1940"/>
                  </a:cubicBezTo>
                  <a:cubicBezTo>
                    <a:pt x="4661" y="1959"/>
                    <a:pt x="4642" y="1965"/>
                    <a:pt x="4621" y="1965"/>
                  </a:cubicBezTo>
                  <a:cubicBezTo>
                    <a:pt x="4614" y="1965"/>
                    <a:pt x="4606" y="1964"/>
                    <a:pt x="4598" y="1963"/>
                  </a:cubicBezTo>
                  <a:cubicBezTo>
                    <a:pt x="4594" y="1963"/>
                    <a:pt x="4589" y="1962"/>
                    <a:pt x="4585" y="1962"/>
                  </a:cubicBezTo>
                  <a:cubicBezTo>
                    <a:pt x="4496" y="1962"/>
                    <a:pt x="4430" y="2030"/>
                    <a:pt x="4365" y="2082"/>
                  </a:cubicBezTo>
                  <a:cubicBezTo>
                    <a:pt x="4360" y="2086"/>
                    <a:pt x="4354" y="2088"/>
                    <a:pt x="4348" y="2088"/>
                  </a:cubicBezTo>
                  <a:cubicBezTo>
                    <a:pt x="4343" y="2088"/>
                    <a:pt x="4337" y="2086"/>
                    <a:pt x="4333" y="2082"/>
                  </a:cubicBezTo>
                  <a:cubicBezTo>
                    <a:pt x="4323" y="2073"/>
                    <a:pt x="4323" y="2059"/>
                    <a:pt x="4333" y="2049"/>
                  </a:cubicBezTo>
                  <a:cubicBezTo>
                    <a:pt x="4352" y="2029"/>
                    <a:pt x="4369" y="2008"/>
                    <a:pt x="4390" y="1990"/>
                  </a:cubicBezTo>
                  <a:cubicBezTo>
                    <a:pt x="4426" y="1956"/>
                    <a:pt x="4468" y="1927"/>
                    <a:pt x="4513" y="1908"/>
                  </a:cubicBezTo>
                  <a:cubicBezTo>
                    <a:pt x="4504" y="1897"/>
                    <a:pt x="4492" y="1887"/>
                    <a:pt x="4480" y="1878"/>
                  </a:cubicBezTo>
                  <a:cubicBezTo>
                    <a:pt x="4430" y="1830"/>
                    <a:pt x="4281" y="1896"/>
                    <a:pt x="4312" y="1787"/>
                  </a:cubicBezTo>
                  <a:cubicBezTo>
                    <a:pt x="4317" y="1747"/>
                    <a:pt x="4289" y="1708"/>
                    <a:pt x="4249" y="1700"/>
                  </a:cubicBezTo>
                  <a:cubicBezTo>
                    <a:pt x="4243" y="1699"/>
                    <a:pt x="4238" y="1699"/>
                    <a:pt x="4232" y="1699"/>
                  </a:cubicBezTo>
                  <a:cubicBezTo>
                    <a:pt x="4205" y="1699"/>
                    <a:pt x="4178" y="1710"/>
                    <a:pt x="4151" y="1712"/>
                  </a:cubicBezTo>
                  <a:cubicBezTo>
                    <a:pt x="4111" y="1711"/>
                    <a:pt x="4104" y="1661"/>
                    <a:pt x="4131" y="1636"/>
                  </a:cubicBezTo>
                  <a:cubicBezTo>
                    <a:pt x="4161" y="1599"/>
                    <a:pt x="4192" y="1563"/>
                    <a:pt x="4212" y="1516"/>
                  </a:cubicBezTo>
                  <a:cubicBezTo>
                    <a:pt x="4205" y="1514"/>
                    <a:pt x="4199" y="1514"/>
                    <a:pt x="4192" y="1514"/>
                  </a:cubicBezTo>
                  <a:cubicBezTo>
                    <a:pt x="4126" y="1514"/>
                    <a:pt x="4076" y="1580"/>
                    <a:pt x="4031" y="1623"/>
                  </a:cubicBezTo>
                  <a:cubicBezTo>
                    <a:pt x="4021" y="1638"/>
                    <a:pt x="4005" y="1653"/>
                    <a:pt x="3988" y="1653"/>
                  </a:cubicBezTo>
                  <a:cubicBezTo>
                    <a:pt x="3981" y="1653"/>
                    <a:pt x="3974" y="1650"/>
                    <a:pt x="3967" y="1645"/>
                  </a:cubicBezTo>
                  <a:cubicBezTo>
                    <a:pt x="3953" y="1635"/>
                    <a:pt x="3952" y="1617"/>
                    <a:pt x="3950" y="1602"/>
                  </a:cubicBezTo>
                  <a:cubicBezTo>
                    <a:pt x="3944" y="1537"/>
                    <a:pt x="3910" y="1475"/>
                    <a:pt x="3869" y="1423"/>
                  </a:cubicBezTo>
                  <a:cubicBezTo>
                    <a:pt x="3834" y="1464"/>
                    <a:pt x="3823" y="1519"/>
                    <a:pt x="3812" y="1570"/>
                  </a:cubicBezTo>
                  <a:cubicBezTo>
                    <a:pt x="3807" y="1590"/>
                    <a:pt x="3806" y="1620"/>
                    <a:pt x="3785" y="1635"/>
                  </a:cubicBezTo>
                  <a:cubicBezTo>
                    <a:pt x="3775" y="1643"/>
                    <a:pt x="3763" y="1648"/>
                    <a:pt x="3750" y="1648"/>
                  </a:cubicBezTo>
                  <a:cubicBezTo>
                    <a:pt x="3743" y="1648"/>
                    <a:pt x="3736" y="1646"/>
                    <a:pt x="3730" y="1644"/>
                  </a:cubicBezTo>
                  <a:cubicBezTo>
                    <a:pt x="3719" y="1638"/>
                    <a:pt x="3710" y="1635"/>
                    <a:pt x="3701" y="1635"/>
                  </a:cubicBezTo>
                  <a:cubicBezTo>
                    <a:pt x="3657" y="1635"/>
                    <a:pt x="3638" y="1705"/>
                    <a:pt x="3612" y="1738"/>
                  </a:cubicBezTo>
                  <a:cubicBezTo>
                    <a:pt x="3602" y="1745"/>
                    <a:pt x="3592" y="1748"/>
                    <a:pt x="3584" y="1748"/>
                  </a:cubicBezTo>
                  <a:cubicBezTo>
                    <a:pt x="3540" y="1748"/>
                    <a:pt x="3511" y="1672"/>
                    <a:pt x="3444" y="1672"/>
                  </a:cubicBezTo>
                  <a:cubicBezTo>
                    <a:pt x="3403" y="1672"/>
                    <a:pt x="3348" y="1701"/>
                    <a:pt x="3265" y="1792"/>
                  </a:cubicBezTo>
                  <a:cubicBezTo>
                    <a:pt x="3254" y="1810"/>
                    <a:pt x="3242" y="1830"/>
                    <a:pt x="3222" y="1830"/>
                  </a:cubicBezTo>
                  <a:cubicBezTo>
                    <a:pt x="3216" y="1830"/>
                    <a:pt x="3210" y="1828"/>
                    <a:pt x="3202" y="1824"/>
                  </a:cubicBezTo>
                  <a:cubicBezTo>
                    <a:pt x="3201" y="1823"/>
                    <a:pt x="3199" y="1821"/>
                    <a:pt x="3197" y="1820"/>
                  </a:cubicBezTo>
                  <a:cubicBezTo>
                    <a:pt x="3183" y="1817"/>
                    <a:pt x="3169" y="1815"/>
                    <a:pt x="3155" y="1815"/>
                  </a:cubicBezTo>
                  <a:cubicBezTo>
                    <a:pt x="3117" y="1815"/>
                    <a:pt x="3080" y="1826"/>
                    <a:pt x="3048" y="1849"/>
                  </a:cubicBezTo>
                  <a:cubicBezTo>
                    <a:pt x="3010" y="1870"/>
                    <a:pt x="2978" y="1903"/>
                    <a:pt x="2937" y="1916"/>
                  </a:cubicBezTo>
                  <a:cubicBezTo>
                    <a:pt x="2933" y="1916"/>
                    <a:pt x="2930" y="1917"/>
                    <a:pt x="2926" y="1917"/>
                  </a:cubicBezTo>
                  <a:cubicBezTo>
                    <a:pt x="2887" y="1917"/>
                    <a:pt x="2875" y="1872"/>
                    <a:pt x="2863" y="1841"/>
                  </a:cubicBezTo>
                  <a:cubicBezTo>
                    <a:pt x="2839" y="1785"/>
                    <a:pt x="2791" y="1731"/>
                    <a:pt x="2727" y="1727"/>
                  </a:cubicBezTo>
                  <a:cubicBezTo>
                    <a:pt x="2676" y="1728"/>
                    <a:pt x="2637" y="1763"/>
                    <a:pt x="2599" y="1790"/>
                  </a:cubicBezTo>
                  <a:cubicBezTo>
                    <a:pt x="2593" y="1793"/>
                    <a:pt x="2587" y="1794"/>
                    <a:pt x="2582" y="1794"/>
                  </a:cubicBezTo>
                  <a:cubicBezTo>
                    <a:pt x="2560" y="1794"/>
                    <a:pt x="2539" y="1773"/>
                    <a:pt x="2544" y="1749"/>
                  </a:cubicBezTo>
                  <a:cubicBezTo>
                    <a:pt x="2548" y="1730"/>
                    <a:pt x="2563" y="1716"/>
                    <a:pt x="2568" y="1697"/>
                  </a:cubicBezTo>
                  <a:cubicBezTo>
                    <a:pt x="2587" y="1646"/>
                    <a:pt x="2591" y="1591"/>
                    <a:pt x="2595" y="1537"/>
                  </a:cubicBezTo>
                  <a:lnTo>
                    <a:pt x="2595" y="1537"/>
                  </a:lnTo>
                  <a:cubicBezTo>
                    <a:pt x="2512" y="1570"/>
                    <a:pt x="2465" y="1652"/>
                    <a:pt x="2439" y="1734"/>
                  </a:cubicBezTo>
                  <a:cubicBezTo>
                    <a:pt x="2436" y="1756"/>
                    <a:pt x="2429" y="1781"/>
                    <a:pt x="2405" y="1781"/>
                  </a:cubicBezTo>
                  <a:cubicBezTo>
                    <a:pt x="2403" y="1781"/>
                    <a:pt x="2400" y="1781"/>
                    <a:pt x="2398" y="1780"/>
                  </a:cubicBezTo>
                  <a:cubicBezTo>
                    <a:pt x="2360" y="1770"/>
                    <a:pt x="2334" y="1737"/>
                    <a:pt x="2299" y="1720"/>
                  </a:cubicBezTo>
                  <a:cubicBezTo>
                    <a:pt x="2268" y="1704"/>
                    <a:pt x="2235" y="1688"/>
                    <a:pt x="2200" y="1677"/>
                  </a:cubicBezTo>
                  <a:lnTo>
                    <a:pt x="2200" y="1677"/>
                  </a:lnTo>
                  <a:cubicBezTo>
                    <a:pt x="2194" y="1722"/>
                    <a:pt x="2220" y="1764"/>
                    <a:pt x="2241" y="1802"/>
                  </a:cubicBezTo>
                  <a:cubicBezTo>
                    <a:pt x="2258" y="1828"/>
                    <a:pt x="2293" y="1860"/>
                    <a:pt x="2258" y="1886"/>
                  </a:cubicBezTo>
                  <a:cubicBezTo>
                    <a:pt x="2250" y="1893"/>
                    <a:pt x="2239" y="1895"/>
                    <a:pt x="2228" y="1895"/>
                  </a:cubicBezTo>
                  <a:cubicBezTo>
                    <a:pt x="2219" y="1895"/>
                    <a:pt x="2209" y="1894"/>
                    <a:pt x="2200" y="1894"/>
                  </a:cubicBezTo>
                  <a:cubicBezTo>
                    <a:pt x="2200" y="1894"/>
                    <a:pt x="2199" y="1894"/>
                    <a:pt x="2198" y="1894"/>
                  </a:cubicBezTo>
                  <a:cubicBezTo>
                    <a:pt x="2173" y="1894"/>
                    <a:pt x="2150" y="1907"/>
                    <a:pt x="2133" y="1925"/>
                  </a:cubicBezTo>
                  <a:cubicBezTo>
                    <a:pt x="2110" y="1947"/>
                    <a:pt x="2114" y="1986"/>
                    <a:pt x="2115" y="2023"/>
                  </a:cubicBezTo>
                  <a:cubicBezTo>
                    <a:pt x="2121" y="2022"/>
                    <a:pt x="2127" y="2022"/>
                    <a:pt x="2133" y="2022"/>
                  </a:cubicBezTo>
                  <a:cubicBezTo>
                    <a:pt x="2201" y="2022"/>
                    <a:pt x="2264" y="2063"/>
                    <a:pt x="2304" y="2167"/>
                  </a:cubicBezTo>
                  <a:cubicBezTo>
                    <a:pt x="2333" y="2098"/>
                    <a:pt x="2405" y="1982"/>
                    <a:pt x="2487" y="1982"/>
                  </a:cubicBezTo>
                  <a:cubicBezTo>
                    <a:pt x="2506" y="1982"/>
                    <a:pt x="2526" y="1988"/>
                    <a:pt x="2546" y="2003"/>
                  </a:cubicBezTo>
                  <a:cubicBezTo>
                    <a:pt x="2578" y="2044"/>
                    <a:pt x="2566" y="2102"/>
                    <a:pt x="2576" y="2151"/>
                  </a:cubicBezTo>
                  <a:cubicBezTo>
                    <a:pt x="2631" y="2095"/>
                    <a:pt x="2681" y="2071"/>
                    <a:pt x="2719" y="2071"/>
                  </a:cubicBezTo>
                  <a:cubicBezTo>
                    <a:pt x="2799" y="2071"/>
                    <a:pt x="2834" y="2173"/>
                    <a:pt x="2780" y="2310"/>
                  </a:cubicBezTo>
                  <a:cubicBezTo>
                    <a:pt x="2788" y="2309"/>
                    <a:pt x="2796" y="2309"/>
                    <a:pt x="2804" y="2309"/>
                  </a:cubicBezTo>
                  <a:cubicBezTo>
                    <a:pt x="2862" y="2309"/>
                    <a:pt x="2921" y="2317"/>
                    <a:pt x="2971" y="2351"/>
                  </a:cubicBezTo>
                  <a:cubicBezTo>
                    <a:pt x="2987" y="2358"/>
                    <a:pt x="2978" y="2379"/>
                    <a:pt x="2965" y="2379"/>
                  </a:cubicBezTo>
                  <a:cubicBezTo>
                    <a:pt x="2962" y="2379"/>
                    <a:pt x="2958" y="2378"/>
                    <a:pt x="2955" y="2375"/>
                  </a:cubicBezTo>
                  <a:cubicBezTo>
                    <a:pt x="2935" y="2365"/>
                    <a:pt x="2914" y="2361"/>
                    <a:pt x="2892" y="2361"/>
                  </a:cubicBezTo>
                  <a:cubicBezTo>
                    <a:pt x="2883" y="2361"/>
                    <a:pt x="2873" y="2362"/>
                    <a:pt x="2864" y="2363"/>
                  </a:cubicBezTo>
                  <a:cubicBezTo>
                    <a:pt x="2830" y="2371"/>
                    <a:pt x="2795" y="2378"/>
                    <a:pt x="2759" y="2383"/>
                  </a:cubicBezTo>
                  <a:cubicBezTo>
                    <a:pt x="2752" y="2386"/>
                    <a:pt x="2744" y="2387"/>
                    <a:pt x="2737" y="2387"/>
                  </a:cubicBezTo>
                  <a:cubicBezTo>
                    <a:pt x="2714" y="2387"/>
                    <a:pt x="2692" y="2374"/>
                    <a:pt x="2691" y="2348"/>
                  </a:cubicBezTo>
                  <a:cubicBezTo>
                    <a:pt x="2699" y="2292"/>
                    <a:pt x="2743" y="2242"/>
                    <a:pt x="2741" y="2181"/>
                  </a:cubicBezTo>
                  <a:cubicBezTo>
                    <a:pt x="2742" y="2156"/>
                    <a:pt x="2733" y="2147"/>
                    <a:pt x="2721" y="2147"/>
                  </a:cubicBezTo>
                  <a:cubicBezTo>
                    <a:pt x="2700" y="2147"/>
                    <a:pt x="2670" y="2170"/>
                    <a:pt x="2655" y="2186"/>
                  </a:cubicBezTo>
                  <a:cubicBezTo>
                    <a:pt x="2621" y="2220"/>
                    <a:pt x="2596" y="2266"/>
                    <a:pt x="2562" y="2300"/>
                  </a:cubicBezTo>
                  <a:cubicBezTo>
                    <a:pt x="2555" y="2306"/>
                    <a:pt x="2547" y="2308"/>
                    <a:pt x="2538" y="2308"/>
                  </a:cubicBezTo>
                  <a:cubicBezTo>
                    <a:pt x="2514" y="2308"/>
                    <a:pt x="2489" y="2286"/>
                    <a:pt x="2496" y="2258"/>
                  </a:cubicBezTo>
                  <a:cubicBezTo>
                    <a:pt x="2516" y="2194"/>
                    <a:pt x="2519" y="2123"/>
                    <a:pt x="2501" y="2058"/>
                  </a:cubicBezTo>
                  <a:lnTo>
                    <a:pt x="2501" y="2058"/>
                  </a:lnTo>
                  <a:cubicBezTo>
                    <a:pt x="2450" y="2068"/>
                    <a:pt x="2420" y="2118"/>
                    <a:pt x="2395" y="2159"/>
                  </a:cubicBezTo>
                  <a:cubicBezTo>
                    <a:pt x="2374" y="2198"/>
                    <a:pt x="2350" y="2238"/>
                    <a:pt x="2331" y="2280"/>
                  </a:cubicBezTo>
                  <a:cubicBezTo>
                    <a:pt x="2327" y="2296"/>
                    <a:pt x="2314" y="2311"/>
                    <a:pt x="2296" y="2311"/>
                  </a:cubicBezTo>
                  <a:cubicBezTo>
                    <a:pt x="2295" y="2311"/>
                    <a:pt x="2294" y="2311"/>
                    <a:pt x="2293" y="2311"/>
                  </a:cubicBezTo>
                  <a:cubicBezTo>
                    <a:pt x="2252" y="2308"/>
                    <a:pt x="2262" y="2259"/>
                    <a:pt x="2253" y="2231"/>
                  </a:cubicBezTo>
                  <a:cubicBezTo>
                    <a:pt x="2235" y="2169"/>
                    <a:pt x="2199" y="2105"/>
                    <a:pt x="2133" y="2105"/>
                  </a:cubicBezTo>
                  <a:cubicBezTo>
                    <a:pt x="2123" y="2105"/>
                    <a:pt x="2111" y="2107"/>
                    <a:pt x="2100" y="2110"/>
                  </a:cubicBezTo>
                  <a:cubicBezTo>
                    <a:pt x="2039" y="2135"/>
                    <a:pt x="1995" y="2187"/>
                    <a:pt x="1944" y="2228"/>
                  </a:cubicBezTo>
                  <a:cubicBezTo>
                    <a:pt x="1925" y="2245"/>
                    <a:pt x="1901" y="2273"/>
                    <a:pt x="1874" y="2273"/>
                  </a:cubicBezTo>
                  <a:cubicBezTo>
                    <a:pt x="1866" y="2273"/>
                    <a:pt x="1858" y="2270"/>
                    <a:pt x="1850" y="2264"/>
                  </a:cubicBezTo>
                  <a:cubicBezTo>
                    <a:pt x="1825" y="2247"/>
                    <a:pt x="1829" y="2213"/>
                    <a:pt x="1815" y="2188"/>
                  </a:cubicBezTo>
                  <a:cubicBezTo>
                    <a:pt x="1791" y="2131"/>
                    <a:pt x="1747" y="2088"/>
                    <a:pt x="1695" y="2055"/>
                  </a:cubicBezTo>
                  <a:cubicBezTo>
                    <a:pt x="1671" y="2088"/>
                    <a:pt x="1663" y="2130"/>
                    <a:pt x="1651" y="2170"/>
                  </a:cubicBezTo>
                  <a:cubicBezTo>
                    <a:pt x="1646" y="2189"/>
                    <a:pt x="1642" y="2212"/>
                    <a:pt x="1622" y="2222"/>
                  </a:cubicBezTo>
                  <a:cubicBezTo>
                    <a:pt x="1615" y="2226"/>
                    <a:pt x="1609" y="2228"/>
                    <a:pt x="1602" y="2228"/>
                  </a:cubicBezTo>
                  <a:cubicBezTo>
                    <a:pt x="1579" y="2228"/>
                    <a:pt x="1561" y="2204"/>
                    <a:pt x="1558" y="2180"/>
                  </a:cubicBezTo>
                  <a:cubicBezTo>
                    <a:pt x="1539" y="2122"/>
                    <a:pt x="1504" y="2062"/>
                    <a:pt x="1473" y="2008"/>
                  </a:cubicBezTo>
                  <a:lnTo>
                    <a:pt x="1473" y="2008"/>
                  </a:lnTo>
                  <a:cubicBezTo>
                    <a:pt x="1467" y="2067"/>
                    <a:pt x="1478" y="2125"/>
                    <a:pt x="1484" y="2183"/>
                  </a:cubicBezTo>
                  <a:cubicBezTo>
                    <a:pt x="1492" y="2214"/>
                    <a:pt x="1479" y="2255"/>
                    <a:pt x="1444" y="2255"/>
                  </a:cubicBezTo>
                  <a:cubicBezTo>
                    <a:pt x="1441" y="2255"/>
                    <a:pt x="1437" y="2255"/>
                    <a:pt x="1434" y="2254"/>
                  </a:cubicBezTo>
                  <a:cubicBezTo>
                    <a:pt x="1410" y="2247"/>
                    <a:pt x="1390" y="2228"/>
                    <a:pt x="1367" y="2219"/>
                  </a:cubicBezTo>
                  <a:cubicBezTo>
                    <a:pt x="1330" y="2205"/>
                    <a:pt x="1291" y="2201"/>
                    <a:pt x="1252" y="2198"/>
                  </a:cubicBezTo>
                  <a:lnTo>
                    <a:pt x="1252" y="2198"/>
                  </a:lnTo>
                  <a:cubicBezTo>
                    <a:pt x="1301" y="2250"/>
                    <a:pt x="1350" y="2303"/>
                    <a:pt x="1398" y="2356"/>
                  </a:cubicBezTo>
                  <a:cubicBezTo>
                    <a:pt x="1414" y="2372"/>
                    <a:pt x="1412" y="2399"/>
                    <a:pt x="1395" y="2414"/>
                  </a:cubicBezTo>
                  <a:cubicBezTo>
                    <a:pt x="1386" y="2421"/>
                    <a:pt x="1378" y="2424"/>
                    <a:pt x="1369" y="2424"/>
                  </a:cubicBezTo>
                  <a:cubicBezTo>
                    <a:pt x="1352" y="2424"/>
                    <a:pt x="1337" y="2411"/>
                    <a:pt x="1322" y="2396"/>
                  </a:cubicBezTo>
                  <a:cubicBezTo>
                    <a:pt x="1278" y="2406"/>
                    <a:pt x="1235" y="2433"/>
                    <a:pt x="1216" y="2475"/>
                  </a:cubicBezTo>
                  <a:cubicBezTo>
                    <a:pt x="1208" y="2502"/>
                    <a:pt x="1206" y="2530"/>
                    <a:pt x="1200" y="2559"/>
                  </a:cubicBezTo>
                  <a:cubicBezTo>
                    <a:pt x="1201" y="2586"/>
                    <a:pt x="1189" y="2620"/>
                    <a:pt x="1157" y="2620"/>
                  </a:cubicBezTo>
                  <a:cubicBezTo>
                    <a:pt x="1156" y="2620"/>
                    <a:pt x="1155" y="2620"/>
                    <a:pt x="1154" y="2619"/>
                  </a:cubicBezTo>
                  <a:cubicBezTo>
                    <a:pt x="1141" y="2619"/>
                    <a:pt x="1128" y="2612"/>
                    <a:pt x="1121" y="2602"/>
                  </a:cubicBezTo>
                  <a:cubicBezTo>
                    <a:pt x="1103" y="2578"/>
                    <a:pt x="1076" y="2568"/>
                    <a:pt x="1048" y="2568"/>
                  </a:cubicBezTo>
                  <a:cubicBezTo>
                    <a:pt x="1024" y="2568"/>
                    <a:pt x="999" y="2576"/>
                    <a:pt x="980" y="2589"/>
                  </a:cubicBezTo>
                  <a:cubicBezTo>
                    <a:pt x="944" y="2611"/>
                    <a:pt x="921" y="2649"/>
                    <a:pt x="897" y="2681"/>
                  </a:cubicBezTo>
                  <a:cubicBezTo>
                    <a:pt x="889" y="2695"/>
                    <a:pt x="876" y="2707"/>
                    <a:pt x="860" y="2709"/>
                  </a:cubicBezTo>
                  <a:cubicBezTo>
                    <a:pt x="857" y="2710"/>
                    <a:pt x="853" y="2710"/>
                    <a:pt x="850" y="2710"/>
                  </a:cubicBezTo>
                  <a:cubicBezTo>
                    <a:pt x="835" y="2710"/>
                    <a:pt x="820" y="2702"/>
                    <a:pt x="807" y="2696"/>
                  </a:cubicBezTo>
                  <a:cubicBezTo>
                    <a:pt x="784" y="2686"/>
                    <a:pt x="759" y="2682"/>
                    <a:pt x="735" y="2682"/>
                  </a:cubicBezTo>
                  <a:cubicBezTo>
                    <a:pt x="698" y="2682"/>
                    <a:pt x="662" y="2692"/>
                    <a:pt x="631" y="2713"/>
                  </a:cubicBezTo>
                  <a:cubicBezTo>
                    <a:pt x="611" y="2721"/>
                    <a:pt x="589" y="2741"/>
                    <a:pt x="565" y="2753"/>
                  </a:cubicBezTo>
                  <a:cubicBezTo>
                    <a:pt x="554" y="2758"/>
                    <a:pt x="543" y="2762"/>
                    <a:pt x="532" y="2762"/>
                  </a:cubicBezTo>
                  <a:cubicBezTo>
                    <a:pt x="526" y="2762"/>
                    <a:pt x="520" y="2761"/>
                    <a:pt x="514" y="2758"/>
                  </a:cubicBezTo>
                  <a:cubicBezTo>
                    <a:pt x="512" y="2757"/>
                    <a:pt x="509" y="2755"/>
                    <a:pt x="507" y="2753"/>
                  </a:cubicBezTo>
                  <a:cubicBezTo>
                    <a:pt x="455" y="2710"/>
                    <a:pt x="388" y="2694"/>
                    <a:pt x="319" y="2694"/>
                  </a:cubicBezTo>
                  <a:cubicBezTo>
                    <a:pt x="254" y="2694"/>
                    <a:pt x="186" y="2709"/>
                    <a:pt x="128" y="2730"/>
                  </a:cubicBezTo>
                  <a:cubicBezTo>
                    <a:pt x="112" y="2736"/>
                    <a:pt x="97" y="2744"/>
                    <a:pt x="82" y="2753"/>
                  </a:cubicBezTo>
                  <a:cubicBezTo>
                    <a:pt x="54" y="2770"/>
                    <a:pt x="27" y="2790"/>
                    <a:pt x="0" y="2809"/>
                  </a:cubicBezTo>
                  <a:lnTo>
                    <a:pt x="1284" y="2809"/>
                  </a:lnTo>
                  <a:cubicBezTo>
                    <a:pt x="2976" y="2810"/>
                    <a:pt x="4668" y="2809"/>
                    <a:pt x="6359" y="2812"/>
                  </a:cubicBezTo>
                  <a:cubicBezTo>
                    <a:pt x="6361" y="2342"/>
                    <a:pt x="6362" y="1873"/>
                    <a:pt x="6366" y="1402"/>
                  </a:cubicBezTo>
                  <a:cubicBezTo>
                    <a:pt x="6367" y="1202"/>
                    <a:pt x="6369" y="1001"/>
                    <a:pt x="6372" y="800"/>
                  </a:cubicBezTo>
                  <a:cubicBezTo>
                    <a:pt x="6378" y="586"/>
                    <a:pt x="6377" y="372"/>
                    <a:pt x="6391" y="157"/>
                  </a:cubicBezTo>
                  <a:cubicBezTo>
                    <a:pt x="6369" y="151"/>
                    <a:pt x="6346" y="147"/>
                    <a:pt x="6323" y="147"/>
                  </a:cubicBezTo>
                  <a:cubicBezTo>
                    <a:pt x="6308" y="147"/>
                    <a:pt x="6293" y="149"/>
                    <a:pt x="6278" y="151"/>
                  </a:cubicBezTo>
                  <a:cubicBezTo>
                    <a:pt x="6222" y="163"/>
                    <a:pt x="6169" y="192"/>
                    <a:pt x="6126" y="229"/>
                  </a:cubicBezTo>
                  <a:cubicBezTo>
                    <a:pt x="6107" y="241"/>
                    <a:pt x="6090" y="261"/>
                    <a:pt x="6067" y="261"/>
                  </a:cubicBezTo>
                  <a:cubicBezTo>
                    <a:pt x="6065" y="261"/>
                    <a:pt x="6063" y="261"/>
                    <a:pt x="6061" y="260"/>
                  </a:cubicBezTo>
                  <a:cubicBezTo>
                    <a:pt x="6040" y="257"/>
                    <a:pt x="6026" y="235"/>
                    <a:pt x="6031" y="214"/>
                  </a:cubicBezTo>
                  <a:cubicBezTo>
                    <a:pt x="6043" y="190"/>
                    <a:pt x="6048" y="164"/>
                    <a:pt x="6046" y="136"/>
                  </a:cubicBezTo>
                  <a:cubicBezTo>
                    <a:pt x="6044" y="110"/>
                    <a:pt x="6028" y="0"/>
                    <a:pt x="599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7"/>
            <p:cNvSpPr/>
            <p:nvPr/>
          </p:nvSpPr>
          <p:spPr>
            <a:xfrm>
              <a:off x="3346697" y="2918494"/>
              <a:ext cx="325487" cy="144341"/>
            </a:xfrm>
            <a:custGeom>
              <a:avLst/>
              <a:gdLst/>
              <a:ahLst/>
              <a:cxnLst/>
              <a:rect l="l" t="t" r="r" b="b"/>
              <a:pathLst>
                <a:path w="6677" h="2961" extrusionOk="0">
                  <a:moveTo>
                    <a:pt x="6200" y="52"/>
                  </a:moveTo>
                  <a:cubicBezTo>
                    <a:pt x="6237" y="52"/>
                    <a:pt x="6253" y="161"/>
                    <a:pt x="6255" y="187"/>
                  </a:cubicBezTo>
                  <a:cubicBezTo>
                    <a:pt x="6257" y="216"/>
                    <a:pt x="6253" y="241"/>
                    <a:pt x="6240" y="266"/>
                  </a:cubicBezTo>
                  <a:cubicBezTo>
                    <a:pt x="6235" y="287"/>
                    <a:pt x="6250" y="309"/>
                    <a:pt x="6272" y="312"/>
                  </a:cubicBezTo>
                  <a:cubicBezTo>
                    <a:pt x="6273" y="313"/>
                    <a:pt x="6275" y="313"/>
                    <a:pt x="6276" y="313"/>
                  </a:cubicBezTo>
                  <a:cubicBezTo>
                    <a:pt x="6299" y="313"/>
                    <a:pt x="6317" y="293"/>
                    <a:pt x="6335" y="281"/>
                  </a:cubicBezTo>
                  <a:cubicBezTo>
                    <a:pt x="6378" y="244"/>
                    <a:pt x="6431" y="214"/>
                    <a:pt x="6487" y="203"/>
                  </a:cubicBezTo>
                  <a:cubicBezTo>
                    <a:pt x="6503" y="200"/>
                    <a:pt x="6518" y="199"/>
                    <a:pt x="6534" y="199"/>
                  </a:cubicBezTo>
                  <a:cubicBezTo>
                    <a:pt x="6556" y="199"/>
                    <a:pt x="6578" y="202"/>
                    <a:pt x="6599" y="208"/>
                  </a:cubicBezTo>
                  <a:cubicBezTo>
                    <a:pt x="6585" y="424"/>
                    <a:pt x="6586" y="638"/>
                    <a:pt x="6580" y="852"/>
                  </a:cubicBezTo>
                  <a:cubicBezTo>
                    <a:pt x="6571" y="1522"/>
                    <a:pt x="6570" y="2194"/>
                    <a:pt x="6567" y="2864"/>
                  </a:cubicBezTo>
                  <a:cubicBezTo>
                    <a:pt x="4448" y="2859"/>
                    <a:pt x="2328" y="2862"/>
                    <a:pt x="208" y="2861"/>
                  </a:cubicBezTo>
                  <a:cubicBezTo>
                    <a:pt x="235" y="2842"/>
                    <a:pt x="262" y="2822"/>
                    <a:pt x="290" y="2805"/>
                  </a:cubicBezTo>
                  <a:cubicBezTo>
                    <a:pt x="305" y="2796"/>
                    <a:pt x="320" y="2788"/>
                    <a:pt x="336" y="2782"/>
                  </a:cubicBezTo>
                  <a:cubicBezTo>
                    <a:pt x="394" y="2761"/>
                    <a:pt x="461" y="2746"/>
                    <a:pt x="527" y="2746"/>
                  </a:cubicBezTo>
                  <a:cubicBezTo>
                    <a:pt x="595" y="2746"/>
                    <a:pt x="662" y="2762"/>
                    <a:pt x="715" y="2805"/>
                  </a:cubicBezTo>
                  <a:cubicBezTo>
                    <a:pt x="717" y="2807"/>
                    <a:pt x="720" y="2809"/>
                    <a:pt x="722" y="2810"/>
                  </a:cubicBezTo>
                  <a:cubicBezTo>
                    <a:pt x="728" y="2813"/>
                    <a:pt x="734" y="2814"/>
                    <a:pt x="741" y="2814"/>
                  </a:cubicBezTo>
                  <a:cubicBezTo>
                    <a:pt x="752" y="2814"/>
                    <a:pt x="762" y="2810"/>
                    <a:pt x="773" y="2805"/>
                  </a:cubicBezTo>
                  <a:cubicBezTo>
                    <a:pt x="797" y="2793"/>
                    <a:pt x="819" y="2773"/>
                    <a:pt x="839" y="2765"/>
                  </a:cubicBezTo>
                  <a:cubicBezTo>
                    <a:pt x="870" y="2744"/>
                    <a:pt x="906" y="2734"/>
                    <a:pt x="943" y="2734"/>
                  </a:cubicBezTo>
                  <a:cubicBezTo>
                    <a:pt x="967" y="2734"/>
                    <a:pt x="992" y="2738"/>
                    <a:pt x="1015" y="2748"/>
                  </a:cubicBezTo>
                  <a:cubicBezTo>
                    <a:pt x="1029" y="2754"/>
                    <a:pt x="1044" y="2763"/>
                    <a:pt x="1059" y="2763"/>
                  </a:cubicBezTo>
                  <a:cubicBezTo>
                    <a:pt x="1062" y="2763"/>
                    <a:pt x="1065" y="2762"/>
                    <a:pt x="1068" y="2762"/>
                  </a:cubicBezTo>
                  <a:cubicBezTo>
                    <a:pt x="1084" y="2759"/>
                    <a:pt x="1097" y="2747"/>
                    <a:pt x="1105" y="2734"/>
                  </a:cubicBezTo>
                  <a:cubicBezTo>
                    <a:pt x="1129" y="2701"/>
                    <a:pt x="1152" y="2663"/>
                    <a:pt x="1188" y="2641"/>
                  </a:cubicBezTo>
                  <a:cubicBezTo>
                    <a:pt x="1207" y="2628"/>
                    <a:pt x="1232" y="2621"/>
                    <a:pt x="1256" y="2621"/>
                  </a:cubicBezTo>
                  <a:cubicBezTo>
                    <a:pt x="1284" y="2621"/>
                    <a:pt x="1312" y="2631"/>
                    <a:pt x="1330" y="2654"/>
                  </a:cubicBezTo>
                  <a:cubicBezTo>
                    <a:pt x="1336" y="2664"/>
                    <a:pt x="1350" y="2673"/>
                    <a:pt x="1362" y="2673"/>
                  </a:cubicBezTo>
                  <a:cubicBezTo>
                    <a:pt x="1363" y="2673"/>
                    <a:pt x="1364" y="2673"/>
                    <a:pt x="1365" y="2673"/>
                  </a:cubicBezTo>
                  <a:cubicBezTo>
                    <a:pt x="1397" y="2673"/>
                    <a:pt x="1409" y="2638"/>
                    <a:pt x="1409" y="2611"/>
                  </a:cubicBezTo>
                  <a:cubicBezTo>
                    <a:pt x="1414" y="2582"/>
                    <a:pt x="1416" y="2554"/>
                    <a:pt x="1425" y="2528"/>
                  </a:cubicBezTo>
                  <a:cubicBezTo>
                    <a:pt x="1443" y="2486"/>
                    <a:pt x="1486" y="2458"/>
                    <a:pt x="1530" y="2449"/>
                  </a:cubicBezTo>
                  <a:cubicBezTo>
                    <a:pt x="1545" y="2463"/>
                    <a:pt x="1561" y="2477"/>
                    <a:pt x="1578" y="2477"/>
                  </a:cubicBezTo>
                  <a:cubicBezTo>
                    <a:pt x="1586" y="2477"/>
                    <a:pt x="1595" y="2473"/>
                    <a:pt x="1604" y="2466"/>
                  </a:cubicBezTo>
                  <a:cubicBezTo>
                    <a:pt x="1620" y="2451"/>
                    <a:pt x="1622" y="2424"/>
                    <a:pt x="1607" y="2408"/>
                  </a:cubicBezTo>
                  <a:cubicBezTo>
                    <a:pt x="1558" y="2355"/>
                    <a:pt x="1509" y="2303"/>
                    <a:pt x="1460" y="2250"/>
                  </a:cubicBezTo>
                  <a:lnTo>
                    <a:pt x="1460" y="2250"/>
                  </a:lnTo>
                  <a:cubicBezTo>
                    <a:pt x="1499" y="2253"/>
                    <a:pt x="1539" y="2257"/>
                    <a:pt x="1575" y="2271"/>
                  </a:cubicBezTo>
                  <a:cubicBezTo>
                    <a:pt x="1599" y="2281"/>
                    <a:pt x="1618" y="2299"/>
                    <a:pt x="1642" y="2306"/>
                  </a:cubicBezTo>
                  <a:cubicBezTo>
                    <a:pt x="1645" y="2307"/>
                    <a:pt x="1649" y="2307"/>
                    <a:pt x="1652" y="2307"/>
                  </a:cubicBezTo>
                  <a:cubicBezTo>
                    <a:pt x="1688" y="2307"/>
                    <a:pt x="1701" y="2266"/>
                    <a:pt x="1692" y="2235"/>
                  </a:cubicBezTo>
                  <a:cubicBezTo>
                    <a:pt x="1686" y="2177"/>
                    <a:pt x="1676" y="2119"/>
                    <a:pt x="1682" y="2060"/>
                  </a:cubicBezTo>
                  <a:lnTo>
                    <a:pt x="1682" y="2060"/>
                  </a:lnTo>
                  <a:cubicBezTo>
                    <a:pt x="1712" y="2115"/>
                    <a:pt x="1747" y="2174"/>
                    <a:pt x="1766" y="2232"/>
                  </a:cubicBezTo>
                  <a:cubicBezTo>
                    <a:pt x="1769" y="2257"/>
                    <a:pt x="1788" y="2280"/>
                    <a:pt x="1811" y="2280"/>
                  </a:cubicBezTo>
                  <a:cubicBezTo>
                    <a:pt x="1817" y="2280"/>
                    <a:pt x="1823" y="2279"/>
                    <a:pt x="1830" y="2275"/>
                  </a:cubicBezTo>
                  <a:cubicBezTo>
                    <a:pt x="1850" y="2265"/>
                    <a:pt x="1854" y="2242"/>
                    <a:pt x="1859" y="2222"/>
                  </a:cubicBezTo>
                  <a:cubicBezTo>
                    <a:pt x="1871" y="2182"/>
                    <a:pt x="1879" y="2141"/>
                    <a:pt x="1903" y="2107"/>
                  </a:cubicBezTo>
                  <a:cubicBezTo>
                    <a:pt x="1955" y="2140"/>
                    <a:pt x="1999" y="2184"/>
                    <a:pt x="2023" y="2240"/>
                  </a:cubicBezTo>
                  <a:cubicBezTo>
                    <a:pt x="2037" y="2265"/>
                    <a:pt x="2033" y="2299"/>
                    <a:pt x="2059" y="2316"/>
                  </a:cubicBezTo>
                  <a:cubicBezTo>
                    <a:pt x="2067" y="2322"/>
                    <a:pt x="2075" y="2325"/>
                    <a:pt x="2082" y="2325"/>
                  </a:cubicBezTo>
                  <a:cubicBezTo>
                    <a:pt x="2109" y="2325"/>
                    <a:pt x="2133" y="2297"/>
                    <a:pt x="2152" y="2280"/>
                  </a:cubicBezTo>
                  <a:cubicBezTo>
                    <a:pt x="2203" y="2239"/>
                    <a:pt x="2248" y="2187"/>
                    <a:pt x="2309" y="2162"/>
                  </a:cubicBezTo>
                  <a:cubicBezTo>
                    <a:pt x="2320" y="2159"/>
                    <a:pt x="2331" y="2157"/>
                    <a:pt x="2342" y="2157"/>
                  </a:cubicBezTo>
                  <a:cubicBezTo>
                    <a:pt x="2407" y="2157"/>
                    <a:pt x="2443" y="2221"/>
                    <a:pt x="2461" y="2283"/>
                  </a:cubicBezTo>
                  <a:cubicBezTo>
                    <a:pt x="2471" y="2311"/>
                    <a:pt x="2460" y="2360"/>
                    <a:pt x="2501" y="2363"/>
                  </a:cubicBezTo>
                  <a:cubicBezTo>
                    <a:pt x="2502" y="2363"/>
                    <a:pt x="2503" y="2363"/>
                    <a:pt x="2504" y="2363"/>
                  </a:cubicBezTo>
                  <a:cubicBezTo>
                    <a:pt x="2522" y="2363"/>
                    <a:pt x="2535" y="2348"/>
                    <a:pt x="2539" y="2332"/>
                  </a:cubicBezTo>
                  <a:cubicBezTo>
                    <a:pt x="2558" y="2290"/>
                    <a:pt x="2582" y="2250"/>
                    <a:pt x="2603" y="2211"/>
                  </a:cubicBezTo>
                  <a:cubicBezTo>
                    <a:pt x="2628" y="2170"/>
                    <a:pt x="2658" y="2119"/>
                    <a:pt x="2709" y="2110"/>
                  </a:cubicBezTo>
                  <a:lnTo>
                    <a:pt x="2709" y="2110"/>
                  </a:lnTo>
                  <a:cubicBezTo>
                    <a:pt x="2728" y="2175"/>
                    <a:pt x="2724" y="2246"/>
                    <a:pt x="2705" y="2310"/>
                  </a:cubicBezTo>
                  <a:cubicBezTo>
                    <a:pt x="2697" y="2337"/>
                    <a:pt x="2723" y="2359"/>
                    <a:pt x="2748" y="2359"/>
                  </a:cubicBezTo>
                  <a:cubicBezTo>
                    <a:pt x="2756" y="2359"/>
                    <a:pt x="2764" y="2357"/>
                    <a:pt x="2771" y="2352"/>
                  </a:cubicBezTo>
                  <a:cubicBezTo>
                    <a:pt x="2805" y="2318"/>
                    <a:pt x="2829" y="2272"/>
                    <a:pt x="2864" y="2238"/>
                  </a:cubicBezTo>
                  <a:cubicBezTo>
                    <a:pt x="2879" y="2222"/>
                    <a:pt x="2909" y="2199"/>
                    <a:pt x="2929" y="2199"/>
                  </a:cubicBezTo>
                  <a:cubicBezTo>
                    <a:pt x="2942" y="2199"/>
                    <a:pt x="2951" y="2208"/>
                    <a:pt x="2949" y="2233"/>
                  </a:cubicBezTo>
                  <a:cubicBezTo>
                    <a:pt x="2953" y="2294"/>
                    <a:pt x="2908" y="2344"/>
                    <a:pt x="2899" y="2400"/>
                  </a:cubicBezTo>
                  <a:cubicBezTo>
                    <a:pt x="2900" y="2426"/>
                    <a:pt x="2922" y="2439"/>
                    <a:pt x="2945" y="2439"/>
                  </a:cubicBezTo>
                  <a:cubicBezTo>
                    <a:pt x="2953" y="2439"/>
                    <a:pt x="2961" y="2438"/>
                    <a:pt x="2968" y="2435"/>
                  </a:cubicBezTo>
                  <a:cubicBezTo>
                    <a:pt x="3003" y="2430"/>
                    <a:pt x="3039" y="2423"/>
                    <a:pt x="3073" y="2415"/>
                  </a:cubicBezTo>
                  <a:cubicBezTo>
                    <a:pt x="3082" y="2414"/>
                    <a:pt x="3090" y="2413"/>
                    <a:pt x="3098" y="2413"/>
                  </a:cubicBezTo>
                  <a:cubicBezTo>
                    <a:pt x="3120" y="2413"/>
                    <a:pt x="3143" y="2418"/>
                    <a:pt x="3163" y="2428"/>
                  </a:cubicBezTo>
                  <a:cubicBezTo>
                    <a:pt x="3166" y="2430"/>
                    <a:pt x="3169" y="2431"/>
                    <a:pt x="3172" y="2431"/>
                  </a:cubicBezTo>
                  <a:cubicBezTo>
                    <a:pt x="3186" y="2431"/>
                    <a:pt x="3196" y="2410"/>
                    <a:pt x="3179" y="2403"/>
                  </a:cubicBezTo>
                  <a:cubicBezTo>
                    <a:pt x="3129" y="2369"/>
                    <a:pt x="3070" y="2361"/>
                    <a:pt x="3012" y="2361"/>
                  </a:cubicBezTo>
                  <a:cubicBezTo>
                    <a:pt x="3004" y="2361"/>
                    <a:pt x="2996" y="2361"/>
                    <a:pt x="2988" y="2362"/>
                  </a:cubicBezTo>
                  <a:cubicBezTo>
                    <a:pt x="3043" y="2225"/>
                    <a:pt x="3008" y="2123"/>
                    <a:pt x="2928" y="2123"/>
                  </a:cubicBezTo>
                  <a:cubicBezTo>
                    <a:pt x="2889" y="2123"/>
                    <a:pt x="2839" y="2147"/>
                    <a:pt x="2784" y="2203"/>
                  </a:cubicBezTo>
                  <a:cubicBezTo>
                    <a:pt x="2775" y="2154"/>
                    <a:pt x="2786" y="2097"/>
                    <a:pt x="2755" y="2055"/>
                  </a:cubicBezTo>
                  <a:cubicBezTo>
                    <a:pt x="2735" y="2040"/>
                    <a:pt x="2715" y="2034"/>
                    <a:pt x="2696" y="2034"/>
                  </a:cubicBezTo>
                  <a:cubicBezTo>
                    <a:pt x="2614" y="2034"/>
                    <a:pt x="2541" y="2150"/>
                    <a:pt x="2512" y="2219"/>
                  </a:cubicBezTo>
                  <a:cubicBezTo>
                    <a:pt x="2472" y="2115"/>
                    <a:pt x="2410" y="2074"/>
                    <a:pt x="2341" y="2074"/>
                  </a:cubicBezTo>
                  <a:cubicBezTo>
                    <a:pt x="2335" y="2074"/>
                    <a:pt x="2329" y="2074"/>
                    <a:pt x="2323" y="2075"/>
                  </a:cubicBezTo>
                  <a:cubicBezTo>
                    <a:pt x="2322" y="2038"/>
                    <a:pt x="2319" y="1999"/>
                    <a:pt x="2341" y="1977"/>
                  </a:cubicBezTo>
                  <a:cubicBezTo>
                    <a:pt x="2358" y="1959"/>
                    <a:pt x="2382" y="1946"/>
                    <a:pt x="2406" y="1946"/>
                  </a:cubicBezTo>
                  <a:cubicBezTo>
                    <a:pt x="2407" y="1946"/>
                    <a:pt x="2408" y="1946"/>
                    <a:pt x="2408" y="1946"/>
                  </a:cubicBezTo>
                  <a:cubicBezTo>
                    <a:pt x="2418" y="1946"/>
                    <a:pt x="2427" y="1947"/>
                    <a:pt x="2436" y="1947"/>
                  </a:cubicBezTo>
                  <a:cubicBezTo>
                    <a:pt x="2447" y="1947"/>
                    <a:pt x="2458" y="1945"/>
                    <a:pt x="2467" y="1938"/>
                  </a:cubicBezTo>
                  <a:cubicBezTo>
                    <a:pt x="2501" y="1912"/>
                    <a:pt x="2466" y="1880"/>
                    <a:pt x="2449" y="1854"/>
                  </a:cubicBezTo>
                  <a:cubicBezTo>
                    <a:pt x="2428" y="1816"/>
                    <a:pt x="2402" y="1774"/>
                    <a:pt x="2410" y="1729"/>
                  </a:cubicBezTo>
                  <a:lnTo>
                    <a:pt x="2410" y="1729"/>
                  </a:lnTo>
                  <a:cubicBezTo>
                    <a:pt x="2443" y="1740"/>
                    <a:pt x="2476" y="1756"/>
                    <a:pt x="2507" y="1772"/>
                  </a:cubicBezTo>
                  <a:cubicBezTo>
                    <a:pt x="2542" y="1789"/>
                    <a:pt x="2569" y="1822"/>
                    <a:pt x="2606" y="1832"/>
                  </a:cubicBezTo>
                  <a:cubicBezTo>
                    <a:pt x="2608" y="1833"/>
                    <a:pt x="2610" y="1833"/>
                    <a:pt x="2612" y="1833"/>
                  </a:cubicBezTo>
                  <a:cubicBezTo>
                    <a:pt x="2638" y="1833"/>
                    <a:pt x="2645" y="1808"/>
                    <a:pt x="2647" y="1786"/>
                  </a:cubicBezTo>
                  <a:cubicBezTo>
                    <a:pt x="2673" y="1704"/>
                    <a:pt x="2721" y="1622"/>
                    <a:pt x="2804" y="1589"/>
                  </a:cubicBezTo>
                  <a:lnTo>
                    <a:pt x="2804" y="1589"/>
                  </a:lnTo>
                  <a:cubicBezTo>
                    <a:pt x="2800" y="1643"/>
                    <a:pt x="2795" y="1698"/>
                    <a:pt x="2777" y="1749"/>
                  </a:cubicBezTo>
                  <a:cubicBezTo>
                    <a:pt x="2772" y="1768"/>
                    <a:pt x="2757" y="1782"/>
                    <a:pt x="2753" y="1801"/>
                  </a:cubicBezTo>
                  <a:cubicBezTo>
                    <a:pt x="2747" y="1825"/>
                    <a:pt x="2768" y="1846"/>
                    <a:pt x="2791" y="1846"/>
                  </a:cubicBezTo>
                  <a:cubicBezTo>
                    <a:pt x="2796" y="1846"/>
                    <a:pt x="2802" y="1845"/>
                    <a:pt x="2808" y="1842"/>
                  </a:cubicBezTo>
                  <a:cubicBezTo>
                    <a:pt x="2846" y="1814"/>
                    <a:pt x="2885" y="1780"/>
                    <a:pt x="2936" y="1779"/>
                  </a:cubicBezTo>
                  <a:cubicBezTo>
                    <a:pt x="2999" y="1783"/>
                    <a:pt x="3047" y="1837"/>
                    <a:pt x="3071" y="1893"/>
                  </a:cubicBezTo>
                  <a:cubicBezTo>
                    <a:pt x="3084" y="1924"/>
                    <a:pt x="3096" y="1969"/>
                    <a:pt x="3135" y="1969"/>
                  </a:cubicBezTo>
                  <a:cubicBezTo>
                    <a:pt x="3138" y="1969"/>
                    <a:pt x="3141" y="1968"/>
                    <a:pt x="3145" y="1968"/>
                  </a:cubicBezTo>
                  <a:cubicBezTo>
                    <a:pt x="3187" y="1955"/>
                    <a:pt x="3219" y="1922"/>
                    <a:pt x="3257" y="1899"/>
                  </a:cubicBezTo>
                  <a:cubicBezTo>
                    <a:pt x="3289" y="1878"/>
                    <a:pt x="3327" y="1867"/>
                    <a:pt x="3365" y="1867"/>
                  </a:cubicBezTo>
                  <a:cubicBezTo>
                    <a:pt x="3379" y="1867"/>
                    <a:pt x="3393" y="1868"/>
                    <a:pt x="3406" y="1871"/>
                  </a:cubicBezTo>
                  <a:cubicBezTo>
                    <a:pt x="3407" y="1873"/>
                    <a:pt x="3409" y="1875"/>
                    <a:pt x="3412" y="1876"/>
                  </a:cubicBezTo>
                  <a:cubicBezTo>
                    <a:pt x="3419" y="1880"/>
                    <a:pt x="3425" y="1882"/>
                    <a:pt x="3431" y="1882"/>
                  </a:cubicBezTo>
                  <a:cubicBezTo>
                    <a:pt x="3451" y="1882"/>
                    <a:pt x="3463" y="1862"/>
                    <a:pt x="3475" y="1844"/>
                  </a:cubicBezTo>
                  <a:cubicBezTo>
                    <a:pt x="3557" y="1752"/>
                    <a:pt x="3612" y="1724"/>
                    <a:pt x="3653" y="1724"/>
                  </a:cubicBezTo>
                  <a:cubicBezTo>
                    <a:pt x="3721" y="1724"/>
                    <a:pt x="3749" y="1800"/>
                    <a:pt x="3793" y="1800"/>
                  </a:cubicBezTo>
                  <a:cubicBezTo>
                    <a:pt x="3802" y="1800"/>
                    <a:pt x="3811" y="1797"/>
                    <a:pt x="3821" y="1790"/>
                  </a:cubicBezTo>
                  <a:cubicBezTo>
                    <a:pt x="3847" y="1757"/>
                    <a:pt x="3865" y="1687"/>
                    <a:pt x="3909" y="1687"/>
                  </a:cubicBezTo>
                  <a:cubicBezTo>
                    <a:pt x="3918" y="1687"/>
                    <a:pt x="3927" y="1690"/>
                    <a:pt x="3938" y="1696"/>
                  </a:cubicBezTo>
                  <a:cubicBezTo>
                    <a:pt x="3944" y="1698"/>
                    <a:pt x="3952" y="1700"/>
                    <a:pt x="3959" y="1700"/>
                  </a:cubicBezTo>
                  <a:cubicBezTo>
                    <a:pt x="3971" y="1700"/>
                    <a:pt x="3984" y="1695"/>
                    <a:pt x="3993" y="1687"/>
                  </a:cubicBezTo>
                  <a:cubicBezTo>
                    <a:pt x="4014" y="1672"/>
                    <a:pt x="4017" y="1642"/>
                    <a:pt x="4020" y="1622"/>
                  </a:cubicBezTo>
                  <a:cubicBezTo>
                    <a:pt x="4031" y="1571"/>
                    <a:pt x="4043" y="1516"/>
                    <a:pt x="4077" y="1475"/>
                  </a:cubicBezTo>
                  <a:cubicBezTo>
                    <a:pt x="4118" y="1527"/>
                    <a:pt x="4152" y="1589"/>
                    <a:pt x="4159" y="1655"/>
                  </a:cubicBezTo>
                  <a:cubicBezTo>
                    <a:pt x="4160" y="1669"/>
                    <a:pt x="4161" y="1687"/>
                    <a:pt x="4175" y="1697"/>
                  </a:cubicBezTo>
                  <a:cubicBezTo>
                    <a:pt x="4182" y="1702"/>
                    <a:pt x="4189" y="1705"/>
                    <a:pt x="4196" y="1705"/>
                  </a:cubicBezTo>
                  <a:cubicBezTo>
                    <a:pt x="4213" y="1705"/>
                    <a:pt x="4229" y="1690"/>
                    <a:pt x="4239" y="1675"/>
                  </a:cubicBezTo>
                  <a:cubicBezTo>
                    <a:pt x="4284" y="1632"/>
                    <a:pt x="4335" y="1566"/>
                    <a:pt x="4401" y="1566"/>
                  </a:cubicBezTo>
                  <a:cubicBezTo>
                    <a:pt x="4407" y="1566"/>
                    <a:pt x="4413" y="1566"/>
                    <a:pt x="4420" y="1568"/>
                  </a:cubicBezTo>
                  <a:cubicBezTo>
                    <a:pt x="4400" y="1614"/>
                    <a:pt x="4369" y="1651"/>
                    <a:pt x="4339" y="1688"/>
                  </a:cubicBezTo>
                  <a:cubicBezTo>
                    <a:pt x="4312" y="1713"/>
                    <a:pt x="4319" y="1763"/>
                    <a:pt x="4360" y="1764"/>
                  </a:cubicBezTo>
                  <a:cubicBezTo>
                    <a:pt x="4386" y="1762"/>
                    <a:pt x="4413" y="1751"/>
                    <a:pt x="4440" y="1751"/>
                  </a:cubicBezTo>
                  <a:cubicBezTo>
                    <a:pt x="4446" y="1751"/>
                    <a:pt x="4451" y="1751"/>
                    <a:pt x="4457" y="1752"/>
                  </a:cubicBezTo>
                  <a:cubicBezTo>
                    <a:pt x="4497" y="1760"/>
                    <a:pt x="4525" y="1799"/>
                    <a:pt x="4520" y="1839"/>
                  </a:cubicBezTo>
                  <a:cubicBezTo>
                    <a:pt x="4489" y="1948"/>
                    <a:pt x="4638" y="1882"/>
                    <a:pt x="4689" y="1930"/>
                  </a:cubicBezTo>
                  <a:cubicBezTo>
                    <a:pt x="4700" y="1938"/>
                    <a:pt x="4712" y="1949"/>
                    <a:pt x="4722" y="1960"/>
                  </a:cubicBezTo>
                  <a:cubicBezTo>
                    <a:pt x="4676" y="1979"/>
                    <a:pt x="4635" y="2008"/>
                    <a:pt x="4598" y="2041"/>
                  </a:cubicBezTo>
                  <a:cubicBezTo>
                    <a:pt x="4578" y="2060"/>
                    <a:pt x="4561" y="2081"/>
                    <a:pt x="4541" y="2101"/>
                  </a:cubicBezTo>
                  <a:cubicBezTo>
                    <a:pt x="4532" y="2110"/>
                    <a:pt x="4532" y="2125"/>
                    <a:pt x="4541" y="2134"/>
                  </a:cubicBezTo>
                  <a:cubicBezTo>
                    <a:pt x="4545" y="2138"/>
                    <a:pt x="4551" y="2140"/>
                    <a:pt x="4557" y="2140"/>
                  </a:cubicBezTo>
                  <a:cubicBezTo>
                    <a:pt x="4563" y="2140"/>
                    <a:pt x="4569" y="2138"/>
                    <a:pt x="4574" y="2134"/>
                  </a:cubicBezTo>
                  <a:cubicBezTo>
                    <a:pt x="4638" y="2082"/>
                    <a:pt x="4704" y="2014"/>
                    <a:pt x="4791" y="2014"/>
                  </a:cubicBezTo>
                  <a:cubicBezTo>
                    <a:pt x="4796" y="2014"/>
                    <a:pt x="4801" y="2015"/>
                    <a:pt x="4806" y="2015"/>
                  </a:cubicBezTo>
                  <a:cubicBezTo>
                    <a:pt x="4814" y="2016"/>
                    <a:pt x="4822" y="2017"/>
                    <a:pt x="4829" y="2017"/>
                  </a:cubicBezTo>
                  <a:cubicBezTo>
                    <a:pt x="4850" y="2017"/>
                    <a:pt x="4871" y="2011"/>
                    <a:pt x="4882" y="1992"/>
                  </a:cubicBezTo>
                  <a:cubicBezTo>
                    <a:pt x="4901" y="1957"/>
                    <a:pt x="4907" y="1912"/>
                    <a:pt x="4940" y="1888"/>
                  </a:cubicBezTo>
                  <a:cubicBezTo>
                    <a:pt x="4950" y="1879"/>
                    <a:pt x="4961" y="1877"/>
                    <a:pt x="4973" y="1877"/>
                  </a:cubicBezTo>
                  <a:cubicBezTo>
                    <a:pt x="4986" y="1877"/>
                    <a:pt x="5000" y="1880"/>
                    <a:pt x="5013" y="1880"/>
                  </a:cubicBezTo>
                  <a:cubicBezTo>
                    <a:pt x="5020" y="1880"/>
                    <a:pt x="5026" y="1880"/>
                    <a:pt x="5032" y="1877"/>
                  </a:cubicBezTo>
                  <a:cubicBezTo>
                    <a:pt x="5058" y="1866"/>
                    <a:pt x="5061" y="1832"/>
                    <a:pt x="5042" y="1812"/>
                  </a:cubicBezTo>
                  <a:cubicBezTo>
                    <a:pt x="5019" y="1769"/>
                    <a:pt x="4998" y="1723"/>
                    <a:pt x="4991" y="1674"/>
                  </a:cubicBezTo>
                  <a:lnTo>
                    <a:pt x="4991" y="1674"/>
                  </a:lnTo>
                  <a:cubicBezTo>
                    <a:pt x="5032" y="1690"/>
                    <a:pt x="5062" y="1718"/>
                    <a:pt x="5095" y="1744"/>
                  </a:cubicBezTo>
                  <a:cubicBezTo>
                    <a:pt x="5105" y="1751"/>
                    <a:pt x="5114" y="1754"/>
                    <a:pt x="5123" y="1754"/>
                  </a:cubicBezTo>
                  <a:cubicBezTo>
                    <a:pt x="5152" y="1754"/>
                    <a:pt x="5174" y="1723"/>
                    <a:pt x="5182" y="1694"/>
                  </a:cubicBezTo>
                  <a:cubicBezTo>
                    <a:pt x="5198" y="1664"/>
                    <a:pt x="5215" y="1636"/>
                    <a:pt x="5237" y="1613"/>
                  </a:cubicBezTo>
                  <a:cubicBezTo>
                    <a:pt x="5249" y="1647"/>
                    <a:pt x="5261" y="1686"/>
                    <a:pt x="5256" y="1723"/>
                  </a:cubicBezTo>
                  <a:cubicBezTo>
                    <a:pt x="5247" y="1738"/>
                    <a:pt x="5260" y="1751"/>
                    <a:pt x="5273" y="1751"/>
                  </a:cubicBezTo>
                  <a:cubicBezTo>
                    <a:pt x="5280" y="1751"/>
                    <a:pt x="5286" y="1747"/>
                    <a:pt x="5290" y="1740"/>
                  </a:cubicBezTo>
                  <a:cubicBezTo>
                    <a:pt x="5304" y="1695"/>
                    <a:pt x="5299" y="1645"/>
                    <a:pt x="5300" y="1598"/>
                  </a:cubicBezTo>
                  <a:cubicBezTo>
                    <a:pt x="5299" y="1571"/>
                    <a:pt x="5297" y="1539"/>
                    <a:pt x="5271" y="1525"/>
                  </a:cubicBezTo>
                  <a:cubicBezTo>
                    <a:pt x="5262" y="1521"/>
                    <a:pt x="5253" y="1519"/>
                    <a:pt x="5246" y="1519"/>
                  </a:cubicBezTo>
                  <a:cubicBezTo>
                    <a:pt x="5180" y="1519"/>
                    <a:pt x="5151" y="1632"/>
                    <a:pt x="5124" y="1680"/>
                  </a:cubicBezTo>
                  <a:cubicBezTo>
                    <a:pt x="5092" y="1647"/>
                    <a:pt x="5052" y="1625"/>
                    <a:pt x="5013" y="1603"/>
                  </a:cubicBezTo>
                  <a:cubicBezTo>
                    <a:pt x="4997" y="1594"/>
                    <a:pt x="4980" y="1582"/>
                    <a:pt x="4961" y="1582"/>
                  </a:cubicBezTo>
                  <a:cubicBezTo>
                    <a:pt x="4956" y="1582"/>
                    <a:pt x="4951" y="1583"/>
                    <a:pt x="4945" y="1585"/>
                  </a:cubicBezTo>
                  <a:cubicBezTo>
                    <a:pt x="4874" y="1626"/>
                    <a:pt x="4948" y="1745"/>
                    <a:pt x="4966" y="1802"/>
                  </a:cubicBezTo>
                  <a:cubicBezTo>
                    <a:pt x="4889" y="1805"/>
                    <a:pt x="4839" y="1871"/>
                    <a:pt x="4812" y="1936"/>
                  </a:cubicBezTo>
                  <a:cubicBezTo>
                    <a:pt x="4797" y="1938"/>
                    <a:pt x="4783" y="1940"/>
                    <a:pt x="4769" y="1945"/>
                  </a:cubicBezTo>
                  <a:cubicBezTo>
                    <a:pt x="4738" y="1871"/>
                    <a:pt x="4659" y="1824"/>
                    <a:pt x="4578" y="1824"/>
                  </a:cubicBezTo>
                  <a:cubicBezTo>
                    <a:pt x="4560" y="1749"/>
                    <a:pt x="4492" y="1697"/>
                    <a:pt x="4417" y="1693"/>
                  </a:cubicBezTo>
                  <a:cubicBezTo>
                    <a:pt x="4441" y="1638"/>
                    <a:pt x="4522" y="1581"/>
                    <a:pt x="4474" y="1520"/>
                  </a:cubicBezTo>
                  <a:cubicBezTo>
                    <a:pt x="4452" y="1501"/>
                    <a:pt x="4428" y="1494"/>
                    <a:pt x="4404" y="1494"/>
                  </a:cubicBezTo>
                  <a:cubicBezTo>
                    <a:pt x="4337" y="1494"/>
                    <a:pt x="4267" y="1553"/>
                    <a:pt x="4223" y="1599"/>
                  </a:cubicBezTo>
                  <a:cubicBezTo>
                    <a:pt x="4178" y="1453"/>
                    <a:pt x="4126" y="1383"/>
                    <a:pt x="4076" y="1383"/>
                  </a:cubicBezTo>
                  <a:cubicBezTo>
                    <a:pt x="4023" y="1383"/>
                    <a:pt x="3974" y="1465"/>
                    <a:pt x="3939" y="1619"/>
                  </a:cubicBezTo>
                  <a:cubicBezTo>
                    <a:pt x="3934" y="1618"/>
                    <a:pt x="3930" y="1618"/>
                    <a:pt x="3925" y="1618"/>
                  </a:cubicBezTo>
                  <a:cubicBezTo>
                    <a:pt x="3867" y="1618"/>
                    <a:pt x="3826" y="1668"/>
                    <a:pt x="3792" y="1711"/>
                  </a:cubicBezTo>
                  <a:cubicBezTo>
                    <a:pt x="3752" y="1670"/>
                    <a:pt x="3700" y="1651"/>
                    <a:pt x="3647" y="1651"/>
                  </a:cubicBezTo>
                  <a:cubicBezTo>
                    <a:pt x="3575" y="1651"/>
                    <a:pt x="3501" y="1687"/>
                    <a:pt x="3459" y="1750"/>
                  </a:cubicBezTo>
                  <a:cubicBezTo>
                    <a:pt x="3446" y="1769"/>
                    <a:pt x="3418" y="1793"/>
                    <a:pt x="3403" y="1818"/>
                  </a:cubicBezTo>
                  <a:cubicBezTo>
                    <a:pt x="3377" y="1805"/>
                    <a:pt x="3350" y="1799"/>
                    <a:pt x="3322" y="1799"/>
                  </a:cubicBezTo>
                  <a:cubicBezTo>
                    <a:pt x="3261" y="1799"/>
                    <a:pt x="3199" y="1828"/>
                    <a:pt x="3149" y="1866"/>
                  </a:cubicBezTo>
                  <a:cubicBezTo>
                    <a:pt x="3132" y="1819"/>
                    <a:pt x="3100" y="1773"/>
                    <a:pt x="3059" y="1741"/>
                  </a:cubicBezTo>
                  <a:cubicBezTo>
                    <a:pt x="3079" y="1727"/>
                    <a:pt x="3099" y="1715"/>
                    <a:pt x="3123" y="1710"/>
                  </a:cubicBezTo>
                  <a:cubicBezTo>
                    <a:pt x="3147" y="1707"/>
                    <a:pt x="3177" y="1701"/>
                    <a:pt x="3185" y="1674"/>
                  </a:cubicBezTo>
                  <a:cubicBezTo>
                    <a:pt x="3192" y="1651"/>
                    <a:pt x="3176" y="1631"/>
                    <a:pt x="3159" y="1616"/>
                  </a:cubicBezTo>
                  <a:cubicBezTo>
                    <a:pt x="3129" y="1583"/>
                    <a:pt x="3101" y="1551"/>
                    <a:pt x="3088" y="1507"/>
                  </a:cubicBezTo>
                  <a:lnTo>
                    <a:pt x="3088" y="1507"/>
                  </a:lnTo>
                  <a:cubicBezTo>
                    <a:pt x="3138" y="1523"/>
                    <a:pt x="3183" y="1552"/>
                    <a:pt x="3225" y="1581"/>
                  </a:cubicBezTo>
                  <a:cubicBezTo>
                    <a:pt x="3233" y="1586"/>
                    <a:pt x="3241" y="1588"/>
                    <a:pt x="3249" y="1588"/>
                  </a:cubicBezTo>
                  <a:cubicBezTo>
                    <a:pt x="3271" y="1588"/>
                    <a:pt x="3291" y="1570"/>
                    <a:pt x="3295" y="1546"/>
                  </a:cubicBezTo>
                  <a:cubicBezTo>
                    <a:pt x="3322" y="1482"/>
                    <a:pt x="3356" y="1419"/>
                    <a:pt x="3414" y="1380"/>
                  </a:cubicBezTo>
                  <a:lnTo>
                    <a:pt x="3414" y="1380"/>
                  </a:lnTo>
                  <a:cubicBezTo>
                    <a:pt x="3414" y="1433"/>
                    <a:pt x="3422" y="1489"/>
                    <a:pt x="3413" y="1541"/>
                  </a:cubicBezTo>
                  <a:cubicBezTo>
                    <a:pt x="3405" y="1550"/>
                    <a:pt x="3402" y="1561"/>
                    <a:pt x="3405" y="1572"/>
                  </a:cubicBezTo>
                  <a:lnTo>
                    <a:pt x="3404" y="1572"/>
                  </a:lnTo>
                  <a:cubicBezTo>
                    <a:pt x="3399" y="1586"/>
                    <a:pt x="3405" y="1592"/>
                    <a:pt x="3414" y="1592"/>
                  </a:cubicBezTo>
                  <a:cubicBezTo>
                    <a:pt x="3416" y="1592"/>
                    <a:pt x="3419" y="1592"/>
                    <a:pt x="3421" y="1591"/>
                  </a:cubicBezTo>
                  <a:cubicBezTo>
                    <a:pt x="3425" y="1593"/>
                    <a:pt x="3430" y="1594"/>
                    <a:pt x="3435" y="1594"/>
                  </a:cubicBezTo>
                  <a:cubicBezTo>
                    <a:pt x="3439" y="1594"/>
                    <a:pt x="3444" y="1594"/>
                    <a:pt x="3447" y="1592"/>
                  </a:cubicBezTo>
                  <a:cubicBezTo>
                    <a:pt x="3497" y="1574"/>
                    <a:pt x="3546" y="1550"/>
                    <a:pt x="3600" y="1548"/>
                  </a:cubicBezTo>
                  <a:cubicBezTo>
                    <a:pt x="3605" y="1547"/>
                    <a:pt x="3611" y="1547"/>
                    <a:pt x="3617" y="1547"/>
                  </a:cubicBezTo>
                  <a:cubicBezTo>
                    <a:pt x="3624" y="1547"/>
                    <a:pt x="3632" y="1547"/>
                    <a:pt x="3639" y="1547"/>
                  </a:cubicBezTo>
                  <a:cubicBezTo>
                    <a:pt x="3650" y="1547"/>
                    <a:pt x="3661" y="1546"/>
                    <a:pt x="3672" y="1542"/>
                  </a:cubicBezTo>
                  <a:cubicBezTo>
                    <a:pt x="3726" y="1519"/>
                    <a:pt x="3695" y="1456"/>
                    <a:pt x="3694" y="1412"/>
                  </a:cubicBezTo>
                  <a:cubicBezTo>
                    <a:pt x="3685" y="1329"/>
                    <a:pt x="3734" y="1254"/>
                    <a:pt x="3822" y="1252"/>
                  </a:cubicBezTo>
                  <a:cubicBezTo>
                    <a:pt x="3827" y="1252"/>
                    <a:pt x="3832" y="1251"/>
                    <a:pt x="3837" y="1251"/>
                  </a:cubicBezTo>
                  <a:cubicBezTo>
                    <a:pt x="3859" y="1251"/>
                    <a:pt x="3886" y="1258"/>
                    <a:pt x="3909" y="1258"/>
                  </a:cubicBezTo>
                  <a:cubicBezTo>
                    <a:pt x="3932" y="1258"/>
                    <a:pt x="3951" y="1251"/>
                    <a:pt x="3961" y="1224"/>
                  </a:cubicBezTo>
                  <a:cubicBezTo>
                    <a:pt x="3971" y="1158"/>
                    <a:pt x="3879" y="1125"/>
                    <a:pt x="3855" y="1070"/>
                  </a:cubicBezTo>
                  <a:cubicBezTo>
                    <a:pt x="3848" y="1057"/>
                    <a:pt x="3867" y="1052"/>
                    <a:pt x="3876" y="1048"/>
                  </a:cubicBezTo>
                  <a:cubicBezTo>
                    <a:pt x="3889" y="1043"/>
                    <a:pt x="3902" y="1041"/>
                    <a:pt x="3916" y="1041"/>
                  </a:cubicBezTo>
                  <a:cubicBezTo>
                    <a:pt x="3953" y="1041"/>
                    <a:pt x="3989" y="1056"/>
                    <a:pt x="4025" y="1064"/>
                  </a:cubicBezTo>
                  <a:cubicBezTo>
                    <a:pt x="4027" y="1065"/>
                    <a:pt x="4029" y="1065"/>
                    <a:pt x="4031" y="1065"/>
                  </a:cubicBezTo>
                  <a:cubicBezTo>
                    <a:pt x="4054" y="1065"/>
                    <a:pt x="4075" y="1045"/>
                    <a:pt x="4074" y="1022"/>
                  </a:cubicBezTo>
                  <a:cubicBezTo>
                    <a:pt x="4065" y="969"/>
                    <a:pt x="4025" y="921"/>
                    <a:pt x="4033" y="864"/>
                  </a:cubicBezTo>
                  <a:lnTo>
                    <a:pt x="4033" y="864"/>
                  </a:lnTo>
                  <a:cubicBezTo>
                    <a:pt x="4077" y="880"/>
                    <a:pt x="4115" y="907"/>
                    <a:pt x="4147" y="942"/>
                  </a:cubicBezTo>
                  <a:cubicBezTo>
                    <a:pt x="4163" y="960"/>
                    <a:pt x="4188" y="988"/>
                    <a:pt x="4213" y="988"/>
                  </a:cubicBezTo>
                  <a:cubicBezTo>
                    <a:pt x="4222" y="988"/>
                    <a:pt x="4231" y="984"/>
                    <a:pt x="4240" y="974"/>
                  </a:cubicBezTo>
                  <a:cubicBezTo>
                    <a:pt x="4268" y="914"/>
                    <a:pt x="4284" y="850"/>
                    <a:pt x="4326" y="800"/>
                  </a:cubicBezTo>
                  <a:cubicBezTo>
                    <a:pt x="4352" y="858"/>
                    <a:pt x="4366" y="915"/>
                    <a:pt x="4373" y="975"/>
                  </a:cubicBezTo>
                  <a:cubicBezTo>
                    <a:pt x="4354" y="1001"/>
                    <a:pt x="4323" y="1040"/>
                    <a:pt x="4356" y="1068"/>
                  </a:cubicBezTo>
                  <a:cubicBezTo>
                    <a:pt x="4363" y="1072"/>
                    <a:pt x="4371" y="1075"/>
                    <a:pt x="4380" y="1075"/>
                  </a:cubicBezTo>
                  <a:cubicBezTo>
                    <a:pt x="4391" y="1075"/>
                    <a:pt x="4403" y="1070"/>
                    <a:pt x="4410" y="1060"/>
                  </a:cubicBezTo>
                  <a:cubicBezTo>
                    <a:pt x="4438" y="1027"/>
                    <a:pt x="4451" y="984"/>
                    <a:pt x="4483" y="954"/>
                  </a:cubicBezTo>
                  <a:cubicBezTo>
                    <a:pt x="4530" y="913"/>
                    <a:pt x="4599" y="897"/>
                    <a:pt x="4659" y="896"/>
                  </a:cubicBezTo>
                  <a:cubicBezTo>
                    <a:pt x="4673" y="898"/>
                    <a:pt x="4688" y="903"/>
                    <a:pt x="4701" y="903"/>
                  </a:cubicBezTo>
                  <a:cubicBezTo>
                    <a:pt x="4712" y="903"/>
                    <a:pt x="4722" y="900"/>
                    <a:pt x="4730" y="891"/>
                  </a:cubicBezTo>
                  <a:cubicBezTo>
                    <a:pt x="4770" y="845"/>
                    <a:pt x="4713" y="751"/>
                    <a:pt x="4781" y="724"/>
                  </a:cubicBezTo>
                  <a:cubicBezTo>
                    <a:pt x="4787" y="722"/>
                    <a:pt x="4793" y="722"/>
                    <a:pt x="4799" y="722"/>
                  </a:cubicBezTo>
                  <a:cubicBezTo>
                    <a:pt x="4814" y="722"/>
                    <a:pt x="4829" y="725"/>
                    <a:pt x="4843" y="725"/>
                  </a:cubicBezTo>
                  <a:cubicBezTo>
                    <a:pt x="4858" y="725"/>
                    <a:pt x="4871" y="722"/>
                    <a:pt x="4881" y="707"/>
                  </a:cubicBezTo>
                  <a:cubicBezTo>
                    <a:pt x="4895" y="691"/>
                    <a:pt x="4890" y="668"/>
                    <a:pt x="4886" y="650"/>
                  </a:cubicBezTo>
                  <a:cubicBezTo>
                    <a:pt x="4875" y="584"/>
                    <a:pt x="4850" y="513"/>
                    <a:pt x="4876" y="449"/>
                  </a:cubicBezTo>
                  <a:lnTo>
                    <a:pt x="4876" y="449"/>
                  </a:lnTo>
                  <a:cubicBezTo>
                    <a:pt x="4943" y="476"/>
                    <a:pt x="4978" y="538"/>
                    <a:pt x="5009" y="598"/>
                  </a:cubicBezTo>
                  <a:cubicBezTo>
                    <a:pt x="5020" y="606"/>
                    <a:pt x="5029" y="610"/>
                    <a:pt x="5038" y="610"/>
                  </a:cubicBezTo>
                  <a:cubicBezTo>
                    <a:pt x="5081" y="610"/>
                    <a:pt x="5109" y="530"/>
                    <a:pt x="5138" y="503"/>
                  </a:cubicBezTo>
                  <a:cubicBezTo>
                    <a:pt x="5169" y="468"/>
                    <a:pt x="5210" y="440"/>
                    <a:pt x="5256" y="433"/>
                  </a:cubicBezTo>
                  <a:lnTo>
                    <a:pt x="5256" y="433"/>
                  </a:lnTo>
                  <a:cubicBezTo>
                    <a:pt x="5248" y="486"/>
                    <a:pt x="5230" y="532"/>
                    <a:pt x="5200" y="574"/>
                  </a:cubicBezTo>
                  <a:cubicBezTo>
                    <a:pt x="5178" y="600"/>
                    <a:pt x="5194" y="642"/>
                    <a:pt x="5228" y="645"/>
                  </a:cubicBezTo>
                  <a:cubicBezTo>
                    <a:pt x="5231" y="646"/>
                    <a:pt x="5235" y="646"/>
                    <a:pt x="5238" y="646"/>
                  </a:cubicBezTo>
                  <a:cubicBezTo>
                    <a:pt x="5250" y="646"/>
                    <a:pt x="5262" y="644"/>
                    <a:pt x="5273" y="643"/>
                  </a:cubicBezTo>
                  <a:cubicBezTo>
                    <a:pt x="5301" y="640"/>
                    <a:pt x="5329" y="636"/>
                    <a:pt x="5358" y="636"/>
                  </a:cubicBezTo>
                  <a:cubicBezTo>
                    <a:pt x="5397" y="636"/>
                    <a:pt x="5435" y="643"/>
                    <a:pt x="5468" y="667"/>
                  </a:cubicBezTo>
                  <a:cubicBezTo>
                    <a:pt x="5479" y="676"/>
                    <a:pt x="5491" y="684"/>
                    <a:pt x="5502" y="695"/>
                  </a:cubicBezTo>
                  <a:cubicBezTo>
                    <a:pt x="5488" y="716"/>
                    <a:pt x="5479" y="739"/>
                    <a:pt x="5472" y="763"/>
                  </a:cubicBezTo>
                  <a:cubicBezTo>
                    <a:pt x="5470" y="774"/>
                    <a:pt x="5467" y="787"/>
                    <a:pt x="5465" y="800"/>
                  </a:cubicBezTo>
                  <a:cubicBezTo>
                    <a:pt x="5462" y="800"/>
                    <a:pt x="5460" y="800"/>
                    <a:pt x="5458" y="800"/>
                  </a:cubicBezTo>
                  <a:cubicBezTo>
                    <a:pt x="5402" y="800"/>
                    <a:pt x="5344" y="822"/>
                    <a:pt x="5299" y="852"/>
                  </a:cubicBezTo>
                  <a:cubicBezTo>
                    <a:pt x="5297" y="803"/>
                    <a:pt x="5301" y="751"/>
                    <a:pt x="5293" y="704"/>
                  </a:cubicBezTo>
                  <a:cubicBezTo>
                    <a:pt x="5286" y="691"/>
                    <a:pt x="5275" y="685"/>
                    <a:pt x="5262" y="685"/>
                  </a:cubicBezTo>
                  <a:cubicBezTo>
                    <a:pt x="5247" y="685"/>
                    <a:pt x="5231" y="692"/>
                    <a:pt x="5220" y="700"/>
                  </a:cubicBezTo>
                  <a:cubicBezTo>
                    <a:pt x="5156" y="739"/>
                    <a:pt x="5119" y="807"/>
                    <a:pt x="5092" y="874"/>
                  </a:cubicBezTo>
                  <a:cubicBezTo>
                    <a:pt x="5053" y="850"/>
                    <a:pt x="5007" y="846"/>
                    <a:pt x="4965" y="828"/>
                  </a:cubicBezTo>
                  <a:cubicBezTo>
                    <a:pt x="4955" y="823"/>
                    <a:pt x="4946" y="818"/>
                    <a:pt x="4935" y="818"/>
                  </a:cubicBezTo>
                  <a:cubicBezTo>
                    <a:pt x="4934" y="818"/>
                    <a:pt x="4933" y="818"/>
                    <a:pt x="4932" y="818"/>
                  </a:cubicBezTo>
                  <a:cubicBezTo>
                    <a:pt x="4859" y="832"/>
                    <a:pt x="4888" y="932"/>
                    <a:pt x="4903" y="983"/>
                  </a:cubicBezTo>
                  <a:cubicBezTo>
                    <a:pt x="4898" y="982"/>
                    <a:pt x="4892" y="982"/>
                    <a:pt x="4887" y="982"/>
                  </a:cubicBezTo>
                  <a:cubicBezTo>
                    <a:pt x="4793" y="982"/>
                    <a:pt x="4706" y="1052"/>
                    <a:pt x="4710" y="1152"/>
                  </a:cubicBezTo>
                  <a:cubicBezTo>
                    <a:pt x="4714" y="1195"/>
                    <a:pt x="4709" y="1290"/>
                    <a:pt x="4767" y="1290"/>
                  </a:cubicBezTo>
                  <a:cubicBezTo>
                    <a:pt x="4770" y="1290"/>
                    <a:pt x="4773" y="1290"/>
                    <a:pt x="4776" y="1289"/>
                  </a:cubicBezTo>
                  <a:cubicBezTo>
                    <a:pt x="4837" y="1266"/>
                    <a:pt x="4780" y="1176"/>
                    <a:pt x="4790" y="1127"/>
                  </a:cubicBezTo>
                  <a:cubicBezTo>
                    <a:pt x="4788" y="1079"/>
                    <a:pt x="4832" y="1050"/>
                    <a:pt x="4875" y="1050"/>
                  </a:cubicBezTo>
                  <a:cubicBezTo>
                    <a:pt x="4881" y="1050"/>
                    <a:pt x="4887" y="1051"/>
                    <a:pt x="4892" y="1052"/>
                  </a:cubicBezTo>
                  <a:cubicBezTo>
                    <a:pt x="4912" y="1055"/>
                    <a:pt x="4935" y="1062"/>
                    <a:pt x="4955" y="1062"/>
                  </a:cubicBezTo>
                  <a:cubicBezTo>
                    <a:pt x="4976" y="1062"/>
                    <a:pt x="4993" y="1054"/>
                    <a:pt x="4999" y="1023"/>
                  </a:cubicBezTo>
                  <a:cubicBezTo>
                    <a:pt x="4994" y="968"/>
                    <a:pt x="4949" y="920"/>
                    <a:pt x="4951" y="861"/>
                  </a:cubicBezTo>
                  <a:lnTo>
                    <a:pt x="4954" y="861"/>
                  </a:lnTo>
                  <a:cubicBezTo>
                    <a:pt x="5009" y="861"/>
                    <a:pt x="5047" y="907"/>
                    <a:pt x="5085" y="939"/>
                  </a:cubicBezTo>
                  <a:cubicBezTo>
                    <a:pt x="5094" y="944"/>
                    <a:pt x="5102" y="946"/>
                    <a:pt x="5109" y="946"/>
                  </a:cubicBezTo>
                  <a:cubicBezTo>
                    <a:pt x="5159" y="946"/>
                    <a:pt x="5168" y="848"/>
                    <a:pt x="5192" y="811"/>
                  </a:cubicBezTo>
                  <a:cubicBezTo>
                    <a:pt x="5205" y="785"/>
                    <a:pt x="5225" y="760"/>
                    <a:pt x="5251" y="743"/>
                  </a:cubicBezTo>
                  <a:lnTo>
                    <a:pt x="5251" y="743"/>
                  </a:lnTo>
                  <a:cubicBezTo>
                    <a:pt x="5250" y="795"/>
                    <a:pt x="5250" y="848"/>
                    <a:pt x="5225" y="895"/>
                  </a:cubicBezTo>
                  <a:cubicBezTo>
                    <a:pt x="5219" y="907"/>
                    <a:pt x="5213" y="918"/>
                    <a:pt x="5216" y="933"/>
                  </a:cubicBezTo>
                  <a:cubicBezTo>
                    <a:pt x="5222" y="958"/>
                    <a:pt x="5236" y="966"/>
                    <a:pt x="5252" y="966"/>
                  </a:cubicBezTo>
                  <a:cubicBezTo>
                    <a:pt x="5278" y="966"/>
                    <a:pt x="5311" y="944"/>
                    <a:pt x="5332" y="928"/>
                  </a:cubicBezTo>
                  <a:cubicBezTo>
                    <a:pt x="5372" y="901"/>
                    <a:pt x="5411" y="870"/>
                    <a:pt x="5461" y="860"/>
                  </a:cubicBezTo>
                  <a:cubicBezTo>
                    <a:pt x="5470" y="859"/>
                    <a:pt x="5480" y="858"/>
                    <a:pt x="5489" y="856"/>
                  </a:cubicBezTo>
                  <a:cubicBezTo>
                    <a:pt x="5491" y="856"/>
                    <a:pt x="5492" y="858"/>
                    <a:pt x="5494" y="858"/>
                  </a:cubicBezTo>
                  <a:cubicBezTo>
                    <a:pt x="5496" y="858"/>
                    <a:pt x="5497" y="858"/>
                    <a:pt x="5499" y="858"/>
                  </a:cubicBezTo>
                  <a:cubicBezTo>
                    <a:pt x="5503" y="858"/>
                    <a:pt x="5506" y="857"/>
                    <a:pt x="5509" y="856"/>
                  </a:cubicBezTo>
                  <a:cubicBezTo>
                    <a:pt x="5531" y="856"/>
                    <a:pt x="5552" y="862"/>
                    <a:pt x="5571" y="873"/>
                  </a:cubicBezTo>
                  <a:cubicBezTo>
                    <a:pt x="5573" y="876"/>
                    <a:pt x="5577" y="878"/>
                    <a:pt x="5580" y="878"/>
                  </a:cubicBezTo>
                  <a:cubicBezTo>
                    <a:pt x="5581" y="878"/>
                    <a:pt x="5582" y="878"/>
                    <a:pt x="5584" y="877"/>
                  </a:cubicBezTo>
                  <a:cubicBezTo>
                    <a:pt x="5598" y="870"/>
                    <a:pt x="5584" y="852"/>
                    <a:pt x="5576" y="845"/>
                  </a:cubicBezTo>
                  <a:cubicBezTo>
                    <a:pt x="5564" y="832"/>
                    <a:pt x="5550" y="824"/>
                    <a:pt x="5536" y="817"/>
                  </a:cubicBezTo>
                  <a:cubicBezTo>
                    <a:pt x="5545" y="779"/>
                    <a:pt x="5546" y="736"/>
                    <a:pt x="5570" y="705"/>
                  </a:cubicBezTo>
                  <a:cubicBezTo>
                    <a:pt x="5585" y="687"/>
                    <a:pt x="5604" y="680"/>
                    <a:pt x="5624" y="680"/>
                  </a:cubicBezTo>
                  <a:cubicBezTo>
                    <a:pt x="5633" y="680"/>
                    <a:pt x="5643" y="682"/>
                    <a:pt x="5653" y="684"/>
                  </a:cubicBezTo>
                  <a:cubicBezTo>
                    <a:pt x="5711" y="678"/>
                    <a:pt x="5696" y="621"/>
                    <a:pt x="5673" y="586"/>
                  </a:cubicBezTo>
                  <a:cubicBezTo>
                    <a:pt x="5648" y="533"/>
                    <a:pt x="5624" y="477"/>
                    <a:pt x="5624" y="417"/>
                  </a:cubicBezTo>
                  <a:lnTo>
                    <a:pt x="5624" y="417"/>
                  </a:lnTo>
                  <a:cubicBezTo>
                    <a:pt x="5678" y="454"/>
                    <a:pt x="5739" y="500"/>
                    <a:pt x="5751" y="570"/>
                  </a:cubicBezTo>
                  <a:cubicBezTo>
                    <a:pt x="5755" y="588"/>
                    <a:pt x="5773" y="599"/>
                    <a:pt x="5791" y="599"/>
                  </a:cubicBezTo>
                  <a:cubicBezTo>
                    <a:pt x="5804" y="599"/>
                    <a:pt x="5816" y="594"/>
                    <a:pt x="5823" y="583"/>
                  </a:cubicBezTo>
                  <a:cubicBezTo>
                    <a:pt x="5833" y="571"/>
                    <a:pt x="5836" y="556"/>
                    <a:pt x="5841" y="541"/>
                  </a:cubicBezTo>
                  <a:cubicBezTo>
                    <a:pt x="5854" y="480"/>
                    <a:pt x="5886" y="444"/>
                    <a:pt x="5941" y="444"/>
                  </a:cubicBezTo>
                  <a:cubicBezTo>
                    <a:pt x="5952" y="444"/>
                    <a:pt x="5965" y="446"/>
                    <a:pt x="5979" y="449"/>
                  </a:cubicBezTo>
                  <a:cubicBezTo>
                    <a:pt x="5991" y="463"/>
                    <a:pt x="6010" y="470"/>
                    <a:pt x="6027" y="470"/>
                  </a:cubicBezTo>
                  <a:cubicBezTo>
                    <a:pt x="6051" y="470"/>
                    <a:pt x="6071" y="456"/>
                    <a:pt x="6069" y="424"/>
                  </a:cubicBezTo>
                  <a:cubicBezTo>
                    <a:pt x="6067" y="407"/>
                    <a:pt x="6054" y="395"/>
                    <a:pt x="6046" y="388"/>
                  </a:cubicBezTo>
                  <a:cubicBezTo>
                    <a:pt x="6022" y="367"/>
                    <a:pt x="5997" y="347"/>
                    <a:pt x="5973" y="326"/>
                  </a:cubicBezTo>
                  <a:cubicBezTo>
                    <a:pt x="5940" y="291"/>
                    <a:pt x="5823" y="197"/>
                    <a:pt x="5864" y="150"/>
                  </a:cubicBezTo>
                  <a:cubicBezTo>
                    <a:pt x="5870" y="147"/>
                    <a:pt x="5876" y="147"/>
                    <a:pt x="5882" y="147"/>
                  </a:cubicBezTo>
                  <a:cubicBezTo>
                    <a:pt x="5909" y="147"/>
                    <a:pt x="5934" y="164"/>
                    <a:pt x="5956" y="178"/>
                  </a:cubicBezTo>
                  <a:cubicBezTo>
                    <a:pt x="6006" y="211"/>
                    <a:pt x="6037" y="259"/>
                    <a:pt x="6073" y="303"/>
                  </a:cubicBezTo>
                  <a:cubicBezTo>
                    <a:pt x="6082" y="309"/>
                    <a:pt x="6089" y="311"/>
                    <a:pt x="6097" y="311"/>
                  </a:cubicBezTo>
                  <a:cubicBezTo>
                    <a:pt x="6123" y="311"/>
                    <a:pt x="6141" y="278"/>
                    <a:pt x="6139" y="249"/>
                  </a:cubicBezTo>
                  <a:cubicBezTo>
                    <a:pt x="6142" y="205"/>
                    <a:pt x="6143" y="164"/>
                    <a:pt x="6153" y="122"/>
                  </a:cubicBezTo>
                  <a:cubicBezTo>
                    <a:pt x="6159" y="98"/>
                    <a:pt x="6168" y="69"/>
                    <a:pt x="6190" y="55"/>
                  </a:cubicBezTo>
                  <a:cubicBezTo>
                    <a:pt x="6193" y="53"/>
                    <a:pt x="6197" y="52"/>
                    <a:pt x="6200" y="52"/>
                  </a:cubicBezTo>
                  <a:close/>
                  <a:moveTo>
                    <a:pt x="6192" y="0"/>
                  </a:moveTo>
                  <a:cubicBezTo>
                    <a:pt x="6137" y="0"/>
                    <a:pt x="6079" y="68"/>
                    <a:pt x="6063" y="193"/>
                  </a:cubicBezTo>
                  <a:cubicBezTo>
                    <a:pt x="5989" y="126"/>
                    <a:pt x="5927" y="98"/>
                    <a:pt x="5881" y="98"/>
                  </a:cubicBezTo>
                  <a:cubicBezTo>
                    <a:pt x="5776" y="98"/>
                    <a:pt x="5760" y="244"/>
                    <a:pt x="5908" y="388"/>
                  </a:cubicBezTo>
                  <a:cubicBezTo>
                    <a:pt x="5854" y="395"/>
                    <a:pt x="5807" y="428"/>
                    <a:pt x="5784" y="477"/>
                  </a:cubicBezTo>
                  <a:cubicBezTo>
                    <a:pt x="5750" y="442"/>
                    <a:pt x="5712" y="415"/>
                    <a:pt x="5672" y="389"/>
                  </a:cubicBezTo>
                  <a:cubicBezTo>
                    <a:pt x="5650" y="376"/>
                    <a:pt x="5629" y="353"/>
                    <a:pt x="5603" y="353"/>
                  </a:cubicBezTo>
                  <a:cubicBezTo>
                    <a:pt x="5602" y="353"/>
                    <a:pt x="5601" y="353"/>
                    <a:pt x="5599" y="353"/>
                  </a:cubicBezTo>
                  <a:cubicBezTo>
                    <a:pt x="5509" y="385"/>
                    <a:pt x="5568" y="557"/>
                    <a:pt x="5594" y="620"/>
                  </a:cubicBezTo>
                  <a:cubicBezTo>
                    <a:pt x="5566" y="630"/>
                    <a:pt x="5543" y="646"/>
                    <a:pt x="5524" y="666"/>
                  </a:cubicBezTo>
                  <a:cubicBezTo>
                    <a:pt x="5472" y="595"/>
                    <a:pt x="5382" y="562"/>
                    <a:pt x="5295" y="562"/>
                  </a:cubicBezTo>
                  <a:cubicBezTo>
                    <a:pt x="5290" y="562"/>
                    <a:pt x="5284" y="562"/>
                    <a:pt x="5279" y="562"/>
                  </a:cubicBezTo>
                  <a:cubicBezTo>
                    <a:pt x="5292" y="527"/>
                    <a:pt x="5296" y="489"/>
                    <a:pt x="5306" y="452"/>
                  </a:cubicBezTo>
                  <a:cubicBezTo>
                    <a:pt x="5315" y="429"/>
                    <a:pt x="5318" y="402"/>
                    <a:pt x="5299" y="383"/>
                  </a:cubicBezTo>
                  <a:cubicBezTo>
                    <a:pt x="5281" y="371"/>
                    <a:pt x="5262" y="366"/>
                    <a:pt x="5243" y="366"/>
                  </a:cubicBezTo>
                  <a:cubicBezTo>
                    <a:pt x="5162" y="366"/>
                    <a:pt x="5071" y="452"/>
                    <a:pt x="5034" y="512"/>
                  </a:cubicBezTo>
                  <a:cubicBezTo>
                    <a:pt x="4998" y="463"/>
                    <a:pt x="4942" y="432"/>
                    <a:pt x="4896" y="392"/>
                  </a:cubicBezTo>
                  <a:cubicBezTo>
                    <a:pt x="4886" y="386"/>
                    <a:pt x="4875" y="383"/>
                    <a:pt x="4865" y="383"/>
                  </a:cubicBezTo>
                  <a:cubicBezTo>
                    <a:pt x="4843" y="383"/>
                    <a:pt x="4822" y="395"/>
                    <a:pt x="4812" y="414"/>
                  </a:cubicBezTo>
                  <a:cubicBezTo>
                    <a:pt x="4773" y="487"/>
                    <a:pt x="4795" y="574"/>
                    <a:pt x="4804" y="652"/>
                  </a:cubicBezTo>
                  <a:cubicBezTo>
                    <a:pt x="4701" y="659"/>
                    <a:pt x="4659" y="742"/>
                    <a:pt x="4661" y="837"/>
                  </a:cubicBezTo>
                  <a:cubicBezTo>
                    <a:pt x="4577" y="862"/>
                    <a:pt x="4481" y="874"/>
                    <a:pt x="4412" y="931"/>
                  </a:cubicBezTo>
                  <a:cubicBezTo>
                    <a:pt x="4414" y="873"/>
                    <a:pt x="4405" y="816"/>
                    <a:pt x="4389" y="759"/>
                  </a:cubicBezTo>
                  <a:cubicBezTo>
                    <a:pt x="4383" y="737"/>
                    <a:pt x="4377" y="709"/>
                    <a:pt x="4354" y="699"/>
                  </a:cubicBezTo>
                  <a:cubicBezTo>
                    <a:pt x="4349" y="697"/>
                    <a:pt x="4344" y="696"/>
                    <a:pt x="4339" y="696"/>
                  </a:cubicBezTo>
                  <a:cubicBezTo>
                    <a:pt x="4276" y="696"/>
                    <a:pt x="4236" y="862"/>
                    <a:pt x="4210" y="906"/>
                  </a:cubicBezTo>
                  <a:cubicBezTo>
                    <a:pt x="4151" y="831"/>
                    <a:pt x="4075" y="784"/>
                    <a:pt x="4022" y="784"/>
                  </a:cubicBezTo>
                  <a:cubicBezTo>
                    <a:pt x="3963" y="784"/>
                    <a:pt x="3933" y="840"/>
                    <a:pt x="3982" y="976"/>
                  </a:cubicBezTo>
                  <a:cubicBezTo>
                    <a:pt x="3961" y="971"/>
                    <a:pt x="3940" y="969"/>
                    <a:pt x="3921" y="969"/>
                  </a:cubicBezTo>
                  <a:cubicBezTo>
                    <a:pt x="3798" y="969"/>
                    <a:pt x="3708" y="1057"/>
                    <a:pt x="3823" y="1178"/>
                  </a:cubicBezTo>
                  <a:cubicBezTo>
                    <a:pt x="3673" y="1194"/>
                    <a:pt x="3594" y="1324"/>
                    <a:pt x="3611" y="1467"/>
                  </a:cubicBezTo>
                  <a:cubicBezTo>
                    <a:pt x="3561" y="1473"/>
                    <a:pt x="3513" y="1490"/>
                    <a:pt x="3468" y="1512"/>
                  </a:cubicBezTo>
                  <a:cubicBezTo>
                    <a:pt x="3479" y="1478"/>
                    <a:pt x="3482" y="1443"/>
                    <a:pt x="3488" y="1409"/>
                  </a:cubicBezTo>
                  <a:cubicBezTo>
                    <a:pt x="3491" y="1381"/>
                    <a:pt x="3497" y="1351"/>
                    <a:pt x="3486" y="1325"/>
                  </a:cubicBezTo>
                  <a:cubicBezTo>
                    <a:pt x="3475" y="1301"/>
                    <a:pt x="3456" y="1291"/>
                    <a:pt x="3435" y="1291"/>
                  </a:cubicBezTo>
                  <a:cubicBezTo>
                    <a:pt x="3406" y="1291"/>
                    <a:pt x="3372" y="1311"/>
                    <a:pt x="3355" y="1335"/>
                  </a:cubicBezTo>
                  <a:cubicBezTo>
                    <a:pt x="3308" y="1385"/>
                    <a:pt x="3281" y="1448"/>
                    <a:pt x="3248" y="1507"/>
                  </a:cubicBezTo>
                  <a:cubicBezTo>
                    <a:pt x="3209" y="1471"/>
                    <a:pt x="3161" y="1449"/>
                    <a:pt x="3112" y="1429"/>
                  </a:cubicBezTo>
                  <a:cubicBezTo>
                    <a:pt x="3096" y="1422"/>
                    <a:pt x="3079" y="1416"/>
                    <a:pt x="3061" y="1416"/>
                  </a:cubicBezTo>
                  <a:cubicBezTo>
                    <a:pt x="3054" y="1416"/>
                    <a:pt x="3047" y="1417"/>
                    <a:pt x="3040" y="1419"/>
                  </a:cubicBezTo>
                  <a:cubicBezTo>
                    <a:pt x="2949" y="1470"/>
                    <a:pt x="3038" y="1583"/>
                    <a:pt x="3082" y="1637"/>
                  </a:cubicBezTo>
                  <a:cubicBezTo>
                    <a:pt x="3053" y="1645"/>
                    <a:pt x="3028" y="1661"/>
                    <a:pt x="3005" y="1679"/>
                  </a:cubicBezTo>
                  <a:cubicBezTo>
                    <a:pt x="2997" y="1685"/>
                    <a:pt x="2987" y="1692"/>
                    <a:pt x="2979" y="1698"/>
                  </a:cubicBezTo>
                  <a:cubicBezTo>
                    <a:pt x="2963" y="1693"/>
                    <a:pt x="2947" y="1691"/>
                    <a:pt x="2930" y="1691"/>
                  </a:cubicBezTo>
                  <a:cubicBezTo>
                    <a:pt x="2904" y="1691"/>
                    <a:pt x="2876" y="1697"/>
                    <a:pt x="2850" y="1711"/>
                  </a:cubicBezTo>
                  <a:cubicBezTo>
                    <a:pt x="2856" y="1672"/>
                    <a:pt x="2859" y="1633"/>
                    <a:pt x="2864" y="1594"/>
                  </a:cubicBezTo>
                  <a:cubicBezTo>
                    <a:pt x="2867" y="1575"/>
                    <a:pt x="2871" y="1552"/>
                    <a:pt x="2859" y="1535"/>
                  </a:cubicBezTo>
                  <a:cubicBezTo>
                    <a:pt x="2848" y="1519"/>
                    <a:pt x="2832" y="1513"/>
                    <a:pt x="2815" y="1513"/>
                  </a:cubicBezTo>
                  <a:cubicBezTo>
                    <a:pt x="2789" y="1513"/>
                    <a:pt x="2761" y="1526"/>
                    <a:pt x="2740" y="1540"/>
                  </a:cubicBezTo>
                  <a:cubicBezTo>
                    <a:pt x="2666" y="1586"/>
                    <a:pt x="2628" y="1669"/>
                    <a:pt x="2603" y="1750"/>
                  </a:cubicBezTo>
                  <a:cubicBezTo>
                    <a:pt x="2561" y="1709"/>
                    <a:pt x="2509" y="1679"/>
                    <a:pt x="2457" y="1654"/>
                  </a:cubicBezTo>
                  <a:cubicBezTo>
                    <a:pt x="2439" y="1645"/>
                    <a:pt x="2418" y="1637"/>
                    <a:pt x="2398" y="1637"/>
                  </a:cubicBezTo>
                  <a:cubicBezTo>
                    <a:pt x="2391" y="1637"/>
                    <a:pt x="2384" y="1638"/>
                    <a:pt x="2377" y="1640"/>
                  </a:cubicBezTo>
                  <a:cubicBezTo>
                    <a:pt x="2281" y="1683"/>
                    <a:pt x="2352" y="1805"/>
                    <a:pt x="2390" y="1868"/>
                  </a:cubicBezTo>
                  <a:cubicBezTo>
                    <a:pt x="2327" y="1871"/>
                    <a:pt x="2265" y="1912"/>
                    <a:pt x="2243" y="1971"/>
                  </a:cubicBezTo>
                  <a:cubicBezTo>
                    <a:pt x="2235" y="1999"/>
                    <a:pt x="2222" y="2060"/>
                    <a:pt x="2227" y="2105"/>
                  </a:cubicBezTo>
                  <a:cubicBezTo>
                    <a:pt x="2179" y="2129"/>
                    <a:pt x="2134" y="2166"/>
                    <a:pt x="2094" y="2209"/>
                  </a:cubicBezTo>
                  <a:cubicBezTo>
                    <a:pt x="2058" y="2140"/>
                    <a:pt x="2000" y="2084"/>
                    <a:pt x="1941" y="2034"/>
                  </a:cubicBezTo>
                  <a:cubicBezTo>
                    <a:pt x="1927" y="2022"/>
                    <a:pt x="1913" y="2017"/>
                    <a:pt x="1900" y="2017"/>
                  </a:cubicBezTo>
                  <a:cubicBezTo>
                    <a:pt x="1852" y="2017"/>
                    <a:pt x="1818" y="2092"/>
                    <a:pt x="1805" y="2137"/>
                  </a:cubicBezTo>
                  <a:cubicBezTo>
                    <a:pt x="1773" y="2080"/>
                    <a:pt x="1738" y="2023"/>
                    <a:pt x="1706" y="1968"/>
                  </a:cubicBezTo>
                  <a:cubicBezTo>
                    <a:pt x="1695" y="1952"/>
                    <a:pt x="1689" y="1934"/>
                    <a:pt x="1672" y="1926"/>
                  </a:cubicBezTo>
                  <a:cubicBezTo>
                    <a:pt x="1666" y="1923"/>
                    <a:pt x="1660" y="1921"/>
                    <a:pt x="1655" y="1921"/>
                  </a:cubicBezTo>
                  <a:cubicBezTo>
                    <a:pt x="1631" y="1921"/>
                    <a:pt x="1615" y="1946"/>
                    <a:pt x="1618" y="1972"/>
                  </a:cubicBezTo>
                  <a:cubicBezTo>
                    <a:pt x="1610" y="2050"/>
                    <a:pt x="1607" y="2128"/>
                    <a:pt x="1614" y="2207"/>
                  </a:cubicBezTo>
                  <a:cubicBezTo>
                    <a:pt x="1555" y="2182"/>
                    <a:pt x="1488" y="2182"/>
                    <a:pt x="1424" y="2176"/>
                  </a:cubicBezTo>
                  <a:cubicBezTo>
                    <a:pt x="1417" y="2174"/>
                    <a:pt x="1409" y="2173"/>
                    <a:pt x="1402" y="2173"/>
                  </a:cubicBezTo>
                  <a:cubicBezTo>
                    <a:pt x="1368" y="2173"/>
                    <a:pt x="1337" y="2189"/>
                    <a:pt x="1348" y="2231"/>
                  </a:cubicBezTo>
                  <a:cubicBezTo>
                    <a:pt x="1358" y="2260"/>
                    <a:pt x="1380" y="2282"/>
                    <a:pt x="1398" y="2305"/>
                  </a:cubicBezTo>
                  <a:cubicBezTo>
                    <a:pt x="1429" y="2344"/>
                    <a:pt x="1462" y="2379"/>
                    <a:pt x="1497" y="2413"/>
                  </a:cubicBezTo>
                  <a:cubicBezTo>
                    <a:pt x="1495" y="2413"/>
                    <a:pt x="1493" y="2414"/>
                    <a:pt x="1492" y="2414"/>
                  </a:cubicBezTo>
                  <a:cubicBezTo>
                    <a:pt x="1402" y="2419"/>
                    <a:pt x="1341" y="2490"/>
                    <a:pt x="1329" y="2575"/>
                  </a:cubicBezTo>
                  <a:cubicBezTo>
                    <a:pt x="1309" y="2569"/>
                    <a:pt x="1289" y="2567"/>
                    <a:pt x="1270" y="2567"/>
                  </a:cubicBezTo>
                  <a:cubicBezTo>
                    <a:pt x="1184" y="2567"/>
                    <a:pt x="1101" y="2616"/>
                    <a:pt x="1045" y="2681"/>
                  </a:cubicBezTo>
                  <a:cubicBezTo>
                    <a:pt x="1008" y="2668"/>
                    <a:pt x="969" y="2662"/>
                    <a:pt x="931" y="2662"/>
                  </a:cubicBezTo>
                  <a:cubicBezTo>
                    <a:pt x="856" y="2662"/>
                    <a:pt x="782" y="2687"/>
                    <a:pt x="722" y="2736"/>
                  </a:cubicBezTo>
                  <a:cubicBezTo>
                    <a:pt x="648" y="2720"/>
                    <a:pt x="571" y="2710"/>
                    <a:pt x="495" y="2710"/>
                  </a:cubicBezTo>
                  <a:cubicBezTo>
                    <a:pt x="414" y="2710"/>
                    <a:pt x="334" y="2721"/>
                    <a:pt x="258" y="2748"/>
                  </a:cubicBezTo>
                  <a:cubicBezTo>
                    <a:pt x="217" y="2763"/>
                    <a:pt x="178" y="2783"/>
                    <a:pt x="140" y="2805"/>
                  </a:cubicBezTo>
                  <a:cubicBezTo>
                    <a:pt x="118" y="2819"/>
                    <a:pt x="95" y="2833"/>
                    <a:pt x="74" y="2848"/>
                  </a:cubicBezTo>
                  <a:cubicBezTo>
                    <a:pt x="67" y="2852"/>
                    <a:pt x="60" y="2856"/>
                    <a:pt x="54" y="2862"/>
                  </a:cubicBezTo>
                  <a:lnTo>
                    <a:pt x="45" y="2862"/>
                  </a:lnTo>
                  <a:cubicBezTo>
                    <a:pt x="23" y="2864"/>
                    <a:pt x="6" y="2883"/>
                    <a:pt x="3" y="2904"/>
                  </a:cubicBezTo>
                  <a:cubicBezTo>
                    <a:pt x="0" y="2925"/>
                    <a:pt x="13" y="2947"/>
                    <a:pt x="33" y="2955"/>
                  </a:cubicBezTo>
                  <a:cubicBezTo>
                    <a:pt x="80" y="2959"/>
                    <a:pt x="128" y="2960"/>
                    <a:pt x="177" y="2960"/>
                  </a:cubicBezTo>
                  <a:cubicBezTo>
                    <a:pt x="241" y="2960"/>
                    <a:pt x="305" y="2958"/>
                    <a:pt x="369" y="2958"/>
                  </a:cubicBezTo>
                  <a:cubicBezTo>
                    <a:pt x="392" y="2958"/>
                    <a:pt x="414" y="2959"/>
                    <a:pt x="437" y="2959"/>
                  </a:cubicBezTo>
                  <a:cubicBezTo>
                    <a:pt x="2477" y="2958"/>
                    <a:pt x="4516" y="2960"/>
                    <a:pt x="6555" y="2956"/>
                  </a:cubicBezTo>
                  <a:cubicBezTo>
                    <a:pt x="6677" y="2955"/>
                    <a:pt x="6658" y="2874"/>
                    <a:pt x="6658" y="2785"/>
                  </a:cubicBezTo>
                  <a:cubicBezTo>
                    <a:pt x="6657" y="2617"/>
                    <a:pt x="6656" y="2451"/>
                    <a:pt x="6656" y="2284"/>
                  </a:cubicBezTo>
                  <a:cubicBezTo>
                    <a:pt x="6650" y="1593"/>
                    <a:pt x="6656" y="903"/>
                    <a:pt x="6627" y="213"/>
                  </a:cubicBezTo>
                  <a:cubicBezTo>
                    <a:pt x="6639" y="204"/>
                    <a:pt x="6637" y="181"/>
                    <a:pt x="6624" y="170"/>
                  </a:cubicBezTo>
                  <a:cubicBezTo>
                    <a:pt x="6589" y="137"/>
                    <a:pt x="6544" y="123"/>
                    <a:pt x="6497" y="123"/>
                  </a:cubicBezTo>
                  <a:cubicBezTo>
                    <a:pt x="6494" y="123"/>
                    <a:pt x="6490" y="123"/>
                    <a:pt x="6487" y="123"/>
                  </a:cubicBezTo>
                  <a:cubicBezTo>
                    <a:pt x="6423" y="125"/>
                    <a:pt x="6357" y="152"/>
                    <a:pt x="6309" y="186"/>
                  </a:cubicBezTo>
                  <a:cubicBezTo>
                    <a:pt x="6295" y="59"/>
                    <a:pt x="6244" y="0"/>
                    <a:pt x="619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7"/>
            <p:cNvSpPr/>
            <p:nvPr/>
          </p:nvSpPr>
          <p:spPr>
            <a:xfrm>
              <a:off x="3419380" y="2988155"/>
              <a:ext cx="247832" cy="69953"/>
            </a:xfrm>
            <a:custGeom>
              <a:avLst/>
              <a:gdLst/>
              <a:ahLst/>
              <a:cxnLst/>
              <a:rect l="l" t="t" r="r" b="b"/>
              <a:pathLst>
                <a:path w="5084" h="1435" extrusionOk="0">
                  <a:moveTo>
                    <a:pt x="4783" y="1"/>
                  </a:moveTo>
                  <a:cubicBezTo>
                    <a:pt x="4765" y="1"/>
                    <a:pt x="4749" y="6"/>
                    <a:pt x="4736" y="19"/>
                  </a:cubicBezTo>
                  <a:cubicBezTo>
                    <a:pt x="4693" y="65"/>
                    <a:pt x="4709" y="141"/>
                    <a:pt x="4740" y="195"/>
                  </a:cubicBezTo>
                  <a:cubicBezTo>
                    <a:pt x="4722" y="189"/>
                    <a:pt x="4704" y="186"/>
                    <a:pt x="4685" y="186"/>
                  </a:cubicBezTo>
                  <a:cubicBezTo>
                    <a:pt x="4611" y="186"/>
                    <a:pt x="4537" y="234"/>
                    <a:pt x="4514" y="305"/>
                  </a:cubicBezTo>
                  <a:cubicBezTo>
                    <a:pt x="4507" y="251"/>
                    <a:pt x="4451" y="217"/>
                    <a:pt x="4398" y="217"/>
                  </a:cubicBezTo>
                  <a:cubicBezTo>
                    <a:pt x="4366" y="217"/>
                    <a:pt x="4334" y="230"/>
                    <a:pt x="4316" y="257"/>
                  </a:cubicBezTo>
                  <a:lnTo>
                    <a:pt x="4316" y="257"/>
                  </a:lnTo>
                  <a:cubicBezTo>
                    <a:pt x="4349" y="207"/>
                    <a:pt x="4323" y="127"/>
                    <a:pt x="4266" y="106"/>
                  </a:cubicBezTo>
                  <a:cubicBezTo>
                    <a:pt x="4256" y="102"/>
                    <a:pt x="4246" y="101"/>
                    <a:pt x="4235" y="101"/>
                  </a:cubicBezTo>
                  <a:cubicBezTo>
                    <a:pt x="4185" y="101"/>
                    <a:pt x="4136" y="140"/>
                    <a:pt x="4130" y="190"/>
                  </a:cubicBezTo>
                  <a:cubicBezTo>
                    <a:pt x="4112" y="183"/>
                    <a:pt x="4091" y="179"/>
                    <a:pt x="4071" y="179"/>
                  </a:cubicBezTo>
                  <a:cubicBezTo>
                    <a:pt x="4050" y="179"/>
                    <a:pt x="4028" y="183"/>
                    <a:pt x="4009" y="192"/>
                  </a:cubicBezTo>
                  <a:cubicBezTo>
                    <a:pt x="4002" y="295"/>
                    <a:pt x="4045" y="400"/>
                    <a:pt x="4122" y="469"/>
                  </a:cubicBezTo>
                  <a:cubicBezTo>
                    <a:pt x="4016" y="495"/>
                    <a:pt x="3935" y="600"/>
                    <a:pt x="3937" y="709"/>
                  </a:cubicBezTo>
                  <a:cubicBezTo>
                    <a:pt x="3930" y="708"/>
                    <a:pt x="3923" y="707"/>
                    <a:pt x="3917" y="707"/>
                  </a:cubicBezTo>
                  <a:cubicBezTo>
                    <a:pt x="3836" y="707"/>
                    <a:pt x="3762" y="800"/>
                    <a:pt x="3791" y="878"/>
                  </a:cubicBezTo>
                  <a:cubicBezTo>
                    <a:pt x="3762" y="866"/>
                    <a:pt x="3731" y="861"/>
                    <a:pt x="3699" y="861"/>
                  </a:cubicBezTo>
                  <a:cubicBezTo>
                    <a:pt x="3611" y="861"/>
                    <a:pt x="3522" y="904"/>
                    <a:pt x="3474" y="978"/>
                  </a:cubicBezTo>
                  <a:cubicBezTo>
                    <a:pt x="3448" y="970"/>
                    <a:pt x="3422" y="967"/>
                    <a:pt x="3395" y="967"/>
                  </a:cubicBezTo>
                  <a:cubicBezTo>
                    <a:pt x="3308" y="967"/>
                    <a:pt x="3220" y="1006"/>
                    <a:pt x="3167" y="1074"/>
                  </a:cubicBezTo>
                  <a:cubicBezTo>
                    <a:pt x="3134" y="1066"/>
                    <a:pt x="3099" y="1062"/>
                    <a:pt x="3065" y="1062"/>
                  </a:cubicBezTo>
                  <a:cubicBezTo>
                    <a:pt x="2997" y="1062"/>
                    <a:pt x="2930" y="1078"/>
                    <a:pt x="2870" y="1109"/>
                  </a:cubicBezTo>
                  <a:cubicBezTo>
                    <a:pt x="2872" y="1027"/>
                    <a:pt x="2787" y="966"/>
                    <a:pt x="2708" y="966"/>
                  </a:cubicBezTo>
                  <a:cubicBezTo>
                    <a:pt x="2673" y="966"/>
                    <a:pt x="2639" y="978"/>
                    <a:pt x="2615" y="1004"/>
                  </a:cubicBezTo>
                  <a:cubicBezTo>
                    <a:pt x="2622" y="949"/>
                    <a:pt x="2615" y="887"/>
                    <a:pt x="2574" y="851"/>
                  </a:cubicBezTo>
                  <a:cubicBezTo>
                    <a:pt x="2557" y="836"/>
                    <a:pt x="2534" y="828"/>
                    <a:pt x="2512" y="828"/>
                  </a:cubicBezTo>
                  <a:cubicBezTo>
                    <a:pt x="2478" y="828"/>
                    <a:pt x="2445" y="845"/>
                    <a:pt x="2437" y="877"/>
                  </a:cubicBezTo>
                  <a:cubicBezTo>
                    <a:pt x="2427" y="834"/>
                    <a:pt x="2416" y="790"/>
                    <a:pt x="2406" y="747"/>
                  </a:cubicBezTo>
                  <a:cubicBezTo>
                    <a:pt x="2315" y="756"/>
                    <a:pt x="2230" y="815"/>
                    <a:pt x="2188" y="896"/>
                  </a:cubicBezTo>
                  <a:cubicBezTo>
                    <a:pt x="2183" y="863"/>
                    <a:pt x="2177" y="830"/>
                    <a:pt x="2171" y="797"/>
                  </a:cubicBezTo>
                  <a:cubicBezTo>
                    <a:pt x="2161" y="794"/>
                    <a:pt x="2151" y="793"/>
                    <a:pt x="2141" y="793"/>
                  </a:cubicBezTo>
                  <a:cubicBezTo>
                    <a:pt x="2061" y="793"/>
                    <a:pt x="1986" y="883"/>
                    <a:pt x="2013" y="963"/>
                  </a:cubicBezTo>
                  <a:cubicBezTo>
                    <a:pt x="2003" y="951"/>
                    <a:pt x="1991" y="946"/>
                    <a:pt x="1978" y="946"/>
                  </a:cubicBezTo>
                  <a:cubicBezTo>
                    <a:pt x="1934" y="946"/>
                    <a:pt x="1884" y="1003"/>
                    <a:pt x="1901" y="1053"/>
                  </a:cubicBezTo>
                  <a:cubicBezTo>
                    <a:pt x="1921" y="1117"/>
                    <a:pt x="1993" y="1148"/>
                    <a:pt x="2057" y="1170"/>
                  </a:cubicBezTo>
                  <a:cubicBezTo>
                    <a:pt x="2043" y="1166"/>
                    <a:pt x="2028" y="1164"/>
                    <a:pt x="2014" y="1164"/>
                  </a:cubicBezTo>
                  <a:cubicBezTo>
                    <a:pt x="1953" y="1164"/>
                    <a:pt x="1891" y="1199"/>
                    <a:pt x="1864" y="1254"/>
                  </a:cubicBezTo>
                  <a:cubicBezTo>
                    <a:pt x="1842" y="1246"/>
                    <a:pt x="1819" y="1242"/>
                    <a:pt x="1796" y="1242"/>
                  </a:cubicBezTo>
                  <a:cubicBezTo>
                    <a:pt x="1722" y="1242"/>
                    <a:pt x="1646" y="1282"/>
                    <a:pt x="1610" y="1346"/>
                  </a:cubicBezTo>
                  <a:cubicBezTo>
                    <a:pt x="1620" y="1309"/>
                    <a:pt x="1579" y="1275"/>
                    <a:pt x="1540" y="1275"/>
                  </a:cubicBezTo>
                  <a:cubicBezTo>
                    <a:pt x="1536" y="1275"/>
                    <a:pt x="1532" y="1275"/>
                    <a:pt x="1529" y="1276"/>
                  </a:cubicBezTo>
                  <a:cubicBezTo>
                    <a:pt x="1487" y="1282"/>
                    <a:pt x="1454" y="1316"/>
                    <a:pt x="1426" y="1347"/>
                  </a:cubicBezTo>
                  <a:cubicBezTo>
                    <a:pt x="1406" y="1310"/>
                    <a:pt x="1365" y="1291"/>
                    <a:pt x="1323" y="1291"/>
                  </a:cubicBezTo>
                  <a:cubicBezTo>
                    <a:pt x="1284" y="1291"/>
                    <a:pt x="1244" y="1308"/>
                    <a:pt x="1224" y="1343"/>
                  </a:cubicBezTo>
                  <a:cubicBezTo>
                    <a:pt x="1199" y="1311"/>
                    <a:pt x="1158" y="1296"/>
                    <a:pt x="1118" y="1296"/>
                  </a:cubicBezTo>
                  <a:cubicBezTo>
                    <a:pt x="1063" y="1296"/>
                    <a:pt x="1008" y="1323"/>
                    <a:pt x="986" y="1374"/>
                  </a:cubicBezTo>
                  <a:cubicBezTo>
                    <a:pt x="979" y="1346"/>
                    <a:pt x="974" y="1320"/>
                    <a:pt x="968" y="1293"/>
                  </a:cubicBezTo>
                  <a:cubicBezTo>
                    <a:pt x="905" y="1305"/>
                    <a:pt x="846" y="1339"/>
                    <a:pt x="804" y="1385"/>
                  </a:cubicBezTo>
                  <a:cubicBezTo>
                    <a:pt x="828" y="1355"/>
                    <a:pt x="838" y="1312"/>
                    <a:pt x="827" y="1274"/>
                  </a:cubicBezTo>
                  <a:lnTo>
                    <a:pt x="827" y="1274"/>
                  </a:lnTo>
                  <a:cubicBezTo>
                    <a:pt x="785" y="1290"/>
                    <a:pt x="742" y="1304"/>
                    <a:pt x="700" y="1320"/>
                  </a:cubicBezTo>
                  <a:cubicBezTo>
                    <a:pt x="753" y="1293"/>
                    <a:pt x="717" y="1200"/>
                    <a:pt x="658" y="1191"/>
                  </a:cubicBezTo>
                  <a:cubicBezTo>
                    <a:pt x="652" y="1190"/>
                    <a:pt x="646" y="1190"/>
                    <a:pt x="640" y="1190"/>
                  </a:cubicBezTo>
                  <a:cubicBezTo>
                    <a:pt x="588" y="1190"/>
                    <a:pt x="540" y="1225"/>
                    <a:pt x="498" y="1258"/>
                  </a:cubicBezTo>
                  <a:cubicBezTo>
                    <a:pt x="499" y="1205"/>
                    <a:pt x="484" y="1150"/>
                    <a:pt x="453" y="1106"/>
                  </a:cubicBezTo>
                  <a:cubicBezTo>
                    <a:pt x="398" y="1113"/>
                    <a:pt x="351" y="1167"/>
                    <a:pt x="353" y="1224"/>
                  </a:cubicBezTo>
                  <a:cubicBezTo>
                    <a:pt x="315" y="1188"/>
                    <a:pt x="267" y="1162"/>
                    <a:pt x="217" y="1147"/>
                  </a:cubicBezTo>
                  <a:lnTo>
                    <a:pt x="217" y="1147"/>
                  </a:lnTo>
                  <a:cubicBezTo>
                    <a:pt x="190" y="1218"/>
                    <a:pt x="191" y="1298"/>
                    <a:pt x="219" y="1369"/>
                  </a:cubicBezTo>
                  <a:cubicBezTo>
                    <a:pt x="213" y="1368"/>
                    <a:pt x="207" y="1368"/>
                    <a:pt x="202" y="1368"/>
                  </a:cubicBezTo>
                  <a:cubicBezTo>
                    <a:pt x="130" y="1368"/>
                    <a:pt x="60" y="1392"/>
                    <a:pt x="1" y="1432"/>
                  </a:cubicBezTo>
                  <a:cubicBezTo>
                    <a:pt x="1693" y="1433"/>
                    <a:pt x="3385" y="1432"/>
                    <a:pt x="5076" y="1435"/>
                  </a:cubicBezTo>
                  <a:cubicBezTo>
                    <a:pt x="5078" y="965"/>
                    <a:pt x="5079" y="496"/>
                    <a:pt x="5083" y="25"/>
                  </a:cubicBezTo>
                  <a:lnTo>
                    <a:pt x="5083" y="25"/>
                  </a:lnTo>
                  <a:cubicBezTo>
                    <a:pt x="5049" y="38"/>
                    <a:pt x="5018" y="57"/>
                    <a:pt x="4994" y="82"/>
                  </a:cubicBezTo>
                  <a:cubicBezTo>
                    <a:pt x="4979" y="57"/>
                    <a:pt x="4950" y="45"/>
                    <a:pt x="4922" y="45"/>
                  </a:cubicBezTo>
                  <a:cubicBezTo>
                    <a:pt x="4895" y="45"/>
                    <a:pt x="4869" y="56"/>
                    <a:pt x="4853" y="78"/>
                  </a:cubicBezTo>
                  <a:cubicBezTo>
                    <a:pt x="4874" y="37"/>
                    <a:pt x="4827" y="1"/>
                    <a:pt x="478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2" name="Google Shape;4362;p57"/>
          <p:cNvGrpSpPr/>
          <p:nvPr/>
        </p:nvGrpSpPr>
        <p:grpSpPr>
          <a:xfrm>
            <a:off x="959244" y="3597884"/>
            <a:ext cx="961991" cy="1599768"/>
            <a:chOff x="4558365" y="5752918"/>
            <a:chExt cx="468122" cy="778400"/>
          </a:xfrm>
        </p:grpSpPr>
        <p:sp>
          <p:nvSpPr>
            <p:cNvPr id="4363" name="Google Shape;4363;p57"/>
            <p:cNvSpPr/>
            <p:nvPr/>
          </p:nvSpPr>
          <p:spPr>
            <a:xfrm>
              <a:off x="4609063" y="5828184"/>
              <a:ext cx="152336" cy="135957"/>
            </a:xfrm>
            <a:custGeom>
              <a:avLst/>
              <a:gdLst/>
              <a:ahLst/>
              <a:cxnLst/>
              <a:rect l="l" t="t" r="r" b="b"/>
              <a:pathLst>
                <a:path w="3125" h="2789" extrusionOk="0">
                  <a:moveTo>
                    <a:pt x="1746" y="1"/>
                  </a:moveTo>
                  <a:cubicBezTo>
                    <a:pt x="1487" y="337"/>
                    <a:pt x="1284" y="719"/>
                    <a:pt x="1186" y="1137"/>
                  </a:cubicBezTo>
                  <a:cubicBezTo>
                    <a:pt x="1135" y="1352"/>
                    <a:pt x="1126" y="1574"/>
                    <a:pt x="1107" y="1794"/>
                  </a:cubicBezTo>
                  <a:cubicBezTo>
                    <a:pt x="1108" y="1844"/>
                    <a:pt x="1066" y="1875"/>
                    <a:pt x="1024" y="1875"/>
                  </a:cubicBezTo>
                  <a:cubicBezTo>
                    <a:pt x="997" y="1875"/>
                    <a:pt x="970" y="1862"/>
                    <a:pt x="955" y="1833"/>
                  </a:cubicBezTo>
                  <a:cubicBezTo>
                    <a:pt x="904" y="1512"/>
                    <a:pt x="844" y="1186"/>
                    <a:pt x="747" y="871"/>
                  </a:cubicBezTo>
                  <a:cubicBezTo>
                    <a:pt x="659" y="582"/>
                    <a:pt x="496" y="311"/>
                    <a:pt x="355" y="45"/>
                  </a:cubicBezTo>
                  <a:cubicBezTo>
                    <a:pt x="1" y="716"/>
                    <a:pt x="49" y="1537"/>
                    <a:pt x="301" y="2236"/>
                  </a:cubicBezTo>
                  <a:cubicBezTo>
                    <a:pt x="307" y="2254"/>
                    <a:pt x="314" y="2271"/>
                    <a:pt x="321" y="2289"/>
                  </a:cubicBezTo>
                  <a:cubicBezTo>
                    <a:pt x="321" y="2289"/>
                    <a:pt x="321" y="2288"/>
                    <a:pt x="322" y="2288"/>
                  </a:cubicBezTo>
                  <a:cubicBezTo>
                    <a:pt x="358" y="2269"/>
                    <a:pt x="395" y="2260"/>
                    <a:pt x="432" y="2260"/>
                  </a:cubicBezTo>
                  <a:cubicBezTo>
                    <a:pt x="479" y="2260"/>
                    <a:pt x="526" y="2273"/>
                    <a:pt x="572" y="2296"/>
                  </a:cubicBezTo>
                  <a:cubicBezTo>
                    <a:pt x="488" y="2099"/>
                    <a:pt x="490" y="1874"/>
                    <a:pt x="479" y="1664"/>
                  </a:cubicBezTo>
                  <a:cubicBezTo>
                    <a:pt x="477" y="1602"/>
                    <a:pt x="475" y="1541"/>
                    <a:pt x="468" y="1481"/>
                  </a:cubicBezTo>
                  <a:cubicBezTo>
                    <a:pt x="467" y="1467"/>
                    <a:pt x="478" y="1455"/>
                    <a:pt x="491" y="1455"/>
                  </a:cubicBezTo>
                  <a:cubicBezTo>
                    <a:pt x="491" y="1455"/>
                    <a:pt x="492" y="1455"/>
                    <a:pt x="492" y="1455"/>
                  </a:cubicBezTo>
                  <a:cubicBezTo>
                    <a:pt x="505" y="1455"/>
                    <a:pt x="515" y="1466"/>
                    <a:pt x="515" y="1478"/>
                  </a:cubicBezTo>
                  <a:cubicBezTo>
                    <a:pt x="520" y="1592"/>
                    <a:pt x="549" y="1703"/>
                    <a:pt x="581" y="1816"/>
                  </a:cubicBezTo>
                  <a:cubicBezTo>
                    <a:pt x="601" y="1905"/>
                    <a:pt x="774" y="2282"/>
                    <a:pt x="756" y="2423"/>
                  </a:cubicBezTo>
                  <a:cubicBezTo>
                    <a:pt x="857" y="2514"/>
                    <a:pt x="946" y="2623"/>
                    <a:pt x="1005" y="2697"/>
                  </a:cubicBezTo>
                  <a:cubicBezTo>
                    <a:pt x="1037" y="2542"/>
                    <a:pt x="1122" y="2311"/>
                    <a:pt x="1289" y="2289"/>
                  </a:cubicBezTo>
                  <a:cubicBezTo>
                    <a:pt x="1287" y="2269"/>
                    <a:pt x="1284" y="2248"/>
                    <a:pt x="1283" y="2227"/>
                  </a:cubicBezTo>
                  <a:cubicBezTo>
                    <a:pt x="1298" y="2006"/>
                    <a:pt x="1407" y="1800"/>
                    <a:pt x="1449" y="1581"/>
                  </a:cubicBezTo>
                  <a:cubicBezTo>
                    <a:pt x="1464" y="1527"/>
                    <a:pt x="1480" y="1472"/>
                    <a:pt x="1497" y="1419"/>
                  </a:cubicBezTo>
                  <a:cubicBezTo>
                    <a:pt x="1499" y="1411"/>
                    <a:pt x="1504" y="1408"/>
                    <a:pt x="1510" y="1408"/>
                  </a:cubicBezTo>
                  <a:cubicBezTo>
                    <a:pt x="1519" y="1408"/>
                    <a:pt x="1528" y="1415"/>
                    <a:pt x="1525" y="1427"/>
                  </a:cubicBezTo>
                  <a:cubicBezTo>
                    <a:pt x="1476" y="1584"/>
                    <a:pt x="1452" y="1745"/>
                    <a:pt x="1447" y="1912"/>
                  </a:cubicBezTo>
                  <a:cubicBezTo>
                    <a:pt x="1443" y="2045"/>
                    <a:pt x="1455" y="2182"/>
                    <a:pt x="1405" y="2307"/>
                  </a:cubicBezTo>
                  <a:cubicBezTo>
                    <a:pt x="1567" y="2401"/>
                    <a:pt x="1593" y="2613"/>
                    <a:pt x="1617" y="2788"/>
                  </a:cubicBezTo>
                  <a:cubicBezTo>
                    <a:pt x="1623" y="2783"/>
                    <a:pt x="1630" y="2779"/>
                    <a:pt x="1637" y="2776"/>
                  </a:cubicBezTo>
                  <a:cubicBezTo>
                    <a:pt x="1930" y="2515"/>
                    <a:pt x="2232" y="2262"/>
                    <a:pt x="2457" y="1936"/>
                  </a:cubicBezTo>
                  <a:cubicBezTo>
                    <a:pt x="2461" y="1930"/>
                    <a:pt x="2467" y="1928"/>
                    <a:pt x="2473" y="1928"/>
                  </a:cubicBezTo>
                  <a:cubicBezTo>
                    <a:pt x="2490" y="1928"/>
                    <a:pt x="2504" y="1952"/>
                    <a:pt x="2483" y="1966"/>
                  </a:cubicBezTo>
                  <a:cubicBezTo>
                    <a:pt x="2305" y="2224"/>
                    <a:pt x="2158" y="2517"/>
                    <a:pt x="1936" y="2740"/>
                  </a:cubicBezTo>
                  <a:cubicBezTo>
                    <a:pt x="1995" y="2726"/>
                    <a:pt x="2054" y="2718"/>
                    <a:pt x="2113" y="2718"/>
                  </a:cubicBezTo>
                  <a:cubicBezTo>
                    <a:pt x="2142" y="2718"/>
                    <a:pt x="2170" y="2720"/>
                    <a:pt x="2198" y="2724"/>
                  </a:cubicBezTo>
                  <a:cubicBezTo>
                    <a:pt x="2220" y="2727"/>
                    <a:pt x="2239" y="2734"/>
                    <a:pt x="2255" y="2742"/>
                  </a:cubicBezTo>
                  <a:cubicBezTo>
                    <a:pt x="2305" y="2709"/>
                    <a:pt x="2358" y="2678"/>
                    <a:pt x="2402" y="2636"/>
                  </a:cubicBezTo>
                  <a:cubicBezTo>
                    <a:pt x="2762" y="2295"/>
                    <a:pt x="2979" y="1813"/>
                    <a:pt x="3072" y="1330"/>
                  </a:cubicBezTo>
                  <a:cubicBezTo>
                    <a:pt x="3125" y="1058"/>
                    <a:pt x="3075" y="784"/>
                    <a:pt x="3037" y="514"/>
                  </a:cubicBezTo>
                  <a:cubicBezTo>
                    <a:pt x="2666" y="985"/>
                    <a:pt x="2361" y="1509"/>
                    <a:pt x="2028" y="2010"/>
                  </a:cubicBezTo>
                  <a:cubicBezTo>
                    <a:pt x="2013" y="2044"/>
                    <a:pt x="1978" y="2064"/>
                    <a:pt x="1943" y="2064"/>
                  </a:cubicBezTo>
                  <a:cubicBezTo>
                    <a:pt x="1924" y="2064"/>
                    <a:pt x="1905" y="2058"/>
                    <a:pt x="1889" y="2045"/>
                  </a:cubicBezTo>
                  <a:cubicBezTo>
                    <a:pt x="1836" y="2004"/>
                    <a:pt x="1860" y="1940"/>
                    <a:pt x="1886" y="1891"/>
                  </a:cubicBezTo>
                  <a:cubicBezTo>
                    <a:pt x="2123" y="1172"/>
                    <a:pt x="2055" y="681"/>
                    <a:pt x="174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7"/>
            <p:cNvSpPr/>
            <p:nvPr/>
          </p:nvSpPr>
          <p:spPr>
            <a:xfrm>
              <a:off x="4626563" y="5944739"/>
              <a:ext cx="88672" cy="49235"/>
            </a:xfrm>
            <a:custGeom>
              <a:avLst/>
              <a:gdLst/>
              <a:ahLst/>
              <a:cxnLst/>
              <a:rect l="l" t="t" r="r" b="b"/>
              <a:pathLst>
                <a:path w="1819" h="1010" extrusionOk="0">
                  <a:moveTo>
                    <a:pt x="74" y="0"/>
                  </a:moveTo>
                  <a:cubicBezTo>
                    <a:pt x="62" y="2"/>
                    <a:pt x="55" y="10"/>
                    <a:pt x="48" y="19"/>
                  </a:cubicBezTo>
                  <a:cubicBezTo>
                    <a:pt x="0" y="423"/>
                    <a:pt x="562" y="751"/>
                    <a:pt x="837" y="1007"/>
                  </a:cubicBezTo>
                  <a:cubicBezTo>
                    <a:pt x="848" y="1003"/>
                    <a:pt x="858" y="1001"/>
                    <a:pt x="869" y="1001"/>
                  </a:cubicBezTo>
                  <a:cubicBezTo>
                    <a:pt x="881" y="1001"/>
                    <a:pt x="893" y="1004"/>
                    <a:pt x="904" y="1010"/>
                  </a:cubicBezTo>
                  <a:cubicBezTo>
                    <a:pt x="990" y="975"/>
                    <a:pt x="1080" y="954"/>
                    <a:pt x="1163" y="914"/>
                  </a:cubicBezTo>
                  <a:cubicBezTo>
                    <a:pt x="1398" y="797"/>
                    <a:pt x="1646" y="674"/>
                    <a:pt x="1818" y="471"/>
                  </a:cubicBezTo>
                  <a:cubicBezTo>
                    <a:pt x="1803" y="465"/>
                    <a:pt x="1787" y="463"/>
                    <a:pt x="1769" y="463"/>
                  </a:cubicBezTo>
                  <a:cubicBezTo>
                    <a:pt x="1617" y="463"/>
                    <a:pt x="1370" y="636"/>
                    <a:pt x="1227" y="636"/>
                  </a:cubicBezTo>
                  <a:cubicBezTo>
                    <a:pt x="1181" y="636"/>
                    <a:pt x="1146" y="618"/>
                    <a:pt x="1128" y="572"/>
                  </a:cubicBezTo>
                  <a:cubicBezTo>
                    <a:pt x="1100" y="406"/>
                    <a:pt x="1148" y="186"/>
                    <a:pt x="1009" y="58"/>
                  </a:cubicBezTo>
                  <a:cubicBezTo>
                    <a:pt x="1000" y="54"/>
                    <a:pt x="991" y="53"/>
                    <a:pt x="983" y="53"/>
                  </a:cubicBezTo>
                  <a:cubicBezTo>
                    <a:pt x="864" y="53"/>
                    <a:pt x="831" y="395"/>
                    <a:pt x="792" y="477"/>
                  </a:cubicBezTo>
                  <a:cubicBezTo>
                    <a:pt x="776" y="538"/>
                    <a:pt x="733" y="568"/>
                    <a:pt x="690" y="568"/>
                  </a:cubicBezTo>
                  <a:cubicBezTo>
                    <a:pt x="648" y="568"/>
                    <a:pt x="605" y="540"/>
                    <a:pt x="582" y="486"/>
                  </a:cubicBezTo>
                  <a:cubicBezTo>
                    <a:pt x="454" y="297"/>
                    <a:pt x="319" y="37"/>
                    <a:pt x="72" y="1"/>
                  </a:cubicBezTo>
                  <a:lnTo>
                    <a:pt x="74" y="0"/>
                  </a:ln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57"/>
            <p:cNvSpPr/>
            <p:nvPr/>
          </p:nvSpPr>
          <p:spPr>
            <a:xfrm>
              <a:off x="4722937" y="5837348"/>
              <a:ext cx="17939" cy="51721"/>
            </a:xfrm>
            <a:custGeom>
              <a:avLst/>
              <a:gdLst/>
              <a:ahLst/>
              <a:cxnLst/>
              <a:rect l="l" t="t" r="r" b="b"/>
              <a:pathLst>
                <a:path w="368" h="1061" extrusionOk="0">
                  <a:moveTo>
                    <a:pt x="125" y="1"/>
                  </a:moveTo>
                  <a:lnTo>
                    <a:pt x="125" y="1"/>
                  </a:lnTo>
                  <a:cubicBezTo>
                    <a:pt x="140" y="356"/>
                    <a:pt x="105" y="721"/>
                    <a:pt x="1" y="1060"/>
                  </a:cubicBezTo>
                  <a:cubicBezTo>
                    <a:pt x="122" y="898"/>
                    <a:pt x="248" y="738"/>
                    <a:pt x="367" y="573"/>
                  </a:cubicBezTo>
                  <a:cubicBezTo>
                    <a:pt x="343" y="367"/>
                    <a:pt x="245" y="170"/>
                    <a:pt x="125"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7"/>
            <p:cNvSpPr/>
            <p:nvPr/>
          </p:nvSpPr>
          <p:spPr>
            <a:xfrm>
              <a:off x="4638360" y="5999580"/>
              <a:ext cx="135811" cy="137468"/>
            </a:xfrm>
            <a:custGeom>
              <a:avLst/>
              <a:gdLst/>
              <a:ahLst/>
              <a:cxnLst/>
              <a:rect l="l" t="t" r="r" b="b"/>
              <a:pathLst>
                <a:path w="2786" h="2820" extrusionOk="0">
                  <a:moveTo>
                    <a:pt x="2785" y="0"/>
                  </a:moveTo>
                  <a:cubicBezTo>
                    <a:pt x="2096" y="245"/>
                    <a:pt x="1413" y="553"/>
                    <a:pt x="876" y="1059"/>
                  </a:cubicBezTo>
                  <a:cubicBezTo>
                    <a:pt x="716" y="1209"/>
                    <a:pt x="587" y="1374"/>
                    <a:pt x="453" y="1558"/>
                  </a:cubicBezTo>
                  <a:cubicBezTo>
                    <a:pt x="284" y="1794"/>
                    <a:pt x="119" y="2042"/>
                    <a:pt x="24" y="2318"/>
                  </a:cubicBezTo>
                  <a:cubicBezTo>
                    <a:pt x="21" y="2343"/>
                    <a:pt x="16" y="2370"/>
                    <a:pt x="13" y="2396"/>
                  </a:cubicBezTo>
                  <a:cubicBezTo>
                    <a:pt x="11" y="2407"/>
                    <a:pt x="10" y="2419"/>
                    <a:pt x="8" y="2429"/>
                  </a:cubicBezTo>
                  <a:cubicBezTo>
                    <a:pt x="33" y="2387"/>
                    <a:pt x="58" y="2349"/>
                    <a:pt x="87" y="2310"/>
                  </a:cubicBezTo>
                  <a:lnTo>
                    <a:pt x="87" y="2309"/>
                  </a:lnTo>
                  <a:cubicBezTo>
                    <a:pt x="499" y="1726"/>
                    <a:pt x="1226" y="1460"/>
                    <a:pt x="1804" y="1065"/>
                  </a:cubicBezTo>
                  <a:cubicBezTo>
                    <a:pt x="1811" y="1060"/>
                    <a:pt x="1817" y="1058"/>
                    <a:pt x="1823" y="1058"/>
                  </a:cubicBezTo>
                  <a:cubicBezTo>
                    <a:pt x="1834" y="1058"/>
                    <a:pt x="1843" y="1064"/>
                    <a:pt x="1849" y="1071"/>
                  </a:cubicBezTo>
                  <a:cubicBezTo>
                    <a:pt x="1861" y="1085"/>
                    <a:pt x="1863" y="1107"/>
                    <a:pt x="1844" y="1121"/>
                  </a:cubicBezTo>
                  <a:cubicBezTo>
                    <a:pt x="1159" y="1585"/>
                    <a:pt x="376" y="2051"/>
                    <a:pt x="1" y="2819"/>
                  </a:cubicBezTo>
                  <a:cubicBezTo>
                    <a:pt x="231" y="2651"/>
                    <a:pt x="512" y="2585"/>
                    <a:pt x="777" y="2486"/>
                  </a:cubicBezTo>
                  <a:cubicBezTo>
                    <a:pt x="1399" y="2267"/>
                    <a:pt x="1921" y="1810"/>
                    <a:pt x="2265" y="1251"/>
                  </a:cubicBezTo>
                  <a:cubicBezTo>
                    <a:pt x="2490" y="882"/>
                    <a:pt x="2624" y="474"/>
                    <a:pt x="2763" y="64"/>
                  </a:cubicBezTo>
                  <a:cubicBezTo>
                    <a:pt x="2770" y="43"/>
                    <a:pt x="2778" y="22"/>
                    <a:pt x="2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57"/>
            <p:cNvSpPr/>
            <p:nvPr/>
          </p:nvSpPr>
          <p:spPr>
            <a:xfrm>
              <a:off x="4642162" y="5828915"/>
              <a:ext cx="13162" cy="50356"/>
            </a:xfrm>
            <a:custGeom>
              <a:avLst/>
              <a:gdLst/>
              <a:ahLst/>
              <a:cxnLst/>
              <a:rect l="l" t="t" r="r" b="b"/>
              <a:pathLst>
                <a:path w="270" h="1033" extrusionOk="0">
                  <a:moveTo>
                    <a:pt x="233" y="0"/>
                  </a:moveTo>
                  <a:cubicBezTo>
                    <a:pt x="142" y="63"/>
                    <a:pt x="70" y="155"/>
                    <a:pt x="0" y="238"/>
                  </a:cubicBezTo>
                  <a:cubicBezTo>
                    <a:pt x="113" y="494"/>
                    <a:pt x="206" y="759"/>
                    <a:pt x="269" y="1033"/>
                  </a:cubicBezTo>
                  <a:cubicBezTo>
                    <a:pt x="269" y="1026"/>
                    <a:pt x="268" y="1020"/>
                    <a:pt x="268" y="1015"/>
                  </a:cubicBezTo>
                  <a:cubicBezTo>
                    <a:pt x="244" y="678"/>
                    <a:pt x="219" y="337"/>
                    <a:pt x="23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7"/>
            <p:cNvSpPr/>
            <p:nvPr/>
          </p:nvSpPr>
          <p:spPr>
            <a:xfrm>
              <a:off x="4661905" y="5760864"/>
              <a:ext cx="14624" cy="21059"/>
            </a:xfrm>
            <a:custGeom>
              <a:avLst/>
              <a:gdLst/>
              <a:ahLst/>
              <a:cxnLst/>
              <a:rect l="l" t="t" r="r" b="b"/>
              <a:pathLst>
                <a:path w="300" h="432" extrusionOk="0">
                  <a:moveTo>
                    <a:pt x="157" y="1"/>
                  </a:moveTo>
                  <a:cubicBezTo>
                    <a:pt x="154" y="1"/>
                    <a:pt x="151" y="1"/>
                    <a:pt x="148" y="1"/>
                  </a:cubicBezTo>
                  <a:cubicBezTo>
                    <a:pt x="134" y="5"/>
                    <a:pt x="122" y="10"/>
                    <a:pt x="112" y="18"/>
                  </a:cubicBezTo>
                  <a:cubicBezTo>
                    <a:pt x="1" y="124"/>
                    <a:pt x="17" y="298"/>
                    <a:pt x="63" y="431"/>
                  </a:cubicBezTo>
                  <a:cubicBezTo>
                    <a:pt x="66" y="430"/>
                    <a:pt x="69" y="429"/>
                    <a:pt x="72" y="428"/>
                  </a:cubicBezTo>
                  <a:cubicBezTo>
                    <a:pt x="215" y="414"/>
                    <a:pt x="299" y="241"/>
                    <a:pt x="259" y="112"/>
                  </a:cubicBezTo>
                  <a:cubicBezTo>
                    <a:pt x="244" y="64"/>
                    <a:pt x="210" y="1"/>
                    <a:pt x="15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7"/>
            <p:cNvSpPr/>
            <p:nvPr/>
          </p:nvSpPr>
          <p:spPr>
            <a:xfrm>
              <a:off x="4707240" y="5768517"/>
              <a:ext cx="15697" cy="22083"/>
            </a:xfrm>
            <a:custGeom>
              <a:avLst/>
              <a:gdLst/>
              <a:ahLst/>
              <a:cxnLst/>
              <a:rect l="l" t="t" r="r" b="b"/>
              <a:pathLst>
                <a:path w="322" h="453" extrusionOk="0">
                  <a:moveTo>
                    <a:pt x="159" y="1"/>
                  </a:moveTo>
                  <a:cubicBezTo>
                    <a:pt x="110" y="1"/>
                    <a:pt x="79" y="49"/>
                    <a:pt x="62" y="90"/>
                  </a:cubicBezTo>
                  <a:cubicBezTo>
                    <a:pt x="0" y="219"/>
                    <a:pt x="71" y="352"/>
                    <a:pt x="154" y="453"/>
                  </a:cubicBezTo>
                  <a:cubicBezTo>
                    <a:pt x="162" y="439"/>
                    <a:pt x="172" y="425"/>
                    <a:pt x="180" y="412"/>
                  </a:cubicBezTo>
                  <a:cubicBezTo>
                    <a:pt x="252" y="303"/>
                    <a:pt x="322" y="64"/>
                    <a:pt x="165" y="1"/>
                  </a:cubicBezTo>
                  <a:cubicBezTo>
                    <a:pt x="163" y="1"/>
                    <a:pt x="161" y="1"/>
                    <a:pt x="15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7"/>
            <p:cNvSpPr/>
            <p:nvPr/>
          </p:nvSpPr>
          <p:spPr>
            <a:xfrm>
              <a:off x="4658444" y="5830085"/>
              <a:ext cx="12333" cy="46213"/>
            </a:xfrm>
            <a:custGeom>
              <a:avLst/>
              <a:gdLst/>
              <a:ahLst/>
              <a:cxnLst/>
              <a:rect l="l" t="t" r="r" b="b"/>
              <a:pathLst>
                <a:path w="253" h="948" extrusionOk="0">
                  <a:moveTo>
                    <a:pt x="23" y="0"/>
                  </a:moveTo>
                  <a:cubicBezTo>
                    <a:pt x="13" y="82"/>
                    <a:pt x="7" y="166"/>
                    <a:pt x="8" y="250"/>
                  </a:cubicBezTo>
                  <a:cubicBezTo>
                    <a:pt x="3" y="484"/>
                    <a:pt x="0" y="716"/>
                    <a:pt x="6" y="948"/>
                  </a:cubicBezTo>
                  <a:cubicBezTo>
                    <a:pt x="66" y="754"/>
                    <a:pt x="153" y="569"/>
                    <a:pt x="253" y="391"/>
                  </a:cubicBezTo>
                  <a:cubicBezTo>
                    <a:pt x="204" y="248"/>
                    <a:pt x="100" y="131"/>
                    <a:pt x="2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7"/>
            <p:cNvSpPr/>
            <p:nvPr/>
          </p:nvSpPr>
          <p:spPr>
            <a:xfrm>
              <a:off x="4711432" y="5836666"/>
              <a:ext cx="12138" cy="65907"/>
            </a:xfrm>
            <a:custGeom>
              <a:avLst/>
              <a:gdLst/>
              <a:ahLst/>
              <a:cxnLst/>
              <a:rect l="l" t="t" r="r" b="b"/>
              <a:pathLst>
                <a:path w="249" h="1352" extrusionOk="0">
                  <a:moveTo>
                    <a:pt x="243" y="1"/>
                  </a:moveTo>
                  <a:cubicBezTo>
                    <a:pt x="159" y="47"/>
                    <a:pt x="101" y="141"/>
                    <a:pt x="52" y="220"/>
                  </a:cubicBezTo>
                  <a:cubicBezTo>
                    <a:pt x="33" y="244"/>
                    <a:pt x="19" y="275"/>
                    <a:pt x="1" y="300"/>
                  </a:cubicBezTo>
                  <a:cubicBezTo>
                    <a:pt x="82" y="644"/>
                    <a:pt x="105" y="1000"/>
                    <a:pt x="40" y="1352"/>
                  </a:cubicBezTo>
                  <a:cubicBezTo>
                    <a:pt x="49" y="1339"/>
                    <a:pt x="57" y="1328"/>
                    <a:pt x="66" y="1315"/>
                  </a:cubicBezTo>
                  <a:cubicBezTo>
                    <a:pt x="207" y="897"/>
                    <a:pt x="248" y="449"/>
                    <a:pt x="243" y="5"/>
                  </a:cubicBezTo>
                  <a:cubicBezTo>
                    <a:pt x="243" y="3"/>
                    <a:pt x="243" y="2"/>
                    <a:pt x="24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7"/>
            <p:cNvSpPr/>
            <p:nvPr/>
          </p:nvSpPr>
          <p:spPr>
            <a:xfrm>
              <a:off x="4997678" y="6114770"/>
              <a:ext cx="14332" cy="10188"/>
            </a:xfrm>
            <a:custGeom>
              <a:avLst/>
              <a:gdLst/>
              <a:ahLst/>
              <a:cxnLst/>
              <a:rect l="l" t="t" r="r" b="b"/>
              <a:pathLst>
                <a:path w="294" h="209" extrusionOk="0">
                  <a:moveTo>
                    <a:pt x="214" y="0"/>
                  </a:moveTo>
                  <a:cubicBezTo>
                    <a:pt x="213" y="0"/>
                    <a:pt x="212" y="0"/>
                    <a:pt x="211" y="0"/>
                  </a:cubicBezTo>
                  <a:cubicBezTo>
                    <a:pt x="109" y="6"/>
                    <a:pt x="54" y="101"/>
                    <a:pt x="1" y="178"/>
                  </a:cubicBezTo>
                  <a:cubicBezTo>
                    <a:pt x="37" y="197"/>
                    <a:pt x="74" y="208"/>
                    <a:pt x="116" y="208"/>
                  </a:cubicBezTo>
                  <a:cubicBezTo>
                    <a:pt x="118" y="208"/>
                    <a:pt x="120" y="208"/>
                    <a:pt x="122" y="208"/>
                  </a:cubicBezTo>
                  <a:cubicBezTo>
                    <a:pt x="143" y="206"/>
                    <a:pt x="161" y="205"/>
                    <a:pt x="182" y="199"/>
                  </a:cubicBezTo>
                  <a:cubicBezTo>
                    <a:pt x="234" y="184"/>
                    <a:pt x="280" y="138"/>
                    <a:pt x="287" y="82"/>
                  </a:cubicBezTo>
                  <a:cubicBezTo>
                    <a:pt x="294" y="38"/>
                    <a:pt x="258" y="0"/>
                    <a:pt x="21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7"/>
            <p:cNvSpPr/>
            <p:nvPr/>
          </p:nvSpPr>
          <p:spPr>
            <a:xfrm>
              <a:off x="4964286" y="6088203"/>
              <a:ext cx="12674" cy="12382"/>
            </a:xfrm>
            <a:custGeom>
              <a:avLst/>
              <a:gdLst/>
              <a:ahLst/>
              <a:cxnLst/>
              <a:rect l="l" t="t" r="r" b="b"/>
              <a:pathLst>
                <a:path w="260" h="254" extrusionOk="0">
                  <a:moveTo>
                    <a:pt x="125" y="0"/>
                  </a:moveTo>
                  <a:cubicBezTo>
                    <a:pt x="106" y="0"/>
                    <a:pt x="85" y="8"/>
                    <a:pt x="63" y="26"/>
                  </a:cubicBezTo>
                  <a:cubicBezTo>
                    <a:pt x="0" y="114"/>
                    <a:pt x="92" y="227"/>
                    <a:pt x="180" y="253"/>
                  </a:cubicBezTo>
                  <a:cubicBezTo>
                    <a:pt x="201" y="251"/>
                    <a:pt x="220" y="237"/>
                    <a:pt x="242" y="237"/>
                  </a:cubicBezTo>
                  <a:cubicBezTo>
                    <a:pt x="244" y="237"/>
                    <a:pt x="246" y="237"/>
                    <a:pt x="248" y="238"/>
                  </a:cubicBezTo>
                  <a:cubicBezTo>
                    <a:pt x="259" y="157"/>
                    <a:pt x="209" y="0"/>
                    <a:pt x="12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7"/>
            <p:cNvSpPr/>
            <p:nvPr/>
          </p:nvSpPr>
          <p:spPr>
            <a:xfrm>
              <a:off x="4649377" y="6048133"/>
              <a:ext cx="186313" cy="454327"/>
            </a:xfrm>
            <a:custGeom>
              <a:avLst/>
              <a:gdLst/>
              <a:ahLst/>
              <a:cxnLst/>
              <a:rect l="l" t="t" r="r" b="b"/>
              <a:pathLst>
                <a:path w="3822" h="9320" extrusionOk="0">
                  <a:moveTo>
                    <a:pt x="3822" y="1"/>
                  </a:moveTo>
                  <a:cubicBezTo>
                    <a:pt x="3408" y="459"/>
                    <a:pt x="2939" y="865"/>
                    <a:pt x="2524" y="1324"/>
                  </a:cubicBezTo>
                  <a:cubicBezTo>
                    <a:pt x="1806" y="2132"/>
                    <a:pt x="1100" y="2974"/>
                    <a:pt x="660" y="3971"/>
                  </a:cubicBezTo>
                  <a:cubicBezTo>
                    <a:pt x="322" y="4718"/>
                    <a:pt x="182" y="5532"/>
                    <a:pt x="116" y="6344"/>
                  </a:cubicBezTo>
                  <a:cubicBezTo>
                    <a:pt x="1" y="7342"/>
                    <a:pt x="149" y="8347"/>
                    <a:pt x="371" y="9319"/>
                  </a:cubicBezTo>
                  <a:cubicBezTo>
                    <a:pt x="326" y="7896"/>
                    <a:pt x="573" y="6473"/>
                    <a:pt x="1010" y="5120"/>
                  </a:cubicBezTo>
                  <a:cubicBezTo>
                    <a:pt x="1148" y="4706"/>
                    <a:pt x="1302" y="4297"/>
                    <a:pt x="1500" y="3906"/>
                  </a:cubicBezTo>
                  <a:cubicBezTo>
                    <a:pt x="1701" y="3524"/>
                    <a:pt x="1943" y="3164"/>
                    <a:pt x="2180" y="2803"/>
                  </a:cubicBezTo>
                  <a:cubicBezTo>
                    <a:pt x="2551" y="2254"/>
                    <a:pt x="2913" y="1699"/>
                    <a:pt x="3235" y="1119"/>
                  </a:cubicBezTo>
                  <a:cubicBezTo>
                    <a:pt x="3449" y="755"/>
                    <a:pt x="3691" y="407"/>
                    <a:pt x="382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7"/>
            <p:cNvSpPr/>
            <p:nvPr/>
          </p:nvSpPr>
          <p:spPr>
            <a:xfrm>
              <a:off x="4774609" y="6104728"/>
              <a:ext cx="128011" cy="207421"/>
            </a:xfrm>
            <a:custGeom>
              <a:avLst/>
              <a:gdLst/>
              <a:ahLst/>
              <a:cxnLst/>
              <a:rect l="l" t="t" r="r" b="b"/>
              <a:pathLst>
                <a:path w="2626" h="4255" extrusionOk="0">
                  <a:moveTo>
                    <a:pt x="2625" y="0"/>
                  </a:moveTo>
                  <a:lnTo>
                    <a:pt x="2625" y="0"/>
                  </a:lnTo>
                  <a:cubicBezTo>
                    <a:pt x="2346" y="144"/>
                    <a:pt x="2053" y="263"/>
                    <a:pt x="1787" y="431"/>
                  </a:cubicBezTo>
                  <a:cubicBezTo>
                    <a:pt x="1565" y="581"/>
                    <a:pt x="1365" y="766"/>
                    <a:pt x="1193" y="972"/>
                  </a:cubicBezTo>
                  <a:cubicBezTo>
                    <a:pt x="1116" y="1298"/>
                    <a:pt x="1027" y="1620"/>
                    <a:pt x="926" y="1938"/>
                  </a:cubicBezTo>
                  <a:cubicBezTo>
                    <a:pt x="1012" y="1824"/>
                    <a:pt x="1108" y="1716"/>
                    <a:pt x="1204" y="1611"/>
                  </a:cubicBezTo>
                  <a:cubicBezTo>
                    <a:pt x="1551" y="1231"/>
                    <a:pt x="1935" y="887"/>
                    <a:pt x="2264" y="493"/>
                  </a:cubicBezTo>
                  <a:cubicBezTo>
                    <a:pt x="2281" y="472"/>
                    <a:pt x="2298" y="450"/>
                    <a:pt x="2315" y="429"/>
                  </a:cubicBezTo>
                  <a:cubicBezTo>
                    <a:pt x="2318" y="425"/>
                    <a:pt x="2322" y="424"/>
                    <a:pt x="2325" y="424"/>
                  </a:cubicBezTo>
                  <a:cubicBezTo>
                    <a:pt x="2338" y="424"/>
                    <a:pt x="2347" y="444"/>
                    <a:pt x="2333" y="454"/>
                  </a:cubicBezTo>
                  <a:cubicBezTo>
                    <a:pt x="1829" y="1085"/>
                    <a:pt x="1310" y="1706"/>
                    <a:pt x="806" y="2335"/>
                  </a:cubicBezTo>
                  <a:cubicBezTo>
                    <a:pt x="801" y="2342"/>
                    <a:pt x="795" y="2346"/>
                    <a:pt x="789" y="2349"/>
                  </a:cubicBezTo>
                  <a:cubicBezTo>
                    <a:pt x="563" y="2997"/>
                    <a:pt x="294" y="3631"/>
                    <a:pt x="1" y="4254"/>
                  </a:cubicBezTo>
                  <a:cubicBezTo>
                    <a:pt x="273" y="3949"/>
                    <a:pt x="577" y="3668"/>
                    <a:pt x="849" y="3363"/>
                  </a:cubicBezTo>
                  <a:cubicBezTo>
                    <a:pt x="1963" y="2202"/>
                    <a:pt x="2167" y="1492"/>
                    <a:pt x="26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7"/>
            <p:cNvSpPr/>
            <p:nvPr/>
          </p:nvSpPr>
          <p:spPr>
            <a:xfrm>
              <a:off x="4673556" y="6051106"/>
              <a:ext cx="164084" cy="450573"/>
            </a:xfrm>
            <a:custGeom>
              <a:avLst/>
              <a:gdLst/>
              <a:ahLst/>
              <a:cxnLst/>
              <a:rect l="l" t="t" r="r" b="b"/>
              <a:pathLst>
                <a:path w="3366" h="9243" extrusionOk="0">
                  <a:moveTo>
                    <a:pt x="3366" y="1"/>
                  </a:moveTo>
                  <a:lnTo>
                    <a:pt x="3366" y="1"/>
                  </a:lnTo>
                  <a:cubicBezTo>
                    <a:pt x="3210" y="409"/>
                    <a:pt x="2985" y="783"/>
                    <a:pt x="2767" y="1160"/>
                  </a:cubicBezTo>
                  <a:cubicBezTo>
                    <a:pt x="2306" y="2037"/>
                    <a:pt x="1715" y="2839"/>
                    <a:pt x="1273" y="3725"/>
                  </a:cubicBezTo>
                  <a:cubicBezTo>
                    <a:pt x="949" y="4386"/>
                    <a:pt x="707" y="5096"/>
                    <a:pt x="494" y="5803"/>
                  </a:cubicBezTo>
                  <a:cubicBezTo>
                    <a:pt x="153" y="6914"/>
                    <a:pt x="0" y="8081"/>
                    <a:pt x="49" y="9243"/>
                  </a:cubicBezTo>
                  <a:cubicBezTo>
                    <a:pt x="457" y="7853"/>
                    <a:pt x="1234" y="6610"/>
                    <a:pt x="1838" y="5302"/>
                  </a:cubicBezTo>
                  <a:cubicBezTo>
                    <a:pt x="2221" y="4484"/>
                    <a:pt x="2584" y="3651"/>
                    <a:pt x="2845" y="2784"/>
                  </a:cubicBezTo>
                  <a:cubicBezTo>
                    <a:pt x="3097" y="1871"/>
                    <a:pt x="3304" y="950"/>
                    <a:pt x="336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7"/>
            <p:cNvSpPr/>
            <p:nvPr/>
          </p:nvSpPr>
          <p:spPr>
            <a:xfrm>
              <a:off x="4569967" y="5950540"/>
              <a:ext cx="63177" cy="173054"/>
            </a:xfrm>
            <a:custGeom>
              <a:avLst/>
              <a:gdLst/>
              <a:ahLst/>
              <a:cxnLst/>
              <a:rect l="l" t="t" r="r" b="b"/>
              <a:pathLst>
                <a:path w="1296"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91" y="2824"/>
                    <a:pt x="1191" y="2825"/>
                    <a:pt x="1191" y="2826"/>
                  </a:cubicBezTo>
                  <a:cubicBezTo>
                    <a:pt x="1221" y="2901"/>
                    <a:pt x="1249" y="2975"/>
                    <a:pt x="1276" y="3051"/>
                  </a:cubicBezTo>
                  <a:cubicBezTo>
                    <a:pt x="1282" y="3014"/>
                    <a:pt x="1288" y="2980"/>
                    <a:pt x="1296" y="2944"/>
                  </a:cubicBezTo>
                  <a:cubicBezTo>
                    <a:pt x="1257" y="1907"/>
                    <a:pt x="809" y="916"/>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7"/>
            <p:cNvSpPr/>
            <p:nvPr/>
          </p:nvSpPr>
          <p:spPr>
            <a:xfrm>
              <a:off x="5001772" y="6293040"/>
              <a:ext cx="19255" cy="15892"/>
            </a:xfrm>
            <a:custGeom>
              <a:avLst/>
              <a:gdLst/>
              <a:ahLst/>
              <a:cxnLst/>
              <a:rect l="l" t="t" r="r" b="b"/>
              <a:pathLst>
                <a:path w="395" h="326" extrusionOk="0">
                  <a:moveTo>
                    <a:pt x="254" y="0"/>
                  </a:moveTo>
                  <a:cubicBezTo>
                    <a:pt x="232" y="0"/>
                    <a:pt x="208" y="6"/>
                    <a:pt x="184" y="17"/>
                  </a:cubicBezTo>
                  <a:cubicBezTo>
                    <a:pt x="90" y="60"/>
                    <a:pt x="61" y="169"/>
                    <a:pt x="1" y="243"/>
                  </a:cubicBezTo>
                  <a:cubicBezTo>
                    <a:pt x="41" y="284"/>
                    <a:pt x="90" y="325"/>
                    <a:pt x="150" y="325"/>
                  </a:cubicBezTo>
                  <a:cubicBezTo>
                    <a:pt x="153" y="325"/>
                    <a:pt x="156" y="325"/>
                    <a:pt x="159" y="325"/>
                  </a:cubicBezTo>
                  <a:cubicBezTo>
                    <a:pt x="206" y="321"/>
                    <a:pt x="257" y="318"/>
                    <a:pt x="296" y="289"/>
                  </a:cubicBezTo>
                  <a:cubicBezTo>
                    <a:pt x="328" y="262"/>
                    <a:pt x="351" y="217"/>
                    <a:pt x="361" y="176"/>
                  </a:cubicBezTo>
                  <a:cubicBezTo>
                    <a:pt x="394" y="78"/>
                    <a:pt x="338" y="0"/>
                    <a:pt x="25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7"/>
            <p:cNvSpPr/>
            <p:nvPr/>
          </p:nvSpPr>
          <p:spPr>
            <a:xfrm>
              <a:off x="4973011" y="6261988"/>
              <a:ext cx="11163" cy="13698"/>
            </a:xfrm>
            <a:custGeom>
              <a:avLst/>
              <a:gdLst/>
              <a:ahLst/>
              <a:cxnLst/>
              <a:rect l="l" t="t" r="r" b="b"/>
              <a:pathLst>
                <a:path w="229" h="281" extrusionOk="0">
                  <a:moveTo>
                    <a:pt x="113" y="1"/>
                  </a:moveTo>
                  <a:cubicBezTo>
                    <a:pt x="0" y="1"/>
                    <a:pt x="12" y="192"/>
                    <a:pt x="15" y="280"/>
                  </a:cubicBezTo>
                  <a:cubicBezTo>
                    <a:pt x="62" y="277"/>
                    <a:pt x="98" y="253"/>
                    <a:pt x="131" y="218"/>
                  </a:cubicBezTo>
                  <a:cubicBezTo>
                    <a:pt x="178" y="169"/>
                    <a:pt x="229" y="62"/>
                    <a:pt x="159" y="9"/>
                  </a:cubicBezTo>
                  <a:cubicBezTo>
                    <a:pt x="142" y="3"/>
                    <a:pt x="126" y="1"/>
                    <a:pt x="11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57"/>
            <p:cNvSpPr/>
            <p:nvPr/>
          </p:nvSpPr>
          <p:spPr>
            <a:xfrm>
              <a:off x="4919145" y="6222600"/>
              <a:ext cx="18622" cy="27201"/>
            </a:xfrm>
            <a:custGeom>
              <a:avLst/>
              <a:gdLst/>
              <a:ahLst/>
              <a:cxnLst/>
              <a:rect l="l" t="t" r="r" b="b"/>
              <a:pathLst>
                <a:path w="382" h="558" extrusionOk="0">
                  <a:moveTo>
                    <a:pt x="225" y="1"/>
                  </a:moveTo>
                  <a:cubicBezTo>
                    <a:pt x="189" y="1"/>
                    <a:pt x="151" y="17"/>
                    <a:pt x="120" y="55"/>
                  </a:cubicBezTo>
                  <a:cubicBezTo>
                    <a:pt x="1" y="191"/>
                    <a:pt x="5" y="387"/>
                    <a:pt x="7" y="558"/>
                  </a:cubicBezTo>
                  <a:cubicBezTo>
                    <a:pt x="13" y="556"/>
                    <a:pt x="20" y="555"/>
                    <a:pt x="26" y="553"/>
                  </a:cubicBezTo>
                  <a:cubicBezTo>
                    <a:pt x="212" y="520"/>
                    <a:pt x="382" y="366"/>
                    <a:pt x="369" y="166"/>
                  </a:cubicBezTo>
                  <a:cubicBezTo>
                    <a:pt x="372" y="73"/>
                    <a:pt x="301" y="1"/>
                    <a:pt x="22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7"/>
            <p:cNvSpPr/>
            <p:nvPr/>
          </p:nvSpPr>
          <p:spPr>
            <a:xfrm>
              <a:off x="4966089" y="6206074"/>
              <a:ext cx="7751" cy="15063"/>
            </a:xfrm>
            <a:custGeom>
              <a:avLst/>
              <a:gdLst/>
              <a:ahLst/>
              <a:cxnLst/>
              <a:rect l="l" t="t" r="r" b="b"/>
              <a:pathLst>
                <a:path w="159" h="309" extrusionOk="0">
                  <a:moveTo>
                    <a:pt x="67" y="0"/>
                  </a:moveTo>
                  <a:cubicBezTo>
                    <a:pt x="3" y="6"/>
                    <a:pt x="1" y="101"/>
                    <a:pt x="9" y="150"/>
                  </a:cubicBezTo>
                  <a:cubicBezTo>
                    <a:pt x="13" y="209"/>
                    <a:pt x="64" y="253"/>
                    <a:pt x="73" y="309"/>
                  </a:cubicBezTo>
                  <a:cubicBezTo>
                    <a:pt x="134" y="241"/>
                    <a:pt x="158" y="145"/>
                    <a:pt x="127" y="57"/>
                  </a:cubicBezTo>
                  <a:cubicBezTo>
                    <a:pt x="121" y="32"/>
                    <a:pt x="96" y="1"/>
                    <a:pt x="6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57"/>
            <p:cNvSpPr/>
            <p:nvPr/>
          </p:nvSpPr>
          <p:spPr>
            <a:xfrm>
              <a:off x="4923679" y="6118914"/>
              <a:ext cx="17305" cy="15502"/>
            </a:xfrm>
            <a:custGeom>
              <a:avLst/>
              <a:gdLst/>
              <a:ahLst/>
              <a:cxnLst/>
              <a:rect l="l" t="t" r="r" b="b"/>
              <a:pathLst>
                <a:path w="355" h="318" extrusionOk="0">
                  <a:moveTo>
                    <a:pt x="167" y="1"/>
                  </a:moveTo>
                  <a:cubicBezTo>
                    <a:pt x="1" y="1"/>
                    <a:pt x="33" y="236"/>
                    <a:pt x="170" y="318"/>
                  </a:cubicBezTo>
                  <a:cubicBezTo>
                    <a:pt x="301" y="286"/>
                    <a:pt x="354" y="82"/>
                    <a:pt x="229" y="10"/>
                  </a:cubicBezTo>
                  <a:cubicBezTo>
                    <a:pt x="206" y="4"/>
                    <a:pt x="185" y="1"/>
                    <a:pt x="1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7"/>
            <p:cNvSpPr/>
            <p:nvPr/>
          </p:nvSpPr>
          <p:spPr>
            <a:xfrm>
              <a:off x="4927530" y="6298061"/>
              <a:ext cx="585" cy="49"/>
            </a:xfrm>
            <a:custGeom>
              <a:avLst/>
              <a:gdLst/>
              <a:ahLst/>
              <a:cxnLst/>
              <a:rect l="l" t="t" r="r" b="b"/>
              <a:pathLst>
                <a:path w="12" h="1" extrusionOk="0">
                  <a:moveTo>
                    <a:pt x="1" y="0"/>
                  </a:moveTo>
                  <a:cubicBezTo>
                    <a:pt x="4" y="0"/>
                    <a:pt x="6" y="0"/>
                    <a:pt x="8" y="0"/>
                  </a:cubicBezTo>
                  <a:lnTo>
                    <a:pt x="11" y="0"/>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7"/>
            <p:cNvSpPr/>
            <p:nvPr/>
          </p:nvSpPr>
          <p:spPr>
            <a:xfrm>
              <a:off x="4558365" y="5752918"/>
              <a:ext cx="468122" cy="778400"/>
            </a:xfrm>
            <a:custGeom>
              <a:avLst/>
              <a:gdLst/>
              <a:ahLst/>
              <a:cxnLst/>
              <a:rect l="l" t="t" r="r" b="b"/>
              <a:pathLst>
                <a:path w="9603" h="15968" extrusionOk="0">
                  <a:moveTo>
                    <a:pt x="2281" y="164"/>
                  </a:moveTo>
                  <a:cubicBezTo>
                    <a:pt x="2334" y="164"/>
                    <a:pt x="2368" y="227"/>
                    <a:pt x="2383" y="275"/>
                  </a:cubicBezTo>
                  <a:cubicBezTo>
                    <a:pt x="2423" y="404"/>
                    <a:pt x="2339" y="578"/>
                    <a:pt x="2196" y="591"/>
                  </a:cubicBezTo>
                  <a:cubicBezTo>
                    <a:pt x="2193" y="592"/>
                    <a:pt x="2190" y="593"/>
                    <a:pt x="2187" y="594"/>
                  </a:cubicBezTo>
                  <a:cubicBezTo>
                    <a:pt x="2141" y="461"/>
                    <a:pt x="2125" y="287"/>
                    <a:pt x="2236" y="181"/>
                  </a:cubicBezTo>
                  <a:cubicBezTo>
                    <a:pt x="2246" y="173"/>
                    <a:pt x="2258" y="168"/>
                    <a:pt x="2272" y="164"/>
                  </a:cubicBezTo>
                  <a:cubicBezTo>
                    <a:pt x="2275" y="164"/>
                    <a:pt x="2278" y="164"/>
                    <a:pt x="2281" y="164"/>
                  </a:cubicBezTo>
                  <a:close/>
                  <a:moveTo>
                    <a:pt x="3213" y="321"/>
                  </a:moveTo>
                  <a:cubicBezTo>
                    <a:pt x="3215" y="321"/>
                    <a:pt x="3217" y="321"/>
                    <a:pt x="3219" y="321"/>
                  </a:cubicBezTo>
                  <a:cubicBezTo>
                    <a:pt x="3377" y="384"/>
                    <a:pt x="3306" y="623"/>
                    <a:pt x="3234" y="732"/>
                  </a:cubicBezTo>
                  <a:cubicBezTo>
                    <a:pt x="3226" y="745"/>
                    <a:pt x="3216" y="759"/>
                    <a:pt x="3208" y="773"/>
                  </a:cubicBezTo>
                  <a:cubicBezTo>
                    <a:pt x="3125" y="672"/>
                    <a:pt x="3054" y="539"/>
                    <a:pt x="3116" y="410"/>
                  </a:cubicBezTo>
                  <a:cubicBezTo>
                    <a:pt x="3133" y="369"/>
                    <a:pt x="3164" y="321"/>
                    <a:pt x="3213" y="321"/>
                  </a:cubicBezTo>
                  <a:close/>
                  <a:moveTo>
                    <a:pt x="2076" y="1583"/>
                  </a:moveTo>
                  <a:cubicBezTo>
                    <a:pt x="2153" y="1714"/>
                    <a:pt x="2257" y="1832"/>
                    <a:pt x="2306" y="1974"/>
                  </a:cubicBezTo>
                  <a:cubicBezTo>
                    <a:pt x="2206" y="2152"/>
                    <a:pt x="2119" y="2337"/>
                    <a:pt x="2059" y="2531"/>
                  </a:cubicBezTo>
                  <a:cubicBezTo>
                    <a:pt x="2053" y="2299"/>
                    <a:pt x="2056" y="2066"/>
                    <a:pt x="2061" y="1833"/>
                  </a:cubicBezTo>
                  <a:cubicBezTo>
                    <a:pt x="2060" y="1749"/>
                    <a:pt x="2066" y="1665"/>
                    <a:pt x="2076" y="1583"/>
                  </a:cubicBezTo>
                  <a:close/>
                  <a:moveTo>
                    <a:pt x="1952" y="1559"/>
                  </a:moveTo>
                  <a:cubicBezTo>
                    <a:pt x="1938" y="1896"/>
                    <a:pt x="1963" y="2237"/>
                    <a:pt x="1987" y="2574"/>
                  </a:cubicBezTo>
                  <a:cubicBezTo>
                    <a:pt x="1987" y="2579"/>
                    <a:pt x="1988" y="2585"/>
                    <a:pt x="1988" y="2592"/>
                  </a:cubicBezTo>
                  <a:cubicBezTo>
                    <a:pt x="1925" y="2318"/>
                    <a:pt x="1832" y="2053"/>
                    <a:pt x="1719" y="1797"/>
                  </a:cubicBezTo>
                  <a:cubicBezTo>
                    <a:pt x="1789" y="1714"/>
                    <a:pt x="1861" y="1622"/>
                    <a:pt x="1952" y="1559"/>
                  </a:cubicBezTo>
                  <a:close/>
                  <a:moveTo>
                    <a:pt x="3501" y="1733"/>
                  </a:moveTo>
                  <a:cubicBezTo>
                    <a:pt x="3621" y="1902"/>
                    <a:pt x="3719" y="2099"/>
                    <a:pt x="3743" y="2305"/>
                  </a:cubicBezTo>
                  <a:cubicBezTo>
                    <a:pt x="3624" y="2470"/>
                    <a:pt x="3498" y="2630"/>
                    <a:pt x="3377" y="2792"/>
                  </a:cubicBezTo>
                  <a:cubicBezTo>
                    <a:pt x="3481" y="2453"/>
                    <a:pt x="3516" y="2088"/>
                    <a:pt x="3501" y="1733"/>
                  </a:cubicBezTo>
                  <a:close/>
                  <a:moveTo>
                    <a:pt x="3383" y="1719"/>
                  </a:moveTo>
                  <a:cubicBezTo>
                    <a:pt x="3383" y="1720"/>
                    <a:pt x="3383" y="1721"/>
                    <a:pt x="3383" y="1723"/>
                  </a:cubicBezTo>
                  <a:cubicBezTo>
                    <a:pt x="3388" y="2167"/>
                    <a:pt x="3347" y="2615"/>
                    <a:pt x="3206" y="3033"/>
                  </a:cubicBezTo>
                  <a:cubicBezTo>
                    <a:pt x="3197" y="3046"/>
                    <a:pt x="3189" y="3057"/>
                    <a:pt x="3180" y="3070"/>
                  </a:cubicBezTo>
                  <a:cubicBezTo>
                    <a:pt x="3245" y="2718"/>
                    <a:pt x="3222" y="2362"/>
                    <a:pt x="3141" y="2018"/>
                  </a:cubicBezTo>
                  <a:cubicBezTo>
                    <a:pt x="3159" y="1993"/>
                    <a:pt x="3173" y="1962"/>
                    <a:pt x="3192" y="1938"/>
                  </a:cubicBezTo>
                  <a:cubicBezTo>
                    <a:pt x="3241" y="1859"/>
                    <a:pt x="3299" y="1765"/>
                    <a:pt x="3383" y="1719"/>
                  </a:cubicBezTo>
                  <a:close/>
                  <a:moveTo>
                    <a:pt x="1447" y="3953"/>
                  </a:moveTo>
                  <a:cubicBezTo>
                    <a:pt x="1447" y="3954"/>
                    <a:pt x="1447" y="3954"/>
                    <a:pt x="1447" y="3954"/>
                  </a:cubicBezTo>
                  <a:lnTo>
                    <a:pt x="1447" y="3954"/>
                  </a:lnTo>
                  <a:cubicBezTo>
                    <a:pt x="1447" y="3955"/>
                    <a:pt x="1446" y="3956"/>
                    <a:pt x="1445" y="3957"/>
                  </a:cubicBezTo>
                  <a:lnTo>
                    <a:pt x="1445" y="3957"/>
                  </a:lnTo>
                  <a:cubicBezTo>
                    <a:pt x="1445" y="3956"/>
                    <a:pt x="1446" y="3955"/>
                    <a:pt x="1447" y="3953"/>
                  </a:cubicBezTo>
                  <a:close/>
                  <a:moveTo>
                    <a:pt x="1445" y="3957"/>
                  </a:moveTo>
                  <a:cubicBezTo>
                    <a:pt x="1444" y="3958"/>
                    <a:pt x="1443" y="3960"/>
                    <a:pt x="1442" y="3961"/>
                  </a:cubicBezTo>
                  <a:cubicBezTo>
                    <a:pt x="1444" y="3958"/>
                    <a:pt x="1444" y="3957"/>
                    <a:pt x="1445" y="3957"/>
                  </a:cubicBezTo>
                  <a:close/>
                  <a:moveTo>
                    <a:pt x="2786" y="1545"/>
                  </a:moveTo>
                  <a:cubicBezTo>
                    <a:pt x="3095" y="2225"/>
                    <a:pt x="3164" y="2716"/>
                    <a:pt x="2927" y="3435"/>
                  </a:cubicBezTo>
                  <a:cubicBezTo>
                    <a:pt x="2900" y="3484"/>
                    <a:pt x="2876" y="3548"/>
                    <a:pt x="2929" y="3589"/>
                  </a:cubicBezTo>
                  <a:cubicBezTo>
                    <a:pt x="2945" y="3602"/>
                    <a:pt x="2964" y="3608"/>
                    <a:pt x="2983" y="3608"/>
                  </a:cubicBezTo>
                  <a:cubicBezTo>
                    <a:pt x="3018" y="3608"/>
                    <a:pt x="3053" y="3588"/>
                    <a:pt x="3068" y="3554"/>
                  </a:cubicBezTo>
                  <a:cubicBezTo>
                    <a:pt x="3401" y="3053"/>
                    <a:pt x="3706" y="2529"/>
                    <a:pt x="4077" y="2058"/>
                  </a:cubicBezTo>
                  <a:cubicBezTo>
                    <a:pt x="4116" y="2328"/>
                    <a:pt x="4165" y="2602"/>
                    <a:pt x="4112" y="2874"/>
                  </a:cubicBezTo>
                  <a:cubicBezTo>
                    <a:pt x="4020" y="3357"/>
                    <a:pt x="3802" y="3839"/>
                    <a:pt x="3442" y="4180"/>
                  </a:cubicBezTo>
                  <a:cubicBezTo>
                    <a:pt x="3398" y="4222"/>
                    <a:pt x="3345" y="4253"/>
                    <a:pt x="3295" y="4286"/>
                  </a:cubicBezTo>
                  <a:cubicBezTo>
                    <a:pt x="3279" y="4278"/>
                    <a:pt x="3260" y="4272"/>
                    <a:pt x="3238" y="4268"/>
                  </a:cubicBezTo>
                  <a:cubicBezTo>
                    <a:pt x="3210" y="4264"/>
                    <a:pt x="3182" y="4262"/>
                    <a:pt x="3153" y="4262"/>
                  </a:cubicBezTo>
                  <a:cubicBezTo>
                    <a:pt x="3094" y="4262"/>
                    <a:pt x="3035" y="4270"/>
                    <a:pt x="2976" y="4284"/>
                  </a:cubicBezTo>
                  <a:cubicBezTo>
                    <a:pt x="3198" y="4061"/>
                    <a:pt x="3345" y="3768"/>
                    <a:pt x="3524" y="3510"/>
                  </a:cubicBezTo>
                  <a:cubicBezTo>
                    <a:pt x="3545" y="3496"/>
                    <a:pt x="3530" y="3472"/>
                    <a:pt x="3513" y="3472"/>
                  </a:cubicBezTo>
                  <a:cubicBezTo>
                    <a:pt x="3507" y="3472"/>
                    <a:pt x="3501" y="3474"/>
                    <a:pt x="3497" y="3480"/>
                  </a:cubicBezTo>
                  <a:cubicBezTo>
                    <a:pt x="3272" y="3806"/>
                    <a:pt x="2970" y="4059"/>
                    <a:pt x="2677" y="4320"/>
                  </a:cubicBezTo>
                  <a:cubicBezTo>
                    <a:pt x="2670" y="4323"/>
                    <a:pt x="2663" y="4327"/>
                    <a:pt x="2657" y="4332"/>
                  </a:cubicBezTo>
                  <a:cubicBezTo>
                    <a:pt x="2633" y="4157"/>
                    <a:pt x="2607" y="3945"/>
                    <a:pt x="2445" y="3851"/>
                  </a:cubicBezTo>
                  <a:cubicBezTo>
                    <a:pt x="2495" y="3726"/>
                    <a:pt x="2484" y="3589"/>
                    <a:pt x="2487" y="3456"/>
                  </a:cubicBezTo>
                  <a:cubicBezTo>
                    <a:pt x="2492" y="3289"/>
                    <a:pt x="2516" y="3128"/>
                    <a:pt x="2565" y="2971"/>
                  </a:cubicBezTo>
                  <a:cubicBezTo>
                    <a:pt x="2568" y="2959"/>
                    <a:pt x="2559" y="2952"/>
                    <a:pt x="2550" y="2952"/>
                  </a:cubicBezTo>
                  <a:cubicBezTo>
                    <a:pt x="2544" y="2952"/>
                    <a:pt x="2539" y="2955"/>
                    <a:pt x="2537" y="2963"/>
                  </a:cubicBezTo>
                  <a:cubicBezTo>
                    <a:pt x="2521" y="3016"/>
                    <a:pt x="2505" y="3071"/>
                    <a:pt x="2490" y="3125"/>
                  </a:cubicBezTo>
                  <a:cubicBezTo>
                    <a:pt x="2447" y="3344"/>
                    <a:pt x="2338" y="3550"/>
                    <a:pt x="2323" y="3771"/>
                  </a:cubicBezTo>
                  <a:cubicBezTo>
                    <a:pt x="2324" y="3792"/>
                    <a:pt x="2327" y="3813"/>
                    <a:pt x="2330" y="3833"/>
                  </a:cubicBezTo>
                  <a:cubicBezTo>
                    <a:pt x="2162" y="3855"/>
                    <a:pt x="2077" y="4086"/>
                    <a:pt x="2045" y="4241"/>
                  </a:cubicBezTo>
                  <a:cubicBezTo>
                    <a:pt x="1986" y="4167"/>
                    <a:pt x="1898" y="4058"/>
                    <a:pt x="1796" y="3967"/>
                  </a:cubicBezTo>
                  <a:cubicBezTo>
                    <a:pt x="1814" y="3826"/>
                    <a:pt x="1641" y="3449"/>
                    <a:pt x="1621" y="3360"/>
                  </a:cubicBezTo>
                  <a:cubicBezTo>
                    <a:pt x="1589" y="3247"/>
                    <a:pt x="1560" y="3136"/>
                    <a:pt x="1555" y="3022"/>
                  </a:cubicBezTo>
                  <a:cubicBezTo>
                    <a:pt x="1555" y="3010"/>
                    <a:pt x="1546" y="2999"/>
                    <a:pt x="1532" y="2999"/>
                  </a:cubicBezTo>
                  <a:cubicBezTo>
                    <a:pt x="1532" y="2999"/>
                    <a:pt x="1531" y="2999"/>
                    <a:pt x="1531" y="2999"/>
                  </a:cubicBezTo>
                  <a:cubicBezTo>
                    <a:pt x="1518" y="2999"/>
                    <a:pt x="1507" y="3011"/>
                    <a:pt x="1509" y="3025"/>
                  </a:cubicBezTo>
                  <a:cubicBezTo>
                    <a:pt x="1515" y="3085"/>
                    <a:pt x="1517" y="3146"/>
                    <a:pt x="1519" y="3208"/>
                  </a:cubicBezTo>
                  <a:cubicBezTo>
                    <a:pt x="1530" y="3418"/>
                    <a:pt x="1528" y="3643"/>
                    <a:pt x="1612" y="3840"/>
                  </a:cubicBezTo>
                  <a:cubicBezTo>
                    <a:pt x="1566" y="3817"/>
                    <a:pt x="1519" y="3804"/>
                    <a:pt x="1472" y="3804"/>
                  </a:cubicBezTo>
                  <a:cubicBezTo>
                    <a:pt x="1435" y="3804"/>
                    <a:pt x="1398" y="3813"/>
                    <a:pt x="1362" y="3832"/>
                  </a:cubicBezTo>
                  <a:cubicBezTo>
                    <a:pt x="1361" y="3832"/>
                    <a:pt x="1361" y="3833"/>
                    <a:pt x="1361" y="3833"/>
                  </a:cubicBezTo>
                  <a:cubicBezTo>
                    <a:pt x="1354" y="3815"/>
                    <a:pt x="1347" y="3798"/>
                    <a:pt x="1341" y="3780"/>
                  </a:cubicBezTo>
                  <a:cubicBezTo>
                    <a:pt x="1089" y="3081"/>
                    <a:pt x="1041" y="2260"/>
                    <a:pt x="1396" y="1589"/>
                  </a:cubicBezTo>
                  <a:cubicBezTo>
                    <a:pt x="1536" y="1855"/>
                    <a:pt x="1699" y="2126"/>
                    <a:pt x="1787" y="2415"/>
                  </a:cubicBezTo>
                  <a:cubicBezTo>
                    <a:pt x="1884" y="2730"/>
                    <a:pt x="1944" y="3056"/>
                    <a:pt x="1995" y="3377"/>
                  </a:cubicBezTo>
                  <a:cubicBezTo>
                    <a:pt x="2010" y="3406"/>
                    <a:pt x="2037" y="3419"/>
                    <a:pt x="2064" y="3419"/>
                  </a:cubicBezTo>
                  <a:cubicBezTo>
                    <a:pt x="2106" y="3419"/>
                    <a:pt x="2149" y="3388"/>
                    <a:pt x="2148" y="3338"/>
                  </a:cubicBezTo>
                  <a:cubicBezTo>
                    <a:pt x="2166" y="3118"/>
                    <a:pt x="2175" y="2896"/>
                    <a:pt x="2226" y="2681"/>
                  </a:cubicBezTo>
                  <a:cubicBezTo>
                    <a:pt x="2324" y="2263"/>
                    <a:pt x="2527" y="1881"/>
                    <a:pt x="2786" y="1545"/>
                  </a:cubicBezTo>
                  <a:close/>
                  <a:moveTo>
                    <a:pt x="1473" y="3935"/>
                  </a:moveTo>
                  <a:lnTo>
                    <a:pt x="1471" y="3936"/>
                  </a:lnTo>
                  <a:cubicBezTo>
                    <a:pt x="1718" y="3972"/>
                    <a:pt x="1853" y="4232"/>
                    <a:pt x="1981" y="4422"/>
                  </a:cubicBezTo>
                  <a:cubicBezTo>
                    <a:pt x="2004" y="4476"/>
                    <a:pt x="2046" y="4503"/>
                    <a:pt x="2088" y="4503"/>
                  </a:cubicBezTo>
                  <a:cubicBezTo>
                    <a:pt x="2132" y="4503"/>
                    <a:pt x="2175" y="4473"/>
                    <a:pt x="2191" y="4412"/>
                  </a:cubicBezTo>
                  <a:cubicBezTo>
                    <a:pt x="2230" y="4330"/>
                    <a:pt x="2263" y="3988"/>
                    <a:pt x="2383" y="3988"/>
                  </a:cubicBezTo>
                  <a:cubicBezTo>
                    <a:pt x="2391" y="3988"/>
                    <a:pt x="2399" y="3989"/>
                    <a:pt x="2408" y="3993"/>
                  </a:cubicBezTo>
                  <a:cubicBezTo>
                    <a:pt x="2547" y="4121"/>
                    <a:pt x="2499" y="4341"/>
                    <a:pt x="2527" y="4507"/>
                  </a:cubicBezTo>
                  <a:cubicBezTo>
                    <a:pt x="2545" y="4553"/>
                    <a:pt x="2580" y="4571"/>
                    <a:pt x="2626" y="4571"/>
                  </a:cubicBezTo>
                  <a:cubicBezTo>
                    <a:pt x="2769" y="4571"/>
                    <a:pt x="3016" y="4398"/>
                    <a:pt x="3168" y="4398"/>
                  </a:cubicBezTo>
                  <a:cubicBezTo>
                    <a:pt x="3186" y="4398"/>
                    <a:pt x="3202" y="4400"/>
                    <a:pt x="3217" y="4406"/>
                  </a:cubicBezTo>
                  <a:cubicBezTo>
                    <a:pt x="3045" y="4609"/>
                    <a:pt x="2797" y="4732"/>
                    <a:pt x="2562" y="4849"/>
                  </a:cubicBezTo>
                  <a:cubicBezTo>
                    <a:pt x="2479" y="4889"/>
                    <a:pt x="2389" y="4910"/>
                    <a:pt x="2303" y="4945"/>
                  </a:cubicBezTo>
                  <a:cubicBezTo>
                    <a:pt x="2292" y="4939"/>
                    <a:pt x="2281" y="4936"/>
                    <a:pt x="2268" y="4936"/>
                  </a:cubicBezTo>
                  <a:cubicBezTo>
                    <a:pt x="2258" y="4936"/>
                    <a:pt x="2247" y="4938"/>
                    <a:pt x="2236" y="4942"/>
                  </a:cubicBezTo>
                  <a:cubicBezTo>
                    <a:pt x="1961" y="4686"/>
                    <a:pt x="1399" y="4358"/>
                    <a:pt x="1447" y="3954"/>
                  </a:cubicBezTo>
                  <a:lnTo>
                    <a:pt x="1447" y="3954"/>
                  </a:lnTo>
                  <a:cubicBezTo>
                    <a:pt x="1447" y="3954"/>
                    <a:pt x="1447" y="3955"/>
                    <a:pt x="1447" y="3955"/>
                  </a:cubicBezTo>
                  <a:cubicBezTo>
                    <a:pt x="1454" y="3945"/>
                    <a:pt x="1461" y="3937"/>
                    <a:pt x="1473" y="3935"/>
                  </a:cubicBezTo>
                  <a:close/>
                  <a:moveTo>
                    <a:pt x="8451" y="6879"/>
                  </a:moveTo>
                  <a:cubicBezTo>
                    <a:pt x="8536" y="6879"/>
                    <a:pt x="8586" y="7035"/>
                    <a:pt x="8575" y="7116"/>
                  </a:cubicBezTo>
                  <a:cubicBezTo>
                    <a:pt x="8573" y="7115"/>
                    <a:pt x="8571" y="7115"/>
                    <a:pt x="8569" y="7115"/>
                  </a:cubicBezTo>
                  <a:cubicBezTo>
                    <a:pt x="8547" y="7115"/>
                    <a:pt x="8528" y="7129"/>
                    <a:pt x="8507" y="7131"/>
                  </a:cubicBezTo>
                  <a:cubicBezTo>
                    <a:pt x="8419" y="7105"/>
                    <a:pt x="8327" y="6992"/>
                    <a:pt x="8390" y="6904"/>
                  </a:cubicBezTo>
                  <a:cubicBezTo>
                    <a:pt x="8412" y="6886"/>
                    <a:pt x="8433" y="6879"/>
                    <a:pt x="8451" y="6879"/>
                  </a:cubicBezTo>
                  <a:close/>
                  <a:moveTo>
                    <a:pt x="238" y="4055"/>
                  </a:moveTo>
                  <a:lnTo>
                    <a:pt x="238" y="4055"/>
                  </a:lnTo>
                  <a:cubicBezTo>
                    <a:pt x="993" y="4850"/>
                    <a:pt x="1493" y="5898"/>
                    <a:pt x="1534" y="6997"/>
                  </a:cubicBezTo>
                  <a:cubicBezTo>
                    <a:pt x="1527" y="7033"/>
                    <a:pt x="1520" y="7069"/>
                    <a:pt x="1514" y="7105"/>
                  </a:cubicBezTo>
                  <a:cubicBezTo>
                    <a:pt x="1307" y="6498"/>
                    <a:pt x="938" y="5965"/>
                    <a:pt x="641" y="5402"/>
                  </a:cubicBezTo>
                  <a:cubicBezTo>
                    <a:pt x="634" y="5390"/>
                    <a:pt x="623" y="5385"/>
                    <a:pt x="613" y="5385"/>
                  </a:cubicBezTo>
                  <a:cubicBezTo>
                    <a:pt x="589" y="5385"/>
                    <a:pt x="566" y="5409"/>
                    <a:pt x="581" y="5435"/>
                  </a:cubicBezTo>
                  <a:cubicBezTo>
                    <a:pt x="916" y="6103"/>
                    <a:pt x="1379" y="6771"/>
                    <a:pt x="1448" y="7529"/>
                  </a:cubicBezTo>
                  <a:cubicBezTo>
                    <a:pt x="1445" y="7555"/>
                    <a:pt x="1441" y="7579"/>
                    <a:pt x="1439" y="7604"/>
                  </a:cubicBezTo>
                  <a:cubicBezTo>
                    <a:pt x="783" y="6911"/>
                    <a:pt x="309" y="6169"/>
                    <a:pt x="309" y="5182"/>
                  </a:cubicBezTo>
                  <a:cubicBezTo>
                    <a:pt x="305" y="4804"/>
                    <a:pt x="299" y="4428"/>
                    <a:pt x="238" y="4055"/>
                  </a:cubicBezTo>
                  <a:close/>
                  <a:moveTo>
                    <a:pt x="9226" y="7423"/>
                  </a:moveTo>
                  <a:cubicBezTo>
                    <a:pt x="9270" y="7423"/>
                    <a:pt x="9306" y="7461"/>
                    <a:pt x="9299" y="7505"/>
                  </a:cubicBezTo>
                  <a:cubicBezTo>
                    <a:pt x="9292" y="7561"/>
                    <a:pt x="9246" y="7607"/>
                    <a:pt x="9194" y="7622"/>
                  </a:cubicBezTo>
                  <a:cubicBezTo>
                    <a:pt x="9173" y="7628"/>
                    <a:pt x="9155" y="7629"/>
                    <a:pt x="9134" y="7631"/>
                  </a:cubicBezTo>
                  <a:cubicBezTo>
                    <a:pt x="9132" y="7631"/>
                    <a:pt x="9130" y="7631"/>
                    <a:pt x="9128" y="7631"/>
                  </a:cubicBezTo>
                  <a:cubicBezTo>
                    <a:pt x="9086" y="7631"/>
                    <a:pt x="9050" y="7620"/>
                    <a:pt x="9013" y="7601"/>
                  </a:cubicBezTo>
                  <a:cubicBezTo>
                    <a:pt x="9066" y="7524"/>
                    <a:pt x="9121" y="7429"/>
                    <a:pt x="9223" y="7423"/>
                  </a:cubicBezTo>
                  <a:cubicBezTo>
                    <a:pt x="9224" y="7423"/>
                    <a:pt x="9225" y="7423"/>
                    <a:pt x="9226" y="7423"/>
                  </a:cubicBezTo>
                  <a:close/>
                  <a:moveTo>
                    <a:pt x="7661" y="7509"/>
                  </a:moveTo>
                  <a:cubicBezTo>
                    <a:pt x="7679" y="7509"/>
                    <a:pt x="7700" y="7512"/>
                    <a:pt x="7723" y="7518"/>
                  </a:cubicBezTo>
                  <a:cubicBezTo>
                    <a:pt x="7848" y="7590"/>
                    <a:pt x="7795" y="7794"/>
                    <a:pt x="7664" y="7826"/>
                  </a:cubicBezTo>
                  <a:cubicBezTo>
                    <a:pt x="7527" y="7744"/>
                    <a:pt x="7495" y="7509"/>
                    <a:pt x="7661" y="7509"/>
                  </a:cubicBezTo>
                  <a:close/>
                  <a:moveTo>
                    <a:pt x="4426" y="5061"/>
                  </a:moveTo>
                  <a:lnTo>
                    <a:pt x="4426" y="5061"/>
                  </a:lnTo>
                  <a:cubicBezTo>
                    <a:pt x="4279" y="5491"/>
                    <a:pt x="4143" y="5923"/>
                    <a:pt x="3906" y="6311"/>
                  </a:cubicBezTo>
                  <a:cubicBezTo>
                    <a:pt x="3562" y="6870"/>
                    <a:pt x="3041" y="7327"/>
                    <a:pt x="2417" y="7546"/>
                  </a:cubicBezTo>
                  <a:cubicBezTo>
                    <a:pt x="2153" y="7644"/>
                    <a:pt x="1872" y="7711"/>
                    <a:pt x="1642" y="7879"/>
                  </a:cubicBezTo>
                  <a:cubicBezTo>
                    <a:pt x="2018" y="7111"/>
                    <a:pt x="2800" y="6645"/>
                    <a:pt x="3485" y="6180"/>
                  </a:cubicBezTo>
                  <a:cubicBezTo>
                    <a:pt x="3514" y="6160"/>
                    <a:pt x="3493" y="6118"/>
                    <a:pt x="3464" y="6118"/>
                  </a:cubicBezTo>
                  <a:cubicBezTo>
                    <a:pt x="3458" y="6118"/>
                    <a:pt x="3452" y="6120"/>
                    <a:pt x="3445" y="6125"/>
                  </a:cubicBezTo>
                  <a:cubicBezTo>
                    <a:pt x="2830" y="6546"/>
                    <a:pt x="2042" y="6820"/>
                    <a:pt x="1649" y="7489"/>
                  </a:cubicBezTo>
                  <a:cubicBezTo>
                    <a:pt x="1654" y="7453"/>
                    <a:pt x="1660" y="7415"/>
                    <a:pt x="1665" y="7378"/>
                  </a:cubicBezTo>
                  <a:cubicBezTo>
                    <a:pt x="1760" y="7102"/>
                    <a:pt x="1925" y="6854"/>
                    <a:pt x="2095" y="6618"/>
                  </a:cubicBezTo>
                  <a:cubicBezTo>
                    <a:pt x="2228" y="6434"/>
                    <a:pt x="2357" y="6269"/>
                    <a:pt x="2516" y="6120"/>
                  </a:cubicBezTo>
                  <a:cubicBezTo>
                    <a:pt x="3054" y="5613"/>
                    <a:pt x="3737" y="5305"/>
                    <a:pt x="4426" y="5061"/>
                  </a:cubicBezTo>
                  <a:close/>
                  <a:moveTo>
                    <a:pt x="8431" y="9296"/>
                  </a:moveTo>
                  <a:cubicBezTo>
                    <a:pt x="8460" y="9297"/>
                    <a:pt x="8485" y="9328"/>
                    <a:pt x="8492" y="9353"/>
                  </a:cubicBezTo>
                  <a:cubicBezTo>
                    <a:pt x="8522" y="9441"/>
                    <a:pt x="8498" y="9537"/>
                    <a:pt x="8437" y="9605"/>
                  </a:cubicBezTo>
                  <a:cubicBezTo>
                    <a:pt x="8428" y="9549"/>
                    <a:pt x="8377" y="9505"/>
                    <a:pt x="8373" y="9446"/>
                  </a:cubicBezTo>
                  <a:cubicBezTo>
                    <a:pt x="8365" y="9397"/>
                    <a:pt x="8367" y="9302"/>
                    <a:pt x="8431" y="9296"/>
                  </a:cubicBezTo>
                  <a:close/>
                  <a:moveTo>
                    <a:pt x="7626" y="9636"/>
                  </a:moveTo>
                  <a:cubicBezTo>
                    <a:pt x="7702" y="9636"/>
                    <a:pt x="7773" y="9708"/>
                    <a:pt x="7770" y="9801"/>
                  </a:cubicBezTo>
                  <a:cubicBezTo>
                    <a:pt x="7783" y="10001"/>
                    <a:pt x="7612" y="10155"/>
                    <a:pt x="7426" y="10188"/>
                  </a:cubicBezTo>
                  <a:cubicBezTo>
                    <a:pt x="7421" y="10190"/>
                    <a:pt x="7414" y="10191"/>
                    <a:pt x="7407" y="10193"/>
                  </a:cubicBezTo>
                  <a:cubicBezTo>
                    <a:pt x="7406" y="10022"/>
                    <a:pt x="7402" y="9826"/>
                    <a:pt x="7521" y="9690"/>
                  </a:cubicBezTo>
                  <a:cubicBezTo>
                    <a:pt x="7552" y="9652"/>
                    <a:pt x="7590" y="9636"/>
                    <a:pt x="7626" y="9636"/>
                  </a:cubicBezTo>
                  <a:close/>
                  <a:moveTo>
                    <a:pt x="8619" y="10444"/>
                  </a:moveTo>
                  <a:cubicBezTo>
                    <a:pt x="8632" y="10444"/>
                    <a:pt x="8648" y="10446"/>
                    <a:pt x="8665" y="10452"/>
                  </a:cubicBezTo>
                  <a:cubicBezTo>
                    <a:pt x="8735" y="10505"/>
                    <a:pt x="8684" y="10612"/>
                    <a:pt x="8637" y="10661"/>
                  </a:cubicBezTo>
                  <a:cubicBezTo>
                    <a:pt x="8604" y="10696"/>
                    <a:pt x="8568" y="10720"/>
                    <a:pt x="8521" y="10723"/>
                  </a:cubicBezTo>
                  <a:cubicBezTo>
                    <a:pt x="8518" y="10635"/>
                    <a:pt x="8506" y="10444"/>
                    <a:pt x="8619" y="10444"/>
                  </a:cubicBezTo>
                  <a:close/>
                  <a:moveTo>
                    <a:pt x="9350" y="11080"/>
                  </a:moveTo>
                  <a:cubicBezTo>
                    <a:pt x="9434" y="11080"/>
                    <a:pt x="9490" y="11158"/>
                    <a:pt x="9457" y="11256"/>
                  </a:cubicBezTo>
                  <a:cubicBezTo>
                    <a:pt x="9447" y="11297"/>
                    <a:pt x="9424" y="11342"/>
                    <a:pt x="9392" y="11369"/>
                  </a:cubicBezTo>
                  <a:cubicBezTo>
                    <a:pt x="9353" y="11398"/>
                    <a:pt x="9302" y="11401"/>
                    <a:pt x="9255" y="11405"/>
                  </a:cubicBezTo>
                  <a:cubicBezTo>
                    <a:pt x="9252" y="11405"/>
                    <a:pt x="9249" y="11405"/>
                    <a:pt x="9246" y="11405"/>
                  </a:cubicBezTo>
                  <a:cubicBezTo>
                    <a:pt x="9186" y="11405"/>
                    <a:pt x="9137" y="11364"/>
                    <a:pt x="9097" y="11323"/>
                  </a:cubicBezTo>
                  <a:cubicBezTo>
                    <a:pt x="9157" y="11249"/>
                    <a:pt x="9186" y="11140"/>
                    <a:pt x="9280" y="11097"/>
                  </a:cubicBezTo>
                  <a:cubicBezTo>
                    <a:pt x="9304" y="11086"/>
                    <a:pt x="9328" y="11080"/>
                    <a:pt x="9350" y="11080"/>
                  </a:cubicBezTo>
                  <a:close/>
                  <a:moveTo>
                    <a:pt x="7061" y="7217"/>
                  </a:moveTo>
                  <a:lnTo>
                    <a:pt x="7061" y="7217"/>
                  </a:lnTo>
                  <a:cubicBezTo>
                    <a:pt x="6603" y="8709"/>
                    <a:pt x="6399" y="9419"/>
                    <a:pt x="5285" y="10580"/>
                  </a:cubicBezTo>
                  <a:cubicBezTo>
                    <a:pt x="5013" y="10885"/>
                    <a:pt x="4709" y="11166"/>
                    <a:pt x="4437" y="11471"/>
                  </a:cubicBezTo>
                  <a:cubicBezTo>
                    <a:pt x="4730" y="10848"/>
                    <a:pt x="4999" y="10214"/>
                    <a:pt x="5225" y="9566"/>
                  </a:cubicBezTo>
                  <a:cubicBezTo>
                    <a:pt x="5231" y="9563"/>
                    <a:pt x="5237" y="9559"/>
                    <a:pt x="5242" y="9552"/>
                  </a:cubicBezTo>
                  <a:cubicBezTo>
                    <a:pt x="5746" y="8923"/>
                    <a:pt x="6265" y="8301"/>
                    <a:pt x="6769" y="7671"/>
                  </a:cubicBezTo>
                  <a:cubicBezTo>
                    <a:pt x="6783" y="7661"/>
                    <a:pt x="6774" y="7641"/>
                    <a:pt x="6761" y="7641"/>
                  </a:cubicBezTo>
                  <a:cubicBezTo>
                    <a:pt x="6758" y="7641"/>
                    <a:pt x="6754" y="7642"/>
                    <a:pt x="6751" y="7646"/>
                  </a:cubicBezTo>
                  <a:cubicBezTo>
                    <a:pt x="6734" y="7667"/>
                    <a:pt x="6717" y="7689"/>
                    <a:pt x="6700" y="7710"/>
                  </a:cubicBezTo>
                  <a:cubicBezTo>
                    <a:pt x="6371" y="8104"/>
                    <a:pt x="5987" y="8448"/>
                    <a:pt x="5640" y="8828"/>
                  </a:cubicBezTo>
                  <a:cubicBezTo>
                    <a:pt x="5544" y="8933"/>
                    <a:pt x="5448" y="9041"/>
                    <a:pt x="5362" y="9154"/>
                  </a:cubicBezTo>
                  <a:cubicBezTo>
                    <a:pt x="5463" y="8836"/>
                    <a:pt x="5552" y="8515"/>
                    <a:pt x="5629" y="8189"/>
                  </a:cubicBezTo>
                  <a:cubicBezTo>
                    <a:pt x="5801" y="7983"/>
                    <a:pt x="6001" y="7798"/>
                    <a:pt x="6223" y="7648"/>
                  </a:cubicBezTo>
                  <a:cubicBezTo>
                    <a:pt x="6489" y="7480"/>
                    <a:pt x="6782" y="7361"/>
                    <a:pt x="7061" y="7217"/>
                  </a:cubicBezTo>
                  <a:close/>
                  <a:moveTo>
                    <a:pt x="5729" y="6118"/>
                  </a:moveTo>
                  <a:lnTo>
                    <a:pt x="5729" y="6118"/>
                  </a:lnTo>
                  <a:cubicBezTo>
                    <a:pt x="5667" y="7067"/>
                    <a:pt x="5460" y="7988"/>
                    <a:pt x="5208" y="8901"/>
                  </a:cubicBezTo>
                  <a:cubicBezTo>
                    <a:pt x="4947" y="9768"/>
                    <a:pt x="4584" y="10601"/>
                    <a:pt x="4201" y="11419"/>
                  </a:cubicBezTo>
                  <a:cubicBezTo>
                    <a:pt x="3597" y="12727"/>
                    <a:pt x="2820" y="13970"/>
                    <a:pt x="2412" y="15360"/>
                  </a:cubicBezTo>
                  <a:cubicBezTo>
                    <a:pt x="2363" y="14198"/>
                    <a:pt x="2516" y="13031"/>
                    <a:pt x="2857" y="11920"/>
                  </a:cubicBezTo>
                  <a:cubicBezTo>
                    <a:pt x="3070" y="11213"/>
                    <a:pt x="3312" y="10503"/>
                    <a:pt x="3636" y="9842"/>
                  </a:cubicBezTo>
                  <a:cubicBezTo>
                    <a:pt x="4078" y="8956"/>
                    <a:pt x="4669" y="8154"/>
                    <a:pt x="5130" y="7277"/>
                  </a:cubicBezTo>
                  <a:cubicBezTo>
                    <a:pt x="5348" y="6900"/>
                    <a:pt x="5573" y="6526"/>
                    <a:pt x="5729" y="6118"/>
                  </a:cubicBezTo>
                  <a:close/>
                  <a:moveTo>
                    <a:pt x="5689" y="6056"/>
                  </a:moveTo>
                  <a:lnTo>
                    <a:pt x="5689" y="6056"/>
                  </a:lnTo>
                  <a:cubicBezTo>
                    <a:pt x="5558" y="6463"/>
                    <a:pt x="5316" y="6811"/>
                    <a:pt x="5102" y="7175"/>
                  </a:cubicBezTo>
                  <a:cubicBezTo>
                    <a:pt x="4780" y="7755"/>
                    <a:pt x="4418" y="8310"/>
                    <a:pt x="4047" y="8859"/>
                  </a:cubicBezTo>
                  <a:cubicBezTo>
                    <a:pt x="3810" y="9220"/>
                    <a:pt x="3568" y="9580"/>
                    <a:pt x="3367" y="9962"/>
                  </a:cubicBezTo>
                  <a:cubicBezTo>
                    <a:pt x="3169" y="10352"/>
                    <a:pt x="3015" y="10762"/>
                    <a:pt x="2877" y="11176"/>
                  </a:cubicBezTo>
                  <a:cubicBezTo>
                    <a:pt x="2440" y="12529"/>
                    <a:pt x="2193" y="13952"/>
                    <a:pt x="2238" y="15375"/>
                  </a:cubicBezTo>
                  <a:cubicBezTo>
                    <a:pt x="2016" y="14403"/>
                    <a:pt x="1868" y="13398"/>
                    <a:pt x="1983" y="12400"/>
                  </a:cubicBezTo>
                  <a:cubicBezTo>
                    <a:pt x="2049" y="11588"/>
                    <a:pt x="2189" y="10774"/>
                    <a:pt x="2527" y="10027"/>
                  </a:cubicBezTo>
                  <a:cubicBezTo>
                    <a:pt x="2967" y="9030"/>
                    <a:pt x="3673" y="8188"/>
                    <a:pt x="4391" y="7380"/>
                  </a:cubicBezTo>
                  <a:cubicBezTo>
                    <a:pt x="4806" y="6921"/>
                    <a:pt x="5275" y="6515"/>
                    <a:pt x="5689" y="6056"/>
                  </a:cubicBezTo>
                  <a:close/>
                  <a:moveTo>
                    <a:pt x="2260" y="1"/>
                  </a:moveTo>
                  <a:cubicBezTo>
                    <a:pt x="2244" y="1"/>
                    <a:pt x="2227" y="3"/>
                    <a:pt x="2210" y="7"/>
                  </a:cubicBezTo>
                  <a:cubicBezTo>
                    <a:pt x="1947" y="73"/>
                    <a:pt x="1903" y="550"/>
                    <a:pt x="2091" y="704"/>
                  </a:cubicBezTo>
                  <a:cubicBezTo>
                    <a:pt x="2020" y="924"/>
                    <a:pt x="1980" y="1149"/>
                    <a:pt x="1962" y="1374"/>
                  </a:cubicBezTo>
                  <a:cubicBezTo>
                    <a:pt x="1948" y="1382"/>
                    <a:pt x="1935" y="1389"/>
                    <a:pt x="1922" y="1399"/>
                  </a:cubicBezTo>
                  <a:cubicBezTo>
                    <a:pt x="1861" y="1429"/>
                    <a:pt x="1727" y="1518"/>
                    <a:pt x="1635" y="1617"/>
                  </a:cubicBezTo>
                  <a:cubicBezTo>
                    <a:pt x="1624" y="1593"/>
                    <a:pt x="1612" y="1569"/>
                    <a:pt x="1601" y="1546"/>
                  </a:cubicBezTo>
                  <a:cubicBezTo>
                    <a:pt x="1561" y="1459"/>
                    <a:pt x="1501" y="1323"/>
                    <a:pt x="1407" y="1323"/>
                  </a:cubicBezTo>
                  <a:cubicBezTo>
                    <a:pt x="1381" y="1323"/>
                    <a:pt x="1352" y="1333"/>
                    <a:pt x="1320" y="1359"/>
                  </a:cubicBezTo>
                  <a:cubicBezTo>
                    <a:pt x="1202" y="1528"/>
                    <a:pt x="1147" y="1739"/>
                    <a:pt x="1077" y="1932"/>
                  </a:cubicBezTo>
                  <a:cubicBezTo>
                    <a:pt x="892" y="2595"/>
                    <a:pt x="862" y="3369"/>
                    <a:pt x="1235" y="3973"/>
                  </a:cubicBezTo>
                  <a:cubicBezTo>
                    <a:pt x="1244" y="3989"/>
                    <a:pt x="1255" y="4002"/>
                    <a:pt x="1270" y="4013"/>
                  </a:cubicBezTo>
                  <a:cubicBezTo>
                    <a:pt x="1255" y="4149"/>
                    <a:pt x="1320" y="4306"/>
                    <a:pt x="1385" y="4416"/>
                  </a:cubicBezTo>
                  <a:cubicBezTo>
                    <a:pt x="1523" y="4651"/>
                    <a:pt x="1734" y="4832"/>
                    <a:pt x="1959" y="4982"/>
                  </a:cubicBezTo>
                  <a:cubicBezTo>
                    <a:pt x="2001" y="5006"/>
                    <a:pt x="2070" y="5061"/>
                    <a:pt x="2137" y="5091"/>
                  </a:cubicBezTo>
                  <a:cubicBezTo>
                    <a:pt x="2123" y="5127"/>
                    <a:pt x="2109" y="5164"/>
                    <a:pt x="2091" y="5196"/>
                  </a:cubicBezTo>
                  <a:cubicBezTo>
                    <a:pt x="1896" y="5640"/>
                    <a:pt x="1740" y="6101"/>
                    <a:pt x="1626" y="6573"/>
                  </a:cubicBezTo>
                  <a:cubicBezTo>
                    <a:pt x="1540" y="5517"/>
                    <a:pt x="996" y="4511"/>
                    <a:pt x="245" y="3769"/>
                  </a:cubicBezTo>
                  <a:cubicBezTo>
                    <a:pt x="215" y="3730"/>
                    <a:pt x="161" y="3696"/>
                    <a:pt x="113" y="3696"/>
                  </a:cubicBezTo>
                  <a:cubicBezTo>
                    <a:pt x="81" y="3696"/>
                    <a:pt x="51" y="3711"/>
                    <a:pt x="33" y="3749"/>
                  </a:cubicBezTo>
                  <a:cubicBezTo>
                    <a:pt x="0" y="3840"/>
                    <a:pt x="47" y="3938"/>
                    <a:pt x="53" y="4031"/>
                  </a:cubicBezTo>
                  <a:cubicBezTo>
                    <a:pt x="157" y="4598"/>
                    <a:pt x="77" y="5178"/>
                    <a:pt x="167" y="5740"/>
                  </a:cubicBezTo>
                  <a:cubicBezTo>
                    <a:pt x="259" y="6366"/>
                    <a:pt x="562" y="6951"/>
                    <a:pt x="991" y="7412"/>
                  </a:cubicBezTo>
                  <a:cubicBezTo>
                    <a:pt x="1091" y="7520"/>
                    <a:pt x="1198" y="7622"/>
                    <a:pt x="1305" y="7725"/>
                  </a:cubicBezTo>
                  <a:cubicBezTo>
                    <a:pt x="1340" y="7756"/>
                    <a:pt x="1374" y="7799"/>
                    <a:pt x="1415" y="7823"/>
                  </a:cubicBezTo>
                  <a:cubicBezTo>
                    <a:pt x="1337" y="8630"/>
                    <a:pt x="1367" y="9447"/>
                    <a:pt x="1500" y="10243"/>
                  </a:cubicBezTo>
                  <a:cubicBezTo>
                    <a:pt x="1583" y="10757"/>
                    <a:pt x="1661" y="11273"/>
                    <a:pt x="1788" y="11776"/>
                  </a:cubicBezTo>
                  <a:cubicBezTo>
                    <a:pt x="1794" y="11793"/>
                    <a:pt x="1798" y="11811"/>
                    <a:pt x="1802" y="11828"/>
                  </a:cubicBezTo>
                  <a:cubicBezTo>
                    <a:pt x="1785" y="11976"/>
                    <a:pt x="1771" y="12128"/>
                    <a:pt x="1761" y="12283"/>
                  </a:cubicBezTo>
                  <a:cubicBezTo>
                    <a:pt x="1663" y="13133"/>
                    <a:pt x="1736" y="13992"/>
                    <a:pt x="1920" y="14825"/>
                  </a:cubicBezTo>
                  <a:cubicBezTo>
                    <a:pt x="1953" y="14981"/>
                    <a:pt x="2057" y="15425"/>
                    <a:pt x="2187" y="15711"/>
                  </a:cubicBezTo>
                  <a:cubicBezTo>
                    <a:pt x="2250" y="15850"/>
                    <a:pt x="2319" y="15952"/>
                    <a:pt x="2389" y="15968"/>
                  </a:cubicBezTo>
                  <a:cubicBezTo>
                    <a:pt x="2401" y="15964"/>
                    <a:pt x="2411" y="15951"/>
                    <a:pt x="2411" y="15937"/>
                  </a:cubicBezTo>
                  <a:cubicBezTo>
                    <a:pt x="2471" y="15934"/>
                    <a:pt x="2502" y="15876"/>
                    <a:pt x="2504" y="15821"/>
                  </a:cubicBezTo>
                  <a:cubicBezTo>
                    <a:pt x="2508" y="15785"/>
                    <a:pt x="2514" y="15748"/>
                    <a:pt x="2520" y="15711"/>
                  </a:cubicBezTo>
                  <a:cubicBezTo>
                    <a:pt x="2531" y="15644"/>
                    <a:pt x="2547" y="15579"/>
                    <a:pt x="2563" y="15522"/>
                  </a:cubicBezTo>
                  <a:cubicBezTo>
                    <a:pt x="2817" y="14712"/>
                    <a:pt x="3182" y="13944"/>
                    <a:pt x="3569" y="13190"/>
                  </a:cubicBezTo>
                  <a:lnTo>
                    <a:pt x="3635" y="13066"/>
                  </a:lnTo>
                  <a:cubicBezTo>
                    <a:pt x="4436" y="12925"/>
                    <a:pt x="5140" y="12456"/>
                    <a:pt x="5815" y="12026"/>
                  </a:cubicBezTo>
                  <a:cubicBezTo>
                    <a:pt x="6226" y="11762"/>
                    <a:pt x="6591" y="11443"/>
                    <a:pt x="6897" y="11074"/>
                  </a:cubicBezTo>
                  <a:cubicBezTo>
                    <a:pt x="7102" y="11180"/>
                    <a:pt x="7354" y="11179"/>
                    <a:pt x="7581" y="11182"/>
                  </a:cubicBezTo>
                  <a:cubicBezTo>
                    <a:pt x="7584" y="11182"/>
                    <a:pt x="7587" y="11182"/>
                    <a:pt x="7590" y="11182"/>
                  </a:cubicBezTo>
                  <a:cubicBezTo>
                    <a:pt x="7752" y="11182"/>
                    <a:pt x="7910" y="11155"/>
                    <a:pt x="8058" y="11099"/>
                  </a:cubicBezTo>
                  <a:cubicBezTo>
                    <a:pt x="8082" y="11147"/>
                    <a:pt x="8118" y="11190"/>
                    <a:pt x="8156" y="11228"/>
                  </a:cubicBezTo>
                  <a:cubicBezTo>
                    <a:pt x="8314" y="11378"/>
                    <a:pt x="8527" y="11435"/>
                    <a:pt x="8742" y="11435"/>
                  </a:cubicBezTo>
                  <a:cubicBezTo>
                    <a:pt x="8835" y="11435"/>
                    <a:pt x="8930" y="11424"/>
                    <a:pt x="9019" y="11405"/>
                  </a:cubicBezTo>
                  <a:cubicBezTo>
                    <a:pt x="9087" y="11439"/>
                    <a:pt x="9157" y="11480"/>
                    <a:pt x="9234" y="11480"/>
                  </a:cubicBezTo>
                  <a:cubicBezTo>
                    <a:pt x="9248" y="11480"/>
                    <a:pt x="9263" y="11479"/>
                    <a:pt x="9278" y="11475"/>
                  </a:cubicBezTo>
                  <a:cubicBezTo>
                    <a:pt x="9470" y="11469"/>
                    <a:pt x="9602" y="11251"/>
                    <a:pt x="9538" y="11074"/>
                  </a:cubicBezTo>
                  <a:cubicBezTo>
                    <a:pt x="9501" y="10984"/>
                    <a:pt x="9407" y="10938"/>
                    <a:pt x="9314" y="10938"/>
                  </a:cubicBezTo>
                  <a:cubicBezTo>
                    <a:pt x="9276" y="10938"/>
                    <a:pt x="9239" y="10945"/>
                    <a:pt x="9205" y="10961"/>
                  </a:cubicBezTo>
                  <a:cubicBezTo>
                    <a:pt x="9079" y="11012"/>
                    <a:pt x="9017" y="11149"/>
                    <a:pt x="8991" y="11274"/>
                  </a:cubicBezTo>
                  <a:cubicBezTo>
                    <a:pt x="8919" y="11288"/>
                    <a:pt x="8846" y="11295"/>
                    <a:pt x="8775" y="11295"/>
                  </a:cubicBezTo>
                  <a:cubicBezTo>
                    <a:pt x="8543" y="11295"/>
                    <a:pt x="8320" y="11221"/>
                    <a:pt x="8143" y="11064"/>
                  </a:cubicBezTo>
                  <a:cubicBezTo>
                    <a:pt x="8219" y="11029"/>
                    <a:pt x="8291" y="10986"/>
                    <a:pt x="8359" y="10936"/>
                  </a:cubicBezTo>
                  <a:cubicBezTo>
                    <a:pt x="8411" y="10903"/>
                    <a:pt x="8465" y="10865"/>
                    <a:pt x="8487" y="10806"/>
                  </a:cubicBezTo>
                  <a:cubicBezTo>
                    <a:pt x="8690" y="10794"/>
                    <a:pt x="8899" y="10484"/>
                    <a:pt x="8695" y="10340"/>
                  </a:cubicBezTo>
                  <a:cubicBezTo>
                    <a:pt x="8654" y="10317"/>
                    <a:pt x="8615" y="10306"/>
                    <a:pt x="8579" y="10306"/>
                  </a:cubicBezTo>
                  <a:cubicBezTo>
                    <a:pt x="8399" y="10306"/>
                    <a:pt x="8290" y="10563"/>
                    <a:pt x="8381" y="10733"/>
                  </a:cubicBezTo>
                  <a:cubicBezTo>
                    <a:pt x="8261" y="10794"/>
                    <a:pt x="8160" y="10880"/>
                    <a:pt x="8038" y="10935"/>
                  </a:cubicBezTo>
                  <a:cubicBezTo>
                    <a:pt x="7855" y="11010"/>
                    <a:pt x="7657" y="11032"/>
                    <a:pt x="7458" y="11032"/>
                  </a:cubicBezTo>
                  <a:cubicBezTo>
                    <a:pt x="7345" y="11032"/>
                    <a:pt x="7232" y="11025"/>
                    <a:pt x="7121" y="11016"/>
                  </a:cubicBezTo>
                  <a:cubicBezTo>
                    <a:pt x="7069" y="11010"/>
                    <a:pt x="7015" y="11003"/>
                    <a:pt x="6963" y="10993"/>
                  </a:cubicBezTo>
                  <a:cubicBezTo>
                    <a:pt x="7086" y="10838"/>
                    <a:pt x="7198" y="10674"/>
                    <a:pt x="7301" y="10503"/>
                  </a:cubicBezTo>
                  <a:cubicBezTo>
                    <a:pt x="7306" y="10504"/>
                    <a:pt x="7311" y="10504"/>
                    <a:pt x="7317" y="10504"/>
                  </a:cubicBezTo>
                  <a:cubicBezTo>
                    <a:pt x="7332" y="10504"/>
                    <a:pt x="7349" y="10502"/>
                    <a:pt x="7362" y="10502"/>
                  </a:cubicBezTo>
                  <a:cubicBezTo>
                    <a:pt x="7364" y="10502"/>
                    <a:pt x="7365" y="10502"/>
                    <a:pt x="7367" y="10502"/>
                  </a:cubicBezTo>
                  <a:cubicBezTo>
                    <a:pt x="7715" y="10465"/>
                    <a:pt x="8046" y="10280"/>
                    <a:pt x="8255" y="9998"/>
                  </a:cubicBezTo>
                  <a:cubicBezTo>
                    <a:pt x="8410" y="9808"/>
                    <a:pt x="8586" y="9574"/>
                    <a:pt x="8561" y="9315"/>
                  </a:cubicBezTo>
                  <a:cubicBezTo>
                    <a:pt x="8543" y="9218"/>
                    <a:pt x="8473" y="9172"/>
                    <a:pt x="8402" y="9172"/>
                  </a:cubicBezTo>
                  <a:cubicBezTo>
                    <a:pt x="8329" y="9172"/>
                    <a:pt x="8254" y="9221"/>
                    <a:pt x="8230" y="9316"/>
                  </a:cubicBezTo>
                  <a:cubicBezTo>
                    <a:pt x="8194" y="9401"/>
                    <a:pt x="8261" y="9674"/>
                    <a:pt x="8372" y="9674"/>
                  </a:cubicBezTo>
                  <a:cubicBezTo>
                    <a:pt x="8376" y="9674"/>
                    <a:pt x="8379" y="9674"/>
                    <a:pt x="8383" y="9673"/>
                  </a:cubicBezTo>
                  <a:lnTo>
                    <a:pt x="8383" y="9673"/>
                  </a:lnTo>
                  <a:cubicBezTo>
                    <a:pt x="8208" y="9905"/>
                    <a:pt x="8069" y="10180"/>
                    <a:pt x="7790" y="10306"/>
                  </a:cubicBezTo>
                  <a:cubicBezTo>
                    <a:pt x="7649" y="10378"/>
                    <a:pt x="7489" y="10435"/>
                    <a:pt x="7330" y="10451"/>
                  </a:cubicBezTo>
                  <a:cubicBezTo>
                    <a:pt x="7360" y="10402"/>
                    <a:pt x="7388" y="10352"/>
                    <a:pt x="7415" y="10300"/>
                  </a:cubicBezTo>
                  <a:cubicBezTo>
                    <a:pt x="7519" y="10250"/>
                    <a:pt x="7640" y="10222"/>
                    <a:pt x="7719" y="10129"/>
                  </a:cubicBezTo>
                  <a:cubicBezTo>
                    <a:pt x="7864" y="9987"/>
                    <a:pt x="7953" y="9722"/>
                    <a:pt x="7800" y="9555"/>
                  </a:cubicBezTo>
                  <a:cubicBezTo>
                    <a:pt x="7752" y="9500"/>
                    <a:pt x="7687" y="9476"/>
                    <a:pt x="7620" y="9476"/>
                  </a:cubicBezTo>
                  <a:cubicBezTo>
                    <a:pt x="7531" y="9476"/>
                    <a:pt x="7439" y="9520"/>
                    <a:pt x="7383" y="9593"/>
                  </a:cubicBezTo>
                  <a:cubicBezTo>
                    <a:pt x="7227" y="9790"/>
                    <a:pt x="7227" y="10082"/>
                    <a:pt x="7283" y="10315"/>
                  </a:cubicBezTo>
                  <a:cubicBezTo>
                    <a:pt x="7243" y="10379"/>
                    <a:pt x="7201" y="10442"/>
                    <a:pt x="7157" y="10503"/>
                  </a:cubicBezTo>
                  <a:cubicBezTo>
                    <a:pt x="6979" y="9817"/>
                    <a:pt x="7109" y="8898"/>
                    <a:pt x="7502" y="8259"/>
                  </a:cubicBezTo>
                  <a:cubicBezTo>
                    <a:pt x="7514" y="8262"/>
                    <a:pt x="7527" y="8263"/>
                    <a:pt x="7540" y="8263"/>
                  </a:cubicBezTo>
                  <a:cubicBezTo>
                    <a:pt x="7568" y="8263"/>
                    <a:pt x="7595" y="8259"/>
                    <a:pt x="7618" y="8258"/>
                  </a:cubicBezTo>
                  <a:cubicBezTo>
                    <a:pt x="7980" y="8224"/>
                    <a:pt x="8293" y="7979"/>
                    <a:pt x="8456" y="7661"/>
                  </a:cubicBezTo>
                  <a:cubicBezTo>
                    <a:pt x="8458" y="7656"/>
                    <a:pt x="8462" y="7651"/>
                    <a:pt x="8464" y="7647"/>
                  </a:cubicBezTo>
                  <a:cubicBezTo>
                    <a:pt x="8525" y="7682"/>
                    <a:pt x="8761" y="7698"/>
                    <a:pt x="8822" y="7698"/>
                  </a:cubicBezTo>
                  <a:cubicBezTo>
                    <a:pt x="8828" y="7698"/>
                    <a:pt x="8832" y="7698"/>
                    <a:pt x="8834" y="7697"/>
                  </a:cubicBezTo>
                  <a:cubicBezTo>
                    <a:pt x="8880" y="7697"/>
                    <a:pt x="8926" y="7697"/>
                    <a:pt x="8968" y="7676"/>
                  </a:cubicBezTo>
                  <a:cubicBezTo>
                    <a:pt x="9008" y="7678"/>
                    <a:pt x="9048" y="7687"/>
                    <a:pt x="9089" y="7687"/>
                  </a:cubicBezTo>
                  <a:cubicBezTo>
                    <a:pt x="9093" y="7687"/>
                    <a:pt x="9097" y="7687"/>
                    <a:pt x="9101" y="7687"/>
                  </a:cubicBezTo>
                  <a:cubicBezTo>
                    <a:pt x="9225" y="7687"/>
                    <a:pt x="9356" y="7603"/>
                    <a:pt x="9366" y="7472"/>
                  </a:cubicBezTo>
                  <a:cubicBezTo>
                    <a:pt x="9378" y="7368"/>
                    <a:pt x="9287" y="7284"/>
                    <a:pt x="9189" y="7284"/>
                  </a:cubicBezTo>
                  <a:cubicBezTo>
                    <a:pt x="9173" y="7284"/>
                    <a:pt x="9157" y="7286"/>
                    <a:pt x="9141" y="7291"/>
                  </a:cubicBezTo>
                  <a:cubicBezTo>
                    <a:pt x="9006" y="7324"/>
                    <a:pt x="8935" y="7463"/>
                    <a:pt x="8876" y="7579"/>
                  </a:cubicBezTo>
                  <a:cubicBezTo>
                    <a:pt x="8767" y="7606"/>
                    <a:pt x="8663" y="7615"/>
                    <a:pt x="8555" y="7615"/>
                  </a:cubicBezTo>
                  <a:cubicBezTo>
                    <a:pt x="8530" y="7615"/>
                    <a:pt x="8506" y="7614"/>
                    <a:pt x="8480" y="7613"/>
                  </a:cubicBezTo>
                  <a:cubicBezTo>
                    <a:pt x="8528" y="7526"/>
                    <a:pt x="8579" y="7447"/>
                    <a:pt x="8609" y="7352"/>
                  </a:cubicBezTo>
                  <a:cubicBezTo>
                    <a:pt x="8614" y="7311"/>
                    <a:pt x="8616" y="7271"/>
                    <a:pt x="8626" y="7230"/>
                  </a:cubicBezTo>
                  <a:cubicBezTo>
                    <a:pt x="8642" y="7210"/>
                    <a:pt x="8645" y="7182"/>
                    <a:pt x="8636" y="7159"/>
                  </a:cubicBezTo>
                  <a:cubicBezTo>
                    <a:pt x="8641" y="7076"/>
                    <a:pt x="8629" y="6991"/>
                    <a:pt x="8594" y="6915"/>
                  </a:cubicBezTo>
                  <a:cubicBezTo>
                    <a:pt x="8564" y="6835"/>
                    <a:pt x="8483" y="6786"/>
                    <a:pt x="8405" y="6786"/>
                  </a:cubicBezTo>
                  <a:cubicBezTo>
                    <a:pt x="8349" y="6786"/>
                    <a:pt x="8295" y="6811"/>
                    <a:pt x="8261" y="6867"/>
                  </a:cubicBezTo>
                  <a:cubicBezTo>
                    <a:pt x="8144" y="7037"/>
                    <a:pt x="8304" y="7289"/>
                    <a:pt x="8501" y="7289"/>
                  </a:cubicBezTo>
                  <a:cubicBezTo>
                    <a:pt x="8505" y="7289"/>
                    <a:pt x="8508" y="7289"/>
                    <a:pt x="8512" y="7289"/>
                  </a:cubicBezTo>
                  <a:lnTo>
                    <a:pt x="8512" y="7289"/>
                  </a:lnTo>
                  <a:cubicBezTo>
                    <a:pt x="8385" y="7667"/>
                    <a:pt x="8250" y="8016"/>
                    <a:pt x="7822" y="8125"/>
                  </a:cubicBezTo>
                  <a:cubicBezTo>
                    <a:pt x="7741" y="8149"/>
                    <a:pt x="7655" y="8145"/>
                    <a:pt x="7572" y="8150"/>
                  </a:cubicBezTo>
                  <a:cubicBezTo>
                    <a:pt x="7638" y="8056"/>
                    <a:pt x="7712" y="7968"/>
                    <a:pt x="7790" y="7892"/>
                  </a:cubicBezTo>
                  <a:cubicBezTo>
                    <a:pt x="7936" y="7724"/>
                    <a:pt x="7871" y="7390"/>
                    <a:pt x="7641" y="7390"/>
                  </a:cubicBezTo>
                  <a:cubicBezTo>
                    <a:pt x="7617" y="7390"/>
                    <a:pt x="7591" y="7393"/>
                    <a:pt x="7563" y="7401"/>
                  </a:cubicBezTo>
                  <a:cubicBezTo>
                    <a:pt x="7333" y="7475"/>
                    <a:pt x="7352" y="7846"/>
                    <a:pt x="7563" y="7933"/>
                  </a:cubicBezTo>
                  <a:cubicBezTo>
                    <a:pt x="7163" y="8516"/>
                    <a:pt x="6885" y="9207"/>
                    <a:pt x="6913" y="9924"/>
                  </a:cubicBezTo>
                  <a:cubicBezTo>
                    <a:pt x="6922" y="10058"/>
                    <a:pt x="6971" y="10446"/>
                    <a:pt x="7088" y="10597"/>
                  </a:cubicBezTo>
                  <a:cubicBezTo>
                    <a:pt x="6372" y="11549"/>
                    <a:pt x="5298" y="12178"/>
                    <a:pt x="4251" y="12712"/>
                  </a:cubicBezTo>
                  <a:cubicBezTo>
                    <a:pt x="4070" y="12793"/>
                    <a:pt x="3888" y="12869"/>
                    <a:pt x="3702" y="12936"/>
                  </a:cubicBezTo>
                  <a:cubicBezTo>
                    <a:pt x="3861" y="12635"/>
                    <a:pt x="4017" y="12331"/>
                    <a:pt x="4169" y="12026"/>
                  </a:cubicBezTo>
                  <a:cubicBezTo>
                    <a:pt x="4283" y="11883"/>
                    <a:pt x="4398" y="11741"/>
                    <a:pt x="4530" y="11613"/>
                  </a:cubicBezTo>
                  <a:cubicBezTo>
                    <a:pt x="5040" y="11111"/>
                    <a:pt x="5557" y="10615"/>
                    <a:pt x="6006" y="10055"/>
                  </a:cubicBezTo>
                  <a:cubicBezTo>
                    <a:pt x="6284" y="9712"/>
                    <a:pt x="6517" y="9331"/>
                    <a:pt x="6694" y="8925"/>
                  </a:cubicBezTo>
                  <a:cubicBezTo>
                    <a:pt x="6924" y="8380"/>
                    <a:pt x="7074" y="7806"/>
                    <a:pt x="7252" y="7243"/>
                  </a:cubicBezTo>
                  <a:cubicBezTo>
                    <a:pt x="7265" y="7197"/>
                    <a:pt x="7279" y="7152"/>
                    <a:pt x="7286" y="7105"/>
                  </a:cubicBezTo>
                  <a:cubicBezTo>
                    <a:pt x="7300" y="7025"/>
                    <a:pt x="7235" y="6958"/>
                    <a:pt x="7162" y="6958"/>
                  </a:cubicBezTo>
                  <a:cubicBezTo>
                    <a:pt x="7145" y="6958"/>
                    <a:pt x="7128" y="6962"/>
                    <a:pt x="7111" y="6970"/>
                  </a:cubicBezTo>
                  <a:cubicBezTo>
                    <a:pt x="6916" y="7057"/>
                    <a:pt x="6730" y="7158"/>
                    <a:pt x="6539" y="7252"/>
                  </a:cubicBezTo>
                  <a:cubicBezTo>
                    <a:pt x="6210" y="7412"/>
                    <a:pt x="5900" y="7627"/>
                    <a:pt x="5687" y="7927"/>
                  </a:cubicBezTo>
                  <a:cubicBezTo>
                    <a:pt x="5746" y="7646"/>
                    <a:pt x="5795" y="7361"/>
                    <a:pt x="5833" y="7074"/>
                  </a:cubicBezTo>
                  <a:cubicBezTo>
                    <a:pt x="5867" y="6854"/>
                    <a:pt x="5898" y="6633"/>
                    <a:pt x="5919" y="6411"/>
                  </a:cubicBezTo>
                  <a:cubicBezTo>
                    <a:pt x="5926" y="6200"/>
                    <a:pt x="6023" y="5770"/>
                    <a:pt x="5709" y="5770"/>
                  </a:cubicBezTo>
                  <a:cubicBezTo>
                    <a:pt x="5706" y="5770"/>
                    <a:pt x="5703" y="5770"/>
                    <a:pt x="5700" y="5770"/>
                  </a:cubicBezTo>
                  <a:cubicBezTo>
                    <a:pt x="5600" y="5791"/>
                    <a:pt x="5541" y="5882"/>
                    <a:pt x="5473" y="5951"/>
                  </a:cubicBezTo>
                  <a:cubicBezTo>
                    <a:pt x="5371" y="6059"/>
                    <a:pt x="5269" y="6165"/>
                    <a:pt x="5162" y="6269"/>
                  </a:cubicBezTo>
                  <a:cubicBezTo>
                    <a:pt x="4715" y="6703"/>
                    <a:pt x="4273" y="7145"/>
                    <a:pt x="3872" y="7624"/>
                  </a:cubicBezTo>
                  <a:cubicBezTo>
                    <a:pt x="2776" y="8864"/>
                    <a:pt x="2083" y="10007"/>
                    <a:pt x="1840" y="11554"/>
                  </a:cubicBezTo>
                  <a:cubicBezTo>
                    <a:pt x="1821" y="11388"/>
                    <a:pt x="1800" y="11222"/>
                    <a:pt x="1779" y="11057"/>
                  </a:cubicBezTo>
                  <a:cubicBezTo>
                    <a:pt x="1694" y="10393"/>
                    <a:pt x="1581" y="9731"/>
                    <a:pt x="1564" y="9060"/>
                  </a:cubicBezTo>
                  <a:cubicBezTo>
                    <a:pt x="1554" y="8739"/>
                    <a:pt x="1561" y="8419"/>
                    <a:pt x="1584" y="8101"/>
                  </a:cubicBezTo>
                  <a:cubicBezTo>
                    <a:pt x="1584" y="8101"/>
                    <a:pt x="1585" y="8101"/>
                    <a:pt x="1585" y="8100"/>
                  </a:cubicBezTo>
                  <a:cubicBezTo>
                    <a:pt x="2031" y="7858"/>
                    <a:pt x="2547" y="7781"/>
                    <a:pt x="2983" y="7518"/>
                  </a:cubicBezTo>
                  <a:cubicBezTo>
                    <a:pt x="3523" y="7196"/>
                    <a:pt x="3960" y="6705"/>
                    <a:pt x="4233" y="6141"/>
                  </a:cubicBezTo>
                  <a:cubicBezTo>
                    <a:pt x="4398" y="5771"/>
                    <a:pt x="4551" y="5387"/>
                    <a:pt x="4645" y="4993"/>
                  </a:cubicBezTo>
                  <a:cubicBezTo>
                    <a:pt x="4649" y="4874"/>
                    <a:pt x="4589" y="4833"/>
                    <a:pt x="4512" y="4833"/>
                  </a:cubicBezTo>
                  <a:cubicBezTo>
                    <a:pt x="4455" y="4833"/>
                    <a:pt x="4389" y="4855"/>
                    <a:pt x="4333" y="4883"/>
                  </a:cubicBezTo>
                  <a:cubicBezTo>
                    <a:pt x="4050" y="4989"/>
                    <a:pt x="3764" y="5092"/>
                    <a:pt x="3493" y="5226"/>
                  </a:cubicBezTo>
                  <a:cubicBezTo>
                    <a:pt x="2783" y="5554"/>
                    <a:pt x="2177" y="6086"/>
                    <a:pt x="1807" y="6778"/>
                  </a:cubicBezTo>
                  <a:cubicBezTo>
                    <a:pt x="1787" y="6814"/>
                    <a:pt x="1767" y="6851"/>
                    <a:pt x="1748" y="6888"/>
                  </a:cubicBezTo>
                  <a:cubicBezTo>
                    <a:pt x="1853" y="6311"/>
                    <a:pt x="2010" y="5757"/>
                    <a:pt x="2269" y="5229"/>
                  </a:cubicBezTo>
                  <a:cubicBezTo>
                    <a:pt x="2295" y="5172"/>
                    <a:pt x="2322" y="5117"/>
                    <a:pt x="2346" y="5059"/>
                  </a:cubicBezTo>
                  <a:cubicBezTo>
                    <a:pt x="2350" y="5055"/>
                    <a:pt x="2351" y="5050"/>
                    <a:pt x="2352" y="5044"/>
                  </a:cubicBezTo>
                  <a:cubicBezTo>
                    <a:pt x="2362" y="5045"/>
                    <a:pt x="2373" y="5045"/>
                    <a:pt x="2383" y="5045"/>
                  </a:cubicBezTo>
                  <a:cubicBezTo>
                    <a:pt x="2683" y="5045"/>
                    <a:pt x="3115" y="4780"/>
                    <a:pt x="3295" y="4586"/>
                  </a:cubicBezTo>
                  <a:cubicBezTo>
                    <a:pt x="3359" y="4525"/>
                    <a:pt x="3388" y="4436"/>
                    <a:pt x="3365" y="4367"/>
                  </a:cubicBezTo>
                  <a:cubicBezTo>
                    <a:pt x="3717" y="4242"/>
                    <a:pt x="3922" y="3866"/>
                    <a:pt x="4090" y="3553"/>
                  </a:cubicBezTo>
                  <a:cubicBezTo>
                    <a:pt x="4341" y="3059"/>
                    <a:pt x="4386" y="2531"/>
                    <a:pt x="4268" y="1993"/>
                  </a:cubicBezTo>
                  <a:cubicBezTo>
                    <a:pt x="4254" y="1909"/>
                    <a:pt x="4245" y="1768"/>
                    <a:pt x="4138" y="1768"/>
                  </a:cubicBezTo>
                  <a:cubicBezTo>
                    <a:pt x="4131" y="1768"/>
                    <a:pt x="4124" y="1768"/>
                    <a:pt x="4116" y="1769"/>
                  </a:cubicBezTo>
                  <a:cubicBezTo>
                    <a:pt x="4048" y="1783"/>
                    <a:pt x="4035" y="1859"/>
                    <a:pt x="4005" y="1910"/>
                  </a:cubicBezTo>
                  <a:cubicBezTo>
                    <a:pt x="3948" y="2007"/>
                    <a:pt x="3887" y="2100"/>
                    <a:pt x="3823" y="2193"/>
                  </a:cubicBezTo>
                  <a:cubicBezTo>
                    <a:pt x="3824" y="2073"/>
                    <a:pt x="3800" y="1953"/>
                    <a:pt x="3759" y="1841"/>
                  </a:cubicBezTo>
                  <a:cubicBezTo>
                    <a:pt x="3708" y="1725"/>
                    <a:pt x="3646" y="1522"/>
                    <a:pt x="3498" y="1522"/>
                  </a:cubicBezTo>
                  <a:cubicBezTo>
                    <a:pt x="3494" y="1522"/>
                    <a:pt x="3490" y="1522"/>
                    <a:pt x="3486" y="1523"/>
                  </a:cubicBezTo>
                  <a:cubicBezTo>
                    <a:pt x="3484" y="1498"/>
                    <a:pt x="3481" y="1474"/>
                    <a:pt x="3479" y="1450"/>
                  </a:cubicBezTo>
                  <a:cubicBezTo>
                    <a:pt x="3447" y="1235"/>
                    <a:pt x="3391" y="1020"/>
                    <a:pt x="3320" y="817"/>
                  </a:cubicBezTo>
                  <a:cubicBezTo>
                    <a:pt x="3365" y="684"/>
                    <a:pt x="3419" y="547"/>
                    <a:pt x="3401" y="405"/>
                  </a:cubicBezTo>
                  <a:cubicBezTo>
                    <a:pt x="3391" y="264"/>
                    <a:pt x="3284" y="175"/>
                    <a:pt x="3173" y="175"/>
                  </a:cubicBezTo>
                  <a:cubicBezTo>
                    <a:pt x="3104" y="175"/>
                    <a:pt x="3034" y="209"/>
                    <a:pt x="2985" y="287"/>
                  </a:cubicBezTo>
                  <a:cubicBezTo>
                    <a:pt x="2861" y="479"/>
                    <a:pt x="2929" y="731"/>
                    <a:pt x="3088" y="880"/>
                  </a:cubicBezTo>
                  <a:cubicBezTo>
                    <a:pt x="3114" y="906"/>
                    <a:pt x="3143" y="942"/>
                    <a:pt x="3184" y="942"/>
                  </a:cubicBezTo>
                  <a:cubicBezTo>
                    <a:pt x="3185" y="942"/>
                    <a:pt x="3187" y="942"/>
                    <a:pt x="3188" y="942"/>
                  </a:cubicBezTo>
                  <a:cubicBezTo>
                    <a:pt x="3258" y="1153"/>
                    <a:pt x="3336" y="1359"/>
                    <a:pt x="3368" y="1575"/>
                  </a:cubicBezTo>
                  <a:cubicBezTo>
                    <a:pt x="3289" y="1631"/>
                    <a:pt x="3224" y="1709"/>
                    <a:pt x="3148" y="1768"/>
                  </a:cubicBezTo>
                  <a:cubicBezTo>
                    <a:pt x="3132" y="1781"/>
                    <a:pt x="3110" y="1801"/>
                    <a:pt x="3088" y="1824"/>
                  </a:cubicBezTo>
                  <a:cubicBezTo>
                    <a:pt x="3055" y="1716"/>
                    <a:pt x="3018" y="1608"/>
                    <a:pt x="2975" y="1503"/>
                  </a:cubicBezTo>
                  <a:cubicBezTo>
                    <a:pt x="2938" y="1421"/>
                    <a:pt x="2922" y="1280"/>
                    <a:pt x="2810" y="1280"/>
                  </a:cubicBezTo>
                  <a:cubicBezTo>
                    <a:pt x="2807" y="1280"/>
                    <a:pt x="2805" y="1280"/>
                    <a:pt x="2802" y="1280"/>
                  </a:cubicBezTo>
                  <a:cubicBezTo>
                    <a:pt x="2700" y="1296"/>
                    <a:pt x="2667" y="1412"/>
                    <a:pt x="2612" y="1485"/>
                  </a:cubicBezTo>
                  <a:cubicBezTo>
                    <a:pt x="2536" y="1600"/>
                    <a:pt x="2459" y="1717"/>
                    <a:pt x="2386" y="1837"/>
                  </a:cubicBezTo>
                  <a:cubicBezTo>
                    <a:pt x="2352" y="1688"/>
                    <a:pt x="2292" y="1546"/>
                    <a:pt x="2199" y="1424"/>
                  </a:cubicBezTo>
                  <a:cubicBezTo>
                    <a:pt x="2174" y="1385"/>
                    <a:pt x="2146" y="1361"/>
                    <a:pt x="2115" y="1350"/>
                  </a:cubicBezTo>
                  <a:cubicBezTo>
                    <a:pt x="2161" y="1138"/>
                    <a:pt x="2228" y="929"/>
                    <a:pt x="2285" y="719"/>
                  </a:cubicBezTo>
                  <a:cubicBezTo>
                    <a:pt x="2445" y="601"/>
                    <a:pt x="2557" y="389"/>
                    <a:pt x="2487" y="191"/>
                  </a:cubicBezTo>
                  <a:cubicBezTo>
                    <a:pt x="2457" y="88"/>
                    <a:pt x="2367" y="1"/>
                    <a:pt x="22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7"/>
            <p:cNvSpPr/>
            <p:nvPr/>
          </p:nvSpPr>
          <p:spPr>
            <a:xfrm>
              <a:off x="4628659" y="5945617"/>
              <a:ext cx="292" cy="439"/>
            </a:xfrm>
            <a:custGeom>
              <a:avLst/>
              <a:gdLst/>
              <a:ahLst/>
              <a:cxnLst/>
              <a:rect l="l" t="t" r="r" b="b"/>
              <a:pathLst>
                <a:path w="6" h="9" extrusionOk="0">
                  <a:moveTo>
                    <a:pt x="5" y="0"/>
                  </a:moveTo>
                  <a:cubicBezTo>
                    <a:pt x="4" y="1"/>
                    <a:pt x="3" y="3"/>
                    <a:pt x="3" y="4"/>
                  </a:cubicBezTo>
                  <a:lnTo>
                    <a:pt x="3" y="4"/>
                  </a:lnTo>
                  <a:cubicBezTo>
                    <a:pt x="4" y="3"/>
                    <a:pt x="5" y="2"/>
                    <a:pt x="5" y="1"/>
                  </a:cubicBezTo>
                  <a:cubicBezTo>
                    <a:pt x="5" y="1"/>
                    <a:pt x="5" y="1"/>
                    <a:pt x="5" y="0"/>
                  </a:cubicBezTo>
                  <a:close/>
                  <a:moveTo>
                    <a:pt x="3" y="4"/>
                  </a:moveTo>
                  <a:lnTo>
                    <a:pt x="3" y="4"/>
                  </a:lnTo>
                  <a:cubicBezTo>
                    <a:pt x="2" y="5"/>
                    <a:pt x="1" y="6"/>
                    <a:pt x="0" y="8"/>
                  </a:cubicBezTo>
                  <a:cubicBezTo>
                    <a:pt x="3" y="5"/>
                    <a:pt x="3" y="4"/>
                    <a:pt x="3" y="4"/>
                  </a:cubicBezTo>
                  <a:cubicBezTo>
                    <a:pt x="3" y="4"/>
                    <a:pt x="3" y="4"/>
                    <a:pt x="3" y="4"/>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57"/>
            <p:cNvSpPr/>
            <p:nvPr/>
          </p:nvSpPr>
          <p:spPr>
            <a:xfrm>
              <a:off x="4638360" y="6002700"/>
              <a:ext cx="134738" cy="134348"/>
            </a:xfrm>
            <a:custGeom>
              <a:avLst/>
              <a:gdLst/>
              <a:ahLst/>
              <a:cxnLst/>
              <a:rect l="l" t="t" r="r" b="b"/>
              <a:pathLst>
                <a:path w="2764" h="2756" extrusionOk="0">
                  <a:moveTo>
                    <a:pt x="2763" y="0"/>
                  </a:moveTo>
                  <a:cubicBezTo>
                    <a:pt x="2619" y="296"/>
                    <a:pt x="2413" y="562"/>
                    <a:pt x="2163" y="775"/>
                  </a:cubicBezTo>
                  <a:cubicBezTo>
                    <a:pt x="2064" y="859"/>
                    <a:pt x="1959" y="936"/>
                    <a:pt x="1849" y="1007"/>
                  </a:cubicBezTo>
                  <a:cubicBezTo>
                    <a:pt x="1861" y="1021"/>
                    <a:pt x="1863" y="1043"/>
                    <a:pt x="1844" y="1057"/>
                  </a:cubicBezTo>
                  <a:cubicBezTo>
                    <a:pt x="1159" y="1521"/>
                    <a:pt x="376" y="1987"/>
                    <a:pt x="1" y="2755"/>
                  </a:cubicBezTo>
                  <a:cubicBezTo>
                    <a:pt x="231" y="2587"/>
                    <a:pt x="512" y="2521"/>
                    <a:pt x="777" y="2422"/>
                  </a:cubicBezTo>
                  <a:cubicBezTo>
                    <a:pt x="1399" y="2203"/>
                    <a:pt x="1921" y="1746"/>
                    <a:pt x="2265" y="1187"/>
                  </a:cubicBezTo>
                  <a:cubicBezTo>
                    <a:pt x="2490" y="818"/>
                    <a:pt x="2624" y="410"/>
                    <a:pt x="276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57"/>
            <p:cNvSpPr/>
            <p:nvPr/>
          </p:nvSpPr>
          <p:spPr>
            <a:xfrm>
              <a:off x="4638750" y="6112138"/>
              <a:ext cx="3802" cy="5947"/>
            </a:xfrm>
            <a:custGeom>
              <a:avLst/>
              <a:gdLst/>
              <a:ahLst/>
              <a:cxnLst/>
              <a:rect l="l" t="t" r="r" b="b"/>
              <a:pathLst>
                <a:path w="78" h="122" extrusionOk="0">
                  <a:moveTo>
                    <a:pt x="78" y="1"/>
                  </a:moveTo>
                  <a:lnTo>
                    <a:pt x="78" y="1"/>
                  </a:lnTo>
                  <a:cubicBezTo>
                    <a:pt x="53" y="29"/>
                    <a:pt x="28" y="57"/>
                    <a:pt x="5" y="88"/>
                  </a:cubicBezTo>
                  <a:cubicBezTo>
                    <a:pt x="3" y="98"/>
                    <a:pt x="1" y="110"/>
                    <a:pt x="0" y="122"/>
                  </a:cubicBezTo>
                  <a:cubicBezTo>
                    <a:pt x="25" y="79"/>
                    <a:pt x="50" y="40"/>
                    <a:pt x="7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57"/>
            <p:cNvSpPr/>
            <p:nvPr/>
          </p:nvSpPr>
          <p:spPr>
            <a:xfrm>
              <a:off x="4569967" y="5950540"/>
              <a:ext cx="59033" cy="173054"/>
            </a:xfrm>
            <a:custGeom>
              <a:avLst/>
              <a:gdLst/>
              <a:ahLst/>
              <a:cxnLst/>
              <a:rect l="l" t="t" r="r" b="b"/>
              <a:pathLst>
                <a:path w="1211"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52" y="2713"/>
                    <a:pt x="1105" y="2605"/>
                    <a:pt x="1055" y="2501"/>
                  </a:cubicBezTo>
                  <a:cubicBezTo>
                    <a:pt x="884" y="2150"/>
                    <a:pt x="658" y="1827"/>
                    <a:pt x="494" y="1473"/>
                  </a:cubicBezTo>
                  <a:cubicBezTo>
                    <a:pt x="301" y="1052"/>
                    <a:pt x="199" y="599"/>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9" name="Google Shape;4389;p57"/>
          <p:cNvSpPr/>
          <p:nvPr/>
        </p:nvSpPr>
        <p:spPr>
          <a:xfrm>
            <a:off x="4048666" y="-40031"/>
            <a:ext cx="18081" cy="21393"/>
          </a:xfrm>
          <a:custGeom>
            <a:avLst/>
            <a:gdLst/>
            <a:ahLst/>
            <a:cxnLst/>
            <a:rect l="l" t="t" r="r" b="b"/>
            <a:pathLst>
              <a:path w="202" h="239" extrusionOk="0">
                <a:moveTo>
                  <a:pt x="86" y="1"/>
                </a:moveTo>
                <a:cubicBezTo>
                  <a:pt x="86" y="2"/>
                  <a:pt x="85" y="2"/>
                  <a:pt x="85" y="3"/>
                </a:cubicBezTo>
                <a:cubicBezTo>
                  <a:pt x="50" y="68"/>
                  <a:pt x="1" y="228"/>
                  <a:pt x="113" y="238"/>
                </a:cubicBezTo>
                <a:cubicBezTo>
                  <a:pt x="186" y="237"/>
                  <a:pt x="197" y="143"/>
                  <a:pt x="199" y="89"/>
                </a:cubicBezTo>
                <a:cubicBezTo>
                  <a:pt x="201" y="71"/>
                  <a:pt x="196" y="52"/>
                  <a:pt x="198" y="33"/>
                </a:cubicBezTo>
                <a:cubicBezTo>
                  <a:pt x="183" y="33"/>
                  <a:pt x="167" y="31"/>
                  <a:pt x="151" y="27"/>
                </a:cubicBezTo>
                <a:cubicBezTo>
                  <a:pt x="125" y="22"/>
                  <a:pt x="104" y="12"/>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57"/>
          <p:cNvSpPr/>
          <p:nvPr/>
        </p:nvSpPr>
        <p:spPr>
          <a:xfrm>
            <a:off x="4027273" y="-53278"/>
            <a:ext cx="24078" cy="14501"/>
          </a:xfrm>
          <a:custGeom>
            <a:avLst/>
            <a:gdLst/>
            <a:ahLst/>
            <a:cxnLst/>
            <a:rect l="l" t="t" r="r" b="b"/>
            <a:pathLst>
              <a:path w="269" h="162" extrusionOk="0">
                <a:moveTo>
                  <a:pt x="260" y="1"/>
                </a:moveTo>
                <a:cubicBezTo>
                  <a:pt x="259" y="1"/>
                  <a:pt x="259" y="1"/>
                  <a:pt x="259" y="2"/>
                </a:cubicBezTo>
                <a:cubicBezTo>
                  <a:pt x="244" y="6"/>
                  <a:pt x="230" y="7"/>
                  <a:pt x="215" y="7"/>
                </a:cubicBezTo>
                <a:cubicBezTo>
                  <a:pt x="197" y="7"/>
                  <a:pt x="180" y="5"/>
                  <a:pt x="162" y="5"/>
                </a:cubicBezTo>
                <a:cubicBezTo>
                  <a:pt x="150" y="5"/>
                  <a:pt x="138" y="6"/>
                  <a:pt x="126" y="8"/>
                </a:cubicBezTo>
                <a:cubicBezTo>
                  <a:pt x="72" y="13"/>
                  <a:pt x="0" y="55"/>
                  <a:pt x="21" y="118"/>
                </a:cubicBezTo>
                <a:cubicBezTo>
                  <a:pt x="37" y="150"/>
                  <a:pt x="66" y="161"/>
                  <a:pt x="97" y="161"/>
                </a:cubicBezTo>
                <a:cubicBezTo>
                  <a:pt x="134" y="161"/>
                  <a:pt x="174" y="146"/>
                  <a:pt x="202" y="130"/>
                </a:cubicBezTo>
                <a:cubicBezTo>
                  <a:pt x="227" y="120"/>
                  <a:pt x="233" y="92"/>
                  <a:pt x="257" y="82"/>
                </a:cubicBezTo>
                <a:cubicBezTo>
                  <a:pt x="261" y="81"/>
                  <a:pt x="264" y="78"/>
                  <a:pt x="268" y="78"/>
                </a:cubicBezTo>
                <a:cubicBezTo>
                  <a:pt x="259" y="53"/>
                  <a:pt x="257" y="27"/>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57"/>
          <p:cNvSpPr/>
          <p:nvPr/>
        </p:nvSpPr>
        <p:spPr>
          <a:xfrm>
            <a:off x="4074982" y="-48086"/>
            <a:ext cx="20229" cy="20766"/>
          </a:xfrm>
          <a:custGeom>
            <a:avLst/>
            <a:gdLst/>
            <a:ahLst/>
            <a:cxnLst/>
            <a:rect l="l" t="t" r="r" b="b"/>
            <a:pathLst>
              <a:path w="226" h="232" extrusionOk="0">
                <a:moveTo>
                  <a:pt x="94" y="1"/>
                </a:moveTo>
                <a:cubicBezTo>
                  <a:pt x="78" y="44"/>
                  <a:pt x="45" y="80"/>
                  <a:pt x="1" y="102"/>
                </a:cubicBezTo>
                <a:cubicBezTo>
                  <a:pt x="38" y="134"/>
                  <a:pt x="73" y="185"/>
                  <a:pt x="102" y="200"/>
                </a:cubicBezTo>
                <a:cubicBezTo>
                  <a:pt x="121" y="217"/>
                  <a:pt x="153" y="232"/>
                  <a:pt x="180" y="232"/>
                </a:cubicBezTo>
                <a:cubicBezTo>
                  <a:pt x="205" y="232"/>
                  <a:pt x="225" y="219"/>
                  <a:pt x="221" y="181"/>
                </a:cubicBezTo>
                <a:cubicBezTo>
                  <a:pt x="220" y="119"/>
                  <a:pt x="183" y="61"/>
                  <a:pt x="133" y="26"/>
                </a:cubicBezTo>
                <a:cubicBezTo>
                  <a:pt x="117" y="23"/>
                  <a:pt x="104" y="13"/>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2" name="Google Shape;4392;p57"/>
          <p:cNvGrpSpPr/>
          <p:nvPr/>
        </p:nvGrpSpPr>
        <p:grpSpPr>
          <a:xfrm flipH="1">
            <a:off x="4284511" y="4319107"/>
            <a:ext cx="126341" cy="155981"/>
            <a:chOff x="10456496" y="-560405"/>
            <a:chExt cx="126341" cy="155981"/>
          </a:xfrm>
        </p:grpSpPr>
        <p:sp>
          <p:nvSpPr>
            <p:cNvPr id="4393" name="Google Shape;4393;p57"/>
            <p:cNvSpPr/>
            <p:nvPr/>
          </p:nvSpPr>
          <p:spPr>
            <a:xfrm>
              <a:off x="10480535" y="-538897"/>
              <a:ext cx="80070" cy="114952"/>
            </a:xfrm>
            <a:custGeom>
              <a:avLst/>
              <a:gdLst/>
              <a:ahLst/>
              <a:cxnLst/>
              <a:rect l="l" t="t" r="r" b="b"/>
              <a:pathLst>
                <a:path w="443" h="636" extrusionOk="0">
                  <a:moveTo>
                    <a:pt x="1" y="0"/>
                  </a:moveTo>
                  <a:cubicBezTo>
                    <a:pt x="66" y="220"/>
                    <a:pt x="72" y="392"/>
                    <a:pt x="286" y="527"/>
                  </a:cubicBezTo>
                  <a:cubicBezTo>
                    <a:pt x="338" y="565"/>
                    <a:pt x="390" y="599"/>
                    <a:pt x="443" y="636"/>
                  </a:cubicBezTo>
                  <a:cubicBezTo>
                    <a:pt x="432" y="285"/>
                    <a:pt x="272" y="176"/>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57"/>
            <p:cNvSpPr/>
            <p:nvPr/>
          </p:nvSpPr>
          <p:spPr>
            <a:xfrm>
              <a:off x="10456496" y="-560405"/>
              <a:ext cx="126341" cy="155981"/>
            </a:xfrm>
            <a:custGeom>
              <a:avLst/>
              <a:gdLst/>
              <a:ahLst/>
              <a:cxnLst/>
              <a:rect l="l" t="t" r="r" b="b"/>
              <a:pathLst>
                <a:path w="699" h="863" extrusionOk="0">
                  <a:moveTo>
                    <a:pt x="134" y="119"/>
                  </a:moveTo>
                  <a:lnTo>
                    <a:pt x="134" y="119"/>
                  </a:lnTo>
                  <a:cubicBezTo>
                    <a:pt x="405" y="295"/>
                    <a:pt x="565" y="404"/>
                    <a:pt x="576" y="755"/>
                  </a:cubicBezTo>
                  <a:cubicBezTo>
                    <a:pt x="523" y="718"/>
                    <a:pt x="471" y="684"/>
                    <a:pt x="419" y="646"/>
                  </a:cubicBezTo>
                  <a:cubicBezTo>
                    <a:pt x="205" y="511"/>
                    <a:pt x="199" y="339"/>
                    <a:pt x="134" y="119"/>
                  </a:cubicBezTo>
                  <a:close/>
                  <a:moveTo>
                    <a:pt x="64" y="0"/>
                  </a:moveTo>
                  <a:cubicBezTo>
                    <a:pt x="44" y="0"/>
                    <a:pt x="26" y="11"/>
                    <a:pt x="17" y="38"/>
                  </a:cubicBezTo>
                  <a:cubicBezTo>
                    <a:pt x="0" y="162"/>
                    <a:pt x="66" y="284"/>
                    <a:pt x="106" y="398"/>
                  </a:cubicBezTo>
                  <a:cubicBezTo>
                    <a:pt x="186" y="602"/>
                    <a:pt x="335" y="779"/>
                    <a:pt x="540" y="860"/>
                  </a:cubicBezTo>
                  <a:cubicBezTo>
                    <a:pt x="546" y="862"/>
                    <a:pt x="553" y="863"/>
                    <a:pt x="559" y="863"/>
                  </a:cubicBezTo>
                  <a:cubicBezTo>
                    <a:pt x="569" y="863"/>
                    <a:pt x="579" y="860"/>
                    <a:pt x="587" y="854"/>
                  </a:cubicBezTo>
                  <a:cubicBezTo>
                    <a:pt x="592" y="856"/>
                    <a:pt x="596" y="857"/>
                    <a:pt x="599" y="857"/>
                  </a:cubicBezTo>
                  <a:cubicBezTo>
                    <a:pt x="628" y="857"/>
                    <a:pt x="628" y="805"/>
                    <a:pt x="637" y="782"/>
                  </a:cubicBezTo>
                  <a:cubicBezTo>
                    <a:pt x="699" y="527"/>
                    <a:pt x="616" y="246"/>
                    <a:pt x="358" y="140"/>
                  </a:cubicBezTo>
                  <a:cubicBezTo>
                    <a:pt x="280" y="101"/>
                    <a:pt x="197" y="69"/>
                    <a:pt x="121" y="25"/>
                  </a:cubicBezTo>
                  <a:cubicBezTo>
                    <a:pt x="104" y="10"/>
                    <a:pt x="83"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5" name="Google Shape;4395;p57"/>
          <p:cNvGrpSpPr/>
          <p:nvPr/>
        </p:nvGrpSpPr>
        <p:grpSpPr>
          <a:xfrm flipH="1">
            <a:off x="6143368" y="664744"/>
            <a:ext cx="129052" cy="118748"/>
            <a:chOff x="10843290" y="-69506"/>
            <a:chExt cx="129052" cy="118748"/>
          </a:xfrm>
        </p:grpSpPr>
        <p:sp>
          <p:nvSpPr>
            <p:cNvPr id="4396" name="Google Shape;4396;p57"/>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57"/>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8" name="Google Shape;4398;p57"/>
          <p:cNvGrpSpPr/>
          <p:nvPr/>
        </p:nvGrpSpPr>
        <p:grpSpPr>
          <a:xfrm flipH="1">
            <a:off x="2238480" y="2089079"/>
            <a:ext cx="266418" cy="236773"/>
            <a:chOff x="11911491" y="-206690"/>
            <a:chExt cx="266418" cy="236773"/>
          </a:xfrm>
        </p:grpSpPr>
        <p:sp>
          <p:nvSpPr>
            <p:cNvPr id="4399" name="Google Shape;4399;p57"/>
            <p:cNvSpPr/>
            <p:nvPr/>
          </p:nvSpPr>
          <p:spPr>
            <a:xfrm>
              <a:off x="12008551" y="-190062"/>
              <a:ext cx="46090" cy="76816"/>
            </a:xfrm>
            <a:custGeom>
              <a:avLst/>
              <a:gdLst/>
              <a:ahLst/>
              <a:cxnLst/>
              <a:rect l="l" t="t" r="r" b="b"/>
              <a:pathLst>
                <a:path w="255" h="425" extrusionOk="0">
                  <a:moveTo>
                    <a:pt x="150" y="1"/>
                  </a:moveTo>
                  <a:cubicBezTo>
                    <a:pt x="133" y="1"/>
                    <a:pt x="114" y="7"/>
                    <a:pt x="93" y="22"/>
                  </a:cubicBezTo>
                  <a:cubicBezTo>
                    <a:pt x="1" y="138"/>
                    <a:pt x="24" y="316"/>
                    <a:pt x="117" y="425"/>
                  </a:cubicBezTo>
                  <a:cubicBezTo>
                    <a:pt x="142" y="409"/>
                    <a:pt x="174" y="401"/>
                    <a:pt x="204" y="401"/>
                  </a:cubicBezTo>
                  <a:cubicBezTo>
                    <a:pt x="210" y="401"/>
                    <a:pt x="215" y="401"/>
                    <a:pt x="220" y="402"/>
                  </a:cubicBezTo>
                  <a:cubicBezTo>
                    <a:pt x="218" y="385"/>
                    <a:pt x="222" y="367"/>
                    <a:pt x="235" y="351"/>
                  </a:cubicBezTo>
                  <a:cubicBezTo>
                    <a:pt x="254" y="275"/>
                    <a:pt x="255"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57"/>
            <p:cNvSpPr/>
            <p:nvPr/>
          </p:nvSpPr>
          <p:spPr>
            <a:xfrm>
              <a:off x="11987946" y="-62276"/>
              <a:ext cx="62357" cy="74827"/>
            </a:xfrm>
            <a:custGeom>
              <a:avLst/>
              <a:gdLst/>
              <a:ahLst/>
              <a:cxnLst/>
              <a:rect l="l" t="t" r="r" b="b"/>
              <a:pathLst>
                <a:path w="345" h="414" extrusionOk="0">
                  <a:moveTo>
                    <a:pt x="128" y="0"/>
                  </a:moveTo>
                  <a:lnTo>
                    <a:pt x="128" y="0"/>
                  </a:lnTo>
                  <a:cubicBezTo>
                    <a:pt x="69" y="149"/>
                    <a:pt x="0" y="379"/>
                    <a:pt x="204" y="413"/>
                  </a:cubicBezTo>
                  <a:cubicBezTo>
                    <a:pt x="345" y="394"/>
                    <a:pt x="316" y="188"/>
                    <a:pt x="333" y="87"/>
                  </a:cubicBezTo>
                  <a:cubicBezTo>
                    <a:pt x="334" y="86"/>
                    <a:pt x="334" y="83"/>
                    <a:pt x="335" y="82"/>
                  </a:cubicBezTo>
                  <a:lnTo>
                    <a:pt x="335" y="82"/>
                  </a:lnTo>
                  <a:cubicBezTo>
                    <a:pt x="322" y="86"/>
                    <a:pt x="308" y="88"/>
                    <a:pt x="294" y="88"/>
                  </a:cubicBezTo>
                  <a:cubicBezTo>
                    <a:pt x="283" y="88"/>
                    <a:pt x="272" y="87"/>
                    <a:pt x="261" y="85"/>
                  </a:cubicBezTo>
                  <a:cubicBezTo>
                    <a:pt x="196" y="78"/>
                    <a:pt x="152" y="46"/>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57"/>
            <p:cNvSpPr/>
            <p:nvPr/>
          </p:nvSpPr>
          <p:spPr>
            <a:xfrm>
              <a:off x="12015962" y="-101859"/>
              <a:ext cx="48801" cy="40125"/>
            </a:xfrm>
            <a:custGeom>
              <a:avLst/>
              <a:gdLst/>
              <a:ahLst/>
              <a:cxnLst/>
              <a:rect l="l" t="t" r="r" b="b"/>
              <a:pathLst>
                <a:path w="270" h="222" extrusionOk="0">
                  <a:moveTo>
                    <a:pt x="151" y="0"/>
                  </a:moveTo>
                  <a:cubicBezTo>
                    <a:pt x="140" y="0"/>
                    <a:pt x="129" y="1"/>
                    <a:pt x="118" y="2"/>
                  </a:cubicBezTo>
                  <a:cubicBezTo>
                    <a:pt x="107" y="3"/>
                    <a:pt x="97" y="4"/>
                    <a:pt x="87" y="4"/>
                  </a:cubicBezTo>
                  <a:cubicBezTo>
                    <a:pt x="84" y="4"/>
                    <a:pt x="82" y="4"/>
                    <a:pt x="80" y="4"/>
                  </a:cubicBezTo>
                  <a:lnTo>
                    <a:pt x="80" y="4"/>
                  </a:lnTo>
                  <a:cubicBezTo>
                    <a:pt x="3" y="67"/>
                    <a:pt x="1" y="222"/>
                    <a:pt x="122" y="222"/>
                  </a:cubicBezTo>
                  <a:cubicBezTo>
                    <a:pt x="123" y="222"/>
                    <a:pt x="125" y="222"/>
                    <a:pt x="126" y="222"/>
                  </a:cubicBezTo>
                  <a:cubicBezTo>
                    <a:pt x="128" y="222"/>
                    <a:pt x="130" y="222"/>
                    <a:pt x="132" y="222"/>
                  </a:cubicBezTo>
                  <a:cubicBezTo>
                    <a:pt x="226" y="222"/>
                    <a:pt x="269" y="88"/>
                    <a:pt x="210" y="22"/>
                  </a:cubicBezTo>
                  <a:cubicBezTo>
                    <a:pt x="194" y="4"/>
                    <a:pt x="173" y="0"/>
                    <a:pt x="151"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57"/>
            <p:cNvSpPr/>
            <p:nvPr/>
          </p:nvSpPr>
          <p:spPr>
            <a:xfrm>
              <a:off x="11925589" y="-111077"/>
              <a:ext cx="88565" cy="40125"/>
            </a:xfrm>
            <a:custGeom>
              <a:avLst/>
              <a:gdLst/>
              <a:ahLst/>
              <a:cxnLst/>
              <a:rect l="l" t="t" r="r" b="b"/>
              <a:pathLst>
                <a:path w="490" h="222" extrusionOk="0">
                  <a:moveTo>
                    <a:pt x="234" y="1"/>
                  </a:moveTo>
                  <a:cubicBezTo>
                    <a:pt x="232" y="1"/>
                    <a:pt x="231" y="1"/>
                    <a:pt x="229" y="1"/>
                  </a:cubicBezTo>
                  <a:lnTo>
                    <a:pt x="225" y="1"/>
                  </a:lnTo>
                  <a:cubicBezTo>
                    <a:pt x="131" y="1"/>
                    <a:pt x="1" y="44"/>
                    <a:pt x="94" y="152"/>
                  </a:cubicBezTo>
                  <a:cubicBezTo>
                    <a:pt x="144" y="193"/>
                    <a:pt x="220" y="221"/>
                    <a:pt x="291" y="221"/>
                  </a:cubicBezTo>
                  <a:cubicBezTo>
                    <a:pt x="342" y="221"/>
                    <a:pt x="390" y="207"/>
                    <a:pt x="425" y="173"/>
                  </a:cubicBezTo>
                  <a:cubicBezTo>
                    <a:pt x="432" y="168"/>
                    <a:pt x="441" y="165"/>
                    <a:pt x="449" y="165"/>
                  </a:cubicBezTo>
                  <a:cubicBezTo>
                    <a:pt x="451" y="165"/>
                    <a:pt x="453" y="165"/>
                    <a:pt x="455" y="165"/>
                  </a:cubicBezTo>
                  <a:cubicBezTo>
                    <a:pt x="457" y="131"/>
                    <a:pt x="469" y="96"/>
                    <a:pt x="489" y="66"/>
                  </a:cubicBezTo>
                  <a:cubicBezTo>
                    <a:pt x="469" y="60"/>
                    <a:pt x="448" y="51"/>
                    <a:pt x="432" y="46"/>
                  </a:cubicBezTo>
                  <a:cubicBezTo>
                    <a:pt x="369" y="20"/>
                    <a:pt x="303"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57"/>
            <p:cNvSpPr/>
            <p:nvPr/>
          </p:nvSpPr>
          <p:spPr>
            <a:xfrm>
              <a:off x="12058798" y="-84146"/>
              <a:ext cx="73021" cy="61633"/>
            </a:xfrm>
            <a:custGeom>
              <a:avLst/>
              <a:gdLst/>
              <a:ahLst/>
              <a:cxnLst/>
              <a:rect l="l" t="t" r="r" b="b"/>
              <a:pathLst>
                <a:path w="404" h="341" extrusionOk="0">
                  <a:moveTo>
                    <a:pt x="99" y="1"/>
                  </a:moveTo>
                  <a:cubicBezTo>
                    <a:pt x="95" y="70"/>
                    <a:pt x="58" y="139"/>
                    <a:pt x="0" y="178"/>
                  </a:cubicBezTo>
                  <a:cubicBezTo>
                    <a:pt x="25" y="186"/>
                    <a:pt x="51" y="208"/>
                    <a:pt x="68" y="227"/>
                  </a:cubicBezTo>
                  <a:cubicBezTo>
                    <a:pt x="157" y="309"/>
                    <a:pt x="223" y="341"/>
                    <a:pt x="266" y="341"/>
                  </a:cubicBezTo>
                  <a:cubicBezTo>
                    <a:pt x="403" y="341"/>
                    <a:pt x="329" y="3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57"/>
            <p:cNvSpPr/>
            <p:nvPr/>
          </p:nvSpPr>
          <p:spPr>
            <a:xfrm>
              <a:off x="12063678" y="-143430"/>
              <a:ext cx="72298" cy="42474"/>
            </a:xfrm>
            <a:custGeom>
              <a:avLst/>
              <a:gdLst/>
              <a:ahLst/>
              <a:cxnLst/>
              <a:rect l="l" t="t" r="r" b="b"/>
              <a:pathLst>
                <a:path w="400" h="235" extrusionOk="0">
                  <a:moveTo>
                    <a:pt x="281" y="1"/>
                  </a:moveTo>
                  <a:cubicBezTo>
                    <a:pt x="238" y="1"/>
                    <a:pt x="193" y="11"/>
                    <a:pt x="163" y="24"/>
                  </a:cubicBezTo>
                  <a:cubicBezTo>
                    <a:pt x="108" y="47"/>
                    <a:pt x="58" y="85"/>
                    <a:pt x="20" y="132"/>
                  </a:cubicBezTo>
                  <a:cubicBezTo>
                    <a:pt x="16" y="147"/>
                    <a:pt x="10" y="162"/>
                    <a:pt x="0" y="173"/>
                  </a:cubicBezTo>
                  <a:cubicBezTo>
                    <a:pt x="24" y="190"/>
                    <a:pt x="41" y="210"/>
                    <a:pt x="53" y="234"/>
                  </a:cubicBezTo>
                  <a:cubicBezTo>
                    <a:pt x="165" y="195"/>
                    <a:pt x="337" y="195"/>
                    <a:pt x="400" y="83"/>
                  </a:cubicBezTo>
                  <a:cubicBezTo>
                    <a:pt x="395" y="21"/>
                    <a:pt x="341"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57"/>
            <p:cNvSpPr/>
            <p:nvPr/>
          </p:nvSpPr>
          <p:spPr>
            <a:xfrm>
              <a:off x="11911491" y="-206690"/>
              <a:ext cx="266418" cy="236773"/>
            </a:xfrm>
            <a:custGeom>
              <a:avLst/>
              <a:gdLst/>
              <a:ahLst/>
              <a:cxnLst/>
              <a:rect l="l" t="t" r="r" b="b"/>
              <a:pathLst>
                <a:path w="1474" h="1310" extrusionOk="0">
                  <a:moveTo>
                    <a:pt x="687" y="93"/>
                  </a:moveTo>
                  <a:cubicBezTo>
                    <a:pt x="792" y="93"/>
                    <a:pt x="791" y="366"/>
                    <a:pt x="772" y="443"/>
                  </a:cubicBezTo>
                  <a:cubicBezTo>
                    <a:pt x="759" y="459"/>
                    <a:pt x="755" y="477"/>
                    <a:pt x="757" y="494"/>
                  </a:cubicBezTo>
                  <a:cubicBezTo>
                    <a:pt x="752" y="493"/>
                    <a:pt x="747" y="493"/>
                    <a:pt x="741" y="493"/>
                  </a:cubicBezTo>
                  <a:cubicBezTo>
                    <a:pt x="711" y="493"/>
                    <a:pt x="679" y="501"/>
                    <a:pt x="654" y="517"/>
                  </a:cubicBezTo>
                  <a:cubicBezTo>
                    <a:pt x="561" y="408"/>
                    <a:pt x="538" y="230"/>
                    <a:pt x="630" y="114"/>
                  </a:cubicBezTo>
                  <a:cubicBezTo>
                    <a:pt x="651" y="99"/>
                    <a:pt x="670" y="93"/>
                    <a:pt x="687" y="93"/>
                  </a:cubicBezTo>
                  <a:close/>
                  <a:moveTo>
                    <a:pt x="1123" y="350"/>
                  </a:moveTo>
                  <a:cubicBezTo>
                    <a:pt x="1183" y="350"/>
                    <a:pt x="1237" y="371"/>
                    <a:pt x="1242" y="433"/>
                  </a:cubicBezTo>
                  <a:cubicBezTo>
                    <a:pt x="1179" y="545"/>
                    <a:pt x="1007" y="545"/>
                    <a:pt x="895" y="584"/>
                  </a:cubicBezTo>
                  <a:cubicBezTo>
                    <a:pt x="883" y="560"/>
                    <a:pt x="866" y="539"/>
                    <a:pt x="842" y="523"/>
                  </a:cubicBezTo>
                  <a:cubicBezTo>
                    <a:pt x="852" y="512"/>
                    <a:pt x="858" y="497"/>
                    <a:pt x="862" y="482"/>
                  </a:cubicBezTo>
                  <a:cubicBezTo>
                    <a:pt x="900" y="435"/>
                    <a:pt x="950" y="397"/>
                    <a:pt x="1004" y="374"/>
                  </a:cubicBezTo>
                  <a:cubicBezTo>
                    <a:pt x="1035" y="361"/>
                    <a:pt x="1080" y="350"/>
                    <a:pt x="1123" y="350"/>
                  </a:cubicBezTo>
                  <a:close/>
                  <a:moveTo>
                    <a:pt x="307" y="530"/>
                  </a:moveTo>
                  <a:cubicBezTo>
                    <a:pt x="377" y="530"/>
                    <a:pt x="445" y="548"/>
                    <a:pt x="510" y="575"/>
                  </a:cubicBezTo>
                  <a:cubicBezTo>
                    <a:pt x="527" y="580"/>
                    <a:pt x="547" y="589"/>
                    <a:pt x="567" y="595"/>
                  </a:cubicBezTo>
                  <a:cubicBezTo>
                    <a:pt x="547" y="625"/>
                    <a:pt x="536" y="660"/>
                    <a:pt x="533" y="694"/>
                  </a:cubicBezTo>
                  <a:cubicBezTo>
                    <a:pt x="531" y="694"/>
                    <a:pt x="529" y="694"/>
                    <a:pt x="527" y="694"/>
                  </a:cubicBezTo>
                  <a:cubicBezTo>
                    <a:pt x="519" y="694"/>
                    <a:pt x="510" y="697"/>
                    <a:pt x="503" y="702"/>
                  </a:cubicBezTo>
                  <a:cubicBezTo>
                    <a:pt x="468" y="736"/>
                    <a:pt x="420" y="750"/>
                    <a:pt x="370" y="750"/>
                  </a:cubicBezTo>
                  <a:cubicBezTo>
                    <a:pt x="298" y="750"/>
                    <a:pt x="222" y="722"/>
                    <a:pt x="172" y="681"/>
                  </a:cubicBezTo>
                  <a:cubicBezTo>
                    <a:pt x="79" y="574"/>
                    <a:pt x="209" y="530"/>
                    <a:pt x="304" y="530"/>
                  </a:cubicBezTo>
                  <a:close/>
                  <a:moveTo>
                    <a:pt x="729" y="580"/>
                  </a:moveTo>
                  <a:cubicBezTo>
                    <a:pt x="751" y="580"/>
                    <a:pt x="772" y="584"/>
                    <a:pt x="789" y="602"/>
                  </a:cubicBezTo>
                  <a:cubicBezTo>
                    <a:pt x="847" y="668"/>
                    <a:pt x="804" y="802"/>
                    <a:pt x="710" y="802"/>
                  </a:cubicBezTo>
                  <a:cubicBezTo>
                    <a:pt x="708" y="802"/>
                    <a:pt x="706" y="802"/>
                    <a:pt x="704" y="802"/>
                  </a:cubicBezTo>
                  <a:cubicBezTo>
                    <a:pt x="703" y="802"/>
                    <a:pt x="701" y="802"/>
                    <a:pt x="700" y="802"/>
                  </a:cubicBezTo>
                  <a:cubicBezTo>
                    <a:pt x="579" y="802"/>
                    <a:pt x="581" y="647"/>
                    <a:pt x="658" y="584"/>
                  </a:cubicBezTo>
                  <a:cubicBezTo>
                    <a:pt x="670" y="584"/>
                    <a:pt x="684" y="583"/>
                    <a:pt x="696" y="582"/>
                  </a:cubicBezTo>
                  <a:cubicBezTo>
                    <a:pt x="707" y="581"/>
                    <a:pt x="718" y="580"/>
                    <a:pt x="729" y="580"/>
                  </a:cubicBezTo>
                  <a:close/>
                  <a:moveTo>
                    <a:pt x="914" y="679"/>
                  </a:moveTo>
                  <a:cubicBezTo>
                    <a:pt x="1144" y="710"/>
                    <a:pt x="1218" y="1019"/>
                    <a:pt x="1081" y="1019"/>
                  </a:cubicBezTo>
                  <a:cubicBezTo>
                    <a:pt x="1038" y="1019"/>
                    <a:pt x="972" y="987"/>
                    <a:pt x="883" y="905"/>
                  </a:cubicBezTo>
                  <a:cubicBezTo>
                    <a:pt x="866" y="886"/>
                    <a:pt x="840" y="864"/>
                    <a:pt x="815" y="856"/>
                  </a:cubicBezTo>
                  <a:cubicBezTo>
                    <a:pt x="873" y="817"/>
                    <a:pt x="910" y="748"/>
                    <a:pt x="914" y="679"/>
                  </a:cubicBezTo>
                  <a:close/>
                  <a:moveTo>
                    <a:pt x="551" y="799"/>
                  </a:moveTo>
                  <a:cubicBezTo>
                    <a:pt x="575" y="845"/>
                    <a:pt x="618" y="877"/>
                    <a:pt x="683" y="884"/>
                  </a:cubicBezTo>
                  <a:cubicBezTo>
                    <a:pt x="695" y="886"/>
                    <a:pt x="706" y="887"/>
                    <a:pt x="717" y="887"/>
                  </a:cubicBezTo>
                  <a:cubicBezTo>
                    <a:pt x="731" y="887"/>
                    <a:pt x="745" y="885"/>
                    <a:pt x="758" y="881"/>
                  </a:cubicBezTo>
                  <a:lnTo>
                    <a:pt x="758" y="881"/>
                  </a:lnTo>
                  <a:cubicBezTo>
                    <a:pt x="757" y="882"/>
                    <a:pt x="757" y="885"/>
                    <a:pt x="756" y="886"/>
                  </a:cubicBezTo>
                  <a:cubicBezTo>
                    <a:pt x="739" y="987"/>
                    <a:pt x="768" y="1193"/>
                    <a:pt x="627" y="1212"/>
                  </a:cubicBezTo>
                  <a:cubicBezTo>
                    <a:pt x="423" y="1178"/>
                    <a:pt x="491" y="948"/>
                    <a:pt x="551" y="799"/>
                  </a:cubicBezTo>
                  <a:close/>
                  <a:moveTo>
                    <a:pt x="685" y="1"/>
                  </a:moveTo>
                  <a:cubicBezTo>
                    <a:pt x="665" y="1"/>
                    <a:pt x="644" y="5"/>
                    <a:pt x="622" y="13"/>
                  </a:cubicBezTo>
                  <a:cubicBezTo>
                    <a:pt x="464" y="96"/>
                    <a:pt x="455" y="336"/>
                    <a:pt x="540" y="475"/>
                  </a:cubicBezTo>
                  <a:cubicBezTo>
                    <a:pt x="477" y="450"/>
                    <a:pt x="397" y="431"/>
                    <a:pt x="320" y="431"/>
                  </a:cubicBezTo>
                  <a:cubicBezTo>
                    <a:pt x="221" y="431"/>
                    <a:pt x="125" y="461"/>
                    <a:pt x="70" y="542"/>
                  </a:cubicBezTo>
                  <a:cubicBezTo>
                    <a:pt x="1" y="727"/>
                    <a:pt x="209" y="832"/>
                    <a:pt x="372" y="832"/>
                  </a:cubicBezTo>
                  <a:cubicBezTo>
                    <a:pt x="391" y="832"/>
                    <a:pt x="409" y="831"/>
                    <a:pt x="426" y="828"/>
                  </a:cubicBezTo>
                  <a:lnTo>
                    <a:pt x="426" y="828"/>
                  </a:lnTo>
                  <a:cubicBezTo>
                    <a:pt x="357" y="977"/>
                    <a:pt x="354" y="1192"/>
                    <a:pt x="517" y="1281"/>
                  </a:cubicBezTo>
                  <a:cubicBezTo>
                    <a:pt x="556" y="1302"/>
                    <a:pt x="591" y="1310"/>
                    <a:pt x="624" y="1310"/>
                  </a:cubicBezTo>
                  <a:cubicBezTo>
                    <a:pt x="757" y="1310"/>
                    <a:pt x="837" y="1159"/>
                    <a:pt x="838" y="1014"/>
                  </a:cubicBezTo>
                  <a:cubicBezTo>
                    <a:pt x="930" y="1094"/>
                    <a:pt x="1011" y="1126"/>
                    <a:pt x="1076" y="1126"/>
                  </a:cubicBezTo>
                  <a:cubicBezTo>
                    <a:pt x="1269" y="1126"/>
                    <a:pt x="1318" y="839"/>
                    <a:pt x="1071" y="659"/>
                  </a:cubicBezTo>
                  <a:cubicBezTo>
                    <a:pt x="1474" y="558"/>
                    <a:pt x="1358" y="257"/>
                    <a:pt x="1106" y="257"/>
                  </a:cubicBezTo>
                  <a:cubicBezTo>
                    <a:pt x="1039" y="257"/>
                    <a:pt x="963" y="278"/>
                    <a:pt x="883" y="330"/>
                  </a:cubicBezTo>
                  <a:cubicBezTo>
                    <a:pt x="890" y="202"/>
                    <a:pt x="827" y="1"/>
                    <a:pt x="68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57"/>
          <p:cNvGrpSpPr/>
          <p:nvPr/>
        </p:nvGrpSpPr>
        <p:grpSpPr>
          <a:xfrm flipH="1">
            <a:off x="3842133" y="4241227"/>
            <a:ext cx="202254" cy="166645"/>
            <a:chOff x="11669474" y="-1035760"/>
            <a:chExt cx="202254" cy="166645"/>
          </a:xfrm>
        </p:grpSpPr>
        <p:sp>
          <p:nvSpPr>
            <p:cNvPr id="4407" name="Google Shape;4407;p57"/>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57"/>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Pravokutnik 9">
            <a:extLst>
              <a:ext uri="{FF2B5EF4-FFF2-40B4-BE49-F238E27FC236}">
                <a16:creationId xmlns:a16="http://schemas.microsoft.com/office/drawing/2014/main" id="{82B7659A-0E6B-65FE-2C4E-FFF8E2BC45FE}"/>
              </a:ext>
            </a:extLst>
          </p:cNvPr>
          <p:cNvSpPr/>
          <p:nvPr/>
        </p:nvSpPr>
        <p:spPr>
          <a:xfrm>
            <a:off x="2415700" y="3276815"/>
            <a:ext cx="5622522" cy="859775"/>
          </a:xfrm>
          <a:prstGeom prst="rect">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r-HR" sz="1100" dirty="0">
                <a:ln w="0"/>
                <a:solidFill>
                  <a:schemeClr val="tx1"/>
                </a:solidFill>
                <a:latin typeface="Nunito" pitchFamily="2" charset="-18"/>
              </a:rPr>
              <a:t>Treba biti siguran da klijent može uspješno ispuniti radni list na seansi prije nego ga se predloži kao zadatak u Akcijskom planu. Za neke klijente bolje je predstaviti Bilježenje misli u dva dijela- prvo kako se ispunjavaju prve 4 kolumne te ih uputiti da učine isto sami kod kuće kada su uznemireni. Ako to prođe dobro, na slijedećoj seansi predstaviti zadnje dvije kolumne.</a:t>
            </a:r>
          </a:p>
        </p:txBody>
      </p:sp>
      <p:grpSp>
        <p:nvGrpSpPr>
          <p:cNvPr id="4330" name="Google Shape;4330;p57"/>
          <p:cNvGrpSpPr/>
          <p:nvPr/>
        </p:nvGrpSpPr>
        <p:grpSpPr>
          <a:xfrm>
            <a:off x="-40438" y="3477898"/>
            <a:ext cx="3003532" cy="1838412"/>
            <a:chOff x="-40438" y="3477898"/>
            <a:chExt cx="3003532" cy="1838412"/>
          </a:xfrm>
        </p:grpSpPr>
        <p:grpSp>
          <p:nvGrpSpPr>
            <p:cNvPr id="4331" name="Google Shape;4331;p57"/>
            <p:cNvGrpSpPr/>
            <p:nvPr/>
          </p:nvGrpSpPr>
          <p:grpSpPr>
            <a:xfrm>
              <a:off x="-40438" y="3477898"/>
              <a:ext cx="1106086" cy="1788296"/>
              <a:chOff x="5196957" y="5781532"/>
              <a:chExt cx="481430" cy="778400"/>
            </a:xfrm>
          </p:grpSpPr>
          <p:sp>
            <p:nvSpPr>
              <p:cNvPr id="4332" name="Google Shape;4332;p57"/>
              <p:cNvSpPr/>
              <p:nvPr/>
            </p:nvSpPr>
            <p:spPr>
              <a:xfrm>
                <a:off x="5376592" y="6204368"/>
                <a:ext cx="88672" cy="73365"/>
              </a:xfrm>
              <a:custGeom>
                <a:avLst/>
                <a:gdLst/>
                <a:ahLst/>
                <a:cxnLst/>
                <a:rect l="l" t="t" r="r" b="b"/>
                <a:pathLst>
                  <a:path w="1819" h="1505" extrusionOk="0">
                    <a:moveTo>
                      <a:pt x="0" y="0"/>
                    </a:moveTo>
                    <a:cubicBezTo>
                      <a:pt x="202" y="301"/>
                      <a:pt x="403" y="595"/>
                      <a:pt x="663" y="852"/>
                    </a:cubicBezTo>
                    <a:cubicBezTo>
                      <a:pt x="969" y="1127"/>
                      <a:pt x="1390" y="1230"/>
                      <a:pt x="1735" y="1446"/>
                    </a:cubicBezTo>
                    <a:cubicBezTo>
                      <a:pt x="1764" y="1463"/>
                      <a:pt x="1791" y="1483"/>
                      <a:pt x="1818" y="1504"/>
                    </a:cubicBezTo>
                    <a:cubicBezTo>
                      <a:pt x="1723" y="1354"/>
                      <a:pt x="1630" y="1203"/>
                      <a:pt x="1541" y="1050"/>
                    </a:cubicBezTo>
                    <a:cubicBezTo>
                      <a:pt x="1085" y="479"/>
                      <a:pt x="751" y="15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7"/>
              <p:cNvSpPr/>
              <p:nvPr/>
            </p:nvSpPr>
            <p:spPr>
              <a:xfrm>
                <a:off x="5482910" y="6213192"/>
                <a:ext cx="27932" cy="93303"/>
              </a:xfrm>
              <a:custGeom>
                <a:avLst/>
                <a:gdLst/>
                <a:ahLst/>
                <a:cxnLst/>
                <a:rect l="l" t="t" r="r" b="b"/>
                <a:pathLst>
                  <a:path w="573" h="1914" extrusionOk="0">
                    <a:moveTo>
                      <a:pt x="247" y="0"/>
                    </a:moveTo>
                    <a:lnTo>
                      <a:pt x="247" y="0"/>
                    </a:lnTo>
                    <a:cubicBezTo>
                      <a:pt x="42" y="671"/>
                      <a:pt x="1" y="1220"/>
                      <a:pt x="255" y="1876"/>
                    </a:cubicBezTo>
                    <a:cubicBezTo>
                      <a:pt x="263" y="1889"/>
                      <a:pt x="272" y="1901"/>
                      <a:pt x="280" y="1914"/>
                    </a:cubicBezTo>
                    <a:cubicBezTo>
                      <a:pt x="280" y="1807"/>
                      <a:pt x="300" y="1698"/>
                      <a:pt x="324" y="1594"/>
                    </a:cubicBezTo>
                    <a:cubicBezTo>
                      <a:pt x="487" y="1036"/>
                      <a:pt x="572" y="527"/>
                      <a:pt x="24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7"/>
              <p:cNvSpPr/>
              <p:nvPr/>
            </p:nvSpPr>
            <p:spPr>
              <a:xfrm>
                <a:off x="5390583" y="5845050"/>
                <a:ext cx="49089" cy="40168"/>
              </a:xfrm>
              <a:custGeom>
                <a:avLst/>
                <a:gdLst/>
                <a:ahLst/>
                <a:cxnLst/>
                <a:rect l="l" t="t" r="r" b="b"/>
                <a:pathLst>
                  <a:path w="1007" h="824" extrusionOk="0">
                    <a:moveTo>
                      <a:pt x="0" y="0"/>
                    </a:moveTo>
                    <a:cubicBezTo>
                      <a:pt x="142" y="504"/>
                      <a:pt x="495" y="760"/>
                      <a:pt x="1006" y="824"/>
                    </a:cubicBezTo>
                    <a:cubicBezTo>
                      <a:pt x="926" y="287"/>
                      <a:pt x="443" y="154"/>
                      <a:pt x="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7"/>
              <p:cNvSpPr/>
              <p:nvPr/>
            </p:nvSpPr>
            <p:spPr>
              <a:xfrm>
                <a:off x="5456002" y="5819799"/>
                <a:ext cx="38169" cy="57815"/>
              </a:xfrm>
              <a:custGeom>
                <a:avLst/>
                <a:gdLst/>
                <a:ahLst/>
                <a:cxnLst/>
                <a:rect l="l" t="t" r="r" b="b"/>
                <a:pathLst>
                  <a:path w="783" h="1186" extrusionOk="0">
                    <a:moveTo>
                      <a:pt x="0" y="0"/>
                    </a:moveTo>
                    <a:lnTo>
                      <a:pt x="0" y="0"/>
                    </a:lnTo>
                    <a:cubicBezTo>
                      <a:pt x="29" y="593"/>
                      <a:pt x="175" y="795"/>
                      <a:pt x="610" y="1185"/>
                    </a:cubicBezTo>
                    <a:cubicBezTo>
                      <a:pt x="783" y="614"/>
                      <a:pt x="380" y="334"/>
                      <a:pt x="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7"/>
              <p:cNvSpPr/>
              <p:nvPr/>
            </p:nvSpPr>
            <p:spPr>
              <a:xfrm>
                <a:off x="5287920" y="5976035"/>
                <a:ext cx="88477" cy="106318"/>
              </a:xfrm>
              <a:custGeom>
                <a:avLst/>
                <a:gdLst/>
                <a:ahLst/>
                <a:cxnLst/>
                <a:rect l="l" t="t" r="r" b="b"/>
                <a:pathLst>
                  <a:path w="1815" h="2181" extrusionOk="0">
                    <a:moveTo>
                      <a:pt x="0" y="1"/>
                    </a:moveTo>
                    <a:cubicBezTo>
                      <a:pt x="181" y="467"/>
                      <a:pt x="479" y="894"/>
                      <a:pt x="834" y="1249"/>
                    </a:cubicBezTo>
                    <a:cubicBezTo>
                      <a:pt x="1152" y="1564"/>
                      <a:pt x="1531" y="1827"/>
                      <a:pt x="1814" y="2180"/>
                    </a:cubicBezTo>
                    <a:cubicBezTo>
                      <a:pt x="1716" y="1822"/>
                      <a:pt x="1471" y="1530"/>
                      <a:pt x="1285" y="1215"/>
                    </a:cubicBezTo>
                    <a:cubicBezTo>
                      <a:pt x="948" y="672"/>
                      <a:pt x="587" y="27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7"/>
              <p:cNvSpPr/>
              <p:nvPr/>
            </p:nvSpPr>
            <p:spPr>
              <a:xfrm>
                <a:off x="5393702" y="6009817"/>
                <a:ext cx="33538" cy="134689"/>
              </a:xfrm>
              <a:custGeom>
                <a:avLst/>
                <a:gdLst/>
                <a:ahLst/>
                <a:cxnLst/>
                <a:rect l="l" t="t" r="r" b="b"/>
                <a:pathLst>
                  <a:path w="688" h="2763" extrusionOk="0">
                    <a:moveTo>
                      <a:pt x="568" y="0"/>
                    </a:moveTo>
                    <a:cubicBezTo>
                      <a:pt x="419" y="252"/>
                      <a:pt x="240" y="490"/>
                      <a:pt x="155" y="774"/>
                    </a:cubicBezTo>
                    <a:cubicBezTo>
                      <a:pt x="0" y="1369"/>
                      <a:pt x="108" y="1985"/>
                      <a:pt x="265" y="2572"/>
                    </a:cubicBezTo>
                    <a:cubicBezTo>
                      <a:pt x="289" y="2636"/>
                      <a:pt x="313" y="2699"/>
                      <a:pt x="338" y="2762"/>
                    </a:cubicBezTo>
                    <a:cubicBezTo>
                      <a:pt x="334" y="2673"/>
                      <a:pt x="334" y="2582"/>
                      <a:pt x="336" y="2491"/>
                    </a:cubicBezTo>
                    <a:cubicBezTo>
                      <a:pt x="339" y="2349"/>
                      <a:pt x="356" y="2206"/>
                      <a:pt x="380" y="2064"/>
                    </a:cubicBezTo>
                    <a:cubicBezTo>
                      <a:pt x="428" y="1788"/>
                      <a:pt x="519" y="1522"/>
                      <a:pt x="582" y="1250"/>
                    </a:cubicBezTo>
                    <a:cubicBezTo>
                      <a:pt x="661" y="841"/>
                      <a:pt x="687" y="404"/>
                      <a:pt x="56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7"/>
              <p:cNvSpPr/>
              <p:nvPr/>
            </p:nvSpPr>
            <p:spPr>
              <a:xfrm>
                <a:off x="5351780" y="5923241"/>
                <a:ext cx="28274" cy="110316"/>
              </a:xfrm>
              <a:custGeom>
                <a:avLst/>
                <a:gdLst/>
                <a:ahLst/>
                <a:cxnLst/>
                <a:rect l="l" t="t" r="r" b="b"/>
                <a:pathLst>
                  <a:path w="580" h="2263" extrusionOk="0">
                    <a:moveTo>
                      <a:pt x="341" y="0"/>
                    </a:moveTo>
                    <a:lnTo>
                      <a:pt x="341" y="0"/>
                    </a:lnTo>
                    <a:cubicBezTo>
                      <a:pt x="1" y="715"/>
                      <a:pt x="198" y="1535"/>
                      <a:pt x="406" y="2262"/>
                    </a:cubicBezTo>
                    <a:cubicBezTo>
                      <a:pt x="402" y="2140"/>
                      <a:pt x="405" y="2018"/>
                      <a:pt x="418" y="1896"/>
                    </a:cubicBezTo>
                    <a:cubicBezTo>
                      <a:pt x="428" y="1803"/>
                      <a:pt x="441" y="1711"/>
                      <a:pt x="455" y="1620"/>
                    </a:cubicBezTo>
                    <a:cubicBezTo>
                      <a:pt x="505" y="1213"/>
                      <a:pt x="580" y="334"/>
                      <a:pt x="34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7"/>
              <p:cNvSpPr/>
              <p:nvPr/>
            </p:nvSpPr>
            <p:spPr>
              <a:xfrm>
                <a:off x="5314390" y="6090787"/>
                <a:ext cx="100420" cy="92864"/>
              </a:xfrm>
              <a:custGeom>
                <a:avLst/>
                <a:gdLst/>
                <a:ahLst/>
                <a:cxnLst/>
                <a:rect l="l" t="t" r="r" b="b"/>
                <a:pathLst>
                  <a:path w="2060" h="1905" extrusionOk="0">
                    <a:moveTo>
                      <a:pt x="0" y="1"/>
                    </a:moveTo>
                    <a:cubicBezTo>
                      <a:pt x="355" y="545"/>
                      <a:pt x="778" y="1058"/>
                      <a:pt x="1317" y="1431"/>
                    </a:cubicBezTo>
                    <a:cubicBezTo>
                      <a:pt x="1574" y="1598"/>
                      <a:pt x="1833" y="1733"/>
                      <a:pt x="2060" y="1905"/>
                    </a:cubicBezTo>
                    <a:cubicBezTo>
                      <a:pt x="2037" y="1851"/>
                      <a:pt x="2014" y="1799"/>
                      <a:pt x="1991" y="1746"/>
                    </a:cubicBezTo>
                    <a:cubicBezTo>
                      <a:pt x="1904" y="1612"/>
                      <a:pt x="1824" y="1474"/>
                      <a:pt x="1736" y="1342"/>
                    </a:cubicBezTo>
                    <a:cubicBezTo>
                      <a:pt x="1576" y="1096"/>
                      <a:pt x="1397" y="858"/>
                      <a:pt x="1187" y="653"/>
                    </a:cubicBezTo>
                    <a:cubicBezTo>
                      <a:pt x="857" y="329"/>
                      <a:pt x="450" y="11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7"/>
              <p:cNvSpPr/>
              <p:nvPr/>
            </p:nvSpPr>
            <p:spPr>
              <a:xfrm>
                <a:off x="5436600" y="6109018"/>
                <a:ext cx="49332" cy="137565"/>
              </a:xfrm>
              <a:custGeom>
                <a:avLst/>
                <a:gdLst/>
                <a:ahLst/>
                <a:cxnLst/>
                <a:rect l="l" t="t" r="r" b="b"/>
                <a:pathLst>
                  <a:path w="1012" h="2822" extrusionOk="0">
                    <a:moveTo>
                      <a:pt x="388" y="1"/>
                    </a:moveTo>
                    <a:cubicBezTo>
                      <a:pt x="0" y="747"/>
                      <a:pt x="75" y="1585"/>
                      <a:pt x="289" y="2374"/>
                    </a:cubicBezTo>
                    <a:cubicBezTo>
                      <a:pt x="314" y="2469"/>
                      <a:pt x="343" y="2561"/>
                      <a:pt x="369" y="2654"/>
                    </a:cubicBezTo>
                    <a:cubicBezTo>
                      <a:pt x="401" y="2710"/>
                      <a:pt x="431" y="2766"/>
                      <a:pt x="462" y="2822"/>
                    </a:cubicBezTo>
                    <a:cubicBezTo>
                      <a:pt x="433" y="1815"/>
                      <a:pt x="1012" y="997"/>
                      <a:pt x="38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7"/>
              <p:cNvSpPr/>
              <p:nvPr/>
            </p:nvSpPr>
            <p:spPr>
              <a:xfrm>
                <a:off x="5522493" y="5845782"/>
                <a:ext cx="36707" cy="70830"/>
              </a:xfrm>
              <a:custGeom>
                <a:avLst/>
                <a:gdLst/>
                <a:ahLst/>
                <a:cxnLst/>
                <a:rect l="l" t="t" r="r" b="b"/>
                <a:pathLst>
                  <a:path w="753" h="1453" extrusionOk="0">
                    <a:moveTo>
                      <a:pt x="33" y="1"/>
                    </a:moveTo>
                    <a:cubicBezTo>
                      <a:pt x="1" y="337"/>
                      <a:pt x="23" y="716"/>
                      <a:pt x="208" y="1011"/>
                    </a:cubicBezTo>
                    <a:cubicBezTo>
                      <a:pt x="321" y="1188"/>
                      <a:pt x="487" y="1306"/>
                      <a:pt x="637" y="1452"/>
                    </a:cubicBezTo>
                    <a:cubicBezTo>
                      <a:pt x="753" y="1239"/>
                      <a:pt x="733" y="975"/>
                      <a:pt x="639" y="755"/>
                    </a:cubicBezTo>
                    <a:cubicBezTo>
                      <a:pt x="497" y="462"/>
                      <a:pt x="229" y="260"/>
                      <a:pt x="3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7"/>
              <p:cNvSpPr/>
              <p:nvPr/>
            </p:nvSpPr>
            <p:spPr>
              <a:xfrm>
                <a:off x="5226255" y="6194619"/>
                <a:ext cx="377403" cy="353663"/>
              </a:xfrm>
              <a:custGeom>
                <a:avLst/>
                <a:gdLst/>
                <a:ahLst/>
                <a:cxnLst/>
                <a:rect l="l" t="t" r="r" b="b"/>
                <a:pathLst>
                  <a:path w="7742" h="7255" extrusionOk="0">
                    <a:moveTo>
                      <a:pt x="1" y="1"/>
                    </a:moveTo>
                    <a:lnTo>
                      <a:pt x="1" y="1"/>
                    </a:lnTo>
                    <a:cubicBezTo>
                      <a:pt x="417" y="590"/>
                      <a:pt x="669" y="1285"/>
                      <a:pt x="1109" y="1860"/>
                    </a:cubicBezTo>
                    <a:cubicBezTo>
                      <a:pt x="1233" y="2025"/>
                      <a:pt x="1357" y="2166"/>
                      <a:pt x="1493" y="2326"/>
                    </a:cubicBezTo>
                    <a:cubicBezTo>
                      <a:pt x="1573" y="2425"/>
                      <a:pt x="1809" y="2657"/>
                      <a:pt x="1570" y="2712"/>
                    </a:cubicBezTo>
                    <a:cubicBezTo>
                      <a:pt x="1562" y="2712"/>
                      <a:pt x="1554" y="2712"/>
                      <a:pt x="1546" y="2712"/>
                    </a:cubicBezTo>
                    <a:cubicBezTo>
                      <a:pt x="1356" y="2712"/>
                      <a:pt x="1184" y="2631"/>
                      <a:pt x="991" y="2620"/>
                    </a:cubicBezTo>
                    <a:lnTo>
                      <a:pt x="991" y="2620"/>
                    </a:lnTo>
                    <a:cubicBezTo>
                      <a:pt x="1304" y="3275"/>
                      <a:pt x="1831" y="3776"/>
                      <a:pt x="2397" y="4219"/>
                    </a:cubicBezTo>
                    <a:cubicBezTo>
                      <a:pt x="2752" y="4497"/>
                      <a:pt x="3144" y="4723"/>
                      <a:pt x="3517" y="4977"/>
                    </a:cubicBezTo>
                    <a:cubicBezTo>
                      <a:pt x="3598" y="5029"/>
                      <a:pt x="3628" y="5151"/>
                      <a:pt x="3537" y="5206"/>
                    </a:cubicBezTo>
                    <a:cubicBezTo>
                      <a:pt x="3492" y="5230"/>
                      <a:pt x="3445" y="5238"/>
                      <a:pt x="3397" y="5238"/>
                    </a:cubicBezTo>
                    <a:cubicBezTo>
                      <a:pt x="3306" y="5238"/>
                      <a:pt x="3212" y="5210"/>
                      <a:pt x="3120" y="5210"/>
                    </a:cubicBezTo>
                    <a:cubicBezTo>
                      <a:pt x="3105" y="5210"/>
                      <a:pt x="3089" y="5211"/>
                      <a:pt x="3074" y="5213"/>
                    </a:cubicBezTo>
                    <a:cubicBezTo>
                      <a:pt x="3361" y="5791"/>
                      <a:pt x="3938" y="6290"/>
                      <a:pt x="4596" y="6650"/>
                    </a:cubicBezTo>
                    <a:cubicBezTo>
                      <a:pt x="5213" y="6988"/>
                      <a:pt x="5901" y="7203"/>
                      <a:pt x="6487" y="7246"/>
                    </a:cubicBezTo>
                    <a:lnTo>
                      <a:pt x="6487" y="7245"/>
                    </a:lnTo>
                    <a:cubicBezTo>
                      <a:pt x="6571" y="7251"/>
                      <a:pt x="6656" y="7254"/>
                      <a:pt x="6740" y="7254"/>
                    </a:cubicBezTo>
                    <a:cubicBezTo>
                      <a:pt x="6984" y="7254"/>
                      <a:pt x="7229" y="7227"/>
                      <a:pt x="7464" y="7156"/>
                    </a:cubicBezTo>
                    <a:cubicBezTo>
                      <a:pt x="7559" y="7125"/>
                      <a:pt x="7650" y="7088"/>
                      <a:pt x="7742" y="7050"/>
                    </a:cubicBezTo>
                    <a:cubicBezTo>
                      <a:pt x="7609" y="6992"/>
                      <a:pt x="7482" y="6911"/>
                      <a:pt x="7356" y="6847"/>
                    </a:cubicBezTo>
                    <a:cubicBezTo>
                      <a:pt x="7245" y="6784"/>
                      <a:pt x="7133" y="6719"/>
                      <a:pt x="7024" y="6650"/>
                    </a:cubicBezTo>
                    <a:cubicBezTo>
                      <a:pt x="6979" y="6622"/>
                      <a:pt x="6935" y="6594"/>
                      <a:pt x="6891" y="6564"/>
                    </a:cubicBezTo>
                    <a:cubicBezTo>
                      <a:pt x="5985" y="5981"/>
                      <a:pt x="5211" y="5228"/>
                      <a:pt x="4463" y="4460"/>
                    </a:cubicBezTo>
                    <a:cubicBezTo>
                      <a:pt x="3701" y="3692"/>
                      <a:pt x="2965" y="2897"/>
                      <a:pt x="2231" y="2100"/>
                    </a:cubicBezTo>
                    <a:cubicBezTo>
                      <a:pt x="1650" y="1478"/>
                      <a:pt x="1080" y="837"/>
                      <a:pt x="417" y="300"/>
                    </a:cubicBezTo>
                    <a:cubicBezTo>
                      <a:pt x="283" y="193"/>
                      <a:pt x="143" y="95"/>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7"/>
              <p:cNvSpPr/>
              <p:nvPr/>
            </p:nvSpPr>
            <p:spPr>
              <a:xfrm>
                <a:off x="5259744" y="6370646"/>
                <a:ext cx="186167" cy="158478"/>
              </a:xfrm>
              <a:custGeom>
                <a:avLst/>
                <a:gdLst/>
                <a:ahLst/>
                <a:cxnLst/>
                <a:rect l="l" t="t" r="r" b="b"/>
                <a:pathLst>
                  <a:path w="3819" h="3251" extrusionOk="0">
                    <a:moveTo>
                      <a:pt x="1" y="1"/>
                    </a:moveTo>
                    <a:lnTo>
                      <a:pt x="1" y="1"/>
                    </a:lnTo>
                    <a:cubicBezTo>
                      <a:pt x="701" y="700"/>
                      <a:pt x="1200" y="1563"/>
                      <a:pt x="1880" y="2285"/>
                    </a:cubicBezTo>
                    <a:cubicBezTo>
                      <a:pt x="2159" y="2605"/>
                      <a:pt x="2506" y="2869"/>
                      <a:pt x="2891" y="3039"/>
                    </a:cubicBezTo>
                    <a:cubicBezTo>
                      <a:pt x="3165" y="3161"/>
                      <a:pt x="3460" y="3235"/>
                      <a:pt x="3766" y="3248"/>
                    </a:cubicBezTo>
                    <a:cubicBezTo>
                      <a:pt x="3775" y="3250"/>
                      <a:pt x="3785" y="3250"/>
                      <a:pt x="3796" y="3250"/>
                    </a:cubicBezTo>
                    <a:cubicBezTo>
                      <a:pt x="3803" y="3250"/>
                      <a:pt x="3811" y="3250"/>
                      <a:pt x="3818" y="3249"/>
                    </a:cubicBezTo>
                    <a:cubicBezTo>
                      <a:pt x="3701" y="3183"/>
                      <a:pt x="3585" y="3113"/>
                      <a:pt x="3473" y="3039"/>
                    </a:cubicBezTo>
                    <a:cubicBezTo>
                      <a:pt x="3436" y="3016"/>
                      <a:pt x="3399" y="2992"/>
                      <a:pt x="3364" y="2967"/>
                    </a:cubicBezTo>
                    <a:cubicBezTo>
                      <a:pt x="3007" y="2712"/>
                      <a:pt x="2615" y="2382"/>
                      <a:pt x="2379" y="1987"/>
                    </a:cubicBezTo>
                    <a:cubicBezTo>
                      <a:pt x="2304" y="1933"/>
                      <a:pt x="2228" y="1880"/>
                      <a:pt x="2155" y="1825"/>
                    </a:cubicBezTo>
                    <a:cubicBezTo>
                      <a:pt x="1730" y="1527"/>
                      <a:pt x="1411" y="1115"/>
                      <a:pt x="1031" y="767"/>
                    </a:cubicBezTo>
                    <a:cubicBezTo>
                      <a:pt x="853" y="605"/>
                      <a:pt x="658" y="460"/>
                      <a:pt x="463" y="317"/>
                    </a:cubicBezTo>
                    <a:cubicBezTo>
                      <a:pt x="441" y="300"/>
                      <a:pt x="458" y="271"/>
                      <a:pt x="480" y="271"/>
                    </a:cubicBezTo>
                    <a:cubicBezTo>
                      <a:pt x="485" y="271"/>
                      <a:pt x="490" y="272"/>
                      <a:pt x="495" y="276"/>
                    </a:cubicBezTo>
                    <a:cubicBezTo>
                      <a:pt x="727" y="436"/>
                      <a:pt x="949" y="609"/>
                      <a:pt x="1162" y="793"/>
                    </a:cubicBezTo>
                    <a:cubicBezTo>
                      <a:pt x="1560" y="1125"/>
                      <a:pt x="1933" y="1482"/>
                      <a:pt x="2301" y="1845"/>
                    </a:cubicBezTo>
                    <a:lnTo>
                      <a:pt x="2307" y="1850"/>
                    </a:lnTo>
                    <a:cubicBezTo>
                      <a:pt x="2274" y="1782"/>
                      <a:pt x="2246" y="1713"/>
                      <a:pt x="2224" y="1641"/>
                    </a:cubicBezTo>
                    <a:cubicBezTo>
                      <a:pt x="2211" y="1527"/>
                      <a:pt x="2283" y="1488"/>
                      <a:pt x="2371" y="1488"/>
                    </a:cubicBezTo>
                    <a:cubicBezTo>
                      <a:pt x="2396" y="1488"/>
                      <a:pt x="2423" y="1491"/>
                      <a:pt x="2449" y="1496"/>
                    </a:cubicBezTo>
                    <a:cubicBezTo>
                      <a:pt x="2459" y="1497"/>
                      <a:pt x="2469" y="1497"/>
                      <a:pt x="2480" y="1497"/>
                    </a:cubicBezTo>
                    <a:cubicBezTo>
                      <a:pt x="2533" y="1497"/>
                      <a:pt x="2591" y="1492"/>
                      <a:pt x="2643" y="1488"/>
                    </a:cubicBezTo>
                    <a:cubicBezTo>
                      <a:pt x="2098" y="1195"/>
                      <a:pt x="1596" y="820"/>
                      <a:pt x="1160" y="381"/>
                    </a:cubicBezTo>
                    <a:cubicBezTo>
                      <a:pt x="794" y="206"/>
                      <a:pt x="399" y="83"/>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7"/>
              <p:cNvSpPr/>
              <p:nvPr/>
            </p:nvSpPr>
            <p:spPr>
              <a:xfrm>
                <a:off x="5225231" y="6186868"/>
                <a:ext cx="384813" cy="350007"/>
              </a:xfrm>
              <a:custGeom>
                <a:avLst/>
                <a:gdLst/>
                <a:ahLst/>
                <a:cxnLst/>
                <a:rect l="l" t="t" r="r" b="b"/>
                <a:pathLst>
                  <a:path w="7894" h="7180" extrusionOk="0">
                    <a:moveTo>
                      <a:pt x="1" y="0"/>
                    </a:moveTo>
                    <a:cubicBezTo>
                      <a:pt x="15" y="10"/>
                      <a:pt x="31" y="18"/>
                      <a:pt x="46" y="27"/>
                    </a:cubicBezTo>
                    <a:cubicBezTo>
                      <a:pt x="268" y="161"/>
                      <a:pt x="489" y="299"/>
                      <a:pt x="694" y="459"/>
                    </a:cubicBezTo>
                    <a:cubicBezTo>
                      <a:pt x="1817" y="1344"/>
                      <a:pt x="2710" y="2474"/>
                      <a:pt x="3705" y="3492"/>
                    </a:cubicBezTo>
                    <a:cubicBezTo>
                      <a:pt x="4698" y="4518"/>
                      <a:pt x="5653" y="5589"/>
                      <a:pt x="6787" y="6464"/>
                    </a:cubicBezTo>
                    <a:cubicBezTo>
                      <a:pt x="6943" y="6580"/>
                      <a:pt x="7101" y="6698"/>
                      <a:pt x="7261" y="6809"/>
                    </a:cubicBezTo>
                    <a:cubicBezTo>
                      <a:pt x="7453" y="6942"/>
                      <a:pt x="7648" y="7067"/>
                      <a:pt x="7854" y="7174"/>
                    </a:cubicBezTo>
                    <a:cubicBezTo>
                      <a:pt x="7857" y="7174"/>
                      <a:pt x="7860" y="7174"/>
                      <a:pt x="7863" y="7174"/>
                    </a:cubicBezTo>
                    <a:cubicBezTo>
                      <a:pt x="7874" y="7174"/>
                      <a:pt x="7884" y="7175"/>
                      <a:pt x="7894" y="7179"/>
                    </a:cubicBezTo>
                    <a:cubicBezTo>
                      <a:pt x="7882" y="7054"/>
                      <a:pt x="7864" y="6931"/>
                      <a:pt x="7840" y="6809"/>
                    </a:cubicBezTo>
                    <a:cubicBezTo>
                      <a:pt x="7724" y="6220"/>
                      <a:pt x="7469" y="5661"/>
                      <a:pt x="7177" y="5138"/>
                    </a:cubicBezTo>
                    <a:cubicBezTo>
                      <a:pt x="6813" y="4459"/>
                      <a:pt x="6314" y="3863"/>
                      <a:pt x="5793" y="3299"/>
                    </a:cubicBezTo>
                    <a:cubicBezTo>
                      <a:pt x="5687" y="3505"/>
                      <a:pt x="5742" y="3777"/>
                      <a:pt x="5683" y="3988"/>
                    </a:cubicBezTo>
                    <a:cubicBezTo>
                      <a:pt x="5664" y="4018"/>
                      <a:pt x="5634" y="4033"/>
                      <a:pt x="5600" y="4033"/>
                    </a:cubicBezTo>
                    <a:cubicBezTo>
                      <a:pt x="5597" y="4033"/>
                      <a:pt x="5594" y="4033"/>
                      <a:pt x="5590" y="4032"/>
                    </a:cubicBezTo>
                    <a:cubicBezTo>
                      <a:pt x="5486" y="4012"/>
                      <a:pt x="5481" y="3880"/>
                      <a:pt x="5435" y="3802"/>
                    </a:cubicBezTo>
                    <a:cubicBezTo>
                      <a:pt x="5291" y="3497"/>
                      <a:pt x="5102" y="3191"/>
                      <a:pt x="4902" y="2912"/>
                    </a:cubicBezTo>
                    <a:cubicBezTo>
                      <a:pt x="4358" y="2149"/>
                      <a:pt x="3572" y="1618"/>
                      <a:pt x="2805" y="1100"/>
                    </a:cubicBezTo>
                    <a:lnTo>
                      <a:pt x="2805" y="1100"/>
                    </a:lnTo>
                    <a:cubicBezTo>
                      <a:pt x="2809" y="1271"/>
                      <a:pt x="2886" y="1434"/>
                      <a:pt x="2919" y="1603"/>
                    </a:cubicBezTo>
                    <a:cubicBezTo>
                      <a:pt x="2919" y="1656"/>
                      <a:pt x="2871" y="1690"/>
                      <a:pt x="2824" y="1690"/>
                    </a:cubicBezTo>
                    <a:cubicBezTo>
                      <a:pt x="2803" y="1690"/>
                      <a:pt x="2783" y="1684"/>
                      <a:pt x="2766" y="1669"/>
                    </a:cubicBezTo>
                    <a:cubicBezTo>
                      <a:pt x="2672" y="1576"/>
                      <a:pt x="2591" y="1470"/>
                      <a:pt x="2498" y="1375"/>
                    </a:cubicBezTo>
                    <a:cubicBezTo>
                      <a:pt x="2343" y="1207"/>
                      <a:pt x="2171" y="1056"/>
                      <a:pt x="1993" y="911"/>
                    </a:cubicBezTo>
                    <a:cubicBezTo>
                      <a:pt x="1420" y="441"/>
                      <a:pt x="712" y="184"/>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7"/>
              <p:cNvSpPr/>
              <p:nvPr/>
            </p:nvSpPr>
            <p:spPr>
              <a:xfrm>
                <a:off x="5553155" y="5793329"/>
                <a:ext cx="38462" cy="63957"/>
              </a:xfrm>
              <a:custGeom>
                <a:avLst/>
                <a:gdLst/>
                <a:ahLst/>
                <a:cxnLst/>
                <a:rect l="l" t="t" r="r" b="b"/>
                <a:pathLst>
                  <a:path w="789" h="1312" extrusionOk="0">
                    <a:moveTo>
                      <a:pt x="80" y="0"/>
                    </a:moveTo>
                    <a:cubicBezTo>
                      <a:pt x="67" y="69"/>
                      <a:pt x="59" y="138"/>
                      <a:pt x="51" y="207"/>
                    </a:cubicBezTo>
                    <a:cubicBezTo>
                      <a:pt x="1" y="668"/>
                      <a:pt x="220" y="1025"/>
                      <a:pt x="565" y="1311"/>
                    </a:cubicBezTo>
                    <a:cubicBezTo>
                      <a:pt x="571" y="1291"/>
                      <a:pt x="578" y="1271"/>
                      <a:pt x="585" y="1251"/>
                    </a:cubicBezTo>
                    <a:cubicBezTo>
                      <a:pt x="789" y="685"/>
                      <a:pt x="452" y="367"/>
                      <a:pt x="8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7"/>
              <p:cNvSpPr/>
              <p:nvPr/>
            </p:nvSpPr>
            <p:spPr>
              <a:xfrm>
                <a:off x="5509624" y="5978911"/>
                <a:ext cx="168764" cy="510776"/>
              </a:xfrm>
              <a:custGeom>
                <a:avLst/>
                <a:gdLst/>
                <a:ahLst/>
                <a:cxnLst/>
                <a:rect l="l" t="t" r="r" b="b"/>
                <a:pathLst>
                  <a:path w="3462" h="10478" extrusionOk="0">
                    <a:moveTo>
                      <a:pt x="0" y="1"/>
                    </a:moveTo>
                    <a:lnTo>
                      <a:pt x="0" y="1"/>
                    </a:lnTo>
                    <a:cubicBezTo>
                      <a:pt x="26" y="326"/>
                      <a:pt x="81" y="650"/>
                      <a:pt x="183" y="961"/>
                    </a:cubicBezTo>
                    <a:cubicBezTo>
                      <a:pt x="382" y="1569"/>
                      <a:pt x="686" y="2146"/>
                      <a:pt x="1004" y="2701"/>
                    </a:cubicBezTo>
                    <a:cubicBezTo>
                      <a:pt x="1338" y="3298"/>
                      <a:pt x="1752" y="3885"/>
                      <a:pt x="1826" y="4582"/>
                    </a:cubicBezTo>
                    <a:cubicBezTo>
                      <a:pt x="1889" y="5039"/>
                      <a:pt x="1797" y="5500"/>
                      <a:pt x="1672" y="5938"/>
                    </a:cubicBezTo>
                    <a:cubicBezTo>
                      <a:pt x="1564" y="6343"/>
                      <a:pt x="1401" y="6752"/>
                      <a:pt x="1454" y="7178"/>
                    </a:cubicBezTo>
                    <a:cubicBezTo>
                      <a:pt x="1524" y="7649"/>
                      <a:pt x="1773" y="8070"/>
                      <a:pt x="1923" y="8518"/>
                    </a:cubicBezTo>
                    <a:cubicBezTo>
                      <a:pt x="2139" y="9081"/>
                      <a:pt x="2109" y="9702"/>
                      <a:pt x="1981" y="10281"/>
                    </a:cubicBezTo>
                    <a:cubicBezTo>
                      <a:pt x="2002" y="10347"/>
                      <a:pt x="2023" y="10412"/>
                      <a:pt x="2042" y="10478"/>
                    </a:cubicBezTo>
                    <a:cubicBezTo>
                      <a:pt x="2050" y="10429"/>
                      <a:pt x="2082" y="10371"/>
                      <a:pt x="2119" y="10316"/>
                    </a:cubicBezTo>
                    <a:cubicBezTo>
                      <a:pt x="2162" y="10251"/>
                      <a:pt x="2209" y="10191"/>
                      <a:pt x="2232" y="10156"/>
                    </a:cubicBezTo>
                    <a:cubicBezTo>
                      <a:pt x="3462" y="8951"/>
                      <a:pt x="2017" y="8116"/>
                      <a:pt x="2285" y="6823"/>
                    </a:cubicBezTo>
                    <a:cubicBezTo>
                      <a:pt x="2357" y="6422"/>
                      <a:pt x="2516" y="6045"/>
                      <a:pt x="2608" y="5649"/>
                    </a:cubicBezTo>
                    <a:cubicBezTo>
                      <a:pt x="2744" y="5061"/>
                      <a:pt x="2571" y="4454"/>
                      <a:pt x="2315" y="3922"/>
                    </a:cubicBezTo>
                    <a:cubicBezTo>
                      <a:pt x="2255" y="3794"/>
                      <a:pt x="2189" y="3670"/>
                      <a:pt x="2119" y="3549"/>
                    </a:cubicBezTo>
                    <a:cubicBezTo>
                      <a:pt x="1818" y="3035"/>
                      <a:pt x="1435" y="2571"/>
                      <a:pt x="1092" y="2086"/>
                    </a:cubicBezTo>
                    <a:cubicBezTo>
                      <a:pt x="638" y="1445"/>
                      <a:pt x="240" y="75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57"/>
              <p:cNvSpPr/>
              <p:nvPr/>
            </p:nvSpPr>
            <p:spPr>
              <a:xfrm>
                <a:off x="5492270" y="5969162"/>
                <a:ext cx="110559" cy="499516"/>
              </a:xfrm>
              <a:custGeom>
                <a:avLst/>
                <a:gdLst/>
                <a:ahLst/>
                <a:cxnLst/>
                <a:rect l="l" t="t" r="r" b="b"/>
                <a:pathLst>
                  <a:path w="2268" h="10247" extrusionOk="0">
                    <a:moveTo>
                      <a:pt x="238" y="0"/>
                    </a:moveTo>
                    <a:lnTo>
                      <a:pt x="238" y="0"/>
                    </a:lnTo>
                    <a:cubicBezTo>
                      <a:pt x="0" y="809"/>
                      <a:pt x="82" y="1686"/>
                      <a:pt x="390" y="2466"/>
                    </a:cubicBezTo>
                    <a:cubicBezTo>
                      <a:pt x="606" y="3047"/>
                      <a:pt x="906" y="3602"/>
                      <a:pt x="1054" y="4208"/>
                    </a:cubicBezTo>
                    <a:cubicBezTo>
                      <a:pt x="1214" y="4862"/>
                      <a:pt x="1124" y="5553"/>
                      <a:pt x="905" y="6184"/>
                    </a:cubicBezTo>
                    <a:cubicBezTo>
                      <a:pt x="756" y="6600"/>
                      <a:pt x="587" y="7038"/>
                      <a:pt x="686" y="7486"/>
                    </a:cubicBezTo>
                    <a:cubicBezTo>
                      <a:pt x="724" y="7662"/>
                      <a:pt x="791" y="7862"/>
                      <a:pt x="863" y="8033"/>
                    </a:cubicBezTo>
                    <a:cubicBezTo>
                      <a:pt x="867" y="8037"/>
                      <a:pt x="869" y="8044"/>
                      <a:pt x="869" y="8049"/>
                    </a:cubicBezTo>
                    <a:cubicBezTo>
                      <a:pt x="1065" y="8269"/>
                      <a:pt x="1255" y="8495"/>
                      <a:pt x="1425" y="8736"/>
                    </a:cubicBezTo>
                    <a:cubicBezTo>
                      <a:pt x="1745" y="9207"/>
                      <a:pt x="2041" y="9711"/>
                      <a:pt x="2251" y="10246"/>
                    </a:cubicBezTo>
                    <a:cubicBezTo>
                      <a:pt x="2261" y="9838"/>
                      <a:pt x="2268" y="9430"/>
                      <a:pt x="2189" y="9026"/>
                    </a:cubicBezTo>
                    <a:cubicBezTo>
                      <a:pt x="2085" y="8287"/>
                      <a:pt x="1594" y="7621"/>
                      <a:pt x="1669" y="6859"/>
                    </a:cubicBezTo>
                    <a:cubicBezTo>
                      <a:pt x="1753" y="6144"/>
                      <a:pt x="2169" y="5468"/>
                      <a:pt x="2025" y="4732"/>
                    </a:cubicBezTo>
                    <a:cubicBezTo>
                      <a:pt x="1921" y="4117"/>
                      <a:pt x="1530" y="3609"/>
                      <a:pt x="1274" y="3052"/>
                    </a:cubicBezTo>
                    <a:cubicBezTo>
                      <a:pt x="977" y="2441"/>
                      <a:pt x="674" y="1830"/>
                      <a:pt x="450" y="1188"/>
                    </a:cubicBezTo>
                    <a:cubicBezTo>
                      <a:pt x="321" y="834"/>
                      <a:pt x="271" y="460"/>
                      <a:pt x="247" y="86"/>
                    </a:cubicBezTo>
                    <a:cubicBezTo>
                      <a:pt x="248" y="63"/>
                      <a:pt x="242" y="32"/>
                      <a:pt x="23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7"/>
              <p:cNvSpPr/>
              <p:nvPr/>
            </p:nvSpPr>
            <p:spPr>
              <a:xfrm>
                <a:off x="5196957" y="5781532"/>
                <a:ext cx="481430" cy="778400"/>
              </a:xfrm>
              <a:custGeom>
                <a:avLst/>
                <a:gdLst/>
                <a:ahLst/>
                <a:cxnLst/>
                <a:rect l="l" t="t" r="r" b="b"/>
                <a:pathLst>
                  <a:path w="9876" h="15968" extrusionOk="0">
                    <a:moveTo>
                      <a:pt x="7387" y="242"/>
                    </a:moveTo>
                    <a:cubicBezTo>
                      <a:pt x="7759" y="609"/>
                      <a:pt x="8096" y="927"/>
                      <a:pt x="7892" y="1493"/>
                    </a:cubicBezTo>
                    <a:cubicBezTo>
                      <a:pt x="7885" y="1513"/>
                      <a:pt x="7878" y="1533"/>
                      <a:pt x="7872" y="1553"/>
                    </a:cubicBezTo>
                    <a:cubicBezTo>
                      <a:pt x="7527" y="1266"/>
                      <a:pt x="7308" y="910"/>
                      <a:pt x="7358" y="449"/>
                    </a:cubicBezTo>
                    <a:cubicBezTo>
                      <a:pt x="7366" y="380"/>
                      <a:pt x="7374" y="311"/>
                      <a:pt x="7387" y="242"/>
                    </a:cubicBezTo>
                    <a:close/>
                    <a:moveTo>
                      <a:pt x="5314" y="785"/>
                    </a:moveTo>
                    <a:cubicBezTo>
                      <a:pt x="5695" y="1119"/>
                      <a:pt x="6097" y="1399"/>
                      <a:pt x="5924" y="1970"/>
                    </a:cubicBezTo>
                    <a:cubicBezTo>
                      <a:pt x="5490" y="1580"/>
                      <a:pt x="5343" y="1378"/>
                      <a:pt x="5314" y="785"/>
                    </a:cubicBezTo>
                    <a:close/>
                    <a:moveTo>
                      <a:pt x="3972" y="1303"/>
                    </a:moveTo>
                    <a:lnTo>
                      <a:pt x="3972" y="1303"/>
                    </a:lnTo>
                    <a:cubicBezTo>
                      <a:pt x="4416" y="1457"/>
                      <a:pt x="4898" y="1590"/>
                      <a:pt x="4978" y="2127"/>
                    </a:cubicBezTo>
                    <a:cubicBezTo>
                      <a:pt x="4467" y="2063"/>
                      <a:pt x="4114" y="1807"/>
                      <a:pt x="3972" y="1303"/>
                    </a:cubicBezTo>
                    <a:close/>
                    <a:moveTo>
                      <a:pt x="6711" y="1319"/>
                    </a:moveTo>
                    <a:cubicBezTo>
                      <a:pt x="6907" y="1578"/>
                      <a:pt x="7175" y="1780"/>
                      <a:pt x="7317" y="2073"/>
                    </a:cubicBezTo>
                    <a:cubicBezTo>
                      <a:pt x="7411" y="2293"/>
                      <a:pt x="7431" y="2557"/>
                      <a:pt x="7315" y="2770"/>
                    </a:cubicBezTo>
                    <a:cubicBezTo>
                      <a:pt x="7165" y="2624"/>
                      <a:pt x="6999" y="2506"/>
                      <a:pt x="6886" y="2329"/>
                    </a:cubicBezTo>
                    <a:cubicBezTo>
                      <a:pt x="6701" y="2034"/>
                      <a:pt x="6679" y="1655"/>
                      <a:pt x="6711" y="1319"/>
                    </a:cubicBezTo>
                    <a:close/>
                    <a:moveTo>
                      <a:pt x="3517" y="2907"/>
                    </a:moveTo>
                    <a:cubicBezTo>
                      <a:pt x="3756" y="3241"/>
                      <a:pt x="3681" y="4120"/>
                      <a:pt x="3631" y="4527"/>
                    </a:cubicBezTo>
                    <a:cubicBezTo>
                      <a:pt x="3617" y="4618"/>
                      <a:pt x="3604" y="4710"/>
                      <a:pt x="3594" y="4803"/>
                    </a:cubicBezTo>
                    <a:cubicBezTo>
                      <a:pt x="3581" y="4925"/>
                      <a:pt x="3578" y="5047"/>
                      <a:pt x="3582" y="5169"/>
                    </a:cubicBezTo>
                    <a:cubicBezTo>
                      <a:pt x="3374" y="4442"/>
                      <a:pt x="3177" y="3622"/>
                      <a:pt x="3517" y="2907"/>
                    </a:cubicBezTo>
                    <a:close/>
                    <a:moveTo>
                      <a:pt x="1866" y="3991"/>
                    </a:moveTo>
                    <a:lnTo>
                      <a:pt x="1866" y="3991"/>
                    </a:lnTo>
                    <a:cubicBezTo>
                      <a:pt x="2453" y="4266"/>
                      <a:pt x="2814" y="4662"/>
                      <a:pt x="3151" y="5205"/>
                    </a:cubicBezTo>
                    <a:cubicBezTo>
                      <a:pt x="3337" y="5520"/>
                      <a:pt x="3582" y="5812"/>
                      <a:pt x="3680" y="6170"/>
                    </a:cubicBezTo>
                    <a:cubicBezTo>
                      <a:pt x="3397" y="5817"/>
                      <a:pt x="3018" y="5554"/>
                      <a:pt x="2700" y="5239"/>
                    </a:cubicBezTo>
                    <a:cubicBezTo>
                      <a:pt x="2345" y="4884"/>
                      <a:pt x="2047" y="4457"/>
                      <a:pt x="1866" y="3991"/>
                    </a:cubicBezTo>
                    <a:close/>
                    <a:moveTo>
                      <a:pt x="4604" y="4683"/>
                    </a:moveTo>
                    <a:cubicBezTo>
                      <a:pt x="4723" y="5087"/>
                      <a:pt x="4697" y="5524"/>
                      <a:pt x="4618" y="5933"/>
                    </a:cubicBezTo>
                    <a:cubicBezTo>
                      <a:pt x="4555" y="6205"/>
                      <a:pt x="4464" y="6471"/>
                      <a:pt x="4416" y="6747"/>
                    </a:cubicBezTo>
                    <a:cubicBezTo>
                      <a:pt x="4392" y="6889"/>
                      <a:pt x="4375" y="7032"/>
                      <a:pt x="4372" y="7174"/>
                    </a:cubicBezTo>
                    <a:cubicBezTo>
                      <a:pt x="4370" y="7265"/>
                      <a:pt x="4370" y="7356"/>
                      <a:pt x="4374" y="7445"/>
                    </a:cubicBezTo>
                    <a:cubicBezTo>
                      <a:pt x="4349" y="7382"/>
                      <a:pt x="4325" y="7319"/>
                      <a:pt x="4301" y="7255"/>
                    </a:cubicBezTo>
                    <a:cubicBezTo>
                      <a:pt x="4144" y="6668"/>
                      <a:pt x="4036" y="6052"/>
                      <a:pt x="4191" y="5457"/>
                    </a:cubicBezTo>
                    <a:cubicBezTo>
                      <a:pt x="4277" y="5173"/>
                      <a:pt x="4455" y="4935"/>
                      <a:pt x="4604" y="4683"/>
                    </a:cubicBezTo>
                    <a:close/>
                    <a:moveTo>
                      <a:pt x="2409" y="6345"/>
                    </a:moveTo>
                    <a:lnTo>
                      <a:pt x="2409" y="6345"/>
                    </a:lnTo>
                    <a:cubicBezTo>
                      <a:pt x="2859" y="6456"/>
                      <a:pt x="3266" y="6673"/>
                      <a:pt x="3596" y="6997"/>
                    </a:cubicBezTo>
                    <a:cubicBezTo>
                      <a:pt x="3806" y="7202"/>
                      <a:pt x="3985" y="7440"/>
                      <a:pt x="4145" y="7686"/>
                    </a:cubicBezTo>
                    <a:cubicBezTo>
                      <a:pt x="4233" y="7818"/>
                      <a:pt x="4313" y="7956"/>
                      <a:pt x="4400" y="8090"/>
                    </a:cubicBezTo>
                    <a:cubicBezTo>
                      <a:pt x="4423" y="8143"/>
                      <a:pt x="4446" y="8195"/>
                      <a:pt x="4469" y="8249"/>
                    </a:cubicBezTo>
                    <a:cubicBezTo>
                      <a:pt x="4242" y="8077"/>
                      <a:pt x="3983" y="7942"/>
                      <a:pt x="3726" y="7775"/>
                    </a:cubicBezTo>
                    <a:cubicBezTo>
                      <a:pt x="3187" y="7402"/>
                      <a:pt x="2764" y="6889"/>
                      <a:pt x="2409" y="6345"/>
                    </a:cubicBezTo>
                    <a:close/>
                    <a:moveTo>
                      <a:pt x="5304" y="6719"/>
                    </a:moveTo>
                    <a:cubicBezTo>
                      <a:pt x="5928" y="7715"/>
                      <a:pt x="5349" y="8533"/>
                      <a:pt x="5378" y="9540"/>
                    </a:cubicBezTo>
                    <a:cubicBezTo>
                      <a:pt x="5347" y="9484"/>
                      <a:pt x="5317" y="9428"/>
                      <a:pt x="5285" y="9372"/>
                    </a:cubicBezTo>
                    <a:cubicBezTo>
                      <a:pt x="5259" y="9279"/>
                      <a:pt x="5230" y="9187"/>
                      <a:pt x="5205" y="9092"/>
                    </a:cubicBezTo>
                    <a:cubicBezTo>
                      <a:pt x="4991" y="8303"/>
                      <a:pt x="4916" y="7465"/>
                      <a:pt x="5304" y="6719"/>
                    </a:cubicBezTo>
                    <a:close/>
                    <a:moveTo>
                      <a:pt x="3685" y="8674"/>
                    </a:moveTo>
                    <a:lnTo>
                      <a:pt x="3685" y="8674"/>
                    </a:lnTo>
                    <a:cubicBezTo>
                      <a:pt x="4436" y="8833"/>
                      <a:pt x="4770" y="9153"/>
                      <a:pt x="5226" y="9724"/>
                    </a:cubicBezTo>
                    <a:cubicBezTo>
                      <a:pt x="5315" y="9877"/>
                      <a:pt x="5408" y="10028"/>
                      <a:pt x="5503" y="10178"/>
                    </a:cubicBezTo>
                    <a:cubicBezTo>
                      <a:pt x="5476" y="10157"/>
                      <a:pt x="5449" y="10137"/>
                      <a:pt x="5420" y="10119"/>
                    </a:cubicBezTo>
                    <a:cubicBezTo>
                      <a:pt x="5075" y="9903"/>
                      <a:pt x="4654" y="9801"/>
                      <a:pt x="4348" y="9525"/>
                    </a:cubicBezTo>
                    <a:cubicBezTo>
                      <a:pt x="4088" y="9269"/>
                      <a:pt x="3887" y="8975"/>
                      <a:pt x="3685" y="8674"/>
                    </a:cubicBezTo>
                    <a:close/>
                    <a:moveTo>
                      <a:pt x="6114" y="8855"/>
                    </a:moveTo>
                    <a:lnTo>
                      <a:pt x="6114" y="8855"/>
                    </a:lnTo>
                    <a:cubicBezTo>
                      <a:pt x="6438" y="9382"/>
                      <a:pt x="6353" y="9891"/>
                      <a:pt x="6190" y="10449"/>
                    </a:cubicBezTo>
                    <a:cubicBezTo>
                      <a:pt x="6166" y="10553"/>
                      <a:pt x="6146" y="10662"/>
                      <a:pt x="6146" y="10769"/>
                    </a:cubicBezTo>
                    <a:cubicBezTo>
                      <a:pt x="6138" y="10756"/>
                      <a:pt x="6129" y="10744"/>
                      <a:pt x="6121" y="10731"/>
                    </a:cubicBezTo>
                    <a:cubicBezTo>
                      <a:pt x="5867" y="10075"/>
                      <a:pt x="5908" y="9526"/>
                      <a:pt x="6114" y="8855"/>
                    </a:cubicBezTo>
                    <a:close/>
                    <a:moveTo>
                      <a:pt x="6296" y="3849"/>
                    </a:moveTo>
                    <a:cubicBezTo>
                      <a:pt x="6300" y="3881"/>
                      <a:pt x="6306" y="3912"/>
                      <a:pt x="6305" y="3935"/>
                    </a:cubicBezTo>
                    <a:cubicBezTo>
                      <a:pt x="6329" y="4309"/>
                      <a:pt x="6379" y="4683"/>
                      <a:pt x="6508" y="5037"/>
                    </a:cubicBezTo>
                    <a:cubicBezTo>
                      <a:pt x="6732" y="5679"/>
                      <a:pt x="7035" y="6290"/>
                      <a:pt x="7332" y="6901"/>
                    </a:cubicBezTo>
                    <a:cubicBezTo>
                      <a:pt x="7588" y="7458"/>
                      <a:pt x="7979" y="7966"/>
                      <a:pt x="8083" y="8581"/>
                    </a:cubicBezTo>
                    <a:cubicBezTo>
                      <a:pt x="8227" y="9317"/>
                      <a:pt x="7811" y="9993"/>
                      <a:pt x="7728" y="10708"/>
                    </a:cubicBezTo>
                    <a:cubicBezTo>
                      <a:pt x="7653" y="11470"/>
                      <a:pt x="8143" y="12136"/>
                      <a:pt x="8247" y="12875"/>
                    </a:cubicBezTo>
                    <a:cubicBezTo>
                      <a:pt x="8326" y="13279"/>
                      <a:pt x="8319" y="13687"/>
                      <a:pt x="8309" y="14095"/>
                    </a:cubicBezTo>
                    <a:cubicBezTo>
                      <a:pt x="8099" y="13560"/>
                      <a:pt x="7803" y="13056"/>
                      <a:pt x="7483" y="12585"/>
                    </a:cubicBezTo>
                    <a:cubicBezTo>
                      <a:pt x="7313" y="12344"/>
                      <a:pt x="7123" y="12118"/>
                      <a:pt x="6927" y="11898"/>
                    </a:cubicBezTo>
                    <a:cubicBezTo>
                      <a:pt x="6927" y="11893"/>
                      <a:pt x="6925" y="11886"/>
                      <a:pt x="6921" y="11882"/>
                    </a:cubicBezTo>
                    <a:cubicBezTo>
                      <a:pt x="6849" y="11711"/>
                      <a:pt x="6782" y="11511"/>
                      <a:pt x="6744" y="11335"/>
                    </a:cubicBezTo>
                    <a:cubicBezTo>
                      <a:pt x="6645" y="10887"/>
                      <a:pt x="6814" y="10449"/>
                      <a:pt x="6963" y="10033"/>
                    </a:cubicBezTo>
                    <a:cubicBezTo>
                      <a:pt x="7182" y="9402"/>
                      <a:pt x="7272" y="8711"/>
                      <a:pt x="7112" y="8057"/>
                    </a:cubicBezTo>
                    <a:cubicBezTo>
                      <a:pt x="6964" y="7451"/>
                      <a:pt x="6665" y="6896"/>
                      <a:pt x="6448" y="6315"/>
                    </a:cubicBezTo>
                    <a:cubicBezTo>
                      <a:pt x="6140" y="5535"/>
                      <a:pt x="6058" y="4658"/>
                      <a:pt x="6296" y="3849"/>
                    </a:cubicBezTo>
                    <a:close/>
                    <a:moveTo>
                      <a:pt x="6414" y="4050"/>
                    </a:moveTo>
                    <a:cubicBezTo>
                      <a:pt x="6654" y="4800"/>
                      <a:pt x="7052" y="5494"/>
                      <a:pt x="7506" y="6135"/>
                    </a:cubicBezTo>
                    <a:cubicBezTo>
                      <a:pt x="7849" y="6620"/>
                      <a:pt x="8232" y="7084"/>
                      <a:pt x="8533" y="7598"/>
                    </a:cubicBezTo>
                    <a:cubicBezTo>
                      <a:pt x="8603" y="7719"/>
                      <a:pt x="8669" y="7843"/>
                      <a:pt x="8729" y="7971"/>
                    </a:cubicBezTo>
                    <a:cubicBezTo>
                      <a:pt x="8985" y="8503"/>
                      <a:pt x="9158" y="9110"/>
                      <a:pt x="9022" y="9698"/>
                    </a:cubicBezTo>
                    <a:cubicBezTo>
                      <a:pt x="8930" y="10094"/>
                      <a:pt x="8771" y="10471"/>
                      <a:pt x="8699" y="10872"/>
                    </a:cubicBezTo>
                    <a:cubicBezTo>
                      <a:pt x="8431" y="12165"/>
                      <a:pt x="9876" y="13000"/>
                      <a:pt x="8646" y="14205"/>
                    </a:cubicBezTo>
                    <a:cubicBezTo>
                      <a:pt x="8623" y="14240"/>
                      <a:pt x="8576" y="14300"/>
                      <a:pt x="8533" y="14365"/>
                    </a:cubicBezTo>
                    <a:cubicBezTo>
                      <a:pt x="8496" y="14420"/>
                      <a:pt x="8464" y="14478"/>
                      <a:pt x="8456" y="14527"/>
                    </a:cubicBezTo>
                    <a:cubicBezTo>
                      <a:pt x="8437" y="14461"/>
                      <a:pt x="8416" y="14396"/>
                      <a:pt x="8395" y="14330"/>
                    </a:cubicBezTo>
                    <a:cubicBezTo>
                      <a:pt x="8523" y="13751"/>
                      <a:pt x="8553" y="13130"/>
                      <a:pt x="8337" y="12567"/>
                    </a:cubicBezTo>
                    <a:cubicBezTo>
                      <a:pt x="8187" y="12119"/>
                      <a:pt x="7938" y="11698"/>
                      <a:pt x="7868" y="11227"/>
                    </a:cubicBezTo>
                    <a:cubicBezTo>
                      <a:pt x="7815" y="10801"/>
                      <a:pt x="7978" y="10392"/>
                      <a:pt x="8086" y="9987"/>
                    </a:cubicBezTo>
                    <a:cubicBezTo>
                      <a:pt x="8211" y="9549"/>
                      <a:pt x="8303" y="9088"/>
                      <a:pt x="8240" y="8631"/>
                    </a:cubicBezTo>
                    <a:cubicBezTo>
                      <a:pt x="8166" y="7934"/>
                      <a:pt x="7752" y="7347"/>
                      <a:pt x="7418" y="6750"/>
                    </a:cubicBezTo>
                    <a:cubicBezTo>
                      <a:pt x="7100" y="6195"/>
                      <a:pt x="6796" y="5618"/>
                      <a:pt x="6597" y="5010"/>
                    </a:cubicBezTo>
                    <a:cubicBezTo>
                      <a:pt x="6495" y="4699"/>
                      <a:pt x="6440" y="4375"/>
                      <a:pt x="6414" y="4050"/>
                    </a:cubicBezTo>
                    <a:close/>
                    <a:moveTo>
                      <a:pt x="1289" y="12086"/>
                    </a:moveTo>
                    <a:cubicBezTo>
                      <a:pt x="1687" y="12168"/>
                      <a:pt x="2082" y="12291"/>
                      <a:pt x="2448" y="12466"/>
                    </a:cubicBezTo>
                    <a:cubicBezTo>
                      <a:pt x="2884" y="12905"/>
                      <a:pt x="3386" y="13280"/>
                      <a:pt x="3931" y="13573"/>
                    </a:cubicBezTo>
                    <a:cubicBezTo>
                      <a:pt x="3879" y="13577"/>
                      <a:pt x="3821" y="13582"/>
                      <a:pt x="3768" y="13582"/>
                    </a:cubicBezTo>
                    <a:cubicBezTo>
                      <a:pt x="3757" y="13582"/>
                      <a:pt x="3747" y="13582"/>
                      <a:pt x="3737" y="13581"/>
                    </a:cubicBezTo>
                    <a:cubicBezTo>
                      <a:pt x="3711" y="13576"/>
                      <a:pt x="3684" y="13573"/>
                      <a:pt x="3659" y="13573"/>
                    </a:cubicBezTo>
                    <a:cubicBezTo>
                      <a:pt x="3571" y="13573"/>
                      <a:pt x="3499" y="13612"/>
                      <a:pt x="3512" y="13726"/>
                    </a:cubicBezTo>
                    <a:cubicBezTo>
                      <a:pt x="3534" y="13798"/>
                      <a:pt x="3562" y="13867"/>
                      <a:pt x="3595" y="13935"/>
                    </a:cubicBezTo>
                    <a:lnTo>
                      <a:pt x="3589" y="13930"/>
                    </a:lnTo>
                    <a:cubicBezTo>
                      <a:pt x="3221" y="13567"/>
                      <a:pt x="2848" y="13210"/>
                      <a:pt x="2450" y="12878"/>
                    </a:cubicBezTo>
                    <a:cubicBezTo>
                      <a:pt x="2237" y="12694"/>
                      <a:pt x="2015" y="12521"/>
                      <a:pt x="1783" y="12361"/>
                    </a:cubicBezTo>
                    <a:cubicBezTo>
                      <a:pt x="1778" y="12357"/>
                      <a:pt x="1773" y="12356"/>
                      <a:pt x="1768" y="12356"/>
                    </a:cubicBezTo>
                    <a:cubicBezTo>
                      <a:pt x="1746" y="12356"/>
                      <a:pt x="1729" y="12385"/>
                      <a:pt x="1751" y="12402"/>
                    </a:cubicBezTo>
                    <a:cubicBezTo>
                      <a:pt x="1946" y="12545"/>
                      <a:pt x="2141" y="12690"/>
                      <a:pt x="2319" y="12852"/>
                    </a:cubicBezTo>
                    <a:cubicBezTo>
                      <a:pt x="2699" y="13200"/>
                      <a:pt x="3018" y="13612"/>
                      <a:pt x="3443" y="13910"/>
                    </a:cubicBezTo>
                    <a:cubicBezTo>
                      <a:pt x="3516" y="13965"/>
                      <a:pt x="3592" y="14018"/>
                      <a:pt x="3667" y="14072"/>
                    </a:cubicBezTo>
                    <a:cubicBezTo>
                      <a:pt x="3903" y="14467"/>
                      <a:pt x="4295" y="14797"/>
                      <a:pt x="4652" y="15052"/>
                    </a:cubicBezTo>
                    <a:cubicBezTo>
                      <a:pt x="4687" y="15077"/>
                      <a:pt x="4724" y="15101"/>
                      <a:pt x="4761" y="15124"/>
                    </a:cubicBezTo>
                    <a:cubicBezTo>
                      <a:pt x="4873" y="15198"/>
                      <a:pt x="4989" y="15268"/>
                      <a:pt x="5106" y="15334"/>
                    </a:cubicBezTo>
                    <a:cubicBezTo>
                      <a:pt x="5099" y="15335"/>
                      <a:pt x="5091" y="15335"/>
                      <a:pt x="5084" y="15335"/>
                    </a:cubicBezTo>
                    <a:cubicBezTo>
                      <a:pt x="5073" y="15335"/>
                      <a:pt x="5063" y="15335"/>
                      <a:pt x="5054" y="15333"/>
                    </a:cubicBezTo>
                    <a:cubicBezTo>
                      <a:pt x="4748" y="15320"/>
                      <a:pt x="4453" y="15246"/>
                      <a:pt x="4179" y="15124"/>
                    </a:cubicBezTo>
                    <a:cubicBezTo>
                      <a:pt x="3794" y="14954"/>
                      <a:pt x="3447" y="14690"/>
                      <a:pt x="3168" y="14370"/>
                    </a:cubicBezTo>
                    <a:cubicBezTo>
                      <a:pt x="2488" y="13648"/>
                      <a:pt x="1989" y="12785"/>
                      <a:pt x="1289" y="12086"/>
                    </a:cubicBezTo>
                    <a:close/>
                    <a:moveTo>
                      <a:pt x="581" y="8315"/>
                    </a:moveTo>
                    <a:lnTo>
                      <a:pt x="581" y="8315"/>
                    </a:lnTo>
                    <a:cubicBezTo>
                      <a:pt x="1292" y="8499"/>
                      <a:pt x="2000" y="8756"/>
                      <a:pt x="2573" y="9226"/>
                    </a:cubicBezTo>
                    <a:cubicBezTo>
                      <a:pt x="2751" y="9371"/>
                      <a:pt x="2923" y="9522"/>
                      <a:pt x="3078" y="9690"/>
                    </a:cubicBezTo>
                    <a:cubicBezTo>
                      <a:pt x="3171" y="9785"/>
                      <a:pt x="3252" y="9891"/>
                      <a:pt x="3346" y="9984"/>
                    </a:cubicBezTo>
                    <a:cubicBezTo>
                      <a:pt x="3363" y="9999"/>
                      <a:pt x="3383" y="10005"/>
                      <a:pt x="3404" y="10005"/>
                    </a:cubicBezTo>
                    <a:cubicBezTo>
                      <a:pt x="3451" y="10005"/>
                      <a:pt x="3499" y="9971"/>
                      <a:pt x="3499" y="9918"/>
                    </a:cubicBezTo>
                    <a:cubicBezTo>
                      <a:pt x="3466" y="9749"/>
                      <a:pt x="3389" y="9586"/>
                      <a:pt x="3385" y="9415"/>
                    </a:cubicBezTo>
                    <a:lnTo>
                      <a:pt x="3385" y="9415"/>
                    </a:lnTo>
                    <a:cubicBezTo>
                      <a:pt x="4152" y="9933"/>
                      <a:pt x="4938" y="10464"/>
                      <a:pt x="5482" y="11227"/>
                    </a:cubicBezTo>
                    <a:cubicBezTo>
                      <a:pt x="5682" y="11506"/>
                      <a:pt x="5871" y="11812"/>
                      <a:pt x="6015" y="12117"/>
                    </a:cubicBezTo>
                    <a:cubicBezTo>
                      <a:pt x="6061" y="12195"/>
                      <a:pt x="6066" y="12327"/>
                      <a:pt x="6170" y="12347"/>
                    </a:cubicBezTo>
                    <a:cubicBezTo>
                      <a:pt x="6174" y="12348"/>
                      <a:pt x="6177" y="12348"/>
                      <a:pt x="6180" y="12348"/>
                    </a:cubicBezTo>
                    <a:cubicBezTo>
                      <a:pt x="6214" y="12348"/>
                      <a:pt x="6244" y="12333"/>
                      <a:pt x="6263" y="12303"/>
                    </a:cubicBezTo>
                    <a:cubicBezTo>
                      <a:pt x="6322" y="12092"/>
                      <a:pt x="6267" y="11820"/>
                      <a:pt x="6373" y="11614"/>
                    </a:cubicBezTo>
                    <a:cubicBezTo>
                      <a:pt x="6894" y="12178"/>
                      <a:pt x="7393" y="12774"/>
                      <a:pt x="7757" y="13453"/>
                    </a:cubicBezTo>
                    <a:cubicBezTo>
                      <a:pt x="8049" y="13976"/>
                      <a:pt x="8304" y="14535"/>
                      <a:pt x="8420" y="15124"/>
                    </a:cubicBezTo>
                    <a:cubicBezTo>
                      <a:pt x="8444" y="15246"/>
                      <a:pt x="8462" y="15369"/>
                      <a:pt x="8474" y="15494"/>
                    </a:cubicBezTo>
                    <a:cubicBezTo>
                      <a:pt x="8464" y="15490"/>
                      <a:pt x="8454" y="15489"/>
                      <a:pt x="8443" y="15489"/>
                    </a:cubicBezTo>
                    <a:cubicBezTo>
                      <a:pt x="8440" y="15489"/>
                      <a:pt x="8437" y="15489"/>
                      <a:pt x="8434" y="15489"/>
                    </a:cubicBezTo>
                    <a:cubicBezTo>
                      <a:pt x="8228" y="15382"/>
                      <a:pt x="8033" y="15257"/>
                      <a:pt x="7841" y="15124"/>
                    </a:cubicBezTo>
                    <a:cubicBezTo>
                      <a:pt x="7681" y="15013"/>
                      <a:pt x="7523" y="14895"/>
                      <a:pt x="7367" y="14779"/>
                    </a:cubicBezTo>
                    <a:cubicBezTo>
                      <a:pt x="6233" y="13904"/>
                      <a:pt x="5278" y="12833"/>
                      <a:pt x="4285" y="11807"/>
                    </a:cubicBezTo>
                    <a:cubicBezTo>
                      <a:pt x="3290" y="10789"/>
                      <a:pt x="2397" y="9659"/>
                      <a:pt x="1274" y="8774"/>
                    </a:cubicBezTo>
                    <a:cubicBezTo>
                      <a:pt x="1069" y="8614"/>
                      <a:pt x="848" y="8476"/>
                      <a:pt x="626" y="8342"/>
                    </a:cubicBezTo>
                    <a:cubicBezTo>
                      <a:pt x="611" y="8333"/>
                      <a:pt x="595" y="8325"/>
                      <a:pt x="581" y="8315"/>
                    </a:cubicBezTo>
                    <a:close/>
                    <a:moveTo>
                      <a:pt x="603" y="8475"/>
                    </a:moveTo>
                    <a:cubicBezTo>
                      <a:pt x="744" y="8569"/>
                      <a:pt x="884" y="8667"/>
                      <a:pt x="1018" y="8774"/>
                    </a:cubicBezTo>
                    <a:cubicBezTo>
                      <a:pt x="1681" y="9311"/>
                      <a:pt x="2251" y="9952"/>
                      <a:pt x="2832" y="10574"/>
                    </a:cubicBezTo>
                    <a:cubicBezTo>
                      <a:pt x="3566" y="11372"/>
                      <a:pt x="4302" y="12166"/>
                      <a:pt x="5064" y="12934"/>
                    </a:cubicBezTo>
                    <a:cubicBezTo>
                      <a:pt x="5812" y="13702"/>
                      <a:pt x="6586" y="14455"/>
                      <a:pt x="7491" y="15038"/>
                    </a:cubicBezTo>
                    <a:cubicBezTo>
                      <a:pt x="7536" y="15068"/>
                      <a:pt x="7580" y="15096"/>
                      <a:pt x="7625" y="15124"/>
                    </a:cubicBezTo>
                    <a:cubicBezTo>
                      <a:pt x="7734" y="15193"/>
                      <a:pt x="7845" y="15258"/>
                      <a:pt x="7956" y="15321"/>
                    </a:cubicBezTo>
                    <a:cubicBezTo>
                      <a:pt x="8083" y="15385"/>
                      <a:pt x="8210" y="15466"/>
                      <a:pt x="8343" y="15524"/>
                    </a:cubicBezTo>
                    <a:cubicBezTo>
                      <a:pt x="8251" y="15562"/>
                      <a:pt x="8160" y="15599"/>
                      <a:pt x="8065" y="15630"/>
                    </a:cubicBezTo>
                    <a:cubicBezTo>
                      <a:pt x="7831" y="15701"/>
                      <a:pt x="7588" y="15728"/>
                      <a:pt x="7345" y="15728"/>
                    </a:cubicBezTo>
                    <a:cubicBezTo>
                      <a:pt x="7259" y="15728"/>
                      <a:pt x="7174" y="15725"/>
                      <a:pt x="7088" y="15719"/>
                    </a:cubicBezTo>
                    <a:lnTo>
                      <a:pt x="7088" y="15720"/>
                    </a:lnTo>
                    <a:cubicBezTo>
                      <a:pt x="6502" y="15677"/>
                      <a:pt x="5814" y="15462"/>
                      <a:pt x="5197" y="15124"/>
                    </a:cubicBezTo>
                    <a:cubicBezTo>
                      <a:pt x="4538" y="14764"/>
                      <a:pt x="3962" y="14265"/>
                      <a:pt x="3675" y="13687"/>
                    </a:cubicBezTo>
                    <a:cubicBezTo>
                      <a:pt x="3690" y="13685"/>
                      <a:pt x="3706" y="13684"/>
                      <a:pt x="3721" y="13684"/>
                    </a:cubicBezTo>
                    <a:cubicBezTo>
                      <a:pt x="3813" y="13684"/>
                      <a:pt x="3907" y="13712"/>
                      <a:pt x="3998" y="13712"/>
                    </a:cubicBezTo>
                    <a:cubicBezTo>
                      <a:pt x="4046" y="13712"/>
                      <a:pt x="4093" y="13704"/>
                      <a:pt x="4138" y="13680"/>
                    </a:cubicBezTo>
                    <a:cubicBezTo>
                      <a:pt x="4228" y="13625"/>
                      <a:pt x="4199" y="13503"/>
                      <a:pt x="4118" y="13451"/>
                    </a:cubicBezTo>
                    <a:cubicBezTo>
                      <a:pt x="3745" y="13197"/>
                      <a:pt x="3353" y="12971"/>
                      <a:pt x="2998" y="12693"/>
                    </a:cubicBezTo>
                    <a:cubicBezTo>
                      <a:pt x="2432" y="12250"/>
                      <a:pt x="1905" y="11749"/>
                      <a:pt x="1592" y="11094"/>
                    </a:cubicBezTo>
                    <a:lnTo>
                      <a:pt x="1592" y="11094"/>
                    </a:lnTo>
                    <a:cubicBezTo>
                      <a:pt x="1785" y="11105"/>
                      <a:pt x="1957" y="11186"/>
                      <a:pt x="2147" y="11186"/>
                    </a:cubicBezTo>
                    <a:cubicBezTo>
                      <a:pt x="2155" y="11186"/>
                      <a:pt x="2163" y="11186"/>
                      <a:pt x="2171" y="11186"/>
                    </a:cubicBezTo>
                    <a:cubicBezTo>
                      <a:pt x="2410" y="11131"/>
                      <a:pt x="2173" y="10899"/>
                      <a:pt x="2093" y="10800"/>
                    </a:cubicBezTo>
                    <a:cubicBezTo>
                      <a:pt x="1957" y="10640"/>
                      <a:pt x="1834" y="10499"/>
                      <a:pt x="1709" y="10334"/>
                    </a:cubicBezTo>
                    <a:cubicBezTo>
                      <a:pt x="1270" y="9759"/>
                      <a:pt x="1018" y="9064"/>
                      <a:pt x="603" y="8475"/>
                    </a:cubicBezTo>
                    <a:close/>
                    <a:moveTo>
                      <a:pt x="7364" y="1"/>
                    </a:moveTo>
                    <a:cubicBezTo>
                      <a:pt x="7336" y="1"/>
                      <a:pt x="7308" y="11"/>
                      <a:pt x="7281" y="36"/>
                    </a:cubicBezTo>
                    <a:cubicBezTo>
                      <a:pt x="7247" y="77"/>
                      <a:pt x="7249" y="132"/>
                      <a:pt x="7247" y="181"/>
                    </a:cubicBezTo>
                    <a:cubicBezTo>
                      <a:pt x="7245" y="273"/>
                      <a:pt x="7230" y="353"/>
                      <a:pt x="7213" y="440"/>
                    </a:cubicBezTo>
                    <a:cubicBezTo>
                      <a:pt x="7098" y="992"/>
                      <a:pt x="7377" y="1483"/>
                      <a:pt x="7875" y="1719"/>
                    </a:cubicBezTo>
                    <a:cubicBezTo>
                      <a:pt x="8340" y="2483"/>
                      <a:pt x="8229" y="3345"/>
                      <a:pt x="7953" y="4154"/>
                    </a:cubicBezTo>
                    <a:cubicBezTo>
                      <a:pt x="7952" y="4157"/>
                      <a:pt x="7951" y="4162"/>
                      <a:pt x="7950" y="4167"/>
                    </a:cubicBezTo>
                    <a:cubicBezTo>
                      <a:pt x="7878" y="3692"/>
                      <a:pt x="7723" y="3233"/>
                      <a:pt x="7437" y="2841"/>
                    </a:cubicBezTo>
                    <a:cubicBezTo>
                      <a:pt x="7587" y="2320"/>
                      <a:pt x="7513" y="1908"/>
                      <a:pt x="7140" y="1499"/>
                    </a:cubicBezTo>
                    <a:cubicBezTo>
                      <a:pt x="7042" y="1382"/>
                      <a:pt x="6945" y="1263"/>
                      <a:pt x="6844" y="1149"/>
                    </a:cubicBezTo>
                    <a:cubicBezTo>
                      <a:pt x="6800" y="1097"/>
                      <a:pt x="6738" y="1019"/>
                      <a:pt x="6668" y="1019"/>
                    </a:cubicBezTo>
                    <a:cubicBezTo>
                      <a:pt x="6648" y="1019"/>
                      <a:pt x="6627" y="1025"/>
                      <a:pt x="6606" y="1041"/>
                    </a:cubicBezTo>
                    <a:cubicBezTo>
                      <a:pt x="6562" y="1074"/>
                      <a:pt x="6566" y="1134"/>
                      <a:pt x="6573" y="1183"/>
                    </a:cubicBezTo>
                    <a:cubicBezTo>
                      <a:pt x="6579" y="1268"/>
                      <a:pt x="6575" y="1355"/>
                      <a:pt x="6567" y="1440"/>
                    </a:cubicBezTo>
                    <a:cubicBezTo>
                      <a:pt x="6528" y="1826"/>
                      <a:pt x="6514" y="2264"/>
                      <a:pt x="6801" y="2565"/>
                    </a:cubicBezTo>
                    <a:cubicBezTo>
                      <a:pt x="6969" y="2784"/>
                      <a:pt x="7282" y="2851"/>
                      <a:pt x="7388" y="3112"/>
                    </a:cubicBezTo>
                    <a:cubicBezTo>
                      <a:pt x="7473" y="3256"/>
                      <a:pt x="7542" y="3406"/>
                      <a:pt x="7599" y="3560"/>
                    </a:cubicBezTo>
                    <a:cubicBezTo>
                      <a:pt x="7554" y="3536"/>
                      <a:pt x="7510" y="3515"/>
                      <a:pt x="7494" y="3506"/>
                    </a:cubicBezTo>
                    <a:cubicBezTo>
                      <a:pt x="7321" y="3415"/>
                      <a:pt x="7151" y="3313"/>
                      <a:pt x="6989" y="3204"/>
                    </a:cubicBezTo>
                    <a:cubicBezTo>
                      <a:pt x="6605" y="2909"/>
                      <a:pt x="6200" y="2546"/>
                      <a:pt x="6087" y="2056"/>
                    </a:cubicBezTo>
                    <a:cubicBezTo>
                      <a:pt x="6097" y="1826"/>
                      <a:pt x="6115" y="1591"/>
                      <a:pt x="6029" y="1371"/>
                    </a:cubicBezTo>
                    <a:cubicBezTo>
                      <a:pt x="5910" y="1022"/>
                      <a:pt x="5602" y="784"/>
                      <a:pt x="5345" y="537"/>
                    </a:cubicBezTo>
                    <a:cubicBezTo>
                      <a:pt x="5301" y="501"/>
                      <a:pt x="5257" y="448"/>
                      <a:pt x="5198" y="448"/>
                    </a:cubicBezTo>
                    <a:cubicBezTo>
                      <a:pt x="5194" y="448"/>
                      <a:pt x="5189" y="449"/>
                      <a:pt x="5184" y="449"/>
                    </a:cubicBezTo>
                    <a:cubicBezTo>
                      <a:pt x="5017" y="490"/>
                      <a:pt x="5159" y="681"/>
                      <a:pt x="5167" y="788"/>
                    </a:cubicBezTo>
                    <a:cubicBezTo>
                      <a:pt x="5195" y="1040"/>
                      <a:pt x="5173" y="1303"/>
                      <a:pt x="5298" y="1533"/>
                    </a:cubicBezTo>
                    <a:cubicBezTo>
                      <a:pt x="5398" y="1740"/>
                      <a:pt x="5565" y="1912"/>
                      <a:pt x="5753" y="2044"/>
                    </a:cubicBezTo>
                    <a:cubicBezTo>
                      <a:pt x="5806" y="2076"/>
                      <a:pt x="5862" y="2127"/>
                      <a:pt x="5927" y="2127"/>
                    </a:cubicBezTo>
                    <a:cubicBezTo>
                      <a:pt x="6027" y="2319"/>
                      <a:pt x="6137" y="2511"/>
                      <a:pt x="6264" y="2691"/>
                    </a:cubicBezTo>
                    <a:cubicBezTo>
                      <a:pt x="6159" y="2662"/>
                      <a:pt x="6055" y="2627"/>
                      <a:pt x="5953" y="2591"/>
                    </a:cubicBezTo>
                    <a:cubicBezTo>
                      <a:pt x="5657" y="2476"/>
                      <a:pt x="5389" y="2335"/>
                      <a:pt x="5151" y="2130"/>
                    </a:cubicBezTo>
                    <a:cubicBezTo>
                      <a:pt x="5014" y="1850"/>
                      <a:pt x="4882" y="1557"/>
                      <a:pt x="4609" y="1379"/>
                    </a:cubicBezTo>
                    <a:cubicBezTo>
                      <a:pt x="4422" y="1249"/>
                      <a:pt x="4201" y="1176"/>
                      <a:pt x="3990" y="1096"/>
                    </a:cubicBezTo>
                    <a:cubicBezTo>
                      <a:pt x="3948" y="1081"/>
                      <a:pt x="3896" y="1060"/>
                      <a:pt x="3849" y="1060"/>
                    </a:cubicBezTo>
                    <a:cubicBezTo>
                      <a:pt x="3813" y="1060"/>
                      <a:pt x="3780" y="1072"/>
                      <a:pt x="3758" y="1109"/>
                    </a:cubicBezTo>
                    <a:cubicBezTo>
                      <a:pt x="3733" y="1150"/>
                      <a:pt x="3745" y="1195"/>
                      <a:pt x="3761" y="1237"/>
                    </a:cubicBezTo>
                    <a:cubicBezTo>
                      <a:pt x="3786" y="1305"/>
                      <a:pt x="3812" y="1374"/>
                      <a:pt x="3836" y="1443"/>
                    </a:cubicBezTo>
                    <a:cubicBezTo>
                      <a:pt x="3946" y="1943"/>
                      <a:pt x="4420" y="2312"/>
                      <a:pt x="4925" y="2312"/>
                    </a:cubicBezTo>
                    <a:cubicBezTo>
                      <a:pt x="4969" y="2312"/>
                      <a:pt x="5014" y="2309"/>
                      <a:pt x="5058" y="2303"/>
                    </a:cubicBezTo>
                    <a:cubicBezTo>
                      <a:pt x="5432" y="2567"/>
                      <a:pt x="5877" y="2785"/>
                      <a:pt x="6342" y="2799"/>
                    </a:cubicBezTo>
                    <a:cubicBezTo>
                      <a:pt x="6410" y="2889"/>
                      <a:pt x="6483" y="2976"/>
                      <a:pt x="6561" y="3058"/>
                    </a:cubicBezTo>
                    <a:cubicBezTo>
                      <a:pt x="6850" y="3365"/>
                      <a:pt x="7231" y="3605"/>
                      <a:pt x="7645" y="3695"/>
                    </a:cubicBezTo>
                    <a:cubicBezTo>
                      <a:pt x="7823" y="4263"/>
                      <a:pt x="7837" y="4884"/>
                      <a:pt x="7791" y="5471"/>
                    </a:cubicBezTo>
                    <a:cubicBezTo>
                      <a:pt x="7768" y="5659"/>
                      <a:pt x="7746" y="5840"/>
                      <a:pt x="7699" y="6018"/>
                    </a:cubicBezTo>
                    <a:cubicBezTo>
                      <a:pt x="7586" y="5862"/>
                      <a:pt x="7476" y="5704"/>
                      <a:pt x="7373" y="5544"/>
                    </a:cubicBezTo>
                    <a:cubicBezTo>
                      <a:pt x="7027" y="5008"/>
                      <a:pt x="6741" y="4429"/>
                      <a:pt x="6533" y="3828"/>
                    </a:cubicBezTo>
                    <a:cubicBezTo>
                      <a:pt x="6482" y="3717"/>
                      <a:pt x="6474" y="3449"/>
                      <a:pt x="6329" y="3449"/>
                    </a:cubicBezTo>
                    <a:cubicBezTo>
                      <a:pt x="6322" y="3449"/>
                      <a:pt x="6314" y="3450"/>
                      <a:pt x="6306" y="3451"/>
                    </a:cubicBezTo>
                    <a:cubicBezTo>
                      <a:pt x="6196" y="3493"/>
                      <a:pt x="6174" y="3635"/>
                      <a:pt x="6128" y="3732"/>
                    </a:cubicBezTo>
                    <a:cubicBezTo>
                      <a:pt x="5874" y="4398"/>
                      <a:pt x="5893" y="5146"/>
                      <a:pt x="6057" y="5832"/>
                    </a:cubicBezTo>
                    <a:cubicBezTo>
                      <a:pt x="6265" y="6725"/>
                      <a:pt x="6820" y="7511"/>
                      <a:pt x="6940" y="8426"/>
                    </a:cubicBezTo>
                    <a:cubicBezTo>
                      <a:pt x="7002" y="8919"/>
                      <a:pt x="6914" y="9418"/>
                      <a:pt x="6764" y="9889"/>
                    </a:cubicBezTo>
                    <a:cubicBezTo>
                      <a:pt x="6653" y="10226"/>
                      <a:pt x="6510" y="10562"/>
                      <a:pt x="6498" y="10921"/>
                    </a:cubicBezTo>
                    <a:cubicBezTo>
                      <a:pt x="6492" y="11078"/>
                      <a:pt x="6514" y="11235"/>
                      <a:pt x="6560" y="11384"/>
                    </a:cubicBezTo>
                    <a:cubicBezTo>
                      <a:pt x="6460" y="11232"/>
                      <a:pt x="6354" y="11083"/>
                      <a:pt x="6253" y="10930"/>
                    </a:cubicBezTo>
                    <a:cubicBezTo>
                      <a:pt x="6301" y="10906"/>
                      <a:pt x="6295" y="10812"/>
                      <a:pt x="6310" y="10758"/>
                    </a:cubicBezTo>
                    <a:cubicBezTo>
                      <a:pt x="6376" y="10491"/>
                      <a:pt x="6465" y="10227"/>
                      <a:pt x="6492" y="9952"/>
                    </a:cubicBezTo>
                    <a:cubicBezTo>
                      <a:pt x="6518" y="9662"/>
                      <a:pt x="6477" y="9367"/>
                      <a:pt x="6403" y="9086"/>
                    </a:cubicBezTo>
                    <a:cubicBezTo>
                      <a:pt x="6350" y="8951"/>
                      <a:pt x="6263" y="8593"/>
                      <a:pt x="6089" y="8593"/>
                    </a:cubicBezTo>
                    <a:cubicBezTo>
                      <a:pt x="6059" y="8593"/>
                      <a:pt x="6027" y="8603"/>
                      <a:pt x="5992" y="8627"/>
                    </a:cubicBezTo>
                    <a:cubicBezTo>
                      <a:pt x="5894" y="8746"/>
                      <a:pt x="5894" y="8918"/>
                      <a:pt x="5844" y="9060"/>
                    </a:cubicBezTo>
                    <a:cubicBezTo>
                      <a:pt x="5733" y="9441"/>
                      <a:pt x="5708" y="9851"/>
                      <a:pt x="5797" y="10237"/>
                    </a:cubicBezTo>
                    <a:cubicBezTo>
                      <a:pt x="5718" y="10114"/>
                      <a:pt x="5640" y="9990"/>
                      <a:pt x="5565" y="9865"/>
                    </a:cubicBezTo>
                    <a:cubicBezTo>
                      <a:pt x="5547" y="9833"/>
                      <a:pt x="5529" y="9801"/>
                      <a:pt x="5510" y="9769"/>
                    </a:cubicBezTo>
                    <a:cubicBezTo>
                      <a:pt x="5507" y="9456"/>
                      <a:pt x="5549" y="9145"/>
                      <a:pt x="5621" y="8840"/>
                    </a:cubicBezTo>
                    <a:cubicBezTo>
                      <a:pt x="5770" y="8241"/>
                      <a:pt x="5886" y="7646"/>
                      <a:pt x="5662" y="7047"/>
                    </a:cubicBezTo>
                    <a:cubicBezTo>
                      <a:pt x="5591" y="6865"/>
                      <a:pt x="5499" y="6501"/>
                      <a:pt x="5284" y="6472"/>
                    </a:cubicBezTo>
                    <a:cubicBezTo>
                      <a:pt x="5171" y="6473"/>
                      <a:pt x="5133" y="6599"/>
                      <a:pt x="5097" y="6685"/>
                    </a:cubicBezTo>
                    <a:cubicBezTo>
                      <a:pt x="4787" y="7311"/>
                      <a:pt x="4755" y="8029"/>
                      <a:pt x="4932" y="8696"/>
                    </a:cubicBezTo>
                    <a:cubicBezTo>
                      <a:pt x="4786" y="8402"/>
                      <a:pt x="4649" y="8104"/>
                      <a:pt x="4520" y="7803"/>
                    </a:cubicBezTo>
                    <a:cubicBezTo>
                      <a:pt x="4492" y="7460"/>
                      <a:pt x="4521" y="7115"/>
                      <a:pt x="4598" y="6780"/>
                    </a:cubicBezTo>
                    <a:cubicBezTo>
                      <a:pt x="4699" y="6360"/>
                      <a:pt x="4858" y="5952"/>
                      <a:pt x="4864" y="5516"/>
                    </a:cubicBezTo>
                    <a:cubicBezTo>
                      <a:pt x="4872" y="5260"/>
                      <a:pt x="4894" y="4558"/>
                      <a:pt x="4659" y="4422"/>
                    </a:cubicBezTo>
                    <a:cubicBezTo>
                      <a:pt x="4642" y="4414"/>
                      <a:pt x="4625" y="4411"/>
                      <a:pt x="4609" y="4411"/>
                    </a:cubicBezTo>
                    <a:cubicBezTo>
                      <a:pt x="4525" y="4411"/>
                      <a:pt x="4464" y="4503"/>
                      <a:pt x="4424" y="4572"/>
                    </a:cubicBezTo>
                    <a:cubicBezTo>
                      <a:pt x="4331" y="4721"/>
                      <a:pt x="4238" y="4870"/>
                      <a:pt x="4152" y="5022"/>
                    </a:cubicBezTo>
                    <a:cubicBezTo>
                      <a:pt x="3941" y="5406"/>
                      <a:pt x="3889" y="5816"/>
                      <a:pt x="3926" y="6231"/>
                    </a:cubicBezTo>
                    <a:cubicBezTo>
                      <a:pt x="3856" y="6031"/>
                      <a:pt x="3786" y="5829"/>
                      <a:pt x="3720" y="5627"/>
                    </a:cubicBezTo>
                    <a:cubicBezTo>
                      <a:pt x="3698" y="5204"/>
                      <a:pt x="3791" y="4792"/>
                      <a:pt x="3854" y="4379"/>
                    </a:cubicBezTo>
                    <a:cubicBezTo>
                      <a:pt x="3885" y="4096"/>
                      <a:pt x="3885" y="3810"/>
                      <a:pt x="3852" y="3528"/>
                    </a:cubicBezTo>
                    <a:cubicBezTo>
                      <a:pt x="3791" y="2985"/>
                      <a:pt x="3638" y="2710"/>
                      <a:pt x="3485" y="2710"/>
                    </a:cubicBezTo>
                    <a:cubicBezTo>
                      <a:pt x="3334" y="2710"/>
                      <a:pt x="3183" y="2979"/>
                      <a:pt x="3121" y="3524"/>
                    </a:cubicBezTo>
                    <a:cubicBezTo>
                      <a:pt x="3063" y="4158"/>
                      <a:pt x="3245" y="4777"/>
                      <a:pt x="3426" y="5377"/>
                    </a:cubicBezTo>
                    <a:cubicBezTo>
                      <a:pt x="3179" y="4923"/>
                      <a:pt x="2920" y="4452"/>
                      <a:pt x="2501" y="4133"/>
                    </a:cubicBezTo>
                    <a:cubicBezTo>
                      <a:pt x="2350" y="4017"/>
                      <a:pt x="2184" y="3927"/>
                      <a:pt x="2016" y="3841"/>
                    </a:cubicBezTo>
                    <a:cubicBezTo>
                      <a:pt x="1952" y="3810"/>
                      <a:pt x="1882" y="3761"/>
                      <a:pt x="1809" y="3761"/>
                    </a:cubicBezTo>
                    <a:cubicBezTo>
                      <a:pt x="1790" y="3761"/>
                      <a:pt x="1772" y="3764"/>
                      <a:pt x="1753" y="3771"/>
                    </a:cubicBezTo>
                    <a:cubicBezTo>
                      <a:pt x="1407" y="3904"/>
                      <a:pt x="2240" y="5078"/>
                      <a:pt x="2408" y="5242"/>
                    </a:cubicBezTo>
                    <a:cubicBezTo>
                      <a:pt x="2662" y="5522"/>
                      <a:pt x="2956" y="5763"/>
                      <a:pt x="3254" y="5995"/>
                    </a:cubicBezTo>
                    <a:cubicBezTo>
                      <a:pt x="3536" y="6213"/>
                      <a:pt x="3822" y="6456"/>
                      <a:pt x="3904" y="6818"/>
                    </a:cubicBezTo>
                    <a:cubicBezTo>
                      <a:pt x="3972" y="7015"/>
                      <a:pt x="4044" y="7210"/>
                      <a:pt x="4118" y="7403"/>
                    </a:cubicBezTo>
                    <a:cubicBezTo>
                      <a:pt x="3812" y="6922"/>
                      <a:pt x="3411" y="6498"/>
                      <a:pt x="2877" y="6282"/>
                    </a:cubicBezTo>
                    <a:cubicBezTo>
                      <a:pt x="2761" y="6251"/>
                      <a:pt x="2495" y="6127"/>
                      <a:pt x="2321" y="6127"/>
                    </a:cubicBezTo>
                    <a:cubicBezTo>
                      <a:pt x="2260" y="6127"/>
                      <a:pt x="2210" y="6142"/>
                      <a:pt x="2182" y="6182"/>
                    </a:cubicBezTo>
                    <a:cubicBezTo>
                      <a:pt x="2115" y="6312"/>
                      <a:pt x="2251" y="6441"/>
                      <a:pt x="2309" y="6551"/>
                    </a:cubicBezTo>
                    <a:cubicBezTo>
                      <a:pt x="2510" y="6851"/>
                      <a:pt x="2722" y="7146"/>
                      <a:pt x="2974" y="7407"/>
                    </a:cubicBezTo>
                    <a:cubicBezTo>
                      <a:pt x="3242" y="7685"/>
                      <a:pt x="3549" y="7925"/>
                      <a:pt x="3885" y="8117"/>
                    </a:cubicBezTo>
                    <a:cubicBezTo>
                      <a:pt x="4133" y="8257"/>
                      <a:pt x="4396" y="8379"/>
                      <a:pt x="4615" y="8565"/>
                    </a:cubicBezTo>
                    <a:cubicBezTo>
                      <a:pt x="4696" y="8736"/>
                      <a:pt x="4780" y="8906"/>
                      <a:pt x="4867" y="9075"/>
                    </a:cubicBezTo>
                    <a:cubicBezTo>
                      <a:pt x="4671" y="8878"/>
                      <a:pt x="4446" y="8715"/>
                      <a:pt x="4181" y="8621"/>
                    </a:cubicBezTo>
                    <a:cubicBezTo>
                      <a:pt x="4046" y="8568"/>
                      <a:pt x="3906" y="8524"/>
                      <a:pt x="3767" y="8482"/>
                    </a:cubicBezTo>
                    <a:cubicBezTo>
                      <a:pt x="3699" y="8466"/>
                      <a:pt x="3628" y="8438"/>
                      <a:pt x="3557" y="8438"/>
                    </a:cubicBezTo>
                    <a:cubicBezTo>
                      <a:pt x="3533" y="8438"/>
                      <a:pt x="3509" y="8441"/>
                      <a:pt x="3485" y="8450"/>
                    </a:cubicBezTo>
                    <a:cubicBezTo>
                      <a:pt x="3340" y="8519"/>
                      <a:pt x="3439" y="8685"/>
                      <a:pt x="3508" y="8775"/>
                    </a:cubicBezTo>
                    <a:cubicBezTo>
                      <a:pt x="3632" y="8945"/>
                      <a:pt x="3764" y="9111"/>
                      <a:pt x="3901" y="9272"/>
                    </a:cubicBezTo>
                    <a:cubicBezTo>
                      <a:pt x="4087" y="9492"/>
                      <a:pt x="4286" y="9704"/>
                      <a:pt x="4530" y="9861"/>
                    </a:cubicBezTo>
                    <a:cubicBezTo>
                      <a:pt x="4856" y="10078"/>
                      <a:pt x="5245" y="10204"/>
                      <a:pt x="5558" y="10433"/>
                    </a:cubicBezTo>
                    <a:cubicBezTo>
                      <a:pt x="5657" y="10499"/>
                      <a:pt x="5747" y="10578"/>
                      <a:pt x="5830" y="10663"/>
                    </a:cubicBezTo>
                    <a:cubicBezTo>
                      <a:pt x="5993" y="10893"/>
                      <a:pt x="6224" y="11215"/>
                      <a:pt x="6405" y="11427"/>
                    </a:cubicBezTo>
                    <a:cubicBezTo>
                      <a:pt x="6399" y="11427"/>
                      <a:pt x="6393" y="11426"/>
                      <a:pt x="6387" y="11426"/>
                    </a:cubicBezTo>
                    <a:cubicBezTo>
                      <a:pt x="6358" y="11426"/>
                      <a:pt x="6328" y="11435"/>
                      <a:pt x="6299" y="11455"/>
                    </a:cubicBezTo>
                    <a:cubicBezTo>
                      <a:pt x="6181" y="11587"/>
                      <a:pt x="6200" y="11792"/>
                      <a:pt x="6156" y="11957"/>
                    </a:cubicBezTo>
                    <a:cubicBezTo>
                      <a:pt x="5881" y="11377"/>
                      <a:pt x="5508" y="10840"/>
                      <a:pt x="5042" y="10397"/>
                    </a:cubicBezTo>
                    <a:cubicBezTo>
                      <a:pt x="4645" y="10016"/>
                      <a:pt x="4194" y="9697"/>
                      <a:pt x="3736" y="9394"/>
                    </a:cubicBezTo>
                    <a:cubicBezTo>
                      <a:pt x="3610" y="9323"/>
                      <a:pt x="3494" y="9202"/>
                      <a:pt x="3346" y="9189"/>
                    </a:cubicBezTo>
                    <a:cubicBezTo>
                      <a:pt x="3117" y="9219"/>
                      <a:pt x="3244" y="9506"/>
                      <a:pt x="3275" y="9650"/>
                    </a:cubicBezTo>
                    <a:cubicBezTo>
                      <a:pt x="2715" y="9047"/>
                      <a:pt x="2014" y="8578"/>
                      <a:pt x="1237" y="8304"/>
                    </a:cubicBezTo>
                    <a:cubicBezTo>
                      <a:pt x="1007" y="8219"/>
                      <a:pt x="774" y="8144"/>
                      <a:pt x="535" y="8084"/>
                    </a:cubicBezTo>
                    <a:cubicBezTo>
                      <a:pt x="442" y="8069"/>
                      <a:pt x="341" y="8021"/>
                      <a:pt x="245" y="8021"/>
                    </a:cubicBezTo>
                    <a:cubicBezTo>
                      <a:pt x="216" y="8021"/>
                      <a:pt x="187" y="8025"/>
                      <a:pt x="159" y="8036"/>
                    </a:cubicBezTo>
                    <a:cubicBezTo>
                      <a:pt x="1" y="8155"/>
                      <a:pt x="230" y="8293"/>
                      <a:pt x="304" y="8388"/>
                    </a:cubicBezTo>
                    <a:cubicBezTo>
                      <a:pt x="442" y="8551"/>
                      <a:pt x="560" y="8737"/>
                      <a:pt x="676" y="8914"/>
                    </a:cubicBezTo>
                    <a:cubicBezTo>
                      <a:pt x="1138" y="9622"/>
                      <a:pt x="1499" y="10400"/>
                      <a:pt x="2046" y="11049"/>
                    </a:cubicBezTo>
                    <a:cubicBezTo>
                      <a:pt x="2038" y="11049"/>
                      <a:pt x="2029" y="11049"/>
                      <a:pt x="2021" y="11049"/>
                    </a:cubicBezTo>
                    <a:cubicBezTo>
                      <a:pt x="1854" y="11049"/>
                      <a:pt x="1690" y="11010"/>
                      <a:pt x="1535" y="10951"/>
                    </a:cubicBezTo>
                    <a:cubicBezTo>
                      <a:pt x="1523" y="10948"/>
                      <a:pt x="1511" y="10945"/>
                      <a:pt x="1499" y="10945"/>
                    </a:cubicBezTo>
                    <a:cubicBezTo>
                      <a:pt x="1472" y="10945"/>
                      <a:pt x="1447" y="10956"/>
                      <a:pt x="1429" y="10979"/>
                    </a:cubicBezTo>
                    <a:cubicBezTo>
                      <a:pt x="1362" y="11090"/>
                      <a:pt x="1542" y="11277"/>
                      <a:pt x="1591" y="11380"/>
                    </a:cubicBezTo>
                    <a:cubicBezTo>
                      <a:pt x="1767" y="11666"/>
                      <a:pt x="1968" y="11936"/>
                      <a:pt x="2189" y="12188"/>
                    </a:cubicBezTo>
                    <a:cubicBezTo>
                      <a:pt x="1917" y="12046"/>
                      <a:pt x="1626" y="11949"/>
                      <a:pt x="1328" y="11876"/>
                    </a:cubicBezTo>
                    <a:cubicBezTo>
                      <a:pt x="1267" y="11861"/>
                      <a:pt x="1166" y="11829"/>
                      <a:pt x="1085" y="11829"/>
                    </a:cubicBezTo>
                    <a:cubicBezTo>
                      <a:pt x="1007" y="11829"/>
                      <a:pt x="947" y="11858"/>
                      <a:pt x="956" y="11962"/>
                    </a:cubicBezTo>
                    <a:cubicBezTo>
                      <a:pt x="984" y="12044"/>
                      <a:pt x="1073" y="12086"/>
                      <a:pt x="1132" y="12145"/>
                    </a:cubicBezTo>
                    <a:cubicBezTo>
                      <a:pt x="1294" y="12282"/>
                      <a:pt x="1444" y="12432"/>
                      <a:pt x="1584" y="12593"/>
                    </a:cubicBezTo>
                    <a:cubicBezTo>
                      <a:pt x="2219" y="13405"/>
                      <a:pt x="2801" y="14534"/>
                      <a:pt x="3684" y="15124"/>
                    </a:cubicBezTo>
                    <a:cubicBezTo>
                      <a:pt x="4048" y="15366"/>
                      <a:pt x="4462" y="15517"/>
                      <a:pt x="4950" y="15518"/>
                    </a:cubicBezTo>
                    <a:cubicBezTo>
                      <a:pt x="5038" y="15506"/>
                      <a:pt x="5235" y="15528"/>
                      <a:pt x="5236" y="15405"/>
                    </a:cubicBezTo>
                    <a:cubicBezTo>
                      <a:pt x="5891" y="15751"/>
                      <a:pt x="6615" y="15968"/>
                      <a:pt x="7358" y="15968"/>
                    </a:cubicBezTo>
                    <a:cubicBezTo>
                      <a:pt x="7400" y="15968"/>
                      <a:pt x="7442" y="15967"/>
                      <a:pt x="7484" y="15966"/>
                    </a:cubicBezTo>
                    <a:cubicBezTo>
                      <a:pt x="7798" y="15953"/>
                      <a:pt x="8116" y="15884"/>
                      <a:pt x="8389" y="15724"/>
                    </a:cubicBezTo>
                    <a:cubicBezTo>
                      <a:pt x="8440" y="15691"/>
                      <a:pt x="8512" y="15661"/>
                      <a:pt x="8532" y="15598"/>
                    </a:cubicBezTo>
                    <a:cubicBezTo>
                      <a:pt x="8536" y="15595"/>
                      <a:pt x="8540" y="15592"/>
                      <a:pt x="8544" y="15588"/>
                    </a:cubicBezTo>
                    <a:cubicBezTo>
                      <a:pt x="8553" y="15589"/>
                      <a:pt x="8562" y="15591"/>
                      <a:pt x="8570" y="15592"/>
                    </a:cubicBezTo>
                    <a:cubicBezTo>
                      <a:pt x="8578" y="15590"/>
                      <a:pt x="8584" y="15582"/>
                      <a:pt x="8584" y="15574"/>
                    </a:cubicBezTo>
                    <a:cubicBezTo>
                      <a:pt x="8584" y="15560"/>
                      <a:pt x="8575" y="15556"/>
                      <a:pt x="8564" y="15553"/>
                    </a:cubicBezTo>
                    <a:cubicBezTo>
                      <a:pt x="8566" y="15547"/>
                      <a:pt x="8567" y="15541"/>
                      <a:pt x="8568" y="15535"/>
                    </a:cubicBezTo>
                    <a:cubicBezTo>
                      <a:pt x="8603" y="15383"/>
                      <a:pt x="8590" y="15224"/>
                      <a:pt x="8575" y="15071"/>
                    </a:cubicBezTo>
                    <a:cubicBezTo>
                      <a:pt x="8563" y="14991"/>
                      <a:pt x="8548" y="14912"/>
                      <a:pt x="8532" y="14833"/>
                    </a:cubicBezTo>
                    <a:cubicBezTo>
                      <a:pt x="8517" y="14758"/>
                      <a:pt x="8498" y="14683"/>
                      <a:pt x="8478" y="14609"/>
                    </a:cubicBezTo>
                    <a:lnTo>
                      <a:pt x="8478" y="14609"/>
                    </a:lnTo>
                    <a:cubicBezTo>
                      <a:pt x="8483" y="14613"/>
                      <a:pt x="8488" y="14617"/>
                      <a:pt x="8495" y="14620"/>
                    </a:cubicBezTo>
                    <a:cubicBezTo>
                      <a:pt x="8504" y="14625"/>
                      <a:pt x="8515" y="14627"/>
                      <a:pt x="8525" y="14627"/>
                    </a:cubicBezTo>
                    <a:cubicBezTo>
                      <a:pt x="8527" y="14627"/>
                      <a:pt x="8529" y="14627"/>
                      <a:pt x="8532" y="14627"/>
                    </a:cubicBezTo>
                    <a:cubicBezTo>
                      <a:pt x="8553" y="14624"/>
                      <a:pt x="8571" y="14615"/>
                      <a:pt x="8584" y="14599"/>
                    </a:cubicBezTo>
                    <a:cubicBezTo>
                      <a:pt x="8726" y="14351"/>
                      <a:pt x="8976" y="14188"/>
                      <a:pt x="9130" y="13948"/>
                    </a:cubicBezTo>
                    <a:cubicBezTo>
                      <a:pt x="9534" y="13314"/>
                      <a:pt x="9236" y="12562"/>
                      <a:pt x="9009" y="11920"/>
                    </a:cubicBezTo>
                    <a:cubicBezTo>
                      <a:pt x="8883" y="11565"/>
                      <a:pt x="8844" y="11176"/>
                      <a:pt x="8943" y="10811"/>
                    </a:cubicBezTo>
                    <a:cubicBezTo>
                      <a:pt x="9120" y="10103"/>
                      <a:pt x="9426" y="9477"/>
                      <a:pt x="9235" y="8728"/>
                    </a:cubicBezTo>
                    <a:cubicBezTo>
                      <a:pt x="9112" y="8157"/>
                      <a:pt x="8848" y="7652"/>
                      <a:pt x="8532" y="7174"/>
                    </a:cubicBezTo>
                    <a:cubicBezTo>
                      <a:pt x="8294" y="6813"/>
                      <a:pt x="8027" y="6468"/>
                      <a:pt x="7771" y="6118"/>
                    </a:cubicBezTo>
                    <a:cubicBezTo>
                      <a:pt x="7916" y="5872"/>
                      <a:pt x="7948" y="5567"/>
                      <a:pt x="7982" y="5289"/>
                    </a:cubicBezTo>
                    <a:cubicBezTo>
                      <a:pt x="8004" y="4985"/>
                      <a:pt x="8005" y="4672"/>
                      <a:pt x="7974" y="4362"/>
                    </a:cubicBezTo>
                    <a:cubicBezTo>
                      <a:pt x="8133" y="4204"/>
                      <a:pt x="8184" y="3935"/>
                      <a:pt x="8240" y="3727"/>
                    </a:cubicBezTo>
                    <a:cubicBezTo>
                      <a:pt x="8371" y="3120"/>
                      <a:pt x="8341" y="2472"/>
                      <a:pt x="8131" y="1887"/>
                    </a:cubicBezTo>
                    <a:cubicBezTo>
                      <a:pt x="8104" y="1781"/>
                      <a:pt x="8051" y="1682"/>
                      <a:pt x="8020" y="1579"/>
                    </a:cubicBezTo>
                    <a:cubicBezTo>
                      <a:pt x="8047" y="1307"/>
                      <a:pt x="8087" y="1027"/>
                      <a:pt x="7990" y="763"/>
                    </a:cubicBezTo>
                    <a:cubicBezTo>
                      <a:pt x="7930" y="569"/>
                      <a:pt x="7799" y="407"/>
                      <a:pt x="7668" y="256"/>
                    </a:cubicBezTo>
                    <a:cubicBezTo>
                      <a:pt x="7592" y="185"/>
                      <a:pt x="7479" y="1"/>
                      <a:pt x="736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7"/>
            <p:cNvGrpSpPr/>
            <p:nvPr/>
          </p:nvGrpSpPr>
          <p:grpSpPr>
            <a:xfrm>
              <a:off x="2100785" y="4194091"/>
              <a:ext cx="862308" cy="927969"/>
              <a:chOff x="-116374" y="660023"/>
              <a:chExt cx="245931" cy="264650"/>
            </a:xfrm>
          </p:grpSpPr>
          <p:sp>
            <p:nvSpPr>
              <p:cNvPr id="4350" name="Google Shape;4350;p57"/>
              <p:cNvSpPr/>
              <p:nvPr/>
            </p:nvSpPr>
            <p:spPr>
              <a:xfrm>
                <a:off x="70865" y="664361"/>
                <a:ext cx="6922" cy="5947"/>
              </a:xfrm>
              <a:custGeom>
                <a:avLst/>
                <a:gdLst/>
                <a:ahLst/>
                <a:cxnLst/>
                <a:rect l="l" t="t" r="r" b="b"/>
                <a:pathLst>
                  <a:path w="142" h="122" extrusionOk="0">
                    <a:moveTo>
                      <a:pt x="85" y="0"/>
                    </a:moveTo>
                    <a:cubicBezTo>
                      <a:pt x="83" y="0"/>
                      <a:pt x="80" y="1"/>
                      <a:pt x="78" y="1"/>
                    </a:cubicBezTo>
                    <a:cubicBezTo>
                      <a:pt x="52" y="17"/>
                      <a:pt x="16" y="31"/>
                      <a:pt x="5" y="62"/>
                    </a:cubicBezTo>
                    <a:cubicBezTo>
                      <a:pt x="0" y="91"/>
                      <a:pt x="29" y="122"/>
                      <a:pt x="58" y="122"/>
                    </a:cubicBezTo>
                    <a:cubicBezTo>
                      <a:pt x="59" y="122"/>
                      <a:pt x="61" y="122"/>
                      <a:pt x="62" y="122"/>
                    </a:cubicBezTo>
                    <a:cubicBezTo>
                      <a:pt x="105" y="117"/>
                      <a:pt x="131" y="75"/>
                      <a:pt x="142" y="39"/>
                    </a:cubicBezTo>
                    <a:cubicBezTo>
                      <a:pt x="142" y="10"/>
                      <a:pt x="110" y="0"/>
                      <a:pt x="8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7"/>
              <p:cNvSpPr/>
              <p:nvPr/>
            </p:nvSpPr>
            <p:spPr>
              <a:xfrm>
                <a:off x="90608" y="670113"/>
                <a:ext cx="7068" cy="6727"/>
              </a:xfrm>
              <a:custGeom>
                <a:avLst/>
                <a:gdLst/>
                <a:ahLst/>
                <a:cxnLst/>
                <a:rect l="l" t="t" r="r" b="b"/>
                <a:pathLst>
                  <a:path w="145" h="138" extrusionOk="0">
                    <a:moveTo>
                      <a:pt x="68" y="0"/>
                    </a:moveTo>
                    <a:lnTo>
                      <a:pt x="68" y="0"/>
                    </a:lnTo>
                    <a:cubicBezTo>
                      <a:pt x="1" y="32"/>
                      <a:pt x="4" y="114"/>
                      <a:pt x="76" y="137"/>
                    </a:cubicBezTo>
                    <a:cubicBezTo>
                      <a:pt x="77" y="137"/>
                      <a:pt x="77" y="138"/>
                      <a:pt x="78" y="138"/>
                    </a:cubicBezTo>
                    <a:cubicBezTo>
                      <a:pt x="137" y="121"/>
                      <a:pt x="144" y="1"/>
                      <a:pt x="74" y="1"/>
                    </a:cubicBezTo>
                    <a:cubicBezTo>
                      <a:pt x="72" y="1"/>
                      <a:pt x="70" y="1"/>
                      <a:pt x="68" y="1"/>
                    </a:cubicBezTo>
                    <a:lnTo>
                      <a:pt x="68" y="0"/>
                    </a:ln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7"/>
              <p:cNvSpPr/>
              <p:nvPr/>
            </p:nvSpPr>
            <p:spPr>
              <a:xfrm>
                <a:off x="51123" y="679424"/>
                <a:ext cx="6825" cy="5557"/>
              </a:xfrm>
              <a:custGeom>
                <a:avLst/>
                <a:gdLst/>
                <a:ahLst/>
                <a:cxnLst/>
                <a:rect l="l" t="t" r="r" b="b"/>
                <a:pathLst>
                  <a:path w="140" h="114" extrusionOk="0">
                    <a:moveTo>
                      <a:pt x="52" y="1"/>
                    </a:moveTo>
                    <a:cubicBezTo>
                      <a:pt x="1" y="27"/>
                      <a:pt x="21" y="101"/>
                      <a:pt x="68" y="114"/>
                    </a:cubicBezTo>
                    <a:cubicBezTo>
                      <a:pt x="74" y="107"/>
                      <a:pt x="82" y="102"/>
                      <a:pt x="91" y="102"/>
                    </a:cubicBezTo>
                    <a:cubicBezTo>
                      <a:pt x="95" y="102"/>
                      <a:pt x="99" y="103"/>
                      <a:pt x="103" y="106"/>
                    </a:cubicBezTo>
                    <a:cubicBezTo>
                      <a:pt x="104" y="107"/>
                      <a:pt x="106" y="108"/>
                      <a:pt x="107" y="109"/>
                    </a:cubicBezTo>
                    <a:cubicBezTo>
                      <a:pt x="114" y="106"/>
                      <a:pt x="120" y="99"/>
                      <a:pt x="126" y="94"/>
                    </a:cubicBezTo>
                    <a:cubicBezTo>
                      <a:pt x="134" y="76"/>
                      <a:pt x="135" y="56"/>
                      <a:pt x="139" y="37"/>
                    </a:cubicBezTo>
                    <a:cubicBezTo>
                      <a:pt x="128" y="26"/>
                      <a:pt x="115" y="12"/>
                      <a:pt x="98" y="7"/>
                    </a:cubicBezTo>
                    <a:cubicBezTo>
                      <a:pt x="93" y="6"/>
                      <a:pt x="88" y="6"/>
                      <a:pt x="82" y="6"/>
                    </a:cubicBezTo>
                    <a:cubicBezTo>
                      <a:pt x="81" y="6"/>
                      <a:pt x="79" y="6"/>
                      <a:pt x="78" y="6"/>
                    </a:cubicBezTo>
                    <a:cubicBezTo>
                      <a:pt x="69" y="6"/>
                      <a:pt x="60" y="5"/>
                      <a:pt x="5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7"/>
              <p:cNvSpPr/>
              <p:nvPr/>
            </p:nvSpPr>
            <p:spPr>
              <a:xfrm>
                <a:off x="-108769" y="708429"/>
                <a:ext cx="230673" cy="206836"/>
              </a:xfrm>
              <a:custGeom>
                <a:avLst/>
                <a:gdLst/>
                <a:ahLst/>
                <a:cxnLst/>
                <a:rect l="l" t="t" r="r" b="b"/>
                <a:pathLst>
                  <a:path w="4732" h="4243" extrusionOk="0">
                    <a:moveTo>
                      <a:pt x="4731" y="0"/>
                    </a:moveTo>
                    <a:lnTo>
                      <a:pt x="4731" y="0"/>
                    </a:lnTo>
                    <a:cubicBezTo>
                      <a:pt x="4633" y="25"/>
                      <a:pt x="4535" y="46"/>
                      <a:pt x="4436" y="63"/>
                    </a:cubicBezTo>
                    <a:cubicBezTo>
                      <a:pt x="4225" y="99"/>
                      <a:pt x="4012" y="117"/>
                      <a:pt x="3798" y="117"/>
                    </a:cubicBezTo>
                    <a:cubicBezTo>
                      <a:pt x="3781" y="117"/>
                      <a:pt x="3763" y="117"/>
                      <a:pt x="3746" y="117"/>
                    </a:cubicBezTo>
                    <a:cubicBezTo>
                      <a:pt x="3427" y="119"/>
                      <a:pt x="3070" y="128"/>
                      <a:pt x="2806" y="328"/>
                    </a:cubicBezTo>
                    <a:cubicBezTo>
                      <a:pt x="2670" y="446"/>
                      <a:pt x="2387" y="954"/>
                      <a:pt x="2223" y="954"/>
                    </a:cubicBezTo>
                    <a:cubicBezTo>
                      <a:pt x="2221" y="954"/>
                      <a:pt x="2219" y="954"/>
                      <a:pt x="2217" y="954"/>
                    </a:cubicBezTo>
                    <a:cubicBezTo>
                      <a:pt x="2162" y="942"/>
                      <a:pt x="2156" y="878"/>
                      <a:pt x="2177" y="833"/>
                    </a:cubicBezTo>
                    <a:cubicBezTo>
                      <a:pt x="2216" y="695"/>
                      <a:pt x="2263" y="560"/>
                      <a:pt x="2304" y="421"/>
                    </a:cubicBezTo>
                    <a:lnTo>
                      <a:pt x="2304" y="421"/>
                    </a:lnTo>
                    <a:cubicBezTo>
                      <a:pt x="1938" y="613"/>
                      <a:pt x="1571" y="809"/>
                      <a:pt x="1291" y="1118"/>
                    </a:cubicBezTo>
                    <a:cubicBezTo>
                      <a:pt x="1222" y="1195"/>
                      <a:pt x="1162" y="1276"/>
                      <a:pt x="1118" y="1370"/>
                    </a:cubicBezTo>
                    <a:cubicBezTo>
                      <a:pt x="1084" y="1421"/>
                      <a:pt x="1117" y="1468"/>
                      <a:pt x="1142" y="1516"/>
                    </a:cubicBezTo>
                    <a:cubicBezTo>
                      <a:pt x="1185" y="1604"/>
                      <a:pt x="1298" y="1798"/>
                      <a:pt x="1125" y="1812"/>
                    </a:cubicBezTo>
                    <a:cubicBezTo>
                      <a:pt x="984" y="1778"/>
                      <a:pt x="842" y="1727"/>
                      <a:pt x="696" y="1727"/>
                    </a:cubicBezTo>
                    <a:cubicBezTo>
                      <a:pt x="679" y="1727"/>
                      <a:pt x="663" y="1728"/>
                      <a:pt x="647" y="1729"/>
                    </a:cubicBezTo>
                    <a:lnTo>
                      <a:pt x="645" y="1729"/>
                    </a:lnTo>
                    <a:cubicBezTo>
                      <a:pt x="264" y="2418"/>
                      <a:pt x="9" y="3066"/>
                      <a:pt x="1" y="3832"/>
                    </a:cubicBezTo>
                    <a:cubicBezTo>
                      <a:pt x="1" y="3897"/>
                      <a:pt x="2" y="3964"/>
                      <a:pt x="4" y="4031"/>
                    </a:cubicBezTo>
                    <a:cubicBezTo>
                      <a:pt x="6" y="4069"/>
                      <a:pt x="8" y="4108"/>
                      <a:pt x="11" y="4146"/>
                    </a:cubicBezTo>
                    <a:cubicBezTo>
                      <a:pt x="29" y="4105"/>
                      <a:pt x="48" y="4064"/>
                      <a:pt x="68" y="4023"/>
                    </a:cubicBezTo>
                    <a:cubicBezTo>
                      <a:pt x="98" y="3959"/>
                      <a:pt x="130" y="3895"/>
                      <a:pt x="163" y="3832"/>
                    </a:cubicBezTo>
                    <a:cubicBezTo>
                      <a:pt x="296" y="3579"/>
                      <a:pt x="446" y="3334"/>
                      <a:pt x="608" y="3099"/>
                    </a:cubicBezTo>
                    <a:cubicBezTo>
                      <a:pt x="875" y="2704"/>
                      <a:pt x="1167" y="2322"/>
                      <a:pt x="1505" y="1984"/>
                    </a:cubicBezTo>
                    <a:cubicBezTo>
                      <a:pt x="1591" y="1897"/>
                      <a:pt x="1680" y="1814"/>
                      <a:pt x="1771" y="1733"/>
                    </a:cubicBezTo>
                    <a:cubicBezTo>
                      <a:pt x="1768" y="1707"/>
                      <a:pt x="1772" y="1678"/>
                      <a:pt x="1770" y="1654"/>
                    </a:cubicBezTo>
                    <a:cubicBezTo>
                      <a:pt x="1767" y="1457"/>
                      <a:pt x="1785" y="1260"/>
                      <a:pt x="1822" y="1067"/>
                    </a:cubicBezTo>
                    <a:cubicBezTo>
                      <a:pt x="1839" y="975"/>
                      <a:pt x="1861" y="882"/>
                      <a:pt x="1884" y="792"/>
                    </a:cubicBezTo>
                    <a:cubicBezTo>
                      <a:pt x="1884" y="785"/>
                      <a:pt x="1890" y="780"/>
                      <a:pt x="1897" y="780"/>
                    </a:cubicBezTo>
                    <a:cubicBezTo>
                      <a:pt x="1897" y="780"/>
                      <a:pt x="1898" y="780"/>
                      <a:pt x="1899" y="780"/>
                    </a:cubicBezTo>
                    <a:cubicBezTo>
                      <a:pt x="1907" y="783"/>
                      <a:pt x="1910" y="792"/>
                      <a:pt x="1907" y="799"/>
                    </a:cubicBezTo>
                    <a:cubicBezTo>
                      <a:pt x="1852" y="1035"/>
                      <a:pt x="1867" y="1279"/>
                      <a:pt x="1866" y="1519"/>
                    </a:cubicBezTo>
                    <a:cubicBezTo>
                      <a:pt x="1865" y="1564"/>
                      <a:pt x="1866" y="1609"/>
                      <a:pt x="1865" y="1654"/>
                    </a:cubicBezTo>
                    <a:cubicBezTo>
                      <a:pt x="2174" y="1397"/>
                      <a:pt x="2511" y="1174"/>
                      <a:pt x="2860" y="978"/>
                    </a:cubicBezTo>
                    <a:cubicBezTo>
                      <a:pt x="2870" y="948"/>
                      <a:pt x="2892" y="918"/>
                      <a:pt x="2899" y="894"/>
                    </a:cubicBezTo>
                    <a:cubicBezTo>
                      <a:pt x="2979" y="736"/>
                      <a:pt x="3069" y="583"/>
                      <a:pt x="3162" y="433"/>
                    </a:cubicBezTo>
                    <a:cubicBezTo>
                      <a:pt x="3203" y="367"/>
                      <a:pt x="3249" y="301"/>
                      <a:pt x="3286" y="233"/>
                    </a:cubicBezTo>
                    <a:cubicBezTo>
                      <a:pt x="3288" y="230"/>
                      <a:pt x="3291" y="228"/>
                      <a:pt x="3294" y="228"/>
                    </a:cubicBezTo>
                    <a:cubicBezTo>
                      <a:pt x="3300" y="228"/>
                      <a:pt x="3306" y="235"/>
                      <a:pt x="3303" y="242"/>
                    </a:cubicBezTo>
                    <a:cubicBezTo>
                      <a:pt x="3224" y="375"/>
                      <a:pt x="3159" y="515"/>
                      <a:pt x="3097" y="656"/>
                    </a:cubicBezTo>
                    <a:cubicBezTo>
                      <a:pt x="3061" y="741"/>
                      <a:pt x="3024" y="825"/>
                      <a:pt x="2986" y="909"/>
                    </a:cubicBezTo>
                    <a:cubicBezTo>
                      <a:pt x="3268" y="756"/>
                      <a:pt x="3561" y="624"/>
                      <a:pt x="3863" y="518"/>
                    </a:cubicBezTo>
                    <a:cubicBezTo>
                      <a:pt x="3895" y="506"/>
                      <a:pt x="4099" y="442"/>
                      <a:pt x="4239" y="418"/>
                    </a:cubicBezTo>
                    <a:cubicBezTo>
                      <a:pt x="4271" y="412"/>
                      <a:pt x="4301" y="408"/>
                      <a:pt x="4323" y="408"/>
                    </a:cubicBezTo>
                    <a:cubicBezTo>
                      <a:pt x="4363" y="408"/>
                      <a:pt x="4381" y="419"/>
                      <a:pt x="4363" y="447"/>
                    </a:cubicBezTo>
                    <a:cubicBezTo>
                      <a:pt x="4359" y="450"/>
                      <a:pt x="4355" y="451"/>
                      <a:pt x="4351" y="451"/>
                    </a:cubicBezTo>
                    <a:cubicBezTo>
                      <a:pt x="4350" y="451"/>
                      <a:pt x="4349" y="451"/>
                      <a:pt x="4348" y="451"/>
                    </a:cubicBezTo>
                    <a:cubicBezTo>
                      <a:pt x="4289" y="470"/>
                      <a:pt x="4231" y="489"/>
                      <a:pt x="4174" y="510"/>
                    </a:cubicBezTo>
                    <a:cubicBezTo>
                      <a:pt x="3776" y="654"/>
                      <a:pt x="3397" y="845"/>
                      <a:pt x="3029" y="1052"/>
                    </a:cubicBezTo>
                    <a:cubicBezTo>
                      <a:pt x="2915" y="1118"/>
                      <a:pt x="2803" y="1185"/>
                      <a:pt x="2693" y="1255"/>
                    </a:cubicBezTo>
                    <a:cubicBezTo>
                      <a:pt x="2840" y="1266"/>
                      <a:pt x="2987" y="1281"/>
                      <a:pt x="3135" y="1281"/>
                    </a:cubicBezTo>
                    <a:cubicBezTo>
                      <a:pt x="3153" y="1281"/>
                      <a:pt x="3171" y="1281"/>
                      <a:pt x="3188" y="1280"/>
                    </a:cubicBezTo>
                    <a:cubicBezTo>
                      <a:pt x="3229" y="1280"/>
                      <a:pt x="3269" y="1279"/>
                      <a:pt x="3310" y="1279"/>
                    </a:cubicBezTo>
                    <a:cubicBezTo>
                      <a:pt x="3487" y="1276"/>
                      <a:pt x="3664" y="1264"/>
                      <a:pt x="3837" y="1225"/>
                    </a:cubicBezTo>
                    <a:cubicBezTo>
                      <a:pt x="3838" y="1225"/>
                      <a:pt x="3839" y="1224"/>
                      <a:pt x="3840" y="1224"/>
                    </a:cubicBezTo>
                    <a:cubicBezTo>
                      <a:pt x="3856" y="1224"/>
                      <a:pt x="3861" y="1250"/>
                      <a:pt x="3843" y="1253"/>
                    </a:cubicBezTo>
                    <a:cubicBezTo>
                      <a:pt x="3630" y="1285"/>
                      <a:pt x="3416" y="1316"/>
                      <a:pt x="3202" y="1336"/>
                    </a:cubicBezTo>
                    <a:cubicBezTo>
                      <a:pt x="3044" y="1352"/>
                      <a:pt x="2887" y="1361"/>
                      <a:pt x="2730" y="1361"/>
                    </a:cubicBezTo>
                    <a:cubicBezTo>
                      <a:pt x="2700" y="1361"/>
                      <a:pt x="2671" y="1361"/>
                      <a:pt x="2641" y="1360"/>
                    </a:cubicBezTo>
                    <a:cubicBezTo>
                      <a:pt x="2609" y="1357"/>
                      <a:pt x="2575" y="1357"/>
                      <a:pt x="2541" y="1353"/>
                    </a:cubicBezTo>
                    <a:cubicBezTo>
                      <a:pt x="2236" y="1556"/>
                      <a:pt x="1946" y="1780"/>
                      <a:pt x="1683" y="2037"/>
                    </a:cubicBezTo>
                    <a:cubicBezTo>
                      <a:pt x="1632" y="2087"/>
                      <a:pt x="1581" y="2139"/>
                      <a:pt x="1532" y="2191"/>
                    </a:cubicBezTo>
                    <a:cubicBezTo>
                      <a:pt x="1638" y="2214"/>
                      <a:pt x="1746" y="2233"/>
                      <a:pt x="1854" y="2246"/>
                    </a:cubicBezTo>
                    <a:cubicBezTo>
                      <a:pt x="2143" y="2280"/>
                      <a:pt x="2436" y="2310"/>
                      <a:pt x="2729" y="2317"/>
                    </a:cubicBezTo>
                    <a:cubicBezTo>
                      <a:pt x="2767" y="2318"/>
                      <a:pt x="2805" y="2318"/>
                      <a:pt x="2842" y="2318"/>
                    </a:cubicBezTo>
                    <a:cubicBezTo>
                      <a:pt x="3002" y="2318"/>
                      <a:pt x="3163" y="2311"/>
                      <a:pt x="3322" y="2293"/>
                    </a:cubicBezTo>
                    <a:cubicBezTo>
                      <a:pt x="3325" y="2291"/>
                      <a:pt x="3329" y="2290"/>
                      <a:pt x="3333" y="2290"/>
                    </a:cubicBezTo>
                    <a:cubicBezTo>
                      <a:pt x="3348" y="2290"/>
                      <a:pt x="3362" y="2303"/>
                      <a:pt x="3362" y="2319"/>
                    </a:cubicBezTo>
                    <a:cubicBezTo>
                      <a:pt x="3361" y="2335"/>
                      <a:pt x="3347" y="2344"/>
                      <a:pt x="3333" y="2344"/>
                    </a:cubicBezTo>
                    <a:cubicBezTo>
                      <a:pt x="3236" y="2370"/>
                      <a:pt x="3136" y="2390"/>
                      <a:pt x="3035" y="2404"/>
                    </a:cubicBezTo>
                    <a:cubicBezTo>
                      <a:pt x="2911" y="2422"/>
                      <a:pt x="2786" y="2430"/>
                      <a:pt x="2661" y="2435"/>
                    </a:cubicBezTo>
                    <a:cubicBezTo>
                      <a:pt x="2616" y="2436"/>
                      <a:pt x="2570" y="2436"/>
                      <a:pt x="2525" y="2436"/>
                    </a:cubicBezTo>
                    <a:cubicBezTo>
                      <a:pt x="2479" y="2436"/>
                      <a:pt x="2434" y="2436"/>
                      <a:pt x="2388" y="2435"/>
                    </a:cubicBezTo>
                    <a:cubicBezTo>
                      <a:pt x="2148" y="2429"/>
                      <a:pt x="1909" y="2403"/>
                      <a:pt x="1677" y="2348"/>
                    </a:cubicBezTo>
                    <a:cubicBezTo>
                      <a:pt x="1607" y="2332"/>
                      <a:pt x="1537" y="2319"/>
                      <a:pt x="1468" y="2299"/>
                    </a:cubicBezTo>
                    <a:cubicBezTo>
                      <a:pt x="1458" y="2297"/>
                      <a:pt x="1448" y="2294"/>
                      <a:pt x="1438" y="2291"/>
                    </a:cubicBezTo>
                    <a:cubicBezTo>
                      <a:pt x="1236" y="2512"/>
                      <a:pt x="1046" y="2747"/>
                      <a:pt x="869" y="2990"/>
                    </a:cubicBezTo>
                    <a:lnTo>
                      <a:pt x="872" y="2990"/>
                    </a:lnTo>
                    <a:cubicBezTo>
                      <a:pt x="1094" y="3037"/>
                      <a:pt x="1323" y="3049"/>
                      <a:pt x="1549" y="3068"/>
                    </a:cubicBezTo>
                    <a:cubicBezTo>
                      <a:pt x="1668" y="3075"/>
                      <a:pt x="1787" y="3079"/>
                      <a:pt x="1907" y="3079"/>
                    </a:cubicBezTo>
                    <a:cubicBezTo>
                      <a:pt x="1958" y="3079"/>
                      <a:pt x="2010" y="3078"/>
                      <a:pt x="2061" y="3076"/>
                    </a:cubicBezTo>
                    <a:cubicBezTo>
                      <a:pt x="2230" y="3071"/>
                      <a:pt x="2397" y="3053"/>
                      <a:pt x="2561" y="3017"/>
                    </a:cubicBezTo>
                    <a:cubicBezTo>
                      <a:pt x="2581" y="3015"/>
                      <a:pt x="2602" y="2998"/>
                      <a:pt x="2619" y="2998"/>
                    </a:cubicBezTo>
                    <a:cubicBezTo>
                      <a:pt x="2627" y="2998"/>
                      <a:pt x="2634" y="3001"/>
                      <a:pt x="2640" y="3010"/>
                    </a:cubicBezTo>
                    <a:cubicBezTo>
                      <a:pt x="2663" y="3052"/>
                      <a:pt x="2527" y="3065"/>
                      <a:pt x="2499" y="3079"/>
                    </a:cubicBezTo>
                    <a:cubicBezTo>
                      <a:pt x="2320" y="3128"/>
                      <a:pt x="2136" y="3156"/>
                      <a:pt x="1950" y="3171"/>
                    </a:cubicBezTo>
                    <a:cubicBezTo>
                      <a:pt x="1846" y="3179"/>
                      <a:pt x="1741" y="3183"/>
                      <a:pt x="1636" y="3183"/>
                    </a:cubicBezTo>
                    <a:cubicBezTo>
                      <a:pt x="1597" y="3183"/>
                      <a:pt x="1558" y="3182"/>
                      <a:pt x="1519" y="3181"/>
                    </a:cubicBezTo>
                    <a:cubicBezTo>
                      <a:pt x="1421" y="3170"/>
                      <a:pt x="868" y="3186"/>
                      <a:pt x="815" y="3066"/>
                    </a:cubicBezTo>
                    <a:cubicBezTo>
                      <a:pt x="640" y="3313"/>
                      <a:pt x="478" y="3570"/>
                      <a:pt x="331" y="3832"/>
                    </a:cubicBezTo>
                    <a:cubicBezTo>
                      <a:pt x="308" y="3874"/>
                      <a:pt x="285" y="3915"/>
                      <a:pt x="263" y="3957"/>
                    </a:cubicBezTo>
                    <a:cubicBezTo>
                      <a:pt x="257" y="3969"/>
                      <a:pt x="251" y="3981"/>
                      <a:pt x="244" y="3993"/>
                    </a:cubicBezTo>
                    <a:cubicBezTo>
                      <a:pt x="201" y="4075"/>
                      <a:pt x="160" y="4158"/>
                      <a:pt x="120" y="4242"/>
                    </a:cubicBezTo>
                    <a:cubicBezTo>
                      <a:pt x="651" y="4076"/>
                      <a:pt x="1226" y="4164"/>
                      <a:pt x="1753" y="3978"/>
                    </a:cubicBezTo>
                    <a:cubicBezTo>
                      <a:pt x="1868" y="3942"/>
                      <a:pt x="1976" y="3892"/>
                      <a:pt x="2079" y="3832"/>
                    </a:cubicBezTo>
                    <a:cubicBezTo>
                      <a:pt x="2335" y="3682"/>
                      <a:pt x="2553" y="3470"/>
                      <a:pt x="2749" y="3251"/>
                    </a:cubicBezTo>
                    <a:cubicBezTo>
                      <a:pt x="3079" y="2905"/>
                      <a:pt x="3367" y="2517"/>
                      <a:pt x="3607" y="2104"/>
                    </a:cubicBezTo>
                    <a:cubicBezTo>
                      <a:pt x="3415" y="2060"/>
                      <a:pt x="3214" y="2044"/>
                      <a:pt x="3034" y="1957"/>
                    </a:cubicBezTo>
                    <a:cubicBezTo>
                      <a:pt x="3010" y="1945"/>
                      <a:pt x="2985" y="1928"/>
                      <a:pt x="2977" y="1902"/>
                    </a:cubicBezTo>
                    <a:cubicBezTo>
                      <a:pt x="2961" y="1853"/>
                      <a:pt x="3002" y="1811"/>
                      <a:pt x="3050" y="1809"/>
                    </a:cubicBezTo>
                    <a:cubicBezTo>
                      <a:pt x="3237" y="1783"/>
                      <a:pt x="3416" y="1757"/>
                      <a:pt x="3598" y="1711"/>
                    </a:cubicBezTo>
                    <a:cubicBezTo>
                      <a:pt x="3787" y="1664"/>
                      <a:pt x="3975" y="1564"/>
                      <a:pt x="4062" y="1381"/>
                    </a:cubicBezTo>
                    <a:cubicBezTo>
                      <a:pt x="4172" y="1182"/>
                      <a:pt x="4250" y="966"/>
                      <a:pt x="4356" y="765"/>
                    </a:cubicBezTo>
                    <a:cubicBezTo>
                      <a:pt x="4481" y="510"/>
                      <a:pt x="4636" y="268"/>
                      <a:pt x="473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7"/>
              <p:cNvSpPr/>
              <p:nvPr/>
            </p:nvSpPr>
            <p:spPr>
              <a:xfrm>
                <a:off x="-842" y="828104"/>
                <a:ext cx="108024" cy="81360"/>
              </a:xfrm>
              <a:custGeom>
                <a:avLst/>
                <a:gdLst/>
                <a:ahLst/>
                <a:cxnLst/>
                <a:rect l="l" t="t" r="r" b="b"/>
                <a:pathLst>
                  <a:path w="2216" h="1669" extrusionOk="0">
                    <a:moveTo>
                      <a:pt x="1702" y="1"/>
                    </a:moveTo>
                    <a:lnTo>
                      <a:pt x="1702" y="1"/>
                    </a:lnTo>
                    <a:cubicBezTo>
                      <a:pt x="1528" y="179"/>
                      <a:pt x="1335" y="341"/>
                      <a:pt x="1128" y="479"/>
                    </a:cubicBezTo>
                    <a:cubicBezTo>
                      <a:pt x="1108" y="490"/>
                      <a:pt x="1021" y="550"/>
                      <a:pt x="935" y="601"/>
                    </a:cubicBezTo>
                    <a:cubicBezTo>
                      <a:pt x="712" y="892"/>
                      <a:pt x="466" y="1169"/>
                      <a:pt x="171" y="1377"/>
                    </a:cubicBezTo>
                    <a:cubicBezTo>
                      <a:pt x="115" y="1415"/>
                      <a:pt x="58" y="1452"/>
                      <a:pt x="1" y="1486"/>
                    </a:cubicBezTo>
                    <a:cubicBezTo>
                      <a:pt x="241" y="1603"/>
                      <a:pt x="533" y="1669"/>
                      <a:pt x="825" y="1669"/>
                    </a:cubicBezTo>
                    <a:cubicBezTo>
                      <a:pt x="1167" y="1669"/>
                      <a:pt x="1509" y="1579"/>
                      <a:pt x="1765" y="1377"/>
                    </a:cubicBezTo>
                    <a:cubicBezTo>
                      <a:pt x="1832" y="1324"/>
                      <a:pt x="1894" y="1263"/>
                      <a:pt x="1949" y="1194"/>
                    </a:cubicBezTo>
                    <a:lnTo>
                      <a:pt x="1949" y="1194"/>
                    </a:lnTo>
                    <a:cubicBezTo>
                      <a:pt x="1797" y="1266"/>
                      <a:pt x="1633" y="1321"/>
                      <a:pt x="1473" y="1377"/>
                    </a:cubicBezTo>
                    <a:cubicBezTo>
                      <a:pt x="1421" y="1396"/>
                      <a:pt x="1368" y="1414"/>
                      <a:pt x="1317" y="1434"/>
                    </a:cubicBezTo>
                    <a:cubicBezTo>
                      <a:pt x="1232" y="1466"/>
                      <a:pt x="1150" y="1514"/>
                      <a:pt x="1059" y="1531"/>
                    </a:cubicBezTo>
                    <a:cubicBezTo>
                      <a:pt x="1058" y="1531"/>
                      <a:pt x="1056" y="1531"/>
                      <a:pt x="1055" y="1531"/>
                    </a:cubicBezTo>
                    <a:cubicBezTo>
                      <a:pt x="1032" y="1531"/>
                      <a:pt x="1010" y="1517"/>
                      <a:pt x="1003" y="1494"/>
                    </a:cubicBezTo>
                    <a:cubicBezTo>
                      <a:pt x="987" y="1445"/>
                      <a:pt x="1028" y="1408"/>
                      <a:pt x="1061" y="1377"/>
                    </a:cubicBezTo>
                    <a:cubicBezTo>
                      <a:pt x="1067" y="1372"/>
                      <a:pt x="1071" y="1368"/>
                      <a:pt x="1075" y="1364"/>
                    </a:cubicBezTo>
                    <a:cubicBezTo>
                      <a:pt x="1202" y="1239"/>
                      <a:pt x="1339" y="1122"/>
                      <a:pt x="1481" y="1014"/>
                    </a:cubicBezTo>
                    <a:cubicBezTo>
                      <a:pt x="1706" y="835"/>
                      <a:pt x="1957" y="692"/>
                      <a:pt x="2216" y="564"/>
                    </a:cubicBezTo>
                    <a:lnTo>
                      <a:pt x="2216" y="564"/>
                    </a:lnTo>
                    <a:cubicBezTo>
                      <a:pt x="1808" y="606"/>
                      <a:pt x="1423" y="762"/>
                      <a:pt x="1094" y="1005"/>
                    </a:cubicBezTo>
                    <a:cubicBezTo>
                      <a:pt x="925" y="1121"/>
                      <a:pt x="772" y="1260"/>
                      <a:pt x="602" y="1377"/>
                    </a:cubicBezTo>
                    <a:cubicBezTo>
                      <a:pt x="578" y="1394"/>
                      <a:pt x="552" y="1411"/>
                      <a:pt x="527" y="1427"/>
                    </a:cubicBezTo>
                    <a:cubicBezTo>
                      <a:pt x="521" y="1429"/>
                      <a:pt x="515" y="1430"/>
                      <a:pt x="509" y="1430"/>
                    </a:cubicBezTo>
                    <a:cubicBezTo>
                      <a:pt x="480" y="1430"/>
                      <a:pt x="459" y="1405"/>
                      <a:pt x="459" y="1377"/>
                    </a:cubicBezTo>
                    <a:cubicBezTo>
                      <a:pt x="459" y="1367"/>
                      <a:pt x="462" y="1358"/>
                      <a:pt x="469" y="1348"/>
                    </a:cubicBezTo>
                    <a:cubicBezTo>
                      <a:pt x="633" y="1154"/>
                      <a:pt x="849" y="1010"/>
                      <a:pt x="1035" y="838"/>
                    </a:cubicBezTo>
                    <a:cubicBezTo>
                      <a:pt x="1298" y="596"/>
                      <a:pt x="1536" y="317"/>
                      <a:pt x="17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7"/>
              <p:cNvSpPr/>
              <p:nvPr/>
            </p:nvSpPr>
            <p:spPr>
              <a:xfrm>
                <a:off x="-116374" y="660023"/>
                <a:ext cx="245931" cy="264650"/>
              </a:xfrm>
              <a:custGeom>
                <a:avLst/>
                <a:gdLst/>
                <a:ahLst/>
                <a:cxnLst/>
                <a:rect l="l" t="t" r="r" b="b"/>
                <a:pathLst>
                  <a:path w="5045" h="5429" extrusionOk="0">
                    <a:moveTo>
                      <a:pt x="3926" y="89"/>
                    </a:moveTo>
                    <a:cubicBezTo>
                      <a:pt x="3951" y="89"/>
                      <a:pt x="3983" y="99"/>
                      <a:pt x="3983" y="128"/>
                    </a:cubicBezTo>
                    <a:cubicBezTo>
                      <a:pt x="3972" y="164"/>
                      <a:pt x="3946" y="206"/>
                      <a:pt x="3903" y="211"/>
                    </a:cubicBezTo>
                    <a:cubicBezTo>
                      <a:pt x="3902" y="211"/>
                      <a:pt x="3900" y="211"/>
                      <a:pt x="3899" y="211"/>
                    </a:cubicBezTo>
                    <a:cubicBezTo>
                      <a:pt x="3870" y="211"/>
                      <a:pt x="3842" y="180"/>
                      <a:pt x="3846" y="151"/>
                    </a:cubicBezTo>
                    <a:cubicBezTo>
                      <a:pt x="3857" y="120"/>
                      <a:pt x="3893" y="106"/>
                      <a:pt x="3919" y="90"/>
                    </a:cubicBezTo>
                    <a:cubicBezTo>
                      <a:pt x="3921" y="90"/>
                      <a:pt x="3924" y="89"/>
                      <a:pt x="3926" y="89"/>
                    </a:cubicBezTo>
                    <a:close/>
                    <a:moveTo>
                      <a:pt x="4320" y="208"/>
                    </a:moveTo>
                    <a:cubicBezTo>
                      <a:pt x="4390" y="208"/>
                      <a:pt x="4382" y="328"/>
                      <a:pt x="4324" y="345"/>
                    </a:cubicBezTo>
                    <a:cubicBezTo>
                      <a:pt x="4323" y="345"/>
                      <a:pt x="4322" y="344"/>
                      <a:pt x="4322" y="344"/>
                    </a:cubicBezTo>
                    <a:cubicBezTo>
                      <a:pt x="4250" y="321"/>
                      <a:pt x="4247" y="239"/>
                      <a:pt x="4314" y="208"/>
                    </a:cubicBezTo>
                    <a:cubicBezTo>
                      <a:pt x="4316" y="208"/>
                      <a:pt x="4318" y="208"/>
                      <a:pt x="4320" y="208"/>
                    </a:cubicBezTo>
                    <a:close/>
                    <a:moveTo>
                      <a:pt x="3488" y="399"/>
                    </a:moveTo>
                    <a:cubicBezTo>
                      <a:pt x="3496" y="403"/>
                      <a:pt x="3505" y="404"/>
                      <a:pt x="3514" y="404"/>
                    </a:cubicBezTo>
                    <a:cubicBezTo>
                      <a:pt x="3515" y="404"/>
                      <a:pt x="3517" y="404"/>
                      <a:pt x="3518" y="404"/>
                    </a:cubicBezTo>
                    <a:cubicBezTo>
                      <a:pt x="3524" y="404"/>
                      <a:pt x="3529" y="404"/>
                      <a:pt x="3534" y="405"/>
                    </a:cubicBezTo>
                    <a:cubicBezTo>
                      <a:pt x="3551" y="410"/>
                      <a:pt x="3564" y="424"/>
                      <a:pt x="3575" y="435"/>
                    </a:cubicBezTo>
                    <a:cubicBezTo>
                      <a:pt x="3571" y="454"/>
                      <a:pt x="3570" y="474"/>
                      <a:pt x="3562" y="492"/>
                    </a:cubicBezTo>
                    <a:cubicBezTo>
                      <a:pt x="3556" y="497"/>
                      <a:pt x="3550" y="504"/>
                      <a:pt x="3543" y="507"/>
                    </a:cubicBezTo>
                    <a:cubicBezTo>
                      <a:pt x="3542" y="506"/>
                      <a:pt x="3540" y="505"/>
                      <a:pt x="3539" y="504"/>
                    </a:cubicBezTo>
                    <a:cubicBezTo>
                      <a:pt x="3535" y="501"/>
                      <a:pt x="3531" y="500"/>
                      <a:pt x="3527" y="500"/>
                    </a:cubicBezTo>
                    <a:cubicBezTo>
                      <a:pt x="3518" y="500"/>
                      <a:pt x="3510" y="505"/>
                      <a:pt x="3504" y="512"/>
                    </a:cubicBezTo>
                    <a:cubicBezTo>
                      <a:pt x="3457" y="499"/>
                      <a:pt x="3437" y="425"/>
                      <a:pt x="3488" y="399"/>
                    </a:cubicBezTo>
                    <a:close/>
                    <a:moveTo>
                      <a:pt x="4072" y="3449"/>
                    </a:moveTo>
                    <a:lnTo>
                      <a:pt x="4072" y="3449"/>
                    </a:lnTo>
                    <a:cubicBezTo>
                      <a:pt x="3906" y="3765"/>
                      <a:pt x="3668" y="4044"/>
                      <a:pt x="3404" y="4286"/>
                    </a:cubicBezTo>
                    <a:cubicBezTo>
                      <a:pt x="3218" y="4458"/>
                      <a:pt x="3003" y="4602"/>
                      <a:pt x="2838" y="4796"/>
                    </a:cubicBezTo>
                    <a:cubicBezTo>
                      <a:pt x="2832" y="4806"/>
                      <a:pt x="2829" y="4815"/>
                      <a:pt x="2829" y="4825"/>
                    </a:cubicBezTo>
                    <a:cubicBezTo>
                      <a:pt x="2829" y="4853"/>
                      <a:pt x="2850" y="4878"/>
                      <a:pt x="2879" y="4878"/>
                    </a:cubicBezTo>
                    <a:cubicBezTo>
                      <a:pt x="2885" y="4878"/>
                      <a:pt x="2891" y="4877"/>
                      <a:pt x="2897" y="4875"/>
                    </a:cubicBezTo>
                    <a:cubicBezTo>
                      <a:pt x="2922" y="4859"/>
                      <a:pt x="2947" y="4842"/>
                      <a:pt x="2972" y="4825"/>
                    </a:cubicBezTo>
                    <a:cubicBezTo>
                      <a:pt x="3142" y="4708"/>
                      <a:pt x="3295" y="4569"/>
                      <a:pt x="3464" y="4453"/>
                    </a:cubicBezTo>
                    <a:cubicBezTo>
                      <a:pt x="3793" y="4210"/>
                      <a:pt x="4177" y="4054"/>
                      <a:pt x="4586" y="4012"/>
                    </a:cubicBezTo>
                    <a:lnTo>
                      <a:pt x="4586" y="4012"/>
                    </a:lnTo>
                    <a:cubicBezTo>
                      <a:pt x="4327" y="4140"/>
                      <a:pt x="4076" y="4283"/>
                      <a:pt x="3851" y="4462"/>
                    </a:cubicBezTo>
                    <a:cubicBezTo>
                      <a:pt x="3708" y="4570"/>
                      <a:pt x="3572" y="4687"/>
                      <a:pt x="3445" y="4812"/>
                    </a:cubicBezTo>
                    <a:cubicBezTo>
                      <a:pt x="3441" y="4816"/>
                      <a:pt x="3437" y="4820"/>
                      <a:pt x="3431" y="4825"/>
                    </a:cubicBezTo>
                    <a:cubicBezTo>
                      <a:pt x="3398" y="4856"/>
                      <a:pt x="3357" y="4893"/>
                      <a:pt x="3372" y="4942"/>
                    </a:cubicBezTo>
                    <a:cubicBezTo>
                      <a:pt x="3379" y="4965"/>
                      <a:pt x="3402" y="4979"/>
                      <a:pt x="3425" y="4979"/>
                    </a:cubicBezTo>
                    <a:cubicBezTo>
                      <a:pt x="3426" y="4979"/>
                      <a:pt x="3428" y="4979"/>
                      <a:pt x="3429" y="4979"/>
                    </a:cubicBezTo>
                    <a:cubicBezTo>
                      <a:pt x="3519" y="4962"/>
                      <a:pt x="3601" y="4914"/>
                      <a:pt x="3687" y="4882"/>
                    </a:cubicBezTo>
                    <a:cubicBezTo>
                      <a:pt x="3738" y="4862"/>
                      <a:pt x="3791" y="4844"/>
                      <a:pt x="3843" y="4825"/>
                    </a:cubicBezTo>
                    <a:cubicBezTo>
                      <a:pt x="4003" y="4769"/>
                      <a:pt x="4167" y="4714"/>
                      <a:pt x="4318" y="4642"/>
                    </a:cubicBezTo>
                    <a:lnTo>
                      <a:pt x="4318" y="4642"/>
                    </a:lnTo>
                    <a:cubicBezTo>
                      <a:pt x="4264" y="4711"/>
                      <a:pt x="4202" y="4772"/>
                      <a:pt x="4135" y="4825"/>
                    </a:cubicBezTo>
                    <a:cubicBezTo>
                      <a:pt x="3879" y="5027"/>
                      <a:pt x="3537" y="5117"/>
                      <a:pt x="3195" y="5117"/>
                    </a:cubicBezTo>
                    <a:cubicBezTo>
                      <a:pt x="2903" y="5117"/>
                      <a:pt x="2611" y="5051"/>
                      <a:pt x="2371" y="4934"/>
                    </a:cubicBezTo>
                    <a:cubicBezTo>
                      <a:pt x="2428" y="4900"/>
                      <a:pt x="2485" y="4863"/>
                      <a:pt x="2541" y="4825"/>
                    </a:cubicBezTo>
                    <a:cubicBezTo>
                      <a:pt x="2835" y="4617"/>
                      <a:pt x="3082" y="4340"/>
                      <a:pt x="3304" y="4049"/>
                    </a:cubicBezTo>
                    <a:cubicBezTo>
                      <a:pt x="3391" y="3998"/>
                      <a:pt x="3477" y="3938"/>
                      <a:pt x="3498" y="3927"/>
                    </a:cubicBezTo>
                    <a:cubicBezTo>
                      <a:pt x="3705" y="3789"/>
                      <a:pt x="3898" y="3627"/>
                      <a:pt x="4072" y="3449"/>
                    </a:cubicBezTo>
                    <a:close/>
                    <a:moveTo>
                      <a:pt x="4886" y="992"/>
                    </a:moveTo>
                    <a:lnTo>
                      <a:pt x="4886" y="992"/>
                    </a:lnTo>
                    <a:cubicBezTo>
                      <a:pt x="4792" y="1260"/>
                      <a:pt x="4637" y="1503"/>
                      <a:pt x="4512" y="1757"/>
                    </a:cubicBezTo>
                    <a:cubicBezTo>
                      <a:pt x="4406" y="1959"/>
                      <a:pt x="4328" y="2175"/>
                      <a:pt x="4218" y="2374"/>
                    </a:cubicBezTo>
                    <a:cubicBezTo>
                      <a:pt x="4131" y="2557"/>
                      <a:pt x="3943" y="2657"/>
                      <a:pt x="3754" y="2704"/>
                    </a:cubicBezTo>
                    <a:cubicBezTo>
                      <a:pt x="3572" y="2750"/>
                      <a:pt x="3393" y="2776"/>
                      <a:pt x="3206" y="2802"/>
                    </a:cubicBezTo>
                    <a:cubicBezTo>
                      <a:pt x="3158" y="2804"/>
                      <a:pt x="3117" y="2846"/>
                      <a:pt x="3132" y="2895"/>
                    </a:cubicBezTo>
                    <a:cubicBezTo>
                      <a:pt x="3141" y="2921"/>
                      <a:pt x="3166" y="2938"/>
                      <a:pt x="3189" y="2950"/>
                    </a:cubicBezTo>
                    <a:cubicBezTo>
                      <a:pt x="3368" y="3037"/>
                      <a:pt x="3571" y="3053"/>
                      <a:pt x="3763" y="3097"/>
                    </a:cubicBezTo>
                    <a:cubicBezTo>
                      <a:pt x="3523" y="3510"/>
                      <a:pt x="3234" y="3897"/>
                      <a:pt x="2904" y="4244"/>
                    </a:cubicBezTo>
                    <a:cubicBezTo>
                      <a:pt x="2709" y="4464"/>
                      <a:pt x="2490" y="4675"/>
                      <a:pt x="2234" y="4825"/>
                    </a:cubicBezTo>
                    <a:cubicBezTo>
                      <a:pt x="2132" y="4885"/>
                      <a:pt x="2023" y="4935"/>
                      <a:pt x="1907" y="4971"/>
                    </a:cubicBezTo>
                    <a:cubicBezTo>
                      <a:pt x="1381" y="5157"/>
                      <a:pt x="807" y="5068"/>
                      <a:pt x="275" y="5235"/>
                    </a:cubicBezTo>
                    <a:cubicBezTo>
                      <a:pt x="323" y="5140"/>
                      <a:pt x="369" y="5043"/>
                      <a:pt x="418" y="4950"/>
                    </a:cubicBezTo>
                    <a:cubicBezTo>
                      <a:pt x="441" y="4908"/>
                      <a:pt x="464" y="4867"/>
                      <a:pt x="487" y="4825"/>
                    </a:cubicBezTo>
                    <a:cubicBezTo>
                      <a:pt x="634" y="4563"/>
                      <a:pt x="795" y="4306"/>
                      <a:pt x="971" y="4059"/>
                    </a:cubicBezTo>
                    <a:cubicBezTo>
                      <a:pt x="1024" y="4179"/>
                      <a:pt x="1576" y="4163"/>
                      <a:pt x="1675" y="4174"/>
                    </a:cubicBezTo>
                    <a:cubicBezTo>
                      <a:pt x="1713" y="4175"/>
                      <a:pt x="1750" y="4176"/>
                      <a:pt x="1787" y="4176"/>
                    </a:cubicBezTo>
                    <a:cubicBezTo>
                      <a:pt x="2079" y="4176"/>
                      <a:pt x="2372" y="4149"/>
                      <a:pt x="2654" y="4072"/>
                    </a:cubicBezTo>
                    <a:cubicBezTo>
                      <a:pt x="2682" y="4058"/>
                      <a:pt x="2819" y="4045"/>
                      <a:pt x="2795" y="4003"/>
                    </a:cubicBezTo>
                    <a:cubicBezTo>
                      <a:pt x="2789" y="3994"/>
                      <a:pt x="2782" y="3991"/>
                      <a:pt x="2775" y="3991"/>
                    </a:cubicBezTo>
                    <a:cubicBezTo>
                      <a:pt x="2757" y="3991"/>
                      <a:pt x="2736" y="4008"/>
                      <a:pt x="2717" y="4010"/>
                    </a:cubicBezTo>
                    <a:cubicBezTo>
                      <a:pt x="2505" y="4057"/>
                      <a:pt x="2285" y="4073"/>
                      <a:pt x="2066" y="4073"/>
                    </a:cubicBezTo>
                    <a:cubicBezTo>
                      <a:pt x="1945" y="4073"/>
                      <a:pt x="1824" y="4068"/>
                      <a:pt x="1705" y="4061"/>
                    </a:cubicBezTo>
                    <a:cubicBezTo>
                      <a:pt x="1478" y="4042"/>
                      <a:pt x="1250" y="4030"/>
                      <a:pt x="1027" y="3983"/>
                    </a:cubicBezTo>
                    <a:lnTo>
                      <a:pt x="1024" y="3983"/>
                    </a:lnTo>
                    <a:cubicBezTo>
                      <a:pt x="1201" y="3740"/>
                      <a:pt x="1391" y="3505"/>
                      <a:pt x="1594" y="3284"/>
                    </a:cubicBezTo>
                    <a:cubicBezTo>
                      <a:pt x="1604" y="3287"/>
                      <a:pt x="1613" y="3290"/>
                      <a:pt x="1623" y="3292"/>
                    </a:cubicBezTo>
                    <a:cubicBezTo>
                      <a:pt x="1692" y="3312"/>
                      <a:pt x="1763" y="3325"/>
                      <a:pt x="1832" y="3341"/>
                    </a:cubicBezTo>
                    <a:cubicBezTo>
                      <a:pt x="2065" y="3396"/>
                      <a:pt x="2303" y="3422"/>
                      <a:pt x="2544" y="3428"/>
                    </a:cubicBezTo>
                    <a:cubicBezTo>
                      <a:pt x="2591" y="3429"/>
                      <a:pt x="2638" y="3429"/>
                      <a:pt x="2685" y="3429"/>
                    </a:cubicBezTo>
                    <a:cubicBezTo>
                      <a:pt x="2854" y="3429"/>
                      <a:pt x="3023" y="3422"/>
                      <a:pt x="3190" y="3397"/>
                    </a:cubicBezTo>
                    <a:cubicBezTo>
                      <a:pt x="3291" y="3383"/>
                      <a:pt x="3391" y="3364"/>
                      <a:pt x="3489" y="3337"/>
                    </a:cubicBezTo>
                    <a:cubicBezTo>
                      <a:pt x="3503" y="3337"/>
                      <a:pt x="3516" y="3329"/>
                      <a:pt x="3518" y="3312"/>
                    </a:cubicBezTo>
                    <a:cubicBezTo>
                      <a:pt x="3518" y="3296"/>
                      <a:pt x="3504" y="3283"/>
                      <a:pt x="3489" y="3283"/>
                    </a:cubicBezTo>
                    <a:cubicBezTo>
                      <a:pt x="3485" y="3283"/>
                      <a:pt x="3480" y="3284"/>
                      <a:pt x="3477" y="3286"/>
                    </a:cubicBezTo>
                    <a:cubicBezTo>
                      <a:pt x="3320" y="3304"/>
                      <a:pt x="3163" y="3311"/>
                      <a:pt x="3006" y="3311"/>
                    </a:cubicBezTo>
                    <a:cubicBezTo>
                      <a:pt x="2673" y="3311"/>
                      <a:pt x="2339" y="3278"/>
                      <a:pt x="2009" y="3239"/>
                    </a:cubicBezTo>
                    <a:cubicBezTo>
                      <a:pt x="1902" y="3226"/>
                      <a:pt x="1794" y="3207"/>
                      <a:pt x="1687" y="3184"/>
                    </a:cubicBezTo>
                    <a:cubicBezTo>
                      <a:pt x="1736" y="3133"/>
                      <a:pt x="1787" y="3081"/>
                      <a:pt x="1838" y="3030"/>
                    </a:cubicBezTo>
                    <a:cubicBezTo>
                      <a:pt x="2101" y="2774"/>
                      <a:pt x="2391" y="2550"/>
                      <a:pt x="2696" y="2346"/>
                    </a:cubicBezTo>
                    <a:cubicBezTo>
                      <a:pt x="2730" y="2350"/>
                      <a:pt x="2763" y="2350"/>
                      <a:pt x="2796" y="2353"/>
                    </a:cubicBezTo>
                    <a:cubicBezTo>
                      <a:pt x="2827" y="2354"/>
                      <a:pt x="2859" y="2354"/>
                      <a:pt x="2890" y="2354"/>
                    </a:cubicBezTo>
                    <a:cubicBezTo>
                      <a:pt x="3262" y="2354"/>
                      <a:pt x="3632" y="2299"/>
                      <a:pt x="3999" y="2246"/>
                    </a:cubicBezTo>
                    <a:cubicBezTo>
                      <a:pt x="4015" y="2243"/>
                      <a:pt x="4011" y="2218"/>
                      <a:pt x="3996" y="2218"/>
                    </a:cubicBezTo>
                    <a:cubicBezTo>
                      <a:pt x="3995" y="2218"/>
                      <a:pt x="3994" y="2218"/>
                      <a:pt x="3992" y="2219"/>
                    </a:cubicBezTo>
                    <a:cubicBezTo>
                      <a:pt x="3780" y="2266"/>
                      <a:pt x="3562" y="2273"/>
                      <a:pt x="3343" y="2273"/>
                    </a:cubicBezTo>
                    <a:cubicBezTo>
                      <a:pt x="3326" y="2274"/>
                      <a:pt x="3308" y="2274"/>
                      <a:pt x="3290" y="2274"/>
                    </a:cubicBezTo>
                    <a:cubicBezTo>
                      <a:pt x="3143" y="2274"/>
                      <a:pt x="2996" y="2259"/>
                      <a:pt x="2849" y="2248"/>
                    </a:cubicBezTo>
                    <a:cubicBezTo>
                      <a:pt x="2959" y="2178"/>
                      <a:pt x="3071" y="2111"/>
                      <a:pt x="3185" y="2045"/>
                    </a:cubicBezTo>
                    <a:cubicBezTo>
                      <a:pt x="3606" y="1808"/>
                      <a:pt x="4042" y="1594"/>
                      <a:pt x="4503" y="1444"/>
                    </a:cubicBezTo>
                    <a:cubicBezTo>
                      <a:pt x="4505" y="1444"/>
                      <a:pt x="4506" y="1444"/>
                      <a:pt x="4508" y="1444"/>
                    </a:cubicBezTo>
                    <a:cubicBezTo>
                      <a:pt x="4512" y="1444"/>
                      <a:pt x="4515" y="1443"/>
                      <a:pt x="4519" y="1440"/>
                    </a:cubicBezTo>
                    <a:cubicBezTo>
                      <a:pt x="4537" y="1412"/>
                      <a:pt x="4518" y="1401"/>
                      <a:pt x="4479" y="1401"/>
                    </a:cubicBezTo>
                    <a:cubicBezTo>
                      <a:pt x="4360" y="1401"/>
                      <a:pt x="4058" y="1497"/>
                      <a:pt x="4018" y="1511"/>
                    </a:cubicBezTo>
                    <a:cubicBezTo>
                      <a:pt x="3716" y="1617"/>
                      <a:pt x="3423" y="1749"/>
                      <a:pt x="3142" y="1902"/>
                    </a:cubicBezTo>
                    <a:cubicBezTo>
                      <a:pt x="3180" y="1818"/>
                      <a:pt x="3216" y="1734"/>
                      <a:pt x="3253" y="1649"/>
                    </a:cubicBezTo>
                    <a:cubicBezTo>
                      <a:pt x="3314" y="1508"/>
                      <a:pt x="3379" y="1368"/>
                      <a:pt x="3458" y="1236"/>
                    </a:cubicBezTo>
                    <a:cubicBezTo>
                      <a:pt x="3462" y="1228"/>
                      <a:pt x="3456" y="1222"/>
                      <a:pt x="3450" y="1222"/>
                    </a:cubicBezTo>
                    <a:cubicBezTo>
                      <a:pt x="3446" y="1222"/>
                      <a:pt x="3443" y="1223"/>
                      <a:pt x="3441" y="1227"/>
                    </a:cubicBezTo>
                    <a:cubicBezTo>
                      <a:pt x="3404" y="1296"/>
                      <a:pt x="3358" y="1360"/>
                      <a:pt x="3317" y="1427"/>
                    </a:cubicBezTo>
                    <a:cubicBezTo>
                      <a:pt x="3224" y="1577"/>
                      <a:pt x="3135" y="1729"/>
                      <a:pt x="3055" y="1887"/>
                    </a:cubicBezTo>
                    <a:cubicBezTo>
                      <a:pt x="3048" y="1911"/>
                      <a:pt x="3025" y="1941"/>
                      <a:pt x="3016" y="1971"/>
                    </a:cubicBezTo>
                    <a:cubicBezTo>
                      <a:pt x="2667" y="2167"/>
                      <a:pt x="2329" y="2390"/>
                      <a:pt x="2020" y="2647"/>
                    </a:cubicBezTo>
                    <a:cubicBezTo>
                      <a:pt x="2021" y="2602"/>
                      <a:pt x="2021" y="2557"/>
                      <a:pt x="2022" y="2513"/>
                    </a:cubicBezTo>
                    <a:cubicBezTo>
                      <a:pt x="2022" y="2272"/>
                      <a:pt x="2007" y="2029"/>
                      <a:pt x="2063" y="1792"/>
                    </a:cubicBezTo>
                    <a:cubicBezTo>
                      <a:pt x="2066" y="1785"/>
                      <a:pt x="2063" y="1776"/>
                      <a:pt x="2053" y="1773"/>
                    </a:cubicBezTo>
                    <a:cubicBezTo>
                      <a:pt x="2053" y="1773"/>
                      <a:pt x="2052" y="1773"/>
                      <a:pt x="2052" y="1773"/>
                    </a:cubicBezTo>
                    <a:cubicBezTo>
                      <a:pt x="2045" y="1773"/>
                      <a:pt x="2040" y="1778"/>
                      <a:pt x="2039" y="1785"/>
                    </a:cubicBezTo>
                    <a:cubicBezTo>
                      <a:pt x="2017" y="1875"/>
                      <a:pt x="1994" y="1968"/>
                      <a:pt x="1977" y="2061"/>
                    </a:cubicBezTo>
                    <a:cubicBezTo>
                      <a:pt x="1940" y="2253"/>
                      <a:pt x="1923" y="2451"/>
                      <a:pt x="1925" y="2647"/>
                    </a:cubicBezTo>
                    <a:cubicBezTo>
                      <a:pt x="1928" y="2671"/>
                      <a:pt x="1924" y="2701"/>
                      <a:pt x="1927" y="2726"/>
                    </a:cubicBezTo>
                    <a:cubicBezTo>
                      <a:pt x="1835" y="2807"/>
                      <a:pt x="1746" y="2890"/>
                      <a:pt x="1661" y="2977"/>
                    </a:cubicBezTo>
                    <a:cubicBezTo>
                      <a:pt x="1322" y="3315"/>
                      <a:pt x="1030" y="3697"/>
                      <a:pt x="763" y="4092"/>
                    </a:cubicBezTo>
                    <a:cubicBezTo>
                      <a:pt x="601" y="4327"/>
                      <a:pt x="451" y="4572"/>
                      <a:pt x="318" y="4825"/>
                    </a:cubicBezTo>
                    <a:cubicBezTo>
                      <a:pt x="265" y="4928"/>
                      <a:pt x="213" y="5033"/>
                      <a:pt x="166" y="5139"/>
                    </a:cubicBezTo>
                    <a:cubicBezTo>
                      <a:pt x="159" y="5032"/>
                      <a:pt x="156" y="4928"/>
                      <a:pt x="157" y="4825"/>
                    </a:cubicBezTo>
                    <a:cubicBezTo>
                      <a:pt x="165" y="4059"/>
                      <a:pt x="420" y="3411"/>
                      <a:pt x="801" y="2722"/>
                    </a:cubicBezTo>
                    <a:cubicBezTo>
                      <a:pt x="817" y="2721"/>
                      <a:pt x="832" y="2720"/>
                      <a:pt x="848" y="2720"/>
                    </a:cubicBezTo>
                    <a:cubicBezTo>
                      <a:pt x="996" y="2720"/>
                      <a:pt x="1139" y="2772"/>
                      <a:pt x="1280" y="2805"/>
                    </a:cubicBezTo>
                    <a:cubicBezTo>
                      <a:pt x="1453" y="2791"/>
                      <a:pt x="1340" y="2597"/>
                      <a:pt x="1297" y="2509"/>
                    </a:cubicBezTo>
                    <a:cubicBezTo>
                      <a:pt x="1273" y="2461"/>
                      <a:pt x="1239" y="2414"/>
                      <a:pt x="1273" y="2363"/>
                    </a:cubicBezTo>
                    <a:cubicBezTo>
                      <a:pt x="1318" y="2269"/>
                      <a:pt x="1378" y="2188"/>
                      <a:pt x="1446" y="2111"/>
                    </a:cubicBezTo>
                    <a:cubicBezTo>
                      <a:pt x="1726" y="1802"/>
                      <a:pt x="2093" y="1606"/>
                      <a:pt x="2459" y="1415"/>
                    </a:cubicBezTo>
                    <a:lnTo>
                      <a:pt x="2459" y="1415"/>
                    </a:lnTo>
                    <a:cubicBezTo>
                      <a:pt x="2418" y="1553"/>
                      <a:pt x="2371" y="1688"/>
                      <a:pt x="2332" y="1827"/>
                    </a:cubicBezTo>
                    <a:cubicBezTo>
                      <a:pt x="2312" y="1871"/>
                      <a:pt x="2317" y="1934"/>
                      <a:pt x="2373" y="1947"/>
                    </a:cubicBezTo>
                    <a:cubicBezTo>
                      <a:pt x="2375" y="1947"/>
                      <a:pt x="2377" y="1947"/>
                      <a:pt x="2379" y="1947"/>
                    </a:cubicBezTo>
                    <a:cubicBezTo>
                      <a:pt x="2542" y="1947"/>
                      <a:pt x="2825" y="1439"/>
                      <a:pt x="2962" y="1321"/>
                    </a:cubicBezTo>
                    <a:cubicBezTo>
                      <a:pt x="3226" y="1121"/>
                      <a:pt x="3583" y="1112"/>
                      <a:pt x="3901" y="1110"/>
                    </a:cubicBezTo>
                    <a:cubicBezTo>
                      <a:pt x="3918" y="1110"/>
                      <a:pt x="3934" y="1110"/>
                      <a:pt x="3951" y="1110"/>
                    </a:cubicBezTo>
                    <a:cubicBezTo>
                      <a:pt x="4266" y="1110"/>
                      <a:pt x="4581" y="1072"/>
                      <a:pt x="4886" y="992"/>
                    </a:cubicBezTo>
                    <a:close/>
                    <a:moveTo>
                      <a:pt x="3951" y="0"/>
                    </a:moveTo>
                    <a:cubicBezTo>
                      <a:pt x="3929" y="0"/>
                      <a:pt x="3907" y="7"/>
                      <a:pt x="3889" y="21"/>
                    </a:cubicBezTo>
                    <a:cubicBezTo>
                      <a:pt x="3767" y="46"/>
                      <a:pt x="3754" y="214"/>
                      <a:pt x="3866" y="263"/>
                    </a:cubicBezTo>
                    <a:cubicBezTo>
                      <a:pt x="3873" y="265"/>
                      <a:pt x="3879" y="267"/>
                      <a:pt x="3885" y="268"/>
                    </a:cubicBezTo>
                    <a:cubicBezTo>
                      <a:pt x="3848" y="440"/>
                      <a:pt x="3790" y="612"/>
                      <a:pt x="3699" y="764"/>
                    </a:cubicBezTo>
                    <a:cubicBezTo>
                      <a:pt x="3696" y="760"/>
                      <a:pt x="3692" y="757"/>
                      <a:pt x="3686" y="755"/>
                    </a:cubicBezTo>
                    <a:cubicBezTo>
                      <a:pt x="3639" y="741"/>
                      <a:pt x="3594" y="714"/>
                      <a:pt x="3570" y="668"/>
                    </a:cubicBezTo>
                    <a:cubicBezTo>
                      <a:pt x="3551" y="632"/>
                      <a:pt x="3549" y="590"/>
                      <a:pt x="3552" y="549"/>
                    </a:cubicBezTo>
                    <a:cubicBezTo>
                      <a:pt x="3552" y="546"/>
                      <a:pt x="3552" y="543"/>
                      <a:pt x="3552" y="540"/>
                    </a:cubicBezTo>
                    <a:cubicBezTo>
                      <a:pt x="3660" y="505"/>
                      <a:pt x="3694" y="350"/>
                      <a:pt x="3541" y="324"/>
                    </a:cubicBezTo>
                    <a:cubicBezTo>
                      <a:pt x="3537" y="324"/>
                      <a:pt x="3534" y="324"/>
                      <a:pt x="3531" y="324"/>
                    </a:cubicBezTo>
                    <a:cubicBezTo>
                      <a:pt x="3391" y="324"/>
                      <a:pt x="3326" y="504"/>
                      <a:pt x="3482" y="547"/>
                    </a:cubicBezTo>
                    <a:cubicBezTo>
                      <a:pt x="3486" y="547"/>
                      <a:pt x="3489" y="548"/>
                      <a:pt x="3493" y="548"/>
                    </a:cubicBezTo>
                    <a:cubicBezTo>
                      <a:pt x="3482" y="657"/>
                      <a:pt x="3570" y="765"/>
                      <a:pt x="3659" y="819"/>
                    </a:cubicBezTo>
                    <a:cubicBezTo>
                      <a:pt x="3660" y="819"/>
                      <a:pt x="3663" y="820"/>
                      <a:pt x="3664" y="820"/>
                    </a:cubicBezTo>
                    <a:cubicBezTo>
                      <a:pt x="3645" y="848"/>
                      <a:pt x="3625" y="874"/>
                      <a:pt x="3604" y="901"/>
                    </a:cubicBezTo>
                    <a:cubicBezTo>
                      <a:pt x="3585" y="931"/>
                      <a:pt x="3516" y="976"/>
                      <a:pt x="3479" y="1021"/>
                    </a:cubicBezTo>
                    <a:cubicBezTo>
                      <a:pt x="3277" y="1039"/>
                      <a:pt x="3079" y="1077"/>
                      <a:pt x="2898" y="1171"/>
                    </a:cubicBezTo>
                    <a:cubicBezTo>
                      <a:pt x="2802" y="1227"/>
                      <a:pt x="2755" y="1332"/>
                      <a:pt x="2691" y="1419"/>
                    </a:cubicBezTo>
                    <a:cubicBezTo>
                      <a:pt x="2621" y="1522"/>
                      <a:pt x="2554" y="1628"/>
                      <a:pt x="2474" y="1725"/>
                    </a:cubicBezTo>
                    <a:cubicBezTo>
                      <a:pt x="2517" y="1590"/>
                      <a:pt x="2573" y="1458"/>
                      <a:pt x="2605" y="1321"/>
                    </a:cubicBezTo>
                    <a:cubicBezTo>
                      <a:pt x="2600" y="1257"/>
                      <a:pt x="2569" y="1236"/>
                      <a:pt x="2528" y="1236"/>
                    </a:cubicBezTo>
                    <a:cubicBezTo>
                      <a:pt x="2464" y="1236"/>
                      <a:pt x="2375" y="1289"/>
                      <a:pt x="2325" y="1314"/>
                    </a:cubicBezTo>
                    <a:cubicBezTo>
                      <a:pt x="2222" y="1368"/>
                      <a:pt x="2121" y="1427"/>
                      <a:pt x="2022" y="1490"/>
                    </a:cubicBezTo>
                    <a:cubicBezTo>
                      <a:pt x="1726" y="1686"/>
                      <a:pt x="1450" y="1916"/>
                      <a:pt x="1224" y="2190"/>
                    </a:cubicBezTo>
                    <a:cubicBezTo>
                      <a:pt x="1061" y="2390"/>
                      <a:pt x="1076" y="2436"/>
                      <a:pt x="1190" y="2654"/>
                    </a:cubicBezTo>
                    <a:cubicBezTo>
                      <a:pt x="1076" y="2634"/>
                      <a:pt x="972" y="2611"/>
                      <a:pt x="857" y="2578"/>
                    </a:cubicBezTo>
                    <a:cubicBezTo>
                      <a:pt x="823" y="2566"/>
                      <a:pt x="794" y="2560"/>
                      <a:pt x="770" y="2560"/>
                    </a:cubicBezTo>
                    <a:cubicBezTo>
                      <a:pt x="679" y="2560"/>
                      <a:pt x="642" y="2635"/>
                      <a:pt x="592" y="2734"/>
                    </a:cubicBezTo>
                    <a:cubicBezTo>
                      <a:pt x="254" y="3356"/>
                      <a:pt x="0" y="4046"/>
                      <a:pt x="6" y="4764"/>
                    </a:cubicBezTo>
                    <a:cubicBezTo>
                      <a:pt x="7" y="4781"/>
                      <a:pt x="8" y="4802"/>
                      <a:pt x="8" y="4826"/>
                    </a:cubicBezTo>
                    <a:cubicBezTo>
                      <a:pt x="12" y="5000"/>
                      <a:pt x="14" y="5342"/>
                      <a:pt x="94" y="5416"/>
                    </a:cubicBezTo>
                    <a:cubicBezTo>
                      <a:pt x="106" y="5425"/>
                      <a:pt x="120" y="5429"/>
                      <a:pt x="134" y="5429"/>
                    </a:cubicBezTo>
                    <a:cubicBezTo>
                      <a:pt x="160" y="5429"/>
                      <a:pt x="186" y="5414"/>
                      <a:pt x="200" y="5391"/>
                    </a:cubicBezTo>
                    <a:cubicBezTo>
                      <a:pt x="833" y="5247"/>
                      <a:pt x="1514" y="5308"/>
                      <a:pt x="2122" y="5057"/>
                    </a:cubicBezTo>
                    <a:cubicBezTo>
                      <a:pt x="2174" y="5035"/>
                      <a:pt x="2226" y="5012"/>
                      <a:pt x="2275" y="4986"/>
                    </a:cubicBezTo>
                    <a:lnTo>
                      <a:pt x="2276" y="4986"/>
                    </a:lnTo>
                    <a:cubicBezTo>
                      <a:pt x="2278" y="4990"/>
                      <a:pt x="2280" y="4992"/>
                      <a:pt x="2282" y="4995"/>
                    </a:cubicBezTo>
                    <a:cubicBezTo>
                      <a:pt x="2512" y="5182"/>
                      <a:pt x="2811" y="5259"/>
                      <a:pt x="3102" y="5277"/>
                    </a:cubicBezTo>
                    <a:cubicBezTo>
                      <a:pt x="3138" y="5280"/>
                      <a:pt x="3174" y="5281"/>
                      <a:pt x="3210" y="5281"/>
                    </a:cubicBezTo>
                    <a:cubicBezTo>
                      <a:pt x="3453" y="5281"/>
                      <a:pt x="3696" y="5227"/>
                      <a:pt x="3920" y="5133"/>
                    </a:cubicBezTo>
                    <a:cubicBezTo>
                      <a:pt x="4087" y="5064"/>
                      <a:pt x="4227" y="4953"/>
                      <a:pt x="4352" y="4826"/>
                    </a:cubicBezTo>
                    <a:cubicBezTo>
                      <a:pt x="4416" y="4760"/>
                      <a:pt x="4476" y="4689"/>
                      <a:pt x="4532" y="4619"/>
                    </a:cubicBezTo>
                    <a:cubicBezTo>
                      <a:pt x="4562" y="4572"/>
                      <a:pt x="4681" y="4472"/>
                      <a:pt x="4587" y="4435"/>
                    </a:cubicBezTo>
                    <a:cubicBezTo>
                      <a:pt x="4584" y="4434"/>
                      <a:pt x="4581" y="4434"/>
                      <a:pt x="4578" y="4434"/>
                    </a:cubicBezTo>
                    <a:cubicBezTo>
                      <a:pt x="4555" y="4434"/>
                      <a:pt x="4535" y="4450"/>
                      <a:pt x="4519" y="4464"/>
                    </a:cubicBezTo>
                    <a:cubicBezTo>
                      <a:pt x="4452" y="4501"/>
                      <a:pt x="4383" y="4533"/>
                      <a:pt x="4316" y="4567"/>
                    </a:cubicBezTo>
                    <a:cubicBezTo>
                      <a:pt x="4101" y="4679"/>
                      <a:pt x="3871" y="4754"/>
                      <a:pt x="3639" y="4826"/>
                    </a:cubicBezTo>
                    <a:cubicBezTo>
                      <a:pt x="3630" y="4829"/>
                      <a:pt x="3621" y="4831"/>
                      <a:pt x="3612" y="4834"/>
                    </a:cubicBezTo>
                    <a:cubicBezTo>
                      <a:pt x="3615" y="4831"/>
                      <a:pt x="3619" y="4829"/>
                      <a:pt x="3623" y="4826"/>
                    </a:cubicBezTo>
                    <a:cubicBezTo>
                      <a:pt x="3896" y="4616"/>
                      <a:pt x="4163" y="4396"/>
                      <a:pt x="4466" y="4228"/>
                    </a:cubicBezTo>
                    <a:cubicBezTo>
                      <a:pt x="4557" y="4178"/>
                      <a:pt x="4667" y="4118"/>
                      <a:pt x="4763" y="4067"/>
                    </a:cubicBezTo>
                    <a:cubicBezTo>
                      <a:pt x="4821" y="4031"/>
                      <a:pt x="4912" y="4015"/>
                      <a:pt x="4933" y="3941"/>
                    </a:cubicBezTo>
                    <a:cubicBezTo>
                      <a:pt x="4943" y="3887"/>
                      <a:pt x="4893" y="3855"/>
                      <a:pt x="4844" y="3855"/>
                    </a:cubicBezTo>
                    <a:cubicBezTo>
                      <a:pt x="4837" y="3855"/>
                      <a:pt x="4829" y="3856"/>
                      <a:pt x="4822" y="3857"/>
                    </a:cubicBezTo>
                    <a:cubicBezTo>
                      <a:pt x="4745" y="3864"/>
                      <a:pt x="4669" y="3870"/>
                      <a:pt x="4593" y="3880"/>
                    </a:cubicBezTo>
                    <a:cubicBezTo>
                      <a:pt x="4208" y="3922"/>
                      <a:pt x="3854" y="4106"/>
                      <a:pt x="3542" y="4328"/>
                    </a:cubicBezTo>
                    <a:cubicBezTo>
                      <a:pt x="3878" y="3918"/>
                      <a:pt x="4191" y="3487"/>
                      <a:pt x="4433" y="3015"/>
                    </a:cubicBezTo>
                    <a:cubicBezTo>
                      <a:pt x="4465" y="2970"/>
                      <a:pt x="4468" y="2899"/>
                      <a:pt x="4407" y="2878"/>
                    </a:cubicBezTo>
                    <a:cubicBezTo>
                      <a:pt x="4398" y="2875"/>
                      <a:pt x="4389" y="2873"/>
                      <a:pt x="4381" y="2873"/>
                    </a:cubicBezTo>
                    <a:cubicBezTo>
                      <a:pt x="4328" y="2873"/>
                      <a:pt x="4298" y="2937"/>
                      <a:pt x="4269" y="2977"/>
                    </a:cubicBezTo>
                    <a:cubicBezTo>
                      <a:pt x="4032" y="3336"/>
                      <a:pt x="3748" y="3663"/>
                      <a:pt x="3403" y="3919"/>
                    </a:cubicBezTo>
                    <a:cubicBezTo>
                      <a:pt x="3485" y="3808"/>
                      <a:pt x="3564" y="3697"/>
                      <a:pt x="3642" y="3586"/>
                    </a:cubicBezTo>
                    <a:cubicBezTo>
                      <a:pt x="3739" y="3440"/>
                      <a:pt x="3830" y="3291"/>
                      <a:pt x="3914" y="3138"/>
                    </a:cubicBezTo>
                    <a:cubicBezTo>
                      <a:pt x="3947" y="3086"/>
                      <a:pt x="3982" y="3004"/>
                      <a:pt x="3910" y="2967"/>
                    </a:cubicBezTo>
                    <a:cubicBezTo>
                      <a:pt x="3890" y="2961"/>
                      <a:pt x="3868" y="2959"/>
                      <a:pt x="3844" y="2959"/>
                    </a:cubicBezTo>
                    <a:cubicBezTo>
                      <a:pt x="3793" y="2959"/>
                      <a:pt x="3738" y="2968"/>
                      <a:pt x="3692" y="2969"/>
                    </a:cubicBezTo>
                    <a:cubicBezTo>
                      <a:pt x="3597" y="2966"/>
                      <a:pt x="3504" y="2953"/>
                      <a:pt x="3415" y="2924"/>
                    </a:cubicBezTo>
                    <a:cubicBezTo>
                      <a:pt x="3842" y="2870"/>
                      <a:pt x="4312" y="2660"/>
                      <a:pt x="4470" y="2230"/>
                    </a:cubicBezTo>
                    <a:cubicBezTo>
                      <a:pt x="4639" y="1829"/>
                      <a:pt x="4807" y="1421"/>
                      <a:pt x="4998" y="1026"/>
                    </a:cubicBezTo>
                    <a:cubicBezTo>
                      <a:pt x="5021" y="976"/>
                      <a:pt x="5045" y="912"/>
                      <a:pt x="5003" y="867"/>
                    </a:cubicBezTo>
                    <a:cubicBezTo>
                      <a:pt x="4980" y="844"/>
                      <a:pt x="4953" y="837"/>
                      <a:pt x="4924" y="837"/>
                    </a:cubicBezTo>
                    <a:cubicBezTo>
                      <a:pt x="4877" y="837"/>
                      <a:pt x="4826" y="856"/>
                      <a:pt x="4782" y="863"/>
                    </a:cubicBezTo>
                    <a:cubicBezTo>
                      <a:pt x="4503" y="934"/>
                      <a:pt x="4221" y="986"/>
                      <a:pt x="3932" y="998"/>
                    </a:cubicBezTo>
                    <a:cubicBezTo>
                      <a:pt x="3829" y="1002"/>
                      <a:pt x="3722" y="1006"/>
                      <a:pt x="3617" y="1011"/>
                    </a:cubicBezTo>
                    <a:cubicBezTo>
                      <a:pt x="3625" y="1002"/>
                      <a:pt x="3631" y="995"/>
                      <a:pt x="3637" y="990"/>
                    </a:cubicBezTo>
                    <a:cubicBezTo>
                      <a:pt x="3704" y="910"/>
                      <a:pt x="3764" y="821"/>
                      <a:pt x="3814" y="725"/>
                    </a:cubicBezTo>
                    <a:cubicBezTo>
                      <a:pt x="3823" y="729"/>
                      <a:pt x="3833" y="732"/>
                      <a:pt x="3841" y="733"/>
                    </a:cubicBezTo>
                    <a:cubicBezTo>
                      <a:pt x="3858" y="735"/>
                      <a:pt x="3875" y="737"/>
                      <a:pt x="3891" y="737"/>
                    </a:cubicBezTo>
                    <a:cubicBezTo>
                      <a:pt x="4074" y="737"/>
                      <a:pt x="4204" y="573"/>
                      <a:pt x="4313" y="441"/>
                    </a:cubicBezTo>
                    <a:cubicBezTo>
                      <a:pt x="4319" y="441"/>
                      <a:pt x="4326" y="442"/>
                      <a:pt x="4332" y="442"/>
                    </a:cubicBezTo>
                    <a:cubicBezTo>
                      <a:pt x="4502" y="442"/>
                      <a:pt x="4532" y="185"/>
                      <a:pt x="4373" y="131"/>
                    </a:cubicBezTo>
                    <a:cubicBezTo>
                      <a:pt x="4360" y="127"/>
                      <a:pt x="4348" y="126"/>
                      <a:pt x="4337" y="126"/>
                    </a:cubicBezTo>
                    <a:cubicBezTo>
                      <a:pt x="4210" y="126"/>
                      <a:pt x="4156" y="326"/>
                      <a:pt x="4261" y="403"/>
                    </a:cubicBezTo>
                    <a:cubicBezTo>
                      <a:pt x="4177" y="538"/>
                      <a:pt x="4049" y="645"/>
                      <a:pt x="3887" y="670"/>
                    </a:cubicBezTo>
                    <a:cubicBezTo>
                      <a:pt x="3871" y="673"/>
                      <a:pt x="3855" y="675"/>
                      <a:pt x="3838" y="676"/>
                    </a:cubicBezTo>
                    <a:cubicBezTo>
                      <a:pt x="3898" y="548"/>
                      <a:pt x="3934" y="410"/>
                      <a:pt x="3931" y="269"/>
                    </a:cubicBezTo>
                    <a:cubicBezTo>
                      <a:pt x="4008" y="257"/>
                      <a:pt x="4078" y="181"/>
                      <a:pt x="4073" y="103"/>
                    </a:cubicBezTo>
                    <a:cubicBezTo>
                      <a:pt x="4066" y="45"/>
                      <a:pt x="4007" y="0"/>
                      <a:pt x="395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7"/>
              <p:cNvSpPr/>
              <p:nvPr/>
            </p:nvSpPr>
            <p:spPr>
              <a:xfrm>
                <a:off x="-108623" y="904491"/>
                <a:ext cx="3120" cy="6093"/>
              </a:xfrm>
              <a:custGeom>
                <a:avLst/>
                <a:gdLst/>
                <a:ahLst/>
                <a:cxnLst/>
                <a:rect l="l" t="t" r="r" b="b"/>
                <a:pathLst>
                  <a:path w="64" h="125" extrusionOk="0">
                    <a:moveTo>
                      <a:pt x="64" y="1"/>
                    </a:moveTo>
                    <a:lnTo>
                      <a:pt x="64" y="1"/>
                    </a:lnTo>
                    <a:cubicBezTo>
                      <a:pt x="44" y="5"/>
                      <a:pt x="22" y="7"/>
                      <a:pt x="1" y="10"/>
                    </a:cubicBezTo>
                    <a:cubicBezTo>
                      <a:pt x="3" y="48"/>
                      <a:pt x="5" y="86"/>
                      <a:pt x="7" y="125"/>
                    </a:cubicBezTo>
                    <a:cubicBezTo>
                      <a:pt x="26" y="83"/>
                      <a:pt x="45" y="42"/>
                      <a:pt x="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7"/>
              <p:cNvSpPr/>
              <p:nvPr/>
            </p:nvSpPr>
            <p:spPr>
              <a:xfrm>
                <a:off x="-102919" y="708429"/>
                <a:ext cx="224823" cy="206836"/>
              </a:xfrm>
              <a:custGeom>
                <a:avLst/>
                <a:gdLst/>
                <a:ahLst/>
                <a:cxnLst/>
                <a:rect l="l" t="t" r="r" b="b"/>
                <a:pathLst>
                  <a:path w="4612" h="4243" extrusionOk="0">
                    <a:moveTo>
                      <a:pt x="4611" y="0"/>
                    </a:moveTo>
                    <a:lnTo>
                      <a:pt x="4611" y="0"/>
                    </a:lnTo>
                    <a:cubicBezTo>
                      <a:pt x="4513" y="25"/>
                      <a:pt x="4415" y="46"/>
                      <a:pt x="4316" y="63"/>
                    </a:cubicBezTo>
                    <a:cubicBezTo>
                      <a:pt x="4259" y="186"/>
                      <a:pt x="4193" y="305"/>
                      <a:pt x="4119" y="418"/>
                    </a:cubicBezTo>
                    <a:cubicBezTo>
                      <a:pt x="4098" y="450"/>
                      <a:pt x="4076" y="480"/>
                      <a:pt x="4054" y="510"/>
                    </a:cubicBezTo>
                    <a:cubicBezTo>
                      <a:pt x="3826" y="825"/>
                      <a:pt x="3528" y="1090"/>
                      <a:pt x="3190" y="1279"/>
                    </a:cubicBezTo>
                    <a:cubicBezTo>
                      <a:pt x="3367" y="1276"/>
                      <a:pt x="3544" y="1264"/>
                      <a:pt x="3717" y="1225"/>
                    </a:cubicBezTo>
                    <a:cubicBezTo>
                      <a:pt x="3718" y="1225"/>
                      <a:pt x="3719" y="1224"/>
                      <a:pt x="3720" y="1224"/>
                    </a:cubicBezTo>
                    <a:cubicBezTo>
                      <a:pt x="3736" y="1224"/>
                      <a:pt x="3741" y="1250"/>
                      <a:pt x="3723" y="1253"/>
                    </a:cubicBezTo>
                    <a:cubicBezTo>
                      <a:pt x="3510" y="1285"/>
                      <a:pt x="3296" y="1316"/>
                      <a:pt x="3082" y="1336"/>
                    </a:cubicBezTo>
                    <a:cubicBezTo>
                      <a:pt x="2929" y="1413"/>
                      <a:pt x="2767" y="1475"/>
                      <a:pt x="2601" y="1518"/>
                    </a:cubicBezTo>
                    <a:cubicBezTo>
                      <a:pt x="2616" y="1523"/>
                      <a:pt x="2631" y="1524"/>
                      <a:pt x="2646" y="1524"/>
                    </a:cubicBezTo>
                    <a:cubicBezTo>
                      <a:pt x="2667" y="1524"/>
                      <a:pt x="2689" y="1521"/>
                      <a:pt x="2711" y="1521"/>
                    </a:cubicBezTo>
                    <a:cubicBezTo>
                      <a:pt x="2716" y="1521"/>
                      <a:pt x="2721" y="1522"/>
                      <a:pt x="2726" y="1522"/>
                    </a:cubicBezTo>
                    <a:cubicBezTo>
                      <a:pt x="2768" y="1525"/>
                      <a:pt x="2815" y="1559"/>
                      <a:pt x="2805" y="1599"/>
                    </a:cubicBezTo>
                    <a:cubicBezTo>
                      <a:pt x="2799" y="1616"/>
                      <a:pt x="2786" y="1629"/>
                      <a:pt x="2771" y="1641"/>
                    </a:cubicBezTo>
                    <a:cubicBezTo>
                      <a:pt x="2658" y="1731"/>
                      <a:pt x="2524" y="1797"/>
                      <a:pt x="2382" y="1831"/>
                    </a:cubicBezTo>
                    <a:cubicBezTo>
                      <a:pt x="2390" y="1830"/>
                      <a:pt x="2397" y="1830"/>
                      <a:pt x="2404" y="1830"/>
                    </a:cubicBezTo>
                    <a:cubicBezTo>
                      <a:pt x="2549" y="1830"/>
                      <a:pt x="2662" y="1992"/>
                      <a:pt x="2654" y="2141"/>
                    </a:cubicBezTo>
                    <a:cubicBezTo>
                      <a:pt x="2651" y="2203"/>
                      <a:pt x="2635" y="2261"/>
                      <a:pt x="2609" y="2317"/>
                    </a:cubicBezTo>
                    <a:cubicBezTo>
                      <a:pt x="2650" y="2318"/>
                      <a:pt x="2690" y="2318"/>
                      <a:pt x="2730" y="2318"/>
                    </a:cubicBezTo>
                    <a:cubicBezTo>
                      <a:pt x="2888" y="2318"/>
                      <a:pt x="3045" y="2311"/>
                      <a:pt x="3202" y="2293"/>
                    </a:cubicBezTo>
                    <a:cubicBezTo>
                      <a:pt x="3205" y="2291"/>
                      <a:pt x="3209" y="2290"/>
                      <a:pt x="3213" y="2290"/>
                    </a:cubicBezTo>
                    <a:cubicBezTo>
                      <a:pt x="3228" y="2290"/>
                      <a:pt x="3242" y="2303"/>
                      <a:pt x="3242" y="2319"/>
                    </a:cubicBezTo>
                    <a:cubicBezTo>
                      <a:pt x="3241" y="2335"/>
                      <a:pt x="3227" y="2344"/>
                      <a:pt x="3213" y="2344"/>
                    </a:cubicBezTo>
                    <a:cubicBezTo>
                      <a:pt x="3116" y="2371"/>
                      <a:pt x="3016" y="2390"/>
                      <a:pt x="2915" y="2404"/>
                    </a:cubicBezTo>
                    <a:cubicBezTo>
                      <a:pt x="2791" y="2422"/>
                      <a:pt x="2666" y="2430"/>
                      <a:pt x="2541" y="2435"/>
                    </a:cubicBezTo>
                    <a:cubicBezTo>
                      <a:pt x="2513" y="2476"/>
                      <a:pt x="2482" y="2516"/>
                      <a:pt x="2450" y="2554"/>
                    </a:cubicBezTo>
                    <a:cubicBezTo>
                      <a:pt x="2296" y="2741"/>
                      <a:pt x="2125" y="2917"/>
                      <a:pt x="1941" y="3076"/>
                    </a:cubicBezTo>
                    <a:cubicBezTo>
                      <a:pt x="2110" y="3071"/>
                      <a:pt x="2277" y="3053"/>
                      <a:pt x="2441" y="3017"/>
                    </a:cubicBezTo>
                    <a:cubicBezTo>
                      <a:pt x="2461" y="3015"/>
                      <a:pt x="2482" y="2998"/>
                      <a:pt x="2499" y="2998"/>
                    </a:cubicBezTo>
                    <a:cubicBezTo>
                      <a:pt x="2507" y="2998"/>
                      <a:pt x="2514" y="3001"/>
                      <a:pt x="2520" y="3010"/>
                    </a:cubicBezTo>
                    <a:cubicBezTo>
                      <a:pt x="2543" y="3052"/>
                      <a:pt x="2407" y="3065"/>
                      <a:pt x="2379" y="3079"/>
                    </a:cubicBezTo>
                    <a:cubicBezTo>
                      <a:pt x="2200" y="3128"/>
                      <a:pt x="2015" y="3156"/>
                      <a:pt x="1830" y="3171"/>
                    </a:cubicBezTo>
                    <a:cubicBezTo>
                      <a:pt x="1331" y="3576"/>
                      <a:pt x="743" y="3872"/>
                      <a:pt x="124" y="3993"/>
                    </a:cubicBezTo>
                    <a:cubicBezTo>
                      <a:pt x="81" y="4075"/>
                      <a:pt x="40" y="4158"/>
                      <a:pt x="0" y="4242"/>
                    </a:cubicBezTo>
                    <a:cubicBezTo>
                      <a:pt x="531" y="4076"/>
                      <a:pt x="1106" y="4164"/>
                      <a:pt x="1633" y="3978"/>
                    </a:cubicBezTo>
                    <a:cubicBezTo>
                      <a:pt x="1748" y="3942"/>
                      <a:pt x="1856" y="3892"/>
                      <a:pt x="1959" y="3832"/>
                    </a:cubicBezTo>
                    <a:cubicBezTo>
                      <a:pt x="2215" y="3682"/>
                      <a:pt x="2433" y="3470"/>
                      <a:pt x="2629" y="3251"/>
                    </a:cubicBezTo>
                    <a:cubicBezTo>
                      <a:pt x="2959" y="2905"/>
                      <a:pt x="3247" y="2517"/>
                      <a:pt x="3487" y="2104"/>
                    </a:cubicBezTo>
                    <a:cubicBezTo>
                      <a:pt x="3295" y="2060"/>
                      <a:pt x="3094" y="2044"/>
                      <a:pt x="2914" y="1957"/>
                    </a:cubicBezTo>
                    <a:cubicBezTo>
                      <a:pt x="2890" y="1945"/>
                      <a:pt x="2865" y="1928"/>
                      <a:pt x="2857" y="1902"/>
                    </a:cubicBezTo>
                    <a:cubicBezTo>
                      <a:pt x="2841" y="1853"/>
                      <a:pt x="2882" y="1811"/>
                      <a:pt x="2930" y="1809"/>
                    </a:cubicBezTo>
                    <a:cubicBezTo>
                      <a:pt x="3117" y="1783"/>
                      <a:pt x="3296" y="1757"/>
                      <a:pt x="3478" y="1711"/>
                    </a:cubicBezTo>
                    <a:cubicBezTo>
                      <a:pt x="3667" y="1664"/>
                      <a:pt x="3855" y="1564"/>
                      <a:pt x="3942" y="1381"/>
                    </a:cubicBezTo>
                    <a:cubicBezTo>
                      <a:pt x="4052" y="1182"/>
                      <a:pt x="4130" y="966"/>
                      <a:pt x="4236" y="765"/>
                    </a:cubicBezTo>
                    <a:cubicBezTo>
                      <a:pt x="4361" y="510"/>
                      <a:pt x="4516" y="268"/>
                      <a:pt x="461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57"/>
            <p:cNvGrpSpPr/>
            <p:nvPr/>
          </p:nvGrpSpPr>
          <p:grpSpPr>
            <a:xfrm flipH="1">
              <a:off x="698002" y="4543105"/>
              <a:ext cx="545870" cy="773205"/>
              <a:chOff x="534210" y="2968753"/>
              <a:chExt cx="148290" cy="210053"/>
            </a:xfrm>
          </p:grpSpPr>
          <p:sp>
            <p:nvSpPr>
              <p:cNvPr id="4359" name="Google Shape;4359;p57"/>
              <p:cNvSpPr/>
              <p:nvPr/>
            </p:nvSpPr>
            <p:spPr>
              <a:xfrm>
                <a:off x="541474" y="2972653"/>
                <a:ext cx="129766" cy="195867"/>
              </a:xfrm>
              <a:custGeom>
                <a:avLst/>
                <a:gdLst/>
                <a:ahLst/>
                <a:cxnLst/>
                <a:rect l="l" t="t" r="r" b="b"/>
                <a:pathLst>
                  <a:path w="2662" h="4018" extrusionOk="0">
                    <a:moveTo>
                      <a:pt x="2661" y="1"/>
                    </a:moveTo>
                    <a:lnTo>
                      <a:pt x="2661" y="1"/>
                    </a:lnTo>
                    <a:cubicBezTo>
                      <a:pt x="2550" y="76"/>
                      <a:pt x="2294" y="166"/>
                      <a:pt x="2257" y="182"/>
                    </a:cubicBezTo>
                    <a:cubicBezTo>
                      <a:pt x="2246" y="187"/>
                      <a:pt x="2237" y="191"/>
                      <a:pt x="2227" y="194"/>
                    </a:cubicBezTo>
                    <a:cubicBezTo>
                      <a:pt x="1795" y="359"/>
                      <a:pt x="1588" y="462"/>
                      <a:pt x="1465" y="947"/>
                    </a:cubicBezTo>
                    <a:cubicBezTo>
                      <a:pt x="1457" y="979"/>
                      <a:pt x="1430" y="997"/>
                      <a:pt x="1404" y="997"/>
                    </a:cubicBezTo>
                    <a:cubicBezTo>
                      <a:pt x="1385" y="997"/>
                      <a:pt x="1366" y="988"/>
                      <a:pt x="1354" y="968"/>
                    </a:cubicBezTo>
                    <a:cubicBezTo>
                      <a:pt x="1320" y="910"/>
                      <a:pt x="1297" y="839"/>
                      <a:pt x="1232" y="807"/>
                    </a:cubicBezTo>
                    <a:cubicBezTo>
                      <a:pt x="1210" y="800"/>
                      <a:pt x="1189" y="796"/>
                      <a:pt x="1168" y="796"/>
                    </a:cubicBezTo>
                    <a:cubicBezTo>
                      <a:pt x="1035" y="796"/>
                      <a:pt x="929" y="947"/>
                      <a:pt x="888" y="1065"/>
                    </a:cubicBezTo>
                    <a:cubicBezTo>
                      <a:pt x="806" y="1278"/>
                      <a:pt x="865" y="1505"/>
                      <a:pt x="853" y="1724"/>
                    </a:cubicBezTo>
                    <a:cubicBezTo>
                      <a:pt x="848" y="1761"/>
                      <a:pt x="816" y="1785"/>
                      <a:pt x="782" y="1785"/>
                    </a:cubicBezTo>
                    <a:cubicBezTo>
                      <a:pt x="773" y="1785"/>
                      <a:pt x="763" y="1783"/>
                      <a:pt x="754" y="1779"/>
                    </a:cubicBezTo>
                    <a:cubicBezTo>
                      <a:pt x="719" y="1767"/>
                      <a:pt x="686" y="1761"/>
                      <a:pt x="656" y="1761"/>
                    </a:cubicBezTo>
                    <a:cubicBezTo>
                      <a:pt x="448" y="1761"/>
                      <a:pt x="334" y="2017"/>
                      <a:pt x="316" y="2212"/>
                    </a:cubicBezTo>
                    <a:cubicBezTo>
                      <a:pt x="286" y="2400"/>
                      <a:pt x="326" y="2590"/>
                      <a:pt x="319" y="2778"/>
                    </a:cubicBezTo>
                    <a:cubicBezTo>
                      <a:pt x="313" y="2806"/>
                      <a:pt x="290" y="2829"/>
                      <a:pt x="259" y="2831"/>
                    </a:cubicBezTo>
                    <a:cubicBezTo>
                      <a:pt x="233" y="2833"/>
                      <a:pt x="206" y="2829"/>
                      <a:pt x="179" y="2839"/>
                    </a:cubicBezTo>
                    <a:cubicBezTo>
                      <a:pt x="23" y="2891"/>
                      <a:pt x="1" y="3032"/>
                      <a:pt x="31" y="3177"/>
                    </a:cubicBezTo>
                    <a:cubicBezTo>
                      <a:pt x="77" y="3417"/>
                      <a:pt x="270" y="3594"/>
                      <a:pt x="341" y="3824"/>
                    </a:cubicBezTo>
                    <a:cubicBezTo>
                      <a:pt x="345" y="3840"/>
                      <a:pt x="354" y="3867"/>
                      <a:pt x="363" y="3898"/>
                    </a:cubicBezTo>
                    <a:cubicBezTo>
                      <a:pt x="377" y="3841"/>
                      <a:pt x="391" y="3782"/>
                      <a:pt x="408" y="3724"/>
                    </a:cubicBezTo>
                    <a:cubicBezTo>
                      <a:pt x="458" y="3554"/>
                      <a:pt x="519" y="3387"/>
                      <a:pt x="584" y="3223"/>
                    </a:cubicBezTo>
                    <a:cubicBezTo>
                      <a:pt x="580" y="3218"/>
                      <a:pt x="578" y="3213"/>
                      <a:pt x="578" y="3205"/>
                    </a:cubicBezTo>
                    <a:cubicBezTo>
                      <a:pt x="599" y="2821"/>
                      <a:pt x="649" y="2432"/>
                      <a:pt x="556" y="2053"/>
                    </a:cubicBezTo>
                    <a:cubicBezTo>
                      <a:pt x="554" y="2045"/>
                      <a:pt x="561" y="2039"/>
                      <a:pt x="568" y="2039"/>
                    </a:cubicBezTo>
                    <a:cubicBezTo>
                      <a:pt x="573" y="2039"/>
                      <a:pt x="577" y="2041"/>
                      <a:pt x="578" y="2047"/>
                    </a:cubicBezTo>
                    <a:cubicBezTo>
                      <a:pt x="627" y="2238"/>
                      <a:pt x="670" y="2430"/>
                      <a:pt x="677" y="2628"/>
                    </a:cubicBezTo>
                    <a:cubicBezTo>
                      <a:pt x="683" y="2761"/>
                      <a:pt x="680" y="2896"/>
                      <a:pt x="663" y="3030"/>
                    </a:cubicBezTo>
                    <a:cubicBezTo>
                      <a:pt x="703" y="2935"/>
                      <a:pt x="744" y="2841"/>
                      <a:pt x="786" y="2746"/>
                    </a:cubicBezTo>
                    <a:cubicBezTo>
                      <a:pt x="882" y="2530"/>
                      <a:pt x="987" y="2318"/>
                      <a:pt x="1099" y="2110"/>
                    </a:cubicBezTo>
                    <a:cubicBezTo>
                      <a:pt x="1108" y="2078"/>
                      <a:pt x="1115" y="2047"/>
                      <a:pt x="1121" y="2015"/>
                    </a:cubicBezTo>
                    <a:cubicBezTo>
                      <a:pt x="1184" y="1736"/>
                      <a:pt x="1152" y="1446"/>
                      <a:pt x="1089" y="1171"/>
                    </a:cubicBezTo>
                    <a:cubicBezTo>
                      <a:pt x="1079" y="1122"/>
                      <a:pt x="1069" y="1074"/>
                      <a:pt x="1068" y="1026"/>
                    </a:cubicBezTo>
                    <a:cubicBezTo>
                      <a:pt x="1065" y="1020"/>
                      <a:pt x="1068" y="1011"/>
                      <a:pt x="1074" y="1009"/>
                    </a:cubicBezTo>
                    <a:cubicBezTo>
                      <a:pt x="1076" y="1008"/>
                      <a:pt x="1078" y="1008"/>
                      <a:pt x="1079" y="1008"/>
                    </a:cubicBezTo>
                    <a:cubicBezTo>
                      <a:pt x="1086" y="1008"/>
                      <a:pt x="1092" y="1014"/>
                      <a:pt x="1091" y="1021"/>
                    </a:cubicBezTo>
                    <a:cubicBezTo>
                      <a:pt x="1108" y="1151"/>
                      <a:pt x="1166" y="1272"/>
                      <a:pt x="1193" y="1399"/>
                    </a:cubicBezTo>
                    <a:cubicBezTo>
                      <a:pt x="1219" y="1511"/>
                      <a:pt x="1233" y="1627"/>
                      <a:pt x="1226" y="1742"/>
                    </a:cubicBezTo>
                    <a:cubicBezTo>
                      <a:pt x="1224" y="1802"/>
                      <a:pt x="1217" y="1861"/>
                      <a:pt x="1205" y="1919"/>
                    </a:cubicBezTo>
                    <a:cubicBezTo>
                      <a:pt x="1372" y="1628"/>
                      <a:pt x="1555" y="1347"/>
                      <a:pt x="1754" y="1077"/>
                    </a:cubicBezTo>
                    <a:cubicBezTo>
                      <a:pt x="1760" y="1062"/>
                      <a:pt x="1766" y="1046"/>
                      <a:pt x="1772" y="1029"/>
                    </a:cubicBezTo>
                    <a:cubicBezTo>
                      <a:pt x="1849" y="804"/>
                      <a:pt x="1876" y="565"/>
                      <a:pt x="1957" y="342"/>
                    </a:cubicBezTo>
                    <a:cubicBezTo>
                      <a:pt x="1958" y="337"/>
                      <a:pt x="1962" y="335"/>
                      <a:pt x="1965" y="335"/>
                    </a:cubicBezTo>
                    <a:cubicBezTo>
                      <a:pt x="1970" y="335"/>
                      <a:pt x="1975" y="338"/>
                      <a:pt x="1973" y="344"/>
                    </a:cubicBezTo>
                    <a:cubicBezTo>
                      <a:pt x="1932" y="473"/>
                      <a:pt x="1946" y="610"/>
                      <a:pt x="1920" y="740"/>
                    </a:cubicBezTo>
                    <a:cubicBezTo>
                      <a:pt x="1907" y="800"/>
                      <a:pt x="1892" y="859"/>
                      <a:pt x="1875" y="917"/>
                    </a:cubicBezTo>
                    <a:cubicBezTo>
                      <a:pt x="1985" y="774"/>
                      <a:pt x="2099" y="635"/>
                      <a:pt x="2219" y="501"/>
                    </a:cubicBezTo>
                    <a:cubicBezTo>
                      <a:pt x="2233" y="485"/>
                      <a:pt x="2246" y="469"/>
                      <a:pt x="2260" y="453"/>
                    </a:cubicBezTo>
                    <a:cubicBezTo>
                      <a:pt x="2315" y="391"/>
                      <a:pt x="2367" y="327"/>
                      <a:pt x="2411" y="263"/>
                    </a:cubicBezTo>
                    <a:cubicBezTo>
                      <a:pt x="2433" y="239"/>
                      <a:pt x="2449" y="186"/>
                      <a:pt x="2484" y="186"/>
                    </a:cubicBezTo>
                    <a:cubicBezTo>
                      <a:pt x="2488" y="186"/>
                      <a:pt x="2493" y="187"/>
                      <a:pt x="2498" y="189"/>
                    </a:cubicBezTo>
                    <a:cubicBezTo>
                      <a:pt x="2548" y="219"/>
                      <a:pt x="2455" y="301"/>
                      <a:pt x="2440" y="335"/>
                    </a:cubicBezTo>
                    <a:cubicBezTo>
                      <a:pt x="2392" y="402"/>
                      <a:pt x="2345" y="470"/>
                      <a:pt x="2294" y="535"/>
                    </a:cubicBezTo>
                    <a:cubicBezTo>
                      <a:pt x="2258" y="579"/>
                      <a:pt x="2222" y="625"/>
                      <a:pt x="2188" y="671"/>
                    </a:cubicBezTo>
                    <a:cubicBezTo>
                      <a:pt x="1945" y="986"/>
                      <a:pt x="1717" y="1312"/>
                      <a:pt x="1507" y="1649"/>
                    </a:cubicBezTo>
                    <a:cubicBezTo>
                      <a:pt x="1536" y="1620"/>
                      <a:pt x="1560" y="1599"/>
                      <a:pt x="1571" y="1593"/>
                    </a:cubicBezTo>
                    <a:cubicBezTo>
                      <a:pt x="1700" y="1490"/>
                      <a:pt x="1845" y="1405"/>
                      <a:pt x="1997" y="1339"/>
                    </a:cubicBezTo>
                    <a:cubicBezTo>
                      <a:pt x="2050" y="1317"/>
                      <a:pt x="2102" y="1300"/>
                      <a:pt x="2154" y="1281"/>
                    </a:cubicBezTo>
                    <a:cubicBezTo>
                      <a:pt x="2194" y="1266"/>
                      <a:pt x="2234" y="1250"/>
                      <a:pt x="2273" y="1230"/>
                    </a:cubicBezTo>
                    <a:cubicBezTo>
                      <a:pt x="2306" y="1213"/>
                      <a:pt x="2339" y="1195"/>
                      <a:pt x="2371" y="1178"/>
                    </a:cubicBezTo>
                    <a:cubicBezTo>
                      <a:pt x="2374" y="1177"/>
                      <a:pt x="2377" y="1176"/>
                      <a:pt x="2379" y="1176"/>
                    </a:cubicBezTo>
                    <a:cubicBezTo>
                      <a:pt x="2385" y="1176"/>
                      <a:pt x="2390" y="1179"/>
                      <a:pt x="2392" y="1183"/>
                    </a:cubicBezTo>
                    <a:cubicBezTo>
                      <a:pt x="2395" y="1190"/>
                      <a:pt x="2393" y="1199"/>
                      <a:pt x="2387" y="1203"/>
                    </a:cubicBezTo>
                    <a:cubicBezTo>
                      <a:pt x="2305" y="1249"/>
                      <a:pt x="2226" y="1299"/>
                      <a:pt x="2147" y="1347"/>
                    </a:cubicBezTo>
                    <a:cubicBezTo>
                      <a:pt x="2073" y="1391"/>
                      <a:pt x="1998" y="1435"/>
                      <a:pt x="1920" y="1470"/>
                    </a:cubicBezTo>
                    <a:cubicBezTo>
                      <a:pt x="1742" y="1550"/>
                      <a:pt x="1558" y="1638"/>
                      <a:pt x="1425" y="1782"/>
                    </a:cubicBezTo>
                    <a:cubicBezTo>
                      <a:pt x="1200" y="2154"/>
                      <a:pt x="997" y="2538"/>
                      <a:pt x="821" y="2934"/>
                    </a:cubicBezTo>
                    <a:cubicBezTo>
                      <a:pt x="817" y="2944"/>
                      <a:pt x="813" y="2953"/>
                      <a:pt x="808" y="2963"/>
                    </a:cubicBezTo>
                    <a:cubicBezTo>
                      <a:pt x="819" y="2952"/>
                      <a:pt x="826" y="2944"/>
                      <a:pt x="830" y="2937"/>
                    </a:cubicBezTo>
                    <a:cubicBezTo>
                      <a:pt x="1055" y="2701"/>
                      <a:pt x="1376" y="2622"/>
                      <a:pt x="1670" y="2498"/>
                    </a:cubicBezTo>
                    <a:cubicBezTo>
                      <a:pt x="1796" y="2446"/>
                      <a:pt x="1918" y="2385"/>
                      <a:pt x="2024" y="2300"/>
                    </a:cubicBezTo>
                    <a:cubicBezTo>
                      <a:pt x="2033" y="2291"/>
                      <a:pt x="2043" y="2283"/>
                      <a:pt x="2050" y="2274"/>
                    </a:cubicBezTo>
                    <a:cubicBezTo>
                      <a:pt x="2052" y="2268"/>
                      <a:pt x="2056" y="2264"/>
                      <a:pt x="2062" y="2264"/>
                    </a:cubicBezTo>
                    <a:cubicBezTo>
                      <a:pt x="2063" y="2264"/>
                      <a:pt x="2065" y="2265"/>
                      <a:pt x="2067" y="2265"/>
                    </a:cubicBezTo>
                    <a:cubicBezTo>
                      <a:pt x="2095" y="2281"/>
                      <a:pt x="2024" y="2338"/>
                      <a:pt x="2011" y="2352"/>
                    </a:cubicBezTo>
                    <a:cubicBezTo>
                      <a:pt x="1896" y="2454"/>
                      <a:pt x="1762" y="2526"/>
                      <a:pt x="1623" y="2590"/>
                    </a:cubicBezTo>
                    <a:cubicBezTo>
                      <a:pt x="1469" y="2662"/>
                      <a:pt x="1309" y="2725"/>
                      <a:pt x="1164" y="2811"/>
                    </a:cubicBezTo>
                    <a:cubicBezTo>
                      <a:pt x="1011" y="2894"/>
                      <a:pt x="871" y="3007"/>
                      <a:pt x="755" y="3136"/>
                    </a:cubicBezTo>
                    <a:cubicBezTo>
                      <a:pt x="737" y="3150"/>
                      <a:pt x="722" y="3181"/>
                      <a:pt x="703" y="3197"/>
                    </a:cubicBezTo>
                    <a:cubicBezTo>
                      <a:pt x="613" y="3400"/>
                      <a:pt x="526" y="3605"/>
                      <a:pt x="453" y="3816"/>
                    </a:cubicBezTo>
                    <a:cubicBezTo>
                      <a:pt x="449" y="3827"/>
                      <a:pt x="445" y="3838"/>
                      <a:pt x="441" y="3849"/>
                    </a:cubicBezTo>
                    <a:cubicBezTo>
                      <a:pt x="424" y="3900"/>
                      <a:pt x="407" y="3950"/>
                      <a:pt x="391" y="4001"/>
                    </a:cubicBezTo>
                    <a:cubicBezTo>
                      <a:pt x="392" y="4007"/>
                      <a:pt x="394" y="4012"/>
                      <a:pt x="395" y="4017"/>
                    </a:cubicBezTo>
                    <a:cubicBezTo>
                      <a:pt x="558" y="3831"/>
                      <a:pt x="798" y="3762"/>
                      <a:pt x="1025" y="3688"/>
                    </a:cubicBezTo>
                    <a:cubicBezTo>
                      <a:pt x="1200" y="3633"/>
                      <a:pt x="1370" y="3571"/>
                      <a:pt x="1535" y="3492"/>
                    </a:cubicBezTo>
                    <a:cubicBezTo>
                      <a:pt x="1629" y="3442"/>
                      <a:pt x="1745" y="3383"/>
                      <a:pt x="1768" y="3268"/>
                    </a:cubicBezTo>
                    <a:cubicBezTo>
                      <a:pt x="1787" y="3193"/>
                      <a:pt x="1701" y="3162"/>
                      <a:pt x="1641" y="3162"/>
                    </a:cubicBezTo>
                    <a:cubicBezTo>
                      <a:pt x="1636" y="3161"/>
                      <a:pt x="1630" y="3161"/>
                      <a:pt x="1623" y="3161"/>
                    </a:cubicBezTo>
                    <a:cubicBezTo>
                      <a:pt x="1597" y="3161"/>
                      <a:pt x="1565" y="3168"/>
                      <a:pt x="1538" y="3168"/>
                    </a:cubicBezTo>
                    <a:cubicBezTo>
                      <a:pt x="1510" y="3168"/>
                      <a:pt x="1486" y="3161"/>
                      <a:pt x="1474" y="3134"/>
                    </a:cubicBezTo>
                    <a:cubicBezTo>
                      <a:pt x="1460" y="3065"/>
                      <a:pt x="1578" y="3017"/>
                      <a:pt x="1623" y="2981"/>
                    </a:cubicBezTo>
                    <a:cubicBezTo>
                      <a:pt x="1693" y="2934"/>
                      <a:pt x="1762" y="2889"/>
                      <a:pt x="1832" y="2843"/>
                    </a:cubicBezTo>
                    <a:cubicBezTo>
                      <a:pt x="1952" y="2763"/>
                      <a:pt x="2069" y="2674"/>
                      <a:pt x="2152" y="2555"/>
                    </a:cubicBezTo>
                    <a:cubicBezTo>
                      <a:pt x="2209" y="2467"/>
                      <a:pt x="2266" y="2372"/>
                      <a:pt x="2275" y="2265"/>
                    </a:cubicBezTo>
                    <a:cubicBezTo>
                      <a:pt x="2284" y="2155"/>
                      <a:pt x="2213" y="2065"/>
                      <a:pt x="2103" y="2065"/>
                    </a:cubicBezTo>
                    <a:cubicBezTo>
                      <a:pt x="2097" y="2065"/>
                      <a:pt x="2090" y="2065"/>
                      <a:pt x="2084" y="2066"/>
                    </a:cubicBezTo>
                    <a:cubicBezTo>
                      <a:pt x="2080" y="2066"/>
                      <a:pt x="2077" y="2066"/>
                      <a:pt x="2074" y="2066"/>
                    </a:cubicBezTo>
                    <a:cubicBezTo>
                      <a:pt x="2039" y="2066"/>
                      <a:pt x="1995" y="2055"/>
                      <a:pt x="1994" y="2013"/>
                    </a:cubicBezTo>
                    <a:cubicBezTo>
                      <a:pt x="2002" y="1948"/>
                      <a:pt x="2071" y="1910"/>
                      <a:pt x="2113" y="1865"/>
                    </a:cubicBezTo>
                    <a:cubicBezTo>
                      <a:pt x="2319" y="1680"/>
                      <a:pt x="2661" y="1359"/>
                      <a:pt x="2649" y="1063"/>
                    </a:cubicBezTo>
                    <a:cubicBezTo>
                      <a:pt x="2640" y="1020"/>
                      <a:pt x="2607" y="1007"/>
                      <a:pt x="2570" y="1007"/>
                    </a:cubicBezTo>
                    <a:cubicBezTo>
                      <a:pt x="2539" y="1007"/>
                      <a:pt x="2504" y="1016"/>
                      <a:pt x="2478" y="1025"/>
                    </a:cubicBezTo>
                    <a:cubicBezTo>
                      <a:pt x="2457" y="1031"/>
                      <a:pt x="2435" y="1042"/>
                      <a:pt x="2412" y="1042"/>
                    </a:cubicBezTo>
                    <a:cubicBezTo>
                      <a:pt x="2407" y="1042"/>
                      <a:pt x="2401" y="1041"/>
                      <a:pt x="2395" y="1039"/>
                    </a:cubicBezTo>
                    <a:cubicBezTo>
                      <a:pt x="2323" y="1013"/>
                      <a:pt x="2373" y="930"/>
                      <a:pt x="2404" y="888"/>
                    </a:cubicBezTo>
                    <a:cubicBezTo>
                      <a:pt x="2446" y="824"/>
                      <a:pt x="2489" y="761"/>
                      <a:pt x="2523" y="692"/>
                    </a:cubicBezTo>
                    <a:cubicBezTo>
                      <a:pt x="2612" y="523"/>
                      <a:pt x="2585" y="324"/>
                      <a:pt x="2622" y="141"/>
                    </a:cubicBezTo>
                    <a:cubicBezTo>
                      <a:pt x="2633" y="94"/>
                      <a:pt x="2644" y="47"/>
                      <a:pt x="266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7"/>
              <p:cNvSpPr/>
              <p:nvPr/>
            </p:nvSpPr>
            <p:spPr>
              <a:xfrm>
                <a:off x="534210" y="2968753"/>
                <a:ext cx="148290" cy="210053"/>
              </a:xfrm>
              <a:custGeom>
                <a:avLst/>
                <a:gdLst/>
                <a:ahLst/>
                <a:cxnLst/>
                <a:rect l="l" t="t" r="r" b="b"/>
                <a:pathLst>
                  <a:path w="3042" h="4309" extrusionOk="0">
                    <a:moveTo>
                      <a:pt x="2811" y="81"/>
                    </a:moveTo>
                    <a:lnTo>
                      <a:pt x="2811" y="81"/>
                    </a:lnTo>
                    <a:cubicBezTo>
                      <a:pt x="2794" y="126"/>
                      <a:pt x="2783" y="174"/>
                      <a:pt x="2772" y="221"/>
                    </a:cubicBezTo>
                    <a:cubicBezTo>
                      <a:pt x="2734" y="404"/>
                      <a:pt x="2762" y="602"/>
                      <a:pt x="2673" y="772"/>
                    </a:cubicBezTo>
                    <a:cubicBezTo>
                      <a:pt x="2638" y="840"/>
                      <a:pt x="2595" y="904"/>
                      <a:pt x="2553" y="968"/>
                    </a:cubicBezTo>
                    <a:cubicBezTo>
                      <a:pt x="2523" y="1009"/>
                      <a:pt x="2473" y="1092"/>
                      <a:pt x="2546" y="1118"/>
                    </a:cubicBezTo>
                    <a:cubicBezTo>
                      <a:pt x="2552" y="1120"/>
                      <a:pt x="2557" y="1121"/>
                      <a:pt x="2563" y="1121"/>
                    </a:cubicBezTo>
                    <a:cubicBezTo>
                      <a:pt x="2585" y="1121"/>
                      <a:pt x="2607" y="1111"/>
                      <a:pt x="2628" y="1105"/>
                    </a:cubicBezTo>
                    <a:cubicBezTo>
                      <a:pt x="2654" y="1096"/>
                      <a:pt x="2688" y="1087"/>
                      <a:pt x="2720" y="1087"/>
                    </a:cubicBezTo>
                    <a:cubicBezTo>
                      <a:pt x="2757" y="1087"/>
                      <a:pt x="2790" y="1100"/>
                      <a:pt x="2799" y="1143"/>
                    </a:cubicBezTo>
                    <a:cubicBezTo>
                      <a:pt x="2810" y="1439"/>
                      <a:pt x="2468" y="1760"/>
                      <a:pt x="2262" y="1945"/>
                    </a:cubicBezTo>
                    <a:cubicBezTo>
                      <a:pt x="2220" y="1990"/>
                      <a:pt x="2151" y="2028"/>
                      <a:pt x="2143" y="2093"/>
                    </a:cubicBezTo>
                    <a:cubicBezTo>
                      <a:pt x="2144" y="2135"/>
                      <a:pt x="2188" y="2146"/>
                      <a:pt x="2223" y="2146"/>
                    </a:cubicBezTo>
                    <a:cubicBezTo>
                      <a:pt x="2226" y="2146"/>
                      <a:pt x="2229" y="2146"/>
                      <a:pt x="2233" y="2146"/>
                    </a:cubicBezTo>
                    <a:cubicBezTo>
                      <a:pt x="2239" y="2145"/>
                      <a:pt x="2246" y="2145"/>
                      <a:pt x="2252" y="2145"/>
                    </a:cubicBezTo>
                    <a:cubicBezTo>
                      <a:pt x="2362" y="2145"/>
                      <a:pt x="2433" y="2235"/>
                      <a:pt x="2424" y="2345"/>
                    </a:cubicBezTo>
                    <a:cubicBezTo>
                      <a:pt x="2415" y="2452"/>
                      <a:pt x="2358" y="2547"/>
                      <a:pt x="2301" y="2635"/>
                    </a:cubicBezTo>
                    <a:cubicBezTo>
                      <a:pt x="2218" y="2754"/>
                      <a:pt x="2101" y="2843"/>
                      <a:pt x="1981" y="2923"/>
                    </a:cubicBezTo>
                    <a:cubicBezTo>
                      <a:pt x="1911" y="2969"/>
                      <a:pt x="1842" y="3014"/>
                      <a:pt x="1771" y="3061"/>
                    </a:cubicBezTo>
                    <a:cubicBezTo>
                      <a:pt x="1727" y="3097"/>
                      <a:pt x="1609" y="3146"/>
                      <a:pt x="1623" y="3214"/>
                    </a:cubicBezTo>
                    <a:cubicBezTo>
                      <a:pt x="1635" y="3241"/>
                      <a:pt x="1658" y="3248"/>
                      <a:pt x="1686" y="3248"/>
                    </a:cubicBezTo>
                    <a:cubicBezTo>
                      <a:pt x="1714" y="3248"/>
                      <a:pt x="1745" y="3241"/>
                      <a:pt x="1771" y="3241"/>
                    </a:cubicBezTo>
                    <a:cubicBezTo>
                      <a:pt x="1778" y="3241"/>
                      <a:pt x="1784" y="3241"/>
                      <a:pt x="1789" y="3242"/>
                    </a:cubicBezTo>
                    <a:cubicBezTo>
                      <a:pt x="1850" y="3242"/>
                      <a:pt x="1936" y="3273"/>
                      <a:pt x="1917" y="3348"/>
                    </a:cubicBezTo>
                    <a:cubicBezTo>
                      <a:pt x="1894" y="3463"/>
                      <a:pt x="1778" y="3522"/>
                      <a:pt x="1684" y="3572"/>
                    </a:cubicBezTo>
                    <a:cubicBezTo>
                      <a:pt x="1519" y="3652"/>
                      <a:pt x="1349" y="3713"/>
                      <a:pt x="1174" y="3768"/>
                    </a:cubicBezTo>
                    <a:cubicBezTo>
                      <a:pt x="947" y="3842"/>
                      <a:pt x="707" y="3911"/>
                      <a:pt x="544" y="4097"/>
                    </a:cubicBezTo>
                    <a:cubicBezTo>
                      <a:pt x="543" y="4092"/>
                      <a:pt x="541" y="4087"/>
                      <a:pt x="540" y="4081"/>
                    </a:cubicBezTo>
                    <a:cubicBezTo>
                      <a:pt x="556" y="4030"/>
                      <a:pt x="573" y="3980"/>
                      <a:pt x="590" y="3929"/>
                    </a:cubicBezTo>
                    <a:cubicBezTo>
                      <a:pt x="666" y="3708"/>
                      <a:pt x="757" y="3491"/>
                      <a:pt x="852" y="3277"/>
                    </a:cubicBezTo>
                    <a:cubicBezTo>
                      <a:pt x="871" y="3261"/>
                      <a:pt x="886" y="3231"/>
                      <a:pt x="904" y="3217"/>
                    </a:cubicBezTo>
                    <a:cubicBezTo>
                      <a:pt x="1020" y="3087"/>
                      <a:pt x="1160" y="2974"/>
                      <a:pt x="1313" y="2891"/>
                    </a:cubicBezTo>
                    <a:cubicBezTo>
                      <a:pt x="1589" y="2729"/>
                      <a:pt x="1916" y="2648"/>
                      <a:pt x="2160" y="2432"/>
                    </a:cubicBezTo>
                    <a:cubicBezTo>
                      <a:pt x="2173" y="2419"/>
                      <a:pt x="2244" y="2362"/>
                      <a:pt x="2216" y="2345"/>
                    </a:cubicBezTo>
                    <a:cubicBezTo>
                      <a:pt x="2214" y="2345"/>
                      <a:pt x="2212" y="2344"/>
                      <a:pt x="2211" y="2344"/>
                    </a:cubicBezTo>
                    <a:cubicBezTo>
                      <a:pt x="2205" y="2344"/>
                      <a:pt x="2201" y="2348"/>
                      <a:pt x="2199" y="2354"/>
                    </a:cubicBezTo>
                    <a:cubicBezTo>
                      <a:pt x="2192" y="2364"/>
                      <a:pt x="2182" y="2373"/>
                      <a:pt x="2174" y="2381"/>
                    </a:cubicBezTo>
                    <a:cubicBezTo>
                      <a:pt x="1817" y="2663"/>
                      <a:pt x="1302" y="2680"/>
                      <a:pt x="979" y="3018"/>
                    </a:cubicBezTo>
                    <a:cubicBezTo>
                      <a:pt x="975" y="3024"/>
                      <a:pt x="968" y="3032"/>
                      <a:pt x="957" y="3044"/>
                    </a:cubicBezTo>
                    <a:cubicBezTo>
                      <a:pt x="962" y="3034"/>
                      <a:pt x="966" y="3025"/>
                      <a:pt x="971" y="3015"/>
                    </a:cubicBezTo>
                    <a:cubicBezTo>
                      <a:pt x="1146" y="2618"/>
                      <a:pt x="1349" y="2234"/>
                      <a:pt x="1574" y="1863"/>
                    </a:cubicBezTo>
                    <a:cubicBezTo>
                      <a:pt x="1707" y="1719"/>
                      <a:pt x="1891" y="1631"/>
                      <a:pt x="2069" y="1551"/>
                    </a:cubicBezTo>
                    <a:cubicBezTo>
                      <a:pt x="2233" y="1477"/>
                      <a:pt x="2380" y="1372"/>
                      <a:pt x="2536" y="1283"/>
                    </a:cubicBezTo>
                    <a:cubicBezTo>
                      <a:pt x="2542" y="1279"/>
                      <a:pt x="2546" y="1271"/>
                      <a:pt x="2541" y="1263"/>
                    </a:cubicBezTo>
                    <a:cubicBezTo>
                      <a:pt x="2539" y="1259"/>
                      <a:pt x="2534" y="1256"/>
                      <a:pt x="2529" y="1256"/>
                    </a:cubicBezTo>
                    <a:cubicBezTo>
                      <a:pt x="2527" y="1256"/>
                      <a:pt x="2524" y="1257"/>
                      <a:pt x="2521" y="1258"/>
                    </a:cubicBezTo>
                    <a:cubicBezTo>
                      <a:pt x="2488" y="1275"/>
                      <a:pt x="2455" y="1293"/>
                      <a:pt x="2422" y="1310"/>
                    </a:cubicBezTo>
                    <a:cubicBezTo>
                      <a:pt x="2333" y="1357"/>
                      <a:pt x="2241" y="1380"/>
                      <a:pt x="2146" y="1419"/>
                    </a:cubicBezTo>
                    <a:cubicBezTo>
                      <a:pt x="1994" y="1486"/>
                      <a:pt x="1849" y="1570"/>
                      <a:pt x="1720" y="1674"/>
                    </a:cubicBezTo>
                    <a:cubicBezTo>
                      <a:pt x="1711" y="1679"/>
                      <a:pt x="1685" y="1701"/>
                      <a:pt x="1656" y="1730"/>
                    </a:cubicBezTo>
                    <a:cubicBezTo>
                      <a:pt x="1896" y="1343"/>
                      <a:pt x="2161" y="972"/>
                      <a:pt x="2443" y="615"/>
                    </a:cubicBezTo>
                    <a:cubicBezTo>
                      <a:pt x="2494" y="551"/>
                      <a:pt x="2541" y="483"/>
                      <a:pt x="2589" y="415"/>
                    </a:cubicBezTo>
                    <a:cubicBezTo>
                      <a:pt x="2605" y="382"/>
                      <a:pt x="2697" y="300"/>
                      <a:pt x="2647" y="270"/>
                    </a:cubicBezTo>
                    <a:cubicBezTo>
                      <a:pt x="2642" y="267"/>
                      <a:pt x="2637" y="266"/>
                      <a:pt x="2632" y="266"/>
                    </a:cubicBezTo>
                    <a:cubicBezTo>
                      <a:pt x="2598" y="266"/>
                      <a:pt x="2582" y="319"/>
                      <a:pt x="2560" y="343"/>
                    </a:cubicBezTo>
                    <a:cubicBezTo>
                      <a:pt x="2516" y="408"/>
                      <a:pt x="2464" y="472"/>
                      <a:pt x="2409" y="534"/>
                    </a:cubicBezTo>
                    <a:cubicBezTo>
                      <a:pt x="2276" y="684"/>
                      <a:pt x="2147" y="838"/>
                      <a:pt x="2025" y="997"/>
                    </a:cubicBezTo>
                    <a:cubicBezTo>
                      <a:pt x="2042" y="939"/>
                      <a:pt x="2056" y="880"/>
                      <a:pt x="2069" y="821"/>
                    </a:cubicBezTo>
                    <a:cubicBezTo>
                      <a:pt x="2095" y="690"/>
                      <a:pt x="2081" y="553"/>
                      <a:pt x="2123" y="425"/>
                    </a:cubicBezTo>
                    <a:cubicBezTo>
                      <a:pt x="2125" y="419"/>
                      <a:pt x="2120" y="415"/>
                      <a:pt x="2115" y="415"/>
                    </a:cubicBezTo>
                    <a:cubicBezTo>
                      <a:pt x="2112" y="415"/>
                      <a:pt x="2108" y="417"/>
                      <a:pt x="2108" y="422"/>
                    </a:cubicBezTo>
                    <a:cubicBezTo>
                      <a:pt x="2026" y="646"/>
                      <a:pt x="1999" y="885"/>
                      <a:pt x="1922" y="1110"/>
                    </a:cubicBezTo>
                    <a:cubicBezTo>
                      <a:pt x="1915" y="1126"/>
                      <a:pt x="1909" y="1142"/>
                      <a:pt x="1904" y="1157"/>
                    </a:cubicBezTo>
                    <a:cubicBezTo>
                      <a:pt x="1704" y="1427"/>
                      <a:pt x="1521" y="1709"/>
                      <a:pt x="1355" y="2000"/>
                    </a:cubicBezTo>
                    <a:cubicBezTo>
                      <a:pt x="1366" y="1941"/>
                      <a:pt x="1373" y="1882"/>
                      <a:pt x="1375" y="1822"/>
                    </a:cubicBezTo>
                    <a:cubicBezTo>
                      <a:pt x="1383" y="1707"/>
                      <a:pt x="1369" y="1591"/>
                      <a:pt x="1342" y="1480"/>
                    </a:cubicBezTo>
                    <a:cubicBezTo>
                      <a:pt x="1315" y="1352"/>
                      <a:pt x="1258" y="1231"/>
                      <a:pt x="1241" y="1102"/>
                    </a:cubicBezTo>
                    <a:cubicBezTo>
                      <a:pt x="1242" y="1094"/>
                      <a:pt x="1235" y="1088"/>
                      <a:pt x="1228" y="1088"/>
                    </a:cubicBezTo>
                    <a:cubicBezTo>
                      <a:pt x="1227" y="1088"/>
                      <a:pt x="1226" y="1088"/>
                      <a:pt x="1224" y="1089"/>
                    </a:cubicBezTo>
                    <a:cubicBezTo>
                      <a:pt x="1217" y="1092"/>
                      <a:pt x="1215" y="1100"/>
                      <a:pt x="1218" y="1106"/>
                    </a:cubicBezTo>
                    <a:cubicBezTo>
                      <a:pt x="1219" y="1154"/>
                      <a:pt x="1229" y="1204"/>
                      <a:pt x="1239" y="1251"/>
                    </a:cubicBezTo>
                    <a:cubicBezTo>
                      <a:pt x="1302" y="1527"/>
                      <a:pt x="1334" y="1816"/>
                      <a:pt x="1271" y="2095"/>
                    </a:cubicBezTo>
                    <a:cubicBezTo>
                      <a:pt x="1264" y="2127"/>
                      <a:pt x="1257" y="2158"/>
                      <a:pt x="1249" y="2190"/>
                    </a:cubicBezTo>
                    <a:cubicBezTo>
                      <a:pt x="1137" y="2398"/>
                      <a:pt x="1032" y="2611"/>
                      <a:pt x="935" y="2827"/>
                    </a:cubicBezTo>
                    <a:cubicBezTo>
                      <a:pt x="894" y="2921"/>
                      <a:pt x="853" y="3015"/>
                      <a:pt x="814" y="3110"/>
                    </a:cubicBezTo>
                    <a:cubicBezTo>
                      <a:pt x="829" y="2976"/>
                      <a:pt x="833" y="2842"/>
                      <a:pt x="827" y="2708"/>
                    </a:cubicBezTo>
                    <a:cubicBezTo>
                      <a:pt x="819" y="2510"/>
                      <a:pt x="777" y="2318"/>
                      <a:pt x="728" y="2127"/>
                    </a:cubicBezTo>
                    <a:cubicBezTo>
                      <a:pt x="727" y="2121"/>
                      <a:pt x="723" y="2119"/>
                      <a:pt x="718" y="2119"/>
                    </a:cubicBezTo>
                    <a:cubicBezTo>
                      <a:pt x="712" y="2119"/>
                      <a:pt x="704" y="2125"/>
                      <a:pt x="706" y="2133"/>
                    </a:cubicBezTo>
                    <a:cubicBezTo>
                      <a:pt x="799" y="2512"/>
                      <a:pt x="751" y="2901"/>
                      <a:pt x="728" y="3285"/>
                    </a:cubicBezTo>
                    <a:cubicBezTo>
                      <a:pt x="728" y="3293"/>
                      <a:pt x="731" y="3299"/>
                      <a:pt x="734" y="3303"/>
                    </a:cubicBezTo>
                    <a:cubicBezTo>
                      <a:pt x="668" y="3468"/>
                      <a:pt x="608" y="3634"/>
                      <a:pt x="558" y="3804"/>
                    </a:cubicBezTo>
                    <a:cubicBezTo>
                      <a:pt x="541" y="3862"/>
                      <a:pt x="527" y="3921"/>
                      <a:pt x="513" y="3978"/>
                    </a:cubicBezTo>
                    <a:cubicBezTo>
                      <a:pt x="504" y="3947"/>
                      <a:pt x="494" y="3920"/>
                      <a:pt x="491" y="3904"/>
                    </a:cubicBezTo>
                    <a:cubicBezTo>
                      <a:pt x="420" y="3674"/>
                      <a:pt x="227" y="3497"/>
                      <a:pt x="181" y="3257"/>
                    </a:cubicBezTo>
                    <a:cubicBezTo>
                      <a:pt x="150" y="3112"/>
                      <a:pt x="172" y="2971"/>
                      <a:pt x="328" y="2919"/>
                    </a:cubicBezTo>
                    <a:cubicBezTo>
                      <a:pt x="355" y="2909"/>
                      <a:pt x="383" y="2913"/>
                      <a:pt x="409" y="2911"/>
                    </a:cubicBezTo>
                    <a:cubicBezTo>
                      <a:pt x="439" y="2908"/>
                      <a:pt x="463" y="2886"/>
                      <a:pt x="469" y="2858"/>
                    </a:cubicBezTo>
                    <a:cubicBezTo>
                      <a:pt x="476" y="2670"/>
                      <a:pt x="436" y="2480"/>
                      <a:pt x="465" y="2292"/>
                    </a:cubicBezTo>
                    <a:cubicBezTo>
                      <a:pt x="484" y="2097"/>
                      <a:pt x="597" y="1841"/>
                      <a:pt x="805" y="1841"/>
                    </a:cubicBezTo>
                    <a:cubicBezTo>
                      <a:pt x="836" y="1841"/>
                      <a:pt x="869" y="1847"/>
                      <a:pt x="904" y="1859"/>
                    </a:cubicBezTo>
                    <a:cubicBezTo>
                      <a:pt x="913" y="1863"/>
                      <a:pt x="923" y="1865"/>
                      <a:pt x="932" y="1865"/>
                    </a:cubicBezTo>
                    <a:cubicBezTo>
                      <a:pt x="966" y="1865"/>
                      <a:pt x="997" y="1841"/>
                      <a:pt x="1002" y="1804"/>
                    </a:cubicBezTo>
                    <a:cubicBezTo>
                      <a:pt x="1014" y="1585"/>
                      <a:pt x="956" y="1358"/>
                      <a:pt x="1038" y="1145"/>
                    </a:cubicBezTo>
                    <a:cubicBezTo>
                      <a:pt x="1078" y="1027"/>
                      <a:pt x="1184" y="875"/>
                      <a:pt x="1318" y="875"/>
                    </a:cubicBezTo>
                    <a:cubicBezTo>
                      <a:pt x="1339" y="875"/>
                      <a:pt x="1360" y="879"/>
                      <a:pt x="1382" y="886"/>
                    </a:cubicBezTo>
                    <a:cubicBezTo>
                      <a:pt x="1446" y="919"/>
                      <a:pt x="1469" y="989"/>
                      <a:pt x="1504" y="1048"/>
                    </a:cubicBezTo>
                    <a:cubicBezTo>
                      <a:pt x="1516" y="1067"/>
                      <a:pt x="1535" y="1076"/>
                      <a:pt x="1553" y="1076"/>
                    </a:cubicBezTo>
                    <a:cubicBezTo>
                      <a:pt x="1580" y="1076"/>
                      <a:pt x="1607" y="1058"/>
                      <a:pt x="1615" y="1027"/>
                    </a:cubicBezTo>
                    <a:cubicBezTo>
                      <a:pt x="1740" y="530"/>
                      <a:pt x="1954" y="434"/>
                      <a:pt x="2406" y="262"/>
                    </a:cubicBezTo>
                    <a:cubicBezTo>
                      <a:pt x="2444" y="246"/>
                      <a:pt x="2700" y="156"/>
                      <a:pt x="2811" y="81"/>
                    </a:cubicBezTo>
                    <a:close/>
                    <a:moveTo>
                      <a:pt x="2847" y="1"/>
                    </a:moveTo>
                    <a:cubicBezTo>
                      <a:pt x="2797" y="1"/>
                      <a:pt x="2748" y="26"/>
                      <a:pt x="2699" y="38"/>
                    </a:cubicBezTo>
                    <a:cubicBezTo>
                      <a:pt x="2526" y="91"/>
                      <a:pt x="2353" y="148"/>
                      <a:pt x="2185" y="214"/>
                    </a:cubicBezTo>
                    <a:cubicBezTo>
                      <a:pt x="1844" y="334"/>
                      <a:pt x="1602" y="565"/>
                      <a:pt x="1527" y="925"/>
                    </a:cubicBezTo>
                    <a:cubicBezTo>
                      <a:pt x="1463" y="838"/>
                      <a:pt x="1386" y="802"/>
                      <a:pt x="1309" y="802"/>
                    </a:cubicBezTo>
                    <a:cubicBezTo>
                      <a:pt x="1146" y="802"/>
                      <a:pt x="980" y="963"/>
                      <a:pt x="928" y="1136"/>
                    </a:cubicBezTo>
                    <a:cubicBezTo>
                      <a:pt x="850" y="1343"/>
                      <a:pt x="879" y="1570"/>
                      <a:pt x="898" y="1785"/>
                    </a:cubicBezTo>
                    <a:cubicBezTo>
                      <a:pt x="877" y="1783"/>
                      <a:pt x="857" y="1782"/>
                      <a:pt x="838" y="1782"/>
                    </a:cubicBezTo>
                    <a:cubicBezTo>
                      <a:pt x="561" y="1782"/>
                      <a:pt x="403" y="2022"/>
                      <a:pt x="359" y="2284"/>
                    </a:cubicBezTo>
                    <a:cubicBezTo>
                      <a:pt x="326" y="2464"/>
                      <a:pt x="345" y="2649"/>
                      <a:pt x="360" y="2829"/>
                    </a:cubicBezTo>
                    <a:cubicBezTo>
                      <a:pt x="1" y="2938"/>
                      <a:pt x="27" y="3283"/>
                      <a:pt x="176" y="3560"/>
                    </a:cubicBezTo>
                    <a:cubicBezTo>
                      <a:pt x="235" y="3675"/>
                      <a:pt x="318" y="3774"/>
                      <a:pt x="377" y="3888"/>
                    </a:cubicBezTo>
                    <a:cubicBezTo>
                      <a:pt x="419" y="3982"/>
                      <a:pt x="457" y="4076"/>
                      <a:pt x="472" y="4179"/>
                    </a:cubicBezTo>
                    <a:cubicBezTo>
                      <a:pt x="472" y="4180"/>
                      <a:pt x="472" y="4182"/>
                      <a:pt x="472" y="4183"/>
                    </a:cubicBezTo>
                    <a:cubicBezTo>
                      <a:pt x="472" y="4185"/>
                      <a:pt x="471" y="4188"/>
                      <a:pt x="471" y="4190"/>
                    </a:cubicBezTo>
                    <a:cubicBezTo>
                      <a:pt x="460" y="4211"/>
                      <a:pt x="454" y="4231"/>
                      <a:pt x="463" y="4246"/>
                    </a:cubicBezTo>
                    <a:cubicBezTo>
                      <a:pt x="461" y="4266"/>
                      <a:pt x="447" y="4307"/>
                      <a:pt x="467" y="4308"/>
                    </a:cubicBezTo>
                    <a:cubicBezTo>
                      <a:pt x="468" y="4309"/>
                      <a:pt x="469" y="4309"/>
                      <a:pt x="470" y="4309"/>
                    </a:cubicBezTo>
                    <a:cubicBezTo>
                      <a:pt x="476" y="4309"/>
                      <a:pt x="482" y="4302"/>
                      <a:pt x="482" y="4296"/>
                    </a:cubicBezTo>
                    <a:cubicBezTo>
                      <a:pt x="484" y="4285"/>
                      <a:pt x="487" y="4275"/>
                      <a:pt x="490" y="4263"/>
                    </a:cubicBezTo>
                    <a:cubicBezTo>
                      <a:pt x="491" y="4263"/>
                      <a:pt x="492" y="4263"/>
                      <a:pt x="493" y="4263"/>
                    </a:cubicBezTo>
                    <a:cubicBezTo>
                      <a:pt x="503" y="4263"/>
                      <a:pt x="514" y="4257"/>
                      <a:pt x="519" y="4247"/>
                    </a:cubicBezTo>
                    <a:cubicBezTo>
                      <a:pt x="534" y="4222"/>
                      <a:pt x="552" y="4200"/>
                      <a:pt x="572" y="4179"/>
                    </a:cubicBezTo>
                    <a:cubicBezTo>
                      <a:pt x="579" y="4172"/>
                      <a:pt x="587" y="4165"/>
                      <a:pt x="594" y="4158"/>
                    </a:cubicBezTo>
                    <a:cubicBezTo>
                      <a:pt x="736" y="4029"/>
                      <a:pt x="922" y="3977"/>
                      <a:pt x="1101" y="3923"/>
                    </a:cubicBezTo>
                    <a:cubicBezTo>
                      <a:pt x="1264" y="3873"/>
                      <a:pt x="1427" y="3823"/>
                      <a:pt x="1583" y="3756"/>
                    </a:cubicBezTo>
                    <a:cubicBezTo>
                      <a:pt x="1712" y="3699"/>
                      <a:pt x="1847" y="3642"/>
                      <a:pt x="1943" y="3536"/>
                    </a:cubicBezTo>
                    <a:cubicBezTo>
                      <a:pt x="2083" y="3383"/>
                      <a:pt x="2028" y="3174"/>
                      <a:pt x="1813" y="3174"/>
                    </a:cubicBezTo>
                    <a:cubicBezTo>
                      <a:pt x="1806" y="3174"/>
                      <a:pt x="1799" y="3175"/>
                      <a:pt x="1792" y="3175"/>
                    </a:cubicBezTo>
                    <a:cubicBezTo>
                      <a:pt x="1997" y="3050"/>
                      <a:pt x="2219" y="2936"/>
                      <a:pt x="2371" y="2745"/>
                    </a:cubicBezTo>
                    <a:cubicBezTo>
                      <a:pt x="2467" y="2612"/>
                      <a:pt x="2561" y="2448"/>
                      <a:pt x="2525" y="2279"/>
                    </a:cubicBezTo>
                    <a:cubicBezTo>
                      <a:pt x="2499" y="2164"/>
                      <a:pt x="2401" y="2073"/>
                      <a:pt x="2282" y="2070"/>
                    </a:cubicBezTo>
                    <a:cubicBezTo>
                      <a:pt x="2437" y="1948"/>
                      <a:pt x="2589" y="1817"/>
                      <a:pt x="2704" y="1654"/>
                    </a:cubicBezTo>
                    <a:cubicBezTo>
                      <a:pt x="2849" y="1477"/>
                      <a:pt x="3042" y="1034"/>
                      <a:pt x="2680" y="1034"/>
                    </a:cubicBezTo>
                    <a:cubicBezTo>
                      <a:pt x="2668" y="1034"/>
                      <a:pt x="2656" y="1034"/>
                      <a:pt x="2642" y="1035"/>
                    </a:cubicBezTo>
                    <a:cubicBezTo>
                      <a:pt x="2734" y="910"/>
                      <a:pt x="2821" y="773"/>
                      <a:pt x="2843" y="616"/>
                    </a:cubicBezTo>
                    <a:cubicBezTo>
                      <a:pt x="2866" y="425"/>
                      <a:pt x="2850" y="231"/>
                      <a:pt x="2875" y="39"/>
                    </a:cubicBezTo>
                    <a:cubicBezTo>
                      <a:pt x="2881" y="27"/>
                      <a:pt x="2873" y="11"/>
                      <a:pt x="2859" y="9"/>
                    </a:cubicBezTo>
                    <a:cubicBezTo>
                      <a:pt x="2856" y="6"/>
                      <a:pt x="2853" y="3"/>
                      <a:pt x="2850" y="1"/>
                    </a:cubicBezTo>
                    <a:cubicBezTo>
                      <a:pt x="2849" y="1"/>
                      <a:pt x="2848" y="1"/>
                      <a:pt x="284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7"/>
              <p:cNvSpPr/>
              <p:nvPr/>
            </p:nvSpPr>
            <p:spPr>
              <a:xfrm>
                <a:off x="560534" y="2972653"/>
                <a:ext cx="110754" cy="195867"/>
              </a:xfrm>
              <a:custGeom>
                <a:avLst/>
                <a:gdLst/>
                <a:ahLst/>
                <a:cxnLst/>
                <a:rect l="l" t="t" r="r" b="b"/>
                <a:pathLst>
                  <a:path w="2272" h="4018" extrusionOk="0">
                    <a:moveTo>
                      <a:pt x="2271" y="1"/>
                    </a:moveTo>
                    <a:cubicBezTo>
                      <a:pt x="2159" y="76"/>
                      <a:pt x="1904" y="166"/>
                      <a:pt x="1866" y="182"/>
                    </a:cubicBezTo>
                    <a:cubicBezTo>
                      <a:pt x="1856" y="187"/>
                      <a:pt x="1846" y="190"/>
                      <a:pt x="1837" y="193"/>
                    </a:cubicBezTo>
                    <a:cubicBezTo>
                      <a:pt x="1845" y="296"/>
                      <a:pt x="1842" y="399"/>
                      <a:pt x="1828" y="501"/>
                    </a:cubicBezTo>
                    <a:cubicBezTo>
                      <a:pt x="1842" y="485"/>
                      <a:pt x="1855" y="469"/>
                      <a:pt x="1869" y="453"/>
                    </a:cubicBezTo>
                    <a:cubicBezTo>
                      <a:pt x="1924" y="392"/>
                      <a:pt x="1977" y="327"/>
                      <a:pt x="2020" y="263"/>
                    </a:cubicBezTo>
                    <a:cubicBezTo>
                      <a:pt x="2042" y="239"/>
                      <a:pt x="2058" y="186"/>
                      <a:pt x="2092" y="186"/>
                    </a:cubicBezTo>
                    <a:cubicBezTo>
                      <a:pt x="2097" y="186"/>
                      <a:pt x="2102" y="187"/>
                      <a:pt x="2107" y="190"/>
                    </a:cubicBezTo>
                    <a:cubicBezTo>
                      <a:pt x="2157" y="219"/>
                      <a:pt x="2065" y="301"/>
                      <a:pt x="2049" y="335"/>
                    </a:cubicBezTo>
                    <a:cubicBezTo>
                      <a:pt x="2001" y="403"/>
                      <a:pt x="1954" y="470"/>
                      <a:pt x="1903" y="535"/>
                    </a:cubicBezTo>
                    <a:cubicBezTo>
                      <a:pt x="1867" y="579"/>
                      <a:pt x="1831" y="626"/>
                      <a:pt x="1797" y="671"/>
                    </a:cubicBezTo>
                    <a:cubicBezTo>
                      <a:pt x="1756" y="844"/>
                      <a:pt x="1683" y="1010"/>
                      <a:pt x="1584" y="1159"/>
                    </a:cubicBezTo>
                    <a:cubicBezTo>
                      <a:pt x="1599" y="1149"/>
                      <a:pt x="1616" y="1145"/>
                      <a:pt x="1633" y="1145"/>
                    </a:cubicBezTo>
                    <a:cubicBezTo>
                      <a:pt x="1690" y="1145"/>
                      <a:pt x="1750" y="1197"/>
                      <a:pt x="1761" y="1258"/>
                    </a:cubicBezTo>
                    <a:cubicBezTo>
                      <a:pt x="1762" y="1265"/>
                      <a:pt x="1763" y="1274"/>
                      <a:pt x="1763" y="1281"/>
                    </a:cubicBezTo>
                    <a:cubicBezTo>
                      <a:pt x="1804" y="1266"/>
                      <a:pt x="1843" y="1250"/>
                      <a:pt x="1882" y="1230"/>
                    </a:cubicBezTo>
                    <a:cubicBezTo>
                      <a:pt x="1915" y="1213"/>
                      <a:pt x="1948" y="1195"/>
                      <a:pt x="1981" y="1178"/>
                    </a:cubicBezTo>
                    <a:cubicBezTo>
                      <a:pt x="1984" y="1177"/>
                      <a:pt x="1986" y="1176"/>
                      <a:pt x="1989" y="1176"/>
                    </a:cubicBezTo>
                    <a:cubicBezTo>
                      <a:pt x="1994" y="1176"/>
                      <a:pt x="1999" y="1179"/>
                      <a:pt x="2001" y="1183"/>
                    </a:cubicBezTo>
                    <a:cubicBezTo>
                      <a:pt x="2006" y="1190"/>
                      <a:pt x="2002" y="1199"/>
                      <a:pt x="1996" y="1203"/>
                    </a:cubicBezTo>
                    <a:cubicBezTo>
                      <a:pt x="1914" y="1249"/>
                      <a:pt x="1835" y="1299"/>
                      <a:pt x="1756" y="1347"/>
                    </a:cubicBezTo>
                    <a:cubicBezTo>
                      <a:pt x="1743" y="1395"/>
                      <a:pt x="1718" y="1440"/>
                      <a:pt x="1690" y="1481"/>
                    </a:cubicBezTo>
                    <a:cubicBezTo>
                      <a:pt x="1552" y="1695"/>
                      <a:pt x="1368" y="1880"/>
                      <a:pt x="1155" y="2019"/>
                    </a:cubicBezTo>
                    <a:cubicBezTo>
                      <a:pt x="1266" y="2070"/>
                      <a:pt x="1325" y="2200"/>
                      <a:pt x="1321" y="2322"/>
                    </a:cubicBezTo>
                    <a:cubicBezTo>
                      <a:pt x="1319" y="2383"/>
                      <a:pt x="1303" y="2443"/>
                      <a:pt x="1280" y="2498"/>
                    </a:cubicBezTo>
                    <a:cubicBezTo>
                      <a:pt x="1405" y="2446"/>
                      <a:pt x="1527" y="2385"/>
                      <a:pt x="1633" y="2301"/>
                    </a:cubicBezTo>
                    <a:cubicBezTo>
                      <a:pt x="1642" y="2291"/>
                      <a:pt x="1652" y="2284"/>
                      <a:pt x="1659" y="2274"/>
                    </a:cubicBezTo>
                    <a:cubicBezTo>
                      <a:pt x="1661" y="2268"/>
                      <a:pt x="1665" y="2264"/>
                      <a:pt x="1671" y="2264"/>
                    </a:cubicBezTo>
                    <a:cubicBezTo>
                      <a:pt x="1672" y="2264"/>
                      <a:pt x="1674" y="2265"/>
                      <a:pt x="1676" y="2265"/>
                    </a:cubicBezTo>
                    <a:cubicBezTo>
                      <a:pt x="1704" y="2282"/>
                      <a:pt x="1633" y="2339"/>
                      <a:pt x="1620" y="2352"/>
                    </a:cubicBezTo>
                    <a:cubicBezTo>
                      <a:pt x="1505" y="2454"/>
                      <a:pt x="1371" y="2526"/>
                      <a:pt x="1232" y="2590"/>
                    </a:cubicBezTo>
                    <a:cubicBezTo>
                      <a:pt x="1219" y="2613"/>
                      <a:pt x="1205" y="2636"/>
                      <a:pt x="1189" y="2658"/>
                    </a:cubicBezTo>
                    <a:cubicBezTo>
                      <a:pt x="1061" y="2840"/>
                      <a:pt x="887" y="2990"/>
                      <a:pt x="686" y="3088"/>
                    </a:cubicBezTo>
                    <a:cubicBezTo>
                      <a:pt x="804" y="3169"/>
                      <a:pt x="756" y="3365"/>
                      <a:pt x="643" y="3454"/>
                    </a:cubicBezTo>
                    <a:cubicBezTo>
                      <a:pt x="531" y="3543"/>
                      <a:pt x="382" y="3571"/>
                      <a:pt x="258" y="3642"/>
                    </a:cubicBezTo>
                    <a:cubicBezTo>
                      <a:pt x="180" y="3686"/>
                      <a:pt x="115" y="3746"/>
                      <a:pt x="62" y="3816"/>
                    </a:cubicBezTo>
                    <a:cubicBezTo>
                      <a:pt x="58" y="3827"/>
                      <a:pt x="54" y="3838"/>
                      <a:pt x="50" y="3849"/>
                    </a:cubicBezTo>
                    <a:cubicBezTo>
                      <a:pt x="33" y="3900"/>
                      <a:pt x="16" y="3950"/>
                      <a:pt x="0" y="4001"/>
                    </a:cubicBezTo>
                    <a:cubicBezTo>
                      <a:pt x="1" y="4007"/>
                      <a:pt x="3" y="4012"/>
                      <a:pt x="4" y="4017"/>
                    </a:cubicBezTo>
                    <a:cubicBezTo>
                      <a:pt x="167" y="3831"/>
                      <a:pt x="407" y="3762"/>
                      <a:pt x="634" y="3688"/>
                    </a:cubicBezTo>
                    <a:cubicBezTo>
                      <a:pt x="809" y="3633"/>
                      <a:pt x="979" y="3571"/>
                      <a:pt x="1144" y="3492"/>
                    </a:cubicBezTo>
                    <a:cubicBezTo>
                      <a:pt x="1238" y="3442"/>
                      <a:pt x="1354" y="3383"/>
                      <a:pt x="1377" y="3268"/>
                    </a:cubicBezTo>
                    <a:cubicBezTo>
                      <a:pt x="1396" y="3193"/>
                      <a:pt x="1310" y="3162"/>
                      <a:pt x="1250" y="3162"/>
                    </a:cubicBezTo>
                    <a:cubicBezTo>
                      <a:pt x="1245" y="3161"/>
                      <a:pt x="1239" y="3161"/>
                      <a:pt x="1232" y="3161"/>
                    </a:cubicBezTo>
                    <a:cubicBezTo>
                      <a:pt x="1206" y="3161"/>
                      <a:pt x="1174" y="3168"/>
                      <a:pt x="1147" y="3168"/>
                    </a:cubicBezTo>
                    <a:cubicBezTo>
                      <a:pt x="1119" y="3168"/>
                      <a:pt x="1095" y="3161"/>
                      <a:pt x="1083" y="3134"/>
                    </a:cubicBezTo>
                    <a:cubicBezTo>
                      <a:pt x="1069" y="3065"/>
                      <a:pt x="1187" y="3017"/>
                      <a:pt x="1232" y="2981"/>
                    </a:cubicBezTo>
                    <a:cubicBezTo>
                      <a:pt x="1302" y="2934"/>
                      <a:pt x="1371" y="2889"/>
                      <a:pt x="1441" y="2843"/>
                    </a:cubicBezTo>
                    <a:cubicBezTo>
                      <a:pt x="1561" y="2763"/>
                      <a:pt x="1678" y="2674"/>
                      <a:pt x="1761" y="2555"/>
                    </a:cubicBezTo>
                    <a:cubicBezTo>
                      <a:pt x="1818" y="2467"/>
                      <a:pt x="1875" y="2372"/>
                      <a:pt x="1884" y="2265"/>
                    </a:cubicBezTo>
                    <a:cubicBezTo>
                      <a:pt x="1893" y="2155"/>
                      <a:pt x="1822" y="2065"/>
                      <a:pt x="1712" y="2065"/>
                    </a:cubicBezTo>
                    <a:cubicBezTo>
                      <a:pt x="1706" y="2065"/>
                      <a:pt x="1699" y="2065"/>
                      <a:pt x="1693" y="2066"/>
                    </a:cubicBezTo>
                    <a:cubicBezTo>
                      <a:pt x="1689" y="2066"/>
                      <a:pt x="1686" y="2066"/>
                      <a:pt x="1683" y="2066"/>
                    </a:cubicBezTo>
                    <a:cubicBezTo>
                      <a:pt x="1648" y="2066"/>
                      <a:pt x="1604" y="2055"/>
                      <a:pt x="1603" y="2013"/>
                    </a:cubicBezTo>
                    <a:cubicBezTo>
                      <a:pt x="1611" y="1948"/>
                      <a:pt x="1680" y="1910"/>
                      <a:pt x="1722" y="1865"/>
                    </a:cubicBezTo>
                    <a:cubicBezTo>
                      <a:pt x="1928" y="1680"/>
                      <a:pt x="2270" y="1359"/>
                      <a:pt x="2258" y="1063"/>
                    </a:cubicBezTo>
                    <a:cubicBezTo>
                      <a:pt x="2249" y="1020"/>
                      <a:pt x="2216" y="1007"/>
                      <a:pt x="2179" y="1007"/>
                    </a:cubicBezTo>
                    <a:cubicBezTo>
                      <a:pt x="2148" y="1007"/>
                      <a:pt x="2113" y="1016"/>
                      <a:pt x="2087" y="1025"/>
                    </a:cubicBezTo>
                    <a:cubicBezTo>
                      <a:pt x="2066" y="1030"/>
                      <a:pt x="2044" y="1041"/>
                      <a:pt x="2022" y="1041"/>
                    </a:cubicBezTo>
                    <a:cubicBezTo>
                      <a:pt x="2017" y="1041"/>
                      <a:pt x="2011" y="1040"/>
                      <a:pt x="2006" y="1038"/>
                    </a:cubicBezTo>
                    <a:cubicBezTo>
                      <a:pt x="1932" y="1012"/>
                      <a:pt x="1982" y="929"/>
                      <a:pt x="2013" y="888"/>
                    </a:cubicBezTo>
                    <a:cubicBezTo>
                      <a:pt x="2055" y="824"/>
                      <a:pt x="2098" y="760"/>
                      <a:pt x="2132" y="692"/>
                    </a:cubicBezTo>
                    <a:cubicBezTo>
                      <a:pt x="2222" y="522"/>
                      <a:pt x="2194" y="324"/>
                      <a:pt x="2232" y="141"/>
                    </a:cubicBezTo>
                    <a:cubicBezTo>
                      <a:pt x="2242" y="93"/>
                      <a:pt x="2253" y="46"/>
                      <a:pt x="227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2"/>
        <p:cNvGrpSpPr/>
        <p:nvPr/>
      </p:nvGrpSpPr>
      <p:grpSpPr>
        <a:xfrm>
          <a:off x="0" y="0"/>
          <a:ext cx="0" cy="0"/>
          <a:chOff x="0" y="0"/>
          <a:chExt cx="0" cy="0"/>
        </a:xfrm>
      </p:grpSpPr>
      <p:sp>
        <p:nvSpPr>
          <p:cNvPr id="4413" name="Google Shape;4413;p58"/>
          <p:cNvSpPr txBox="1">
            <a:spLocks noGrp="1"/>
          </p:cNvSpPr>
          <p:nvPr>
            <p:ph type="subTitle" idx="1"/>
          </p:nvPr>
        </p:nvSpPr>
        <p:spPr>
          <a:xfrm>
            <a:off x="757463" y="1328092"/>
            <a:ext cx="3562102" cy="24127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sz="1100" dirty="0"/>
              <a:t>Važno je ne precijeniti važnost radnih listova jer mnogi klijenti u nekom času zaključe kako im određeni radni listovi ne pružaju dovoljno olakšanja. Treba prihvatiti opću korisnost i važne točke kao mogućnost za učenje te na taj način pomoći pacijentu da izbjegne AM koje kritiziraju njega samoga, terapiju ili terapeuta. Evaluacija AM može biti neoptimalna ako ne mogu dobro odgovoriti na svoje </a:t>
            </a:r>
            <a:r>
              <a:rPr lang="hr-HR" sz="1100" dirty="0" err="1"/>
              <a:t>najuznemirujuće</a:t>
            </a:r>
            <a:r>
              <a:rPr lang="hr-HR" sz="1100" dirty="0"/>
              <a:t> misli ili slike, ako su AM njihova bazična uvjerenja, ako su im evaluacije i odgovori </a:t>
            </a:r>
            <a:r>
              <a:rPr lang="hr-HR" sz="1100" dirty="0" err="1"/>
              <a:t>prepovršni</a:t>
            </a:r>
            <a:r>
              <a:rPr lang="hr-HR" sz="1100" dirty="0"/>
              <a:t> ili ako su AM dio njihovog disfunkcionalnog procesa mišljenja.</a:t>
            </a:r>
            <a:endParaRPr sz="1100" dirty="0"/>
          </a:p>
        </p:txBody>
      </p:sp>
      <p:sp>
        <p:nvSpPr>
          <p:cNvPr id="4414" name="Google Shape;4414;p58"/>
          <p:cNvSpPr txBox="1">
            <a:spLocks noGrp="1"/>
          </p:cNvSpPr>
          <p:nvPr>
            <p:ph type="subTitle" idx="2"/>
          </p:nvPr>
        </p:nvSpPr>
        <p:spPr>
          <a:xfrm>
            <a:off x="4460448" y="849066"/>
            <a:ext cx="3284338" cy="3895488"/>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hr-HR" sz="1100" dirty="0"/>
              <a:t>Upitati klijenta da predvidi što bi se moglo dogoditi</a:t>
            </a:r>
          </a:p>
          <a:p>
            <a:pPr marL="285750" lvl="0" indent="-285750" algn="l" rtl="0">
              <a:spcBef>
                <a:spcPts val="0"/>
              </a:spcBef>
              <a:spcAft>
                <a:spcPts val="0"/>
              </a:spcAft>
              <a:buFont typeface="Arial" panose="020B0604020202020204" pitchFamily="34" charset="0"/>
              <a:buChar char="•"/>
            </a:pPr>
            <a:r>
              <a:rPr lang="hr-HR" sz="1100" dirty="0"/>
              <a:t>Hoće li pomoći podsjetnik da je to samo vještina u kojoj ćete postati bolji?</a:t>
            </a:r>
          </a:p>
          <a:p>
            <a:pPr marL="285750" lvl="0" indent="-285750" algn="l" rtl="0">
              <a:spcBef>
                <a:spcPts val="0"/>
              </a:spcBef>
              <a:spcAft>
                <a:spcPts val="0"/>
              </a:spcAft>
              <a:buFont typeface="Arial" panose="020B0604020202020204" pitchFamily="34" charset="0"/>
              <a:buChar char="•"/>
            </a:pPr>
            <a:r>
              <a:rPr lang="hr-HR" sz="1100" dirty="0"/>
              <a:t>Ako postanete frustrirani ili ćete pročitati terapijske bilješke ili zapisati AM koje ćemo dalje prolaziti zajedno</a:t>
            </a:r>
          </a:p>
          <a:p>
            <a:pPr marL="285750" lvl="0" indent="-285750" algn="l" rtl="0">
              <a:spcBef>
                <a:spcPts val="0"/>
              </a:spcBef>
              <a:spcAft>
                <a:spcPts val="0"/>
              </a:spcAft>
              <a:buFont typeface="Arial" panose="020B0604020202020204" pitchFamily="34" charset="0"/>
              <a:buChar char="•"/>
            </a:pPr>
            <a:r>
              <a:rPr lang="hr-HR" sz="1100" dirty="0"/>
              <a:t>Neki klijenti mogu kroz Sokratska pitanja ili radne listove ostaviti površne odgovore – pažnja</a:t>
            </a:r>
          </a:p>
          <a:p>
            <a:pPr marL="0" lvl="0" indent="0" algn="l" rtl="0">
              <a:spcBef>
                <a:spcPts val="0"/>
              </a:spcBef>
              <a:spcAft>
                <a:spcPts val="0"/>
              </a:spcAft>
            </a:pPr>
            <a:r>
              <a:rPr lang="hr-HR" sz="1100" dirty="0"/>
              <a:t>Koristiti dva formata </a:t>
            </a:r>
          </a:p>
          <a:p>
            <a:pPr marL="228600" lvl="0" indent="-228600" algn="l" rtl="0">
              <a:spcBef>
                <a:spcPts val="0"/>
              </a:spcBef>
              <a:spcAft>
                <a:spcPts val="0"/>
              </a:spcAft>
              <a:buFont typeface="+mj-lt"/>
              <a:buAutoNum type="arabicPeriod"/>
            </a:pPr>
            <a:r>
              <a:rPr lang="hr-HR" sz="1100" dirty="0"/>
              <a:t>Kada pomislim **** onda se trebam podsjetiti da ****.</a:t>
            </a:r>
          </a:p>
          <a:p>
            <a:pPr marL="228600" lvl="0" indent="-228600" algn="l" rtl="0">
              <a:spcBef>
                <a:spcPts val="0"/>
              </a:spcBef>
              <a:spcAft>
                <a:spcPts val="0"/>
              </a:spcAft>
              <a:buFont typeface="+mj-lt"/>
              <a:buAutoNum type="arabicPeriod"/>
            </a:pPr>
            <a:r>
              <a:rPr lang="hr-HR" sz="1100" dirty="0" err="1"/>
              <a:t>Dvokolumna</a:t>
            </a:r>
            <a:r>
              <a:rPr lang="hr-HR" sz="1100" dirty="0"/>
              <a:t> tehnika</a:t>
            </a:r>
          </a:p>
          <a:p>
            <a:pPr marL="0" lvl="0" indent="0" algn="l" rtl="0">
              <a:spcBef>
                <a:spcPts val="0"/>
              </a:spcBef>
              <a:spcAft>
                <a:spcPts val="0"/>
              </a:spcAft>
            </a:pPr>
            <a:endParaRPr sz="1100" dirty="0"/>
          </a:p>
        </p:txBody>
      </p:sp>
      <p:sp>
        <p:nvSpPr>
          <p:cNvPr id="4416" name="Google Shape;4416;p58"/>
          <p:cNvSpPr txBox="1">
            <a:spLocks noGrp="1"/>
          </p:cNvSpPr>
          <p:nvPr>
            <p:ph type="title" idx="3"/>
          </p:nvPr>
        </p:nvSpPr>
        <p:spPr>
          <a:xfrm>
            <a:off x="1024169" y="523177"/>
            <a:ext cx="2740225" cy="7282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Što ako radni listovi nisu od pomoći?</a:t>
            </a:r>
            <a:endParaRPr dirty="0"/>
          </a:p>
        </p:txBody>
      </p:sp>
      <p:sp>
        <p:nvSpPr>
          <p:cNvPr id="4417" name="Google Shape;4417;p58"/>
          <p:cNvSpPr txBox="1">
            <a:spLocks noGrp="1"/>
          </p:cNvSpPr>
          <p:nvPr>
            <p:ph type="title" idx="4"/>
          </p:nvPr>
        </p:nvSpPr>
        <p:spPr>
          <a:xfrm>
            <a:off x="4140846" y="279920"/>
            <a:ext cx="2697600" cy="51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Kako pomoći</a:t>
            </a:r>
            <a:endParaRPr dirty="0"/>
          </a:p>
        </p:txBody>
      </p:sp>
      <p:grpSp>
        <p:nvGrpSpPr>
          <p:cNvPr id="4418" name="Google Shape;4418;p58"/>
          <p:cNvGrpSpPr/>
          <p:nvPr/>
        </p:nvGrpSpPr>
        <p:grpSpPr>
          <a:xfrm>
            <a:off x="7765216" y="1803671"/>
            <a:ext cx="429116" cy="518693"/>
            <a:chOff x="3192094" y="2050909"/>
            <a:chExt cx="310908" cy="375837"/>
          </a:xfrm>
        </p:grpSpPr>
        <p:sp>
          <p:nvSpPr>
            <p:cNvPr id="4419" name="Google Shape;4419;p58"/>
            <p:cNvSpPr/>
            <p:nvPr/>
          </p:nvSpPr>
          <p:spPr>
            <a:xfrm>
              <a:off x="3193581" y="2110867"/>
              <a:ext cx="272710" cy="308521"/>
            </a:xfrm>
            <a:custGeom>
              <a:avLst/>
              <a:gdLst/>
              <a:ahLst/>
              <a:cxnLst/>
              <a:rect l="l" t="t" r="r" b="b"/>
              <a:pathLst>
                <a:path w="6968" h="7883" extrusionOk="0">
                  <a:moveTo>
                    <a:pt x="6968" y="3008"/>
                  </a:moveTo>
                  <a:cubicBezTo>
                    <a:pt x="6968" y="1354"/>
                    <a:pt x="5599" y="0"/>
                    <a:pt x="3927" y="0"/>
                  </a:cubicBezTo>
                  <a:cubicBezTo>
                    <a:pt x="2254" y="0"/>
                    <a:pt x="885" y="1354"/>
                    <a:pt x="885" y="3008"/>
                  </a:cubicBezTo>
                  <a:cubicBezTo>
                    <a:pt x="885" y="3331"/>
                    <a:pt x="573" y="3816"/>
                    <a:pt x="386" y="4075"/>
                  </a:cubicBezTo>
                  <a:cubicBezTo>
                    <a:pt x="1" y="4612"/>
                    <a:pt x="259" y="4978"/>
                    <a:pt x="1076" y="4978"/>
                  </a:cubicBezTo>
                  <a:lnTo>
                    <a:pt x="1076" y="5981"/>
                  </a:lnTo>
                  <a:cubicBezTo>
                    <a:pt x="1076" y="6431"/>
                    <a:pt x="1449" y="6800"/>
                    <a:pt x="1904" y="6800"/>
                  </a:cubicBezTo>
                  <a:cubicBezTo>
                    <a:pt x="2977" y="6800"/>
                    <a:pt x="3078" y="6874"/>
                    <a:pt x="3143" y="7883"/>
                  </a:cubicBezTo>
                  <a:lnTo>
                    <a:pt x="5834" y="7883"/>
                  </a:lnTo>
                  <a:cubicBezTo>
                    <a:pt x="5747" y="6544"/>
                    <a:pt x="5793" y="5746"/>
                    <a:pt x="6521" y="4572"/>
                  </a:cubicBezTo>
                  <a:cubicBezTo>
                    <a:pt x="6804" y="4115"/>
                    <a:pt x="6968" y="3579"/>
                    <a:pt x="6968" y="30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58"/>
            <p:cNvSpPr/>
            <p:nvPr/>
          </p:nvSpPr>
          <p:spPr>
            <a:xfrm>
              <a:off x="3317725" y="2058540"/>
              <a:ext cx="178545" cy="92756"/>
            </a:xfrm>
            <a:custGeom>
              <a:avLst/>
              <a:gdLst/>
              <a:ahLst/>
              <a:cxnLst/>
              <a:rect l="l" t="t" r="r" b="b"/>
              <a:pathLst>
                <a:path w="4562" h="2370" extrusionOk="0">
                  <a:moveTo>
                    <a:pt x="445" y="2369"/>
                  </a:moveTo>
                  <a:lnTo>
                    <a:pt x="3917" y="2369"/>
                  </a:lnTo>
                  <a:cubicBezTo>
                    <a:pt x="4272" y="2369"/>
                    <a:pt x="4562" y="2078"/>
                    <a:pt x="4540" y="1724"/>
                  </a:cubicBezTo>
                  <a:cubicBezTo>
                    <a:pt x="4521" y="1405"/>
                    <a:pt x="4255" y="1150"/>
                    <a:pt x="3932" y="1150"/>
                  </a:cubicBezTo>
                  <a:lnTo>
                    <a:pt x="3902" y="1150"/>
                  </a:lnTo>
                  <a:cubicBezTo>
                    <a:pt x="3873" y="777"/>
                    <a:pt x="3560" y="484"/>
                    <a:pt x="3180" y="484"/>
                  </a:cubicBezTo>
                  <a:cubicBezTo>
                    <a:pt x="3157" y="484"/>
                    <a:pt x="3136" y="485"/>
                    <a:pt x="3114" y="486"/>
                  </a:cubicBezTo>
                  <a:cubicBezTo>
                    <a:pt x="2938" y="195"/>
                    <a:pt x="2618" y="1"/>
                    <a:pt x="2252" y="1"/>
                  </a:cubicBezTo>
                  <a:cubicBezTo>
                    <a:pt x="1779" y="1"/>
                    <a:pt x="1384" y="326"/>
                    <a:pt x="1274" y="764"/>
                  </a:cubicBezTo>
                  <a:cubicBezTo>
                    <a:pt x="1240" y="759"/>
                    <a:pt x="1204" y="757"/>
                    <a:pt x="1170" y="757"/>
                  </a:cubicBezTo>
                  <a:cubicBezTo>
                    <a:pt x="769" y="757"/>
                    <a:pt x="444" y="1081"/>
                    <a:pt x="444" y="1482"/>
                  </a:cubicBezTo>
                  <a:cubicBezTo>
                    <a:pt x="200" y="1482"/>
                    <a:pt x="1" y="1681"/>
                    <a:pt x="1" y="1925"/>
                  </a:cubicBezTo>
                  <a:cubicBezTo>
                    <a:pt x="1" y="2170"/>
                    <a:pt x="200" y="2369"/>
                    <a:pt x="445" y="2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58"/>
            <p:cNvSpPr/>
            <p:nvPr/>
          </p:nvSpPr>
          <p:spPr>
            <a:xfrm>
              <a:off x="3356902" y="2151257"/>
              <a:ext cx="60154" cy="94908"/>
            </a:xfrm>
            <a:custGeom>
              <a:avLst/>
              <a:gdLst/>
              <a:ahLst/>
              <a:cxnLst/>
              <a:rect l="l" t="t" r="r" b="b"/>
              <a:pathLst>
                <a:path w="1537" h="2425" extrusionOk="0">
                  <a:moveTo>
                    <a:pt x="300" y="0"/>
                  </a:moveTo>
                  <a:lnTo>
                    <a:pt x="1" y="1257"/>
                  </a:lnTo>
                  <a:lnTo>
                    <a:pt x="503" y="1314"/>
                  </a:lnTo>
                  <a:lnTo>
                    <a:pt x="269" y="2425"/>
                  </a:lnTo>
                  <a:lnTo>
                    <a:pt x="1537" y="896"/>
                  </a:lnTo>
                  <a:lnTo>
                    <a:pt x="1009" y="775"/>
                  </a:lnTo>
                  <a:lnTo>
                    <a:pt x="1322" y="0"/>
                  </a:lnTo>
                  <a:lnTo>
                    <a:pt x="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58"/>
            <p:cNvSpPr/>
            <p:nvPr/>
          </p:nvSpPr>
          <p:spPr>
            <a:xfrm>
              <a:off x="3192094" y="2050909"/>
              <a:ext cx="310908" cy="375837"/>
            </a:xfrm>
            <a:custGeom>
              <a:avLst/>
              <a:gdLst/>
              <a:ahLst/>
              <a:cxnLst/>
              <a:rect l="l" t="t" r="r" b="b"/>
              <a:pathLst>
                <a:path w="7944" h="9603" extrusionOk="0">
                  <a:moveTo>
                    <a:pt x="5462" y="384"/>
                  </a:moveTo>
                  <a:cubicBezTo>
                    <a:pt x="5752" y="384"/>
                    <a:pt x="6015" y="532"/>
                    <a:pt x="6165" y="781"/>
                  </a:cubicBezTo>
                  <a:cubicBezTo>
                    <a:pt x="6199" y="837"/>
                    <a:pt x="6260" y="870"/>
                    <a:pt x="6324" y="870"/>
                  </a:cubicBezTo>
                  <a:cubicBezTo>
                    <a:pt x="6329" y="870"/>
                    <a:pt x="6335" y="869"/>
                    <a:pt x="6341" y="869"/>
                  </a:cubicBezTo>
                  <a:cubicBezTo>
                    <a:pt x="6358" y="868"/>
                    <a:pt x="6374" y="867"/>
                    <a:pt x="6389" y="867"/>
                  </a:cubicBezTo>
                  <a:cubicBezTo>
                    <a:pt x="6668" y="867"/>
                    <a:pt x="6902" y="1084"/>
                    <a:pt x="6924" y="1360"/>
                  </a:cubicBezTo>
                  <a:cubicBezTo>
                    <a:pt x="6933" y="1457"/>
                    <a:pt x="7014" y="1532"/>
                    <a:pt x="7111" y="1532"/>
                  </a:cubicBezTo>
                  <a:lnTo>
                    <a:pt x="7129" y="1532"/>
                  </a:lnTo>
                  <a:cubicBezTo>
                    <a:pt x="7358" y="1532"/>
                    <a:pt x="7553" y="1711"/>
                    <a:pt x="7562" y="1940"/>
                  </a:cubicBezTo>
                  <a:cubicBezTo>
                    <a:pt x="7570" y="2179"/>
                    <a:pt x="7378" y="2376"/>
                    <a:pt x="7140" y="2376"/>
                  </a:cubicBezTo>
                  <a:lnTo>
                    <a:pt x="3656" y="2376"/>
                  </a:lnTo>
                  <a:cubicBezTo>
                    <a:pt x="3655" y="2376"/>
                    <a:pt x="3654" y="2376"/>
                    <a:pt x="3654" y="2376"/>
                  </a:cubicBezTo>
                  <a:cubicBezTo>
                    <a:pt x="3513" y="2376"/>
                    <a:pt x="3399" y="2261"/>
                    <a:pt x="3399" y="2120"/>
                  </a:cubicBezTo>
                  <a:cubicBezTo>
                    <a:pt x="3399" y="1979"/>
                    <a:pt x="3514" y="1864"/>
                    <a:pt x="3656" y="1864"/>
                  </a:cubicBezTo>
                  <a:cubicBezTo>
                    <a:pt x="3759" y="1864"/>
                    <a:pt x="3842" y="1780"/>
                    <a:pt x="3842" y="1677"/>
                  </a:cubicBezTo>
                  <a:cubicBezTo>
                    <a:pt x="3842" y="1380"/>
                    <a:pt x="4084" y="1140"/>
                    <a:pt x="4380" y="1140"/>
                  </a:cubicBezTo>
                  <a:cubicBezTo>
                    <a:pt x="4406" y="1140"/>
                    <a:pt x="4432" y="1142"/>
                    <a:pt x="4459" y="1145"/>
                  </a:cubicBezTo>
                  <a:cubicBezTo>
                    <a:pt x="4468" y="1146"/>
                    <a:pt x="4477" y="1147"/>
                    <a:pt x="4486" y="1147"/>
                  </a:cubicBezTo>
                  <a:cubicBezTo>
                    <a:pt x="4570" y="1147"/>
                    <a:pt x="4646" y="1090"/>
                    <a:pt x="4667" y="1005"/>
                  </a:cubicBezTo>
                  <a:cubicBezTo>
                    <a:pt x="4757" y="640"/>
                    <a:pt x="5084" y="384"/>
                    <a:pt x="5462" y="384"/>
                  </a:cubicBezTo>
                  <a:close/>
                  <a:moveTo>
                    <a:pt x="5254" y="2752"/>
                  </a:moveTo>
                  <a:lnTo>
                    <a:pt x="5002" y="3378"/>
                  </a:lnTo>
                  <a:cubicBezTo>
                    <a:pt x="4988" y="3414"/>
                    <a:pt x="4996" y="3435"/>
                    <a:pt x="5019" y="3435"/>
                  </a:cubicBezTo>
                  <a:cubicBezTo>
                    <a:pt x="5028" y="3435"/>
                    <a:pt x="5040" y="3432"/>
                    <a:pt x="5054" y="3425"/>
                  </a:cubicBezTo>
                  <a:cubicBezTo>
                    <a:pt x="5079" y="3474"/>
                    <a:pt x="5124" y="3510"/>
                    <a:pt x="5178" y="3521"/>
                  </a:cubicBezTo>
                  <a:lnTo>
                    <a:pt x="5408" y="3575"/>
                  </a:lnTo>
                  <a:lnTo>
                    <a:pt x="4821" y="4284"/>
                  </a:lnTo>
                  <a:lnTo>
                    <a:pt x="4898" y="3919"/>
                  </a:lnTo>
                  <a:cubicBezTo>
                    <a:pt x="4902" y="3896"/>
                    <a:pt x="4904" y="3870"/>
                    <a:pt x="4900" y="3847"/>
                  </a:cubicBezTo>
                  <a:cubicBezTo>
                    <a:pt x="4884" y="3761"/>
                    <a:pt x="4815" y="3701"/>
                    <a:pt x="4735" y="3691"/>
                  </a:cubicBezTo>
                  <a:lnTo>
                    <a:pt x="4443" y="3658"/>
                  </a:lnTo>
                  <a:lnTo>
                    <a:pt x="4659" y="2752"/>
                  </a:lnTo>
                  <a:close/>
                  <a:moveTo>
                    <a:pt x="5847" y="8345"/>
                  </a:moveTo>
                  <a:cubicBezTo>
                    <a:pt x="5847" y="8345"/>
                    <a:pt x="5847" y="8345"/>
                    <a:pt x="5847" y="8345"/>
                  </a:cubicBezTo>
                  <a:lnTo>
                    <a:pt x="5847" y="8345"/>
                  </a:lnTo>
                  <a:cubicBezTo>
                    <a:pt x="5848" y="8345"/>
                    <a:pt x="5848" y="8345"/>
                    <a:pt x="5848" y="8345"/>
                  </a:cubicBezTo>
                  <a:close/>
                  <a:moveTo>
                    <a:pt x="5462" y="0"/>
                  </a:moveTo>
                  <a:cubicBezTo>
                    <a:pt x="4964" y="0"/>
                    <a:pt x="4526" y="305"/>
                    <a:pt x="4348" y="759"/>
                  </a:cubicBezTo>
                  <a:cubicBezTo>
                    <a:pt x="3957" y="771"/>
                    <a:pt x="3628" y="1029"/>
                    <a:pt x="3510" y="1384"/>
                  </a:cubicBezTo>
                  <a:cubicBezTo>
                    <a:pt x="2768" y="1488"/>
                    <a:pt x="2086" y="1847"/>
                    <a:pt x="1575" y="2403"/>
                  </a:cubicBezTo>
                  <a:cubicBezTo>
                    <a:pt x="1034" y="2993"/>
                    <a:pt x="735" y="3754"/>
                    <a:pt x="735" y="4548"/>
                  </a:cubicBezTo>
                  <a:cubicBezTo>
                    <a:pt x="735" y="4742"/>
                    <a:pt x="561" y="5101"/>
                    <a:pt x="271" y="5505"/>
                  </a:cubicBezTo>
                  <a:cubicBezTo>
                    <a:pt x="1" y="5881"/>
                    <a:pt x="39" y="6147"/>
                    <a:pt x="119" y="6303"/>
                  </a:cubicBezTo>
                  <a:cubicBezTo>
                    <a:pt x="204" y="6468"/>
                    <a:pt x="926" y="6698"/>
                    <a:pt x="926" y="6698"/>
                  </a:cubicBezTo>
                  <a:lnTo>
                    <a:pt x="926" y="7509"/>
                  </a:lnTo>
                  <a:cubicBezTo>
                    <a:pt x="926" y="8066"/>
                    <a:pt x="1382" y="8518"/>
                    <a:pt x="1943" y="8518"/>
                  </a:cubicBezTo>
                  <a:cubicBezTo>
                    <a:pt x="2434" y="8518"/>
                    <a:pt x="2704" y="8537"/>
                    <a:pt x="2819" y="8636"/>
                  </a:cubicBezTo>
                  <a:cubicBezTo>
                    <a:pt x="2932" y="8733"/>
                    <a:pt x="2968" y="8979"/>
                    <a:pt x="2996" y="9428"/>
                  </a:cubicBezTo>
                  <a:cubicBezTo>
                    <a:pt x="3004" y="9526"/>
                    <a:pt x="3085" y="9603"/>
                    <a:pt x="3184" y="9603"/>
                  </a:cubicBezTo>
                  <a:lnTo>
                    <a:pt x="5879" y="9603"/>
                  </a:lnTo>
                  <a:cubicBezTo>
                    <a:pt x="5930" y="9603"/>
                    <a:pt x="5980" y="9582"/>
                    <a:pt x="6016" y="9544"/>
                  </a:cubicBezTo>
                  <a:cubicBezTo>
                    <a:pt x="6052" y="9506"/>
                    <a:pt x="6070" y="9455"/>
                    <a:pt x="6067" y="9402"/>
                  </a:cubicBezTo>
                  <a:cubicBezTo>
                    <a:pt x="6042" y="9039"/>
                    <a:pt x="6033" y="8771"/>
                    <a:pt x="6034" y="8535"/>
                  </a:cubicBezTo>
                  <a:cubicBezTo>
                    <a:pt x="6035" y="8431"/>
                    <a:pt x="5952" y="8346"/>
                    <a:pt x="5847" y="8345"/>
                  </a:cubicBezTo>
                  <a:lnTo>
                    <a:pt x="5847" y="8345"/>
                  </a:lnTo>
                  <a:cubicBezTo>
                    <a:pt x="5744" y="8345"/>
                    <a:pt x="5660" y="8429"/>
                    <a:pt x="5660" y="8532"/>
                  </a:cubicBezTo>
                  <a:cubicBezTo>
                    <a:pt x="5659" y="8732"/>
                    <a:pt x="5666" y="8952"/>
                    <a:pt x="5680" y="9228"/>
                  </a:cubicBezTo>
                  <a:lnTo>
                    <a:pt x="3360" y="9228"/>
                  </a:lnTo>
                  <a:cubicBezTo>
                    <a:pt x="3328" y="8819"/>
                    <a:pt x="3272" y="8531"/>
                    <a:pt x="3065" y="8352"/>
                  </a:cubicBezTo>
                  <a:cubicBezTo>
                    <a:pt x="2839" y="8157"/>
                    <a:pt x="2491" y="8142"/>
                    <a:pt x="1943" y="8142"/>
                  </a:cubicBezTo>
                  <a:cubicBezTo>
                    <a:pt x="1589" y="8142"/>
                    <a:pt x="1301" y="7859"/>
                    <a:pt x="1301" y="7509"/>
                  </a:cubicBezTo>
                  <a:lnTo>
                    <a:pt x="1301" y="7269"/>
                  </a:lnTo>
                  <a:cubicBezTo>
                    <a:pt x="1301" y="7269"/>
                    <a:pt x="1596" y="7331"/>
                    <a:pt x="1769" y="7431"/>
                  </a:cubicBezTo>
                  <a:cubicBezTo>
                    <a:pt x="1799" y="7448"/>
                    <a:pt x="1832" y="7456"/>
                    <a:pt x="1863" y="7456"/>
                  </a:cubicBezTo>
                  <a:cubicBezTo>
                    <a:pt x="1929" y="7456"/>
                    <a:pt x="1991" y="7423"/>
                    <a:pt x="2026" y="7362"/>
                  </a:cubicBezTo>
                  <a:cubicBezTo>
                    <a:pt x="2077" y="7272"/>
                    <a:pt x="2047" y="7158"/>
                    <a:pt x="1957" y="7105"/>
                  </a:cubicBezTo>
                  <a:cubicBezTo>
                    <a:pt x="1820" y="7026"/>
                    <a:pt x="1551" y="6893"/>
                    <a:pt x="1301" y="6893"/>
                  </a:cubicBezTo>
                  <a:lnTo>
                    <a:pt x="1301" y="6518"/>
                  </a:lnTo>
                  <a:cubicBezTo>
                    <a:pt x="1301" y="6414"/>
                    <a:pt x="1216" y="6330"/>
                    <a:pt x="1113" y="6330"/>
                  </a:cubicBezTo>
                  <a:cubicBezTo>
                    <a:pt x="764" y="6330"/>
                    <a:pt x="517" y="6256"/>
                    <a:pt x="454" y="6131"/>
                  </a:cubicBezTo>
                  <a:cubicBezTo>
                    <a:pt x="408" y="6044"/>
                    <a:pt x="453" y="5895"/>
                    <a:pt x="576" y="5724"/>
                  </a:cubicBezTo>
                  <a:cubicBezTo>
                    <a:pt x="820" y="5384"/>
                    <a:pt x="1111" y="4904"/>
                    <a:pt x="1111" y="4548"/>
                  </a:cubicBezTo>
                  <a:cubicBezTo>
                    <a:pt x="1111" y="3305"/>
                    <a:pt x="1919" y="2241"/>
                    <a:pt x="3069" y="1869"/>
                  </a:cubicBezTo>
                  <a:lnTo>
                    <a:pt x="3069" y="1869"/>
                  </a:lnTo>
                  <a:cubicBezTo>
                    <a:pt x="3036" y="1945"/>
                    <a:pt x="3018" y="2029"/>
                    <a:pt x="3018" y="2117"/>
                  </a:cubicBezTo>
                  <a:cubicBezTo>
                    <a:pt x="3018" y="2457"/>
                    <a:pt x="3287" y="2735"/>
                    <a:pt x="3623" y="2735"/>
                  </a:cubicBezTo>
                  <a:cubicBezTo>
                    <a:pt x="3632" y="2735"/>
                    <a:pt x="3641" y="2735"/>
                    <a:pt x="3650" y="2734"/>
                  </a:cubicBezTo>
                  <a:lnTo>
                    <a:pt x="4274" y="2734"/>
                  </a:lnTo>
                  <a:lnTo>
                    <a:pt x="4029" y="3775"/>
                  </a:lnTo>
                  <a:cubicBezTo>
                    <a:pt x="4017" y="3827"/>
                    <a:pt x="4027" y="3882"/>
                    <a:pt x="4058" y="3926"/>
                  </a:cubicBezTo>
                  <a:cubicBezTo>
                    <a:pt x="4088" y="3971"/>
                    <a:pt x="4137" y="3999"/>
                    <a:pt x="4191" y="4005"/>
                  </a:cubicBezTo>
                  <a:lnTo>
                    <a:pt x="4487" y="4038"/>
                  </a:lnTo>
                  <a:lnTo>
                    <a:pt x="4295" y="4947"/>
                  </a:lnTo>
                  <a:cubicBezTo>
                    <a:pt x="4277" y="5031"/>
                    <a:pt x="4319" y="5118"/>
                    <a:pt x="4397" y="5154"/>
                  </a:cubicBezTo>
                  <a:cubicBezTo>
                    <a:pt x="4423" y="5167"/>
                    <a:pt x="4451" y="5173"/>
                    <a:pt x="4479" y="5173"/>
                  </a:cubicBezTo>
                  <a:cubicBezTo>
                    <a:pt x="4534" y="5173"/>
                    <a:pt x="4586" y="5149"/>
                    <a:pt x="4623" y="5106"/>
                  </a:cubicBezTo>
                  <a:lnTo>
                    <a:pt x="5891" y="3577"/>
                  </a:lnTo>
                  <a:cubicBezTo>
                    <a:pt x="5933" y="3528"/>
                    <a:pt x="5945" y="3459"/>
                    <a:pt x="5925" y="3398"/>
                  </a:cubicBezTo>
                  <a:cubicBezTo>
                    <a:pt x="5904" y="3336"/>
                    <a:pt x="5852" y="3289"/>
                    <a:pt x="5789" y="3275"/>
                  </a:cubicBezTo>
                  <a:lnTo>
                    <a:pt x="5477" y="3203"/>
                  </a:lnTo>
                  <a:lnTo>
                    <a:pt x="5659" y="2753"/>
                  </a:lnTo>
                  <a:lnTo>
                    <a:pt x="6157" y="2753"/>
                  </a:lnTo>
                  <a:cubicBezTo>
                    <a:pt x="6583" y="3256"/>
                    <a:pt x="6817" y="3892"/>
                    <a:pt x="6817" y="4548"/>
                  </a:cubicBezTo>
                  <a:cubicBezTo>
                    <a:pt x="6817" y="5065"/>
                    <a:pt x="6672" y="5571"/>
                    <a:pt x="6399" y="6012"/>
                  </a:cubicBezTo>
                  <a:cubicBezTo>
                    <a:pt x="6223" y="6297"/>
                    <a:pt x="6085" y="6560"/>
                    <a:pt x="5977" y="6818"/>
                  </a:cubicBezTo>
                  <a:cubicBezTo>
                    <a:pt x="5937" y="6914"/>
                    <a:pt x="5982" y="7024"/>
                    <a:pt x="6077" y="7064"/>
                  </a:cubicBezTo>
                  <a:cubicBezTo>
                    <a:pt x="6101" y="7074"/>
                    <a:pt x="6126" y="7078"/>
                    <a:pt x="6150" y="7078"/>
                  </a:cubicBezTo>
                  <a:cubicBezTo>
                    <a:pt x="6224" y="7078"/>
                    <a:pt x="6293" y="7035"/>
                    <a:pt x="6323" y="6963"/>
                  </a:cubicBezTo>
                  <a:cubicBezTo>
                    <a:pt x="6423" y="6723"/>
                    <a:pt x="6552" y="6478"/>
                    <a:pt x="6718" y="6211"/>
                  </a:cubicBezTo>
                  <a:cubicBezTo>
                    <a:pt x="7028" y="5709"/>
                    <a:pt x="7192" y="5134"/>
                    <a:pt x="7192" y="4548"/>
                  </a:cubicBezTo>
                  <a:cubicBezTo>
                    <a:pt x="7192" y="3904"/>
                    <a:pt x="6994" y="3279"/>
                    <a:pt x="6629" y="2753"/>
                  </a:cubicBezTo>
                  <a:lnTo>
                    <a:pt x="7144" y="2753"/>
                  </a:lnTo>
                  <a:cubicBezTo>
                    <a:pt x="7585" y="2750"/>
                    <a:pt x="7944" y="2391"/>
                    <a:pt x="7944" y="1950"/>
                  </a:cubicBezTo>
                  <a:cubicBezTo>
                    <a:pt x="7944" y="1555"/>
                    <a:pt x="7653" y="1225"/>
                    <a:pt x="7275" y="1162"/>
                  </a:cubicBezTo>
                  <a:cubicBezTo>
                    <a:pt x="7172" y="781"/>
                    <a:pt x="6827" y="499"/>
                    <a:pt x="6424" y="485"/>
                  </a:cubicBezTo>
                  <a:cubicBezTo>
                    <a:pt x="6200" y="180"/>
                    <a:pt x="5847" y="0"/>
                    <a:pt x="5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58"/>
            <p:cNvSpPr/>
            <p:nvPr/>
          </p:nvSpPr>
          <p:spPr>
            <a:xfrm>
              <a:off x="3250839" y="2238651"/>
              <a:ext cx="17690" cy="14755"/>
            </a:xfrm>
            <a:custGeom>
              <a:avLst/>
              <a:gdLst/>
              <a:ahLst/>
              <a:cxnLst/>
              <a:rect l="l" t="t" r="r" b="b"/>
              <a:pathLst>
                <a:path w="452" h="377" extrusionOk="0">
                  <a:moveTo>
                    <a:pt x="222" y="1"/>
                  </a:moveTo>
                  <a:cubicBezTo>
                    <a:pt x="97" y="1"/>
                    <a:pt x="0" y="123"/>
                    <a:pt x="46" y="255"/>
                  </a:cubicBezTo>
                  <a:cubicBezTo>
                    <a:pt x="63" y="305"/>
                    <a:pt x="103" y="346"/>
                    <a:pt x="153" y="364"/>
                  </a:cubicBezTo>
                  <a:cubicBezTo>
                    <a:pt x="177" y="372"/>
                    <a:pt x="200" y="376"/>
                    <a:pt x="223" y="376"/>
                  </a:cubicBezTo>
                  <a:cubicBezTo>
                    <a:pt x="352" y="376"/>
                    <a:pt x="451" y="245"/>
                    <a:pt x="393" y="107"/>
                  </a:cubicBezTo>
                  <a:cubicBezTo>
                    <a:pt x="365" y="42"/>
                    <a:pt x="29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58"/>
            <p:cNvSpPr/>
            <p:nvPr/>
          </p:nvSpPr>
          <p:spPr>
            <a:xfrm>
              <a:off x="3414395" y="2345183"/>
              <a:ext cx="17651" cy="14755"/>
            </a:xfrm>
            <a:custGeom>
              <a:avLst/>
              <a:gdLst/>
              <a:ahLst/>
              <a:cxnLst/>
              <a:rect l="l" t="t" r="r" b="b"/>
              <a:pathLst>
                <a:path w="451" h="377" extrusionOk="0">
                  <a:moveTo>
                    <a:pt x="225" y="1"/>
                  </a:moveTo>
                  <a:cubicBezTo>
                    <a:pt x="153" y="1"/>
                    <a:pt x="87" y="41"/>
                    <a:pt x="60" y="107"/>
                  </a:cubicBezTo>
                  <a:cubicBezTo>
                    <a:pt x="1" y="244"/>
                    <a:pt x="100" y="376"/>
                    <a:pt x="230" y="376"/>
                  </a:cubicBezTo>
                  <a:cubicBezTo>
                    <a:pt x="252" y="376"/>
                    <a:pt x="276" y="372"/>
                    <a:pt x="299" y="364"/>
                  </a:cubicBezTo>
                  <a:cubicBezTo>
                    <a:pt x="350" y="345"/>
                    <a:pt x="389" y="305"/>
                    <a:pt x="407" y="254"/>
                  </a:cubicBezTo>
                  <a:cubicBezTo>
                    <a:pt x="451" y="122"/>
                    <a:pt x="355"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58"/>
            <p:cNvSpPr/>
            <p:nvPr/>
          </p:nvSpPr>
          <p:spPr>
            <a:xfrm>
              <a:off x="3246613" y="2205267"/>
              <a:ext cx="40507" cy="22074"/>
            </a:xfrm>
            <a:custGeom>
              <a:avLst/>
              <a:gdLst/>
              <a:ahLst/>
              <a:cxnLst/>
              <a:rect l="l" t="t" r="r" b="b"/>
              <a:pathLst>
                <a:path w="1035" h="564" extrusionOk="0">
                  <a:moveTo>
                    <a:pt x="187" y="0"/>
                  </a:moveTo>
                  <a:cubicBezTo>
                    <a:pt x="84" y="0"/>
                    <a:pt x="1" y="85"/>
                    <a:pt x="1" y="188"/>
                  </a:cubicBezTo>
                  <a:cubicBezTo>
                    <a:pt x="1" y="291"/>
                    <a:pt x="84" y="376"/>
                    <a:pt x="187" y="376"/>
                  </a:cubicBezTo>
                  <a:cubicBezTo>
                    <a:pt x="259" y="376"/>
                    <a:pt x="349" y="414"/>
                    <a:pt x="444" y="455"/>
                  </a:cubicBezTo>
                  <a:cubicBezTo>
                    <a:pt x="564" y="506"/>
                    <a:pt x="699" y="564"/>
                    <a:pt x="848" y="564"/>
                  </a:cubicBezTo>
                  <a:cubicBezTo>
                    <a:pt x="951" y="564"/>
                    <a:pt x="1035" y="479"/>
                    <a:pt x="1035" y="376"/>
                  </a:cubicBezTo>
                  <a:cubicBezTo>
                    <a:pt x="1035" y="273"/>
                    <a:pt x="951" y="188"/>
                    <a:pt x="848" y="188"/>
                  </a:cubicBezTo>
                  <a:cubicBezTo>
                    <a:pt x="776" y="188"/>
                    <a:pt x="686" y="150"/>
                    <a:pt x="592" y="110"/>
                  </a:cubicBezTo>
                  <a:cubicBezTo>
                    <a:pt x="471" y="58"/>
                    <a:pt x="336"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58"/>
          <p:cNvGrpSpPr/>
          <p:nvPr/>
        </p:nvGrpSpPr>
        <p:grpSpPr>
          <a:xfrm>
            <a:off x="184228" y="1123218"/>
            <a:ext cx="519163" cy="380202"/>
            <a:chOff x="5609422" y="1504588"/>
            <a:chExt cx="376151" cy="275489"/>
          </a:xfrm>
        </p:grpSpPr>
        <p:sp>
          <p:nvSpPr>
            <p:cNvPr id="4427" name="Google Shape;4427;p58"/>
            <p:cNvSpPr/>
            <p:nvPr/>
          </p:nvSpPr>
          <p:spPr>
            <a:xfrm>
              <a:off x="5616780" y="1512298"/>
              <a:ext cx="361435" cy="237252"/>
            </a:xfrm>
            <a:custGeom>
              <a:avLst/>
              <a:gdLst/>
              <a:ahLst/>
              <a:cxnLst/>
              <a:rect l="l" t="t" r="r" b="b"/>
              <a:pathLst>
                <a:path w="9235" h="6062" extrusionOk="0">
                  <a:moveTo>
                    <a:pt x="5479" y="5637"/>
                  </a:moveTo>
                  <a:cubicBezTo>
                    <a:pt x="6311" y="5635"/>
                    <a:pt x="7027" y="5139"/>
                    <a:pt x="7348" y="4428"/>
                  </a:cubicBezTo>
                  <a:cubicBezTo>
                    <a:pt x="7548" y="4617"/>
                    <a:pt x="7820" y="4733"/>
                    <a:pt x="8117" y="4733"/>
                  </a:cubicBezTo>
                  <a:cubicBezTo>
                    <a:pt x="8309" y="4733"/>
                    <a:pt x="8490" y="4685"/>
                    <a:pt x="8648" y="4599"/>
                  </a:cubicBezTo>
                  <a:cubicBezTo>
                    <a:pt x="8997" y="4410"/>
                    <a:pt x="9234" y="4041"/>
                    <a:pt x="9234" y="3616"/>
                  </a:cubicBezTo>
                  <a:cubicBezTo>
                    <a:pt x="9234" y="3154"/>
                    <a:pt x="8955" y="2758"/>
                    <a:pt x="8556" y="2587"/>
                  </a:cubicBezTo>
                  <a:cubicBezTo>
                    <a:pt x="8591" y="2471"/>
                    <a:pt x="8606" y="2347"/>
                    <a:pt x="8599" y="2218"/>
                  </a:cubicBezTo>
                  <a:cubicBezTo>
                    <a:pt x="8572" y="1647"/>
                    <a:pt x="8110" y="1185"/>
                    <a:pt x="7539" y="1156"/>
                  </a:cubicBezTo>
                  <a:cubicBezTo>
                    <a:pt x="7422" y="1151"/>
                    <a:pt x="7309" y="1163"/>
                    <a:pt x="7202" y="1191"/>
                  </a:cubicBezTo>
                  <a:cubicBezTo>
                    <a:pt x="6924" y="655"/>
                    <a:pt x="6363" y="289"/>
                    <a:pt x="5717" y="289"/>
                  </a:cubicBezTo>
                  <a:cubicBezTo>
                    <a:pt x="5426" y="289"/>
                    <a:pt x="5152" y="363"/>
                    <a:pt x="4914" y="494"/>
                  </a:cubicBezTo>
                  <a:cubicBezTo>
                    <a:pt x="4757" y="201"/>
                    <a:pt x="4448" y="0"/>
                    <a:pt x="4091" y="0"/>
                  </a:cubicBezTo>
                  <a:cubicBezTo>
                    <a:pt x="3823" y="0"/>
                    <a:pt x="3581" y="113"/>
                    <a:pt x="3412" y="294"/>
                  </a:cubicBezTo>
                  <a:cubicBezTo>
                    <a:pt x="3240" y="185"/>
                    <a:pt x="3034" y="121"/>
                    <a:pt x="2814" y="121"/>
                  </a:cubicBezTo>
                  <a:cubicBezTo>
                    <a:pt x="2297" y="121"/>
                    <a:pt x="1862" y="473"/>
                    <a:pt x="1734" y="951"/>
                  </a:cubicBezTo>
                  <a:cubicBezTo>
                    <a:pt x="1674" y="938"/>
                    <a:pt x="1612" y="932"/>
                    <a:pt x="1547" y="932"/>
                  </a:cubicBezTo>
                  <a:cubicBezTo>
                    <a:pt x="1032" y="932"/>
                    <a:pt x="616" y="1348"/>
                    <a:pt x="616" y="1863"/>
                  </a:cubicBezTo>
                  <a:cubicBezTo>
                    <a:pt x="616" y="1888"/>
                    <a:pt x="617" y="1912"/>
                    <a:pt x="619" y="1935"/>
                  </a:cubicBezTo>
                  <a:cubicBezTo>
                    <a:pt x="253" y="2119"/>
                    <a:pt x="1" y="2497"/>
                    <a:pt x="1" y="2935"/>
                  </a:cubicBezTo>
                  <a:cubicBezTo>
                    <a:pt x="1" y="3410"/>
                    <a:pt x="296" y="3815"/>
                    <a:pt x="714" y="3978"/>
                  </a:cubicBezTo>
                  <a:cubicBezTo>
                    <a:pt x="707" y="4038"/>
                    <a:pt x="707" y="4099"/>
                    <a:pt x="713" y="4162"/>
                  </a:cubicBezTo>
                  <a:cubicBezTo>
                    <a:pt x="755" y="4603"/>
                    <a:pt x="1109" y="4958"/>
                    <a:pt x="1550" y="4999"/>
                  </a:cubicBezTo>
                  <a:cubicBezTo>
                    <a:pt x="1646" y="5008"/>
                    <a:pt x="1739" y="5003"/>
                    <a:pt x="1828" y="4985"/>
                  </a:cubicBezTo>
                  <a:cubicBezTo>
                    <a:pt x="1947" y="5598"/>
                    <a:pt x="2487" y="6061"/>
                    <a:pt x="3135" y="6061"/>
                  </a:cubicBezTo>
                  <a:cubicBezTo>
                    <a:pt x="3326" y="6061"/>
                    <a:pt x="3509" y="6021"/>
                    <a:pt x="3673" y="5949"/>
                  </a:cubicBezTo>
                  <a:cubicBezTo>
                    <a:pt x="3967" y="5819"/>
                    <a:pt x="4204" y="5586"/>
                    <a:pt x="4341" y="5295"/>
                  </a:cubicBezTo>
                  <a:cubicBezTo>
                    <a:pt x="4666" y="5512"/>
                    <a:pt x="5055" y="5637"/>
                    <a:pt x="5475" y="5637"/>
                  </a:cubicBezTo>
                  <a:lnTo>
                    <a:pt x="5479" y="563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58"/>
            <p:cNvSpPr/>
            <p:nvPr/>
          </p:nvSpPr>
          <p:spPr>
            <a:xfrm>
              <a:off x="5831214" y="1685208"/>
              <a:ext cx="125866" cy="87511"/>
            </a:xfrm>
            <a:custGeom>
              <a:avLst/>
              <a:gdLst/>
              <a:ahLst/>
              <a:cxnLst/>
              <a:rect l="l" t="t" r="r" b="b"/>
              <a:pathLst>
                <a:path w="3216" h="2236" extrusionOk="0">
                  <a:moveTo>
                    <a:pt x="2638" y="307"/>
                  </a:moveTo>
                  <a:cubicBezTo>
                    <a:pt x="2341" y="307"/>
                    <a:pt x="2069" y="191"/>
                    <a:pt x="1869" y="1"/>
                  </a:cubicBezTo>
                  <a:cubicBezTo>
                    <a:pt x="1548" y="713"/>
                    <a:pt x="832" y="1209"/>
                    <a:pt x="0" y="1211"/>
                  </a:cubicBezTo>
                  <a:cubicBezTo>
                    <a:pt x="121" y="1496"/>
                    <a:pt x="314" y="1736"/>
                    <a:pt x="553" y="1911"/>
                  </a:cubicBezTo>
                  <a:cubicBezTo>
                    <a:pt x="835" y="2117"/>
                    <a:pt x="1179" y="2235"/>
                    <a:pt x="1543" y="2235"/>
                  </a:cubicBezTo>
                  <a:cubicBezTo>
                    <a:pt x="2466" y="2235"/>
                    <a:pt x="3215" y="1486"/>
                    <a:pt x="3215" y="563"/>
                  </a:cubicBezTo>
                  <a:cubicBezTo>
                    <a:pt x="3215" y="431"/>
                    <a:pt x="3199" y="300"/>
                    <a:pt x="3169" y="173"/>
                  </a:cubicBezTo>
                  <a:cubicBezTo>
                    <a:pt x="3011" y="258"/>
                    <a:pt x="2830" y="307"/>
                    <a:pt x="2638" y="3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58"/>
            <p:cNvSpPr/>
            <p:nvPr/>
          </p:nvSpPr>
          <p:spPr>
            <a:xfrm>
              <a:off x="5760532" y="1719531"/>
              <a:ext cx="92364" cy="58432"/>
            </a:xfrm>
            <a:custGeom>
              <a:avLst/>
              <a:gdLst/>
              <a:ahLst/>
              <a:cxnLst/>
              <a:rect l="l" t="t" r="r" b="b"/>
              <a:pathLst>
                <a:path w="2360" h="1493" extrusionOk="0">
                  <a:moveTo>
                    <a:pt x="2359" y="1044"/>
                  </a:moveTo>
                  <a:cubicBezTo>
                    <a:pt x="2120" y="868"/>
                    <a:pt x="1927" y="628"/>
                    <a:pt x="1806" y="342"/>
                  </a:cubicBezTo>
                  <a:lnTo>
                    <a:pt x="1806" y="342"/>
                  </a:lnTo>
                  <a:cubicBezTo>
                    <a:pt x="1386" y="343"/>
                    <a:pt x="994" y="218"/>
                    <a:pt x="668" y="0"/>
                  </a:cubicBezTo>
                  <a:cubicBezTo>
                    <a:pt x="531" y="291"/>
                    <a:pt x="294" y="524"/>
                    <a:pt x="0" y="654"/>
                  </a:cubicBezTo>
                  <a:cubicBezTo>
                    <a:pt x="403" y="1230"/>
                    <a:pt x="1124" y="1492"/>
                    <a:pt x="1803" y="1310"/>
                  </a:cubicBezTo>
                  <a:cubicBezTo>
                    <a:pt x="2004" y="1257"/>
                    <a:pt x="2193" y="1166"/>
                    <a:pt x="2359" y="10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58"/>
            <p:cNvSpPr/>
            <p:nvPr/>
          </p:nvSpPr>
          <p:spPr>
            <a:xfrm>
              <a:off x="5609422" y="1504588"/>
              <a:ext cx="376151" cy="275489"/>
            </a:xfrm>
            <a:custGeom>
              <a:avLst/>
              <a:gdLst/>
              <a:ahLst/>
              <a:cxnLst/>
              <a:rect l="l" t="t" r="r" b="b"/>
              <a:pathLst>
                <a:path w="9611" h="7039" extrusionOk="0">
                  <a:moveTo>
                    <a:pt x="4598" y="5745"/>
                  </a:moveTo>
                  <a:cubicBezTo>
                    <a:pt x="4890" y="5902"/>
                    <a:pt x="5213" y="5993"/>
                    <a:pt x="5546" y="6009"/>
                  </a:cubicBezTo>
                  <a:cubicBezTo>
                    <a:pt x="5639" y="6195"/>
                    <a:pt x="5760" y="6361"/>
                    <a:pt x="5904" y="6501"/>
                  </a:cubicBezTo>
                  <a:cubicBezTo>
                    <a:pt x="5812" y="6549"/>
                    <a:pt x="5716" y="6586"/>
                    <a:pt x="5616" y="6612"/>
                  </a:cubicBezTo>
                  <a:cubicBezTo>
                    <a:pt x="5490" y="6646"/>
                    <a:pt x="5363" y="6662"/>
                    <a:pt x="5237" y="6662"/>
                  </a:cubicBezTo>
                  <a:cubicBezTo>
                    <a:pt x="4829" y="6662"/>
                    <a:pt x="4431" y="6492"/>
                    <a:pt x="4148" y="6192"/>
                  </a:cubicBezTo>
                  <a:cubicBezTo>
                    <a:pt x="4326" y="6077"/>
                    <a:pt x="4481" y="5925"/>
                    <a:pt x="4598" y="5745"/>
                  </a:cubicBezTo>
                  <a:close/>
                  <a:moveTo>
                    <a:pt x="4279" y="376"/>
                  </a:moveTo>
                  <a:cubicBezTo>
                    <a:pt x="4495" y="376"/>
                    <a:pt x="4697" y="470"/>
                    <a:pt x="4836" y="628"/>
                  </a:cubicBezTo>
                  <a:cubicBezTo>
                    <a:pt x="4805" y="650"/>
                    <a:pt x="4774" y="672"/>
                    <a:pt x="4745" y="697"/>
                  </a:cubicBezTo>
                  <a:cubicBezTo>
                    <a:pt x="4725" y="714"/>
                    <a:pt x="4713" y="739"/>
                    <a:pt x="4711" y="766"/>
                  </a:cubicBezTo>
                  <a:cubicBezTo>
                    <a:pt x="4701" y="917"/>
                    <a:pt x="4801" y="999"/>
                    <a:pt x="4903" y="999"/>
                  </a:cubicBezTo>
                  <a:cubicBezTo>
                    <a:pt x="4967" y="999"/>
                    <a:pt x="5032" y="966"/>
                    <a:pt x="5072" y="896"/>
                  </a:cubicBezTo>
                  <a:cubicBezTo>
                    <a:pt x="5089" y="864"/>
                    <a:pt x="5122" y="844"/>
                    <a:pt x="5156" y="844"/>
                  </a:cubicBezTo>
                  <a:cubicBezTo>
                    <a:pt x="5165" y="844"/>
                    <a:pt x="5173" y="845"/>
                    <a:pt x="5182" y="848"/>
                  </a:cubicBezTo>
                  <a:cubicBezTo>
                    <a:pt x="5184" y="849"/>
                    <a:pt x="5186" y="849"/>
                    <a:pt x="5188" y="849"/>
                  </a:cubicBezTo>
                  <a:cubicBezTo>
                    <a:pt x="5191" y="849"/>
                    <a:pt x="5194" y="847"/>
                    <a:pt x="5196" y="846"/>
                  </a:cubicBezTo>
                  <a:cubicBezTo>
                    <a:pt x="5412" y="728"/>
                    <a:pt x="5657" y="666"/>
                    <a:pt x="5906" y="666"/>
                  </a:cubicBezTo>
                  <a:cubicBezTo>
                    <a:pt x="6461" y="666"/>
                    <a:pt x="6964" y="970"/>
                    <a:pt x="7222" y="1463"/>
                  </a:cubicBezTo>
                  <a:cubicBezTo>
                    <a:pt x="7223" y="1464"/>
                    <a:pt x="7223" y="1465"/>
                    <a:pt x="7224" y="1466"/>
                  </a:cubicBezTo>
                  <a:cubicBezTo>
                    <a:pt x="7340" y="1690"/>
                    <a:pt x="7398" y="1943"/>
                    <a:pt x="7389" y="2195"/>
                  </a:cubicBezTo>
                  <a:cubicBezTo>
                    <a:pt x="7389" y="2225"/>
                    <a:pt x="7401" y="2253"/>
                    <a:pt x="7423" y="2272"/>
                  </a:cubicBezTo>
                  <a:cubicBezTo>
                    <a:pt x="7475" y="2318"/>
                    <a:pt x="7529" y="2338"/>
                    <a:pt x="7579" y="2338"/>
                  </a:cubicBezTo>
                  <a:cubicBezTo>
                    <a:pt x="7682" y="2338"/>
                    <a:pt x="7766" y="2254"/>
                    <a:pt x="7766" y="2150"/>
                  </a:cubicBezTo>
                  <a:cubicBezTo>
                    <a:pt x="7766" y="1940"/>
                    <a:pt x="7729" y="1730"/>
                    <a:pt x="7659" y="1532"/>
                  </a:cubicBezTo>
                  <a:lnTo>
                    <a:pt x="7660" y="1532"/>
                  </a:lnTo>
                  <a:cubicBezTo>
                    <a:pt x="7664" y="1532"/>
                    <a:pt x="7668" y="1532"/>
                    <a:pt x="7672" y="1532"/>
                  </a:cubicBezTo>
                  <a:cubicBezTo>
                    <a:pt x="8185" y="1532"/>
                    <a:pt x="8602" y="1949"/>
                    <a:pt x="8602" y="2462"/>
                  </a:cubicBezTo>
                  <a:cubicBezTo>
                    <a:pt x="8602" y="2550"/>
                    <a:pt x="8590" y="2636"/>
                    <a:pt x="8566" y="2721"/>
                  </a:cubicBezTo>
                  <a:cubicBezTo>
                    <a:pt x="8566" y="2722"/>
                    <a:pt x="8565" y="2722"/>
                    <a:pt x="8565" y="2723"/>
                  </a:cubicBezTo>
                  <a:cubicBezTo>
                    <a:pt x="8516" y="2888"/>
                    <a:pt x="8423" y="3036"/>
                    <a:pt x="8297" y="3151"/>
                  </a:cubicBezTo>
                  <a:cubicBezTo>
                    <a:pt x="8276" y="3171"/>
                    <a:pt x="8264" y="3199"/>
                    <a:pt x="8265" y="3227"/>
                  </a:cubicBezTo>
                  <a:cubicBezTo>
                    <a:pt x="8272" y="3370"/>
                    <a:pt x="8367" y="3440"/>
                    <a:pt x="8462" y="3440"/>
                  </a:cubicBezTo>
                  <a:cubicBezTo>
                    <a:pt x="8510" y="3440"/>
                    <a:pt x="8558" y="3422"/>
                    <a:pt x="8594" y="3385"/>
                  </a:cubicBezTo>
                  <a:cubicBezTo>
                    <a:pt x="8694" y="3285"/>
                    <a:pt x="8778" y="3169"/>
                    <a:pt x="8841" y="3044"/>
                  </a:cubicBezTo>
                  <a:cubicBezTo>
                    <a:pt x="9085" y="3216"/>
                    <a:pt x="9236" y="3497"/>
                    <a:pt x="9236" y="3804"/>
                  </a:cubicBezTo>
                  <a:cubicBezTo>
                    <a:pt x="9236" y="4317"/>
                    <a:pt x="8818" y="4735"/>
                    <a:pt x="8305" y="4735"/>
                  </a:cubicBezTo>
                  <a:cubicBezTo>
                    <a:pt x="8067" y="4735"/>
                    <a:pt x="7839" y="4644"/>
                    <a:pt x="7666" y="4481"/>
                  </a:cubicBezTo>
                  <a:cubicBezTo>
                    <a:pt x="7666" y="4480"/>
                    <a:pt x="7666" y="4480"/>
                    <a:pt x="7666" y="4480"/>
                  </a:cubicBezTo>
                  <a:cubicBezTo>
                    <a:pt x="7530" y="4351"/>
                    <a:pt x="7436" y="4185"/>
                    <a:pt x="7396" y="4001"/>
                  </a:cubicBezTo>
                  <a:cubicBezTo>
                    <a:pt x="7389" y="3973"/>
                    <a:pt x="7370" y="3949"/>
                    <a:pt x="7345" y="3935"/>
                  </a:cubicBezTo>
                  <a:cubicBezTo>
                    <a:pt x="7304" y="3915"/>
                    <a:pt x="7265" y="3906"/>
                    <a:pt x="7229" y="3906"/>
                  </a:cubicBezTo>
                  <a:cubicBezTo>
                    <a:pt x="7098" y="3906"/>
                    <a:pt x="7013" y="4026"/>
                    <a:pt x="7044" y="4142"/>
                  </a:cubicBezTo>
                  <a:cubicBezTo>
                    <a:pt x="7094" y="4330"/>
                    <a:pt x="7186" y="4503"/>
                    <a:pt x="7311" y="4651"/>
                  </a:cubicBezTo>
                  <a:cubicBezTo>
                    <a:pt x="7284" y="4701"/>
                    <a:pt x="7254" y="4752"/>
                    <a:pt x="7222" y="4800"/>
                  </a:cubicBezTo>
                  <a:cubicBezTo>
                    <a:pt x="7165" y="4886"/>
                    <a:pt x="7189" y="5003"/>
                    <a:pt x="7275" y="5060"/>
                  </a:cubicBezTo>
                  <a:cubicBezTo>
                    <a:pt x="7307" y="5081"/>
                    <a:pt x="7343" y="5091"/>
                    <a:pt x="7379" y="5091"/>
                  </a:cubicBezTo>
                  <a:cubicBezTo>
                    <a:pt x="7440" y="5091"/>
                    <a:pt x="7499" y="5062"/>
                    <a:pt x="7535" y="5007"/>
                  </a:cubicBezTo>
                  <a:cubicBezTo>
                    <a:pt x="7557" y="4973"/>
                    <a:pt x="7579" y="4939"/>
                    <a:pt x="7599" y="4904"/>
                  </a:cubicBezTo>
                  <a:cubicBezTo>
                    <a:pt x="7808" y="5038"/>
                    <a:pt x="8052" y="5111"/>
                    <a:pt x="8305" y="5111"/>
                  </a:cubicBezTo>
                  <a:cubicBezTo>
                    <a:pt x="8439" y="5111"/>
                    <a:pt x="8568" y="5089"/>
                    <a:pt x="8690" y="5053"/>
                  </a:cubicBezTo>
                  <a:cubicBezTo>
                    <a:pt x="8692" y="5094"/>
                    <a:pt x="8694" y="5136"/>
                    <a:pt x="8694" y="5178"/>
                  </a:cubicBezTo>
                  <a:cubicBezTo>
                    <a:pt x="8694" y="5997"/>
                    <a:pt x="8029" y="6664"/>
                    <a:pt x="7210" y="6664"/>
                  </a:cubicBezTo>
                  <a:cubicBezTo>
                    <a:pt x="6705" y="6664"/>
                    <a:pt x="6239" y="6406"/>
                    <a:pt x="5968" y="5993"/>
                  </a:cubicBezTo>
                  <a:cubicBezTo>
                    <a:pt x="6011" y="5986"/>
                    <a:pt x="6055" y="5982"/>
                    <a:pt x="6096" y="5965"/>
                  </a:cubicBezTo>
                  <a:cubicBezTo>
                    <a:pt x="6114" y="5958"/>
                    <a:pt x="6130" y="5944"/>
                    <a:pt x="6139" y="5927"/>
                  </a:cubicBezTo>
                  <a:cubicBezTo>
                    <a:pt x="6238" y="5763"/>
                    <a:pt x="6126" y="5612"/>
                    <a:pt x="5990" y="5612"/>
                  </a:cubicBezTo>
                  <a:cubicBezTo>
                    <a:pt x="5980" y="5612"/>
                    <a:pt x="5970" y="5613"/>
                    <a:pt x="5960" y="5615"/>
                  </a:cubicBezTo>
                  <a:cubicBezTo>
                    <a:pt x="5862" y="5631"/>
                    <a:pt x="5762" y="5638"/>
                    <a:pt x="5663" y="5638"/>
                  </a:cubicBezTo>
                  <a:cubicBezTo>
                    <a:pt x="5295" y="5638"/>
                    <a:pt x="4939" y="5532"/>
                    <a:pt x="4634" y="5329"/>
                  </a:cubicBezTo>
                  <a:cubicBezTo>
                    <a:pt x="4633" y="5328"/>
                    <a:pt x="4632" y="5328"/>
                    <a:pt x="4631" y="5328"/>
                  </a:cubicBezTo>
                  <a:cubicBezTo>
                    <a:pt x="4628" y="5328"/>
                    <a:pt x="4620" y="5332"/>
                    <a:pt x="4593" y="5355"/>
                  </a:cubicBezTo>
                  <a:cubicBezTo>
                    <a:pt x="4555" y="5389"/>
                    <a:pt x="4519" y="5406"/>
                    <a:pt x="4490" y="5406"/>
                  </a:cubicBezTo>
                  <a:cubicBezTo>
                    <a:pt x="4440" y="5406"/>
                    <a:pt x="4408" y="5358"/>
                    <a:pt x="4408" y="5269"/>
                  </a:cubicBezTo>
                  <a:cubicBezTo>
                    <a:pt x="4408" y="5114"/>
                    <a:pt x="4309" y="5036"/>
                    <a:pt x="4210" y="5036"/>
                  </a:cubicBezTo>
                  <a:cubicBezTo>
                    <a:pt x="4117" y="5036"/>
                    <a:pt x="4024" y="5105"/>
                    <a:pt x="4014" y="5243"/>
                  </a:cubicBezTo>
                  <a:cubicBezTo>
                    <a:pt x="4012" y="5271"/>
                    <a:pt x="4022" y="5298"/>
                    <a:pt x="4041" y="5318"/>
                  </a:cubicBezTo>
                  <a:cubicBezTo>
                    <a:pt x="4115" y="5398"/>
                    <a:pt x="4198" y="5471"/>
                    <a:pt x="4284" y="5539"/>
                  </a:cubicBezTo>
                  <a:cubicBezTo>
                    <a:pt x="4075" y="5861"/>
                    <a:pt x="3712" y="6062"/>
                    <a:pt x="3323" y="6062"/>
                  </a:cubicBezTo>
                  <a:cubicBezTo>
                    <a:pt x="2778" y="6062"/>
                    <a:pt x="2306" y="5674"/>
                    <a:pt x="2202" y="5140"/>
                  </a:cubicBezTo>
                  <a:cubicBezTo>
                    <a:pt x="2201" y="5136"/>
                    <a:pt x="2202" y="5134"/>
                    <a:pt x="2184" y="5126"/>
                  </a:cubicBezTo>
                  <a:cubicBezTo>
                    <a:pt x="2145" y="5112"/>
                    <a:pt x="2127" y="5064"/>
                    <a:pt x="2149" y="5028"/>
                  </a:cubicBezTo>
                  <a:cubicBezTo>
                    <a:pt x="2234" y="4881"/>
                    <a:pt x="2131" y="4731"/>
                    <a:pt x="1992" y="4731"/>
                  </a:cubicBezTo>
                  <a:cubicBezTo>
                    <a:pt x="1942" y="4731"/>
                    <a:pt x="1888" y="4750"/>
                    <a:pt x="1837" y="4795"/>
                  </a:cubicBezTo>
                  <a:cubicBezTo>
                    <a:pt x="1818" y="4812"/>
                    <a:pt x="1807" y="4836"/>
                    <a:pt x="1806" y="4862"/>
                  </a:cubicBezTo>
                  <a:cubicBezTo>
                    <a:pt x="1803" y="4909"/>
                    <a:pt x="1804" y="4957"/>
                    <a:pt x="1807" y="5004"/>
                  </a:cubicBezTo>
                  <a:cubicBezTo>
                    <a:pt x="1459" y="4994"/>
                    <a:pt x="1170" y="4743"/>
                    <a:pt x="1100" y="4413"/>
                  </a:cubicBezTo>
                  <a:lnTo>
                    <a:pt x="1100" y="4413"/>
                  </a:lnTo>
                  <a:cubicBezTo>
                    <a:pt x="1170" y="4424"/>
                    <a:pt x="1240" y="4430"/>
                    <a:pt x="1311" y="4430"/>
                  </a:cubicBezTo>
                  <a:cubicBezTo>
                    <a:pt x="1328" y="4430"/>
                    <a:pt x="1344" y="4430"/>
                    <a:pt x="1361" y="4429"/>
                  </a:cubicBezTo>
                  <a:cubicBezTo>
                    <a:pt x="1389" y="4427"/>
                    <a:pt x="1414" y="4415"/>
                    <a:pt x="1432" y="4394"/>
                  </a:cubicBezTo>
                  <a:cubicBezTo>
                    <a:pt x="1569" y="4235"/>
                    <a:pt x="1459" y="4054"/>
                    <a:pt x="1307" y="4054"/>
                  </a:cubicBezTo>
                  <a:cubicBezTo>
                    <a:pt x="1191" y="4054"/>
                    <a:pt x="1078" y="4033"/>
                    <a:pt x="970" y="3991"/>
                  </a:cubicBezTo>
                  <a:cubicBezTo>
                    <a:pt x="969" y="3991"/>
                    <a:pt x="967" y="3990"/>
                    <a:pt x="966" y="3990"/>
                  </a:cubicBezTo>
                  <a:cubicBezTo>
                    <a:pt x="608" y="3849"/>
                    <a:pt x="376" y="3509"/>
                    <a:pt x="376" y="3124"/>
                  </a:cubicBezTo>
                  <a:cubicBezTo>
                    <a:pt x="376" y="2769"/>
                    <a:pt x="574" y="2451"/>
                    <a:pt x="891" y="2291"/>
                  </a:cubicBezTo>
                  <a:cubicBezTo>
                    <a:pt x="891" y="2291"/>
                    <a:pt x="892" y="2290"/>
                    <a:pt x="893" y="2290"/>
                  </a:cubicBezTo>
                  <a:cubicBezTo>
                    <a:pt x="895" y="2289"/>
                    <a:pt x="899" y="2288"/>
                    <a:pt x="901" y="2286"/>
                  </a:cubicBezTo>
                  <a:cubicBezTo>
                    <a:pt x="967" y="2219"/>
                    <a:pt x="1065" y="2193"/>
                    <a:pt x="1159" y="2193"/>
                  </a:cubicBezTo>
                  <a:lnTo>
                    <a:pt x="1361" y="2193"/>
                  </a:lnTo>
                  <a:cubicBezTo>
                    <a:pt x="1389" y="2193"/>
                    <a:pt x="1417" y="2181"/>
                    <a:pt x="1436" y="2160"/>
                  </a:cubicBezTo>
                  <a:cubicBezTo>
                    <a:pt x="1574" y="2001"/>
                    <a:pt x="1464" y="1818"/>
                    <a:pt x="1311" y="1818"/>
                  </a:cubicBezTo>
                  <a:lnTo>
                    <a:pt x="1307" y="1818"/>
                  </a:lnTo>
                  <a:cubicBezTo>
                    <a:pt x="1210" y="1818"/>
                    <a:pt x="1114" y="1829"/>
                    <a:pt x="1020" y="1850"/>
                  </a:cubicBezTo>
                  <a:cubicBezTo>
                    <a:pt x="1107" y="1538"/>
                    <a:pt x="1396" y="1308"/>
                    <a:pt x="1735" y="1308"/>
                  </a:cubicBezTo>
                  <a:cubicBezTo>
                    <a:pt x="1785" y="1308"/>
                    <a:pt x="1834" y="1313"/>
                    <a:pt x="1883" y="1323"/>
                  </a:cubicBezTo>
                  <a:cubicBezTo>
                    <a:pt x="1883" y="1323"/>
                    <a:pt x="1884" y="1323"/>
                    <a:pt x="1885" y="1324"/>
                  </a:cubicBezTo>
                  <a:cubicBezTo>
                    <a:pt x="2027" y="1352"/>
                    <a:pt x="2158" y="1423"/>
                    <a:pt x="2262" y="1526"/>
                  </a:cubicBezTo>
                  <a:cubicBezTo>
                    <a:pt x="2299" y="1563"/>
                    <a:pt x="2346" y="1581"/>
                    <a:pt x="2395" y="1581"/>
                  </a:cubicBezTo>
                  <a:cubicBezTo>
                    <a:pt x="2489" y="1581"/>
                    <a:pt x="2582" y="1511"/>
                    <a:pt x="2591" y="1370"/>
                  </a:cubicBezTo>
                  <a:cubicBezTo>
                    <a:pt x="2592" y="1345"/>
                    <a:pt x="2584" y="1321"/>
                    <a:pt x="2567" y="1303"/>
                  </a:cubicBezTo>
                  <a:cubicBezTo>
                    <a:pt x="2455" y="1178"/>
                    <a:pt x="2319" y="1082"/>
                    <a:pt x="2167" y="1019"/>
                  </a:cubicBezTo>
                  <a:cubicBezTo>
                    <a:pt x="2321" y="706"/>
                    <a:pt x="2643" y="498"/>
                    <a:pt x="3002" y="498"/>
                  </a:cubicBezTo>
                  <a:cubicBezTo>
                    <a:pt x="3179" y="498"/>
                    <a:pt x="3351" y="547"/>
                    <a:pt x="3498" y="641"/>
                  </a:cubicBezTo>
                  <a:cubicBezTo>
                    <a:pt x="3499" y="641"/>
                    <a:pt x="3500" y="642"/>
                    <a:pt x="3500" y="642"/>
                  </a:cubicBezTo>
                  <a:cubicBezTo>
                    <a:pt x="3551" y="652"/>
                    <a:pt x="3600" y="671"/>
                    <a:pt x="3623" y="716"/>
                  </a:cubicBezTo>
                  <a:cubicBezTo>
                    <a:pt x="3659" y="789"/>
                    <a:pt x="3726" y="825"/>
                    <a:pt x="3794" y="825"/>
                  </a:cubicBezTo>
                  <a:cubicBezTo>
                    <a:pt x="3841" y="825"/>
                    <a:pt x="3890" y="807"/>
                    <a:pt x="3927" y="770"/>
                  </a:cubicBezTo>
                  <a:cubicBezTo>
                    <a:pt x="3999" y="697"/>
                    <a:pt x="3999" y="578"/>
                    <a:pt x="3927" y="505"/>
                  </a:cubicBezTo>
                  <a:cubicBezTo>
                    <a:pt x="3918" y="497"/>
                    <a:pt x="3909" y="488"/>
                    <a:pt x="3900" y="480"/>
                  </a:cubicBezTo>
                  <a:cubicBezTo>
                    <a:pt x="4013" y="412"/>
                    <a:pt x="4143" y="376"/>
                    <a:pt x="4279" y="376"/>
                  </a:cubicBezTo>
                  <a:close/>
                  <a:moveTo>
                    <a:pt x="4279" y="1"/>
                  </a:moveTo>
                  <a:cubicBezTo>
                    <a:pt x="4022" y="1"/>
                    <a:pt x="3770" y="91"/>
                    <a:pt x="3572" y="252"/>
                  </a:cubicBezTo>
                  <a:cubicBezTo>
                    <a:pt x="3396" y="166"/>
                    <a:pt x="3202" y="121"/>
                    <a:pt x="3002" y="121"/>
                  </a:cubicBezTo>
                  <a:cubicBezTo>
                    <a:pt x="2467" y="121"/>
                    <a:pt x="1992" y="448"/>
                    <a:pt x="1793" y="934"/>
                  </a:cubicBezTo>
                  <a:cubicBezTo>
                    <a:pt x="1774" y="932"/>
                    <a:pt x="1755" y="932"/>
                    <a:pt x="1735" y="932"/>
                  </a:cubicBezTo>
                  <a:cubicBezTo>
                    <a:pt x="1131" y="932"/>
                    <a:pt x="636" y="1415"/>
                    <a:pt x="617" y="2015"/>
                  </a:cubicBezTo>
                  <a:cubicBezTo>
                    <a:pt x="234" y="2252"/>
                    <a:pt x="1" y="2667"/>
                    <a:pt x="1" y="3123"/>
                  </a:cubicBezTo>
                  <a:cubicBezTo>
                    <a:pt x="1" y="3620"/>
                    <a:pt x="275" y="4063"/>
                    <a:pt x="710" y="4284"/>
                  </a:cubicBezTo>
                  <a:cubicBezTo>
                    <a:pt x="722" y="4891"/>
                    <a:pt x="1219" y="5380"/>
                    <a:pt x="1828" y="5380"/>
                  </a:cubicBezTo>
                  <a:cubicBezTo>
                    <a:pt x="1844" y="5380"/>
                    <a:pt x="1860" y="5380"/>
                    <a:pt x="1876" y="5379"/>
                  </a:cubicBezTo>
                  <a:cubicBezTo>
                    <a:pt x="2073" y="6001"/>
                    <a:pt x="2656" y="6437"/>
                    <a:pt x="3323" y="6437"/>
                  </a:cubicBezTo>
                  <a:cubicBezTo>
                    <a:pt x="3487" y="6437"/>
                    <a:pt x="3646" y="6410"/>
                    <a:pt x="3796" y="6361"/>
                  </a:cubicBezTo>
                  <a:cubicBezTo>
                    <a:pt x="4011" y="6621"/>
                    <a:pt x="4290" y="6818"/>
                    <a:pt x="4610" y="6931"/>
                  </a:cubicBezTo>
                  <a:cubicBezTo>
                    <a:pt x="4812" y="7002"/>
                    <a:pt x="5021" y="7038"/>
                    <a:pt x="5231" y="7038"/>
                  </a:cubicBezTo>
                  <a:cubicBezTo>
                    <a:pt x="5392" y="7038"/>
                    <a:pt x="5555" y="7017"/>
                    <a:pt x="5713" y="6975"/>
                  </a:cubicBezTo>
                  <a:cubicBezTo>
                    <a:pt x="5893" y="6926"/>
                    <a:pt x="6063" y="6851"/>
                    <a:pt x="6220" y="6753"/>
                  </a:cubicBezTo>
                  <a:cubicBezTo>
                    <a:pt x="6512" y="6936"/>
                    <a:pt x="6852" y="7038"/>
                    <a:pt x="7210" y="7038"/>
                  </a:cubicBezTo>
                  <a:cubicBezTo>
                    <a:pt x="8236" y="7038"/>
                    <a:pt x="9070" y="6204"/>
                    <a:pt x="9070" y="5178"/>
                  </a:cubicBezTo>
                  <a:cubicBezTo>
                    <a:pt x="9070" y="5078"/>
                    <a:pt x="9062" y="4977"/>
                    <a:pt x="9046" y="4877"/>
                  </a:cubicBezTo>
                  <a:cubicBezTo>
                    <a:pt x="9387" y="4642"/>
                    <a:pt x="9610" y="4249"/>
                    <a:pt x="9610" y="3803"/>
                  </a:cubicBezTo>
                  <a:cubicBezTo>
                    <a:pt x="9610" y="3334"/>
                    <a:pt x="9359" y="2905"/>
                    <a:pt x="8959" y="2673"/>
                  </a:cubicBezTo>
                  <a:cubicBezTo>
                    <a:pt x="8971" y="2604"/>
                    <a:pt x="8976" y="2533"/>
                    <a:pt x="8976" y="2461"/>
                  </a:cubicBezTo>
                  <a:cubicBezTo>
                    <a:pt x="8976" y="1742"/>
                    <a:pt x="8391" y="1156"/>
                    <a:pt x="7671" y="1156"/>
                  </a:cubicBezTo>
                  <a:cubicBezTo>
                    <a:pt x="7609" y="1156"/>
                    <a:pt x="7548" y="1160"/>
                    <a:pt x="7486" y="1169"/>
                  </a:cubicBezTo>
                  <a:cubicBezTo>
                    <a:pt x="7148" y="623"/>
                    <a:pt x="6555" y="290"/>
                    <a:pt x="5905" y="290"/>
                  </a:cubicBezTo>
                  <a:cubicBezTo>
                    <a:pt x="5652" y="290"/>
                    <a:pt x="5401" y="342"/>
                    <a:pt x="5169" y="441"/>
                  </a:cubicBezTo>
                  <a:cubicBezTo>
                    <a:pt x="4960" y="165"/>
                    <a:pt x="4632" y="1"/>
                    <a:pt x="4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8"/>
            <p:cNvSpPr/>
            <p:nvPr/>
          </p:nvSpPr>
          <p:spPr>
            <a:xfrm>
              <a:off x="5865694" y="1712330"/>
              <a:ext cx="17729" cy="14716"/>
            </a:xfrm>
            <a:custGeom>
              <a:avLst/>
              <a:gdLst/>
              <a:ahLst/>
              <a:cxnLst/>
              <a:rect l="l" t="t" r="r" b="b"/>
              <a:pathLst>
                <a:path w="453" h="376" extrusionOk="0">
                  <a:moveTo>
                    <a:pt x="225" y="1"/>
                  </a:moveTo>
                  <a:cubicBezTo>
                    <a:pt x="153" y="1"/>
                    <a:pt x="87" y="42"/>
                    <a:pt x="60" y="107"/>
                  </a:cubicBezTo>
                  <a:cubicBezTo>
                    <a:pt x="1" y="244"/>
                    <a:pt x="100" y="376"/>
                    <a:pt x="230" y="376"/>
                  </a:cubicBezTo>
                  <a:cubicBezTo>
                    <a:pt x="252" y="376"/>
                    <a:pt x="276" y="372"/>
                    <a:pt x="299" y="364"/>
                  </a:cubicBezTo>
                  <a:cubicBezTo>
                    <a:pt x="350" y="346"/>
                    <a:pt x="390" y="305"/>
                    <a:pt x="407" y="254"/>
                  </a:cubicBezTo>
                  <a:cubicBezTo>
                    <a:pt x="452" y="123"/>
                    <a:pt x="355"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58"/>
            <p:cNvSpPr/>
            <p:nvPr/>
          </p:nvSpPr>
          <p:spPr>
            <a:xfrm>
              <a:off x="5738849" y="1636403"/>
              <a:ext cx="105789" cy="33267"/>
            </a:xfrm>
            <a:custGeom>
              <a:avLst/>
              <a:gdLst/>
              <a:ahLst/>
              <a:cxnLst/>
              <a:rect l="l" t="t" r="r" b="b"/>
              <a:pathLst>
                <a:path w="2703" h="850" extrusionOk="0">
                  <a:moveTo>
                    <a:pt x="1352" y="1"/>
                  </a:moveTo>
                  <a:cubicBezTo>
                    <a:pt x="869" y="1"/>
                    <a:pt x="415" y="188"/>
                    <a:pt x="74" y="529"/>
                  </a:cubicBezTo>
                  <a:cubicBezTo>
                    <a:pt x="0" y="603"/>
                    <a:pt x="0" y="721"/>
                    <a:pt x="74" y="795"/>
                  </a:cubicBezTo>
                  <a:cubicBezTo>
                    <a:pt x="111" y="832"/>
                    <a:pt x="159" y="850"/>
                    <a:pt x="207" y="850"/>
                  </a:cubicBezTo>
                  <a:cubicBezTo>
                    <a:pt x="255" y="850"/>
                    <a:pt x="303" y="832"/>
                    <a:pt x="339" y="795"/>
                  </a:cubicBezTo>
                  <a:cubicBezTo>
                    <a:pt x="610" y="525"/>
                    <a:pt x="969" y="376"/>
                    <a:pt x="1352" y="376"/>
                  </a:cubicBezTo>
                  <a:cubicBezTo>
                    <a:pt x="1734" y="376"/>
                    <a:pt x="2094" y="525"/>
                    <a:pt x="2364" y="795"/>
                  </a:cubicBezTo>
                  <a:cubicBezTo>
                    <a:pt x="2400" y="831"/>
                    <a:pt x="2448" y="850"/>
                    <a:pt x="2496" y="850"/>
                  </a:cubicBezTo>
                  <a:cubicBezTo>
                    <a:pt x="2544" y="850"/>
                    <a:pt x="2592" y="831"/>
                    <a:pt x="2628" y="795"/>
                  </a:cubicBezTo>
                  <a:cubicBezTo>
                    <a:pt x="2702" y="721"/>
                    <a:pt x="2702" y="603"/>
                    <a:pt x="2628" y="529"/>
                  </a:cubicBezTo>
                  <a:cubicBezTo>
                    <a:pt x="2288" y="188"/>
                    <a:pt x="1834"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58"/>
            <p:cNvSpPr/>
            <p:nvPr/>
          </p:nvSpPr>
          <p:spPr>
            <a:xfrm>
              <a:off x="5723468" y="1585485"/>
              <a:ext cx="44538" cy="31858"/>
            </a:xfrm>
            <a:custGeom>
              <a:avLst/>
              <a:gdLst/>
              <a:ahLst/>
              <a:cxnLst/>
              <a:rect l="l" t="t" r="r" b="b"/>
              <a:pathLst>
                <a:path w="1138" h="814" extrusionOk="0">
                  <a:moveTo>
                    <a:pt x="930" y="1"/>
                  </a:moveTo>
                  <a:cubicBezTo>
                    <a:pt x="847" y="1"/>
                    <a:pt x="771" y="56"/>
                    <a:pt x="748" y="140"/>
                  </a:cubicBezTo>
                  <a:cubicBezTo>
                    <a:pt x="720" y="243"/>
                    <a:pt x="654" y="330"/>
                    <a:pt x="561" y="384"/>
                  </a:cubicBezTo>
                  <a:cubicBezTo>
                    <a:pt x="500" y="419"/>
                    <a:pt x="431" y="437"/>
                    <a:pt x="361" y="437"/>
                  </a:cubicBezTo>
                  <a:cubicBezTo>
                    <a:pt x="326" y="437"/>
                    <a:pt x="291" y="433"/>
                    <a:pt x="257" y="424"/>
                  </a:cubicBezTo>
                  <a:cubicBezTo>
                    <a:pt x="241" y="419"/>
                    <a:pt x="224" y="417"/>
                    <a:pt x="208" y="417"/>
                  </a:cubicBezTo>
                  <a:cubicBezTo>
                    <a:pt x="125" y="417"/>
                    <a:pt x="50" y="472"/>
                    <a:pt x="27" y="556"/>
                  </a:cubicBezTo>
                  <a:cubicBezTo>
                    <a:pt x="1" y="656"/>
                    <a:pt x="60" y="759"/>
                    <a:pt x="160" y="786"/>
                  </a:cubicBezTo>
                  <a:cubicBezTo>
                    <a:pt x="227" y="804"/>
                    <a:pt x="295" y="813"/>
                    <a:pt x="363" y="813"/>
                  </a:cubicBezTo>
                  <a:cubicBezTo>
                    <a:pt x="497" y="813"/>
                    <a:pt x="630" y="777"/>
                    <a:pt x="749" y="709"/>
                  </a:cubicBezTo>
                  <a:cubicBezTo>
                    <a:pt x="928" y="605"/>
                    <a:pt x="1057" y="438"/>
                    <a:pt x="1111" y="237"/>
                  </a:cubicBezTo>
                  <a:cubicBezTo>
                    <a:pt x="1137" y="137"/>
                    <a:pt x="1078" y="34"/>
                    <a:pt x="978" y="7"/>
                  </a:cubicBezTo>
                  <a:cubicBezTo>
                    <a:pt x="962" y="3"/>
                    <a:pt x="945"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58"/>
            <p:cNvSpPr/>
            <p:nvPr/>
          </p:nvSpPr>
          <p:spPr>
            <a:xfrm>
              <a:off x="5815481" y="1585525"/>
              <a:ext cx="44538" cy="31819"/>
            </a:xfrm>
            <a:custGeom>
              <a:avLst/>
              <a:gdLst/>
              <a:ahLst/>
              <a:cxnLst/>
              <a:rect l="l" t="t" r="r" b="b"/>
              <a:pathLst>
                <a:path w="1138" h="813" extrusionOk="0">
                  <a:moveTo>
                    <a:pt x="211" y="0"/>
                  </a:moveTo>
                  <a:cubicBezTo>
                    <a:pt x="194" y="0"/>
                    <a:pt x="177" y="3"/>
                    <a:pt x="161" y="7"/>
                  </a:cubicBezTo>
                  <a:cubicBezTo>
                    <a:pt x="61" y="33"/>
                    <a:pt x="0" y="137"/>
                    <a:pt x="28" y="236"/>
                  </a:cubicBezTo>
                  <a:cubicBezTo>
                    <a:pt x="82" y="437"/>
                    <a:pt x="209" y="604"/>
                    <a:pt x="390" y="708"/>
                  </a:cubicBezTo>
                  <a:cubicBezTo>
                    <a:pt x="509" y="776"/>
                    <a:pt x="642" y="812"/>
                    <a:pt x="776" y="812"/>
                  </a:cubicBezTo>
                  <a:cubicBezTo>
                    <a:pt x="843" y="812"/>
                    <a:pt x="911" y="803"/>
                    <a:pt x="977" y="785"/>
                  </a:cubicBezTo>
                  <a:cubicBezTo>
                    <a:pt x="1078" y="758"/>
                    <a:pt x="1138" y="655"/>
                    <a:pt x="1110" y="556"/>
                  </a:cubicBezTo>
                  <a:cubicBezTo>
                    <a:pt x="1088" y="471"/>
                    <a:pt x="1013" y="416"/>
                    <a:pt x="930" y="416"/>
                  </a:cubicBezTo>
                  <a:cubicBezTo>
                    <a:pt x="914" y="416"/>
                    <a:pt x="897" y="418"/>
                    <a:pt x="880" y="423"/>
                  </a:cubicBezTo>
                  <a:cubicBezTo>
                    <a:pt x="846" y="432"/>
                    <a:pt x="812" y="436"/>
                    <a:pt x="777" y="436"/>
                  </a:cubicBezTo>
                  <a:cubicBezTo>
                    <a:pt x="708" y="436"/>
                    <a:pt x="639" y="418"/>
                    <a:pt x="577" y="383"/>
                  </a:cubicBezTo>
                  <a:cubicBezTo>
                    <a:pt x="484" y="329"/>
                    <a:pt x="418" y="242"/>
                    <a:pt x="391" y="139"/>
                  </a:cubicBezTo>
                  <a:cubicBezTo>
                    <a:pt x="368" y="55"/>
                    <a:pt x="29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5" name="Google Shape;4435;p58"/>
          <p:cNvGrpSpPr/>
          <p:nvPr/>
        </p:nvGrpSpPr>
        <p:grpSpPr>
          <a:xfrm>
            <a:off x="1624550" y="3724007"/>
            <a:ext cx="2247686" cy="1226255"/>
            <a:chOff x="-108623" y="664361"/>
            <a:chExt cx="542696" cy="296068"/>
          </a:xfrm>
        </p:grpSpPr>
        <p:sp>
          <p:nvSpPr>
            <p:cNvPr id="4436" name="Google Shape;4436;p58"/>
            <p:cNvSpPr/>
            <p:nvPr/>
          </p:nvSpPr>
          <p:spPr>
            <a:xfrm>
              <a:off x="70865" y="664361"/>
              <a:ext cx="6922" cy="5947"/>
            </a:xfrm>
            <a:custGeom>
              <a:avLst/>
              <a:gdLst/>
              <a:ahLst/>
              <a:cxnLst/>
              <a:rect l="l" t="t" r="r" b="b"/>
              <a:pathLst>
                <a:path w="142" h="122" extrusionOk="0">
                  <a:moveTo>
                    <a:pt x="85" y="0"/>
                  </a:moveTo>
                  <a:cubicBezTo>
                    <a:pt x="83" y="0"/>
                    <a:pt x="80" y="1"/>
                    <a:pt x="78" y="1"/>
                  </a:cubicBezTo>
                  <a:cubicBezTo>
                    <a:pt x="52" y="17"/>
                    <a:pt x="16" y="31"/>
                    <a:pt x="5" y="62"/>
                  </a:cubicBezTo>
                  <a:cubicBezTo>
                    <a:pt x="0" y="91"/>
                    <a:pt x="29" y="122"/>
                    <a:pt x="58" y="122"/>
                  </a:cubicBezTo>
                  <a:cubicBezTo>
                    <a:pt x="59" y="122"/>
                    <a:pt x="61" y="122"/>
                    <a:pt x="62" y="122"/>
                  </a:cubicBezTo>
                  <a:cubicBezTo>
                    <a:pt x="105" y="117"/>
                    <a:pt x="131" y="75"/>
                    <a:pt x="142" y="39"/>
                  </a:cubicBezTo>
                  <a:cubicBezTo>
                    <a:pt x="142" y="10"/>
                    <a:pt x="110" y="0"/>
                    <a:pt x="8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58"/>
            <p:cNvSpPr/>
            <p:nvPr/>
          </p:nvSpPr>
          <p:spPr>
            <a:xfrm>
              <a:off x="90608" y="670113"/>
              <a:ext cx="7068" cy="6727"/>
            </a:xfrm>
            <a:custGeom>
              <a:avLst/>
              <a:gdLst/>
              <a:ahLst/>
              <a:cxnLst/>
              <a:rect l="l" t="t" r="r" b="b"/>
              <a:pathLst>
                <a:path w="145" h="138" extrusionOk="0">
                  <a:moveTo>
                    <a:pt x="68" y="0"/>
                  </a:moveTo>
                  <a:lnTo>
                    <a:pt x="68" y="0"/>
                  </a:lnTo>
                  <a:cubicBezTo>
                    <a:pt x="1" y="32"/>
                    <a:pt x="4" y="114"/>
                    <a:pt x="76" y="137"/>
                  </a:cubicBezTo>
                  <a:cubicBezTo>
                    <a:pt x="77" y="137"/>
                    <a:pt x="77" y="138"/>
                    <a:pt x="78" y="138"/>
                  </a:cubicBezTo>
                  <a:cubicBezTo>
                    <a:pt x="137" y="121"/>
                    <a:pt x="144" y="1"/>
                    <a:pt x="74" y="1"/>
                  </a:cubicBezTo>
                  <a:cubicBezTo>
                    <a:pt x="72" y="1"/>
                    <a:pt x="70" y="1"/>
                    <a:pt x="68" y="1"/>
                  </a:cubicBezTo>
                  <a:lnTo>
                    <a:pt x="68" y="0"/>
                  </a:ln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58"/>
            <p:cNvSpPr/>
            <p:nvPr/>
          </p:nvSpPr>
          <p:spPr>
            <a:xfrm>
              <a:off x="51123" y="679424"/>
              <a:ext cx="6825" cy="5557"/>
            </a:xfrm>
            <a:custGeom>
              <a:avLst/>
              <a:gdLst/>
              <a:ahLst/>
              <a:cxnLst/>
              <a:rect l="l" t="t" r="r" b="b"/>
              <a:pathLst>
                <a:path w="140" h="114" extrusionOk="0">
                  <a:moveTo>
                    <a:pt x="52" y="1"/>
                  </a:moveTo>
                  <a:cubicBezTo>
                    <a:pt x="1" y="27"/>
                    <a:pt x="21" y="101"/>
                    <a:pt x="68" y="114"/>
                  </a:cubicBezTo>
                  <a:cubicBezTo>
                    <a:pt x="74" y="107"/>
                    <a:pt x="82" y="102"/>
                    <a:pt x="91" y="102"/>
                  </a:cubicBezTo>
                  <a:cubicBezTo>
                    <a:pt x="95" y="102"/>
                    <a:pt x="99" y="103"/>
                    <a:pt x="103" y="106"/>
                  </a:cubicBezTo>
                  <a:cubicBezTo>
                    <a:pt x="104" y="107"/>
                    <a:pt x="106" y="108"/>
                    <a:pt x="107" y="109"/>
                  </a:cubicBezTo>
                  <a:cubicBezTo>
                    <a:pt x="114" y="106"/>
                    <a:pt x="120" y="99"/>
                    <a:pt x="126" y="94"/>
                  </a:cubicBezTo>
                  <a:cubicBezTo>
                    <a:pt x="134" y="76"/>
                    <a:pt x="135" y="56"/>
                    <a:pt x="139" y="37"/>
                  </a:cubicBezTo>
                  <a:cubicBezTo>
                    <a:pt x="128" y="26"/>
                    <a:pt x="115" y="12"/>
                    <a:pt x="98" y="7"/>
                  </a:cubicBezTo>
                  <a:cubicBezTo>
                    <a:pt x="93" y="6"/>
                    <a:pt x="88" y="6"/>
                    <a:pt x="82" y="6"/>
                  </a:cubicBezTo>
                  <a:cubicBezTo>
                    <a:pt x="81" y="6"/>
                    <a:pt x="79" y="6"/>
                    <a:pt x="78" y="6"/>
                  </a:cubicBezTo>
                  <a:cubicBezTo>
                    <a:pt x="69" y="6"/>
                    <a:pt x="60" y="5"/>
                    <a:pt x="5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8"/>
            <p:cNvSpPr/>
            <p:nvPr/>
          </p:nvSpPr>
          <p:spPr>
            <a:xfrm>
              <a:off x="192868" y="732461"/>
              <a:ext cx="230673" cy="206836"/>
            </a:xfrm>
            <a:custGeom>
              <a:avLst/>
              <a:gdLst/>
              <a:ahLst/>
              <a:cxnLst/>
              <a:rect l="l" t="t" r="r" b="b"/>
              <a:pathLst>
                <a:path w="4732" h="4243" extrusionOk="0">
                  <a:moveTo>
                    <a:pt x="4731" y="0"/>
                  </a:moveTo>
                  <a:lnTo>
                    <a:pt x="4731" y="0"/>
                  </a:lnTo>
                  <a:cubicBezTo>
                    <a:pt x="4633" y="25"/>
                    <a:pt x="4535" y="46"/>
                    <a:pt x="4436" y="63"/>
                  </a:cubicBezTo>
                  <a:cubicBezTo>
                    <a:pt x="4225" y="99"/>
                    <a:pt x="4012" y="117"/>
                    <a:pt x="3798" y="117"/>
                  </a:cubicBezTo>
                  <a:cubicBezTo>
                    <a:pt x="3781" y="117"/>
                    <a:pt x="3763" y="117"/>
                    <a:pt x="3746" y="117"/>
                  </a:cubicBezTo>
                  <a:cubicBezTo>
                    <a:pt x="3427" y="119"/>
                    <a:pt x="3070" y="128"/>
                    <a:pt x="2806" y="328"/>
                  </a:cubicBezTo>
                  <a:cubicBezTo>
                    <a:pt x="2670" y="446"/>
                    <a:pt x="2387" y="954"/>
                    <a:pt x="2223" y="954"/>
                  </a:cubicBezTo>
                  <a:cubicBezTo>
                    <a:pt x="2221" y="954"/>
                    <a:pt x="2219" y="954"/>
                    <a:pt x="2217" y="954"/>
                  </a:cubicBezTo>
                  <a:cubicBezTo>
                    <a:pt x="2162" y="942"/>
                    <a:pt x="2156" y="878"/>
                    <a:pt x="2177" y="833"/>
                  </a:cubicBezTo>
                  <a:cubicBezTo>
                    <a:pt x="2216" y="695"/>
                    <a:pt x="2263" y="560"/>
                    <a:pt x="2304" y="421"/>
                  </a:cubicBezTo>
                  <a:lnTo>
                    <a:pt x="2304" y="421"/>
                  </a:lnTo>
                  <a:cubicBezTo>
                    <a:pt x="1938" y="613"/>
                    <a:pt x="1571" y="809"/>
                    <a:pt x="1291" y="1118"/>
                  </a:cubicBezTo>
                  <a:cubicBezTo>
                    <a:pt x="1222" y="1195"/>
                    <a:pt x="1162" y="1276"/>
                    <a:pt x="1118" y="1370"/>
                  </a:cubicBezTo>
                  <a:cubicBezTo>
                    <a:pt x="1084" y="1421"/>
                    <a:pt x="1117" y="1468"/>
                    <a:pt x="1142" y="1516"/>
                  </a:cubicBezTo>
                  <a:cubicBezTo>
                    <a:pt x="1185" y="1604"/>
                    <a:pt x="1298" y="1798"/>
                    <a:pt x="1125" y="1812"/>
                  </a:cubicBezTo>
                  <a:cubicBezTo>
                    <a:pt x="984" y="1778"/>
                    <a:pt x="842" y="1727"/>
                    <a:pt x="696" y="1727"/>
                  </a:cubicBezTo>
                  <a:cubicBezTo>
                    <a:pt x="679" y="1727"/>
                    <a:pt x="663" y="1728"/>
                    <a:pt x="647" y="1729"/>
                  </a:cubicBezTo>
                  <a:lnTo>
                    <a:pt x="645" y="1729"/>
                  </a:lnTo>
                  <a:cubicBezTo>
                    <a:pt x="264" y="2418"/>
                    <a:pt x="9" y="3066"/>
                    <a:pt x="1" y="3832"/>
                  </a:cubicBezTo>
                  <a:cubicBezTo>
                    <a:pt x="1" y="3897"/>
                    <a:pt x="2" y="3964"/>
                    <a:pt x="4" y="4031"/>
                  </a:cubicBezTo>
                  <a:cubicBezTo>
                    <a:pt x="6" y="4069"/>
                    <a:pt x="8" y="4108"/>
                    <a:pt x="11" y="4146"/>
                  </a:cubicBezTo>
                  <a:cubicBezTo>
                    <a:pt x="29" y="4105"/>
                    <a:pt x="48" y="4064"/>
                    <a:pt x="68" y="4023"/>
                  </a:cubicBezTo>
                  <a:cubicBezTo>
                    <a:pt x="98" y="3959"/>
                    <a:pt x="130" y="3895"/>
                    <a:pt x="163" y="3832"/>
                  </a:cubicBezTo>
                  <a:cubicBezTo>
                    <a:pt x="296" y="3579"/>
                    <a:pt x="446" y="3334"/>
                    <a:pt x="608" y="3099"/>
                  </a:cubicBezTo>
                  <a:cubicBezTo>
                    <a:pt x="875" y="2704"/>
                    <a:pt x="1167" y="2322"/>
                    <a:pt x="1505" y="1984"/>
                  </a:cubicBezTo>
                  <a:cubicBezTo>
                    <a:pt x="1591" y="1897"/>
                    <a:pt x="1680" y="1814"/>
                    <a:pt x="1771" y="1733"/>
                  </a:cubicBezTo>
                  <a:cubicBezTo>
                    <a:pt x="1768" y="1707"/>
                    <a:pt x="1772" y="1678"/>
                    <a:pt x="1770" y="1654"/>
                  </a:cubicBezTo>
                  <a:cubicBezTo>
                    <a:pt x="1767" y="1457"/>
                    <a:pt x="1785" y="1260"/>
                    <a:pt x="1822" y="1067"/>
                  </a:cubicBezTo>
                  <a:cubicBezTo>
                    <a:pt x="1839" y="975"/>
                    <a:pt x="1861" y="882"/>
                    <a:pt x="1884" y="792"/>
                  </a:cubicBezTo>
                  <a:cubicBezTo>
                    <a:pt x="1884" y="785"/>
                    <a:pt x="1890" y="780"/>
                    <a:pt x="1897" y="780"/>
                  </a:cubicBezTo>
                  <a:cubicBezTo>
                    <a:pt x="1897" y="780"/>
                    <a:pt x="1898" y="780"/>
                    <a:pt x="1899" y="780"/>
                  </a:cubicBezTo>
                  <a:cubicBezTo>
                    <a:pt x="1907" y="783"/>
                    <a:pt x="1910" y="792"/>
                    <a:pt x="1907" y="799"/>
                  </a:cubicBezTo>
                  <a:cubicBezTo>
                    <a:pt x="1852" y="1035"/>
                    <a:pt x="1867" y="1279"/>
                    <a:pt x="1866" y="1519"/>
                  </a:cubicBezTo>
                  <a:cubicBezTo>
                    <a:pt x="1865" y="1564"/>
                    <a:pt x="1866" y="1609"/>
                    <a:pt x="1865" y="1654"/>
                  </a:cubicBezTo>
                  <a:cubicBezTo>
                    <a:pt x="2174" y="1397"/>
                    <a:pt x="2511" y="1174"/>
                    <a:pt x="2860" y="978"/>
                  </a:cubicBezTo>
                  <a:cubicBezTo>
                    <a:pt x="2870" y="948"/>
                    <a:pt x="2892" y="918"/>
                    <a:pt x="2899" y="894"/>
                  </a:cubicBezTo>
                  <a:cubicBezTo>
                    <a:pt x="2979" y="736"/>
                    <a:pt x="3069" y="583"/>
                    <a:pt x="3162" y="433"/>
                  </a:cubicBezTo>
                  <a:cubicBezTo>
                    <a:pt x="3203" y="367"/>
                    <a:pt x="3249" y="301"/>
                    <a:pt x="3286" y="233"/>
                  </a:cubicBezTo>
                  <a:cubicBezTo>
                    <a:pt x="3288" y="230"/>
                    <a:pt x="3291" y="228"/>
                    <a:pt x="3294" y="228"/>
                  </a:cubicBezTo>
                  <a:cubicBezTo>
                    <a:pt x="3300" y="228"/>
                    <a:pt x="3306" y="235"/>
                    <a:pt x="3303" y="242"/>
                  </a:cubicBezTo>
                  <a:cubicBezTo>
                    <a:pt x="3224" y="375"/>
                    <a:pt x="3159" y="515"/>
                    <a:pt x="3097" y="656"/>
                  </a:cubicBezTo>
                  <a:cubicBezTo>
                    <a:pt x="3061" y="741"/>
                    <a:pt x="3024" y="825"/>
                    <a:pt x="2986" y="909"/>
                  </a:cubicBezTo>
                  <a:cubicBezTo>
                    <a:pt x="3268" y="756"/>
                    <a:pt x="3561" y="624"/>
                    <a:pt x="3863" y="518"/>
                  </a:cubicBezTo>
                  <a:cubicBezTo>
                    <a:pt x="3895" y="506"/>
                    <a:pt x="4099" y="442"/>
                    <a:pt x="4239" y="418"/>
                  </a:cubicBezTo>
                  <a:cubicBezTo>
                    <a:pt x="4271" y="412"/>
                    <a:pt x="4301" y="408"/>
                    <a:pt x="4323" y="408"/>
                  </a:cubicBezTo>
                  <a:cubicBezTo>
                    <a:pt x="4363" y="408"/>
                    <a:pt x="4381" y="419"/>
                    <a:pt x="4363" y="447"/>
                  </a:cubicBezTo>
                  <a:cubicBezTo>
                    <a:pt x="4359" y="450"/>
                    <a:pt x="4355" y="451"/>
                    <a:pt x="4351" y="451"/>
                  </a:cubicBezTo>
                  <a:cubicBezTo>
                    <a:pt x="4350" y="451"/>
                    <a:pt x="4349" y="451"/>
                    <a:pt x="4348" y="451"/>
                  </a:cubicBezTo>
                  <a:cubicBezTo>
                    <a:pt x="4289" y="470"/>
                    <a:pt x="4231" y="489"/>
                    <a:pt x="4174" y="510"/>
                  </a:cubicBezTo>
                  <a:cubicBezTo>
                    <a:pt x="3776" y="654"/>
                    <a:pt x="3397" y="845"/>
                    <a:pt x="3029" y="1052"/>
                  </a:cubicBezTo>
                  <a:cubicBezTo>
                    <a:pt x="2915" y="1118"/>
                    <a:pt x="2803" y="1185"/>
                    <a:pt x="2693" y="1255"/>
                  </a:cubicBezTo>
                  <a:cubicBezTo>
                    <a:pt x="2840" y="1266"/>
                    <a:pt x="2987" y="1281"/>
                    <a:pt x="3135" y="1281"/>
                  </a:cubicBezTo>
                  <a:cubicBezTo>
                    <a:pt x="3153" y="1281"/>
                    <a:pt x="3171" y="1281"/>
                    <a:pt x="3188" y="1280"/>
                  </a:cubicBezTo>
                  <a:cubicBezTo>
                    <a:pt x="3229" y="1280"/>
                    <a:pt x="3269" y="1279"/>
                    <a:pt x="3310" y="1279"/>
                  </a:cubicBezTo>
                  <a:cubicBezTo>
                    <a:pt x="3487" y="1276"/>
                    <a:pt x="3664" y="1264"/>
                    <a:pt x="3837" y="1225"/>
                  </a:cubicBezTo>
                  <a:cubicBezTo>
                    <a:pt x="3838" y="1225"/>
                    <a:pt x="3839" y="1224"/>
                    <a:pt x="3840" y="1224"/>
                  </a:cubicBezTo>
                  <a:cubicBezTo>
                    <a:pt x="3856" y="1224"/>
                    <a:pt x="3861" y="1250"/>
                    <a:pt x="3843" y="1253"/>
                  </a:cubicBezTo>
                  <a:cubicBezTo>
                    <a:pt x="3630" y="1285"/>
                    <a:pt x="3416" y="1316"/>
                    <a:pt x="3202" y="1336"/>
                  </a:cubicBezTo>
                  <a:cubicBezTo>
                    <a:pt x="3044" y="1352"/>
                    <a:pt x="2887" y="1361"/>
                    <a:pt x="2730" y="1361"/>
                  </a:cubicBezTo>
                  <a:cubicBezTo>
                    <a:pt x="2700" y="1361"/>
                    <a:pt x="2671" y="1361"/>
                    <a:pt x="2641" y="1360"/>
                  </a:cubicBezTo>
                  <a:cubicBezTo>
                    <a:pt x="2609" y="1357"/>
                    <a:pt x="2575" y="1357"/>
                    <a:pt x="2541" y="1353"/>
                  </a:cubicBezTo>
                  <a:cubicBezTo>
                    <a:pt x="2236" y="1556"/>
                    <a:pt x="1946" y="1780"/>
                    <a:pt x="1683" y="2037"/>
                  </a:cubicBezTo>
                  <a:cubicBezTo>
                    <a:pt x="1632" y="2087"/>
                    <a:pt x="1581" y="2139"/>
                    <a:pt x="1532" y="2191"/>
                  </a:cubicBezTo>
                  <a:cubicBezTo>
                    <a:pt x="1638" y="2214"/>
                    <a:pt x="1746" y="2233"/>
                    <a:pt x="1854" y="2246"/>
                  </a:cubicBezTo>
                  <a:cubicBezTo>
                    <a:pt x="2143" y="2280"/>
                    <a:pt x="2436" y="2310"/>
                    <a:pt x="2729" y="2317"/>
                  </a:cubicBezTo>
                  <a:cubicBezTo>
                    <a:pt x="2767" y="2318"/>
                    <a:pt x="2805" y="2318"/>
                    <a:pt x="2842" y="2318"/>
                  </a:cubicBezTo>
                  <a:cubicBezTo>
                    <a:pt x="3002" y="2318"/>
                    <a:pt x="3163" y="2311"/>
                    <a:pt x="3322" y="2293"/>
                  </a:cubicBezTo>
                  <a:cubicBezTo>
                    <a:pt x="3325" y="2291"/>
                    <a:pt x="3329" y="2290"/>
                    <a:pt x="3333" y="2290"/>
                  </a:cubicBezTo>
                  <a:cubicBezTo>
                    <a:pt x="3348" y="2290"/>
                    <a:pt x="3362" y="2303"/>
                    <a:pt x="3362" y="2319"/>
                  </a:cubicBezTo>
                  <a:cubicBezTo>
                    <a:pt x="3361" y="2335"/>
                    <a:pt x="3347" y="2344"/>
                    <a:pt x="3333" y="2344"/>
                  </a:cubicBezTo>
                  <a:cubicBezTo>
                    <a:pt x="3236" y="2370"/>
                    <a:pt x="3136" y="2390"/>
                    <a:pt x="3035" y="2404"/>
                  </a:cubicBezTo>
                  <a:cubicBezTo>
                    <a:pt x="2911" y="2422"/>
                    <a:pt x="2786" y="2430"/>
                    <a:pt x="2661" y="2435"/>
                  </a:cubicBezTo>
                  <a:cubicBezTo>
                    <a:pt x="2616" y="2436"/>
                    <a:pt x="2570" y="2436"/>
                    <a:pt x="2525" y="2436"/>
                  </a:cubicBezTo>
                  <a:cubicBezTo>
                    <a:pt x="2479" y="2436"/>
                    <a:pt x="2434" y="2436"/>
                    <a:pt x="2388" y="2435"/>
                  </a:cubicBezTo>
                  <a:cubicBezTo>
                    <a:pt x="2148" y="2429"/>
                    <a:pt x="1909" y="2403"/>
                    <a:pt x="1677" y="2348"/>
                  </a:cubicBezTo>
                  <a:cubicBezTo>
                    <a:pt x="1607" y="2332"/>
                    <a:pt x="1537" y="2319"/>
                    <a:pt x="1468" y="2299"/>
                  </a:cubicBezTo>
                  <a:cubicBezTo>
                    <a:pt x="1458" y="2297"/>
                    <a:pt x="1448" y="2294"/>
                    <a:pt x="1438" y="2291"/>
                  </a:cubicBezTo>
                  <a:cubicBezTo>
                    <a:pt x="1236" y="2512"/>
                    <a:pt x="1046" y="2747"/>
                    <a:pt x="869" y="2990"/>
                  </a:cubicBezTo>
                  <a:lnTo>
                    <a:pt x="872" y="2990"/>
                  </a:lnTo>
                  <a:cubicBezTo>
                    <a:pt x="1094" y="3037"/>
                    <a:pt x="1323" y="3049"/>
                    <a:pt x="1549" y="3068"/>
                  </a:cubicBezTo>
                  <a:cubicBezTo>
                    <a:pt x="1668" y="3075"/>
                    <a:pt x="1787" y="3079"/>
                    <a:pt x="1907" y="3079"/>
                  </a:cubicBezTo>
                  <a:cubicBezTo>
                    <a:pt x="1958" y="3079"/>
                    <a:pt x="2010" y="3078"/>
                    <a:pt x="2061" y="3076"/>
                  </a:cubicBezTo>
                  <a:cubicBezTo>
                    <a:pt x="2230" y="3071"/>
                    <a:pt x="2397" y="3053"/>
                    <a:pt x="2561" y="3017"/>
                  </a:cubicBezTo>
                  <a:cubicBezTo>
                    <a:pt x="2581" y="3015"/>
                    <a:pt x="2602" y="2998"/>
                    <a:pt x="2619" y="2998"/>
                  </a:cubicBezTo>
                  <a:cubicBezTo>
                    <a:pt x="2627" y="2998"/>
                    <a:pt x="2634" y="3001"/>
                    <a:pt x="2640" y="3010"/>
                  </a:cubicBezTo>
                  <a:cubicBezTo>
                    <a:pt x="2663" y="3052"/>
                    <a:pt x="2527" y="3065"/>
                    <a:pt x="2499" y="3079"/>
                  </a:cubicBezTo>
                  <a:cubicBezTo>
                    <a:pt x="2320" y="3128"/>
                    <a:pt x="2136" y="3156"/>
                    <a:pt x="1950" y="3171"/>
                  </a:cubicBezTo>
                  <a:cubicBezTo>
                    <a:pt x="1846" y="3179"/>
                    <a:pt x="1741" y="3183"/>
                    <a:pt x="1636" y="3183"/>
                  </a:cubicBezTo>
                  <a:cubicBezTo>
                    <a:pt x="1597" y="3183"/>
                    <a:pt x="1558" y="3182"/>
                    <a:pt x="1519" y="3181"/>
                  </a:cubicBezTo>
                  <a:cubicBezTo>
                    <a:pt x="1421" y="3170"/>
                    <a:pt x="868" y="3186"/>
                    <a:pt x="815" y="3066"/>
                  </a:cubicBezTo>
                  <a:cubicBezTo>
                    <a:pt x="640" y="3313"/>
                    <a:pt x="478" y="3570"/>
                    <a:pt x="331" y="3832"/>
                  </a:cubicBezTo>
                  <a:cubicBezTo>
                    <a:pt x="308" y="3874"/>
                    <a:pt x="285" y="3915"/>
                    <a:pt x="263" y="3957"/>
                  </a:cubicBezTo>
                  <a:cubicBezTo>
                    <a:pt x="257" y="3969"/>
                    <a:pt x="251" y="3981"/>
                    <a:pt x="244" y="3993"/>
                  </a:cubicBezTo>
                  <a:cubicBezTo>
                    <a:pt x="201" y="4075"/>
                    <a:pt x="160" y="4158"/>
                    <a:pt x="120" y="4242"/>
                  </a:cubicBezTo>
                  <a:cubicBezTo>
                    <a:pt x="651" y="4076"/>
                    <a:pt x="1226" y="4164"/>
                    <a:pt x="1753" y="3978"/>
                  </a:cubicBezTo>
                  <a:cubicBezTo>
                    <a:pt x="1868" y="3942"/>
                    <a:pt x="1976" y="3892"/>
                    <a:pt x="2079" y="3832"/>
                  </a:cubicBezTo>
                  <a:cubicBezTo>
                    <a:pt x="2335" y="3682"/>
                    <a:pt x="2553" y="3470"/>
                    <a:pt x="2749" y="3251"/>
                  </a:cubicBezTo>
                  <a:cubicBezTo>
                    <a:pt x="3079" y="2905"/>
                    <a:pt x="3367" y="2517"/>
                    <a:pt x="3607" y="2104"/>
                  </a:cubicBezTo>
                  <a:cubicBezTo>
                    <a:pt x="3415" y="2060"/>
                    <a:pt x="3214" y="2044"/>
                    <a:pt x="3034" y="1957"/>
                  </a:cubicBezTo>
                  <a:cubicBezTo>
                    <a:pt x="3010" y="1945"/>
                    <a:pt x="2985" y="1928"/>
                    <a:pt x="2977" y="1902"/>
                  </a:cubicBezTo>
                  <a:cubicBezTo>
                    <a:pt x="2961" y="1853"/>
                    <a:pt x="3002" y="1811"/>
                    <a:pt x="3050" y="1809"/>
                  </a:cubicBezTo>
                  <a:cubicBezTo>
                    <a:pt x="3237" y="1783"/>
                    <a:pt x="3416" y="1757"/>
                    <a:pt x="3598" y="1711"/>
                  </a:cubicBezTo>
                  <a:cubicBezTo>
                    <a:pt x="3787" y="1664"/>
                    <a:pt x="3975" y="1564"/>
                    <a:pt x="4062" y="1381"/>
                  </a:cubicBezTo>
                  <a:cubicBezTo>
                    <a:pt x="4172" y="1182"/>
                    <a:pt x="4250" y="966"/>
                    <a:pt x="4356" y="765"/>
                  </a:cubicBezTo>
                  <a:cubicBezTo>
                    <a:pt x="4481" y="510"/>
                    <a:pt x="4636" y="268"/>
                    <a:pt x="473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8"/>
            <p:cNvSpPr/>
            <p:nvPr/>
          </p:nvSpPr>
          <p:spPr>
            <a:xfrm>
              <a:off x="-842" y="828104"/>
              <a:ext cx="108024" cy="81360"/>
            </a:xfrm>
            <a:custGeom>
              <a:avLst/>
              <a:gdLst/>
              <a:ahLst/>
              <a:cxnLst/>
              <a:rect l="l" t="t" r="r" b="b"/>
              <a:pathLst>
                <a:path w="2216" h="1669" extrusionOk="0">
                  <a:moveTo>
                    <a:pt x="1702" y="1"/>
                  </a:moveTo>
                  <a:lnTo>
                    <a:pt x="1702" y="1"/>
                  </a:lnTo>
                  <a:cubicBezTo>
                    <a:pt x="1528" y="179"/>
                    <a:pt x="1335" y="341"/>
                    <a:pt x="1128" y="479"/>
                  </a:cubicBezTo>
                  <a:cubicBezTo>
                    <a:pt x="1108" y="490"/>
                    <a:pt x="1021" y="550"/>
                    <a:pt x="935" y="601"/>
                  </a:cubicBezTo>
                  <a:cubicBezTo>
                    <a:pt x="712" y="892"/>
                    <a:pt x="466" y="1169"/>
                    <a:pt x="171" y="1377"/>
                  </a:cubicBezTo>
                  <a:cubicBezTo>
                    <a:pt x="115" y="1415"/>
                    <a:pt x="58" y="1452"/>
                    <a:pt x="1" y="1486"/>
                  </a:cubicBezTo>
                  <a:cubicBezTo>
                    <a:pt x="241" y="1603"/>
                    <a:pt x="533" y="1669"/>
                    <a:pt x="825" y="1669"/>
                  </a:cubicBezTo>
                  <a:cubicBezTo>
                    <a:pt x="1167" y="1669"/>
                    <a:pt x="1509" y="1579"/>
                    <a:pt x="1765" y="1377"/>
                  </a:cubicBezTo>
                  <a:cubicBezTo>
                    <a:pt x="1832" y="1324"/>
                    <a:pt x="1894" y="1263"/>
                    <a:pt x="1949" y="1194"/>
                  </a:cubicBezTo>
                  <a:lnTo>
                    <a:pt x="1949" y="1194"/>
                  </a:lnTo>
                  <a:cubicBezTo>
                    <a:pt x="1797" y="1266"/>
                    <a:pt x="1633" y="1321"/>
                    <a:pt x="1473" y="1377"/>
                  </a:cubicBezTo>
                  <a:cubicBezTo>
                    <a:pt x="1421" y="1396"/>
                    <a:pt x="1368" y="1414"/>
                    <a:pt x="1317" y="1434"/>
                  </a:cubicBezTo>
                  <a:cubicBezTo>
                    <a:pt x="1232" y="1466"/>
                    <a:pt x="1150" y="1514"/>
                    <a:pt x="1059" y="1531"/>
                  </a:cubicBezTo>
                  <a:cubicBezTo>
                    <a:pt x="1058" y="1531"/>
                    <a:pt x="1056" y="1531"/>
                    <a:pt x="1055" y="1531"/>
                  </a:cubicBezTo>
                  <a:cubicBezTo>
                    <a:pt x="1032" y="1531"/>
                    <a:pt x="1010" y="1517"/>
                    <a:pt x="1003" y="1494"/>
                  </a:cubicBezTo>
                  <a:cubicBezTo>
                    <a:pt x="987" y="1445"/>
                    <a:pt x="1028" y="1408"/>
                    <a:pt x="1061" y="1377"/>
                  </a:cubicBezTo>
                  <a:cubicBezTo>
                    <a:pt x="1067" y="1372"/>
                    <a:pt x="1071" y="1368"/>
                    <a:pt x="1075" y="1364"/>
                  </a:cubicBezTo>
                  <a:cubicBezTo>
                    <a:pt x="1202" y="1239"/>
                    <a:pt x="1339" y="1122"/>
                    <a:pt x="1481" y="1014"/>
                  </a:cubicBezTo>
                  <a:cubicBezTo>
                    <a:pt x="1706" y="835"/>
                    <a:pt x="1957" y="692"/>
                    <a:pt x="2216" y="564"/>
                  </a:cubicBezTo>
                  <a:lnTo>
                    <a:pt x="2216" y="564"/>
                  </a:lnTo>
                  <a:cubicBezTo>
                    <a:pt x="1808" y="606"/>
                    <a:pt x="1423" y="762"/>
                    <a:pt x="1094" y="1005"/>
                  </a:cubicBezTo>
                  <a:cubicBezTo>
                    <a:pt x="925" y="1121"/>
                    <a:pt x="772" y="1260"/>
                    <a:pt x="602" y="1377"/>
                  </a:cubicBezTo>
                  <a:cubicBezTo>
                    <a:pt x="578" y="1394"/>
                    <a:pt x="552" y="1411"/>
                    <a:pt x="527" y="1427"/>
                  </a:cubicBezTo>
                  <a:cubicBezTo>
                    <a:pt x="521" y="1429"/>
                    <a:pt x="515" y="1430"/>
                    <a:pt x="509" y="1430"/>
                  </a:cubicBezTo>
                  <a:cubicBezTo>
                    <a:pt x="480" y="1430"/>
                    <a:pt x="459" y="1405"/>
                    <a:pt x="459" y="1377"/>
                  </a:cubicBezTo>
                  <a:cubicBezTo>
                    <a:pt x="459" y="1367"/>
                    <a:pt x="462" y="1358"/>
                    <a:pt x="469" y="1348"/>
                  </a:cubicBezTo>
                  <a:cubicBezTo>
                    <a:pt x="633" y="1154"/>
                    <a:pt x="849" y="1010"/>
                    <a:pt x="1035" y="838"/>
                  </a:cubicBezTo>
                  <a:cubicBezTo>
                    <a:pt x="1298" y="596"/>
                    <a:pt x="1536" y="317"/>
                    <a:pt x="17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8"/>
            <p:cNvSpPr/>
            <p:nvPr/>
          </p:nvSpPr>
          <p:spPr>
            <a:xfrm>
              <a:off x="187959" y="695779"/>
              <a:ext cx="245931" cy="264650"/>
            </a:xfrm>
            <a:custGeom>
              <a:avLst/>
              <a:gdLst/>
              <a:ahLst/>
              <a:cxnLst/>
              <a:rect l="l" t="t" r="r" b="b"/>
              <a:pathLst>
                <a:path w="5045" h="5429" extrusionOk="0">
                  <a:moveTo>
                    <a:pt x="3926" y="89"/>
                  </a:moveTo>
                  <a:cubicBezTo>
                    <a:pt x="3951" y="89"/>
                    <a:pt x="3983" y="99"/>
                    <a:pt x="3983" y="128"/>
                  </a:cubicBezTo>
                  <a:cubicBezTo>
                    <a:pt x="3972" y="164"/>
                    <a:pt x="3946" y="206"/>
                    <a:pt x="3903" y="211"/>
                  </a:cubicBezTo>
                  <a:cubicBezTo>
                    <a:pt x="3902" y="211"/>
                    <a:pt x="3900" y="211"/>
                    <a:pt x="3899" y="211"/>
                  </a:cubicBezTo>
                  <a:cubicBezTo>
                    <a:pt x="3870" y="211"/>
                    <a:pt x="3842" y="180"/>
                    <a:pt x="3846" y="151"/>
                  </a:cubicBezTo>
                  <a:cubicBezTo>
                    <a:pt x="3857" y="120"/>
                    <a:pt x="3893" y="106"/>
                    <a:pt x="3919" y="90"/>
                  </a:cubicBezTo>
                  <a:cubicBezTo>
                    <a:pt x="3921" y="90"/>
                    <a:pt x="3924" y="89"/>
                    <a:pt x="3926" y="89"/>
                  </a:cubicBezTo>
                  <a:close/>
                  <a:moveTo>
                    <a:pt x="4320" y="208"/>
                  </a:moveTo>
                  <a:cubicBezTo>
                    <a:pt x="4390" y="208"/>
                    <a:pt x="4382" y="328"/>
                    <a:pt x="4324" y="345"/>
                  </a:cubicBezTo>
                  <a:cubicBezTo>
                    <a:pt x="4323" y="345"/>
                    <a:pt x="4322" y="344"/>
                    <a:pt x="4322" y="344"/>
                  </a:cubicBezTo>
                  <a:cubicBezTo>
                    <a:pt x="4250" y="321"/>
                    <a:pt x="4247" y="239"/>
                    <a:pt x="4314" y="208"/>
                  </a:cubicBezTo>
                  <a:cubicBezTo>
                    <a:pt x="4316" y="208"/>
                    <a:pt x="4318" y="208"/>
                    <a:pt x="4320" y="208"/>
                  </a:cubicBezTo>
                  <a:close/>
                  <a:moveTo>
                    <a:pt x="3488" y="399"/>
                  </a:moveTo>
                  <a:cubicBezTo>
                    <a:pt x="3496" y="403"/>
                    <a:pt x="3505" y="404"/>
                    <a:pt x="3514" y="404"/>
                  </a:cubicBezTo>
                  <a:cubicBezTo>
                    <a:pt x="3515" y="404"/>
                    <a:pt x="3517" y="404"/>
                    <a:pt x="3518" y="404"/>
                  </a:cubicBezTo>
                  <a:cubicBezTo>
                    <a:pt x="3524" y="404"/>
                    <a:pt x="3529" y="404"/>
                    <a:pt x="3534" y="405"/>
                  </a:cubicBezTo>
                  <a:cubicBezTo>
                    <a:pt x="3551" y="410"/>
                    <a:pt x="3564" y="424"/>
                    <a:pt x="3575" y="435"/>
                  </a:cubicBezTo>
                  <a:cubicBezTo>
                    <a:pt x="3571" y="454"/>
                    <a:pt x="3570" y="474"/>
                    <a:pt x="3562" y="492"/>
                  </a:cubicBezTo>
                  <a:cubicBezTo>
                    <a:pt x="3556" y="497"/>
                    <a:pt x="3550" y="504"/>
                    <a:pt x="3543" y="507"/>
                  </a:cubicBezTo>
                  <a:cubicBezTo>
                    <a:pt x="3542" y="506"/>
                    <a:pt x="3540" y="505"/>
                    <a:pt x="3539" y="504"/>
                  </a:cubicBezTo>
                  <a:cubicBezTo>
                    <a:pt x="3535" y="501"/>
                    <a:pt x="3531" y="500"/>
                    <a:pt x="3527" y="500"/>
                  </a:cubicBezTo>
                  <a:cubicBezTo>
                    <a:pt x="3518" y="500"/>
                    <a:pt x="3510" y="505"/>
                    <a:pt x="3504" y="512"/>
                  </a:cubicBezTo>
                  <a:cubicBezTo>
                    <a:pt x="3457" y="499"/>
                    <a:pt x="3437" y="425"/>
                    <a:pt x="3488" y="399"/>
                  </a:cubicBezTo>
                  <a:close/>
                  <a:moveTo>
                    <a:pt x="4072" y="3449"/>
                  </a:moveTo>
                  <a:lnTo>
                    <a:pt x="4072" y="3449"/>
                  </a:lnTo>
                  <a:cubicBezTo>
                    <a:pt x="3906" y="3765"/>
                    <a:pt x="3668" y="4044"/>
                    <a:pt x="3404" y="4286"/>
                  </a:cubicBezTo>
                  <a:cubicBezTo>
                    <a:pt x="3218" y="4458"/>
                    <a:pt x="3003" y="4602"/>
                    <a:pt x="2838" y="4796"/>
                  </a:cubicBezTo>
                  <a:cubicBezTo>
                    <a:pt x="2832" y="4806"/>
                    <a:pt x="2829" y="4815"/>
                    <a:pt x="2829" y="4825"/>
                  </a:cubicBezTo>
                  <a:cubicBezTo>
                    <a:pt x="2829" y="4853"/>
                    <a:pt x="2850" y="4878"/>
                    <a:pt x="2879" y="4878"/>
                  </a:cubicBezTo>
                  <a:cubicBezTo>
                    <a:pt x="2885" y="4878"/>
                    <a:pt x="2891" y="4877"/>
                    <a:pt x="2897" y="4875"/>
                  </a:cubicBezTo>
                  <a:cubicBezTo>
                    <a:pt x="2922" y="4859"/>
                    <a:pt x="2947" y="4842"/>
                    <a:pt x="2972" y="4825"/>
                  </a:cubicBezTo>
                  <a:cubicBezTo>
                    <a:pt x="3142" y="4708"/>
                    <a:pt x="3295" y="4569"/>
                    <a:pt x="3464" y="4453"/>
                  </a:cubicBezTo>
                  <a:cubicBezTo>
                    <a:pt x="3793" y="4210"/>
                    <a:pt x="4177" y="4054"/>
                    <a:pt x="4586" y="4012"/>
                  </a:cubicBezTo>
                  <a:lnTo>
                    <a:pt x="4586" y="4012"/>
                  </a:lnTo>
                  <a:cubicBezTo>
                    <a:pt x="4327" y="4140"/>
                    <a:pt x="4076" y="4283"/>
                    <a:pt x="3851" y="4462"/>
                  </a:cubicBezTo>
                  <a:cubicBezTo>
                    <a:pt x="3708" y="4570"/>
                    <a:pt x="3572" y="4687"/>
                    <a:pt x="3445" y="4812"/>
                  </a:cubicBezTo>
                  <a:cubicBezTo>
                    <a:pt x="3441" y="4816"/>
                    <a:pt x="3437" y="4820"/>
                    <a:pt x="3431" y="4825"/>
                  </a:cubicBezTo>
                  <a:cubicBezTo>
                    <a:pt x="3398" y="4856"/>
                    <a:pt x="3357" y="4893"/>
                    <a:pt x="3372" y="4942"/>
                  </a:cubicBezTo>
                  <a:cubicBezTo>
                    <a:pt x="3379" y="4965"/>
                    <a:pt x="3402" y="4979"/>
                    <a:pt x="3425" y="4979"/>
                  </a:cubicBezTo>
                  <a:cubicBezTo>
                    <a:pt x="3426" y="4979"/>
                    <a:pt x="3428" y="4979"/>
                    <a:pt x="3429" y="4979"/>
                  </a:cubicBezTo>
                  <a:cubicBezTo>
                    <a:pt x="3519" y="4962"/>
                    <a:pt x="3601" y="4914"/>
                    <a:pt x="3687" y="4882"/>
                  </a:cubicBezTo>
                  <a:cubicBezTo>
                    <a:pt x="3738" y="4862"/>
                    <a:pt x="3791" y="4844"/>
                    <a:pt x="3843" y="4825"/>
                  </a:cubicBezTo>
                  <a:cubicBezTo>
                    <a:pt x="4003" y="4769"/>
                    <a:pt x="4167" y="4714"/>
                    <a:pt x="4318" y="4642"/>
                  </a:cubicBezTo>
                  <a:lnTo>
                    <a:pt x="4318" y="4642"/>
                  </a:lnTo>
                  <a:cubicBezTo>
                    <a:pt x="4264" y="4711"/>
                    <a:pt x="4202" y="4772"/>
                    <a:pt x="4135" y="4825"/>
                  </a:cubicBezTo>
                  <a:cubicBezTo>
                    <a:pt x="3879" y="5027"/>
                    <a:pt x="3537" y="5117"/>
                    <a:pt x="3195" y="5117"/>
                  </a:cubicBezTo>
                  <a:cubicBezTo>
                    <a:pt x="2903" y="5117"/>
                    <a:pt x="2611" y="5051"/>
                    <a:pt x="2371" y="4934"/>
                  </a:cubicBezTo>
                  <a:cubicBezTo>
                    <a:pt x="2428" y="4900"/>
                    <a:pt x="2485" y="4863"/>
                    <a:pt x="2541" y="4825"/>
                  </a:cubicBezTo>
                  <a:cubicBezTo>
                    <a:pt x="2835" y="4617"/>
                    <a:pt x="3082" y="4340"/>
                    <a:pt x="3304" y="4049"/>
                  </a:cubicBezTo>
                  <a:cubicBezTo>
                    <a:pt x="3391" y="3998"/>
                    <a:pt x="3477" y="3938"/>
                    <a:pt x="3498" y="3927"/>
                  </a:cubicBezTo>
                  <a:cubicBezTo>
                    <a:pt x="3705" y="3789"/>
                    <a:pt x="3898" y="3627"/>
                    <a:pt x="4072" y="3449"/>
                  </a:cubicBezTo>
                  <a:close/>
                  <a:moveTo>
                    <a:pt x="4886" y="992"/>
                  </a:moveTo>
                  <a:lnTo>
                    <a:pt x="4886" y="992"/>
                  </a:lnTo>
                  <a:cubicBezTo>
                    <a:pt x="4792" y="1260"/>
                    <a:pt x="4637" y="1503"/>
                    <a:pt x="4512" y="1757"/>
                  </a:cubicBezTo>
                  <a:cubicBezTo>
                    <a:pt x="4406" y="1959"/>
                    <a:pt x="4328" y="2175"/>
                    <a:pt x="4218" y="2374"/>
                  </a:cubicBezTo>
                  <a:cubicBezTo>
                    <a:pt x="4131" y="2557"/>
                    <a:pt x="3943" y="2657"/>
                    <a:pt x="3754" y="2704"/>
                  </a:cubicBezTo>
                  <a:cubicBezTo>
                    <a:pt x="3572" y="2750"/>
                    <a:pt x="3393" y="2776"/>
                    <a:pt x="3206" y="2802"/>
                  </a:cubicBezTo>
                  <a:cubicBezTo>
                    <a:pt x="3158" y="2804"/>
                    <a:pt x="3117" y="2846"/>
                    <a:pt x="3132" y="2895"/>
                  </a:cubicBezTo>
                  <a:cubicBezTo>
                    <a:pt x="3141" y="2921"/>
                    <a:pt x="3166" y="2938"/>
                    <a:pt x="3189" y="2950"/>
                  </a:cubicBezTo>
                  <a:cubicBezTo>
                    <a:pt x="3368" y="3037"/>
                    <a:pt x="3571" y="3053"/>
                    <a:pt x="3763" y="3097"/>
                  </a:cubicBezTo>
                  <a:cubicBezTo>
                    <a:pt x="3523" y="3510"/>
                    <a:pt x="3234" y="3897"/>
                    <a:pt x="2904" y="4244"/>
                  </a:cubicBezTo>
                  <a:cubicBezTo>
                    <a:pt x="2709" y="4464"/>
                    <a:pt x="2490" y="4675"/>
                    <a:pt x="2234" y="4825"/>
                  </a:cubicBezTo>
                  <a:cubicBezTo>
                    <a:pt x="2132" y="4885"/>
                    <a:pt x="2023" y="4935"/>
                    <a:pt x="1907" y="4971"/>
                  </a:cubicBezTo>
                  <a:cubicBezTo>
                    <a:pt x="1381" y="5157"/>
                    <a:pt x="807" y="5068"/>
                    <a:pt x="275" y="5235"/>
                  </a:cubicBezTo>
                  <a:cubicBezTo>
                    <a:pt x="323" y="5140"/>
                    <a:pt x="369" y="5043"/>
                    <a:pt x="418" y="4950"/>
                  </a:cubicBezTo>
                  <a:cubicBezTo>
                    <a:pt x="441" y="4908"/>
                    <a:pt x="464" y="4867"/>
                    <a:pt x="487" y="4825"/>
                  </a:cubicBezTo>
                  <a:cubicBezTo>
                    <a:pt x="634" y="4563"/>
                    <a:pt x="795" y="4306"/>
                    <a:pt x="971" y="4059"/>
                  </a:cubicBezTo>
                  <a:cubicBezTo>
                    <a:pt x="1024" y="4179"/>
                    <a:pt x="1576" y="4163"/>
                    <a:pt x="1675" y="4174"/>
                  </a:cubicBezTo>
                  <a:cubicBezTo>
                    <a:pt x="1713" y="4175"/>
                    <a:pt x="1750" y="4176"/>
                    <a:pt x="1787" y="4176"/>
                  </a:cubicBezTo>
                  <a:cubicBezTo>
                    <a:pt x="2079" y="4176"/>
                    <a:pt x="2372" y="4149"/>
                    <a:pt x="2654" y="4072"/>
                  </a:cubicBezTo>
                  <a:cubicBezTo>
                    <a:pt x="2682" y="4058"/>
                    <a:pt x="2819" y="4045"/>
                    <a:pt x="2795" y="4003"/>
                  </a:cubicBezTo>
                  <a:cubicBezTo>
                    <a:pt x="2789" y="3994"/>
                    <a:pt x="2782" y="3991"/>
                    <a:pt x="2775" y="3991"/>
                  </a:cubicBezTo>
                  <a:cubicBezTo>
                    <a:pt x="2757" y="3991"/>
                    <a:pt x="2736" y="4008"/>
                    <a:pt x="2717" y="4010"/>
                  </a:cubicBezTo>
                  <a:cubicBezTo>
                    <a:pt x="2505" y="4057"/>
                    <a:pt x="2285" y="4073"/>
                    <a:pt x="2066" y="4073"/>
                  </a:cubicBezTo>
                  <a:cubicBezTo>
                    <a:pt x="1945" y="4073"/>
                    <a:pt x="1824" y="4068"/>
                    <a:pt x="1705" y="4061"/>
                  </a:cubicBezTo>
                  <a:cubicBezTo>
                    <a:pt x="1478" y="4042"/>
                    <a:pt x="1250" y="4030"/>
                    <a:pt x="1027" y="3983"/>
                  </a:cubicBezTo>
                  <a:lnTo>
                    <a:pt x="1024" y="3983"/>
                  </a:lnTo>
                  <a:cubicBezTo>
                    <a:pt x="1201" y="3740"/>
                    <a:pt x="1391" y="3505"/>
                    <a:pt x="1594" y="3284"/>
                  </a:cubicBezTo>
                  <a:cubicBezTo>
                    <a:pt x="1604" y="3287"/>
                    <a:pt x="1613" y="3290"/>
                    <a:pt x="1623" y="3292"/>
                  </a:cubicBezTo>
                  <a:cubicBezTo>
                    <a:pt x="1692" y="3312"/>
                    <a:pt x="1763" y="3325"/>
                    <a:pt x="1832" y="3341"/>
                  </a:cubicBezTo>
                  <a:cubicBezTo>
                    <a:pt x="2065" y="3396"/>
                    <a:pt x="2303" y="3422"/>
                    <a:pt x="2544" y="3428"/>
                  </a:cubicBezTo>
                  <a:cubicBezTo>
                    <a:pt x="2591" y="3429"/>
                    <a:pt x="2638" y="3429"/>
                    <a:pt x="2685" y="3429"/>
                  </a:cubicBezTo>
                  <a:cubicBezTo>
                    <a:pt x="2854" y="3429"/>
                    <a:pt x="3023" y="3422"/>
                    <a:pt x="3190" y="3397"/>
                  </a:cubicBezTo>
                  <a:cubicBezTo>
                    <a:pt x="3291" y="3383"/>
                    <a:pt x="3391" y="3364"/>
                    <a:pt x="3489" y="3337"/>
                  </a:cubicBezTo>
                  <a:cubicBezTo>
                    <a:pt x="3503" y="3337"/>
                    <a:pt x="3516" y="3329"/>
                    <a:pt x="3518" y="3312"/>
                  </a:cubicBezTo>
                  <a:cubicBezTo>
                    <a:pt x="3518" y="3296"/>
                    <a:pt x="3504" y="3283"/>
                    <a:pt x="3489" y="3283"/>
                  </a:cubicBezTo>
                  <a:cubicBezTo>
                    <a:pt x="3485" y="3283"/>
                    <a:pt x="3480" y="3284"/>
                    <a:pt x="3477" y="3286"/>
                  </a:cubicBezTo>
                  <a:cubicBezTo>
                    <a:pt x="3320" y="3304"/>
                    <a:pt x="3163" y="3311"/>
                    <a:pt x="3006" y="3311"/>
                  </a:cubicBezTo>
                  <a:cubicBezTo>
                    <a:pt x="2673" y="3311"/>
                    <a:pt x="2339" y="3278"/>
                    <a:pt x="2009" y="3239"/>
                  </a:cubicBezTo>
                  <a:cubicBezTo>
                    <a:pt x="1902" y="3226"/>
                    <a:pt x="1794" y="3207"/>
                    <a:pt x="1687" y="3184"/>
                  </a:cubicBezTo>
                  <a:cubicBezTo>
                    <a:pt x="1736" y="3133"/>
                    <a:pt x="1787" y="3081"/>
                    <a:pt x="1838" y="3030"/>
                  </a:cubicBezTo>
                  <a:cubicBezTo>
                    <a:pt x="2101" y="2774"/>
                    <a:pt x="2391" y="2550"/>
                    <a:pt x="2696" y="2346"/>
                  </a:cubicBezTo>
                  <a:cubicBezTo>
                    <a:pt x="2730" y="2350"/>
                    <a:pt x="2763" y="2350"/>
                    <a:pt x="2796" y="2353"/>
                  </a:cubicBezTo>
                  <a:cubicBezTo>
                    <a:pt x="2827" y="2354"/>
                    <a:pt x="2859" y="2354"/>
                    <a:pt x="2890" y="2354"/>
                  </a:cubicBezTo>
                  <a:cubicBezTo>
                    <a:pt x="3262" y="2354"/>
                    <a:pt x="3632" y="2299"/>
                    <a:pt x="3999" y="2246"/>
                  </a:cubicBezTo>
                  <a:cubicBezTo>
                    <a:pt x="4015" y="2243"/>
                    <a:pt x="4011" y="2218"/>
                    <a:pt x="3996" y="2218"/>
                  </a:cubicBezTo>
                  <a:cubicBezTo>
                    <a:pt x="3995" y="2218"/>
                    <a:pt x="3994" y="2218"/>
                    <a:pt x="3992" y="2219"/>
                  </a:cubicBezTo>
                  <a:cubicBezTo>
                    <a:pt x="3780" y="2266"/>
                    <a:pt x="3562" y="2273"/>
                    <a:pt x="3343" y="2273"/>
                  </a:cubicBezTo>
                  <a:cubicBezTo>
                    <a:pt x="3326" y="2274"/>
                    <a:pt x="3308" y="2274"/>
                    <a:pt x="3290" y="2274"/>
                  </a:cubicBezTo>
                  <a:cubicBezTo>
                    <a:pt x="3143" y="2274"/>
                    <a:pt x="2996" y="2259"/>
                    <a:pt x="2849" y="2248"/>
                  </a:cubicBezTo>
                  <a:cubicBezTo>
                    <a:pt x="2959" y="2178"/>
                    <a:pt x="3071" y="2111"/>
                    <a:pt x="3185" y="2045"/>
                  </a:cubicBezTo>
                  <a:cubicBezTo>
                    <a:pt x="3606" y="1808"/>
                    <a:pt x="4042" y="1594"/>
                    <a:pt x="4503" y="1444"/>
                  </a:cubicBezTo>
                  <a:cubicBezTo>
                    <a:pt x="4505" y="1444"/>
                    <a:pt x="4506" y="1444"/>
                    <a:pt x="4508" y="1444"/>
                  </a:cubicBezTo>
                  <a:cubicBezTo>
                    <a:pt x="4512" y="1444"/>
                    <a:pt x="4515" y="1443"/>
                    <a:pt x="4519" y="1440"/>
                  </a:cubicBezTo>
                  <a:cubicBezTo>
                    <a:pt x="4537" y="1412"/>
                    <a:pt x="4518" y="1401"/>
                    <a:pt x="4479" y="1401"/>
                  </a:cubicBezTo>
                  <a:cubicBezTo>
                    <a:pt x="4360" y="1401"/>
                    <a:pt x="4058" y="1497"/>
                    <a:pt x="4018" y="1511"/>
                  </a:cubicBezTo>
                  <a:cubicBezTo>
                    <a:pt x="3716" y="1617"/>
                    <a:pt x="3423" y="1749"/>
                    <a:pt x="3142" y="1902"/>
                  </a:cubicBezTo>
                  <a:cubicBezTo>
                    <a:pt x="3180" y="1818"/>
                    <a:pt x="3216" y="1734"/>
                    <a:pt x="3253" y="1649"/>
                  </a:cubicBezTo>
                  <a:cubicBezTo>
                    <a:pt x="3314" y="1508"/>
                    <a:pt x="3379" y="1368"/>
                    <a:pt x="3458" y="1236"/>
                  </a:cubicBezTo>
                  <a:cubicBezTo>
                    <a:pt x="3462" y="1228"/>
                    <a:pt x="3456" y="1222"/>
                    <a:pt x="3450" y="1222"/>
                  </a:cubicBezTo>
                  <a:cubicBezTo>
                    <a:pt x="3446" y="1222"/>
                    <a:pt x="3443" y="1223"/>
                    <a:pt x="3441" y="1227"/>
                  </a:cubicBezTo>
                  <a:cubicBezTo>
                    <a:pt x="3404" y="1296"/>
                    <a:pt x="3358" y="1360"/>
                    <a:pt x="3317" y="1427"/>
                  </a:cubicBezTo>
                  <a:cubicBezTo>
                    <a:pt x="3224" y="1577"/>
                    <a:pt x="3135" y="1729"/>
                    <a:pt x="3055" y="1887"/>
                  </a:cubicBezTo>
                  <a:cubicBezTo>
                    <a:pt x="3048" y="1911"/>
                    <a:pt x="3025" y="1941"/>
                    <a:pt x="3016" y="1971"/>
                  </a:cubicBezTo>
                  <a:cubicBezTo>
                    <a:pt x="2667" y="2167"/>
                    <a:pt x="2329" y="2390"/>
                    <a:pt x="2020" y="2647"/>
                  </a:cubicBezTo>
                  <a:cubicBezTo>
                    <a:pt x="2021" y="2602"/>
                    <a:pt x="2021" y="2557"/>
                    <a:pt x="2022" y="2513"/>
                  </a:cubicBezTo>
                  <a:cubicBezTo>
                    <a:pt x="2022" y="2272"/>
                    <a:pt x="2007" y="2029"/>
                    <a:pt x="2063" y="1792"/>
                  </a:cubicBezTo>
                  <a:cubicBezTo>
                    <a:pt x="2066" y="1785"/>
                    <a:pt x="2063" y="1776"/>
                    <a:pt x="2053" y="1773"/>
                  </a:cubicBezTo>
                  <a:cubicBezTo>
                    <a:pt x="2053" y="1773"/>
                    <a:pt x="2052" y="1773"/>
                    <a:pt x="2052" y="1773"/>
                  </a:cubicBezTo>
                  <a:cubicBezTo>
                    <a:pt x="2045" y="1773"/>
                    <a:pt x="2040" y="1778"/>
                    <a:pt x="2039" y="1785"/>
                  </a:cubicBezTo>
                  <a:cubicBezTo>
                    <a:pt x="2017" y="1875"/>
                    <a:pt x="1994" y="1968"/>
                    <a:pt x="1977" y="2061"/>
                  </a:cubicBezTo>
                  <a:cubicBezTo>
                    <a:pt x="1940" y="2253"/>
                    <a:pt x="1923" y="2451"/>
                    <a:pt x="1925" y="2647"/>
                  </a:cubicBezTo>
                  <a:cubicBezTo>
                    <a:pt x="1928" y="2671"/>
                    <a:pt x="1924" y="2701"/>
                    <a:pt x="1927" y="2726"/>
                  </a:cubicBezTo>
                  <a:cubicBezTo>
                    <a:pt x="1835" y="2807"/>
                    <a:pt x="1746" y="2890"/>
                    <a:pt x="1661" y="2977"/>
                  </a:cubicBezTo>
                  <a:cubicBezTo>
                    <a:pt x="1322" y="3315"/>
                    <a:pt x="1030" y="3697"/>
                    <a:pt x="763" y="4092"/>
                  </a:cubicBezTo>
                  <a:cubicBezTo>
                    <a:pt x="601" y="4327"/>
                    <a:pt x="451" y="4572"/>
                    <a:pt x="318" y="4825"/>
                  </a:cubicBezTo>
                  <a:cubicBezTo>
                    <a:pt x="265" y="4928"/>
                    <a:pt x="213" y="5033"/>
                    <a:pt x="166" y="5139"/>
                  </a:cubicBezTo>
                  <a:cubicBezTo>
                    <a:pt x="159" y="5032"/>
                    <a:pt x="156" y="4928"/>
                    <a:pt x="157" y="4825"/>
                  </a:cubicBezTo>
                  <a:cubicBezTo>
                    <a:pt x="165" y="4059"/>
                    <a:pt x="420" y="3411"/>
                    <a:pt x="801" y="2722"/>
                  </a:cubicBezTo>
                  <a:cubicBezTo>
                    <a:pt x="817" y="2721"/>
                    <a:pt x="832" y="2720"/>
                    <a:pt x="848" y="2720"/>
                  </a:cubicBezTo>
                  <a:cubicBezTo>
                    <a:pt x="996" y="2720"/>
                    <a:pt x="1139" y="2772"/>
                    <a:pt x="1280" y="2805"/>
                  </a:cubicBezTo>
                  <a:cubicBezTo>
                    <a:pt x="1453" y="2791"/>
                    <a:pt x="1340" y="2597"/>
                    <a:pt x="1297" y="2509"/>
                  </a:cubicBezTo>
                  <a:cubicBezTo>
                    <a:pt x="1273" y="2461"/>
                    <a:pt x="1239" y="2414"/>
                    <a:pt x="1273" y="2363"/>
                  </a:cubicBezTo>
                  <a:cubicBezTo>
                    <a:pt x="1318" y="2269"/>
                    <a:pt x="1378" y="2188"/>
                    <a:pt x="1446" y="2111"/>
                  </a:cubicBezTo>
                  <a:cubicBezTo>
                    <a:pt x="1726" y="1802"/>
                    <a:pt x="2093" y="1606"/>
                    <a:pt x="2459" y="1415"/>
                  </a:cubicBezTo>
                  <a:lnTo>
                    <a:pt x="2459" y="1415"/>
                  </a:lnTo>
                  <a:cubicBezTo>
                    <a:pt x="2418" y="1553"/>
                    <a:pt x="2371" y="1688"/>
                    <a:pt x="2332" y="1827"/>
                  </a:cubicBezTo>
                  <a:cubicBezTo>
                    <a:pt x="2312" y="1871"/>
                    <a:pt x="2317" y="1934"/>
                    <a:pt x="2373" y="1947"/>
                  </a:cubicBezTo>
                  <a:cubicBezTo>
                    <a:pt x="2375" y="1947"/>
                    <a:pt x="2377" y="1947"/>
                    <a:pt x="2379" y="1947"/>
                  </a:cubicBezTo>
                  <a:cubicBezTo>
                    <a:pt x="2542" y="1947"/>
                    <a:pt x="2825" y="1439"/>
                    <a:pt x="2962" y="1321"/>
                  </a:cubicBezTo>
                  <a:cubicBezTo>
                    <a:pt x="3226" y="1121"/>
                    <a:pt x="3583" y="1112"/>
                    <a:pt x="3901" y="1110"/>
                  </a:cubicBezTo>
                  <a:cubicBezTo>
                    <a:pt x="3918" y="1110"/>
                    <a:pt x="3934" y="1110"/>
                    <a:pt x="3951" y="1110"/>
                  </a:cubicBezTo>
                  <a:cubicBezTo>
                    <a:pt x="4266" y="1110"/>
                    <a:pt x="4581" y="1072"/>
                    <a:pt x="4886" y="992"/>
                  </a:cubicBezTo>
                  <a:close/>
                  <a:moveTo>
                    <a:pt x="3951" y="0"/>
                  </a:moveTo>
                  <a:cubicBezTo>
                    <a:pt x="3929" y="0"/>
                    <a:pt x="3907" y="7"/>
                    <a:pt x="3889" y="21"/>
                  </a:cubicBezTo>
                  <a:cubicBezTo>
                    <a:pt x="3767" y="46"/>
                    <a:pt x="3754" y="214"/>
                    <a:pt x="3866" y="263"/>
                  </a:cubicBezTo>
                  <a:cubicBezTo>
                    <a:pt x="3873" y="265"/>
                    <a:pt x="3879" y="267"/>
                    <a:pt x="3885" y="268"/>
                  </a:cubicBezTo>
                  <a:cubicBezTo>
                    <a:pt x="3848" y="440"/>
                    <a:pt x="3790" y="612"/>
                    <a:pt x="3699" y="764"/>
                  </a:cubicBezTo>
                  <a:cubicBezTo>
                    <a:pt x="3696" y="760"/>
                    <a:pt x="3692" y="757"/>
                    <a:pt x="3686" y="755"/>
                  </a:cubicBezTo>
                  <a:cubicBezTo>
                    <a:pt x="3639" y="741"/>
                    <a:pt x="3594" y="714"/>
                    <a:pt x="3570" y="668"/>
                  </a:cubicBezTo>
                  <a:cubicBezTo>
                    <a:pt x="3551" y="632"/>
                    <a:pt x="3549" y="590"/>
                    <a:pt x="3552" y="549"/>
                  </a:cubicBezTo>
                  <a:cubicBezTo>
                    <a:pt x="3552" y="546"/>
                    <a:pt x="3552" y="543"/>
                    <a:pt x="3552" y="540"/>
                  </a:cubicBezTo>
                  <a:cubicBezTo>
                    <a:pt x="3660" y="505"/>
                    <a:pt x="3694" y="350"/>
                    <a:pt x="3541" y="324"/>
                  </a:cubicBezTo>
                  <a:cubicBezTo>
                    <a:pt x="3537" y="324"/>
                    <a:pt x="3534" y="324"/>
                    <a:pt x="3531" y="324"/>
                  </a:cubicBezTo>
                  <a:cubicBezTo>
                    <a:pt x="3391" y="324"/>
                    <a:pt x="3326" y="504"/>
                    <a:pt x="3482" y="547"/>
                  </a:cubicBezTo>
                  <a:cubicBezTo>
                    <a:pt x="3486" y="547"/>
                    <a:pt x="3489" y="548"/>
                    <a:pt x="3493" y="548"/>
                  </a:cubicBezTo>
                  <a:cubicBezTo>
                    <a:pt x="3482" y="657"/>
                    <a:pt x="3570" y="765"/>
                    <a:pt x="3659" y="819"/>
                  </a:cubicBezTo>
                  <a:cubicBezTo>
                    <a:pt x="3660" y="819"/>
                    <a:pt x="3663" y="820"/>
                    <a:pt x="3664" y="820"/>
                  </a:cubicBezTo>
                  <a:cubicBezTo>
                    <a:pt x="3645" y="848"/>
                    <a:pt x="3625" y="874"/>
                    <a:pt x="3604" y="901"/>
                  </a:cubicBezTo>
                  <a:cubicBezTo>
                    <a:pt x="3585" y="931"/>
                    <a:pt x="3516" y="976"/>
                    <a:pt x="3479" y="1021"/>
                  </a:cubicBezTo>
                  <a:cubicBezTo>
                    <a:pt x="3277" y="1039"/>
                    <a:pt x="3079" y="1077"/>
                    <a:pt x="2898" y="1171"/>
                  </a:cubicBezTo>
                  <a:cubicBezTo>
                    <a:pt x="2802" y="1227"/>
                    <a:pt x="2755" y="1332"/>
                    <a:pt x="2691" y="1419"/>
                  </a:cubicBezTo>
                  <a:cubicBezTo>
                    <a:pt x="2621" y="1522"/>
                    <a:pt x="2554" y="1628"/>
                    <a:pt x="2474" y="1725"/>
                  </a:cubicBezTo>
                  <a:cubicBezTo>
                    <a:pt x="2517" y="1590"/>
                    <a:pt x="2573" y="1458"/>
                    <a:pt x="2605" y="1321"/>
                  </a:cubicBezTo>
                  <a:cubicBezTo>
                    <a:pt x="2600" y="1257"/>
                    <a:pt x="2569" y="1236"/>
                    <a:pt x="2528" y="1236"/>
                  </a:cubicBezTo>
                  <a:cubicBezTo>
                    <a:pt x="2464" y="1236"/>
                    <a:pt x="2375" y="1289"/>
                    <a:pt x="2325" y="1314"/>
                  </a:cubicBezTo>
                  <a:cubicBezTo>
                    <a:pt x="2222" y="1368"/>
                    <a:pt x="2121" y="1427"/>
                    <a:pt x="2022" y="1490"/>
                  </a:cubicBezTo>
                  <a:cubicBezTo>
                    <a:pt x="1726" y="1686"/>
                    <a:pt x="1450" y="1916"/>
                    <a:pt x="1224" y="2190"/>
                  </a:cubicBezTo>
                  <a:cubicBezTo>
                    <a:pt x="1061" y="2390"/>
                    <a:pt x="1076" y="2436"/>
                    <a:pt x="1190" y="2654"/>
                  </a:cubicBezTo>
                  <a:cubicBezTo>
                    <a:pt x="1076" y="2634"/>
                    <a:pt x="972" y="2611"/>
                    <a:pt x="857" y="2578"/>
                  </a:cubicBezTo>
                  <a:cubicBezTo>
                    <a:pt x="823" y="2566"/>
                    <a:pt x="794" y="2560"/>
                    <a:pt x="770" y="2560"/>
                  </a:cubicBezTo>
                  <a:cubicBezTo>
                    <a:pt x="679" y="2560"/>
                    <a:pt x="642" y="2635"/>
                    <a:pt x="592" y="2734"/>
                  </a:cubicBezTo>
                  <a:cubicBezTo>
                    <a:pt x="254" y="3356"/>
                    <a:pt x="0" y="4046"/>
                    <a:pt x="6" y="4764"/>
                  </a:cubicBezTo>
                  <a:cubicBezTo>
                    <a:pt x="7" y="4781"/>
                    <a:pt x="8" y="4802"/>
                    <a:pt x="8" y="4826"/>
                  </a:cubicBezTo>
                  <a:cubicBezTo>
                    <a:pt x="12" y="5000"/>
                    <a:pt x="14" y="5342"/>
                    <a:pt x="94" y="5416"/>
                  </a:cubicBezTo>
                  <a:cubicBezTo>
                    <a:pt x="106" y="5425"/>
                    <a:pt x="120" y="5429"/>
                    <a:pt x="134" y="5429"/>
                  </a:cubicBezTo>
                  <a:cubicBezTo>
                    <a:pt x="160" y="5429"/>
                    <a:pt x="186" y="5414"/>
                    <a:pt x="200" y="5391"/>
                  </a:cubicBezTo>
                  <a:cubicBezTo>
                    <a:pt x="833" y="5247"/>
                    <a:pt x="1514" y="5308"/>
                    <a:pt x="2122" y="5057"/>
                  </a:cubicBezTo>
                  <a:cubicBezTo>
                    <a:pt x="2174" y="5035"/>
                    <a:pt x="2226" y="5012"/>
                    <a:pt x="2275" y="4986"/>
                  </a:cubicBezTo>
                  <a:lnTo>
                    <a:pt x="2276" y="4986"/>
                  </a:lnTo>
                  <a:cubicBezTo>
                    <a:pt x="2278" y="4990"/>
                    <a:pt x="2280" y="4992"/>
                    <a:pt x="2282" y="4995"/>
                  </a:cubicBezTo>
                  <a:cubicBezTo>
                    <a:pt x="2512" y="5182"/>
                    <a:pt x="2811" y="5259"/>
                    <a:pt x="3102" y="5277"/>
                  </a:cubicBezTo>
                  <a:cubicBezTo>
                    <a:pt x="3138" y="5280"/>
                    <a:pt x="3174" y="5281"/>
                    <a:pt x="3210" y="5281"/>
                  </a:cubicBezTo>
                  <a:cubicBezTo>
                    <a:pt x="3453" y="5281"/>
                    <a:pt x="3696" y="5227"/>
                    <a:pt x="3920" y="5133"/>
                  </a:cubicBezTo>
                  <a:cubicBezTo>
                    <a:pt x="4087" y="5064"/>
                    <a:pt x="4227" y="4953"/>
                    <a:pt x="4352" y="4826"/>
                  </a:cubicBezTo>
                  <a:cubicBezTo>
                    <a:pt x="4416" y="4760"/>
                    <a:pt x="4476" y="4689"/>
                    <a:pt x="4532" y="4619"/>
                  </a:cubicBezTo>
                  <a:cubicBezTo>
                    <a:pt x="4562" y="4572"/>
                    <a:pt x="4681" y="4472"/>
                    <a:pt x="4587" y="4435"/>
                  </a:cubicBezTo>
                  <a:cubicBezTo>
                    <a:pt x="4584" y="4434"/>
                    <a:pt x="4581" y="4434"/>
                    <a:pt x="4578" y="4434"/>
                  </a:cubicBezTo>
                  <a:cubicBezTo>
                    <a:pt x="4555" y="4434"/>
                    <a:pt x="4535" y="4450"/>
                    <a:pt x="4519" y="4464"/>
                  </a:cubicBezTo>
                  <a:cubicBezTo>
                    <a:pt x="4452" y="4501"/>
                    <a:pt x="4383" y="4533"/>
                    <a:pt x="4316" y="4567"/>
                  </a:cubicBezTo>
                  <a:cubicBezTo>
                    <a:pt x="4101" y="4679"/>
                    <a:pt x="3871" y="4754"/>
                    <a:pt x="3639" y="4826"/>
                  </a:cubicBezTo>
                  <a:cubicBezTo>
                    <a:pt x="3630" y="4829"/>
                    <a:pt x="3621" y="4831"/>
                    <a:pt x="3612" y="4834"/>
                  </a:cubicBezTo>
                  <a:cubicBezTo>
                    <a:pt x="3615" y="4831"/>
                    <a:pt x="3619" y="4829"/>
                    <a:pt x="3623" y="4826"/>
                  </a:cubicBezTo>
                  <a:cubicBezTo>
                    <a:pt x="3896" y="4616"/>
                    <a:pt x="4163" y="4396"/>
                    <a:pt x="4466" y="4228"/>
                  </a:cubicBezTo>
                  <a:cubicBezTo>
                    <a:pt x="4557" y="4178"/>
                    <a:pt x="4667" y="4118"/>
                    <a:pt x="4763" y="4067"/>
                  </a:cubicBezTo>
                  <a:cubicBezTo>
                    <a:pt x="4821" y="4031"/>
                    <a:pt x="4912" y="4015"/>
                    <a:pt x="4933" y="3941"/>
                  </a:cubicBezTo>
                  <a:cubicBezTo>
                    <a:pt x="4943" y="3887"/>
                    <a:pt x="4893" y="3855"/>
                    <a:pt x="4844" y="3855"/>
                  </a:cubicBezTo>
                  <a:cubicBezTo>
                    <a:pt x="4837" y="3855"/>
                    <a:pt x="4829" y="3856"/>
                    <a:pt x="4822" y="3857"/>
                  </a:cubicBezTo>
                  <a:cubicBezTo>
                    <a:pt x="4745" y="3864"/>
                    <a:pt x="4669" y="3870"/>
                    <a:pt x="4593" y="3880"/>
                  </a:cubicBezTo>
                  <a:cubicBezTo>
                    <a:pt x="4208" y="3922"/>
                    <a:pt x="3854" y="4106"/>
                    <a:pt x="3542" y="4328"/>
                  </a:cubicBezTo>
                  <a:cubicBezTo>
                    <a:pt x="3878" y="3918"/>
                    <a:pt x="4191" y="3487"/>
                    <a:pt x="4433" y="3015"/>
                  </a:cubicBezTo>
                  <a:cubicBezTo>
                    <a:pt x="4465" y="2970"/>
                    <a:pt x="4468" y="2899"/>
                    <a:pt x="4407" y="2878"/>
                  </a:cubicBezTo>
                  <a:cubicBezTo>
                    <a:pt x="4398" y="2875"/>
                    <a:pt x="4389" y="2873"/>
                    <a:pt x="4381" y="2873"/>
                  </a:cubicBezTo>
                  <a:cubicBezTo>
                    <a:pt x="4328" y="2873"/>
                    <a:pt x="4298" y="2937"/>
                    <a:pt x="4269" y="2977"/>
                  </a:cubicBezTo>
                  <a:cubicBezTo>
                    <a:pt x="4032" y="3336"/>
                    <a:pt x="3748" y="3663"/>
                    <a:pt x="3403" y="3919"/>
                  </a:cubicBezTo>
                  <a:cubicBezTo>
                    <a:pt x="3485" y="3808"/>
                    <a:pt x="3564" y="3697"/>
                    <a:pt x="3642" y="3586"/>
                  </a:cubicBezTo>
                  <a:cubicBezTo>
                    <a:pt x="3739" y="3440"/>
                    <a:pt x="3830" y="3291"/>
                    <a:pt x="3914" y="3138"/>
                  </a:cubicBezTo>
                  <a:cubicBezTo>
                    <a:pt x="3947" y="3086"/>
                    <a:pt x="3982" y="3004"/>
                    <a:pt x="3910" y="2967"/>
                  </a:cubicBezTo>
                  <a:cubicBezTo>
                    <a:pt x="3890" y="2961"/>
                    <a:pt x="3868" y="2959"/>
                    <a:pt x="3844" y="2959"/>
                  </a:cubicBezTo>
                  <a:cubicBezTo>
                    <a:pt x="3793" y="2959"/>
                    <a:pt x="3738" y="2968"/>
                    <a:pt x="3692" y="2969"/>
                  </a:cubicBezTo>
                  <a:cubicBezTo>
                    <a:pt x="3597" y="2966"/>
                    <a:pt x="3504" y="2953"/>
                    <a:pt x="3415" y="2924"/>
                  </a:cubicBezTo>
                  <a:cubicBezTo>
                    <a:pt x="3842" y="2870"/>
                    <a:pt x="4312" y="2660"/>
                    <a:pt x="4470" y="2230"/>
                  </a:cubicBezTo>
                  <a:cubicBezTo>
                    <a:pt x="4639" y="1829"/>
                    <a:pt x="4807" y="1421"/>
                    <a:pt x="4998" y="1026"/>
                  </a:cubicBezTo>
                  <a:cubicBezTo>
                    <a:pt x="5021" y="976"/>
                    <a:pt x="5045" y="912"/>
                    <a:pt x="5003" y="867"/>
                  </a:cubicBezTo>
                  <a:cubicBezTo>
                    <a:pt x="4980" y="844"/>
                    <a:pt x="4953" y="837"/>
                    <a:pt x="4924" y="837"/>
                  </a:cubicBezTo>
                  <a:cubicBezTo>
                    <a:pt x="4877" y="837"/>
                    <a:pt x="4826" y="856"/>
                    <a:pt x="4782" y="863"/>
                  </a:cubicBezTo>
                  <a:cubicBezTo>
                    <a:pt x="4503" y="934"/>
                    <a:pt x="4221" y="986"/>
                    <a:pt x="3932" y="998"/>
                  </a:cubicBezTo>
                  <a:cubicBezTo>
                    <a:pt x="3829" y="1002"/>
                    <a:pt x="3722" y="1006"/>
                    <a:pt x="3617" y="1011"/>
                  </a:cubicBezTo>
                  <a:cubicBezTo>
                    <a:pt x="3625" y="1002"/>
                    <a:pt x="3631" y="995"/>
                    <a:pt x="3637" y="990"/>
                  </a:cubicBezTo>
                  <a:cubicBezTo>
                    <a:pt x="3704" y="910"/>
                    <a:pt x="3764" y="821"/>
                    <a:pt x="3814" y="725"/>
                  </a:cubicBezTo>
                  <a:cubicBezTo>
                    <a:pt x="3823" y="729"/>
                    <a:pt x="3833" y="732"/>
                    <a:pt x="3841" y="733"/>
                  </a:cubicBezTo>
                  <a:cubicBezTo>
                    <a:pt x="3858" y="735"/>
                    <a:pt x="3875" y="737"/>
                    <a:pt x="3891" y="737"/>
                  </a:cubicBezTo>
                  <a:cubicBezTo>
                    <a:pt x="4074" y="737"/>
                    <a:pt x="4204" y="573"/>
                    <a:pt x="4313" y="441"/>
                  </a:cubicBezTo>
                  <a:cubicBezTo>
                    <a:pt x="4319" y="441"/>
                    <a:pt x="4326" y="442"/>
                    <a:pt x="4332" y="442"/>
                  </a:cubicBezTo>
                  <a:cubicBezTo>
                    <a:pt x="4502" y="442"/>
                    <a:pt x="4532" y="185"/>
                    <a:pt x="4373" y="131"/>
                  </a:cubicBezTo>
                  <a:cubicBezTo>
                    <a:pt x="4360" y="127"/>
                    <a:pt x="4348" y="126"/>
                    <a:pt x="4337" y="126"/>
                  </a:cubicBezTo>
                  <a:cubicBezTo>
                    <a:pt x="4210" y="126"/>
                    <a:pt x="4156" y="326"/>
                    <a:pt x="4261" y="403"/>
                  </a:cubicBezTo>
                  <a:cubicBezTo>
                    <a:pt x="4177" y="538"/>
                    <a:pt x="4049" y="645"/>
                    <a:pt x="3887" y="670"/>
                  </a:cubicBezTo>
                  <a:cubicBezTo>
                    <a:pt x="3871" y="673"/>
                    <a:pt x="3855" y="675"/>
                    <a:pt x="3838" y="676"/>
                  </a:cubicBezTo>
                  <a:cubicBezTo>
                    <a:pt x="3898" y="548"/>
                    <a:pt x="3934" y="410"/>
                    <a:pt x="3931" y="269"/>
                  </a:cubicBezTo>
                  <a:cubicBezTo>
                    <a:pt x="4008" y="257"/>
                    <a:pt x="4078" y="181"/>
                    <a:pt x="4073" y="103"/>
                  </a:cubicBezTo>
                  <a:cubicBezTo>
                    <a:pt x="4066" y="45"/>
                    <a:pt x="4007" y="0"/>
                    <a:pt x="395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2" name="Google Shape;4442;p58"/>
            <p:cNvSpPr/>
            <p:nvPr/>
          </p:nvSpPr>
          <p:spPr>
            <a:xfrm>
              <a:off x="-108623" y="904491"/>
              <a:ext cx="3120" cy="6093"/>
            </a:xfrm>
            <a:custGeom>
              <a:avLst/>
              <a:gdLst/>
              <a:ahLst/>
              <a:cxnLst/>
              <a:rect l="l" t="t" r="r" b="b"/>
              <a:pathLst>
                <a:path w="64" h="125" extrusionOk="0">
                  <a:moveTo>
                    <a:pt x="64" y="1"/>
                  </a:moveTo>
                  <a:lnTo>
                    <a:pt x="64" y="1"/>
                  </a:lnTo>
                  <a:cubicBezTo>
                    <a:pt x="44" y="5"/>
                    <a:pt x="22" y="7"/>
                    <a:pt x="1" y="10"/>
                  </a:cubicBezTo>
                  <a:cubicBezTo>
                    <a:pt x="3" y="48"/>
                    <a:pt x="5" y="86"/>
                    <a:pt x="7" y="125"/>
                  </a:cubicBezTo>
                  <a:cubicBezTo>
                    <a:pt x="26" y="83"/>
                    <a:pt x="45" y="42"/>
                    <a:pt x="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8"/>
            <p:cNvSpPr/>
            <p:nvPr/>
          </p:nvSpPr>
          <p:spPr>
            <a:xfrm>
              <a:off x="209250" y="743369"/>
              <a:ext cx="224823" cy="206836"/>
            </a:xfrm>
            <a:custGeom>
              <a:avLst/>
              <a:gdLst/>
              <a:ahLst/>
              <a:cxnLst/>
              <a:rect l="l" t="t" r="r" b="b"/>
              <a:pathLst>
                <a:path w="4612" h="4243" extrusionOk="0">
                  <a:moveTo>
                    <a:pt x="4611" y="0"/>
                  </a:moveTo>
                  <a:lnTo>
                    <a:pt x="4611" y="0"/>
                  </a:lnTo>
                  <a:cubicBezTo>
                    <a:pt x="4513" y="25"/>
                    <a:pt x="4415" y="46"/>
                    <a:pt x="4316" y="63"/>
                  </a:cubicBezTo>
                  <a:cubicBezTo>
                    <a:pt x="4259" y="186"/>
                    <a:pt x="4193" y="305"/>
                    <a:pt x="4119" y="418"/>
                  </a:cubicBezTo>
                  <a:cubicBezTo>
                    <a:pt x="4098" y="450"/>
                    <a:pt x="4076" y="480"/>
                    <a:pt x="4054" y="510"/>
                  </a:cubicBezTo>
                  <a:cubicBezTo>
                    <a:pt x="3826" y="825"/>
                    <a:pt x="3528" y="1090"/>
                    <a:pt x="3190" y="1279"/>
                  </a:cubicBezTo>
                  <a:cubicBezTo>
                    <a:pt x="3367" y="1276"/>
                    <a:pt x="3544" y="1264"/>
                    <a:pt x="3717" y="1225"/>
                  </a:cubicBezTo>
                  <a:cubicBezTo>
                    <a:pt x="3718" y="1225"/>
                    <a:pt x="3719" y="1224"/>
                    <a:pt x="3720" y="1224"/>
                  </a:cubicBezTo>
                  <a:cubicBezTo>
                    <a:pt x="3736" y="1224"/>
                    <a:pt x="3741" y="1250"/>
                    <a:pt x="3723" y="1253"/>
                  </a:cubicBezTo>
                  <a:cubicBezTo>
                    <a:pt x="3510" y="1285"/>
                    <a:pt x="3296" y="1316"/>
                    <a:pt x="3082" y="1336"/>
                  </a:cubicBezTo>
                  <a:cubicBezTo>
                    <a:pt x="2929" y="1413"/>
                    <a:pt x="2767" y="1475"/>
                    <a:pt x="2601" y="1518"/>
                  </a:cubicBezTo>
                  <a:cubicBezTo>
                    <a:pt x="2616" y="1523"/>
                    <a:pt x="2631" y="1524"/>
                    <a:pt x="2646" y="1524"/>
                  </a:cubicBezTo>
                  <a:cubicBezTo>
                    <a:pt x="2667" y="1524"/>
                    <a:pt x="2689" y="1521"/>
                    <a:pt x="2711" y="1521"/>
                  </a:cubicBezTo>
                  <a:cubicBezTo>
                    <a:pt x="2716" y="1521"/>
                    <a:pt x="2721" y="1522"/>
                    <a:pt x="2726" y="1522"/>
                  </a:cubicBezTo>
                  <a:cubicBezTo>
                    <a:pt x="2768" y="1525"/>
                    <a:pt x="2815" y="1559"/>
                    <a:pt x="2805" y="1599"/>
                  </a:cubicBezTo>
                  <a:cubicBezTo>
                    <a:pt x="2799" y="1616"/>
                    <a:pt x="2786" y="1629"/>
                    <a:pt x="2771" y="1641"/>
                  </a:cubicBezTo>
                  <a:cubicBezTo>
                    <a:pt x="2658" y="1731"/>
                    <a:pt x="2524" y="1797"/>
                    <a:pt x="2382" y="1831"/>
                  </a:cubicBezTo>
                  <a:cubicBezTo>
                    <a:pt x="2390" y="1830"/>
                    <a:pt x="2397" y="1830"/>
                    <a:pt x="2404" y="1830"/>
                  </a:cubicBezTo>
                  <a:cubicBezTo>
                    <a:pt x="2549" y="1830"/>
                    <a:pt x="2662" y="1992"/>
                    <a:pt x="2654" y="2141"/>
                  </a:cubicBezTo>
                  <a:cubicBezTo>
                    <a:pt x="2651" y="2203"/>
                    <a:pt x="2635" y="2261"/>
                    <a:pt x="2609" y="2317"/>
                  </a:cubicBezTo>
                  <a:cubicBezTo>
                    <a:pt x="2650" y="2318"/>
                    <a:pt x="2690" y="2318"/>
                    <a:pt x="2730" y="2318"/>
                  </a:cubicBezTo>
                  <a:cubicBezTo>
                    <a:pt x="2888" y="2318"/>
                    <a:pt x="3045" y="2311"/>
                    <a:pt x="3202" y="2293"/>
                  </a:cubicBezTo>
                  <a:cubicBezTo>
                    <a:pt x="3205" y="2291"/>
                    <a:pt x="3209" y="2290"/>
                    <a:pt x="3213" y="2290"/>
                  </a:cubicBezTo>
                  <a:cubicBezTo>
                    <a:pt x="3228" y="2290"/>
                    <a:pt x="3242" y="2303"/>
                    <a:pt x="3242" y="2319"/>
                  </a:cubicBezTo>
                  <a:cubicBezTo>
                    <a:pt x="3241" y="2335"/>
                    <a:pt x="3227" y="2344"/>
                    <a:pt x="3213" y="2344"/>
                  </a:cubicBezTo>
                  <a:cubicBezTo>
                    <a:pt x="3116" y="2371"/>
                    <a:pt x="3016" y="2390"/>
                    <a:pt x="2915" y="2404"/>
                  </a:cubicBezTo>
                  <a:cubicBezTo>
                    <a:pt x="2791" y="2422"/>
                    <a:pt x="2666" y="2430"/>
                    <a:pt x="2541" y="2435"/>
                  </a:cubicBezTo>
                  <a:cubicBezTo>
                    <a:pt x="2513" y="2476"/>
                    <a:pt x="2482" y="2516"/>
                    <a:pt x="2450" y="2554"/>
                  </a:cubicBezTo>
                  <a:cubicBezTo>
                    <a:pt x="2296" y="2741"/>
                    <a:pt x="2125" y="2917"/>
                    <a:pt x="1941" y="3076"/>
                  </a:cubicBezTo>
                  <a:cubicBezTo>
                    <a:pt x="2110" y="3071"/>
                    <a:pt x="2277" y="3053"/>
                    <a:pt x="2441" y="3017"/>
                  </a:cubicBezTo>
                  <a:cubicBezTo>
                    <a:pt x="2461" y="3015"/>
                    <a:pt x="2482" y="2998"/>
                    <a:pt x="2499" y="2998"/>
                  </a:cubicBezTo>
                  <a:cubicBezTo>
                    <a:pt x="2507" y="2998"/>
                    <a:pt x="2514" y="3001"/>
                    <a:pt x="2520" y="3010"/>
                  </a:cubicBezTo>
                  <a:cubicBezTo>
                    <a:pt x="2543" y="3052"/>
                    <a:pt x="2407" y="3065"/>
                    <a:pt x="2379" y="3079"/>
                  </a:cubicBezTo>
                  <a:cubicBezTo>
                    <a:pt x="2200" y="3128"/>
                    <a:pt x="2015" y="3156"/>
                    <a:pt x="1830" y="3171"/>
                  </a:cubicBezTo>
                  <a:cubicBezTo>
                    <a:pt x="1331" y="3576"/>
                    <a:pt x="743" y="3872"/>
                    <a:pt x="124" y="3993"/>
                  </a:cubicBezTo>
                  <a:cubicBezTo>
                    <a:pt x="81" y="4075"/>
                    <a:pt x="40" y="4158"/>
                    <a:pt x="0" y="4242"/>
                  </a:cubicBezTo>
                  <a:cubicBezTo>
                    <a:pt x="531" y="4076"/>
                    <a:pt x="1106" y="4164"/>
                    <a:pt x="1633" y="3978"/>
                  </a:cubicBezTo>
                  <a:cubicBezTo>
                    <a:pt x="1748" y="3942"/>
                    <a:pt x="1856" y="3892"/>
                    <a:pt x="1959" y="3832"/>
                  </a:cubicBezTo>
                  <a:cubicBezTo>
                    <a:pt x="2215" y="3682"/>
                    <a:pt x="2433" y="3470"/>
                    <a:pt x="2629" y="3251"/>
                  </a:cubicBezTo>
                  <a:cubicBezTo>
                    <a:pt x="2959" y="2905"/>
                    <a:pt x="3247" y="2517"/>
                    <a:pt x="3487" y="2104"/>
                  </a:cubicBezTo>
                  <a:cubicBezTo>
                    <a:pt x="3295" y="2060"/>
                    <a:pt x="3094" y="2044"/>
                    <a:pt x="2914" y="1957"/>
                  </a:cubicBezTo>
                  <a:cubicBezTo>
                    <a:pt x="2890" y="1945"/>
                    <a:pt x="2865" y="1928"/>
                    <a:pt x="2857" y="1902"/>
                  </a:cubicBezTo>
                  <a:cubicBezTo>
                    <a:pt x="2841" y="1853"/>
                    <a:pt x="2882" y="1811"/>
                    <a:pt x="2930" y="1809"/>
                  </a:cubicBezTo>
                  <a:cubicBezTo>
                    <a:pt x="3117" y="1783"/>
                    <a:pt x="3296" y="1757"/>
                    <a:pt x="3478" y="1711"/>
                  </a:cubicBezTo>
                  <a:cubicBezTo>
                    <a:pt x="3667" y="1664"/>
                    <a:pt x="3855" y="1564"/>
                    <a:pt x="3942" y="1381"/>
                  </a:cubicBezTo>
                  <a:cubicBezTo>
                    <a:pt x="4052" y="1182"/>
                    <a:pt x="4130" y="966"/>
                    <a:pt x="4236" y="765"/>
                  </a:cubicBezTo>
                  <a:cubicBezTo>
                    <a:pt x="4361" y="510"/>
                    <a:pt x="4516" y="268"/>
                    <a:pt x="4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4" name="Google Shape;4444;p58"/>
          <p:cNvGrpSpPr/>
          <p:nvPr/>
        </p:nvGrpSpPr>
        <p:grpSpPr>
          <a:xfrm>
            <a:off x="5970925" y="412100"/>
            <a:ext cx="427225" cy="426808"/>
            <a:chOff x="-479396" y="5584934"/>
            <a:chExt cx="299115" cy="298822"/>
          </a:xfrm>
        </p:grpSpPr>
        <p:sp>
          <p:nvSpPr>
            <p:cNvPr id="4445" name="Google Shape;4445;p58"/>
            <p:cNvSpPr/>
            <p:nvPr/>
          </p:nvSpPr>
          <p:spPr>
            <a:xfrm>
              <a:off x="-424458" y="5657665"/>
              <a:ext cx="92230" cy="71074"/>
            </a:xfrm>
            <a:custGeom>
              <a:avLst/>
              <a:gdLst/>
              <a:ahLst/>
              <a:cxnLst/>
              <a:rect l="l" t="t" r="r" b="b"/>
              <a:pathLst>
                <a:path w="1892" h="1458" extrusionOk="0">
                  <a:moveTo>
                    <a:pt x="350" y="1"/>
                  </a:moveTo>
                  <a:cubicBezTo>
                    <a:pt x="217" y="1"/>
                    <a:pt x="98" y="43"/>
                    <a:pt x="19" y="154"/>
                  </a:cubicBezTo>
                  <a:cubicBezTo>
                    <a:pt x="0" y="473"/>
                    <a:pt x="263" y="771"/>
                    <a:pt x="484" y="974"/>
                  </a:cubicBezTo>
                  <a:cubicBezTo>
                    <a:pt x="697" y="1148"/>
                    <a:pt x="934" y="1273"/>
                    <a:pt x="1187" y="1373"/>
                  </a:cubicBezTo>
                  <a:cubicBezTo>
                    <a:pt x="1284" y="1404"/>
                    <a:pt x="1448" y="1407"/>
                    <a:pt x="1557" y="1458"/>
                  </a:cubicBezTo>
                  <a:cubicBezTo>
                    <a:pt x="1629" y="1313"/>
                    <a:pt x="1749" y="1189"/>
                    <a:pt x="1892" y="1105"/>
                  </a:cubicBezTo>
                  <a:cubicBezTo>
                    <a:pt x="1881" y="1093"/>
                    <a:pt x="1873" y="1082"/>
                    <a:pt x="1867" y="1070"/>
                  </a:cubicBezTo>
                  <a:cubicBezTo>
                    <a:pt x="1818" y="998"/>
                    <a:pt x="1764" y="931"/>
                    <a:pt x="1706" y="864"/>
                  </a:cubicBezTo>
                  <a:cubicBezTo>
                    <a:pt x="1493" y="626"/>
                    <a:pt x="1295" y="425"/>
                    <a:pt x="1044" y="250"/>
                  </a:cubicBezTo>
                  <a:cubicBezTo>
                    <a:pt x="877" y="141"/>
                    <a:pt x="591"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58"/>
            <p:cNvSpPr/>
            <p:nvPr/>
          </p:nvSpPr>
          <p:spPr>
            <a:xfrm>
              <a:off x="-291621" y="5658835"/>
              <a:ext cx="92766" cy="65127"/>
            </a:xfrm>
            <a:custGeom>
              <a:avLst/>
              <a:gdLst/>
              <a:ahLst/>
              <a:cxnLst/>
              <a:rect l="l" t="t" r="r" b="b"/>
              <a:pathLst>
                <a:path w="1903" h="1336" extrusionOk="0">
                  <a:moveTo>
                    <a:pt x="1378" y="0"/>
                  </a:moveTo>
                  <a:cubicBezTo>
                    <a:pt x="889" y="0"/>
                    <a:pt x="239" y="737"/>
                    <a:pt x="1" y="1105"/>
                  </a:cubicBezTo>
                  <a:cubicBezTo>
                    <a:pt x="80" y="1169"/>
                    <a:pt x="136" y="1248"/>
                    <a:pt x="175" y="1335"/>
                  </a:cubicBezTo>
                  <a:cubicBezTo>
                    <a:pt x="445" y="1234"/>
                    <a:pt x="709" y="1118"/>
                    <a:pt x="969" y="994"/>
                  </a:cubicBezTo>
                  <a:cubicBezTo>
                    <a:pt x="1291" y="838"/>
                    <a:pt x="1903" y="417"/>
                    <a:pt x="1543" y="33"/>
                  </a:cubicBezTo>
                  <a:cubicBezTo>
                    <a:pt x="1491" y="11"/>
                    <a:pt x="1436" y="0"/>
                    <a:pt x="1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58"/>
            <p:cNvSpPr/>
            <p:nvPr/>
          </p:nvSpPr>
          <p:spPr>
            <a:xfrm>
              <a:off x="-330034" y="5600874"/>
              <a:ext cx="48991" cy="105441"/>
            </a:xfrm>
            <a:custGeom>
              <a:avLst/>
              <a:gdLst/>
              <a:ahLst/>
              <a:cxnLst/>
              <a:rect l="l" t="t" r="r" b="b"/>
              <a:pathLst>
                <a:path w="1005" h="2163" extrusionOk="0">
                  <a:moveTo>
                    <a:pt x="517" y="0"/>
                  </a:moveTo>
                  <a:cubicBezTo>
                    <a:pt x="233" y="0"/>
                    <a:pt x="10" y="685"/>
                    <a:pt x="19" y="955"/>
                  </a:cubicBezTo>
                  <a:cubicBezTo>
                    <a:pt x="0" y="1360"/>
                    <a:pt x="74" y="1780"/>
                    <a:pt x="245" y="2148"/>
                  </a:cubicBezTo>
                  <a:cubicBezTo>
                    <a:pt x="247" y="2151"/>
                    <a:pt x="248" y="2155"/>
                    <a:pt x="249" y="2159"/>
                  </a:cubicBezTo>
                  <a:cubicBezTo>
                    <a:pt x="294" y="2151"/>
                    <a:pt x="338" y="2146"/>
                    <a:pt x="383" y="2146"/>
                  </a:cubicBezTo>
                  <a:cubicBezTo>
                    <a:pt x="434" y="2146"/>
                    <a:pt x="484" y="2152"/>
                    <a:pt x="534" y="2163"/>
                  </a:cubicBezTo>
                  <a:cubicBezTo>
                    <a:pt x="545" y="2129"/>
                    <a:pt x="563" y="2099"/>
                    <a:pt x="581" y="2068"/>
                  </a:cubicBezTo>
                  <a:cubicBezTo>
                    <a:pt x="897" y="1519"/>
                    <a:pt x="1004" y="786"/>
                    <a:pt x="769" y="191"/>
                  </a:cubicBezTo>
                  <a:cubicBezTo>
                    <a:pt x="683" y="56"/>
                    <a:pt x="59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8"/>
            <p:cNvSpPr/>
            <p:nvPr/>
          </p:nvSpPr>
          <p:spPr>
            <a:xfrm>
              <a:off x="-448296" y="5736929"/>
              <a:ext cx="98519" cy="36463"/>
            </a:xfrm>
            <a:custGeom>
              <a:avLst/>
              <a:gdLst/>
              <a:ahLst/>
              <a:cxnLst/>
              <a:rect l="l" t="t" r="r" b="b"/>
              <a:pathLst>
                <a:path w="2021" h="748" extrusionOk="0">
                  <a:moveTo>
                    <a:pt x="991" y="1"/>
                  </a:moveTo>
                  <a:cubicBezTo>
                    <a:pt x="954" y="1"/>
                    <a:pt x="917" y="2"/>
                    <a:pt x="880" y="4"/>
                  </a:cubicBezTo>
                  <a:cubicBezTo>
                    <a:pt x="614" y="15"/>
                    <a:pt x="1" y="172"/>
                    <a:pt x="248" y="534"/>
                  </a:cubicBezTo>
                  <a:cubicBezTo>
                    <a:pt x="418" y="696"/>
                    <a:pt x="648" y="748"/>
                    <a:pt x="881" y="748"/>
                  </a:cubicBezTo>
                  <a:cubicBezTo>
                    <a:pt x="1019" y="748"/>
                    <a:pt x="1158" y="730"/>
                    <a:pt x="1285" y="706"/>
                  </a:cubicBezTo>
                  <a:cubicBezTo>
                    <a:pt x="1546" y="659"/>
                    <a:pt x="1790" y="548"/>
                    <a:pt x="2021" y="439"/>
                  </a:cubicBezTo>
                  <a:cubicBezTo>
                    <a:pt x="1984" y="343"/>
                    <a:pt x="1965" y="240"/>
                    <a:pt x="1968" y="140"/>
                  </a:cubicBezTo>
                  <a:cubicBezTo>
                    <a:pt x="1903" y="135"/>
                    <a:pt x="1834" y="115"/>
                    <a:pt x="1780" y="101"/>
                  </a:cubicBezTo>
                  <a:cubicBezTo>
                    <a:pt x="1518" y="56"/>
                    <a:pt x="1257" y="1"/>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9" name="Google Shape;4449;p58"/>
            <p:cNvGrpSpPr/>
            <p:nvPr/>
          </p:nvGrpSpPr>
          <p:grpSpPr>
            <a:xfrm>
              <a:off x="-479396" y="5584934"/>
              <a:ext cx="299115" cy="298822"/>
              <a:chOff x="-479396" y="5584934"/>
              <a:chExt cx="299115" cy="298822"/>
            </a:xfrm>
          </p:grpSpPr>
          <p:sp>
            <p:nvSpPr>
              <p:cNvPr id="4450" name="Google Shape;4450;p58"/>
              <p:cNvSpPr/>
              <p:nvPr/>
            </p:nvSpPr>
            <p:spPr>
              <a:xfrm>
                <a:off x="-385996" y="5770759"/>
                <a:ext cx="61909" cy="91012"/>
              </a:xfrm>
              <a:custGeom>
                <a:avLst/>
                <a:gdLst/>
                <a:ahLst/>
                <a:cxnLst/>
                <a:rect l="l" t="t" r="r" b="b"/>
                <a:pathLst>
                  <a:path w="1270" h="1867" extrusionOk="0">
                    <a:moveTo>
                      <a:pt x="895" y="0"/>
                    </a:moveTo>
                    <a:cubicBezTo>
                      <a:pt x="875" y="20"/>
                      <a:pt x="855" y="39"/>
                      <a:pt x="838" y="59"/>
                    </a:cubicBezTo>
                    <a:cubicBezTo>
                      <a:pt x="635" y="286"/>
                      <a:pt x="447" y="500"/>
                      <a:pt x="274" y="748"/>
                    </a:cubicBezTo>
                    <a:cubicBezTo>
                      <a:pt x="132" y="965"/>
                      <a:pt x="0" y="1223"/>
                      <a:pt x="49" y="1489"/>
                    </a:cubicBezTo>
                    <a:cubicBezTo>
                      <a:pt x="86" y="1709"/>
                      <a:pt x="282" y="1866"/>
                      <a:pt x="488" y="1866"/>
                    </a:cubicBezTo>
                    <a:cubicBezTo>
                      <a:pt x="560" y="1866"/>
                      <a:pt x="633" y="1848"/>
                      <a:pt x="701" y="1806"/>
                    </a:cubicBezTo>
                    <a:cubicBezTo>
                      <a:pt x="1109" y="1586"/>
                      <a:pt x="1228" y="1069"/>
                      <a:pt x="1257" y="646"/>
                    </a:cubicBezTo>
                    <a:cubicBezTo>
                      <a:pt x="1265" y="531"/>
                      <a:pt x="1270" y="415"/>
                      <a:pt x="1263" y="299"/>
                    </a:cubicBezTo>
                    <a:cubicBezTo>
                      <a:pt x="1256" y="274"/>
                      <a:pt x="1256" y="248"/>
                      <a:pt x="1261" y="223"/>
                    </a:cubicBezTo>
                    <a:cubicBezTo>
                      <a:pt x="1254" y="222"/>
                      <a:pt x="1246" y="220"/>
                      <a:pt x="1237" y="219"/>
                    </a:cubicBezTo>
                    <a:cubicBezTo>
                      <a:pt x="1103" y="182"/>
                      <a:pt x="985" y="103"/>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8"/>
              <p:cNvSpPr/>
              <p:nvPr/>
            </p:nvSpPr>
            <p:spPr>
              <a:xfrm>
                <a:off x="-282944" y="5738293"/>
                <a:ext cx="82725" cy="54987"/>
              </a:xfrm>
              <a:custGeom>
                <a:avLst/>
                <a:gdLst/>
                <a:ahLst/>
                <a:cxnLst/>
                <a:rect l="l" t="t" r="r" b="b"/>
                <a:pathLst>
                  <a:path w="1697" h="1128" extrusionOk="0">
                    <a:moveTo>
                      <a:pt x="257" y="0"/>
                    </a:moveTo>
                    <a:cubicBezTo>
                      <a:pt x="194" y="0"/>
                      <a:pt x="132" y="2"/>
                      <a:pt x="73" y="5"/>
                    </a:cubicBezTo>
                    <a:cubicBezTo>
                      <a:pt x="69" y="7"/>
                      <a:pt x="63" y="8"/>
                      <a:pt x="59" y="9"/>
                    </a:cubicBezTo>
                    <a:cubicBezTo>
                      <a:pt x="60" y="119"/>
                      <a:pt x="39" y="232"/>
                      <a:pt x="0" y="339"/>
                    </a:cubicBezTo>
                    <a:cubicBezTo>
                      <a:pt x="41" y="369"/>
                      <a:pt x="78" y="411"/>
                      <a:pt x="102" y="458"/>
                    </a:cubicBezTo>
                    <a:cubicBezTo>
                      <a:pt x="419" y="774"/>
                      <a:pt x="803" y="1128"/>
                      <a:pt x="1273" y="1128"/>
                    </a:cubicBezTo>
                    <a:cubicBezTo>
                      <a:pt x="1283" y="1128"/>
                      <a:pt x="1292" y="1128"/>
                      <a:pt x="1302" y="1127"/>
                    </a:cubicBezTo>
                    <a:cubicBezTo>
                      <a:pt x="1507" y="1116"/>
                      <a:pt x="1697" y="1003"/>
                      <a:pt x="1659" y="772"/>
                    </a:cubicBezTo>
                    <a:cubicBezTo>
                      <a:pt x="1537" y="150"/>
                      <a:pt x="826"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8"/>
              <p:cNvSpPr/>
              <p:nvPr/>
            </p:nvSpPr>
            <p:spPr>
              <a:xfrm>
                <a:off x="-346511" y="5718161"/>
                <a:ext cx="61909" cy="49527"/>
              </a:xfrm>
              <a:custGeom>
                <a:avLst/>
                <a:gdLst/>
                <a:ahLst/>
                <a:cxnLst/>
                <a:rect l="l" t="t" r="r" b="b"/>
                <a:pathLst>
                  <a:path w="1270" h="1016" extrusionOk="0">
                    <a:moveTo>
                      <a:pt x="667" y="1"/>
                    </a:moveTo>
                    <a:cubicBezTo>
                      <a:pt x="651" y="1"/>
                      <a:pt x="636" y="1"/>
                      <a:pt x="620" y="3"/>
                    </a:cubicBezTo>
                    <a:cubicBezTo>
                      <a:pt x="13" y="17"/>
                      <a:pt x="1" y="993"/>
                      <a:pt x="604" y="1015"/>
                    </a:cubicBezTo>
                    <a:cubicBezTo>
                      <a:pt x="1163" y="988"/>
                      <a:pt x="1270" y="1"/>
                      <a:pt x="667"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8"/>
              <p:cNvSpPr/>
              <p:nvPr/>
            </p:nvSpPr>
            <p:spPr>
              <a:xfrm>
                <a:off x="-310340" y="5768176"/>
                <a:ext cx="59813" cy="99786"/>
              </a:xfrm>
              <a:custGeom>
                <a:avLst/>
                <a:gdLst/>
                <a:ahLst/>
                <a:cxnLst/>
                <a:rect l="l" t="t" r="r" b="b"/>
                <a:pathLst>
                  <a:path w="1227" h="2047" extrusionOk="0">
                    <a:moveTo>
                      <a:pt x="410" y="1"/>
                    </a:moveTo>
                    <a:cubicBezTo>
                      <a:pt x="305" y="133"/>
                      <a:pt x="165" y="234"/>
                      <a:pt x="0" y="272"/>
                    </a:cubicBezTo>
                    <a:cubicBezTo>
                      <a:pt x="8" y="299"/>
                      <a:pt x="11" y="327"/>
                      <a:pt x="7" y="356"/>
                    </a:cubicBezTo>
                    <a:cubicBezTo>
                      <a:pt x="18" y="471"/>
                      <a:pt x="37" y="587"/>
                      <a:pt x="54" y="702"/>
                    </a:cubicBezTo>
                    <a:cubicBezTo>
                      <a:pt x="117" y="1122"/>
                      <a:pt x="213" y="1887"/>
                      <a:pt x="667" y="2047"/>
                    </a:cubicBezTo>
                    <a:cubicBezTo>
                      <a:pt x="1226" y="1749"/>
                      <a:pt x="813" y="807"/>
                      <a:pt x="624" y="371"/>
                    </a:cubicBezTo>
                    <a:cubicBezTo>
                      <a:pt x="554" y="235"/>
                      <a:pt x="490" y="115"/>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8"/>
              <p:cNvSpPr/>
              <p:nvPr/>
            </p:nvSpPr>
            <p:spPr>
              <a:xfrm>
                <a:off x="-479396" y="5584934"/>
                <a:ext cx="299115" cy="298822"/>
              </a:xfrm>
              <a:custGeom>
                <a:avLst/>
                <a:gdLst/>
                <a:ahLst/>
                <a:cxnLst/>
                <a:rect l="l" t="t" r="r" b="b"/>
                <a:pathLst>
                  <a:path w="6136" h="6130" extrusionOk="0">
                    <a:moveTo>
                      <a:pt x="3582" y="327"/>
                    </a:moveTo>
                    <a:cubicBezTo>
                      <a:pt x="3662" y="327"/>
                      <a:pt x="3748" y="382"/>
                      <a:pt x="3834" y="517"/>
                    </a:cubicBezTo>
                    <a:cubicBezTo>
                      <a:pt x="4068" y="1113"/>
                      <a:pt x="3961" y="1846"/>
                      <a:pt x="3645" y="2395"/>
                    </a:cubicBezTo>
                    <a:cubicBezTo>
                      <a:pt x="3627" y="2426"/>
                      <a:pt x="3609" y="2456"/>
                      <a:pt x="3598" y="2490"/>
                    </a:cubicBezTo>
                    <a:cubicBezTo>
                      <a:pt x="3548" y="2479"/>
                      <a:pt x="3498" y="2473"/>
                      <a:pt x="3447" y="2473"/>
                    </a:cubicBezTo>
                    <a:cubicBezTo>
                      <a:pt x="3402" y="2473"/>
                      <a:pt x="3358" y="2478"/>
                      <a:pt x="3313" y="2486"/>
                    </a:cubicBezTo>
                    <a:cubicBezTo>
                      <a:pt x="3312" y="2482"/>
                      <a:pt x="3311" y="2478"/>
                      <a:pt x="3310" y="2475"/>
                    </a:cubicBezTo>
                    <a:cubicBezTo>
                      <a:pt x="3138" y="2107"/>
                      <a:pt x="3064" y="1686"/>
                      <a:pt x="3083" y="1282"/>
                    </a:cubicBezTo>
                    <a:cubicBezTo>
                      <a:pt x="3074" y="1012"/>
                      <a:pt x="3298" y="327"/>
                      <a:pt x="3582" y="327"/>
                    </a:cubicBezTo>
                    <a:close/>
                    <a:moveTo>
                      <a:pt x="5230" y="1516"/>
                    </a:moveTo>
                    <a:cubicBezTo>
                      <a:pt x="5288" y="1516"/>
                      <a:pt x="5343" y="1527"/>
                      <a:pt x="5395" y="1549"/>
                    </a:cubicBezTo>
                    <a:cubicBezTo>
                      <a:pt x="5755" y="1933"/>
                      <a:pt x="5143" y="2354"/>
                      <a:pt x="4821" y="2510"/>
                    </a:cubicBezTo>
                    <a:cubicBezTo>
                      <a:pt x="4561" y="2634"/>
                      <a:pt x="4297" y="2750"/>
                      <a:pt x="4027" y="2851"/>
                    </a:cubicBezTo>
                    <a:cubicBezTo>
                      <a:pt x="3988" y="2764"/>
                      <a:pt x="3932" y="2685"/>
                      <a:pt x="3853" y="2621"/>
                    </a:cubicBezTo>
                    <a:cubicBezTo>
                      <a:pt x="4091" y="2253"/>
                      <a:pt x="4741" y="1516"/>
                      <a:pt x="5230" y="1516"/>
                    </a:cubicBezTo>
                    <a:close/>
                    <a:moveTo>
                      <a:pt x="1476" y="1492"/>
                    </a:moveTo>
                    <a:cubicBezTo>
                      <a:pt x="1718" y="1492"/>
                      <a:pt x="2005" y="1633"/>
                      <a:pt x="2171" y="1742"/>
                    </a:cubicBezTo>
                    <a:cubicBezTo>
                      <a:pt x="2422" y="1917"/>
                      <a:pt x="2620" y="2118"/>
                      <a:pt x="2833" y="2356"/>
                    </a:cubicBezTo>
                    <a:cubicBezTo>
                      <a:pt x="2891" y="2423"/>
                      <a:pt x="2945" y="2490"/>
                      <a:pt x="2994" y="2562"/>
                    </a:cubicBezTo>
                    <a:cubicBezTo>
                      <a:pt x="3000" y="2574"/>
                      <a:pt x="3008" y="2585"/>
                      <a:pt x="3019" y="2597"/>
                    </a:cubicBezTo>
                    <a:cubicBezTo>
                      <a:pt x="2877" y="2681"/>
                      <a:pt x="2756" y="2805"/>
                      <a:pt x="2684" y="2949"/>
                    </a:cubicBezTo>
                    <a:cubicBezTo>
                      <a:pt x="2575" y="2899"/>
                      <a:pt x="2412" y="2896"/>
                      <a:pt x="2314" y="2865"/>
                    </a:cubicBezTo>
                    <a:cubicBezTo>
                      <a:pt x="2061" y="2764"/>
                      <a:pt x="1824" y="2640"/>
                      <a:pt x="1611" y="2465"/>
                    </a:cubicBezTo>
                    <a:cubicBezTo>
                      <a:pt x="1390" y="2262"/>
                      <a:pt x="1127" y="1965"/>
                      <a:pt x="1146" y="1645"/>
                    </a:cubicBezTo>
                    <a:cubicBezTo>
                      <a:pt x="1225" y="1534"/>
                      <a:pt x="1344" y="1492"/>
                      <a:pt x="1476" y="1492"/>
                    </a:cubicBezTo>
                    <a:close/>
                    <a:moveTo>
                      <a:pt x="3393" y="2734"/>
                    </a:moveTo>
                    <a:cubicBezTo>
                      <a:pt x="3996" y="2734"/>
                      <a:pt x="3889" y="3721"/>
                      <a:pt x="3330" y="3748"/>
                    </a:cubicBezTo>
                    <a:cubicBezTo>
                      <a:pt x="2727" y="3726"/>
                      <a:pt x="2739" y="2750"/>
                      <a:pt x="3346" y="2736"/>
                    </a:cubicBezTo>
                    <a:cubicBezTo>
                      <a:pt x="3362" y="2734"/>
                      <a:pt x="3377" y="2734"/>
                      <a:pt x="3393" y="2734"/>
                    </a:cubicBezTo>
                    <a:close/>
                    <a:moveTo>
                      <a:pt x="1628" y="3119"/>
                    </a:moveTo>
                    <a:cubicBezTo>
                      <a:pt x="1894" y="3119"/>
                      <a:pt x="2156" y="3174"/>
                      <a:pt x="2417" y="3219"/>
                    </a:cubicBezTo>
                    <a:cubicBezTo>
                      <a:pt x="2472" y="3233"/>
                      <a:pt x="2541" y="3253"/>
                      <a:pt x="2606" y="3258"/>
                    </a:cubicBezTo>
                    <a:cubicBezTo>
                      <a:pt x="2603" y="3358"/>
                      <a:pt x="2622" y="3461"/>
                      <a:pt x="2658" y="3557"/>
                    </a:cubicBezTo>
                    <a:cubicBezTo>
                      <a:pt x="2426" y="3666"/>
                      <a:pt x="2184" y="3777"/>
                      <a:pt x="1923" y="3824"/>
                    </a:cubicBezTo>
                    <a:cubicBezTo>
                      <a:pt x="1796" y="3848"/>
                      <a:pt x="1657" y="3866"/>
                      <a:pt x="1519" y="3866"/>
                    </a:cubicBezTo>
                    <a:cubicBezTo>
                      <a:pt x="1286" y="3866"/>
                      <a:pt x="1055" y="3814"/>
                      <a:pt x="885" y="3652"/>
                    </a:cubicBezTo>
                    <a:cubicBezTo>
                      <a:pt x="639" y="3290"/>
                      <a:pt x="1252" y="3133"/>
                      <a:pt x="1517" y="3122"/>
                    </a:cubicBezTo>
                    <a:cubicBezTo>
                      <a:pt x="1554" y="3120"/>
                      <a:pt x="1591" y="3119"/>
                      <a:pt x="1628" y="3119"/>
                    </a:cubicBezTo>
                    <a:close/>
                    <a:moveTo>
                      <a:pt x="4287" y="3146"/>
                    </a:moveTo>
                    <a:cubicBezTo>
                      <a:pt x="4856" y="3146"/>
                      <a:pt x="5567" y="3296"/>
                      <a:pt x="5689" y="3918"/>
                    </a:cubicBezTo>
                    <a:cubicBezTo>
                      <a:pt x="5728" y="4149"/>
                      <a:pt x="5538" y="4262"/>
                      <a:pt x="5332" y="4273"/>
                    </a:cubicBezTo>
                    <a:cubicBezTo>
                      <a:pt x="5322" y="4274"/>
                      <a:pt x="5313" y="4274"/>
                      <a:pt x="5303" y="4274"/>
                    </a:cubicBezTo>
                    <a:cubicBezTo>
                      <a:pt x="4833" y="4274"/>
                      <a:pt x="4449" y="3920"/>
                      <a:pt x="4132" y="3604"/>
                    </a:cubicBezTo>
                    <a:cubicBezTo>
                      <a:pt x="4108" y="3557"/>
                      <a:pt x="4071" y="3515"/>
                      <a:pt x="4030" y="3485"/>
                    </a:cubicBezTo>
                    <a:cubicBezTo>
                      <a:pt x="4069" y="3378"/>
                      <a:pt x="4090" y="3265"/>
                      <a:pt x="4089" y="3155"/>
                    </a:cubicBezTo>
                    <a:cubicBezTo>
                      <a:pt x="4093" y="3154"/>
                      <a:pt x="4099" y="3153"/>
                      <a:pt x="4103" y="3151"/>
                    </a:cubicBezTo>
                    <a:cubicBezTo>
                      <a:pt x="4162" y="3148"/>
                      <a:pt x="4224" y="3146"/>
                      <a:pt x="4287" y="3146"/>
                    </a:cubicBezTo>
                    <a:close/>
                    <a:moveTo>
                      <a:pt x="2811" y="3812"/>
                    </a:moveTo>
                    <a:cubicBezTo>
                      <a:pt x="2901" y="3915"/>
                      <a:pt x="3019" y="3994"/>
                      <a:pt x="3153" y="4031"/>
                    </a:cubicBezTo>
                    <a:cubicBezTo>
                      <a:pt x="3162" y="4032"/>
                      <a:pt x="3169" y="4034"/>
                      <a:pt x="3177" y="4035"/>
                    </a:cubicBezTo>
                    <a:cubicBezTo>
                      <a:pt x="3172" y="4060"/>
                      <a:pt x="3172" y="4086"/>
                      <a:pt x="3177" y="4111"/>
                    </a:cubicBezTo>
                    <a:cubicBezTo>
                      <a:pt x="3186" y="4227"/>
                      <a:pt x="3181" y="4343"/>
                      <a:pt x="3173" y="4458"/>
                    </a:cubicBezTo>
                    <a:cubicBezTo>
                      <a:pt x="3144" y="4881"/>
                      <a:pt x="3025" y="5398"/>
                      <a:pt x="2617" y="5618"/>
                    </a:cubicBezTo>
                    <a:cubicBezTo>
                      <a:pt x="2549" y="5660"/>
                      <a:pt x="2476" y="5678"/>
                      <a:pt x="2404" y="5678"/>
                    </a:cubicBezTo>
                    <a:cubicBezTo>
                      <a:pt x="2198" y="5678"/>
                      <a:pt x="2002" y="5521"/>
                      <a:pt x="1965" y="5301"/>
                    </a:cubicBezTo>
                    <a:cubicBezTo>
                      <a:pt x="1916" y="5035"/>
                      <a:pt x="2048" y="4777"/>
                      <a:pt x="2190" y="4560"/>
                    </a:cubicBezTo>
                    <a:cubicBezTo>
                      <a:pt x="2363" y="4312"/>
                      <a:pt x="2551" y="4098"/>
                      <a:pt x="2754" y="3871"/>
                    </a:cubicBezTo>
                    <a:cubicBezTo>
                      <a:pt x="2771" y="3851"/>
                      <a:pt x="2791" y="3832"/>
                      <a:pt x="2811" y="3812"/>
                    </a:cubicBezTo>
                    <a:close/>
                    <a:moveTo>
                      <a:pt x="3878" y="3760"/>
                    </a:moveTo>
                    <a:cubicBezTo>
                      <a:pt x="3958" y="3874"/>
                      <a:pt x="4022" y="3994"/>
                      <a:pt x="4092" y="4130"/>
                    </a:cubicBezTo>
                    <a:cubicBezTo>
                      <a:pt x="4281" y="4566"/>
                      <a:pt x="4694" y="5508"/>
                      <a:pt x="4135" y="5806"/>
                    </a:cubicBezTo>
                    <a:cubicBezTo>
                      <a:pt x="3681" y="5646"/>
                      <a:pt x="3585" y="4881"/>
                      <a:pt x="3522" y="4461"/>
                    </a:cubicBezTo>
                    <a:cubicBezTo>
                      <a:pt x="3505" y="4346"/>
                      <a:pt x="3486" y="4230"/>
                      <a:pt x="3475" y="4115"/>
                    </a:cubicBezTo>
                    <a:cubicBezTo>
                      <a:pt x="3479" y="4086"/>
                      <a:pt x="3477" y="4058"/>
                      <a:pt x="3468" y="4031"/>
                    </a:cubicBezTo>
                    <a:cubicBezTo>
                      <a:pt x="3633" y="3993"/>
                      <a:pt x="3773" y="3892"/>
                      <a:pt x="3878" y="3760"/>
                    </a:cubicBezTo>
                    <a:close/>
                    <a:moveTo>
                      <a:pt x="3594" y="0"/>
                    </a:moveTo>
                    <a:cubicBezTo>
                      <a:pt x="3119" y="0"/>
                      <a:pt x="2604" y="648"/>
                      <a:pt x="2800" y="1820"/>
                    </a:cubicBezTo>
                    <a:cubicBezTo>
                      <a:pt x="2379" y="1360"/>
                      <a:pt x="1895" y="1166"/>
                      <a:pt x="1513" y="1166"/>
                    </a:cubicBezTo>
                    <a:cubicBezTo>
                      <a:pt x="784" y="1166"/>
                      <a:pt x="424" y="1873"/>
                      <a:pt x="1561" y="2795"/>
                    </a:cubicBezTo>
                    <a:cubicBezTo>
                      <a:pt x="1" y="2928"/>
                      <a:pt x="308" y="4179"/>
                      <a:pt x="1528" y="4179"/>
                    </a:cubicBezTo>
                    <a:cubicBezTo>
                      <a:pt x="1706" y="4179"/>
                      <a:pt x="1904" y="4152"/>
                      <a:pt x="2118" y="4092"/>
                    </a:cubicBezTo>
                    <a:lnTo>
                      <a:pt x="2118" y="4092"/>
                    </a:lnTo>
                    <a:cubicBezTo>
                      <a:pt x="1174" y="5076"/>
                      <a:pt x="1721" y="6013"/>
                      <a:pt x="2391" y="6013"/>
                    </a:cubicBezTo>
                    <a:cubicBezTo>
                      <a:pt x="2731" y="6013"/>
                      <a:pt x="3103" y="5770"/>
                      <a:pt x="3326" y="5168"/>
                    </a:cubicBezTo>
                    <a:cubicBezTo>
                      <a:pt x="3442" y="5547"/>
                      <a:pt x="3638" y="6024"/>
                      <a:pt x="4064" y="6124"/>
                    </a:cubicBezTo>
                    <a:cubicBezTo>
                      <a:pt x="4085" y="6128"/>
                      <a:pt x="4107" y="6129"/>
                      <a:pt x="4128" y="6129"/>
                    </a:cubicBezTo>
                    <a:cubicBezTo>
                      <a:pt x="4276" y="6129"/>
                      <a:pt x="4419" y="6044"/>
                      <a:pt x="4516" y="5934"/>
                    </a:cubicBezTo>
                    <a:cubicBezTo>
                      <a:pt x="4885" y="5479"/>
                      <a:pt x="4725" y="4844"/>
                      <a:pt x="4528" y="4348"/>
                    </a:cubicBezTo>
                    <a:lnTo>
                      <a:pt x="4528" y="4348"/>
                    </a:lnTo>
                    <a:cubicBezTo>
                      <a:pt x="4749" y="4491"/>
                      <a:pt x="5026" y="4596"/>
                      <a:pt x="5294" y="4596"/>
                    </a:cubicBezTo>
                    <a:cubicBezTo>
                      <a:pt x="5464" y="4596"/>
                      <a:pt x="5631" y="4554"/>
                      <a:pt x="5778" y="4454"/>
                    </a:cubicBezTo>
                    <a:cubicBezTo>
                      <a:pt x="6135" y="4207"/>
                      <a:pt x="6049" y="3664"/>
                      <a:pt x="5788" y="3377"/>
                    </a:cubicBezTo>
                    <a:cubicBezTo>
                      <a:pt x="5553" y="3075"/>
                      <a:pt x="5183" y="2932"/>
                      <a:pt x="4814" y="2876"/>
                    </a:cubicBezTo>
                    <a:cubicBezTo>
                      <a:pt x="6099" y="2360"/>
                      <a:pt x="5993" y="1208"/>
                      <a:pt x="5233" y="1208"/>
                    </a:cubicBezTo>
                    <a:cubicBezTo>
                      <a:pt x="4967" y="1208"/>
                      <a:pt x="4620" y="1349"/>
                      <a:pt x="4226" y="1709"/>
                    </a:cubicBezTo>
                    <a:cubicBezTo>
                      <a:pt x="4428" y="539"/>
                      <a:pt x="4027" y="0"/>
                      <a:pt x="359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55" name="Google Shape;4455;p58"/>
          <p:cNvGrpSpPr/>
          <p:nvPr/>
        </p:nvGrpSpPr>
        <p:grpSpPr>
          <a:xfrm>
            <a:off x="7312924" y="2743146"/>
            <a:ext cx="384614" cy="339497"/>
            <a:chOff x="-730446" y="5201242"/>
            <a:chExt cx="269281" cy="237693"/>
          </a:xfrm>
        </p:grpSpPr>
        <p:sp>
          <p:nvSpPr>
            <p:cNvPr id="4456" name="Google Shape;4456;p58"/>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58"/>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8" name="Google Shape;4458;p58"/>
          <p:cNvGrpSpPr/>
          <p:nvPr/>
        </p:nvGrpSpPr>
        <p:grpSpPr>
          <a:xfrm>
            <a:off x="7042828" y="1219601"/>
            <a:ext cx="87241" cy="63708"/>
            <a:chOff x="69842" y="5316530"/>
            <a:chExt cx="61081" cy="44604"/>
          </a:xfrm>
        </p:grpSpPr>
        <p:sp>
          <p:nvSpPr>
            <p:cNvPr id="4459" name="Google Shape;4459;p58"/>
            <p:cNvSpPr/>
            <p:nvPr/>
          </p:nvSpPr>
          <p:spPr>
            <a:xfrm>
              <a:off x="77690" y="5326036"/>
              <a:ext cx="33197" cy="26567"/>
            </a:xfrm>
            <a:custGeom>
              <a:avLst/>
              <a:gdLst/>
              <a:ahLst/>
              <a:cxnLst/>
              <a:rect l="l" t="t" r="r" b="b"/>
              <a:pathLst>
                <a:path w="681" h="545" extrusionOk="0">
                  <a:moveTo>
                    <a:pt x="417" y="1"/>
                  </a:moveTo>
                  <a:cubicBezTo>
                    <a:pt x="325" y="1"/>
                    <a:pt x="225" y="35"/>
                    <a:pt x="150" y="90"/>
                  </a:cubicBezTo>
                  <a:cubicBezTo>
                    <a:pt x="0" y="266"/>
                    <a:pt x="167" y="545"/>
                    <a:pt x="383" y="545"/>
                  </a:cubicBezTo>
                  <a:cubicBezTo>
                    <a:pt x="392" y="545"/>
                    <a:pt x="402" y="544"/>
                    <a:pt x="412" y="543"/>
                  </a:cubicBezTo>
                  <a:cubicBezTo>
                    <a:pt x="568" y="532"/>
                    <a:pt x="680" y="380"/>
                    <a:pt x="657" y="229"/>
                  </a:cubicBezTo>
                  <a:cubicBezTo>
                    <a:pt x="650" y="65"/>
                    <a:pt x="542" y="1"/>
                    <a:pt x="41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8"/>
            <p:cNvSpPr/>
            <p:nvPr/>
          </p:nvSpPr>
          <p:spPr>
            <a:xfrm>
              <a:off x="69842" y="5316530"/>
              <a:ext cx="61081" cy="44604"/>
            </a:xfrm>
            <a:custGeom>
              <a:avLst/>
              <a:gdLst/>
              <a:ahLst/>
              <a:cxnLst/>
              <a:rect l="l" t="t" r="r" b="b"/>
              <a:pathLst>
                <a:path w="1253" h="915" extrusionOk="0">
                  <a:moveTo>
                    <a:pt x="578" y="196"/>
                  </a:moveTo>
                  <a:cubicBezTo>
                    <a:pt x="703" y="196"/>
                    <a:pt x="811" y="260"/>
                    <a:pt x="818" y="424"/>
                  </a:cubicBezTo>
                  <a:cubicBezTo>
                    <a:pt x="841" y="575"/>
                    <a:pt x="729" y="727"/>
                    <a:pt x="573" y="738"/>
                  </a:cubicBezTo>
                  <a:cubicBezTo>
                    <a:pt x="563" y="739"/>
                    <a:pt x="553" y="740"/>
                    <a:pt x="544" y="740"/>
                  </a:cubicBezTo>
                  <a:cubicBezTo>
                    <a:pt x="328" y="740"/>
                    <a:pt x="161" y="461"/>
                    <a:pt x="312" y="285"/>
                  </a:cubicBezTo>
                  <a:cubicBezTo>
                    <a:pt x="387" y="230"/>
                    <a:pt x="487" y="196"/>
                    <a:pt x="578" y="196"/>
                  </a:cubicBezTo>
                  <a:close/>
                  <a:moveTo>
                    <a:pt x="621" y="1"/>
                  </a:moveTo>
                  <a:cubicBezTo>
                    <a:pt x="417" y="1"/>
                    <a:pt x="220" y="146"/>
                    <a:pt x="121" y="319"/>
                  </a:cubicBezTo>
                  <a:cubicBezTo>
                    <a:pt x="0" y="569"/>
                    <a:pt x="203" y="894"/>
                    <a:pt x="477" y="911"/>
                  </a:cubicBezTo>
                  <a:cubicBezTo>
                    <a:pt x="497" y="913"/>
                    <a:pt x="517" y="915"/>
                    <a:pt x="536" y="915"/>
                  </a:cubicBezTo>
                  <a:cubicBezTo>
                    <a:pt x="1060" y="915"/>
                    <a:pt x="1253" y="126"/>
                    <a:pt x="664" y="3"/>
                  </a:cubicBezTo>
                  <a:cubicBezTo>
                    <a:pt x="650" y="1"/>
                    <a:pt x="636" y="1"/>
                    <a:pt x="6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1" name="Google Shape;4461;p58"/>
          <p:cNvGrpSpPr/>
          <p:nvPr/>
        </p:nvGrpSpPr>
        <p:grpSpPr>
          <a:xfrm>
            <a:off x="6536915" y="721882"/>
            <a:ext cx="129052" cy="118748"/>
            <a:chOff x="10843290" y="-69506"/>
            <a:chExt cx="129052" cy="118748"/>
          </a:xfrm>
        </p:grpSpPr>
        <p:sp>
          <p:nvSpPr>
            <p:cNvPr id="4462" name="Google Shape;4462;p58"/>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58"/>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4" name="Google Shape;4464;p58"/>
          <p:cNvGrpSpPr/>
          <p:nvPr/>
        </p:nvGrpSpPr>
        <p:grpSpPr>
          <a:xfrm flipH="1">
            <a:off x="793252" y="3542880"/>
            <a:ext cx="124533" cy="118206"/>
            <a:chOff x="10302863" y="240107"/>
            <a:chExt cx="124533" cy="118206"/>
          </a:xfrm>
        </p:grpSpPr>
        <p:sp>
          <p:nvSpPr>
            <p:cNvPr id="4465" name="Google Shape;4465;p58"/>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8"/>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7" name="Google Shape;4467;p58"/>
          <p:cNvGrpSpPr/>
          <p:nvPr/>
        </p:nvGrpSpPr>
        <p:grpSpPr>
          <a:xfrm>
            <a:off x="5552162" y="4360630"/>
            <a:ext cx="87241" cy="63708"/>
            <a:chOff x="69842" y="5316530"/>
            <a:chExt cx="61081" cy="44604"/>
          </a:xfrm>
        </p:grpSpPr>
        <p:sp>
          <p:nvSpPr>
            <p:cNvPr id="4468" name="Google Shape;4468;p58"/>
            <p:cNvSpPr/>
            <p:nvPr/>
          </p:nvSpPr>
          <p:spPr>
            <a:xfrm>
              <a:off x="77690" y="5326036"/>
              <a:ext cx="33197" cy="26567"/>
            </a:xfrm>
            <a:custGeom>
              <a:avLst/>
              <a:gdLst/>
              <a:ahLst/>
              <a:cxnLst/>
              <a:rect l="l" t="t" r="r" b="b"/>
              <a:pathLst>
                <a:path w="681" h="545" extrusionOk="0">
                  <a:moveTo>
                    <a:pt x="417" y="1"/>
                  </a:moveTo>
                  <a:cubicBezTo>
                    <a:pt x="325" y="1"/>
                    <a:pt x="225" y="35"/>
                    <a:pt x="150" y="90"/>
                  </a:cubicBezTo>
                  <a:cubicBezTo>
                    <a:pt x="0" y="266"/>
                    <a:pt x="167" y="545"/>
                    <a:pt x="383" y="545"/>
                  </a:cubicBezTo>
                  <a:cubicBezTo>
                    <a:pt x="392" y="545"/>
                    <a:pt x="402" y="544"/>
                    <a:pt x="412" y="543"/>
                  </a:cubicBezTo>
                  <a:cubicBezTo>
                    <a:pt x="568" y="532"/>
                    <a:pt x="680" y="380"/>
                    <a:pt x="657" y="229"/>
                  </a:cubicBezTo>
                  <a:cubicBezTo>
                    <a:pt x="650" y="65"/>
                    <a:pt x="542" y="1"/>
                    <a:pt x="41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58"/>
            <p:cNvSpPr/>
            <p:nvPr/>
          </p:nvSpPr>
          <p:spPr>
            <a:xfrm>
              <a:off x="69842" y="5316530"/>
              <a:ext cx="61081" cy="44604"/>
            </a:xfrm>
            <a:custGeom>
              <a:avLst/>
              <a:gdLst/>
              <a:ahLst/>
              <a:cxnLst/>
              <a:rect l="l" t="t" r="r" b="b"/>
              <a:pathLst>
                <a:path w="1253" h="915" extrusionOk="0">
                  <a:moveTo>
                    <a:pt x="578" y="196"/>
                  </a:moveTo>
                  <a:cubicBezTo>
                    <a:pt x="703" y="196"/>
                    <a:pt x="811" y="260"/>
                    <a:pt x="818" y="424"/>
                  </a:cubicBezTo>
                  <a:cubicBezTo>
                    <a:pt x="841" y="575"/>
                    <a:pt x="729" y="727"/>
                    <a:pt x="573" y="738"/>
                  </a:cubicBezTo>
                  <a:cubicBezTo>
                    <a:pt x="563" y="739"/>
                    <a:pt x="553" y="740"/>
                    <a:pt x="544" y="740"/>
                  </a:cubicBezTo>
                  <a:cubicBezTo>
                    <a:pt x="328" y="740"/>
                    <a:pt x="161" y="461"/>
                    <a:pt x="312" y="285"/>
                  </a:cubicBezTo>
                  <a:cubicBezTo>
                    <a:pt x="387" y="230"/>
                    <a:pt x="487" y="196"/>
                    <a:pt x="578" y="196"/>
                  </a:cubicBezTo>
                  <a:close/>
                  <a:moveTo>
                    <a:pt x="621" y="1"/>
                  </a:moveTo>
                  <a:cubicBezTo>
                    <a:pt x="417" y="1"/>
                    <a:pt x="220" y="146"/>
                    <a:pt x="121" y="319"/>
                  </a:cubicBezTo>
                  <a:cubicBezTo>
                    <a:pt x="0" y="569"/>
                    <a:pt x="203" y="894"/>
                    <a:pt x="477" y="911"/>
                  </a:cubicBezTo>
                  <a:cubicBezTo>
                    <a:pt x="497" y="913"/>
                    <a:pt x="517" y="915"/>
                    <a:pt x="536" y="915"/>
                  </a:cubicBezTo>
                  <a:cubicBezTo>
                    <a:pt x="1060" y="915"/>
                    <a:pt x="1253" y="126"/>
                    <a:pt x="664" y="3"/>
                  </a:cubicBezTo>
                  <a:cubicBezTo>
                    <a:pt x="650" y="1"/>
                    <a:pt x="636" y="1"/>
                    <a:pt x="6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0" name="Google Shape;4470;p58"/>
          <p:cNvGrpSpPr/>
          <p:nvPr/>
        </p:nvGrpSpPr>
        <p:grpSpPr>
          <a:xfrm flipH="1">
            <a:off x="4716071" y="2670318"/>
            <a:ext cx="129052" cy="118748"/>
            <a:chOff x="10843290" y="-69506"/>
            <a:chExt cx="129052" cy="118748"/>
          </a:xfrm>
        </p:grpSpPr>
        <p:sp>
          <p:nvSpPr>
            <p:cNvPr id="4471" name="Google Shape;4471;p58"/>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8"/>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3" name="Google Shape;4473;p58"/>
          <p:cNvGrpSpPr/>
          <p:nvPr/>
        </p:nvGrpSpPr>
        <p:grpSpPr>
          <a:xfrm>
            <a:off x="1002236" y="4181475"/>
            <a:ext cx="91837" cy="74709"/>
            <a:chOff x="-563535" y="5555149"/>
            <a:chExt cx="64298" cy="52306"/>
          </a:xfrm>
        </p:grpSpPr>
        <p:sp>
          <p:nvSpPr>
            <p:cNvPr id="4474" name="Google Shape;4474;p58"/>
            <p:cNvSpPr/>
            <p:nvPr/>
          </p:nvSpPr>
          <p:spPr>
            <a:xfrm>
              <a:off x="-548179" y="5564996"/>
              <a:ext cx="42410" cy="34026"/>
            </a:xfrm>
            <a:custGeom>
              <a:avLst/>
              <a:gdLst/>
              <a:ahLst/>
              <a:cxnLst/>
              <a:rect l="l" t="t" r="r" b="b"/>
              <a:pathLst>
                <a:path w="870" h="698" extrusionOk="0">
                  <a:moveTo>
                    <a:pt x="421" y="1"/>
                  </a:moveTo>
                  <a:cubicBezTo>
                    <a:pt x="385" y="1"/>
                    <a:pt x="347" y="6"/>
                    <a:pt x="305" y="17"/>
                  </a:cubicBezTo>
                  <a:cubicBezTo>
                    <a:pt x="198" y="64"/>
                    <a:pt x="80" y="150"/>
                    <a:pt x="48" y="263"/>
                  </a:cubicBezTo>
                  <a:cubicBezTo>
                    <a:pt x="1" y="474"/>
                    <a:pt x="162" y="698"/>
                    <a:pt x="378" y="698"/>
                  </a:cubicBezTo>
                  <a:cubicBezTo>
                    <a:pt x="382" y="698"/>
                    <a:pt x="387" y="697"/>
                    <a:pt x="391" y="697"/>
                  </a:cubicBezTo>
                  <a:cubicBezTo>
                    <a:pt x="869" y="656"/>
                    <a:pt x="829" y="1"/>
                    <a:pt x="42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8"/>
            <p:cNvSpPr/>
            <p:nvPr/>
          </p:nvSpPr>
          <p:spPr>
            <a:xfrm>
              <a:off x="-563535" y="5555149"/>
              <a:ext cx="64298" cy="52306"/>
            </a:xfrm>
            <a:custGeom>
              <a:avLst/>
              <a:gdLst/>
              <a:ahLst/>
              <a:cxnLst/>
              <a:rect l="l" t="t" r="r" b="b"/>
              <a:pathLst>
                <a:path w="1319" h="1073" extrusionOk="0">
                  <a:moveTo>
                    <a:pt x="736" y="203"/>
                  </a:moveTo>
                  <a:cubicBezTo>
                    <a:pt x="1144" y="203"/>
                    <a:pt x="1184" y="858"/>
                    <a:pt x="706" y="899"/>
                  </a:cubicBezTo>
                  <a:cubicBezTo>
                    <a:pt x="702" y="899"/>
                    <a:pt x="697" y="900"/>
                    <a:pt x="693" y="900"/>
                  </a:cubicBezTo>
                  <a:cubicBezTo>
                    <a:pt x="477" y="900"/>
                    <a:pt x="316" y="676"/>
                    <a:pt x="363" y="465"/>
                  </a:cubicBezTo>
                  <a:cubicBezTo>
                    <a:pt x="395" y="352"/>
                    <a:pt x="513" y="266"/>
                    <a:pt x="620" y="219"/>
                  </a:cubicBezTo>
                  <a:cubicBezTo>
                    <a:pt x="662" y="208"/>
                    <a:pt x="700" y="203"/>
                    <a:pt x="736" y="203"/>
                  </a:cubicBezTo>
                  <a:close/>
                  <a:moveTo>
                    <a:pt x="775" y="1"/>
                  </a:moveTo>
                  <a:cubicBezTo>
                    <a:pt x="762" y="1"/>
                    <a:pt x="750" y="1"/>
                    <a:pt x="738" y="2"/>
                  </a:cubicBezTo>
                  <a:cubicBezTo>
                    <a:pt x="156" y="103"/>
                    <a:pt x="1" y="872"/>
                    <a:pt x="609" y="1064"/>
                  </a:cubicBezTo>
                  <a:cubicBezTo>
                    <a:pt x="638" y="1070"/>
                    <a:pt x="667" y="1072"/>
                    <a:pt x="697" y="1072"/>
                  </a:cubicBezTo>
                  <a:cubicBezTo>
                    <a:pt x="959" y="1072"/>
                    <a:pt x="1224" y="866"/>
                    <a:pt x="1260" y="603"/>
                  </a:cubicBezTo>
                  <a:cubicBezTo>
                    <a:pt x="1318" y="313"/>
                    <a:pt x="1071" y="1"/>
                    <a:pt x="7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ica 2">
            <a:extLst>
              <a:ext uri="{FF2B5EF4-FFF2-40B4-BE49-F238E27FC236}">
                <a16:creationId xmlns:a16="http://schemas.microsoft.com/office/drawing/2014/main" id="{4563F18F-98A2-9981-AC94-37B603A736E6}"/>
              </a:ext>
            </a:extLst>
          </p:cNvPr>
          <p:cNvGraphicFramePr>
            <a:graphicFrameLocks noGrp="1"/>
          </p:cNvGraphicFramePr>
          <p:nvPr>
            <p:extLst>
              <p:ext uri="{D42A27DB-BD31-4B8C-83A1-F6EECF244321}">
                <p14:modId xmlns:p14="http://schemas.microsoft.com/office/powerpoint/2010/main" val="1980353201"/>
              </p:ext>
            </p:extLst>
          </p:nvPr>
        </p:nvGraphicFramePr>
        <p:xfrm>
          <a:off x="4619029" y="3633605"/>
          <a:ext cx="2992460" cy="1021080"/>
        </p:xfrm>
        <a:graphic>
          <a:graphicData uri="http://schemas.openxmlformats.org/drawingml/2006/table">
            <a:tbl>
              <a:tblPr firstRow="1" bandRow="1">
                <a:tableStyleId>{D6E93AEC-5953-4A65-82B5-CB81DA073928}</a:tableStyleId>
              </a:tblPr>
              <a:tblGrid>
                <a:gridCol w="1496230">
                  <a:extLst>
                    <a:ext uri="{9D8B030D-6E8A-4147-A177-3AD203B41FA5}">
                      <a16:colId xmlns:a16="http://schemas.microsoft.com/office/drawing/2014/main" val="741651354"/>
                    </a:ext>
                  </a:extLst>
                </a:gridCol>
                <a:gridCol w="1496230">
                  <a:extLst>
                    <a:ext uri="{9D8B030D-6E8A-4147-A177-3AD203B41FA5}">
                      <a16:colId xmlns:a16="http://schemas.microsoft.com/office/drawing/2014/main" val="1096701527"/>
                    </a:ext>
                  </a:extLst>
                </a:gridCol>
              </a:tblGrid>
              <a:tr h="229312">
                <a:tc>
                  <a:txBody>
                    <a:bodyPr/>
                    <a:lstStyle/>
                    <a:p>
                      <a:r>
                        <a:rPr lang="hr-HR" sz="1100" dirty="0">
                          <a:solidFill>
                            <a:schemeClr val="tx1"/>
                          </a:solidFill>
                          <a:latin typeface="Nunito" pitchFamily="2" charset="-18"/>
                        </a:rPr>
                        <a:t>Automatska misao</a:t>
                      </a:r>
                    </a:p>
                  </a:txBody>
                  <a:tcPr/>
                </a:tc>
                <a:tc>
                  <a:txBody>
                    <a:bodyPr/>
                    <a:lstStyle/>
                    <a:p>
                      <a:r>
                        <a:rPr lang="hr-HR" sz="1100" dirty="0">
                          <a:solidFill>
                            <a:schemeClr val="tx1"/>
                          </a:solidFill>
                          <a:latin typeface="Nunito" pitchFamily="2" charset="-18"/>
                        </a:rPr>
                        <a:t>Odgovor</a:t>
                      </a:r>
                    </a:p>
                  </a:txBody>
                  <a:tcPr/>
                </a:tc>
                <a:extLst>
                  <a:ext uri="{0D108BD9-81ED-4DB2-BD59-A6C34878D82A}">
                    <a16:rowId xmlns:a16="http://schemas.microsoft.com/office/drawing/2014/main" val="2436476850"/>
                  </a:ext>
                </a:extLst>
              </a:tr>
              <a:tr h="512579">
                <a:tc>
                  <a:txBody>
                    <a:bodyPr/>
                    <a:lstStyle/>
                    <a:p>
                      <a:r>
                        <a:rPr lang="hr-HR" sz="1100" dirty="0">
                          <a:solidFill>
                            <a:schemeClr val="tx1"/>
                          </a:solidFill>
                          <a:latin typeface="Nunito" pitchFamily="2" charset="-18"/>
                        </a:rPr>
                        <a:t>Želim propustiti okupljanje za školsku obljetnicu.</a:t>
                      </a:r>
                    </a:p>
                  </a:txBody>
                  <a:tcPr/>
                </a:tc>
                <a:tc>
                  <a:txBody>
                    <a:bodyPr/>
                    <a:lstStyle/>
                    <a:p>
                      <a:r>
                        <a:rPr lang="hr-HR" sz="1100" dirty="0">
                          <a:solidFill>
                            <a:schemeClr val="tx1"/>
                          </a:solidFill>
                          <a:latin typeface="Nunito" pitchFamily="2" charset="-18"/>
                        </a:rPr>
                        <a:t>Bolje da odem, mogao bi se povezati s ljudima i lakše pronaći posao.</a:t>
                      </a:r>
                    </a:p>
                  </a:txBody>
                  <a:tcPr/>
                </a:tc>
                <a:extLst>
                  <a:ext uri="{0D108BD9-81ED-4DB2-BD59-A6C34878D82A}">
                    <a16:rowId xmlns:a16="http://schemas.microsoft.com/office/drawing/2014/main" val="388752519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19"/>
        <p:cNvGrpSpPr/>
        <p:nvPr/>
      </p:nvGrpSpPr>
      <p:grpSpPr>
        <a:xfrm>
          <a:off x="0" y="0"/>
          <a:ext cx="0" cy="0"/>
          <a:chOff x="0" y="0"/>
          <a:chExt cx="0" cy="0"/>
        </a:xfrm>
      </p:grpSpPr>
      <p:sp>
        <p:nvSpPr>
          <p:cNvPr id="7420" name="Google Shape;7420;p8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Zaključak</a:t>
            </a:r>
            <a:endParaRPr dirty="0"/>
          </a:p>
        </p:txBody>
      </p:sp>
      <p:sp>
        <p:nvSpPr>
          <p:cNvPr id="7421" name="Google Shape;7421;p82"/>
          <p:cNvSpPr txBox="1">
            <a:spLocks noGrp="1"/>
          </p:cNvSpPr>
          <p:nvPr>
            <p:ph type="body" idx="1"/>
          </p:nvPr>
        </p:nvSpPr>
        <p:spPr>
          <a:xfrm>
            <a:off x="720000" y="1187313"/>
            <a:ext cx="7704000" cy="142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solidFill>
                  <a:schemeClr val="dk1"/>
                </a:solidFill>
              </a:rPr>
              <a:t>Dva su načina na koja klijenti odgovaraju na svoja disfunkcionalna razmišljanja između seansi. Mogu čitati svoje terapijske bilješke, ako smo prethodno s njima evaluirali automatske misli. Mogu koristiti i listu Sokratskih pitanja ili radne listove da bi evaluirali nove AM. Bolje je verbalno proći kroz pitanja iz listova s pacijentima. Ako uspješno pomognemo klijentu da evaluira AM onda mogu sami prolaziti kroz pitanja iz radnih listova. Ako radni listovi nisu dovoljno od pomoći, treba </a:t>
            </a:r>
            <a:r>
              <a:rPr lang="hr-HR" dirty="0" err="1">
                <a:solidFill>
                  <a:schemeClr val="dk1"/>
                </a:solidFill>
              </a:rPr>
              <a:t>konceptualizirati</a:t>
            </a:r>
            <a:r>
              <a:rPr lang="hr-HR" dirty="0">
                <a:solidFill>
                  <a:schemeClr val="dk1"/>
                </a:solidFill>
              </a:rPr>
              <a:t> poteškoću kako bi mogli pronaći </a:t>
            </a:r>
            <a:r>
              <a:rPr lang="hr-HR" dirty="0" err="1">
                <a:solidFill>
                  <a:schemeClr val="dk1"/>
                </a:solidFill>
              </a:rPr>
              <a:t>riješenje</a:t>
            </a:r>
            <a:r>
              <a:rPr lang="hr-HR" dirty="0">
                <a:solidFill>
                  <a:schemeClr val="dk1"/>
                </a:solidFill>
              </a:rPr>
              <a:t>.</a:t>
            </a:r>
            <a:endParaRPr dirty="0">
              <a:solidFill>
                <a:schemeClr val="dk1"/>
              </a:solidFill>
            </a:endParaRPr>
          </a:p>
        </p:txBody>
      </p:sp>
      <p:grpSp>
        <p:nvGrpSpPr>
          <p:cNvPr id="7422" name="Google Shape;7422;p82"/>
          <p:cNvGrpSpPr/>
          <p:nvPr/>
        </p:nvGrpSpPr>
        <p:grpSpPr>
          <a:xfrm>
            <a:off x="2599356" y="2697421"/>
            <a:ext cx="3319502" cy="2326923"/>
            <a:chOff x="-565192" y="4803853"/>
            <a:chExt cx="2714895" cy="1903102"/>
          </a:xfrm>
        </p:grpSpPr>
        <p:sp>
          <p:nvSpPr>
            <p:cNvPr id="7423" name="Google Shape;7423;p82"/>
            <p:cNvSpPr/>
            <p:nvPr/>
          </p:nvSpPr>
          <p:spPr>
            <a:xfrm>
              <a:off x="303147" y="5946445"/>
              <a:ext cx="199865" cy="386958"/>
            </a:xfrm>
            <a:custGeom>
              <a:avLst/>
              <a:gdLst/>
              <a:ahLst/>
              <a:cxnLst/>
              <a:rect l="l" t="t" r="r" b="b"/>
              <a:pathLst>
                <a:path w="4100" h="7938" extrusionOk="0">
                  <a:moveTo>
                    <a:pt x="4100" y="1"/>
                  </a:moveTo>
                  <a:cubicBezTo>
                    <a:pt x="4065" y="112"/>
                    <a:pt x="4039" y="198"/>
                    <a:pt x="4030" y="237"/>
                  </a:cubicBezTo>
                  <a:cubicBezTo>
                    <a:pt x="3287" y="2445"/>
                    <a:pt x="1915" y="6063"/>
                    <a:pt x="0" y="7937"/>
                  </a:cubicBezTo>
                  <a:cubicBezTo>
                    <a:pt x="155" y="7855"/>
                    <a:pt x="309" y="7771"/>
                    <a:pt x="460" y="7682"/>
                  </a:cubicBezTo>
                  <a:cubicBezTo>
                    <a:pt x="1597" y="6983"/>
                    <a:pt x="2473" y="5936"/>
                    <a:pt x="3089" y="4764"/>
                  </a:cubicBezTo>
                  <a:cubicBezTo>
                    <a:pt x="3089" y="4763"/>
                    <a:pt x="3089" y="4763"/>
                    <a:pt x="3091" y="4762"/>
                  </a:cubicBezTo>
                  <a:cubicBezTo>
                    <a:pt x="3178" y="4562"/>
                    <a:pt x="3256" y="4360"/>
                    <a:pt x="3326" y="4153"/>
                  </a:cubicBezTo>
                  <a:cubicBezTo>
                    <a:pt x="3704" y="3065"/>
                    <a:pt x="3992" y="1926"/>
                    <a:pt x="4072" y="775"/>
                  </a:cubicBezTo>
                  <a:cubicBezTo>
                    <a:pt x="4085" y="518"/>
                    <a:pt x="4094" y="259"/>
                    <a:pt x="4100" y="1"/>
                  </a:cubicBez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82"/>
            <p:cNvSpPr/>
            <p:nvPr/>
          </p:nvSpPr>
          <p:spPr>
            <a:xfrm>
              <a:off x="599337" y="6173316"/>
              <a:ext cx="385836" cy="285173"/>
            </a:xfrm>
            <a:custGeom>
              <a:avLst/>
              <a:gdLst/>
              <a:ahLst/>
              <a:cxnLst/>
              <a:rect l="l" t="t" r="r" b="b"/>
              <a:pathLst>
                <a:path w="7915" h="5850" extrusionOk="0">
                  <a:moveTo>
                    <a:pt x="1691" y="1"/>
                  </a:moveTo>
                  <a:lnTo>
                    <a:pt x="1691" y="1"/>
                  </a:lnTo>
                  <a:cubicBezTo>
                    <a:pt x="1734" y="159"/>
                    <a:pt x="1761" y="323"/>
                    <a:pt x="1788" y="480"/>
                  </a:cubicBezTo>
                  <a:cubicBezTo>
                    <a:pt x="1806" y="601"/>
                    <a:pt x="1812" y="719"/>
                    <a:pt x="1809" y="838"/>
                  </a:cubicBezTo>
                  <a:cubicBezTo>
                    <a:pt x="1784" y="1692"/>
                    <a:pt x="1235" y="2465"/>
                    <a:pt x="578" y="2990"/>
                  </a:cubicBezTo>
                  <a:cubicBezTo>
                    <a:pt x="467" y="3062"/>
                    <a:pt x="216" y="3301"/>
                    <a:pt x="1" y="3408"/>
                  </a:cubicBezTo>
                  <a:cubicBezTo>
                    <a:pt x="1347" y="4173"/>
                    <a:pt x="2703" y="4941"/>
                    <a:pt x="3958" y="5849"/>
                  </a:cubicBezTo>
                  <a:cubicBezTo>
                    <a:pt x="5211" y="4940"/>
                    <a:pt x="6567" y="4173"/>
                    <a:pt x="7915" y="3407"/>
                  </a:cubicBezTo>
                  <a:cubicBezTo>
                    <a:pt x="7698" y="3301"/>
                    <a:pt x="7447" y="3062"/>
                    <a:pt x="7336" y="2990"/>
                  </a:cubicBezTo>
                  <a:cubicBezTo>
                    <a:pt x="6735" y="2510"/>
                    <a:pt x="6224" y="1822"/>
                    <a:pt x="6123" y="1053"/>
                  </a:cubicBezTo>
                  <a:cubicBezTo>
                    <a:pt x="6099" y="866"/>
                    <a:pt x="6099" y="674"/>
                    <a:pt x="6126" y="480"/>
                  </a:cubicBezTo>
                  <a:cubicBezTo>
                    <a:pt x="6142" y="389"/>
                    <a:pt x="6158" y="298"/>
                    <a:pt x="6177" y="206"/>
                  </a:cubicBezTo>
                  <a:lnTo>
                    <a:pt x="6177" y="206"/>
                  </a:lnTo>
                  <a:cubicBezTo>
                    <a:pt x="6101" y="275"/>
                    <a:pt x="6029" y="336"/>
                    <a:pt x="5991" y="382"/>
                  </a:cubicBezTo>
                  <a:cubicBezTo>
                    <a:pt x="5524" y="796"/>
                    <a:pt x="4964" y="1228"/>
                    <a:pt x="4312" y="1228"/>
                  </a:cubicBezTo>
                  <a:cubicBezTo>
                    <a:pt x="4297" y="1228"/>
                    <a:pt x="4281" y="1228"/>
                    <a:pt x="4266" y="1228"/>
                  </a:cubicBezTo>
                  <a:cubicBezTo>
                    <a:pt x="3293" y="1149"/>
                    <a:pt x="2459" y="559"/>
                    <a:pt x="169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82"/>
            <p:cNvSpPr/>
            <p:nvPr/>
          </p:nvSpPr>
          <p:spPr>
            <a:xfrm>
              <a:off x="472447" y="5404129"/>
              <a:ext cx="639616" cy="77655"/>
            </a:xfrm>
            <a:custGeom>
              <a:avLst/>
              <a:gdLst/>
              <a:ahLst/>
              <a:cxnLst/>
              <a:rect l="l" t="t" r="r" b="b"/>
              <a:pathLst>
                <a:path w="13121" h="1593" extrusionOk="0">
                  <a:moveTo>
                    <a:pt x="6356" y="6"/>
                  </a:moveTo>
                  <a:cubicBezTo>
                    <a:pt x="6287" y="18"/>
                    <a:pt x="6218" y="28"/>
                    <a:pt x="6147" y="34"/>
                  </a:cubicBezTo>
                  <a:cubicBezTo>
                    <a:pt x="4635" y="94"/>
                    <a:pt x="3109" y="1"/>
                    <a:pt x="1611" y="272"/>
                  </a:cubicBezTo>
                  <a:cubicBezTo>
                    <a:pt x="1073" y="383"/>
                    <a:pt x="450" y="397"/>
                    <a:pt x="1" y="739"/>
                  </a:cubicBezTo>
                  <a:cubicBezTo>
                    <a:pt x="171" y="1051"/>
                    <a:pt x="943" y="1139"/>
                    <a:pt x="1261" y="1237"/>
                  </a:cubicBezTo>
                  <a:cubicBezTo>
                    <a:pt x="2793" y="1575"/>
                    <a:pt x="4364" y="1541"/>
                    <a:pt x="5922" y="1566"/>
                  </a:cubicBezTo>
                  <a:cubicBezTo>
                    <a:pt x="6068" y="1575"/>
                    <a:pt x="6229" y="1569"/>
                    <a:pt x="6381" y="1592"/>
                  </a:cubicBezTo>
                  <a:cubicBezTo>
                    <a:pt x="6481" y="1585"/>
                    <a:pt x="6583" y="1582"/>
                    <a:pt x="6685" y="1582"/>
                  </a:cubicBezTo>
                  <a:cubicBezTo>
                    <a:pt x="6725" y="1582"/>
                    <a:pt x="6765" y="1583"/>
                    <a:pt x="6806" y="1584"/>
                  </a:cubicBezTo>
                  <a:cubicBezTo>
                    <a:pt x="6937" y="1570"/>
                    <a:pt x="7075" y="1574"/>
                    <a:pt x="7200" y="1566"/>
                  </a:cubicBezTo>
                  <a:cubicBezTo>
                    <a:pt x="8759" y="1541"/>
                    <a:pt x="10329" y="1575"/>
                    <a:pt x="11860" y="1237"/>
                  </a:cubicBezTo>
                  <a:cubicBezTo>
                    <a:pt x="12178" y="1139"/>
                    <a:pt x="12950" y="1051"/>
                    <a:pt x="13121" y="739"/>
                  </a:cubicBezTo>
                  <a:cubicBezTo>
                    <a:pt x="12671" y="397"/>
                    <a:pt x="12048" y="383"/>
                    <a:pt x="11510" y="272"/>
                  </a:cubicBezTo>
                  <a:cubicBezTo>
                    <a:pt x="10033" y="4"/>
                    <a:pt x="8528" y="92"/>
                    <a:pt x="7037" y="36"/>
                  </a:cubicBezTo>
                  <a:cubicBezTo>
                    <a:pt x="6961" y="41"/>
                    <a:pt x="6885" y="44"/>
                    <a:pt x="6809" y="44"/>
                  </a:cubicBezTo>
                  <a:cubicBezTo>
                    <a:pt x="6736" y="44"/>
                    <a:pt x="6662" y="42"/>
                    <a:pt x="6587" y="34"/>
                  </a:cubicBezTo>
                  <a:cubicBezTo>
                    <a:pt x="6547" y="27"/>
                    <a:pt x="6455" y="20"/>
                    <a:pt x="6356" y="6"/>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82"/>
            <p:cNvSpPr/>
            <p:nvPr/>
          </p:nvSpPr>
          <p:spPr>
            <a:xfrm>
              <a:off x="268585" y="6311320"/>
              <a:ext cx="1046999" cy="259288"/>
            </a:xfrm>
            <a:custGeom>
              <a:avLst/>
              <a:gdLst/>
              <a:ahLst/>
              <a:cxnLst/>
              <a:rect l="l" t="t" r="r" b="b"/>
              <a:pathLst>
                <a:path w="21478" h="5319" extrusionOk="0">
                  <a:moveTo>
                    <a:pt x="6934" y="0"/>
                  </a:moveTo>
                  <a:lnTo>
                    <a:pt x="6934" y="0"/>
                  </a:lnTo>
                  <a:cubicBezTo>
                    <a:pt x="6743" y="75"/>
                    <a:pt x="6547" y="137"/>
                    <a:pt x="6349" y="190"/>
                  </a:cubicBezTo>
                  <a:cubicBezTo>
                    <a:pt x="6201" y="237"/>
                    <a:pt x="6043" y="267"/>
                    <a:pt x="5901" y="331"/>
                  </a:cubicBezTo>
                  <a:cubicBezTo>
                    <a:pt x="5795" y="404"/>
                    <a:pt x="5732" y="517"/>
                    <a:pt x="5655" y="617"/>
                  </a:cubicBezTo>
                  <a:cubicBezTo>
                    <a:pt x="5577" y="694"/>
                    <a:pt x="5492" y="871"/>
                    <a:pt x="5375" y="876"/>
                  </a:cubicBezTo>
                  <a:cubicBezTo>
                    <a:pt x="5263" y="982"/>
                    <a:pt x="5104" y="1055"/>
                    <a:pt x="4980" y="1127"/>
                  </a:cubicBezTo>
                  <a:cubicBezTo>
                    <a:pt x="4143" y="1518"/>
                    <a:pt x="3240" y="1784"/>
                    <a:pt x="2462" y="2297"/>
                  </a:cubicBezTo>
                  <a:cubicBezTo>
                    <a:pt x="1596" y="2897"/>
                    <a:pt x="941" y="3760"/>
                    <a:pt x="412" y="4660"/>
                  </a:cubicBezTo>
                  <a:cubicBezTo>
                    <a:pt x="327" y="4800"/>
                    <a:pt x="244" y="4943"/>
                    <a:pt x="155" y="5082"/>
                  </a:cubicBezTo>
                  <a:cubicBezTo>
                    <a:pt x="124" y="5129"/>
                    <a:pt x="93" y="5175"/>
                    <a:pt x="60" y="5222"/>
                  </a:cubicBezTo>
                  <a:cubicBezTo>
                    <a:pt x="44" y="5251"/>
                    <a:pt x="24" y="5285"/>
                    <a:pt x="0" y="5316"/>
                  </a:cubicBezTo>
                  <a:cubicBezTo>
                    <a:pt x="1192" y="5310"/>
                    <a:pt x="2383" y="5307"/>
                    <a:pt x="3575" y="5305"/>
                  </a:cubicBezTo>
                  <a:cubicBezTo>
                    <a:pt x="3546" y="5241"/>
                    <a:pt x="3568" y="5159"/>
                    <a:pt x="3599" y="5082"/>
                  </a:cubicBezTo>
                  <a:cubicBezTo>
                    <a:pt x="3614" y="5043"/>
                    <a:pt x="3631" y="5005"/>
                    <a:pt x="3645" y="4973"/>
                  </a:cubicBezTo>
                  <a:cubicBezTo>
                    <a:pt x="3739" y="4747"/>
                    <a:pt x="3868" y="4536"/>
                    <a:pt x="3926" y="4297"/>
                  </a:cubicBezTo>
                  <a:cubicBezTo>
                    <a:pt x="3932" y="4241"/>
                    <a:pt x="3952" y="4172"/>
                    <a:pt x="3913" y="4125"/>
                  </a:cubicBezTo>
                  <a:cubicBezTo>
                    <a:pt x="3743" y="3935"/>
                    <a:pt x="3596" y="3727"/>
                    <a:pt x="3449" y="3519"/>
                  </a:cubicBezTo>
                  <a:cubicBezTo>
                    <a:pt x="3425" y="3469"/>
                    <a:pt x="3254" y="3297"/>
                    <a:pt x="3375" y="3290"/>
                  </a:cubicBezTo>
                  <a:lnTo>
                    <a:pt x="3375" y="3290"/>
                  </a:lnTo>
                  <a:cubicBezTo>
                    <a:pt x="3703" y="3448"/>
                    <a:pt x="4032" y="3655"/>
                    <a:pt x="4262" y="3939"/>
                  </a:cubicBezTo>
                  <a:cubicBezTo>
                    <a:pt x="4353" y="4095"/>
                    <a:pt x="4308" y="4287"/>
                    <a:pt x="4256" y="4448"/>
                  </a:cubicBezTo>
                  <a:cubicBezTo>
                    <a:pt x="4182" y="4666"/>
                    <a:pt x="4083" y="4875"/>
                    <a:pt x="3982" y="5082"/>
                  </a:cubicBezTo>
                  <a:cubicBezTo>
                    <a:pt x="3964" y="5120"/>
                    <a:pt x="3946" y="5158"/>
                    <a:pt x="3928" y="5195"/>
                  </a:cubicBezTo>
                  <a:cubicBezTo>
                    <a:pt x="3912" y="5232"/>
                    <a:pt x="3892" y="5271"/>
                    <a:pt x="3866" y="5305"/>
                  </a:cubicBezTo>
                  <a:cubicBezTo>
                    <a:pt x="4514" y="5304"/>
                    <a:pt x="5162" y="5304"/>
                    <a:pt x="5810" y="5304"/>
                  </a:cubicBezTo>
                  <a:cubicBezTo>
                    <a:pt x="8725" y="5304"/>
                    <a:pt x="11641" y="5311"/>
                    <a:pt x="14557" y="5318"/>
                  </a:cubicBezTo>
                  <a:cubicBezTo>
                    <a:pt x="14831" y="5319"/>
                    <a:pt x="15106" y="5319"/>
                    <a:pt x="15380" y="5319"/>
                  </a:cubicBezTo>
                  <a:cubicBezTo>
                    <a:pt x="16129" y="5319"/>
                    <a:pt x="16878" y="5318"/>
                    <a:pt x="17628" y="5316"/>
                  </a:cubicBezTo>
                  <a:cubicBezTo>
                    <a:pt x="17599" y="5279"/>
                    <a:pt x="17576" y="5235"/>
                    <a:pt x="17559" y="5195"/>
                  </a:cubicBezTo>
                  <a:cubicBezTo>
                    <a:pt x="17541" y="5158"/>
                    <a:pt x="17522" y="5120"/>
                    <a:pt x="17503" y="5082"/>
                  </a:cubicBezTo>
                  <a:cubicBezTo>
                    <a:pt x="17403" y="4874"/>
                    <a:pt x="17305" y="4666"/>
                    <a:pt x="17230" y="4448"/>
                  </a:cubicBezTo>
                  <a:cubicBezTo>
                    <a:pt x="17178" y="4287"/>
                    <a:pt x="17132" y="4095"/>
                    <a:pt x="17224" y="3939"/>
                  </a:cubicBezTo>
                  <a:cubicBezTo>
                    <a:pt x="17455" y="3655"/>
                    <a:pt x="17783" y="3448"/>
                    <a:pt x="18110" y="3290"/>
                  </a:cubicBezTo>
                  <a:lnTo>
                    <a:pt x="18110" y="3290"/>
                  </a:lnTo>
                  <a:cubicBezTo>
                    <a:pt x="18231" y="3297"/>
                    <a:pt x="18062" y="3469"/>
                    <a:pt x="18037" y="3519"/>
                  </a:cubicBezTo>
                  <a:cubicBezTo>
                    <a:pt x="17891" y="3727"/>
                    <a:pt x="17744" y="3935"/>
                    <a:pt x="17574" y="4125"/>
                  </a:cubicBezTo>
                  <a:cubicBezTo>
                    <a:pt x="17535" y="4172"/>
                    <a:pt x="17555" y="4241"/>
                    <a:pt x="17561" y="4297"/>
                  </a:cubicBezTo>
                  <a:cubicBezTo>
                    <a:pt x="17619" y="4535"/>
                    <a:pt x="17748" y="4747"/>
                    <a:pt x="17841" y="4973"/>
                  </a:cubicBezTo>
                  <a:cubicBezTo>
                    <a:pt x="17855" y="5005"/>
                    <a:pt x="17872" y="5043"/>
                    <a:pt x="17888" y="5082"/>
                  </a:cubicBezTo>
                  <a:cubicBezTo>
                    <a:pt x="17919" y="5163"/>
                    <a:pt x="17943" y="5250"/>
                    <a:pt x="17906" y="5315"/>
                  </a:cubicBezTo>
                  <a:cubicBezTo>
                    <a:pt x="18906" y="5313"/>
                    <a:pt x="19907" y="5310"/>
                    <a:pt x="20907" y="5307"/>
                  </a:cubicBezTo>
                  <a:cubicBezTo>
                    <a:pt x="21097" y="5307"/>
                    <a:pt x="21287" y="5306"/>
                    <a:pt x="21478" y="5306"/>
                  </a:cubicBezTo>
                  <a:cubicBezTo>
                    <a:pt x="21459" y="5277"/>
                    <a:pt x="21441" y="5247"/>
                    <a:pt x="21426" y="5221"/>
                  </a:cubicBezTo>
                  <a:cubicBezTo>
                    <a:pt x="21392" y="5175"/>
                    <a:pt x="21362" y="5129"/>
                    <a:pt x="21332" y="5082"/>
                  </a:cubicBezTo>
                  <a:cubicBezTo>
                    <a:pt x="21241" y="4943"/>
                    <a:pt x="21158" y="4800"/>
                    <a:pt x="21073" y="4660"/>
                  </a:cubicBezTo>
                  <a:cubicBezTo>
                    <a:pt x="20545" y="3760"/>
                    <a:pt x="19889" y="2897"/>
                    <a:pt x="19024" y="2297"/>
                  </a:cubicBezTo>
                  <a:cubicBezTo>
                    <a:pt x="18246" y="1784"/>
                    <a:pt x="17342" y="1518"/>
                    <a:pt x="16505" y="1127"/>
                  </a:cubicBezTo>
                  <a:cubicBezTo>
                    <a:pt x="16381" y="1055"/>
                    <a:pt x="16223" y="982"/>
                    <a:pt x="16110" y="876"/>
                  </a:cubicBezTo>
                  <a:cubicBezTo>
                    <a:pt x="15994" y="871"/>
                    <a:pt x="15909" y="694"/>
                    <a:pt x="15830" y="617"/>
                  </a:cubicBezTo>
                  <a:cubicBezTo>
                    <a:pt x="15754" y="517"/>
                    <a:pt x="15690" y="404"/>
                    <a:pt x="15585" y="331"/>
                  </a:cubicBezTo>
                  <a:cubicBezTo>
                    <a:pt x="15442" y="267"/>
                    <a:pt x="15285" y="237"/>
                    <a:pt x="15137" y="190"/>
                  </a:cubicBezTo>
                  <a:cubicBezTo>
                    <a:pt x="14939" y="137"/>
                    <a:pt x="14743" y="75"/>
                    <a:pt x="14552" y="0"/>
                  </a:cubicBezTo>
                  <a:lnTo>
                    <a:pt x="14552" y="0"/>
                  </a:lnTo>
                  <a:cubicBezTo>
                    <a:pt x="14646" y="81"/>
                    <a:pt x="14742" y="162"/>
                    <a:pt x="14837" y="241"/>
                  </a:cubicBezTo>
                  <a:cubicBezTo>
                    <a:pt x="14892" y="287"/>
                    <a:pt x="14971" y="338"/>
                    <a:pt x="15012" y="400"/>
                  </a:cubicBezTo>
                  <a:cubicBezTo>
                    <a:pt x="15061" y="371"/>
                    <a:pt x="15112" y="343"/>
                    <a:pt x="15161" y="315"/>
                  </a:cubicBezTo>
                  <a:cubicBezTo>
                    <a:pt x="15184" y="294"/>
                    <a:pt x="15208" y="286"/>
                    <a:pt x="15231" y="286"/>
                  </a:cubicBezTo>
                  <a:cubicBezTo>
                    <a:pt x="15312" y="286"/>
                    <a:pt x="15378" y="386"/>
                    <a:pt x="15307" y="459"/>
                  </a:cubicBezTo>
                  <a:cubicBezTo>
                    <a:pt x="14648" y="1066"/>
                    <a:pt x="13833" y="1475"/>
                    <a:pt x="13068" y="1929"/>
                  </a:cubicBezTo>
                  <a:cubicBezTo>
                    <a:pt x="12329" y="2360"/>
                    <a:pt x="11620" y="2837"/>
                    <a:pt x="10875" y="3255"/>
                  </a:cubicBezTo>
                  <a:cubicBezTo>
                    <a:pt x="10867" y="3294"/>
                    <a:pt x="10839" y="3320"/>
                    <a:pt x="10789" y="3320"/>
                  </a:cubicBezTo>
                  <a:cubicBezTo>
                    <a:pt x="10775" y="3320"/>
                    <a:pt x="10760" y="3318"/>
                    <a:pt x="10743" y="3314"/>
                  </a:cubicBezTo>
                  <a:cubicBezTo>
                    <a:pt x="10726" y="3318"/>
                    <a:pt x="10711" y="3320"/>
                    <a:pt x="10697" y="3320"/>
                  </a:cubicBezTo>
                  <a:cubicBezTo>
                    <a:pt x="10647" y="3320"/>
                    <a:pt x="10618" y="3294"/>
                    <a:pt x="10611" y="3255"/>
                  </a:cubicBezTo>
                  <a:cubicBezTo>
                    <a:pt x="9865" y="2837"/>
                    <a:pt x="9157" y="2360"/>
                    <a:pt x="8418" y="1929"/>
                  </a:cubicBezTo>
                  <a:cubicBezTo>
                    <a:pt x="7652" y="1475"/>
                    <a:pt x="6837" y="1066"/>
                    <a:pt x="6178" y="459"/>
                  </a:cubicBezTo>
                  <a:cubicBezTo>
                    <a:pt x="6108" y="386"/>
                    <a:pt x="6174" y="286"/>
                    <a:pt x="6253" y="286"/>
                  </a:cubicBezTo>
                  <a:cubicBezTo>
                    <a:pt x="6277" y="286"/>
                    <a:pt x="6301" y="294"/>
                    <a:pt x="6323" y="315"/>
                  </a:cubicBezTo>
                  <a:cubicBezTo>
                    <a:pt x="6374" y="343"/>
                    <a:pt x="6424" y="371"/>
                    <a:pt x="6475" y="401"/>
                  </a:cubicBezTo>
                  <a:cubicBezTo>
                    <a:pt x="6515" y="338"/>
                    <a:pt x="6593" y="287"/>
                    <a:pt x="6648" y="241"/>
                  </a:cubicBezTo>
                  <a:cubicBezTo>
                    <a:pt x="6744" y="162"/>
                    <a:pt x="6839" y="81"/>
                    <a:pt x="6934"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82"/>
            <p:cNvSpPr/>
            <p:nvPr/>
          </p:nvSpPr>
          <p:spPr>
            <a:xfrm>
              <a:off x="557463" y="5588687"/>
              <a:ext cx="469536" cy="600764"/>
            </a:xfrm>
            <a:custGeom>
              <a:avLst/>
              <a:gdLst/>
              <a:ahLst/>
              <a:cxnLst/>
              <a:rect l="l" t="t" r="r" b="b"/>
              <a:pathLst>
                <a:path w="9632" h="12324" extrusionOk="0">
                  <a:moveTo>
                    <a:pt x="4816" y="0"/>
                  </a:moveTo>
                  <a:cubicBezTo>
                    <a:pt x="4613" y="622"/>
                    <a:pt x="4223" y="1188"/>
                    <a:pt x="3737" y="1618"/>
                  </a:cubicBezTo>
                  <a:cubicBezTo>
                    <a:pt x="3314" y="1977"/>
                    <a:pt x="2760" y="2125"/>
                    <a:pt x="2212" y="2125"/>
                  </a:cubicBezTo>
                  <a:cubicBezTo>
                    <a:pt x="2179" y="2125"/>
                    <a:pt x="2144" y="2124"/>
                    <a:pt x="2109" y="2123"/>
                  </a:cubicBezTo>
                  <a:cubicBezTo>
                    <a:pt x="1740" y="2333"/>
                    <a:pt x="1282" y="2546"/>
                    <a:pt x="660" y="2883"/>
                  </a:cubicBezTo>
                  <a:cubicBezTo>
                    <a:pt x="495" y="2998"/>
                    <a:pt x="346" y="3132"/>
                    <a:pt x="206" y="3276"/>
                  </a:cubicBezTo>
                  <a:cubicBezTo>
                    <a:pt x="71" y="3985"/>
                    <a:pt x="36" y="4707"/>
                    <a:pt x="28" y="5435"/>
                  </a:cubicBezTo>
                  <a:cubicBezTo>
                    <a:pt x="28" y="6250"/>
                    <a:pt x="36" y="7070"/>
                    <a:pt x="0" y="7885"/>
                  </a:cubicBezTo>
                  <a:cubicBezTo>
                    <a:pt x="94" y="8059"/>
                    <a:pt x="143" y="8257"/>
                    <a:pt x="217" y="8440"/>
                  </a:cubicBezTo>
                  <a:cubicBezTo>
                    <a:pt x="762" y="10102"/>
                    <a:pt x="1761" y="11153"/>
                    <a:pt x="3332" y="11887"/>
                  </a:cubicBezTo>
                  <a:cubicBezTo>
                    <a:pt x="3331" y="11886"/>
                    <a:pt x="3330" y="11886"/>
                    <a:pt x="3329" y="11885"/>
                  </a:cubicBezTo>
                  <a:lnTo>
                    <a:pt x="3329" y="11885"/>
                  </a:lnTo>
                  <a:cubicBezTo>
                    <a:pt x="3676" y="12054"/>
                    <a:pt x="4040" y="12192"/>
                    <a:pt x="4417" y="12273"/>
                  </a:cubicBezTo>
                  <a:cubicBezTo>
                    <a:pt x="4504" y="12302"/>
                    <a:pt x="4674" y="12300"/>
                    <a:pt x="4817" y="12324"/>
                  </a:cubicBezTo>
                  <a:cubicBezTo>
                    <a:pt x="4959" y="12300"/>
                    <a:pt x="5130" y="12302"/>
                    <a:pt x="5216" y="12273"/>
                  </a:cubicBezTo>
                  <a:cubicBezTo>
                    <a:pt x="5596" y="12191"/>
                    <a:pt x="5963" y="12052"/>
                    <a:pt x="6312" y="11881"/>
                  </a:cubicBezTo>
                  <a:lnTo>
                    <a:pt x="6312" y="11881"/>
                  </a:lnTo>
                  <a:cubicBezTo>
                    <a:pt x="6308" y="11883"/>
                    <a:pt x="6305" y="11885"/>
                    <a:pt x="6301" y="11887"/>
                  </a:cubicBezTo>
                  <a:cubicBezTo>
                    <a:pt x="6299" y="11888"/>
                    <a:pt x="6297" y="11889"/>
                    <a:pt x="6295" y="11890"/>
                  </a:cubicBezTo>
                  <a:cubicBezTo>
                    <a:pt x="7871" y="11156"/>
                    <a:pt x="8871" y="10105"/>
                    <a:pt x="9417" y="8440"/>
                  </a:cubicBezTo>
                  <a:cubicBezTo>
                    <a:pt x="9490" y="8257"/>
                    <a:pt x="9541" y="8059"/>
                    <a:pt x="9632" y="7885"/>
                  </a:cubicBezTo>
                  <a:cubicBezTo>
                    <a:pt x="9597" y="7070"/>
                    <a:pt x="9606" y="6250"/>
                    <a:pt x="9606" y="5435"/>
                  </a:cubicBezTo>
                  <a:cubicBezTo>
                    <a:pt x="9596" y="4707"/>
                    <a:pt x="9563" y="3985"/>
                    <a:pt x="9427" y="3276"/>
                  </a:cubicBezTo>
                  <a:cubicBezTo>
                    <a:pt x="9288" y="3132"/>
                    <a:pt x="9138" y="2998"/>
                    <a:pt x="8973" y="2883"/>
                  </a:cubicBezTo>
                  <a:cubicBezTo>
                    <a:pt x="8351" y="2546"/>
                    <a:pt x="7894" y="2333"/>
                    <a:pt x="7523" y="2123"/>
                  </a:cubicBezTo>
                  <a:cubicBezTo>
                    <a:pt x="7489" y="2124"/>
                    <a:pt x="7455" y="2125"/>
                    <a:pt x="7421" y="2125"/>
                  </a:cubicBezTo>
                  <a:cubicBezTo>
                    <a:pt x="6874" y="2125"/>
                    <a:pt x="6319" y="1977"/>
                    <a:pt x="5896" y="1618"/>
                  </a:cubicBezTo>
                  <a:cubicBezTo>
                    <a:pt x="5411" y="1188"/>
                    <a:pt x="5020" y="622"/>
                    <a:pt x="481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82"/>
            <p:cNvSpPr/>
            <p:nvPr/>
          </p:nvSpPr>
          <p:spPr>
            <a:xfrm>
              <a:off x="1081499" y="5946445"/>
              <a:ext cx="199865" cy="386958"/>
            </a:xfrm>
            <a:custGeom>
              <a:avLst/>
              <a:gdLst/>
              <a:ahLst/>
              <a:cxnLst/>
              <a:rect l="l" t="t" r="r" b="b"/>
              <a:pathLst>
                <a:path w="4100" h="7938" extrusionOk="0">
                  <a:moveTo>
                    <a:pt x="1" y="1"/>
                  </a:moveTo>
                  <a:cubicBezTo>
                    <a:pt x="7" y="259"/>
                    <a:pt x="15" y="518"/>
                    <a:pt x="29" y="775"/>
                  </a:cubicBezTo>
                  <a:cubicBezTo>
                    <a:pt x="109" y="1926"/>
                    <a:pt x="396" y="3065"/>
                    <a:pt x="775" y="4153"/>
                  </a:cubicBezTo>
                  <a:cubicBezTo>
                    <a:pt x="844" y="4360"/>
                    <a:pt x="923" y="4562"/>
                    <a:pt x="1010" y="4762"/>
                  </a:cubicBezTo>
                  <a:cubicBezTo>
                    <a:pt x="1011" y="4763"/>
                    <a:pt x="1011" y="4763"/>
                    <a:pt x="1011" y="4764"/>
                  </a:cubicBezTo>
                  <a:cubicBezTo>
                    <a:pt x="1627" y="5936"/>
                    <a:pt x="2503" y="6983"/>
                    <a:pt x="3640" y="7682"/>
                  </a:cubicBezTo>
                  <a:cubicBezTo>
                    <a:pt x="3791" y="7771"/>
                    <a:pt x="3945" y="7855"/>
                    <a:pt x="4100" y="7937"/>
                  </a:cubicBezTo>
                  <a:cubicBezTo>
                    <a:pt x="2185" y="6063"/>
                    <a:pt x="813" y="2445"/>
                    <a:pt x="71" y="237"/>
                  </a:cubicBezTo>
                  <a:cubicBezTo>
                    <a:pt x="61" y="198"/>
                    <a:pt x="35" y="112"/>
                    <a:pt x="1" y="1"/>
                  </a:cubicBez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82"/>
            <p:cNvSpPr/>
            <p:nvPr/>
          </p:nvSpPr>
          <p:spPr>
            <a:xfrm>
              <a:off x="-548130" y="5457703"/>
              <a:ext cx="2680771" cy="1168283"/>
            </a:xfrm>
            <a:custGeom>
              <a:avLst/>
              <a:gdLst/>
              <a:ahLst/>
              <a:cxnLst/>
              <a:rect l="l" t="t" r="r" b="b"/>
              <a:pathLst>
                <a:path w="54993" h="23966" extrusionOk="0">
                  <a:moveTo>
                    <a:pt x="22038" y="5429"/>
                  </a:moveTo>
                  <a:cubicBezTo>
                    <a:pt x="22064" y="5429"/>
                    <a:pt x="22091" y="5448"/>
                    <a:pt x="22082" y="5481"/>
                  </a:cubicBezTo>
                  <a:cubicBezTo>
                    <a:pt x="22071" y="5523"/>
                    <a:pt x="22069" y="5566"/>
                    <a:pt x="22063" y="5609"/>
                  </a:cubicBezTo>
                  <a:cubicBezTo>
                    <a:pt x="21927" y="6519"/>
                    <a:pt x="21913" y="7440"/>
                    <a:pt x="21921" y="8359"/>
                  </a:cubicBezTo>
                  <a:cubicBezTo>
                    <a:pt x="21919" y="9443"/>
                    <a:pt x="21971" y="10535"/>
                    <a:pt x="21808" y="11613"/>
                  </a:cubicBezTo>
                  <a:cubicBezTo>
                    <a:pt x="21689" y="12414"/>
                    <a:pt x="21469" y="13236"/>
                    <a:pt x="21205" y="13995"/>
                  </a:cubicBezTo>
                  <a:cubicBezTo>
                    <a:pt x="21067" y="14405"/>
                    <a:pt x="20915" y="14812"/>
                    <a:pt x="20690" y="15184"/>
                  </a:cubicBezTo>
                  <a:cubicBezTo>
                    <a:pt x="20620" y="15297"/>
                    <a:pt x="20547" y="15409"/>
                    <a:pt x="20474" y="15521"/>
                  </a:cubicBezTo>
                  <a:cubicBezTo>
                    <a:pt x="19762" y="16733"/>
                    <a:pt x="18659" y="17786"/>
                    <a:pt x="17452" y="18294"/>
                  </a:cubicBezTo>
                  <a:cubicBezTo>
                    <a:pt x="17224" y="18397"/>
                    <a:pt x="16984" y="18468"/>
                    <a:pt x="16752" y="18557"/>
                  </a:cubicBezTo>
                  <a:cubicBezTo>
                    <a:pt x="16614" y="18652"/>
                    <a:pt x="16473" y="18738"/>
                    <a:pt x="16330" y="18814"/>
                  </a:cubicBezTo>
                  <a:cubicBezTo>
                    <a:pt x="16116" y="18936"/>
                    <a:pt x="15909" y="19064"/>
                    <a:pt x="15706" y="19201"/>
                  </a:cubicBezTo>
                  <a:cubicBezTo>
                    <a:pt x="15700" y="19206"/>
                    <a:pt x="15693" y="19208"/>
                    <a:pt x="15686" y="19208"/>
                  </a:cubicBezTo>
                  <a:cubicBezTo>
                    <a:pt x="15653" y="19208"/>
                    <a:pt x="15624" y="19158"/>
                    <a:pt x="15660" y="19133"/>
                  </a:cubicBezTo>
                  <a:cubicBezTo>
                    <a:pt x="15914" y="18951"/>
                    <a:pt x="16157" y="18754"/>
                    <a:pt x="16389" y="18544"/>
                  </a:cubicBezTo>
                  <a:cubicBezTo>
                    <a:pt x="16395" y="18536"/>
                    <a:pt x="16403" y="18528"/>
                    <a:pt x="16412" y="18523"/>
                  </a:cubicBezTo>
                  <a:cubicBezTo>
                    <a:pt x="17148" y="17853"/>
                    <a:pt x="17781" y="17062"/>
                    <a:pt x="18354" y="16255"/>
                  </a:cubicBezTo>
                  <a:cubicBezTo>
                    <a:pt x="19558" y="14413"/>
                    <a:pt x="20354" y="12348"/>
                    <a:pt x="21182" y="10321"/>
                  </a:cubicBezTo>
                  <a:cubicBezTo>
                    <a:pt x="21304" y="9977"/>
                    <a:pt x="21460" y="9643"/>
                    <a:pt x="21575" y="9299"/>
                  </a:cubicBezTo>
                  <a:cubicBezTo>
                    <a:pt x="21582" y="8718"/>
                    <a:pt x="21585" y="8138"/>
                    <a:pt x="21610" y="7559"/>
                  </a:cubicBezTo>
                  <a:cubicBezTo>
                    <a:pt x="21650" y="6849"/>
                    <a:pt x="21704" y="6115"/>
                    <a:pt x="21998" y="5458"/>
                  </a:cubicBezTo>
                  <a:cubicBezTo>
                    <a:pt x="22003" y="5438"/>
                    <a:pt x="22020" y="5429"/>
                    <a:pt x="22038" y="5429"/>
                  </a:cubicBezTo>
                  <a:close/>
                  <a:moveTo>
                    <a:pt x="32956" y="5429"/>
                  </a:moveTo>
                  <a:cubicBezTo>
                    <a:pt x="32973" y="5429"/>
                    <a:pt x="32991" y="5438"/>
                    <a:pt x="32996" y="5458"/>
                  </a:cubicBezTo>
                  <a:cubicBezTo>
                    <a:pt x="33289" y="6115"/>
                    <a:pt x="33344" y="6849"/>
                    <a:pt x="33382" y="7559"/>
                  </a:cubicBezTo>
                  <a:cubicBezTo>
                    <a:pt x="33407" y="8138"/>
                    <a:pt x="33412" y="8718"/>
                    <a:pt x="33418" y="9298"/>
                  </a:cubicBezTo>
                  <a:cubicBezTo>
                    <a:pt x="33533" y="9642"/>
                    <a:pt x="33689" y="9977"/>
                    <a:pt x="33811" y="10321"/>
                  </a:cubicBezTo>
                  <a:cubicBezTo>
                    <a:pt x="34639" y="12348"/>
                    <a:pt x="35435" y="14413"/>
                    <a:pt x="36638" y="16254"/>
                  </a:cubicBezTo>
                  <a:cubicBezTo>
                    <a:pt x="37214" y="17062"/>
                    <a:pt x="37844" y="17853"/>
                    <a:pt x="38581" y="18523"/>
                  </a:cubicBezTo>
                  <a:cubicBezTo>
                    <a:pt x="38591" y="18528"/>
                    <a:pt x="38598" y="18536"/>
                    <a:pt x="38605" y="18544"/>
                  </a:cubicBezTo>
                  <a:cubicBezTo>
                    <a:pt x="38837" y="18753"/>
                    <a:pt x="39079" y="18951"/>
                    <a:pt x="39333" y="19133"/>
                  </a:cubicBezTo>
                  <a:cubicBezTo>
                    <a:pt x="39369" y="19158"/>
                    <a:pt x="39340" y="19208"/>
                    <a:pt x="39308" y="19208"/>
                  </a:cubicBezTo>
                  <a:cubicBezTo>
                    <a:pt x="39301" y="19208"/>
                    <a:pt x="39295" y="19206"/>
                    <a:pt x="39288" y="19201"/>
                  </a:cubicBezTo>
                  <a:cubicBezTo>
                    <a:pt x="39084" y="19064"/>
                    <a:pt x="38876" y="18935"/>
                    <a:pt x="38663" y="18814"/>
                  </a:cubicBezTo>
                  <a:cubicBezTo>
                    <a:pt x="38520" y="18738"/>
                    <a:pt x="38380" y="18652"/>
                    <a:pt x="38241" y="18557"/>
                  </a:cubicBezTo>
                  <a:cubicBezTo>
                    <a:pt x="38009" y="18468"/>
                    <a:pt x="37769" y="18397"/>
                    <a:pt x="37542" y="18294"/>
                  </a:cubicBezTo>
                  <a:cubicBezTo>
                    <a:pt x="36336" y="17786"/>
                    <a:pt x="35232" y="16733"/>
                    <a:pt x="34520" y="15521"/>
                  </a:cubicBezTo>
                  <a:cubicBezTo>
                    <a:pt x="34446" y="15409"/>
                    <a:pt x="34374" y="15297"/>
                    <a:pt x="34303" y="15184"/>
                  </a:cubicBezTo>
                  <a:cubicBezTo>
                    <a:pt x="34079" y="14812"/>
                    <a:pt x="33927" y="14405"/>
                    <a:pt x="33789" y="13995"/>
                  </a:cubicBezTo>
                  <a:cubicBezTo>
                    <a:pt x="33524" y="13236"/>
                    <a:pt x="33306" y="12414"/>
                    <a:pt x="33186" y="11613"/>
                  </a:cubicBezTo>
                  <a:cubicBezTo>
                    <a:pt x="33021" y="10535"/>
                    <a:pt x="33074" y="9443"/>
                    <a:pt x="33072" y="8358"/>
                  </a:cubicBezTo>
                  <a:cubicBezTo>
                    <a:pt x="33082" y="7440"/>
                    <a:pt x="33066" y="6519"/>
                    <a:pt x="32931" y="5608"/>
                  </a:cubicBezTo>
                  <a:cubicBezTo>
                    <a:pt x="32924" y="5566"/>
                    <a:pt x="32923" y="5522"/>
                    <a:pt x="32913" y="5481"/>
                  </a:cubicBezTo>
                  <a:cubicBezTo>
                    <a:pt x="32903" y="5448"/>
                    <a:pt x="32930" y="5429"/>
                    <a:pt x="32956" y="5429"/>
                  </a:cubicBezTo>
                  <a:close/>
                  <a:moveTo>
                    <a:pt x="20751" y="0"/>
                  </a:moveTo>
                  <a:cubicBezTo>
                    <a:pt x="20550" y="1216"/>
                    <a:pt x="20191" y="2394"/>
                    <a:pt x="19784" y="3554"/>
                  </a:cubicBezTo>
                  <a:cubicBezTo>
                    <a:pt x="19519" y="4356"/>
                    <a:pt x="19247" y="5156"/>
                    <a:pt x="18936" y="5942"/>
                  </a:cubicBezTo>
                  <a:cubicBezTo>
                    <a:pt x="18808" y="6266"/>
                    <a:pt x="18685" y="6580"/>
                    <a:pt x="18547" y="6897"/>
                  </a:cubicBezTo>
                  <a:cubicBezTo>
                    <a:pt x="18448" y="7159"/>
                    <a:pt x="18295" y="7389"/>
                    <a:pt x="18124" y="7608"/>
                  </a:cubicBezTo>
                  <a:cubicBezTo>
                    <a:pt x="17982" y="7855"/>
                    <a:pt x="17823" y="8091"/>
                    <a:pt x="17643" y="8314"/>
                  </a:cubicBezTo>
                  <a:cubicBezTo>
                    <a:pt x="16828" y="9394"/>
                    <a:pt x="15719" y="10231"/>
                    <a:pt x="14552" y="10891"/>
                  </a:cubicBezTo>
                  <a:cubicBezTo>
                    <a:pt x="12550" y="12195"/>
                    <a:pt x="10376" y="13188"/>
                    <a:pt x="8268" y="14306"/>
                  </a:cubicBezTo>
                  <a:cubicBezTo>
                    <a:pt x="6816" y="15121"/>
                    <a:pt x="5260" y="15758"/>
                    <a:pt x="3896" y="16725"/>
                  </a:cubicBezTo>
                  <a:cubicBezTo>
                    <a:pt x="1850" y="18125"/>
                    <a:pt x="11" y="20123"/>
                    <a:pt x="3" y="22592"/>
                  </a:cubicBezTo>
                  <a:cubicBezTo>
                    <a:pt x="1" y="23035"/>
                    <a:pt x="57" y="23494"/>
                    <a:pt x="183" y="23966"/>
                  </a:cubicBezTo>
                  <a:cubicBezTo>
                    <a:pt x="142" y="23510"/>
                    <a:pt x="165" y="23049"/>
                    <a:pt x="240" y="22592"/>
                  </a:cubicBezTo>
                  <a:cubicBezTo>
                    <a:pt x="521" y="20883"/>
                    <a:pt x="1542" y="19236"/>
                    <a:pt x="2767" y="18093"/>
                  </a:cubicBezTo>
                  <a:cubicBezTo>
                    <a:pt x="4729" y="16298"/>
                    <a:pt x="7272" y="15386"/>
                    <a:pt x="9663" y="14318"/>
                  </a:cubicBezTo>
                  <a:cubicBezTo>
                    <a:pt x="11891" y="13314"/>
                    <a:pt x="14056" y="12128"/>
                    <a:pt x="15988" y="10624"/>
                  </a:cubicBezTo>
                  <a:cubicBezTo>
                    <a:pt x="16607" y="10111"/>
                    <a:pt x="17220" y="9570"/>
                    <a:pt x="17741" y="8957"/>
                  </a:cubicBezTo>
                  <a:cubicBezTo>
                    <a:pt x="17744" y="8926"/>
                    <a:pt x="17775" y="8898"/>
                    <a:pt x="17808" y="8898"/>
                  </a:cubicBezTo>
                  <a:cubicBezTo>
                    <a:pt x="17814" y="8898"/>
                    <a:pt x="17821" y="8899"/>
                    <a:pt x="17827" y="8901"/>
                  </a:cubicBezTo>
                  <a:cubicBezTo>
                    <a:pt x="18023" y="8629"/>
                    <a:pt x="18207" y="8349"/>
                    <a:pt x="18368" y="8056"/>
                  </a:cubicBezTo>
                  <a:cubicBezTo>
                    <a:pt x="18359" y="8024"/>
                    <a:pt x="18380" y="7985"/>
                    <a:pt x="18418" y="7981"/>
                  </a:cubicBezTo>
                  <a:cubicBezTo>
                    <a:pt x="18420" y="7981"/>
                    <a:pt x="18421" y="7981"/>
                    <a:pt x="18423" y="7981"/>
                  </a:cubicBezTo>
                  <a:cubicBezTo>
                    <a:pt x="18472" y="7981"/>
                    <a:pt x="18499" y="8041"/>
                    <a:pt x="18471" y="8075"/>
                  </a:cubicBezTo>
                  <a:cubicBezTo>
                    <a:pt x="18461" y="8101"/>
                    <a:pt x="18455" y="8127"/>
                    <a:pt x="18447" y="8152"/>
                  </a:cubicBezTo>
                  <a:cubicBezTo>
                    <a:pt x="17934" y="9360"/>
                    <a:pt x="17107" y="10418"/>
                    <a:pt x="16269" y="11420"/>
                  </a:cubicBezTo>
                  <a:cubicBezTo>
                    <a:pt x="15356" y="12443"/>
                    <a:pt x="14309" y="13336"/>
                    <a:pt x="13285" y="14247"/>
                  </a:cubicBezTo>
                  <a:cubicBezTo>
                    <a:pt x="12511" y="14927"/>
                    <a:pt x="11697" y="15565"/>
                    <a:pt x="10806" y="16084"/>
                  </a:cubicBezTo>
                  <a:cubicBezTo>
                    <a:pt x="9566" y="16830"/>
                    <a:pt x="8164" y="17232"/>
                    <a:pt x="6876" y="17879"/>
                  </a:cubicBezTo>
                  <a:cubicBezTo>
                    <a:pt x="4992" y="18836"/>
                    <a:pt x="3338" y="20509"/>
                    <a:pt x="2816" y="22593"/>
                  </a:cubicBezTo>
                  <a:cubicBezTo>
                    <a:pt x="2791" y="22684"/>
                    <a:pt x="2773" y="22777"/>
                    <a:pt x="2754" y="22870"/>
                  </a:cubicBezTo>
                  <a:cubicBezTo>
                    <a:pt x="2800" y="22778"/>
                    <a:pt x="2848" y="22684"/>
                    <a:pt x="2895" y="22593"/>
                  </a:cubicBezTo>
                  <a:cubicBezTo>
                    <a:pt x="3236" y="21934"/>
                    <a:pt x="3592" y="21281"/>
                    <a:pt x="4070" y="20712"/>
                  </a:cubicBezTo>
                  <a:cubicBezTo>
                    <a:pt x="5449" y="19172"/>
                    <a:pt x="7355" y="18074"/>
                    <a:pt x="9333" y="17504"/>
                  </a:cubicBezTo>
                  <a:cubicBezTo>
                    <a:pt x="9342" y="17502"/>
                    <a:pt x="9352" y="17501"/>
                    <a:pt x="9361" y="17501"/>
                  </a:cubicBezTo>
                  <a:cubicBezTo>
                    <a:pt x="9419" y="17461"/>
                    <a:pt x="9478" y="17424"/>
                    <a:pt x="9538" y="17388"/>
                  </a:cubicBezTo>
                  <a:cubicBezTo>
                    <a:pt x="10383" y="16892"/>
                    <a:pt x="11232" y="16416"/>
                    <a:pt x="12027" y="15846"/>
                  </a:cubicBezTo>
                  <a:cubicBezTo>
                    <a:pt x="12131" y="15771"/>
                    <a:pt x="12238" y="15703"/>
                    <a:pt x="12336" y="15620"/>
                  </a:cubicBezTo>
                  <a:cubicBezTo>
                    <a:pt x="12344" y="15612"/>
                    <a:pt x="12353" y="15609"/>
                    <a:pt x="12362" y="15609"/>
                  </a:cubicBezTo>
                  <a:cubicBezTo>
                    <a:pt x="12394" y="15609"/>
                    <a:pt x="12420" y="15656"/>
                    <a:pt x="12385" y="15681"/>
                  </a:cubicBezTo>
                  <a:cubicBezTo>
                    <a:pt x="12173" y="15851"/>
                    <a:pt x="11981" y="16044"/>
                    <a:pt x="11770" y="16215"/>
                  </a:cubicBezTo>
                  <a:cubicBezTo>
                    <a:pt x="10856" y="17055"/>
                    <a:pt x="9707" y="17588"/>
                    <a:pt x="8831" y="18468"/>
                  </a:cubicBezTo>
                  <a:cubicBezTo>
                    <a:pt x="8297" y="19039"/>
                    <a:pt x="7910" y="19673"/>
                    <a:pt x="7504" y="20331"/>
                  </a:cubicBezTo>
                  <a:cubicBezTo>
                    <a:pt x="7104" y="20983"/>
                    <a:pt x="6706" y="21653"/>
                    <a:pt x="6426" y="22365"/>
                  </a:cubicBezTo>
                  <a:cubicBezTo>
                    <a:pt x="6394" y="22441"/>
                    <a:pt x="6366" y="22517"/>
                    <a:pt x="6337" y="22593"/>
                  </a:cubicBezTo>
                  <a:cubicBezTo>
                    <a:pt x="6302" y="22688"/>
                    <a:pt x="6268" y="22783"/>
                    <a:pt x="6235" y="22879"/>
                  </a:cubicBezTo>
                  <a:cubicBezTo>
                    <a:pt x="6350" y="22867"/>
                    <a:pt x="6461" y="22865"/>
                    <a:pt x="6528" y="22855"/>
                  </a:cubicBezTo>
                  <a:cubicBezTo>
                    <a:pt x="6760" y="22837"/>
                    <a:pt x="6991" y="22830"/>
                    <a:pt x="7221" y="22830"/>
                  </a:cubicBezTo>
                  <a:cubicBezTo>
                    <a:pt x="7742" y="22830"/>
                    <a:pt x="8261" y="22866"/>
                    <a:pt x="8780" y="22900"/>
                  </a:cubicBezTo>
                  <a:cubicBezTo>
                    <a:pt x="9268" y="22892"/>
                    <a:pt x="9756" y="22886"/>
                    <a:pt x="10245" y="22881"/>
                  </a:cubicBezTo>
                  <a:cubicBezTo>
                    <a:pt x="12317" y="22855"/>
                    <a:pt x="14389" y="22839"/>
                    <a:pt x="16462" y="22828"/>
                  </a:cubicBezTo>
                  <a:cubicBezTo>
                    <a:pt x="16441" y="22756"/>
                    <a:pt x="16486" y="22668"/>
                    <a:pt x="16522" y="22593"/>
                  </a:cubicBezTo>
                  <a:cubicBezTo>
                    <a:pt x="16528" y="22579"/>
                    <a:pt x="16533" y="22568"/>
                    <a:pt x="16539" y="22555"/>
                  </a:cubicBezTo>
                  <a:cubicBezTo>
                    <a:pt x="16722" y="22118"/>
                    <a:pt x="16961" y="21704"/>
                    <a:pt x="17229" y="21315"/>
                  </a:cubicBezTo>
                  <a:cubicBezTo>
                    <a:pt x="18559" y="19344"/>
                    <a:pt x="19973" y="18886"/>
                    <a:pt x="22074" y="18115"/>
                  </a:cubicBezTo>
                  <a:cubicBezTo>
                    <a:pt x="22130" y="18025"/>
                    <a:pt x="22189" y="17932"/>
                    <a:pt x="22233" y="17841"/>
                  </a:cubicBezTo>
                  <a:cubicBezTo>
                    <a:pt x="22311" y="17640"/>
                    <a:pt x="22450" y="17466"/>
                    <a:pt x="22672" y="17422"/>
                  </a:cubicBezTo>
                  <a:cubicBezTo>
                    <a:pt x="23175" y="17280"/>
                    <a:pt x="23685" y="17154"/>
                    <a:pt x="24197" y="17048"/>
                  </a:cubicBezTo>
                  <a:cubicBezTo>
                    <a:pt x="24952" y="16275"/>
                    <a:pt x="25127" y="15513"/>
                    <a:pt x="24805" y="14341"/>
                  </a:cubicBezTo>
                  <a:cubicBezTo>
                    <a:pt x="24283" y="13980"/>
                    <a:pt x="23816" y="13545"/>
                    <a:pt x="23438" y="13037"/>
                  </a:cubicBezTo>
                  <a:cubicBezTo>
                    <a:pt x="23107" y="12576"/>
                    <a:pt x="22868" y="12055"/>
                    <a:pt x="22681" y="11520"/>
                  </a:cubicBezTo>
                  <a:cubicBezTo>
                    <a:pt x="22665" y="11469"/>
                    <a:pt x="22648" y="11417"/>
                    <a:pt x="22631" y="11364"/>
                  </a:cubicBezTo>
                  <a:cubicBezTo>
                    <a:pt x="22581" y="11958"/>
                    <a:pt x="22498" y="12550"/>
                    <a:pt x="22360" y="13134"/>
                  </a:cubicBezTo>
                  <a:cubicBezTo>
                    <a:pt x="21830" y="15523"/>
                    <a:pt x="20429" y="17782"/>
                    <a:pt x="18286" y="19032"/>
                  </a:cubicBezTo>
                  <a:cubicBezTo>
                    <a:pt x="17222" y="19663"/>
                    <a:pt x="16052" y="20045"/>
                    <a:pt x="15046" y="20753"/>
                  </a:cubicBezTo>
                  <a:cubicBezTo>
                    <a:pt x="14671" y="21011"/>
                    <a:pt x="14309" y="21295"/>
                    <a:pt x="14008" y="21636"/>
                  </a:cubicBezTo>
                  <a:cubicBezTo>
                    <a:pt x="13899" y="21761"/>
                    <a:pt x="13799" y="21896"/>
                    <a:pt x="13693" y="22025"/>
                  </a:cubicBezTo>
                  <a:cubicBezTo>
                    <a:pt x="13671" y="22052"/>
                    <a:pt x="13639" y="22067"/>
                    <a:pt x="13607" y="22067"/>
                  </a:cubicBezTo>
                  <a:cubicBezTo>
                    <a:pt x="13588" y="22067"/>
                    <a:pt x="13570" y="22062"/>
                    <a:pt x="13554" y="22052"/>
                  </a:cubicBezTo>
                  <a:cubicBezTo>
                    <a:pt x="13320" y="21967"/>
                    <a:pt x="14050" y="21163"/>
                    <a:pt x="14155" y="21060"/>
                  </a:cubicBezTo>
                  <a:cubicBezTo>
                    <a:pt x="15359" y="19832"/>
                    <a:pt x="17091" y="19414"/>
                    <a:pt x="18481" y="18467"/>
                  </a:cubicBezTo>
                  <a:cubicBezTo>
                    <a:pt x="20198" y="17308"/>
                    <a:pt x="21358" y="15457"/>
                    <a:pt x="21895" y="13479"/>
                  </a:cubicBezTo>
                  <a:cubicBezTo>
                    <a:pt x="22329" y="11914"/>
                    <a:pt x="22368" y="10280"/>
                    <a:pt x="22355" y="8667"/>
                  </a:cubicBezTo>
                  <a:cubicBezTo>
                    <a:pt x="22374" y="7247"/>
                    <a:pt x="22342" y="5693"/>
                    <a:pt x="23213" y="4493"/>
                  </a:cubicBezTo>
                  <a:cubicBezTo>
                    <a:pt x="23250" y="4453"/>
                    <a:pt x="23261" y="4374"/>
                    <a:pt x="23317" y="4374"/>
                  </a:cubicBezTo>
                  <a:cubicBezTo>
                    <a:pt x="23323" y="4374"/>
                    <a:pt x="23330" y="4375"/>
                    <a:pt x="23337" y="4377"/>
                  </a:cubicBezTo>
                  <a:cubicBezTo>
                    <a:pt x="23367" y="4389"/>
                    <a:pt x="23380" y="4432"/>
                    <a:pt x="23359" y="4458"/>
                  </a:cubicBezTo>
                  <a:cubicBezTo>
                    <a:pt x="23274" y="4632"/>
                    <a:pt x="23206" y="4817"/>
                    <a:pt x="23143" y="4996"/>
                  </a:cubicBezTo>
                  <a:cubicBezTo>
                    <a:pt x="23086" y="5160"/>
                    <a:pt x="23036" y="5325"/>
                    <a:pt x="22992" y="5489"/>
                  </a:cubicBezTo>
                  <a:cubicBezTo>
                    <a:pt x="23554" y="4940"/>
                    <a:pt x="24209" y="4750"/>
                    <a:pt x="24932" y="4291"/>
                  </a:cubicBezTo>
                  <a:cubicBezTo>
                    <a:pt x="25558" y="3861"/>
                    <a:pt x="26036" y="3253"/>
                    <a:pt x="26447" y="2623"/>
                  </a:cubicBezTo>
                  <a:cubicBezTo>
                    <a:pt x="26476" y="2581"/>
                    <a:pt x="26498" y="2533"/>
                    <a:pt x="26539" y="2500"/>
                  </a:cubicBezTo>
                  <a:cubicBezTo>
                    <a:pt x="26548" y="2495"/>
                    <a:pt x="26557" y="2492"/>
                    <a:pt x="26565" y="2492"/>
                  </a:cubicBezTo>
                  <a:cubicBezTo>
                    <a:pt x="26610" y="2492"/>
                    <a:pt x="26643" y="2557"/>
                    <a:pt x="26600" y="2589"/>
                  </a:cubicBezTo>
                  <a:cubicBezTo>
                    <a:pt x="26085" y="3652"/>
                    <a:pt x="25734" y="4141"/>
                    <a:pt x="25262" y="4502"/>
                  </a:cubicBezTo>
                  <a:cubicBezTo>
                    <a:pt x="25431" y="4448"/>
                    <a:pt x="25596" y="4378"/>
                    <a:pt x="25756" y="4300"/>
                  </a:cubicBezTo>
                  <a:cubicBezTo>
                    <a:pt x="26643" y="3878"/>
                    <a:pt x="27100" y="2970"/>
                    <a:pt x="27360" y="2058"/>
                  </a:cubicBezTo>
                  <a:cubicBezTo>
                    <a:pt x="27355" y="2022"/>
                    <a:pt x="27352" y="1984"/>
                    <a:pt x="27350" y="1948"/>
                  </a:cubicBezTo>
                  <a:cubicBezTo>
                    <a:pt x="27348" y="1936"/>
                    <a:pt x="27346" y="1925"/>
                    <a:pt x="27345" y="1912"/>
                  </a:cubicBezTo>
                  <a:cubicBezTo>
                    <a:pt x="27325" y="1773"/>
                    <a:pt x="27317" y="1629"/>
                    <a:pt x="27326" y="1486"/>
                  </a:cubicBezTo>
                  <a:cubicBezTo>
                    <a:pt x="27325" y="1466"/>
                    <a:pt x="27342" y="1454"/>
                    <a:pt x="27358" y="1454"/>
                  </a:cubicBezTo>
                  <a:cubicBezTo>
                    <a:pt x="27369" y="1454"/>
                    <a:pt x="27379" y="1459"/>
                    <a:pt x="27384" y="1471"/>
                  </a:cubicBezTo>
                  <a:cubicBezTo>
                    <a:pt x="27403" y="1520"/>
                    <a:pt x="27419" y="1584"/>
                    <a:pt x="27441" y="1626"/>
                  </a:cubicBezTo>
                  <a:cubicBezTo>
                    <a:pt x="27463" y="1667"/>
                    <a:pt x="27483" y="1707"/>
                    <a:pt x="27502" y="1749"/>
                  </a:cubicBezTo>
                  <a:cubicBezTo>
                    <a:pt x="27506" y="1754"/>
                    <a:pt x="27508" y="1761"/>
                    <a:pt x="27510" y="1767"/>
                  </a:cubicBezTo>
                  <a:cubicBezTo>
                    <a:pt x="27581" y="1914"/>
                    <a:pt x="27641" y="2065"/>
                    <a:pt x="27696" y="2219"/>
                  </a:cubicBezTo>
                  <a:cubicBezTo>
                    <a:pt x="27710" y="2254"/>
                    <a:pt x="27723" y="2291"/>
                    <a:pt x="27736" y="2327"/>
                  </a:cubicBezTo>
                  <a:cubicBezTo>
                    <a:pt x="27748" y="2364"/>
                    <a:pt x="27761" y="2400"/>
                    <a:pt x="27772" y="2437"/>
                  </a:cubicBezTo>
                  <a:cubicBezTo>
                    <a:pt x="27785" y="2474"/>
                    <a:pt x="27798" y="2510"/>
                    <a:pt x="27810" y="2547"/>
                  </a:cubicBezTo>
                  <a:cubicBezTo>
                    <a:pt x="27835" y="2620"/>
                    <a:pt x="27859" y="2693"/>
                    <a:pt x="27883" y="2767"/>
                  </a:cubicBezTo>
                  <a:cubicBezTo>
                    <a:pt x="28162" y="3414"/>
                    <a:pt x="28582" y="3990"/>
                    <a:pt x="29238" y="4300"/>
                  </a:cubicBezTo>
                  <a:cubicBezTo>
                    <a:pt x="29397" y="4378"/>
                    <a:pt x="29562" y="4448"/>
                    <a:pt x="29730" y="4502"/>
                  </a:cubicBezTo>
                  <a:cubicBezTo>
                    <a:pt x="29258" y="4141"/>
                    <a:pt x="28908" y="3651"/>
                    <a:pt x="28392" y="2589"/>
                  </a:cubicBezTo>
                  <a:cubicBezTo>
                    <a:pt x="28349" y="2557"/>
                    <a:pt x="28383" y="2492"/>
                    <a:pt x="28428" y="2492"/>
                  </a:cubicBezTo>
                  <a:cubicBezTo>
                    <a:pt x="28436" y="2492"/>
                    <a:pt x="28445" y="2495"/>
                    <a:pt x="28454" y="2500"/>
                  </a:cubicBezTo>
                  <a:cubicBezTo>
                    <a:pt x="28495" y="2533"/>
                    <a:pt x="28516" y="2581"/>
                    <a:pt x="28546" y="2623"/>
                  </a:cubicBezTo>
                  <a:cubicBezTo>
                    <a:pt x="28957" y="3252"/>
                    <a:pt x="29434" y="3861"/>
                    <a:pt x="30060" y="4291"/>
                  </a:cubicBezTo>
                  <a:cubicBezTo>
                    <a:pt x="30784" y="4750"/>
                    <a:pt x="31440" y="4940"/>
                    <a:pt x="32000" y="5489"/>
                  </a:cubicBezTo>
                  <a:cubicBezTo>
                    <a:pt x="31957" y="5323"/>
                    <a:pt x="31906" y="5160"/>
                    <a:pt x="31850" y="4996"/>
                  </a:cubicBezTo>
                  <a:cubicBezTo>
                    <a:pt x="31788" y="4817"/>
                    <a:pt x="31718" y="4632"/>
                    <a:pt x="31634" y="4458"/>
                  </a:cubicBezTo>
                  <a:cubicBezTo>
                    <a:pt x="31612" y="4432"/>
                    <a:pt x="31626" y="4389"/>
                    <a:pt x="31655" y="4377"/>
                  </a:cubicBezTo>
                  <a:cubicBezTo>
                    <a:pt x="31663" y="4375"/>
                    <a:pt x="31669" y="4374"/>
                    <a:pt x="31675" y="4374"/>
                  </a:cubicBezTo>
                  <a:cubicBezTo>
                    <a:pt x="31731" y="4374"/>
                    <a:pt x="31742" y="4453"/>
                    <a:pt x="31779" y="4493"/>
                  </a:cubicBezTo>
                  <a:cubicBezTo>
                    <a:pt x="32651" y="5693"/>
                    <a:pt x="32619" y="7247"/>
                    <a:pt x="32639" y="8667"/>
                  </a:cubicBezTo>
                  <a:cubicBezTo>
                    <a:pt x="32624" y="10280"/>
                    <a:pt x="32665" y="11914"/>
                    <a:pt x="33098" y="13479"/>
                  </a:cubicBezTo>
                  <a:cubicBezTo>
                    <a:pt x="33635" y="15457"/>
                    <a:pt x="34795" y="17308"/>
                    <a:pt x="36512" y="18467"/>
                  </a:cubicBezTo>
                  <a:cubicBezTo>
                    <a:pt x="37903" y="19414"/>
                    <a:pt x="39635" y="19832"/>
                    <a:pt x="40837" y="21060"/>
                  </a:cubicBezTo>
                  <a:cubicBezTo>
                    <a:pt x="40942" y="21163"/>
                    <a:pt x="41673" y="21967"/>
                    <a:pt x="41439" y="22052"/>
                  </a:cubicBezTo>
                  <a:cubicBezTo>
                    <a:pt x="41423" y="22062"/>
                    <a:pt x="41404" y="22067"/>
                    <a:pt x="41386" y="22067"/>
                  </a:cubicBezTo>
                  <a:cubicBezTo>
                    <a:pt x="41354" y="22067"/>
                    <a:pt x="41322" y="22052"/>
                    <a:pt x="41300" y="22025"/>
                  </a:cubicBezTo>
                  <a:cubicBezTo>
                    <a:pt x="41193" y="21896"/>
                    <a:pt x="41095" y="21761"/>
                    <a:pt x="40986" y="21636"/>
                  </a:cubicBezTo>
                  <a:cubicBezTo>
                    <a:pt x="40683" y="21295"/>
                    <a:pt x="40323" y="21011"/>
                    <a:pt x="39949" y="20753"/>
                  </a:cubicBezTo>
                  <a:cubicBezTo>
                    <a:pt x="38941" y="20045"/>
                    <a:pt x="37772" y="19663"/>
                    <a:pt x="36708" y="19032"/>
                  </a:cubicBezTo>
                  <a:cubicBezTo>
                    <a:pt x="34564" y="17782"/>
                    <a:pt x="33165" y="15523"/>
                    <a:pt x="32632" y="13134"/>
                  </a:cubicBezTo>
                  <a:cubicBezTo>
                    <a:pt x="32495" y="12549"/>
                    <a:pt x="32412" y="11957"/>
                    <a:pt x="32362" y="11363"/>
                  </a:cubicBezTo>
                  <a:cubicBezTo>
                    <a:pt x="32344" y="11416"/>
                    <a:pt x="32328" y="11469"/>
                    <a:pt x="32311" y="11520"/>
                  </a:cubicBezTo>
                  <a:cubicBezTo>
                    <a:pt x="32125" y="12055"/>
                    <a:pt x="31885" y="12576"/>
                    <a:pt x="31555" y="13037"/>
                  </a:cubicBezTo>
                  <a:cubicBezTo>
                    <a:pt x="31179" y="13545"/>
                    <a:pt x="30709" y="13980"/>
                    <a:pt x="30187" y="14341"/>
                  </a:cubicBezTo>
                  <a:cubicBezTo>
                    <a:pt x="29867" y="15513"/>
                    <a:pt x="30041" y="16275"/>
                    <a:pt x="30796" y="17048"/>
                  </a:cubicBezTo>
                  <a:cubicBezTo>
                    <a:pt x="31308" y="17154"/>
                    <a:pt x="31818" y="17280"/>
                    <a:pt x="32320" y="17422"/>
                  </a:cubicBezTo>
                  <a:cubicBezTo>
                    <a:pt x="32544" y="17466"/>
                    <a:pt x="32682" y="17640"/>
                    <a:pt x="32759" y="17841"/>
                  </a:cubicBezTo>
                  <a:cubicBezTo>
                    <a:pt x="32805" y="17932"/>
                    <a:pt x="32862" y="18025"/>
                    <a:pt x="32918" y="18115"/>
                  </a:cubicBezTo>
                  <a:cubicBezTo>
                    <a:pt x="35020" y="18886"/>
                    <a:pt x="36433" y="19344"/>
                    <a:pt x="37763" y="21315"/>
                  </a:cubicBezTo>
                  <a:cubicBezTo>
                    <a:pt x="38031" y="21704"/>
                    <a:pt x="38270" y="22118"/>
                    <a:pt x="38454" y="22555"/>
                  </a:cubicBezTo>
                  <a:cubicBezTo>
                    <a:pt x="38459" y="22568"/>
                    <a:pt x="38466" y="22579"/>
                    <a:pt x="38472" y="22593"/>
                  </a:cubicBezTo>
                  <a:cubicBezTo>
                    <a:pt x="38505" y="22663"/>
                    <a:pt x="38546" y="22745"/>
                    <a:pt x="38533" y="22816"/>
                  </a:cubicBezTo>
                  <a:cubicBezTo>
                    <a:pt x="40172" y="22811"/>
                    <a:pt x="41809" y="22806"/>
                    <a:pt x="43448" y="22806"/>
                  </a:cubicBezTo>
                  <a:cubicBezTo>
                    <a:pt x="43873" y="22806"/>
                    <a:pt x="44298" y="22807"/>
                    <a:pt x="44724" y="22807"/>
                  </a:cubicBezTo>
                  <a:cubicBezTo>
                    <a:pt x="46062" y="22810"/>
                    <a:pt x="47401" y="22817"/>
                    <a:pt x="48740" y="22828"/>
                  </a:cubicBezTo>
                  <a:cubicBezTo>
                    <a:pt x="48713" y="22749"/>
                    <a:pt x="48684" y="22671"/>
                    <a:pt x="48655" y="22593"/>
                  </a:cubicBezTo>
                  <a:cubicBezTo>
                    <a:pt x="48627" y="22517"/>
                    <a:pt x="48598" y="22441"/>
                    <a:pt x="48568" y="22365"/>
                  </a:cubicBezTo>
                  <a:cubicBezTo>
                    <a:pt x="48287" y="21653"/>
                    <a:pt x="47888" y="20983"/>
                    <a:pt x="47489" y="20331"/>
                  </a:cubicBezTo>
                  <a:cubicBezTo>
                    <a:pt x="47084" y="19673"/>
                    <a:pt x="46696" y="19039"/>
                    <a:pt x="46162" y="18468"/>
                  </a:cubicBezTo>
                  <a:cubicBezTo>
                    <a:pt x="45287" y="17588"/>
                    <a:pt x="44137" y="17055"/>
                    <a:pt x="43223" y="16215"/>
                  </a:cubicBezTo>
                  <a:cubicBezTo>
                    <a:pt x="43012" y="16044"/>
                    <a:pt x="42819" y="15851"/>
                    <a:pt x="42608" y="15681"/>
                  </a:cubicBezTo>
                  <a:cubicBezTo>
                    <a:pt x="42573" y="15656"/>
                    <a:pt x="42599" y="15609"/>
                    <a:pt x="42632" y="15609"/>
                  </a:cubicBezTo>
                  <a:cubicBezTo>
                    <a:pt x="42640" y="15609"/>
                    <a:pt x="42649" y="15612"/>
                    <a:pt x="42658" y="15620"/>
                  </a:cubicBezTo>
                  <a:cubicBezTo>
                    <a:pt x="42754" y="15703"/>
                    <a:pt x="42864" y="15771"/>
                    <a:pt x="42966" y="15846"/>
                  </a:cubicBezTo>
                  <a:cubicBezTo>
                    <a:pt x="43762" y="16416"/>
                    <a:pt x="44609" y="16892"/>
                    <a:pt x="45455" y="17388"/>
                  </a:cubicBezTo>
                  <a:cubicBezTo>
                    <a:pt x="45516" y="17424"/>
                    <a:pt x="45574" y="17461"/>
                    <a:pt x="45631" y="17501"/>
                  </a:cubicBezTo>
                  <a:cubicBezTo>
                    <a:pt x="45641" y="17501"/>
                    <a:pt x="45650" y="17502"/>
                    <a:pt x="45659" y="17504"/>
                  </a:cubicBezTo>
                  <a:cubicBezTo>
                    <a:pt x="47637" y="18074"/>
                    <a:pt x="49544" y="19172"/>
                    <a:pt x="50924" y="20712"/>
                  </a:cubicBezTo>
                  <a:cubicBezTo>
                    <a:pt x="51401" y="21281"/>
                    <a:pt x="51758" y="21934"/>
                    <a:pt x="52097" y="22593"/>
                  </a:cubicBezTo>
                  <a:cubicBezTo>
                    <a:pt x="52145" y="22684"/>
                    <a:pt x="52193" y="22778"/>
                    <a:pt x="52240" y="22870"/>
                  </a:cubicBezTo>
                  <a:cubicBezTo>
                    <a:pt x="52222" y="22777"/>
                    <a:pt x="52201" y="22684"/>
                    <a:pt x="52177" y="22593"/>
                  </a:cubicBezTo>
                  <a:cubicBezTo>
                    <a:pt x="51655" y="20509"/>
                    <a:pt x="50003" y="18836"/>
                    <a:pt x="48116" y="17879"/>
                  </a:cubicBezTo>
                  <a:cubicBezTo>
                    <a:pt x="46829" y="17232"/>
                    <a:pt x="45427" y="16830"/>
                    <a:pt x="44187" y="16084"/>
                  </a:cubicBezTo>
                  <a:cubicBezTo>
                    <a:pt x="43296" y="15565"/>
                    <a:pt x="42481" y="14927"/>
                    <a:pt x="41707" y="14247"/>
                  </a:cubicBezTo>
                  <a:cubicBezTo>
                    <a:pt x="40684" y="13336"/>
                    <a:pt x="39637" y="12443"/>
                    <a:pt x="38723" y="11420"/>
                  </a:cubicBezTo>
                  <a:cubicBezTo>
                    <a:pt x="37887" y="10418"/>
                    <a:pt x="37058" y="9361"/>
                    <a:pt x="36546" y="8152"/>
                  </a:cubicBezTo>
                  <a:cubicBezTo>
                    <a:pt x="36537" y="8127"/>
                    <a:pt x="36531" y="8101"/>
                    <a:pt x="36522" y="8075"/>
                  </a:cubicBezTo>
                  <a:cubicBezTo>
                    <a:pt x="36494" y="8041"/>
                    <a:pt x="36522" y="7981"/>
                    <a:pt x="36569" y="7981"/>
                  </a:cubicBezTo>
                  <a:cubicBezTo>
                    <a:pt x="36571" y="7981"/>
                    <a:pt x="36573" y="7981"/>
                    <a:pt x="36574" y="7981"/>
                  </a:cubicBezTo>
                  <a:cubicBezTo>
                    <a:pt x="36612" y="7985"/>
                    <a:pt x="36634" y="8024"/>
                    <a:pt x="36625" y="8056"/>
                  </a:cubicBezTo>
                  <a:cubicBezTo>
                    <a:pt x="36785" y="8351"/>
                    <a:pt x="36970" y="8629"/>
                    <a:pt x="37165" y="8901"/>
                  </a:cubicBezTo>
                  <a:cubicBezTo>
                    <a:pt x="37172" y="8899"/>
                    <a:pt x="37178" y="8898"/>
                    <a:pt x="37185" y="8898"/>
                  </a:cubicBezTo>
                  <a:cubicBezTo>
                    <a:pt x="37218" y="8898"/>
                    <a:pt x="37248" y="8925"/>
                    <a:pt x="37253" y="8957"/>
                  </a:cubicBezTo>
                  <a:cubicBezTo>
                    <a:pt x="37773" y="9570"/>
                    <a:pt x="38385" y="10111"/>
                    <a:pt x="39006" y="10624"/>
                  </a:cubicBezTo>
                  <a:cubicBezTo>
                    <a:pt x="40936" y="12128"/>
                    <a:pt x="43101" y="13314"/>
                    <a:pt x="45330" y="14318"/>
                  </a:cubicBezTo>
                  <a:cubicBezTo>
                    <a:pt x="47720" y="15386"/>
                    <a:pt x="50264" y="16298"/>
                    <a:pt x="52226" y="18093"/>
                  </a:cubicBezTo>
                  <a:cubicBezTo>
                    <a:pt x="53451" y="19235"/>
                    <a:pt x="54474" y="20883"/>
                    <a:pt x="54753" y="22592"/>
                  </a:cubicBezTo>
                  <a:cubicBezTo>
                    <a:pt x="54828" y="23049"/>
                    <a:pt x="54850" y="23510"/>
                    <a:pt x="54810" y="23966"/>
                  </a:cubicBezTo>
                  <a:cubicBezTo>
                    <a:pt x="54936" y="23494"/>
                    <a:pt x="54993" y="23036"/>
                    <a:pt x="54992" y="22593"/>
                  </a:cubicBezTo>
                  <a:cubicBezTo>
                    <a:pt x="54982" y="20124"/>
                    <a:pt x="53143" y="18126"/>
                    <a:pt x="51096" y="16725"/>
                  </a:cubicBezTo>
                  <a:cubicBezTo>
                    <a:pt x="49733" y="15758"/>
                    <a:pt x="48176" y="15122"/>
                    <a:pt x="46725" y="14306"/>
                  </a:cubicBezTo>
                  <a:cubicBezTo>
                    <a:pt x="44618" y="13188"/>
                    <a:pt x="42443" y="12196"/>
                    <a:pt x="40440" y="10891"/>
                  </a:cubicBezTo>
                  <a:cubicBezTo>
                    <a:pt x="39275" y="10232"/>
                    <a:pt x="38165" y="9394"/>
                    <a:pt x="37350" y="8314"/>
                  </a:cubicBezTo>
                  <a:cubicBezTo>
                    <a:pt x="37171" y="8092"/>
                    <a:pt x="37010" y="7855"/>
                    <a:pt x="36869" y="7608"/>
                  </a:cubicBezTo>
                  <a:cubicBezTo>
                    <a:pt x="36698" y="7391"/>
                    <a:pt x="36547" y="7159"/>
                    <a:pt x="36446" y="6897"/>
                  </a:cubicBezTo>
                  <a:cubicBezTo>
                    <a:pt x="36307" y="6580"/>
                    <a:pt x="36186" y="6266"/>
                    <a:pt x="36056" y="5943"/>
                  </a:cubicBezTo>
                  <a:cubicBezTo>
                    <a:pt x="35746" y="5158"/>
                    <a:pt x="35474" y="4356"/>
                    <a:pt x="35209" y="3554"/>
                  </a:cubicBezTo>
                  <a:cubicBezTo>
                    <a:pt x="34802" y="2394"/>
                    <a:pt x="34444" y="1217"/>
                    <a:pt x="34241" y="1"/>
                  </a:cubicBezTo>
                  <a:cubicBezTo>
                    <a:pt x="34061" y="168"/>
                    <a:pt x="33769" y="266"/>
                    <a:pt x="33554" y="323"/>
                  </a:cubicBezTo>
                  <a:cubicBezTo>
                    <a:pt x="32003" y="739"/>
                    <a:pt x="30382" y="770"/>
                    <a:pt x="28786" y="780"/>
                  </a:cubicBezTo>
                  <a:cubicBezTo>
                    <a:pt x="28772" y="778"/>
                    <a:pt x="28742" y="778"/>
                    <a:pt x="28699" y="778"/>
                  </a:cubicBezTo>
                  <a:cubicBezTo>
                    <a:pt x="28643" y="778"/>
                    <a:pt x="28564" y="779"/>
                    <a:pt x="28473" y="779"/>
                  </a:cubicBezTo>
                  <a:cubicBezTo>
                    <a:pt x="28445" y="779"/>
                    <a:pt x="28416" y="779"/>
                    <a:pt x="28386" y="779"/>
                  </a:cubicBezTo>
                  <a:cubicBezTo>
                    <a:pt x="28295" y="779"/>
                    <a:pt x="28198" y="778"/>
                    <a:pt x="28100" y="776"/>
                  </a:cubicBezTo>
                  <a:cubicBezTo>
                    <a:pt x="28069" y="776"/>
                    <a:pt x="28038" y="775"/>
                    <a:pt x="28007" y="773"/>
                  </a:cubicBezTo>
                  <a:cubicBezTo>
                    <a:pt x="27988" y="772"/>
                    <a:pt x="27969" y="772"/>
                    <a:pt x="27951" y="771"/>
                  </a:cubicBezTo>
                  <a:cubicBezTo>
                    <a:pt x="27913" y="770"/>
                    <a:pt x="27876" y="768"/>
                    <a:pt x="27841" y="766"/>
                  </a:cubicBezTo>
                  <a:lnTo>
                    <a:pt x="27836" y="766"/>
                  </a:lnTo>
                  <a:cubicBezTo>
                    <a:pt x="27810" y="764"/>
                    <a:pt x="27786" y="763"/>
                    <a:pt x="27762" y="761"/>
                  </a:cubicBezTo>
                  <a:lnTo>
                    <a:pt x="27762" y="760"/>
                  </a:lnTo>
                  <a:cubicBezTo>
                    <a:pt x="27685" y="755"/>
                    <a:pt x="27615" y="747"/>
                    <a:pt x="27554" y="737"/>
                  </a:cubicBezTo>
                  <a:cubicBezTo>
                    <a:pt x="27533" y="734"/>
                    <a:pt x="27515" y="730"/>
                    <a:pt x="27497" y="726"/>
                  </a:cubicBezTo>
                  <a:cubicBezTo>
                    <a:pt x="27485" y="729"/>
                    <a:pt x="27472" y="731"/>
                    <a:pt x="27458" y="734"/>
                  </a:cubicBezTo>
                  <a:cubicBezTo>
                    <a:pt x="27402" y="744"/>
                    <a:pt x="27334" y="752"/>
                    <a:pt x="27260" y="758"/>
                  </a:cubicBezTo>
                  <a:cubicBezTo>
                    <a:pt x="27249" y="760"/>
                    <a:pt x="27238" y="761"/>
                    <a:pt x="27226" y="761"/>
                  </a:cubicBezTo>
                  <a:cubicBezTo>
                    <a:pt x="27191" y="764"/>
                    <a:pt x="27155" y="766"/>
                    <a:pt x="27117" y="767"/>
                  </a:cubicBezTo>
                  <a:cubicBezTo>
                    <a:pt x="27025" y="772"/>
                    <a:pt x="26927" y="775"/>
                    <a:pt x="26832" y="776"/>
                  </a:cubicBezTo>
                  <a:cubicBezTo>
                    <a:pt x="26730" y="778"/>
                    <a:pt x="26630" y="778"/>
                    <a:pt x="26540" y="778"/>
                  </a:cubicBezTo>
                  <a:cubicBezTo>
                    <a:pt x="26444" y="778"/>
                    <a:pt x="26359" y="777"/>
                    <a:pt x="26299" y="777"/>
                  </a:cubicBezTo>
                  <a:cubicBezTo>
                    <a:pt x="26253" y="777"/>
                    <a:pt x="26221" y="777"/>
                    <a:pt x="26207" y="779"/>
                  </a:cubicBezTo>
                  <a:cubicBezTo>
                    <a:pt x="24610" y="769"/>
                    <a:pt x="22989" y="739"/>
                    <a:pt x="21438" y="323"/>
                  </a:cubicBezTo>
                  <a:cubicBezTo>
                    <a:pt x="21225" y="265"/>
                    <a:pt x="20934" y="167"/>
                    <a:pt x="2075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82"/>
            <p:cNvSpPr/>
            <p:nvPr/>
          </p:nvSpPr>
          <p:spPr>
            <a:xfrm>
              <a:off x="213452" y="5722304"/>
              <a:ext cx="315299" cy="671789"/>
            </a:xfrm>
            <a:custGeom>
              <a:avLst/>
              <a:gdLst/>
              <a:ahLst/>
              <a:cxnLst/>
              <a:rect l="l" t="t" r="r" b="b"/>
              <a:pathLst>
                <a:path w="6468" h="13781" extrusionOk="0">
                  <a:moveTo>
                    <a:pt x="5940" y="4599"/>
                  </a:moveTo>
                  <a:cubicBezTo>
                    <a:pt x="5934" y="4857"/>
                    <a:pt x="5925" y="5116"/>
                    <a:pt x="5912" y="5373"/>
                  </a:cubicBezTo>
                  <a:cubicBezTo>
                    <a:pt x="5832" y="6524"/>
                    <a:pt x="5544" y="7663"/>
                    <a:pt x="5166" y="8751"/>
                  </a:cubicBezTo>
                  <a:cubicBezTo>
                    <a:pt x="5096" y="8958"/>
                    <a:pt x="5018" y="9160"/>
                    <a:pt x="4931" y="9360"/>
                  </a:cubicBezTo>
                  <a:cubicBezTo>
                    <a:pt x="4931" y="9361"/>
                    <a:pt x="4929" y="9361"/>
                    <a:pt x="4929" y="9362"/>
                  </a:cubicBezTo>
                  <a:cubicBezTo>
                    <a:pt x="4313" y="10534"/>
                    <a:pt x="3437" y="11581"/>
                    <a:pt x="2300" y="12280"/>
                  </a:cubicBezTo>
                  <a:cubicBezTo>
                    <a:pt x="2149" y="12369"/>
                    <a:pt x="1996" y="12453"/>
                    <a:pt x="1840" y="12535"/>
                  </a:cubicBezTo>
                  <a:cubicBezTo>
                    <a:pt x="3755" y="10661"/>
                    <a:pt x="5127" y="7043"/>
                    <a:pt x="5870" y="4835"/>
                  </a:cubicBezTo>
                  <a:cubicBezTo>
                    <a:pt x="5879" y="4796"/>
                    <a:pt x="5905" y="4710"/>
                    <a:pt x="5940" y="4599"/>
                  </a:cubicBezTo>
                  <a:close/>
                  <a:moveTo>
                    <a:pt x="6415" y="1"/>
                  </a:moveTo>
                  <a:cubicBezTo>
                    <a:pt x="6397" y="1"/>
                    <a:pt x="6380" y="10"/>
                    <a:pt x="6375" y="30"/>
                  </a:cubicBezTo>
                  <a:cubicBezTo>
                    <a:pt x="6081" y="687"/>
                    <a:pt x="6026" y="1421"/>
                    <a:pt x="5987" y="2131"/>
                  </a:cubicBezTo>
                  <a:cubicBezTo>
                    <a:pt x="5963" y="2710"/>
                    <a:pt x="5959" y="3290"/>
                    <a:pt x="5952" y="3870"/>
                  </a:cubicBezTo>
                  <a:cubicBezTo>
                    <a:pt x="5837" y="4214"/>
                    <a:pt x="5681" y="4549"/>
                    <a:pt x="5559" y="4893"/>
                  </a:cubicBezTo>
                  <a:cubicBezTo>
                    <a:pt x="4731" y="6920"/>
                    <a:pt x="3935" y="8985"/>
                    <a:pt x="2731" y="10827"/>
                  </a:cubicBezTo>
                  <a:cubicBezTo>
                    <a:pt x="2157" y="11634"/>
                    <a:pt x="1525" y="12425"/>
                    <a:pt x="789" y="13095"/>
                  </a:cubicBezTo>
                  <a:cubicBezTo>
                    <a:pt x="780" y="13100"/>
                    <a:pt x="772" y="13108"/>
                    <a:pt x="766" y="13116"/>
                  </a:cubicBezTo>
                  <a:cubicBezTo>
                    <a:pt x="534" y="13326"/>
                    <a:pt x="291" y="13523"/>
                    <a:pt x="37" y="13706"/>
                  </a:cubicBezTo>
                  <a:cubicBezTo>
                    <a:pt x="1" y="13730"/>
                    <a:pt x="30" y="13781"/>
                    <a:pt x="64" y="13781"/>
                  </a:cubicBezTo>
                  <a:cubicBezTo>
                    <a:pt x="70" y="13781"/>
                    <a:pt x="77" y="13779"/>
                    <a:pt x="83" y="13775"/>
                  </a:cubicBezTo>
                  <a:cubicBezTo>
                    <a:pt x="286" y="13636"/>
                    <a:pt x="493" y="13507"/>
                    <a:pt x="707" y="13386"/>
                  </a:cubicBezTo>
                  <a:cubicBezTo>
                    <a:pt x="850" y="13310"/>
                    <a:pt x="991" y="13224"/>
                    <a:pt x="1129" y="13129"/>
                  </a:cubicBezTo>
                  <a:cubicBezTo>
                    <a:pt x="1361" y="13039"/>
                    <a:pt x="1601" y="12969"/>
                    <a:pt x="1829" y="12866"/>
                  </a:cubicBezTo>
                  <a:cubicBezTo>
                    <a:pt x="3035" y="12358"/>
                    <a:pt x="4139" y="11305"/>
                    <a:pt x="4850" y="10093"/>
                  </a:cubicBezTo>
                  <a:cubicBezTo>
                    <a:pt x="4924" y="9981"/>
                    <a:pt x="4997" y="9868"/>
                    <a:pt x="5067" y="9756"/>
                  </a:cubicBezTo>
                  <a:cubicBezTo>
                    <a:pt x="5291" y="9384"/>
                    <a:pt x="5443" y="8977"/>
                    <a:pt x="5582" y="8567"/>
                  </a:cubicBezTo>
                  <a:cubicBezTo>
                    <a:pt x="5846" y="7808"/>
                    <a:pt x="6065" y="6987"/>
                    <a:pt x="6185" y="6184"/>
                  </a:cubicBezTo>
                  <a:cubicBezTo>
                    <a:pt x="6348" y="5107"/>
                    <a:pt x="6296" y="4015"/>
                    <a:pt x="6297" y="2930"/>
                  </a:cubicBezTo>
                  <a:cubicBezTo>
                    <a:pt x="6289" y="2012"/>
                    <a:pt x="6303" y="1091"/>
                    <a:pt x="6440" y="180"/>
                  </a:cubicBezTo>
                  <a:cubicBezTo>
                    <a:pt x="6446" y="138"/>
                    <a:pt x="6447" y="94"/>
                    <a:pt x="6458" y="53"/>
                  </a:cubicBezTo>
                  <a:cubicBezTo>
                    <a:pt x="6468" y="20"/>
                    <a:pt x="6441" y="1"/>
                    <a:pt x="641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82"/>
            <p:cNvSpPr/>
            <p:nvPr/>
          </p:nvSpPr>
          <p:spPr>
            <a:xfrm>
              <a:off x="1055760" y="5722304"/>
              <a:ext cx="315299" cy="671789"/>
            </a:xfrm>
            <a:custGeom>
              <a:avLst/>
              <a:gdLst/>
              <a:ahLst/>
              <a:cxnLst/>
              <a:rect l="l" t="t" r="r" b="b"/>
              <a:pathLst>
                <a:path w="6468" h="13781" extrusionOk="0">
                  <a:moveTo>
                    <a:pt x="529" y="4599"/>
                  </a:moveTo>
                  <a:lnTo>
                    <a:pt x="529" y="4599"/>
                  </a:lnTo>
                  <a:cubicBezTo>
                    <a:pt x="563" y="4710"/>
                    <a:pt x="589" y="4796"/>
                    <a:pt x="599" y="4835"/>
                  </a:cubicBezTo>
                  <a:cubicBezTo>
                    <a:pt x="1341" y="7043"/>
                    <a:pt x="2713" y="10661"/>
                    <a:pt x="4628" y="12535"/>
                  </a:cubicBezTo>
                  <a:cubicBezTo>
                    <a:pt x="4473" y="12453"/>
                    <a:pt x="4319" y="12369"/>
                    <a:pt x="4168" y="12280"/>
                  </a:cubicBezTo>
                  <a:cubicBezTo>
                    <a:pt x="3031" y="11581"/>
                    <a:pt x="2155" y="10534"/>
                    <a:pt x="1539" y="9362"/>
                  </a:cubicBezTo>
                  <a:cubicBezTo>
                    <a:pt x="1539" y="9361"/>
                    <a:pt x="1539" y="9361"/>
                    <a:pt x="1538" y="9360"/>
                  </a:cubicBezTo>
                  <a:cubicBezTo>
                    <a:pt x="1451" y="9160"/>
                    <a:pt x="1372" y="8958"/>
                    <a:pt x="1303" y="8751"/>
                  </a:cubicBezTo>
                  <a:cubicBezTo>
                    <a:pt x="924" y="7663"/>
                    <a:pt x="637" y="6524"/>
                    <a:pt x="557" y="5373"/>
                  </a:cubicBezTo>
                  <a:cubicBezTo>
                    <a:pt x="543" y="5116"/>
                    <a:pt x="535" y="4857"/>
                    <a:pt x="529" y="4599"/>
                  </a:cubicBezTo>
                  <a:close/>
                  <a:moveTo>
                    <a:pt x="54" y="1"/>
                  </a:moveTo>
                  <a:cubicBezTo>
                    <a:pt x="28" y="1"/>
                    <a:pt x="1" y="20"/>
                    <a:pt x="11" y="53"/>
                  </a:cubicBezTo>
                  <a:cubicBezTo>
                    <a:pt x="20" y="94"/>
                    <a:pt x="22" y="138"/>
                    <a:pt x="29" y="180"/>
                  </a:cubicBezTo>
                  <a:cubicBezTo>
                    <a:pt x="164" y="1090"/>
                    <a:pt x="180" y="2012"/>
                    <a:pt x="170" y="2930"/>
                  </a:cubicBezTo>
                  <a:cubicBezTo>
                    <a:pt x="172" y="4015"/>
                    <a:pt x="119" y="5107"/>
                    <a:pt x="284" y="6184"/>
                  </a:cubicBezTo>
                  <a:cubicBezTo>
                    <a:pt x="404" y="6987"/>
                    <a:pt x="622" y="7808"/>
                    <a:pt x="887" y="8567"/>
                  </a:cubicBezTo>
                  <a:cubicBezTo>
                    <a:pt x="1025" y="8977"/>
                    <a:pt x="1178" y="9384"/>
                    <a:pt x="1401" y="9756"/>
                  </a:cubicBezTo>
                  <a:cubicBezTo>
                    <a:pt x="1472" y="9868"/>
                    <a:pt x="1544" y="9981"/>
                    <a:pt x="1618" y="10093"/>
                  </a:cubicBezTo>
                  <a:cubicBezTo>
                    <a:pt x="2330" y="11305"/>
                    <a:pt x="3434" y="12357"/>
                    <a:pt x="4640" y="12866"/>
                  </a:cubicBezTo>
                  <a:cubicBezTo>
                    <a:pt x="4867" y="12969"/>
                    <a:pt x="5107" y="13039"/>
                    <a:pt x="5339" y="13129"/>
                  </a:cubicBezTo>
                  <a:cubicBezTo>
                    <a:pt x="5478" y="13224"/>
                    <a:pt x="5618" y="13310"/>
                    <a:pt x="5761" y="13385"/>
                  </a:cubicBezTo>
                  <a:cubicBezTo>
                    <a:pt x="5976" y="13507"/>
                    <a:pt x="6182" y="13636"/>
                    <a:pt x="6385" y="13775"/>
                  </a:cubicBezTo>
                  <a:cubicBezTo>
                    <a:pt x="6391" y="13779"/>
                    <a:pt x="6398" y="13781"/>
                    <a:pt x="6404" y="13781"/>
                  </a:cubicBezTo>
                  <a:cubicBezTo>
                    <a:pt x="6438" y="13781"/>
                    <a:pt x="6468" y="13730"/>
                    <a:pt x="6431" y="13705"/>
                  </a:cubicBezTo>
                  <a:cubicBezTo>
                    <a:pt x="6177" y="13523"/>
                    <a:pt x="5935" y="13325"/>
                    <a:pt x="5702" y="13116"/>
                  </a:cubicBezTo>
                  <a:cubicBezTo>
                    <a:pt x="5696" y="13108"/>
                    <a:pt x="5689" y="13100"/>
                    <a:pt x="5679" y="13095"/>
                  </a:cubicBezTo>
                  <a:cubicBezTo>
                    <a:pt x="4943" y="12425"/>
                    <a:pt x="4311" y="11634"/>
                    <a:pt x="3736" y="10826"/>
                  </a:cubicBezTo>
                  <a:cubicBezTo>
                    <a:pt x="2533" y="8985"/>
                    <a:pt x="1736" y="6920"/>
                    <a:pt x="909" y="4893"/>
                  </a:cubicBezTo>
                  <a:cubicBezTo>
                    <a:pt x="787" y="4549"/>
                    <a:pt x="631" y="4214"/>
                    <a:pt x="516" y="3870"/>
                  </a:cubicBezTo>
                  <a:cubicBezTo>
                    <a:pt x="510" y="3290"/>
                    <a:pt x="505" y="2710"/>
                    <a:pt x="481" y="2131"/>
                  </a:cubicBezTo>
                  <a:cubicBezTo>
                    <a:pt x="442" y="1421"/>
                    <a:pt x="388" y="686"/>
                    <a:pt x="94" y="30"/>
                  </a:cubicBezTo>
                  <a:cubicBezTo>
                    <a:pt x="89" y="10"/>
                    <a:pt x="71" y="1"/>
                    <a:pt x="5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82"/>
            <p:cNvSpPr/>
            <p:nvPr/>
          </p:nvSpPr>
          <p:spPr>
            <a:xfrm>
              <a:off x="-565192" y="5389456"/>
              <a:ext cx="2714895" cy="1317499"/>
            </a:xfrm>
            <a:custGeom>
              <a:avLst/>
              <a:gdLst/>
              <a:ahLst/>
              <a:cxnLst/>
              <a:rect l="l" t="t" r="r" b="b"/>
              <a:pathLst>
                <a:path w="55693" h="27027" extrusionOk="0">
                  <a:moveTo>
                    <a:pt x="27642" y="307"/>
                  </a:moveTo>
                  <a:cubicBezTo>
                    <a:pt x="27742" y="321"/>
                    <a:pt x="27833" y="328"/>
                    <a:pt x="27873" y="335"/>
                  </a:cubicBezTo>
                  <a:cubicBezTo>
                    <a:pt x="27948" y="343"/>
                    <a:pt x="28022" y="345"/>
                    <a:pt x="28095" y="345"/>
                  </a:cubicBezTo>
                  <a:cubicBezTo>
                    <a:pt x="28171" y="345"/>
                    <a:pt x="28247" y="342"/>
                    <a:pt x="28323" y="337"/>
                  </a:cubicBezTo>
                  <a:cubicBezTo>
                    <a:pt x="29814" y="393"/>
                    <a:pt x="31319" y="305"/>
                    <a:pt x="32796" y="573"/>
                  </a:cubicBezTo>
                  <a:cubicBezTo>
                    <a:pt x="33334" y="684"/>
                    <a:pt x="33957" y="698"/>
                    <a:pt x="34407" y="1040"/>
                  </a:cubicBezTo>
                  <a:cubicBezTo>
                    <a:pt x="34236" y="1352"/>
                    <a:pt x="33464" y="1440"/>
                    <a:pt x="33146" y="1538"/>
                  </a:cubicBezTo>
                  <a:cubicBezTo>
                    <a:pt x="31615" y="1876"/>
                    <a:pt x="30043" y="1842"/>
                    <a:pt x="28486" y="1867"/>
                  </a:cubicBezTo>
                  <a:cubicBezTo>
                    <a:pt x="28361" y="1875"/>
                    <a:pt x="28223" y="1871"/>
                    <a:pt x="28092" y="1885"/>
                  </a:cubicBezTo>
                  <a:cubicBezTo>
                    <a:pt x="28053" y="1884"/>
                    <a:pt x="28014" y="1884"/>
                    <a:pt x="27976" y="1884"/>
                  </a:cubicBezTo>
                  <a:cubicBezTo>
                    <a:pt x="27872" y="1884"/>
                    <a:pt x="27769" y="1886"/>
                    <a:pt x="27667" y="1893"/>
                  </a:cubicBezTo>
                  <a:cubicBezTo>
                    <a:pt x="27515" y="1870"/>
                    <a:pt x="27354" y="1876"/>
                    <a:pt x="27208" y="1867"/>
                  </a:cubicBezTo>
                  <a:cubicBezTo>
                    <a:pt x="25649" y="1842"/>
                    <a:pt x="24079" y="1876"/>
                    <a:pt x="22547" y="1538"/>
                  </a:cubicBezTo>
                  <a:cubicBezTo>
                    <a:pt x="22229" y="1440"/>
                    <a:pt x="21457" y="1352"/>
                    <a:pt x="21287" y="1040"/>
                  </a:cubicBezTo>
                  <a:cubicBezTo>
                    <a:pt x="21736" y="698"/>
                    <a:pt x="22359" y="684"/>
                    <a:pt x="22897" y="574"/>
                  </a:cubicBezTo>
                  <a:cubicBezTo>
                    <a:pt x="24395" y="302"/>
                    <a:pt x="25921" y="395"/>
                    <a:pt x="27433" y="335"/>
                  </a:cubicBezTo>
                  <a:cubicBezTo>
                    <a:pt x="27504" y="330"/>
                    <a:pt x="27573" y="320"/>
                    <a:pt x="27642" y="307"/>
                  </a:cubicBezTo>
                  <a:close/>
                  <a:moveTo>
                    <a:pt x="29353" y="15962"/>
                  </a:moveTo>
                  <a:lnTo>
                    <a:pt x="29353" y="15962"/>
                  </a:lnTo>
                  <a:cubicBezTo>
                    <a:pt x="29349" y="15964"/>
                    <a:pt x="29346" y="15966"/>
                    <a:pt x="29342" y="15968"/>
                  </a:cubicBezTo>
                  <a:lnTo>
                    <a:pt x="29342" y="15968"/>
                  </a:lnTo>
                  <a:cubicBezTo>
                    <a:pt x="29346" y="15966"/>
                    <a:pt x="29349" y="15964"/>
                    <a:pt x="29353" y="15962"/>
                  </a:cubicBezTo>
                  <a:close/>
                  <a:moveTo>
                    <a:pt x="26339" y="15962"/>
                  </a:moveTo>
                  <a:lnTo>
                    <a:pt x="26339" y="15962"/>
                  </a:lnTo>
                  <a:cubicBezTo>
                    <a:pt x="26346" y="15965"/>
                    <a:pt x="26352" y="15969"/>
                    <a:pt x="26359" y="15972"/>
                  </a:cubicBezTo>
                  <a:lnTo>
                    <a:pt x="26359" y="15972"/>
                  </a:lnTo>
                  <a:cubicBezTo>
                    <a:pt x="26353" y="15968"/>
                    <a:pt x="26346" y="15965"/>
                    <a:pt x="26339" y="15962"/>
                  </a:cubicBezTo>
                  <a:close/>
                  <a:moveTo>
                    <a:pt x="27846" y="4087"/>
                  </a:moveTo>
                  <a:cubicBezTo>
                    <a:pt x="28050" y="4709"/>
                    <a:pt x="28441" y="5275"/>
                    <a:pt x="28926" y="5705"/>
                  </a:cubicBezTo>
                  <a:cubicBezTo>
                    <a:pt x="29349" y="6064"/>
                    <a:pt x="29904" y="6212"/>
                    <a:pt x="30451" y="6212"/>
                  </a:cubicBezTo>
                  <a:cubicBezTo>
                    <a:pt x="30485" y="6212"/>
                    <a:pt x="30519" y="6211"/>
                    <a:pt x="30553" y="6210"/>
                  </a:cubicBezTo>
                  <a:cubicBezTo>
                    <a:pt x="30924" y="6420"/>
                    <a:pt x="31381" y="6633"/>
                    <a:pt x="32003" y="6970"/>
                  </a:cubicBezTo>
                  <a:cubicBezTo>
                    <a:pt x="32168" y="7085"/>
                    <a:pt x="32318" y="7219"/>
                    <a:pt x="32457" y="7363"/>
                  </a:cubicBezTo>
                  <a:cubicBezTo>
                    <a:pt x="32593" y="8072"/>
                    <a:pt x="32627" y="8794"/>
                    <a:pt x="32636" y="9522"/>
                  </a:cubicBezTo>
                  <a:cubicBezTo>
                    <a:pt x="32636" y="10337"/>
                    <a:pt x="32627" y="11157"/>
                    <a:pt x="32662" y="11972"/>
                  </a:cubicBezTo>
                  <a:cubicBezTo>
                    <a:pt x="32571" y="12146"/>
                    <a:pt x="32520" y="12344"/>
                    <a:pt x="32447" y="12527"/>
                  </a:cubicBezTo>
                  <a:cubicBezTo>
                    <a:pt x="31901" y="14192"/>
                    <a:pt x="30901" y="15243"/>
                    <a:pt x="29325" y="15977"/>
                  </a:cubicBezTo>
                  <a:cubicBezTo>
                    <a:pt x="29327" y="15976"/>
                    <a:pt x="29329" y="15975"/>
                    <a:pt x="29331" y="15974"/>
                  </a:cubicBezTo>
                  <a:cubicBezTo>
                    <a:pt x="29335" y="15972"/>
                    <a:pt x="29338" y="15970"/>
                    <a:pt x="29342" y="15968"/>
                  </a:cubicBezTo>
                  <a:lnTo>
                    <a:pt x="29342" y="15968"/>
                  </a:lnTo>
                  <a:cubicBezTo>
                    <a:pt x="28993" y="16139"/>
                    <a:pt x="28626" y="16278"/>
                    <a:pt x="28246" y="16360"/>
                  </a:cubicBezTo>
                  <a:cubicBezTo>
                    <a:pt x="28160" y="16389"/>
                    <a:pt x="27989" y="16387"/>
                    <a:pt x="27847" y="16411"/>
                  </a:cubicBezTo>
                  <a:cubicBezTo>
                    <a:pt x="27704" y="16387"/>
                    <a:pt x="27534" y="16389"/>
                    <a:pt x="27447" y="16360"/>
                  </a:cubicBezTo>
                  <a:cubicBezTo>
                    <a:pt x="27070" y="16279"/>
                    <a:pt x="26706" y="16141"/>
                    <a:pt x="26359" y="15972"/>
                  </a:cubicBezTo>
                  <a:lnTo>
                    <a:pt x="26359" y="15972"/>
                  </a:lnTo>
                  <a:cubicBezTo>
                    <a:pt x="26360" y="15973"/>
                    <a:pt x="26361" y="15973"/>
                    <a:pt x="26362" y="15974"/>
                  </a:cubicBezTo>
                  <a:cubicBezTo>
                    <a:pt x="24791" y="15240"/>
                    <a:pt x="23792" y="14189"/>
                    <a:pt x="23247" y="12527"/>
                  </a:cubicBezTo>
                  <a:cubicBezTo>
                    <a:pt x="23173" y="12344"/>
                    <a:pt x="23124" y="12146"/>
                    <a:pt x="23031" y="11972"/>
                  </a:cubicBezTo>
                  <a:cubicBezTo>
                    <a:pt x="23066" y="11157"/>
                    <a:pt x="23058" y="10337"/>
                    <a:pt x="23058" y="9522"/>
                  </a:cubicBezTo>
                  <a:cubicBezTo>
                    <a:pt x="23067" y="8794"/>
                    <a:pt x="23101" y="8072"/>
                    <a:pt x="23236" y="7363"/>
                  </a:cubicBezTo>
                  <a:cubicBezTo>
                    <a:pt x="23376" y="7219"/>
                    <a:pt x="23525" y="7085"/>
                    <a:pt x="23690" y="6970"/>
                  </a:cubicBezTo>
                  <a:cubicBezTo>
                    <a:pt x="24313" y="6633"/>
                    <a:pt x="24770" y="6420"/>
                    <a:pt x="25139" y="6210"/>
                  </a:cubicBezTo>
                  <a:cubicBezTo>
                    <a:pt x="25174" y="6211"/>
                    <a:pt x="25209" y="6212"/>
                    <a:pt x="25242" y="6212"/>
                  </a:cubicBezTo>
                  <a:cubicBezTo>
                    <a:pt x="25790" y="6212"/>
                    <a:pt x="26344" y="6064"/>
                    <a:pt x="26767" y="5705"/>
                  </a:cubicBezTo>
                  <a:cubicBezTo>
                    <a:pt x="27253" y="5275"/>
                    <a:pt x="27643" y="4709"/>
                    <a:pt x="27846" y="4087"/>
                  </a:cubicBezTo>
                  <a:close/>
                  <a:moveTo>
                    <a:pt x="25581" y="16081"/>
                  </a:moveTo>
                  <a:lnTo>
                    <a:pt x="25581" y="16081"/>
                  </a:lnTo>
                  <a:cubicBezTo>
                    <a:pt x="26348" y="16640"/>
                    <a:pt x="27183" y="17229"/>
                    <a:pt x="28156" y="17308"/>
                  </a:cubicBezTo>
                  <a:cubicBezTo>
                    <a:pt x="28171" y="17308"/>
                    <a:pt x="28187" y="17308"/>
                    <a:pt x="28202" y="17308"/>
                  </a:cubicBezTo>
                  <a:cubicBezTo>
                    <a:pt x="28853" y="17308"/>
                    <a:pt x="29413" y="16877"/>
                    <a:pt x="29881" y="16462"/>
                  </a:cubicBezTo>
                  <a:cubicBezTo>
                    <a:pt x="29920" y="16416"/>
                    <a:pt x="29990" y="16355"/>
                    <a:pt x="30066" y="16287"/>
                  </a:cubicBezTo>
                  <a:lnTo>
                    <a:pt x="30066" y="16287"/>
                  </a:lnTo>
                  <a:cubicBezTo>
                    <a:pt x="30047" y="16378"/>
                    <a:pt x="30032" y="16471"/>
                    <a:pt x="30016" y="16560"/>
                  </a:cubicBezTo>
                  <a:cubicBezTo>
                    <a:pt x="29870" y="17554"/>
                    <a:pt x="30478" y="18474"/>
                    <a:pt x="31226" y="19070"/>
                  </a:cubicBezTo>
                  <a:cubicBezTo>
                    <a:pt x="31336" y="19143"/>
                    <a:pt x="31587" y="19380"/>
                    <a:pt x="31804" y="19487"/>
                  </a:cubicBezTo>
                  <a:cubicBezTo>
                    <a:pt x="30456" y="20253"/>
                    <a:pt x="29100" y="21020"/>
                    <a:pt x="27847" y="21929"/>
                  </a:cubicBezTo>
                  <a:cubicBezTo>
                    <a:pt x="26593" y="21020"/>
                    <a:pt x="25237" y="20253"/>
                    <a:pt x="23890" y="19488"/>
                  </a:cubicBezTo>
                  <a:cubicBezTo>
                    <a:pt x="24105" y="19381"/>
                    <a:pt x="24357" y="19143"/>
                    <a:pt x="24467" y="19070"/>
                  </a:cubicBezTo>
                  <a:cubicBezTo>
                    <a:pt x="25215" y="18474"/>
                    <a:pt x="25823" y="17554"/>
                    <a:pt x="25677" y="16560"/>
                  </a:cubicBezTo>
                  <a:cubicBezTo>
                    <a:pt x="25651" y="16403"/>
                    <a:pt x="25623" y="16241"/>
                    <a:pt x="25581" y="16081"/>
                  </a:cubicBezTo>
                  <a:close/>
                  <a:moveTo>
                    <a:pt x="24038" y="18911"/>
                  </a:moveTo>
                  <a:lnTo>
                    <a:pt x="24038" y="18911"/>
                  </a:lnTo>
                  <a:cubicBezTo>
                    <a:pt x="23943" y="18993"/>
                    <a:pt x="23847" y="19073"/>
                    <a:pt x="23752" y="19153"/>
                  </a:cubicBezTo>
                  <a:cubicBezTo>
                    <a:pt x="23697" y="19199"/>
                    <a:pt x="23619" y="19249"/>
                    <a:pt x="23578" y="19312"/>
                  </a:cubicBezTo>
                  <a:cubicBezTo>
                    <a:pt x="23527" y="19282"/>
                    <a:pt x="23478" y="19254"/>
                    <a:pt x="23427" y="19226"/>
                  </a:cubicBezTo>
                  <a:cubicBezTo>
                    <a:pt x="23405" y="19206"/>
                    <a:pt x="23381" y="19197"/>
                    <a:pt x="23358" y="19197"/>
                  </a:cubicBezTo>
                  <a:cubicBezTo>
                    <a:pt x="23278" y="19197"/>
                    <a:pt x="23212" y="19298"/>
                    <a:pt x="23282" y="19372"/>
                  </a:cubicBezTo>
                  <a:cubicBezTo>
                    <a:pt x="23940" y="19978"/>
                    <a:pt x="24756" y="20386"/>
                    <a:pt x="25522" y="20840"/>
                  </a:cubicBezTo>
                  <a:cubicBezTo>
                    <a:pt x="26260" y="21271"/>
                    <a:pt x="26969" y="21748"/>
                    <a:pt x="27715" y="22168"/>
                  </a:cubicBezTo>
                  <a:cubicBezTo>
                    <a:pt x="27722" y="22206"/>
                    <a:pt x="27750" y="22232"/>
                    <a:pt x="27802" y="22232"/>
                  </a:cubicBezTo>
                  <a:cubicBezTo>
                    <a:pt x="27815" y="22232"/>
                    <a:pt x="27830" y="22230"/>
                    <a:pt x="27846" y="22226"/>
                  </a:cubicBezTo>
                  <a:cubicBezTo>
                    <a:pt x="27863" y="22230"/>
                    <a:pt x="27877" y="22232"/>
                    <a:pt x="27891" y="22232"/>
                  </a:cubicBezTo>
                  <a:cubicBezTo>
                    <a:pt x="27942" y="22232"/>
                    <a:pt x="27970" y="22206"/>
                    <a:pt x="27979" y="22168"/>
                  </a:cubicBezTo>
                  <a:cubicBezTo>
                    <a:pt x="28724" y="21748"/>
                    <a:pt x="29432" y="21271"/>
                    <a:pt x="30171" y="20840"/>
                  </a:cubicBezTo>
                  <a:cubicBezTo>
                    <a:pt x="30936" y="20386"/>
                    <a:pt x="31751" y="19978"/>
                    <a:pt x="32410" y="19372"/>
                  </a:cubicBezTo>
                  <a:cubicBezTo>
                    <a:pt x="32482" y="19298"/>
                    <a:pt x="32415" y="19197"/>
                    <a:pt x="32335" y="19197"/>
                  </a:cubicBezTo>
                  <a:cubicBezTo>
                    <a:pt x="32312" y="19197"/>
                    <a:pt x="32287" y="19206"/>
                    <a:pt x="32265" y="19226"/>
                  </a:cubicBezTo>
                  <a:cubicBezTo>
                    <a:pt x="32214" y="19254"/>
                    <a:pt x="32164" y="19283"/>
                    <a:pt x="32115" y="19311"/>
                  </a:cubicBezTo>
                  <a:cubicBezTo>
                    <a:pt x="32074" y="19249"/>
                    <a:pt x="31995" y="19199"/>
                    <a:pt x="31940" y="19153"/>
                  </a:cubicBezTo>
                  <a:cubicBezTo>
                    <a:pt x="31846" y="19073"/>
                    <a:pt x="31749" y="18993"/>
                    <a:pt x="31655" y="18911"/>
                  </a:cubicBezTo>
                  <a:lnTo>
                    <a:pt x="31655" y="18911"/>
                  </a:lnTo>
                  <a:cubicBezTo>
                    <a:pt x="31846" y="18986"/>
                    <a:pt x="32042" y="19048"/>
                    <a:pt x="32240" y="19101"/>
                  </a:cubicBezTo>
                  <a:cubicBezTo>
                    <a:pt x="32389" y="19149"/>
                    <a:pt x="32546" y="19178"/>
                    <a:pt x="32688" y="19242"/>
                  </a:cubicBezTo>
                  <a:cubicBezTo>
                    <a:pt x="32793" y="19315"/>
                    <a:pt x="32857" y="19428"/>
                    <a:pt x="32933" y="19529"/>
                  </a:cubicBezTo>
                  <a:cubicBezTo>
                    <a:pt x="33013" y="19605"/>
                    <a:pt x="33098" y="19782"/>
                    <a:pt x="33214" y="19787"/>
                  </a:cubicBezTo>
                  <a:cubicBezTo>
                    <a:pt x="33326" y="19893"/>
                    <a:pt x="33485" y="19966"/>
                    <a:pt x="33608" y="20038"/>
                  </a:cubicBezTo>
                  <a:cubicBezTo>
                    <a:pt x="34446" y="20430"/>
                    <a:pt x="35349" y="20696"/>
                    <a:pt x="36127" y="21208"/>
                  </a:cubicBezTo>
                  <a:cubicBezTo>
                    <a:pt x="36992" y="21808"/>
                    <a:pt x="37649" y="22671"/>
                    <a:pt x="38177" y="23571"/>
                  </a:cubicBezTo>
                  <a:cubicBezTo>
                    <a:pt x="38261" y="23713"/>
                    <a:pt x="38344" y="23854"/>
                    <a:pt x="38435" y="23993"/>
                  </a:cubicBezTo>
                  <a:cubicBezTo>
                    <a:pt x="38465" y="24040"/>
                    <a:pt x="38496" y="24086"/>
                    <a:pt x="38528" y="24133"/>
                  </a:cubicBezTo>
                  <a:cubicBezTo>
                    <a:pt x="38544" y="24159"/>
                    <a:pt x="38562" y="24188"/>
                    <a:pt x="38581" y="24217"/>
                  </a:cubicBezTo>
                  <a:cubicBezTo>
                    <a:pt x="38391" y="24217"/>
                    <a:pt x="38201" y="24218"/>
                    <a:pt x="38011" y="24218"/>
                  </a:cubicBezTo>
                  <a:cubicBezTo>
                    <a:pt x="37010" y="24221"/>
                    <a:pt x="36010" y="24224"/>
                    <a:pt x="35010" y="24227"/>
                  </a:cubicBezTo>
                  <a:cubicBezTo>
                    <a:pt x="35046" y="24161"/>
                    <a:pt x="35023" y="24074"/>
                    <a:pt x="34992" y="23993"/>
                  </a:cubicBezTo>
                  <a:cubicBezTo>
                    <a:pt x="34976" y="23954"/>
                    <a:pt x="34958" y="23916"/>
                    <a:pt x="34944" y="23884"/>
                  </a:cubicBezTo>
                  <a:cubicBezTo>
                    <a:pt x="34852" y="23659"/>
                    <a:pt x="34722" y="23447"/>
                    <a:pt x="34664" y="23208"/>
                  </a:cubicBezTo>
                  <a:cubicBezTo>
                    <a:pt x="34658" y="23153"/>
                    <a:pt x="34638" y="23083"/>
                    <a:pt x="34676" y="23036"/>
                  </a:cubicBezTo>
                  <a:cubicBezTo>
                    <a:pt x="34847" y="22846"/>
                    <a:pt x="34995" y="22638"/>
                    <a:pt x="35141" y="22430"/>
                  </a:cubicBezTo>
                  <a:cubicBezTo>
                    <a:pt x="35165" y="22380"/>
                    <a:pt x="35335" y="22208"/>
                    <a:pt x="35214" y="22201"/>
                  </a:cubicBezTo>
                  <a:lnTo>
                    <a:pt x="35214" y="22201"/>
                  </a:lnTo>
                  <a:cubicBezTo>
                    <a:pt x="34887" y="22359"/>
                    <a:pt x="34558" y="22566"/>
                    <a:pt x="34328" y="22850"/>
                  </a:cubicBezTo>
                  <a:cubicBezTo>
                    <a:pt x="34236" y="23006"/>
                    <a:pt x="34282" y="23198"/>
                    <a:pt x="34333" y="23359"/>
                  </a:cubicBezTo>
                  <a:cubicBezTo>
                    <a:pt x="34409" y="23577"/>
                    <a:pt x="34506" y="23786"/>
                    <a:pt x="34607" y="23993"/>
                  </a:cubicBezTo>
                  <a:cubicBezTo>
                    <a:pt x="34625" y="24031"/>
                    <a:pt x="34644" y="24070"/>
                    <a:pt x="34662" y="24106"/>
                  </a:cubicBezTo>
                  <a:cubicBezTo>
                    <a:pt x="34680" y="24146"/>
                    <a:pt x="34703" y="24190"/>
                    <a:pt x="34732" y="24227"/>
                  </a:cubicBezTo>
                  <a:cubicBezTo>
                    <a:pt x="33982" y="24229"/>
                    <a:pt x="33233" y="24230"/>
                    <a:pt x="32483" y="24230"/>
                  </a:cubicBezTo>
                  <a:cubicBezTo>
                    <a:pt x="32209" y="24230"/>
                    <a:pt x="31934" y="24230"/>
                    <a:pt x="31660" y="24229"/>
                  </a:cubicBezTo>
                  <a:cubicBezTo>
                    <a:pt x="28809" y="24223"/>
                    <a:pt x="25958" y="24215"/>
                    <a:pt x="23107" y="24215"/>
                  </a:cubicBezTo>
                  <a:cubicBezTo>
                    <a:pt x="22395" y="24215"/>
                    <a:pt x="21682" y="24216"/>
                    <a:pt x="20970" y="24217"/>
                  </a:cubicBezTo>
                  <a:cubicBezTo>
                    <a:pt x="20995" y="24182"/>
                    <a:pt x="21015" y="24143"/>
                    <a:pt x="21031" y="24106"/>
                  </a:cubicBezTo>
                  <a:cubicBezTo>
                    <a:pt x="21050" y="24070"/>
                    <a:pt x="21067" y="24031"/>
                    <a:pt x="21086" y="23993"/>
                  </a:cubicBezTo>
                  <a:cubicBezTo>
                    <a:pt x="21186" y="23786"/>
                    <a:pt x="21285" y="23577"/>
                    <a:pt x="21360" y="23359"/>
                  </a:cubicBezTo>
                  <a:cubicBezTo>
                    <a:pt x="21412" y="23198"/>
                    <a:pt x="21457" y="23006"/>
                    <a:pt x="21366" y="22850"/>
                  </a:cubicBezTo>
                  <a:cubicBezTo>
                    <a:pt x="21135" y="22566"/>
                    <a:pt x="20807" y="22359"/>
                    <a:pt x="20479" y="22201"/>
                  </a:cubicBezTo>
                  <a:lnTo>
                    <a:pt x="20479" y="22201"/>
                  </a:lnTo>
                  <a:cubicBezTo>
                    <a:pt x="20358" y="22208"/>
                    <a:pt x="20529" y="22380"/>
                    <a:pt x="20553" y="22430"/>
                  </a:cubicBezTo>
                  <a:cubicBezTo>
                    <a:pt x="20699" y="22638"/>
                    <a:pt x="20846" y="22846"/>
                    <a:pt x="21016" y="23036"/>
                  </a:cubicBezTo>
                  <a:cubicBezTo>
                    <a:pt x="21055" y="23083"/>
                    <a:pt x="21035" y="23153"/>
                    <a:pt x="21030" y="23208"/>
                  </a:cubicBezTo>
                  <a:cubicBezTo>
                    <a:pt x="20971" y="23447"/>
                    <a:pt x="20842" y="23659"/>
                    <a:pt x="20749" y="23884"/>
                  </a:cubicBezTo>
                  <a:cubicBezTo>
                    <a:pt x="20734" y="23916"/>
                    <a:pt x="20718" y="23954"/>
                    <a:pt x="20702" y="23993"/>
                  </a:cubicBezTo>
                  <a:cubicBezTo>
                    <a:pt x="20671" y="24070"/>
                    <a:pt x="20649" y="24153"/>
                    <a:pt x="20678" y="24217"/>
                  </a:cubicBezTo>
                  <a:cubicBezTo>
                    <a:pt x="19487" y="24219"/>
                    <a:pt x="18296" y="24222"/>
                    <a:pt x="17103" y="24227"/>
                  </a:cubicBezTo>
                  <a:cubicBezTo>
                    <a:pt x="17127" y="24196"/>
                    <a:pt x="17146" y="24162"/>
                    <a:pt x="17164" y="24133"/>
                  </a:cubicBezTo>
                  <a:cubicBezTo>
                    <a:pt x="17196" y="24086"/>
                    <a:pt x="17227" y="24040"/>
                    <a:pt x="17258" y="23993"/>
                  </a:cubicBezTo>
                  <a:cubicBezTo>
                    <a:pt x="17348" y="23854"/>
                    <a:pt x="17431" y="23713"/>
                    <a:pt x="17515" y="23571"/>
                  </a:cubicBezTo>
                  <a:cubicBezTo>
                    <a:pt x="18043" y="22671"/>
                    <a:pt x="18700" y="21808"/>
                    <a:pt x="19565" y="21208"/>
                  </a:cubicBezTo>
                  <a:cubicBezTo>
                    <a:pt x="20343" y="20696"/>
                    <a:pt x="21246" y="20429"/>
                    <a:pt x="22084" y="20038"/>
                  </a:cubicBezTo>
                  <a:cubicBezTo>
                    <a:pt x="22207" y="19966"/>
                    <a:pt x="22367" y="19893"/>
                    <a:pt x="22479" y="19787"/>
                  </a:cubicBezTo>
                  <a:cubicBezTo>
                    <a:pt x="22595" y="19782"/>
                    <a:pt x="22680" y="19605"/>
                    <a:pt x="22759" y="19529"/>
                  </a:cubicBezTo>
                  <a:cubicBezTo>
                    <a:pt x="22835" y="19428"/>
                    <a:pt x="22899" y="19315"/>
                    <a:pt x="23004" y="19242"/>
                  </a:cubicBezTo>
                  <a:cubicBezTo>
                    <a:pt x="23147" y="19178"/>
                    <a:pt x="23304" y="19149"/>
                    <a:pt x="23453" y="19101"/>
                  </a:cubicBezTo>
                  <a:cubicBezTo>
                    <a:pt x="23650" y="19048"/>
                    <a:pt x="23847" y="18986"/>
                    <a:pt x="24038" y="18911"/>
                  </a:cubicBezTo>
                  <a:close/>
                  <a:moveTo>
                    <a:pt x="34592" y="1401"/>
                  </a:moveTo>
                  <a:cubicBezTo>
                    <a:pt x="34793" y="2617"/>
                    <a:pt x="35152" y="3794"/>
                    <a:pt x="35559" y="4954"/>
                  </a:cubicBezTo>
                  <a:cubicBezTo>
                    <a:pt x="35824" y="5756"/>
                    <a:pt x="36096" y="6558"/>
                    <a:pt x="36406" y="7343"/>
                  </a:cubicBezTo>
                  <a:cubicBezTo>
                    <a:pt x="36536" y="7666"/>
                    <a:pt x="36657" y="7981"/>
                    <a:pt x="36795" y="8297"/>
                  </a:cubicBezTo>
                  <a:cubicBezTo>
                    <a:pt x="36896" y="8559"/>
                    <a:pt x="37048" y="8791"/>
                    <a:pt x="37219" y="9008"/>
                  </a:cubicBezTo>
                  <a:cubicBezTo>
                    <a:pt x="37360" y="9255"/>
                    <a:pt x="37521" y="9491"/>
                    <a:pt x="37700" y="9714"/>
                  </a:cubicBezTo>
                  <a:cubicBezTo>
                    <a:pt x="38515" y="10794"/>
                    <a:pt x="39625" y="11632"/>
                    <a:pt x="40790" y="12291"/>
                  </a:cubicBezTo>
                  <a:cubicBezTo>
                    <a:pt x="42792" y="13595"/>
                    <a:pt x="44967" y="14589"/>
                    <a:pt x="47075" y="15706"/>
                  </a:cubicBezTo>
                  <a:cubicBezTo>
                    <a:pt x="48526" y="16522"/>
                    <a:pt x="50083" y="17160"/>
                    <a:pt x="51446" y="18125"/>
                  </a:cubicBezTo>
                  <a:cubicBezTo>
                    <a:pt x="53493" y="19525"/>
                    <a:pt x="55332" y="21523"/>
                    <a:pt x="55341" y="23993"/>
                  </a:cubicBezTo>
                  <a:cubicBezTo>
                    <a:pt x="55343" y="24436"/>
                    <a:pt x="55286" y="24894"/>
                    <a:pt x="55160" y="25367"/>
                  </a:cubicBezTo>
                  <a:cubicBezTo>
                    <a:pt x="55201" y="24910"/>
                    <a:pt x="55179" y="24449"/>
                    <a:pt x="55103" y="23993"/>
                  </a:cubicBezTo>
                  <a:cubicBezTo>
                    <a:pt x="54824" y="22284"/>
                    <a:pt x="53802" y="20636"/>
                    <a:pt x="52576" y="19494"/>
                  </a:cubicBezTo>
                  <a:cubicBezTo>
                    <a:pt x="50614" y="17698"/>
                    <a:pt x="48071" y="16787"/>
                    <a:pt x="45681" y="15718"/>
                  </a:cubicBezTo>
                  <a:cubicBezTo>
                    <a:pt x="43451" y="14715"/>
                    <a:pt x="41287" y="13529"/>
                    <a:pt x="39356" y="12024"/>
                  </a:cubicBezTo>
                  <a:cubicBezTo>
                    <a:pt x="38736" y="11511"/>
                    <a:pt x="38124" y="10970"/>
                    <a:pt x="37603" y="10357"/>
                  </a:cubicBezTo>
                  <a:cubicBezTo>
                    <a:pt x="37598" y="10326"/>
                    <a:pt x="37569" y="10298"/>
                    <a:pt x="37536" y="10298"/>
                  </a:cubicBezTo>
                  <a:cubicBezTo>
                    <a:pt x="37529" y="10298"/>
                    <a:pt x="37523" y="10299"/>
                    <a:pt x="37517" y="10301"/>
                  </a:cubicBezTo>
                  <a:lnTo>
                    <a:pt x="37515" y="10301"/>
                  </a:lnTo>
                  <a:cubicBezTo>
                    <a:pt x="37320" y="10029"/>
                    <a:pt x="37136" y="9751"/>
                    <a:pt x="36976" y="9456"/>
                  </a:cubicBezTo>
                  <a:cubicBezTo>
                    <a:pt x="36984" y="9424"/>
                    <a:pt x="36963" y="9385"/>
                    <a:pt x="36924" y="9381"/>
                  </a:cubicBezTo>
                  <a:cubicBezTo>
                    <a:pt x="36923" y="9381"/>
                    <a:pt x="36921" y="9381"/>
                    <a:pt x="36919" y="9381"/>
                  </a:cubicBezTo>
                  <a:cubicBezTo>
                    <a:pt x="36872" y="9381"/>
                    <a:pt x="36844" y="9441"/>
                    <a:pt x="36873" y="9475"/>
                  </a:cubicBezTo>
                  <a:cubicBezTo>
                    <a:pt x="36882" y="9501"/>
                    <a:pt x="36888" y="9527"/>
                    <a:pt x="36897" y="9552"/>
                  </a:cubicBezTo>
                  <a:cubicBezTo>
                    <a:pt x="37408" y="10761"/>
                    <a:pt x="38236" y="11818"/>
                    <a:pt x="39073" y="12820"/>
                  </a:cubicBezTo>
                  <a:cubicBezTo>
                    <a:pt x="39987" y="13843"/>
                    <a:pt x="41034" y="14736"/>
                    <a:pt x="42057" y="15647"/>
                  </a:cubicBezTo>
                  <a:cubicBezTo>
                    <a:pt x="42832" y="16327"/>
                    <a:pt x="43646" y="16965"/>
                    <a:pt x="44537" y="17485"/>
                  </a:cubicBezTo>
                  <a:cubicBezTo>
                    <a:pt x="45777" y="18229"/>
                    <a:pt x="47180" y="18632"/>
                    <a:pt x="48467" y="19279"/>
                  </a:cubicBezTo>
                  <a:cubicBezTo>
                    <a:pt x="50353" y="20236"/>
                    <a:pt x="52006" y="21909"/>
                    <a:pt x="52528" y="23993"/>
                  </a:cubicBezTo>
                  <a:cubicBezTo>
                    <a:pt x="52551" y="24084"/>
                    <a:pt x="52572" y="24178"/>
                    <a:pt x="52591" y="24271"/>
                  </a:cubicBezTo>
                  <a:cubicBezTo>
                    <a:pt x="52543" y="24178"/>
                    <a:pt x="52495" y="24085"/>
                    <a:pt x="52447" y="23993"/>
                  </a:cubicBezTo>
                  <a:cubicBezTo>
                    <a:pt x="52108" y="23334"/>
                    <a:pt x="51752" y="22681"/>
                    <a:pt x="51274" y="22112"/>
                  </a:cubicBezTo>
                  <a:cubicBezTo>
                    <a:pt x="49895" y="20573"/>
                    <a:pt x="47987" y="19474"/>
                    <a:pt x="46009" y="18904"/>
                  </a:cubicBezTo>
                  <a:cubicBezTo>
                    <a:pt x="46000" y="18902"/>
                    <a:pt x="45991" y="18901"/>
                    <a:pt x="45982" y="18901"/>
                  </a:cubicBezTo>
                  <a:cubicBezTo>
                    <a:pt x="45924" y="18861"/>
                    <a:pt x="45866" y="18824"/>
                    <a:pt x="45806" y="18788"/>
                  </a:cubicBezTo>
                  <a:cubicBezTo>
                    <a:pt x="44960" y="18292"/>
                    <a:pt x="44112" y="17816"/>
                    <a:pt x="43316" y="17247"/>
                  </a:cubicBezTo>
                  <a:cubicBezTo>
                    <a:pt x="43214" y="17171"/>
                    <a:pt x="43105" y="17103"/>
                    <a:pt x="43008" y="17019"/>
                  </a:cubicBezTo>
                  <a:cubicBezTo>
                    <a:pt x="42999" y="17011"/>
                    <a:pt x="42991" y="17008"/>
                    <a:pt x="42982" y="17008"/>
                  </a:cubicBezTo>
                  <a:cubicBezTo>
                    <a:pt x="42950" y="17008"/>
                    <a:pt x="42923" y="17056"/>
                    <a:pt x="42958" y="17081"/>
                  </a:cubicBezTo>
                  <a:cubicBezTo>
                    <a:pt x="43170" y="17251"/>
                    <a:pt x="43362" y="17444"/>
                    <a:pt x="43574" y="17615"/>
                  </a:cubicBezTo>
                  <a:cubicBezTo>
                    <a:pt x="44487" y="18455"/>
                    <a:pt x="45637" y="18988"/>
                    <a:pt x="46512" y="19868"/>
                  </a:cubicBezTo>
                  <a:cubicBezTo>
                    <a:pt x="47046" y="20439"/>
                    <a:pt x="47435" y="21073"/>
                    <a:pt x="47839" y="21730"/>
                  </a:cubicBezTo>
                  <a:cubicBezTo>
                    <a:pt x="48239" y="22383"/>
                    <a:pt x="48638" y="23052"/>
                    <a:pt x="48918" y="23765"/>
                  </a:cubicBezTo>
                  <a:cubicBezTo>
                    <a:pt x="48948" y="23841"/>
                    <a:pt x="48978" y="23916"/>
                    <a:pt x="49006" y="23992"/>
                  </a:cubicBezTo>
                  <a:cubicBezTo>
                    <a:pt x="49034" y="24071"/>
                    <a:pt x="49064" y="24149"/>
                    <a:pt x="49090" y="24228"/>
                  </a:cubicBezTo>
                  <a:cubicBezTo>
                    <a:pt x="47277" y="24212"/>
                    <a:pt x="45463" y="24207"/>
                    <a:pt x="43650" y="24207"/>
                  </a:cubicBezTo>
                  <a:cubicBezTo>
                    <a:pt x="42061" y="24207"/>
                    <a:pt x="40472" y="24211"/>
                    <a:pt x="38883" y="24216"/>
                  </a:cubicBezTo>
                  <a:cubicBezTo>
                    <a:pt x="38897" y="24145"/>
                    <a:pt x="38856" y="24063"/>
                    <a:pt x="38822" y="23992"/>
                  </a:cubicBezTo>
                  <a:cubicBezTo>
                    <a:pt x="38816" y="23979"/>
                    <a:pt x="38809" y="23968"/>
                    <a:pt x="38804" y="23955"/>
                  </a:cubicBezTo>
                  <a:cubicBezTo>
                    <a:pt x="38620" y="23518"/>
                    <a:pt x="38382" y="23104"/>
                    <a:pt x="38114" y="22714"/>
                  </a:cubicBezTo>
                  <a:cubicBezTo>
                    <a:pt x="36784" y="20743"/>
                    <a:pt x="35371" y="20285"/>
                    <a:pt x="33269" y="19514"/>
                  </a:cubicBezTo>
                  <a:cubicBezTo>
                    <a:pt x="33213" y="19424"/>
                    <a:pt x="33155" y="19332"/>
                    <a:pt x="33110" y="19241"/>
                  </a:cubicBezTo>
                  <a:cubicBezTo>
                    <a:pt x="33033" y="19040"/>
                    <a:pt x="32894" y="18866"/>
                    <a:pt x="32671" y="18821"/>
                  </a:cubicBezTo>
                  <a:cubicBezTo>
                    <a:pt x="32168" y="18680"/>
                    <a:pt x="31659" y="18553"/>
                    <a:pt x="31146" y="18448"/>
                  </a:cubicBezTo>
                  <a:cubicBezTo>
                    <a:pt x="30391" y="17675"/>
                    <a:pt x="30217" y="16912"/>
                    <a:pt x="30538" y="15741"/>
                  </a:cubicBezTo>
                  <a:cubicBezTo>
                    <a:pt x="31060" y="15379"/>
                    <a:pt x="31529" y="14945"/>
                    <a:pt x="31905" y="14436"/>
                  </a:cubicBezTo>
                  <a:cubicBezTo>
                    <a:pt x="32237" y="13976"/>
                    <a:pt x="32475" y="13455"/>
                    <a:pt x="32661" y="12921"/>
                  </a:cubicBezTo>
                  <a:cubicBezTo>
                    <a:pt x="32679" y="12869"/>
                    <a:pt x="32696" y="12816"/>
                    <a:pt x="32712" y="12763"/>
                  </a:cubicBezTo>
                  <a:cubicBezTo>
                    <a:pt x="32763" y="13357"/>
                    <a:pt x="32846" y="13949"/>
                    <a:pt x="32982" y="14534"/>
                  </a:cubicBezTo>
                  <a:cubicBezTo>
                    <a:pt x="33515" y="16923"/>
                    <a:pt x="34915" y="19182"/>
                    <a:pt x="37058" y="20432"/>
                  </a:cubicBezTo>
                  <a:cubicBezTo>
                    <a:pt x="38122" y="21063"/>
                    <a:pt x="39292" y="21445"/>
                    <a:pt x="40299" y="22153"/>
                  </a:cubicBezTo>
                  <a:cubicBezTo>
                    <a:pt x="40673" y="22411"/>
                    <a:pt x="41033" y="22694"/>
                    <a:pt x="41336" y="23035"/>
                  </a:cubicBezTo>
                  <a:cubicBezTo>
                    <a:pt x="41445" y="23161"/>
                    <a:pt x="41545" y="23295"/>
                    <a:pt x="41651" y="23425"/>
                  </a:cubicBezTo>
                  <a:cubicBezTo>
                    <a:pt x="41672" y="23452"/>
                    <a:pt x="41704" y="23467"/>
                    <a:pt x="41737" y="23467"/>
                  </a:cubicBezTo>
                  <a:cubicBezTo>
                    <a:pt x="41755" y="23467"/>
                    <a:pt x="41773" y="23462"/>
                    <a:pt x="41789" y="23452"/>
                  </a:cubicBezTo>
                  <a:cubicBezTo>
                    <a:pt x="42023" y="23367"/>
                    <a:pt x="41292" y="22563"/>
                    <a:pt x="41188" y="22460"/>
                  </a:cubicBezTo>
                  <a:cubicBezTo>
                    <a:pt x="39986" y="21232"/>
                    <a:pt x="38253" y="20813"/>
                    <a:pt x="36862" y="19867"/>
                  </a:cubicBezTo>
                  <a:cubicBezTo>
                    <a:pt x="35145" y="18708"/>
                    <a:pt x="33985" y="16856"/>
                    <a:pt x="33449" y="14879"/>
                  </a:cubicBezTo>
                  <a:cubicBezTo>
                    <a:pt x="33015" y="13314"/>
                    <a:pt x="32974" y="11680"/>
                    <a:pt x="32989" y="10066"/>
                  </a:cubicBezTo>
                  <a:cubicBezTo>
                    <a:pt x="32970" y="8647"/>
                    <a:pt x="33001" y="7094"/>
                    <a:pt x="32129" y="5893"/>
                  </a:cubicBezTo>
                  <a:cubicBezTo>
                    <a:pt x="32092" y="5853"/>
                    <a:pt x="32082" y="5774"/>
                    <a:pt x="32025" y="5774"/>
                  </a:cubicBezTo>
                  <a:cubicBezTo>
                    <a:pt x="32019" y="5774"/>
                    <a:pt x="32013" y="5774"/>
                    <a:pt x="32007" y="5776"/>
                  </a:cubicBezTo>
                  <a:cubicBezTo>
                    <a:pt x="31976" y="5790"/>
                    <a:pt x="31962" y="5831"/>
                    <a:pt x="31984" y="5857"/>
                  </a:cubicBezTo>
                  <a:cubicBezTo>
                    <a:pt x="32070" y="6032"/>
                    <a:pt x="32138" y="6217"/>
                    <a:pt x="32200" y="6396"/>
                  </a:cubicBezTo>
                  <a:cubicBezTo>
                    <a:pt x="32258" y="6560"/>
                    <a:pt x="32307" y="6723"/>
                    <a:pt x="32350" y="6888"/>
                  </a:cubicBezTo>
                  <a:cubicBezTo>
                    <a:pt x="31790" y="6340"/>
                    <a:pt x="31135" y="6150"/>
                    <a:pt x="30410" y="5691"/>
                  </a:cubicBezTo>
                  <a:cubicBezTo>
                    <a:pt x="29784" y="5261"/>
                    <a:pt x="29307" y="4653"/>
                    <a:pt x="28896" y="4022"/>
                  </a:cubicBezTo>
                  <a:cubicBezTo>
                    <a:pt x="28866" y="3981"/>
                    <a:pt x="28845" y="3932"/>
                    <a:pt x="28804" y="3900"/>
                  </a:cubicBezTo>
                  <a:cubicBezTo>
                    <a:pt x="28795" y="3895"/>
                    <a:pt x="28786" y="3892"/>
                    <a:pt x="28778" y="3892"/>
                  </a:cubicBezTo>
                  <a:cubicBezTo>
                    <a:pt x="28733" y="3892"/>
                    <a:pt x="28699" y="3957"/>
                    <a:pt x="28743" y="3989"/>
                  </a:cubicBezTo>
                  <a:cubicBezTo>
                    <a:pt x="29258" y="5051"/>
                    <a:pt x="29608" y="5541"/>
                    <a:pt x="30080" y="5902"/>
                  </a:cubicBezTo>
                  <a:cubicBezTo>
                    <a:pt x="29911" y="5848"/>
                    <a:pt x="29747" y="5778"/>
                    <a:pt x="29588" y="5702"/>
                  </a:cubicBezTo>
                  <a:cubicBezTo>
                    <a:pt x="28932" y="5390"/>
                    <a:pt x="28512" y="4813"/>
                    <a:pt x="28233" y="4167"/>
                  </a:cubicBezTo>
                  <a:cubicBezTo>
                    <a:pt x="28107" y="3780"/>
                    <a:pt x="27983" y="3392"/>
                    <a:pt x="27791" y="3027"/>
                  </a:cubicBezTo>
                  <a:cubicBezTo>
                    <a:pt x="27768" y="2984"/>
                    <a:pt x="27753" y="2920"/>
                    <a:pt x="27734" y="2872"/>
                  </a:cubicBezTo>
                  <a:cubicBezTo>
                    <a:pt x="27729" y="2860"/>
                    <a:pt x="27718" y="2854"/>
                    <a:pt x="27708" y="2854"/>
                  </a:cubicBezTo>
                  <a:cubicBezTo>
                    <a:pt x="27691" y="2854"/>
                    <a:pt x="27675" y="2866"/>
                    <a:pt x="27676" y="2886"/>
                  </a:cubicBezTo>
                  <a:cubicBezTo>
                    <a:pt x="27666" y="3042"/>
                    <a:pt x="27676" y="3196"/>
                    <a:pt x="27700" y="3348"/>
                  </a:cubicBezTo>
                  <a:cubicBezTo>
                    <a:pt x="27702" y="3386"/>
                    <a:pt x="27705" y="3422"/>
                    <a:pt x="27711" y="3459"/>
                  </a:cubicBezTo>
                  <a:cubicBezTo>
                    <a:pt x="27450" y="4370"/>
                    <a:pt x="26994" y="5279"/>
                    <a:pt x="26105" y="5702"/>
                  </a:cubicBezTo>
                  <a:cubicBezTo>
                    <a:pt x="25945" y="5779"/>
                    <a:pt x="25781" y="5848"/>
                    <a:pt x="25612" y="5902"/>
                  </a:cubicBezTo>
                  <a:cubicBezTo>
                    <a:pt x="26084" y="5541"/>
                    <a:pt x="26435" y="5052"/>
                    <a:pt x="26950" y="3989"/>
                  </a:cubicBezTo>
                  <a:cubicBezTo>
                    <a:pt x="26994" y="3957"/>
                    <a:pt x="26960" y="3892"/>
                    <a:pt x="26916" y="3892"/>
                  </a:cubicBezTo>
                  <a:cubicBezTo>
                    <a:pt x="26907" y="3892"/>
                    <a:pt x="26898" y="3895"/>
                    <a:pt x="26889" y="3900"/>
                  </a:cubicBezTo>
                  <a:cubicBezTo>
                    <a:pt x="26848" y="3932"/>
                    <a:pt x="26826" y="3981"/>
                    <a:pt x="26797" y="4022"/>
                  </a:cubicBezTo>
                  <a:cubicBezTo>
                    <a:pt x="26386" y="4653"/>
                    <a:pt x="25908" y="5261"/>
                    <a:pt x="25283" y="5691"/>
                  </a:cubicBezTo>
                  <a:cubicBezTo>
                    <a:pt x="24559" y="6150"/>
                    <a:pt x="23903" y="6340"/>
                    <a:pt x="23343" y="6888"/>
                  </a:cubicBezTo>
                  <a:cubicBezTo>
                    <a:pt x="23386" y="6723"/>
                    <a:pt x="23436" y="6560"/>
                    <a:pt x="23493" y="6396"/>
                  </a:cubicBezTo>
                  <a:cubicBezTo>
                    <a:pt x="23556" y="6217"/>
                    <a:pt x="23624" y="6032"/>
                    <a:pt x="23709" y="5857"/>
                  </a:cubicBezTo>
                  <a:cubicBezTo>
                    <a:pt x="23730" y="5831"/>
                    <a:pt x="23717" y="5790"/>
                    <a:pt x="23687" y="5776"/>
                  </a:cubicBezTo>
                  <a:cubicBezTo>
                    <a:pt x="23680" y="5774"/>
                    <a:pt x="23674" y="5774"/>
                    <a:pt x="23668" y="5774"/>
                  </a:cubicBezTo>
                  <a:cubicBezTo>
                    <a:pt x="23611" y="5774"/>
                    <a:pt x="23600" y="5853"/>
                    <a:pt x="23564" y="5893"/>
                  </a:cubicBezTo>
                  <a:cubicBezTo>
                    <a:pt x="22692" y="7093"/>
                    <a:pt x="22724" y="8647"/>
                    <a:pt x="22705" y="10066"/>
                  </a:cubicBezTo>
                  <a:cubicBezTo>
                    <a:pt x="22720" y="11680"/>
                    <a:pt x="22679" y="13314"/>
                    <a:pt x="22245" y="14879"/>
                  </a:cubicBezTo>
                  <a:cubicBezTo>
                    <a:pt x="21708" y="16856"/>
                    <a:pt x="20548" y="18708"/>
                    <a:pt x="18831" y="19867"/>
                  </a:cubicBezTo>
                  <a:cubicBezTo>
                    <a:pt x="17441" y="20813"/>
                    <a:pt x="15709" y="21232"/>
                    <a:pt x="14505" y="22460"/>
                  </a:cubicBezTo>
                  <a:cubicBezTo>
                    <a:pt x="14401" y="22563"/>
                    <a:pt x="13670" y="23367"/>
                    <a:pt x="13903" y="23452"/>
                  </a:cubicBezTo>
                  <a:cubicBezTo>
                    <a:pt x="13919" y="23462"/>
                    <a:pt x="13938" y="23466"/>
                    <a:pt x="13956" y="23466"/>
                  </a:cubicBezTo>
                  <a:cubicBezTo>
                    <a:pt x="13988" y="23466"/>
                    <a:pt x="14021" y="23451"/>
                    <a:pt x="14043" y="23425"/>
                  </a:cubicBezTo>
                  <a:cubicBezTo>
                    <a:pt x="14149" y="23295"/>
                    <a:pt x="14248" y="23161"/>
                    <a:pt x="14358" y="23035"/>
                  </a:cubicBezTo>
                  <a:cubicBezTo>
                    <a:pt x="14660" y="22694"/>
                    <a:pt x="15021" y="22411"/>
                    <a:pt x="15395" y="22153"/>
                  </a:cubicBezTo>
                  <a:cubicBezTo>
                    <a:pt x="16402" y="21445"/>
                    <a:pt x="17572" y="21063"/>
                    <a:pt x="18636" y="20432"/>
                  </a:cubicBezTo>
                  <a:cubicBezTo>
                    <a:pt x="20779" y="19182"/>
                    <a:pt x="22179" y="16923"/>
                    <a:pt x="22711" y="14534"/>
                  </a:cubicBezTo>
                  <a:cubicBezTo>
                    <a:pt x="22848" y="13949"/>
                    <a:pt x="22931" y="13358"/>
                    <a:pt x="22981" y="12764"/>
                  </a:cubicBezTo>
                  <a:cubicBezTo>
                    <a:pt x="22998" y="12816"/>
                    <a:pt x="23015" y="12869"/>
                    <a:pt x="23031" y="12921"/>
                  </a:cubicBezTo>
                  <a:cubicBezTo>
                    <a:pt x="23218" y="13455"/>
                    <a:pt x="23457" y="13976"/>
                    <a:pt x="23788" y="14436"/>
                  </a:cubicBezTo>
                  <a:cubicBezTo>
                    <a:pt x="24165" y="14945"/>
                    <a:pt x="24633" y="15379"/>
                    <a:pt x="25155" y="15741"/>
                  </a:cubicBezTo>
                  <a:cubicBezTo>
                    <a:pt x="25477" y="16912"/>
                    <a:pt x="25302" y="17675"/>
                    <a:pt x="24547" y="18448"/>
                  </a:cubicBezTo>
                  <a:cubicBezTo>
                    <a:pt x="24035" y="18553"/>
                    <a:pt x="23525" y="18680"/>
                    <a:pt x="23022" y="18821"/>
                  </a:cubicBezTo>
                  <a:cubicBezTo>
                    <a:pt x="22799" y="18866"/>
                    <a:pt x="22661" y="19040"/>
                    <a:pt x="22583" y="19241"/>
                  </a:cubicBezTo>
                  <a:cubicBezTo>
                    <a:pt x="22538" y="19332"/>
                    <a:pt x="22480" y="19424"/>
                    <a:pt x="22424" y="19514"/>
                  </a:cubicBezTo>
                  <a:cubicBezTo>
                    <a:pt x="20323" y="20285"/>
                    <a:pt x="18909" y="20744"/>
                    <a:pt x="17579" y="22714"/>
                  </a:cubicBezTo>
                  <a:cubicBezTo>
                    <a:pt x="17311" y="23104"/>
                    <a:pt x="17072" y="23518"/>
                    <a:pt x="16889" y="23955"/>
                  </a:cubicBezTo>
                  <a:cubicBezTo>
                    <a:pt x="16884" y="23967"/>
                    <a:pt x="16878" y="23979"/>
                    <a:pt x="16871" y="23992"/>
                  </a:cubicBezTo>
                  <a:cubicBezTo>
                    <a:pt x="16836" y="24068"/>
                    <a:pt x="16791" y="24156"/>
                    <a:pt x="16812" y="24228"/>
                  </a:cubicBezTo>
                  <a:cubicBezTo>
                    <a:pt x="14252" y="24241"/>
                    <a:pt x="11691" y="24263"/>
                    <a:pt x="9130" y="24300"/>
                  </a:cubicBezTo>
                  <a:cubicBezTo>
                    <a:pt x="8610" y="24265"/>
                    <a:pt x="8090" y="24229"/>
                    <a:pt x="7568" y="24229"/>
                  </a:cubicBezTo>
                  <a:cubicBezTo>
                    <a:pt x="7338" y="24229"/>
                    <a:pt x="7108" y="24236"/>
                    <a:pt x="6877" y="24253"/>
                  </a:cubicBezTo>
                  <a:cubicBezTo>
                    <a:pt x="6811" y="24265"/>
                    <a:pt x="6700" y="24267"/>
                    <a:pt x="6585" y="24279"/>
                  </a:cubicBezTo>
                  <a:cubicBezTo>
                    <a:pt x="6618" y="24183"/>
                    <a:pt x="6652" y="24088"/>
                    <a:pt x="6687" y="23992"/>
                  </a:cubicBezTo>
                  <a:cubicBezTo>
                    <a:pt x="6716" y="23916"/>
                    <a:pt x="6744" y="23841"/>
                    <a:pt x="6775" y="23765"/>
                  </a:cubicBezTo>
                  <a:cubicBezTo>
                    <a:pt x="7055" y="23052"/>
                    <a:pt x="7454" y="22383"/>
                    <a:pt x="7854" y="21730"/>
                  </a:cubicBezTo>
                  <a:cubicBezTo>
                    <a:pt x="8259" y="21073"/>
                    <a:pt x="8647" y="20439"/>
                    <a:pt x="9181" y="19868"/>
                  </a:cubicBezTo>
                  <a:cubicBezTo>
                    <a:pt x="10056" y="18988"/>
                    <a:pt x="11207" y="18455"/>
                    <a:pt x="12120" y="17615"/>
                  </a:cubicBezTo>
                  <a:cubicBezTo>
                    <a:pt x="12331" y="17444"/>
                    <a:pt x="12523" y="17251"/>
                    <a:pt x="12734" y="17081"/>
                  </a:cubicBezTo>
                  <a:cubicBezTo>
                    <a:pt x="12770" y="17056"/>
                    <a:pt x="12743" y="17008"/>
                    <a:pt x="12711" y="17008"/>
                  </a:cubicBezTo>
                  <a:cubicBezTo>
                    <a:pt x="12702" y="17008"/>
                    <a:pt x="12694" y="17011"/>
                    <a:pt x="12686" y="17019"/>
                  </a:cubicBezTo>
                  <a:cubicBezTo>
                    <a:pt x="12588" y="17103"/>
                    <a:pt x="12480" y="17171"/>
                    <a:pt x="12376" y="17247"/>
                  </a:cubicBezTo>
                  <a:cubicBezTo>
                    <a:pt x="11582" y="17816"/>
                    <a:pt x="10733" y="18292"/>
                    <a:pt x="9888" y="18788"/>
                  </a:cubicBezTo>
                  <a:cubicBezTo>
                    <a:pt x="9828" y="18824"/>
                    <a:pt x="9769" y="18861"/>
                    <a:pt x="9711" y="18901"/>
                  </a:cubicBezTo>
                  <a:cubicBezTo>
                    <a:pt x="9702" y="18901"/>
                    <a:pt x="9692" y="18902"/>
                    <a:pt x="9683" y="18904"/>
                  </a:cubicBezTo>
                  <a:cubicBezTo>
                    <a:pt x="7705" y="19474"/>
                    <a:pt x="5799" y="20573"/>
                    <a:pt x="4419" y="22113"/>
                  </a:cubicBezTo>
                  <a:cubicBezTo>
                    <a:pt x="3942" y="22681"/>
                    <a:pt x="3586" y="23334"/>
                    <a:pt x="3245" y="23993"/>
                  </a:cubicBezTo>
                  <a:cubicBezTo>
                    <a:pt x="3198" y="24085"/>
                    <a:pt x="3150" y="24178"/>
                    <a:pt x="3103" y="24271"/>
                  </a:cubicBezTo>
                  <a:cubicBezTo>
                    <a:pt x="3121" y="24178"/>
                    <a:pt x="3142" y="24084"/>
                    <a:pt x="3166" y="23993"/>
                  </a:cubicBezTo>
                  <a:cubicBezTo>
                    <a:pt x="3688" y="21909"/>
                    <a:pt x="5341" y="20236"/>
                    <a:pt x="7226" y="19279"/>
                  </a:cubicBezTo>
                  <a:cubicBezTo>
                    <a:pt x="8514" y="18632"/>
                    <a:pt x="9916" y="18230"/>
                    <a:pt x="11156" y="17485"/>
                  </a:cubicBezTo>
                  <a:cubicBezTo>
                    <a:pt x="12047" y="16965"/>
                    <a:pt x="12861" y="16327"/>
                    <a:pt x="13635" y="15647"/>
                  </a:cubicBezTo>
                  <a:cubicBezTo>
                    <a:pt x="14659" y="14737"/>
                    <a:pt x="15706" y="13843"/>
                    <a:pt x="16620" y="12820"/>
                  </a:cubicBezTo>
                  <a:cubicBezTo>
                    <a:pt x="17456" y="11818"/>
                    <a:pt x="18284" y="10761"/>
                    <a:pt x="18797" y="9552"/>
                  </a:cubicBezTo>
                  <a:cubicBezTo>
                    <a:pt x="18805" y="9527"/>
                    <a:pt x="18811" y="9501"/>
                    <a:pt x="18821" y="9475"/>
                  </a:cubicBezTo>
                  <a:cubicBezTo>
                    <a:pt x="18849" y="9441"/>
                    <a:pt x="18821" y="9381"/>
                    <a:pt x="18773" y="9381"/>
                  </a:cubicBezTo>
                  <a:cubicBezTo>
                    <a:pt x="18771" y="9381"/>
                    <a:pt x="18770" y="9381"/>
                    <a:pt x="18768" y="9381"/>
                  </a:cubicBezTo>
                  <a:cubicBezTo>
                    <a:pt x="18730" y="9385"/>
                    <a:pt x="18709" y="9424"/>
                    <a:pt x="18718" y="9456"/>
                  </a:cubicBezTo>
                  <a:cubicBezTo>
                    <a:pt x="18557" y="9751"/>
                    <a:pt x="18372" y="10029"/>
                    <a:pt x="18177" y="10301"/>
                  </a:cubicBezTo>
                  <a:cubicBezTo>
                    <a:pt x="18171" y="10299"/>
                    <a:pt x="18164" y="10298"/>
                    <a:pt x="18158" y="10298"/>
                  </a:cubicBezTo>
                  <a:cubicBezTo>
                    <a:pt x="18125" y="10298"/>
                    <a:pt x="18095" y="10326"/>
                    <a:pt x="18091" y="10358"/>
                  </a:cubicBezTo>
                  <a:cubicBezTo>
                    <a:pt x="17570" y="10970"/>
                    <a:pt x="16957" y="11511"/>
                    <a:pt x="16338" y="12024"/>
                  </a:cubicBezTo>
                  <a:cubicBezTo>
                    <a:pt x="14406" y="13529"/>
                    <a:pt x="12241" y="14715"/>
                    <a:pt x="10013" y="15718"/>
                  </a:cubicBezTo>
                  <a:cubicBezTo>
                    <a:pt x="7622" y="16787"/>
                    <a:pt x="5079" y="17698"/>
                    <a:pt x="3117" y="19494"/>
                  </a:cubicBezTo>
                  <a:cubicBezTo>
                    <a:pt x="1892" y="20636"/>
                    <a:pt x="870" y="22284"/>
                    <a:pt x="590" y="23993"/>
                  </a:cubicBezTo>
                  <a:cubicBezTo>
                    <a:pt x="515" y="24449"/>
                    <a:pt x="492" y="24910"/>
                    <a:pt x="533" y="25367"/>
                  </a:cubicBezTo>
                  <a:cubicBezTo>
                    <a:pt x="407" y="24894"/>
                    <a:pt x="351" y="24436"/>
                    <a:pt x="352" y="23993"/>
                  </a:cubicBezTo>
                  <a:cubicBezTo>
                    <a:pt x="361" y="21523"/>
                    <a:pt x="2200" y="19525"/>
                    <a:pt x="4247" y="18125"/>
                  </a:cubicBezTo>
                  <a:cubicBezTo>
                    <a:pt x="5611" y="17160"/>
                    <a:pt x="7167" y="16522"/>
                    <a:pt x="8619" y="15706"/>
                  </a:cubicBezTo>
                  <a:cubicBezTo>
                    <a:pt x="10726" y="14589"/>
                    <a:pt x="12900" y="13596"/>
                    <a:pt x="14903" y="12291"/>
                  </a:cubicBezTo>
                  <a:cubicBezTo>
                    <a:pt x="16069" y="11632"/>
                    <a:pt x="17178" y="10794"/>
                    <a:pt x="17993" y="9714"/>
                  </a:cubicBezTo>
                  <a:cubicBezTo>
                    <a:pt x="18173" y="9491"/>
                    <a:pt x="18332" y="9255"/>
                    <a:pt x="18474" y="9008"/>
                  </a:cubicBezTo>
                  <a:cubicBezTo>
                    <a:pt x="18645" y="8791"/>
                    <a:pt x="18797" y="8559"/>
                    <a:pt x="18897" y="8297"/>
                  </a:cubicBezTo>
                  <a:cubicBezTo>
                    <a:pt x="19035" y="7981"/>
                    <a:pt x="19158" y="7666"/>
                    <a:pt x="19287" y="7343"/>
                  </a:cubicBezTo>
                  <a:cubicBezTo>
                    <a:pt x="19596" y="6558"/>
                    <a:pt x="19869" y="5757"/>
                    <a:pt x="20134" y="4954"/>
                  </a:cubicBezTo>
                  <a:cubicBezTo>
                    <a:pt x="20541" y="3794"/>
                    <a:pt x="20899" y="2617"/>
                    <a:pt x="21101" y="1401"/>
                  </a:cubicBezTo>
                  <a:cubicBezTo>
                    <a:pt x="21284" y="1568"/>
                    <a:pt x="21575" y="1666"/>
                    <a:pt x="21788" y="1723"/>
                  </a:cubicBezTo>
                  <a:cubicBezTo>
                    <a:pt x="23339" y="2139"/>
                    <a:pt x="24961" y="2170"/>
                    <a:pt x="26557" y="2180"/>
                  </a:cubicBezTo>
                  <a:cubicBezTo>
                    <a:pt x="26573" y="2178"/>
                    <a:pt x="26612" y="2178"/>
                    <a:pt x="26666" y="2178"/>
                  </a:cubicBezTo>
                  <a:cubicBezTo>
                    <a:pt x="26733" y="2178"/>
                    <a:pt x="26825" y="2178"/>
                    <a:pt x="26929" y="2178"/>
                  </a:cubicBezTo>
                  <a:cubicBezTo>
                    <a:pt x="27230" y="2178"/>
                    <a:pt x="27636" y="2173"/>
                    <a:pt x="27846" y="2127"/>
                  </a:cubicBezTo>
                  <a:cubicBezTo>
                    <a:pt x="28057" y="2173"/>
                    <a:pt x="28462" y="2178"/>
                    <a:pt x="28765" y="2178"/>
                  </a:cubicBezTo>
                  <a:cubicBezTo>
                    <a:pt x="28868" y="2178"/>
                    <a:pt x="28960" y="2178"/>
                    <a:pt x="29027" y="2178"/>
                  </a:cubicBezTo>
                  <a:cubicBezTo>
                    <a:pt x="29082" y="2178"/>
                    <a:pt x="29120" y="2178"/>
                    <a:pt x="29136" y="2180"/>
                  </a:cubicBezTo>
                  <a:cubicBezTo>
                    <a:pt x="30732" y="2170"/>
                    <a:pt x="32354" y="2139"/>
                    <a:pt x="33906" y="1723"/>
                  </a:cubicBezTo>
                  <a:cubicBezTo>
                    <a:pt x="34119" y="1666"/>
                    <a:pt x="34410" y="1568"/>
                    <a:pt x="34592" y="1401"/>
                  </a:cubicBezTo>
                  <a:close/>
                  <a:moveTo>
                    <a:pt x="27047" y="1"/>
                  </a:moveTo>
                  <a:cubicBezTo>
                    <a:pt x="27021" y="1"/>
                    <a:pt x="26995" y="1"/>
                    <a:pt x="26969" y="1"/>
                  </a:cubicBezTo>
                  <a:cubicBezTo>
                    <a:pt x="25436" y="27"/>
                    <a:pt x="23884" y="36"/>
                    <a:pt x="22365" y="309"/>
                  </a:cubicBezTo>
                  <a:cubicBezTo>
                    <a:pt x="21951" y="407"/>
                    <a:pt x="21339" y="466"/>
                    <a:pt x="21034" y="813"/>
                  </a:cubicBezTo>
                  <a:cubicBezTo>
                    <a:pt x="20988" y="851"/>
                    <a:pt x="20948" y="903"/>
                    <a:pt x="20932" y="939"/>
                  </a:cubicBezTo>
                  <a:cubicBezTo>
                    <a:pt x="20692" y="1387"/>
                    <a:pt x="20666" y="1913"/>
                    <a:pt x="20527" y="2396"/>
                  </a:cubicBezTo>
                  <a:cubicBezTo>
                    <a:pt x="20431" y="2760"/>
                    <a:pt x="20322" y="3120"/>
                    <a:pt x="20208" y="3478"/>
                  </a:cubicBezTo>
                  <a:cubicBezTo>
                    <a:pt x="19765" y="4818"/>
                    <a:pt x="19305" y="6153"/>
                    <a:pt x="18797" y="7470"/>
                  </a:cubicBezTo>
                  <a:cubicBezTo>
                    <a:pt x="18661" y="7833"/>
                    <a:pt x="18531" y="8199"/>
                    <a:pt x="18365" y="8548"/>
                  </a:cubicBezTo>
                  <a:cubicBezTo>
                    <a:pt x="18341" y="8586"/>
                    <a:pt x="18316" y="8622"/>
                    <a:pt x="18287" y="8656"/>
                  </a:cubicBezTo>
                  <a:cubicBezTo>
                    <a:pt x="17904" y="9236"/>
                    <a:pt x="17434" y="9754"/>
                    <a:pt x="16962" y="10261"/>
                  </a:cubicBezTo>
                  <a:cubicBezTo>
                    <a:pt x="16199" y="11060"/>
                    <a:pt x="15243" y="11603"/>
                    <a:pt x="14305" y="12185"/>
                  </a:cubicBezTo>
                  <a:cubicBezTo>
                    <a:pt x="13371" y="12800"/>
                    <a:pt x="12394" y="13348"/>
                    <a:pt x="11395" y="13849"/>
                  </a:cubicBezTo>
                  <a:cubicBezTo>
                    <a:pt x="9981" y="14551"/>
                    <a:pt x="8585" y="15284"/>
                    <a:pt x="7197" y="16031"/>
                  </a:cubicBezTo>
                  <a:cubicBezTo>
                    <a:pt x="5561" y="16834"/>
                    <a:pt x="3942" y="17713"/>
                    <a:pt x="2599" y="18962"/>
                  </a:cubicBezTo>
                  <a:cubicBezTo>
                    <a:pt x="1402" y="20041"/>
                    <a:pt x="368" y="21423"/>
                    <a:pt x="81" y="23038"/>
                  </a:cubicBezTo>
                  <a:cubicBezTo>
                    <a:pt x="26" y="23352"/>
                    <a:pt x="1" y="23672"/>
                    <a:pt x="5" y="23993"/>
                  </a:cubicBezTo>
                  <a:cubicBezTo>
                    <a:pt x="18" y="25055"/>
                    <a:pt x="351" y="26121"/>
                    <a:pt x="1005" y="26958"/>
                  </a:cubicBezTo>
                  <a:cubicBezTo>
                    <a:pt x="1036" y="26991"/>
                    <a:pt x="1068" y="27026"/>
                    <a:pt x="1115" y="27026"/>
                  </a:cubicBezTo>
                  <a:cubicBezTo>
                    <a:pt x="1168" y="27026"/>
                    <a:pt x="1199" y="26986"/>
                    <a:pt x="1208" y="26939"/>
                  </a:cubicBezTo>
                  <a:cubicBezTo>
                    <a:pt x="1182" y="26664"/>
                    <a:pt x="1085" y="26392"/>
                    <a:pt x="1024" y="26121"/>
                  </a:cubicBezTo>
                  <a:cubicBezTo>
                    <a:pt x="908" y="25690"/>
                    <a:pt x="841" y="25257"/>
                    <a:pt x="870" y="24805"/>
                  </a:cubicBezTo>
                  <a:cubicBezTo>
                    <a:pt x="888" y="24531"/>
                    <a:pt x="924" y="24260"/>
                    <a:pt x="976" y="23993"/>
                  </a:cubicBezTo>
                  <a:cubicBezTo>
                    <a:pt x="1382" y="21887"/>
                    <a:pt x="2786" y="20035"/>
                    <a:pt x="4559" y="18845"/>
                  </a:cubicBezTo>
                  <a:cubicBezTo>
                    <a:pt x="7107" y="17115"/>
                    <a:pt x="10126" y="16266"/>
                    <a:pt x="12796" y="14749"/>
                  </a:cubicBezTo>
                  <a:cubicBezTo>
                    <a:pt x="14188" y="13962"/>
                    <a:pt x="15594" y="13136"/>
                    <a:pt x="16804" y="12081"/>
                  </a:cubicBezTo>
                  <a:lnTo>
                    <a:pt x="16804" y="12081"/>
                  </a:lnTo>
                  <a:cubicBezTo>
                    <a:pt x="15974" y="13061"/>
                    <a:pt x="15022" y="13932"/>
                    <a:pt x="14056" y="14780"/>
                  </a:cubicBezTo>
                  <a:cubicBezTo>
                    <a:pt x="13129" y="15606"/>
                    <a:pt x="12183" y="16425"/>
                    <a:pt x="11114" y="17068"/>
                  </a:cubicBezTo>
                  <a:cubicBezTo>
                    <a:pt x="9684" y="17961"/>
                    <a:pt x="7969" y="18357"/>
                    <a:pt x="6520" y="19227"/>
                  </a:cubicBezTo>
                  <a:cubicBezTo>
                    <a:pt x="5059" y="20076"/>
                    <a:pt x="3805" y="21340"/>
                    <a:pt x="3134" y="22905"/>
                  </a:cubicBezTo>
                  <a:cubicBezTo>
                    <a:pt x="2982" y="23249"/>
                    <a:pt x="2853" y="23617"/>
                    <a:pt x="2793" y="23993"/>
                  </a:cubicBezTo>
                  <a:cubicBezTo>
                    <a:pt x="2746" y="24277"/>
                    <a:pt x="2741" y="24566"/>
                    <a:pt x="2796" y="24852"/>
                  </a:cubicBezTo>
                  <a:cubicBezTo>
                    <a:pt x="2836" y="24923"/>
                    <a:pt x="2878" y="24952"/>
                    <a:pt x="2921" y="24952"/>
                  </a:cubicBezTo>
                  <a:cubicBezTo>
                    <a:pt x="3094" y="24952"/>
                    <a:pt x="3275" y="24467"/>
                    <a:pt x="3366" y="24346"/>
                  </a:cubicBezTo>
                  <a:cubicBezTo>
                    <a:pt x="3434" y="24227"/>
                    <a:pt x="3503" y="24110"/>
                    <a:pt x="3572" y="23993"/>
                  </a:cubicBezTo>
                  <a:cubicBezTo>
                    <a:pt x="3840" y="23537"/>
                    <a:pt x="4119" y="23088"/>
                    <a:pt x="4433" y="22662"/>
                  </a:cubicBezTo>
                  <a:cubicBezTo>
                    <a:pt x="5597" y="21194"/>
                    <a:pt x="7269" y="20220"/>
                    <a:pt x="8983" y="19497"/>
                  </a:cubicBezTo>
                  <a:lnTo>
                    <a:pt x="8983" y="19497"/>
                  </a:lnTo>
                  <a:cubicBezTo>
                    <a:pt x="8692" y="19782"/>
                    <a:pt x="8432" y="20099"/>
                    <a:pt x="8203" y="20439"/>
                  </a:cubicBezTo>
                  <a:cubicBezTo>
                    <a:pt x="7497" y="21523"/>
                    <a:pt x="6769" y="22624"/>
                    <a:pt x="6350" y="23856"/>
                  </a:cubicBezTo>
                  <a:cubicBezTo>
                    <a:pt x="6334" y="23902"/>
                    <a:pt x="6321" y="23948"/>
                    <a:pt x="6306" y="23993"/>
                  </a:cubicBezTo>
                  <a:cubicBezTo>
                    <a:pt x="6265" y="24121"/>
                    <a:pt x="6228" y="24251"/>
                    <a:pt x="6194" y="24382"/>
                  </a:cubicBezTo>
                  <a:cubicBezTo>
                    <a:pt x="6154" y="24518"/>
                    <a:pt x="6079" y="24721"/>
                    <a:pt x="6273" y="24767"/>
                  </a:cubicBezTo>
                  <a:cubicBezTo>
                    <a:pt x="6285" y="24769"/>
                    <a:pt x="6295" y="24770"/>
                    <a:pt x="6305" y="24770"/>
                  </a:cubicBezTo>
                  <a:cubicBezTo>
                    <a:pt x="6398" y="24770"/>
                    <a:pt x="6444" y="24698"/>
                    <a:pt x="6475" y="24615"/>
                  </a:cubicBezTo>
                  <a:cubicBezTo>
                    <a:pt x="7545" y="24584"/>
                    <a:pt x="8615" y="24517"/>
                    <a:pt x="9686" y="24517"/>
                  </a:cubicBezTo>
                  <a:cubicBezTo>
                    <a:pt x="9885" y="24517"/>
                    <a:pt x="10084" y="24519"/>
                    <a:pt x="10283" y="24524"/>
                  </a:cubicBezTo>
                  <a:cubicBezTo>
                    <a:pt x="10296" y="24524"/>
                    <a:pt x="10309" y="24522"/>
                    <a:pt x="10318" y="24517"/>
                  </a:cubicBezTo>
                  <a:lnTo>
                    <a:pt x="10319" y="24517"/>
                  </a:lnTo>
                  <a:cubicBezTo>
                    <a:pt x="14698" y="24567"/>
                    <a:pt x="19078" y="24578"/>
                    <a:pt x="23457" y="24578"/>
                  </a:cubicBezTo>
                  <a:cubicBezTo>
                    <a:pt x="24985" y="24578"/>
                    <a:pt x="26513" y="24576"/>
                    <a:pt x="28040" y="24575"/>
                  </a:cubicBezTo>
                  <a:cubicBezTo>
                    <a:pt x="29671" y="24573"/>
                    <a:pt x="31303" y="24572"/>
                    <a:pt x="32934" y="24572"/>
                  </a:cubicBezTo>
                  <a:cubicBezTo>
                    <a:pt x="35006" y="24572"/>
                    <a:pt x="37077" y="24574"/>
                    <a:pt x="39149" y="24583"/>
                  </a:cubicBezTo>
                  <a:cubicBezTo>
                    <a:pt x="39629" y="24580"/>
                    <a:pt x="40110" y="24578"/>
                    <a:pt x="40591" y="24578"/>
                  </a:cubicBezTo>
                  <a:cubicBezTo>
                    <a:pt x="41393" y="24578"/>
                    <a:pt x="42196" y="24582"/>
                    <a:pt x="42998" y="24585"/>
                  </a:cubicBezTo>
                  <a:cubicBezTo>
                    <a:pt x="43816" y="24590"/>
                    <a:pt x="44634" y="24594"/>
                    <a:pt x="45452" y="24594"/>
                  </a:cubicBezTo>
                  <a:cubicBezTo>
                    <a:pt x="46702" y="24594"/>
                    <a:pt x="47950" y="24584"/>
                    <a:pt x="49197" y="24552"/>
                  </a:cubicBezTo>
                  <a:cubicBezTo>
                    <a:pt x="49230" y="24659"/>
                    <a:pt x="49272" y="24769"/>
                    <a:pt x="49388" y="24769"/>
                  </a:cubicBezTo>
                  <a:cubicBezTo>
                    <a:pt x="49398" y="24769"/>
                    <a:pt x="49408" y="24769"/>
                    <a:pt x="49419" y="24767"/>
                  </a:cubicBezTo>
                  <a:cubicBezTo>
                    <a:pt x="49553" y="24736"/>
                    <a:pt x="49560" y="24629"/>
                    <a:pt x="49538" y="24522"/>
                  </a:cubicBezTo>
                  <a:cubicBezTo>
                    <a:pt x="49544" y="24518"/>
                    <a:pt x="49550" y="24513"/>
                    <a:pt x="49556" y="24508"/>
                  </a:cubicBezTo>
                  <a:cubicBezTo>
                    <a:pt x="49553" y="24500"/>
                    <a:pt x="49551" y="24492"/>
                    <a:pt x="49548" y="24485"/>
                  </a:cubicBezTo>
                  <a:cubicBezTo>
                    <a:pt x="49534" y="24446"/>
                    <a:pt x="49521" y="24408"/>
                    <a:pt x="49508" y="24369"/>
                  </a:cubicBezTo>
                  <a:cubicBezTo>
                    <a:pt x="49508" y="24368"/>
                    <a:pt x="49508" y="24368"/>
                    <a:pt x="49507" y="24367"/>
                  </a:cubicBezTo>
                  <a:cubicBezTo>
                    <a:pt x="49506" y="24362"/>
                    <a:pt x="49504" y="24356"/>
                    <a:pt x="49503" y="24351"/>
                  </a:cubicBezTo>
                  <a:cubicBezTo>
                    <a:pt x="49503" y="24352"/>
                    <a:pt x="49503" y="24352"/>
                    <a:pt x="49503" y="24352"/>
                  </a:cubicBezTo>
                  <a:cubicBezTo>
                    <a:pt x="49467" y="24238"/>
                    <a:pt x="49442" y="24120"/>
                    <a:pt x="49421" y="24002"/>
                  </a:cubicBezTo>
                  <a:cubicBezTo>
                    <a:pt x="49411" y="24008"/>
                    <a:pt x="49403" y="24014"/>
                    <a:pt x="49396" y="24021"/>
                  </a:cubicBezTo>
                  <a:lnTo>
                    <a:pt x="49387" y="23993"/>
                  </a:lnTo>
                  <a:cubicBezTo>
                    <a:pt x="49373" y="23947"/>
                    <a:pt x="49358" y="23902"/>
                    <a:pt x="49343" y="23856"/>
                  </a:cubicBezTo>
                  <a:cubicBezTo>
                    <a:pt x="48923" y="22624"/>
                    <a:pt x="48196" y="21523"/>
                    <a:pt x="47489" y="20439"/>
                  </a:cubicBezTo>
                  <a:cubicBezTo>
                    <a:pt x="47260" y="20099"/>
                    <a:pt x="47001" y="19782"/>
                    <a:pt x="46709" y="19497"/>
                  </a:cubicBezTo>
                  <a:lnTo>
                    <a:pt x="46709" y="19497"/>
                  </a:lnTo>
                  <a:cubicBezTo>
                    <a:pt x="48424" y="20220"/>
                    <a:pt x="50095" y="21194"/>
                    <a:pt x="51260" y="22662"/>
                  </a:cubicBezTo>
                  <a:cubicBezTo>
                    <a:pt x="51573" y="23088"/>
                    <a:pt x="51852" y="23537"/>
                    <a:pt x="52120" y="23993"/>
                  </a:cubicBezTo>
                  <a:cubicBezTo>
                    <a:pt x="52190" y="24110"/>
                    <a:pt x="52258" y="24227"/>
                    <a:pt x="52326" y="24346"/>
                  </a:cubicBezTo>
                  <a:cubicBezTo>
                    <a:pt x="52417" y="24467"/>
                    <a:pt x="52599" y="24952"/>
                    <a:pt x="52772" y="24952"/>
                  </a:cubicBezTo>
                  <a:cubicBezTo>
                    <a:pt x="52815" y="24952"/>
                    <a:pt x="52857" y="24923"/>
                    <a:pt x="52896" y="24852"/>
                  </a:cubicBezTo>
                  <a:cubicBezTo>
                    <a:pt x="52951" y="24565"/>
                    <a:pt x="52946" y="24278"/>
                    <a:pt x="52901" y="23993"/>
                  </a:cubicBezTo>
                  <a:cubicBezTo>
                    <a:pt x="52841" y="23617"/>
                    <a:pt x="52711" y="23249"/>
                    <a:pt x="52558" y="22905"/>
                  </a:cubicBezTo>
                  <a:cubicBezTo>
                    <a:pt x="51887" y="21340"/>
                    <a:pt x="50634" y="20076"/>
                    <a:pt x="49172" y="19226"/>
                  </a:cubicBezTo>
                  <a:cubicBezTo>
                    <a:pt x="47724" y="18357"/>
                    <a:pt x="46008" y="17961"/>
                    <a:pt x="44578" y="17068"/>
                  </a:cubicBezTo>
                  <a:cubicBezTo>
                    <a:pt x="43510" y="16425"/>
                    <a:pt x="42564" y="15606"/>
                    <a:pt x="41636" y="14780"/>
                  </a:cubicBezTo>
                  <a:cubicBezTo>
                    <a:pt x="40671" y="13932"/>
                    <a:pt x="39719" y="13061"/>
                    <a:pt x="38888" y="12081"/>
                  </a:cubicBezTo>
                  <a:lnTo>
                    <a:pt x="38888" y="12081"/>
                  </a:lnTo>
                  <a:cubicBezTo>
                    <a:pt x="40098" y="13136"/>
                    <a:pt x="41505" y="13962"/>
                    <a:pt x="42897" y="14749"/>
                  </a:cubicBezTo>
                  <a:cubicBezTo>
                    <a:pt x="45567" y="16266"/>
                    <a:pt x="48586" y="17114"/>
                    <a:pt x="51133" y="18845"/>
                  </a:cubicBezTo>
                  <a:cubicBezTo>
                    <a:pt x="52906" y="20035"/>
                    <a:pt x="54310" y="21887"/>
                    <a:pt x="54717" y="23993"/>
                  </a:cubicBezTo>
                  <a:cubicBezTo>
                    <a:pt x="54769" y="24260"/>
                    <a:pt x="54805" y="24531"/>
                    <a:pt x="54823" y="24805"/>
                  </a:cubicBezTo>
                  <a:cubicBezTo>
                    <a:pt x="54851" y="25257"/>
                    <a:pt x="54784" y="25690"/>
                    <a:pt x="54669" y="26121"/>
                  </a:cubicBezTo>
                  <a:cubicBezTo>
                    <a:pt x="54609" y="26392"/>
                    <a:pt x="54511" y="26664"/>
                    <a:pt x="54485" y="26938"/>
                  </a:cubicBezTo>
                  <a:cubicBezTo>
                    <a:pt x="54493" y="26986"/>
                    <a:pt x="54526" y="27026"/>
                    <a:pt x="54577" y="27026"/>
                  </a:cubicBezTo>
                  <a:cubicBezTo>
                    <a:pt x="54624" y="27026"/>
                    <a:pt x="54658" y="26991"/>
                    <a:pt x="54688" y="26957"/>
                  </a:cubicBezTo>
                  <a:cubicBezTo>
                    <a:pt x="55342" y="26121"/>
                    <a:pt x="55675" y="25055"/>
                    <a:pt x="55688" y="23993"/>
                  </a:cubicBezTo>
                  <a:cubicBezTo>
                    <a:pt x="55692" y="23672"/>
                    <a:pt x="55666" y="23351"/>
                    <a:pt x="55612" y="23038"/>
                  </a:cubicBezTo>
                  <a:cubicBezTo>
                    <a:pt x="55325" y="21423"/>
                    <a:pt x="54290" y="20041"/>
                    <a:pt x="53094" y="18962"/>
                  </a:cubicBezTo>
                  <a:cubicBezTo>
                    <a:pt x="51752" y="17713"/>
                    <a:pt x="50132" y="16834"/>
                    <a:pt x="48497" y="16031"/>
                  </a:cubicBezTo>
                  <a:cubicBezTo>
                    <a:pt x="47108" y="15284"/>
                    <a:pt x="45712" y="14551"/>
                    <a:pt x="44299" y="13850"/>
                  </a:cubicBezTo>
                  <a:cubicBezTo>
                    <a:pt x="43300" y="13348"/>
                    <a:pt x="42323" y="12800"/>
                    <a:pt x="41388" y="12185"/>
                  </a:cubicBezTo>
                  <a:cubicBezTo>
                    <a:pt x="40450" y="11603"/>
                    <a:pt x="39494" y="11060"/>
                    <a:pt x="38732" y="10261"/>
                  </a:cubicBezTo>
                  <a:cubicBezTo>
                    <a:pt x="38259" y="9754"/>
                    <a:pt x="37790" y="9236"/>
                    <a:pt x="37406" y="8656"/>
                  </a:cubicBezTo>
                  <a:cubicBezTo>
                    <a:pt x="37378" y="8622"/>
                    <a:pt x="37352" y="8586"/>
                    <a:pt x="37329" y="8548"/>
                  </a:cubicBezTo>
                  <a:cubicBezTo>
                    <a:pt x="37163" y="8199"/>
                    <a:pt x="37032" y="7833"/>
                    <a:pt x="36897" y="7470"/>
                  </a:cubicBezTo>
                  <a:cubicBezTo>
                    <a:pt x="36388" y="6153"/>
                    <a:pt x="35928" y="4818"/>
                    <a:pt x="35484" y="3478"/>
                  </a:cubicBezTo>
                  <a:cubicBezTo>
                    <a:pt x="35371" y="3120"/>
                    <a:pt x="35263" y="2761"/>
                    <a:pt x="35166" y="2396"/>
                  </a:cubicBezTo>
                  <a:cubicBezTo>
                    <a:pt x="35027" y="1913"/>
                    <a:pt x="35001" y="1387"/>
                    <a:pt x="34762" y="939"/>
                  </a:cubicBezTo>
                  <a:cubicBezTo>
                    <a:pt x="34746" y="903"/>
                    <a:pt x="34705" y="851"/>
                    <a:pt x="34660" y="813"/>
                  </a:cubicBezTo>
                  <a:cubicBezTo>
                    <a:pt x="34353" y="466"/>
                    <a:pt x="33742" y="407"/>
                    <a:pt x="33329" y="309"/>
                  </a:cubicBezTo>
                  <a:cubicBezTo>
                    <a:pt x="31809" y="36"/>
                    <a:pt x="30258" y="27"/>
                    <a:pt x="28724" y="1"/>
                  </a:cubicBezTo>
                  <a:cubicBezTo>
                    <a:pt x="28698" y="1"/>
                    <a:pt x="28671" y="1"/>
                    <a:pt x="28645" y="1"/>
                  </a:cubicBezTo>
                  <a:cubicBezTo>
                    <a:pt x="28428" y="1"/>
                    <a:pt x="28208" y="13"/>
                    <a:pt x="27994" y="49"/>
                  </a:cubicBezTo>
                  <a:cubicBezTo>
                    <a:pt x="27934" y="46"/>
                    <a:pt x="27874" y="44"/>
                    <a:pt x="27814" y="44"/>
                  </a:cubicBezTo>
                  <a:cubicBezTo>
                    <a:pt x="27770" y="44"/>
                    <a:pt x="27727" y="45"/>
                    <a:pt x="27683" y="47"/>
                  </a:cubicBezTo>
                  <a:cubicBezTo>
                    <a:pt x="27475" y="13"/>
                    <a:pt x="27260" y="1"/>
                    <a:pt x="2704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82"/>
            <p:cNvSpPr/>
            <p:nvPr/>
          </p:nvSpPr>
          <p:spPr>
            <a:xfrm>
              <a:off x="-63726" y="5493094"/>
              <a:ext cx="1712890" cy="1080001"/>
            </a:xfrm>
            <a:custGeom>
              <a:avLst/>
              <a:gdLst/>
              <a:ahLst/>
              <a:cxnLst/>
              <a:rect l="l" t="t" r="r" b="b"/>
              <a:pathLst>
                <a:path w="35138" h="22155" extrusionOk="0">
                  <a:moveTo>
                    <a:pt x="12101" y="4703"/>
                  </a:moveTo>
                  <a:cubicBezTo>
                    <a:pt x="12127" y="4703"/>
                    <a:pt x="12154" y="4722"/>
                    <a:pt x="12145" y="4755"/>
                  </a:cubicBezTo>
                  <a:cubicBezTo>
                    <a:pt x="12134" y="4797"/>
                    <a:pt x="12132" y="4840"/>
                    <a:pt x="12126" y="4883"/>
                  </a:cubicBezTo>
                  <a:cubicBezTo>
                    <a:pt x="11990" y="5793"/>
                    <a:pt x="11976" y="6714"/>
                    <a:pt x="11984" y="7633"/>
                  </a:cubicBezTo>
                  <a:cubicBezTo>
                    <a:pt x="11982" y="8717"/>
                    <a:pt x="12034" y="9809"/>
                    <a:pt x="11871" y="10887"/>
                  </a:cubicBezTo>
                  <a:cubicBezTo>
                    <a:pt x="11752" y="11688"/>
                    <a:pt x="11532" y="12510"/>
                    <a:pt x="11268" y="13269"/>
                  </a:cubicBezTo>
                  <a:cubicBezTo>
                    <a:pt x="11130" y="13679"/>
                    <a:pt x="10978" y="14086"/>
                    <a:pt x="10753" y="14458"/>
                  </a:cubicBezTo>
                  <a:cubicBezTo>
                    <a:pt x="10683" y="14571"/>
                    <a:pt x="10610" y="14683"/>
                    <a:pt x="10537" y="14795"/>
                  </a:cubicBezTo>
                  <a:cubicBezTo>
                    <a:pt x="9825" y="16007"/>
                    <a:pt x="8722" y="17060"/>
                    <a:pt x="7515" y="17568"/>
                  </a:cubicBezTo>
                  <a:cubicBezTo>
                    <a:pt x="7287" y="17671"/>
                    <a:pt x="7047" y="17742"/>
                    <a:pt x="6815" y="17831"/>
                  </a:cubicBezTo>
                  <a:cubicBezTo>
                    <a:pt x="6677" y="17926"/>
                    <a:pt x="6536" y="18012"/>
                    <a:pt x="6393" y="18088"/>
                  </a:cubicBezTo>
                  <a:cubicBezTo>
                    <a:pt x="6179" y="18210"/>
                    <a:pt x="5972" y="18338"/>
                    <a:pt x="5769" y="18475"/>
                  </a:cubicBezTo>
                  <a:cubicBezTo>
                    <a:pt x="5763" y="18480"/>
                    <a:pt x="5756" y="18482"/>
                    <a:pt x="5749" y="18482"/>
                  </a:cubicBezTo>
                  <a:cubicBezTo>
                    <a:pt x="5716" y="18482"/>
                    <a:pt x="5687" y="18432"/>
                    <a:pt x="5723" y="18407"/>
                  </a:cubicBezTo>
                  <a:cubicBezTo>
                    <a:pt x="5977" y="18225"/>
                    <a:pt x="6220" y="18028"/>
                    <a:pt x="6452" y="17818"/>
                  </a:cubicBezTo>
                  <a:cubicBezTo>
                    <a:pt x="6458" y="17810"/>
                    <a:pt x="6466" y="17802"/>
                    <a:pt x="6475" y="17797"/>
                  </a:cubicBezTo>
                  <a:cubicBezTo>
                    <a:pt x="7211" y="17127"/>
                    <a:pt x="7844" y="16336"/>
                    <a:pt x="8417" y="15529"/>
                  </a:cubicBezTo>
                  <a:cubicBezTo>
                    <a:pt x="9621" y="13687"/>
                    <a:pt x="10417" y="11622"/>
                    <a:pt x="11245" y="9595"/>
                  </a:cubicBezTo>
                  <a:cubicBezTo>
                    <a:pt x="11367" y="9251"/>
                    <a:pt x="11523" y="8917"/>
                    <a:pt x="11638" y="8573"/>
                  </a:cubicBezTo>
                  <a:cubicBezTo>
                    <a:pt x="11645" y="7992"/>
                    <a:pt x="11648" y="7412"/>
                    <a:pt x="11673" y="6833"/>
                  </a:cubicBezTo>
                  <a:cubicBezTo>
                    <a:pt x="11713" y="6123"/>
                    <a:pt x="11767" y="5389"/>
                    <a:pt x="12061" y="4732"/>
                  </a:cubicBezTo>
                  <a:cubicBezTo>
                    <a:pt x="12066" y="4712"/>
                    <a:pt x="12083" y="4703"/>
                    <a:pt x="12101" y="4703"/>
                  </a:cubicBezTo>
                  <a:close/>
                  <a:moveTo>
                    <a:pt x="23019" y="4703"/>
                  </a:moveTo>
                  <a:cubicBezTo>
                    <a:pt x="23036" y="4703"/>
                    <a:pt x="23054" y="4712"/>
                    <a:pt x="23059" y="4732"/>
                  </a:cubicBezTo>
                  <a:cubicBezTo>
                    <a:pt x="23352" y="5389"/>
                    <a:pt x="23407" y="6123"/>
                    <a:pt x="23445" y="6833"/>
                  </a:cubicBezTo>
                  <a:cubicBezTo>
                    <a:pt x="23470" y="7412"/>
                    <a:pt x="23475" y="7992"/>
                    <a:pt x="23481" y="8572"/>
                  </a:cubicBezTo>
                  <a:cubicBezTo>
                    <a:pt x="23596" y="8916"/>
                    <a:pt x="23752" y="9251"/>
                    <a:pt x="23874" y="9595"/>
                  </a:cubicBezTo>
                  <a:cubicBezTo>
                    <a:pt x="24702" y="11622"/>
                    <a:pt x="25498" y="13687"/>
                    <a:pt x="26701" y="15528"/>
                  </a:cubicBezTo>
                  <a:cubicBezTo>
                    <a:pt x="27277" y="16336"/>
                    <a:pt x="27907" y="17127"/>
                    <a:pt x="28644" y="17797"/>
                  </a:cubicBezTo>
                  <a:cubicBezTo>
                    <a:pt x="28654" y="17802"/>
                    <a:pt x="28661" y="17810"/>
                    <a:pt x="28668" y="17818"/>
                  </a:cubicBezTo>
                  <a:cubicBezTo>
                    <a:pt x="28900" y="18027"/>
                    <a:pt x="29142" y="18225"/>
                    <a:pt x="29396" y="18407"/>
                  </a:cubicBezTo>
                  <a:cubicBezTo>
                    <a:pt x="29432" y="18432"/>
                    <a:pt x="29403" y="18482"/>
                    <a:pt x="29371" y="18482"/>
                  </a:cubicBezTo>
                  <a:cubicBezTo>
                    <a:pt x="29364" y="18482"/>
                    <a:pt x="29358" y="18480"/>
                    <a:pt x="29351" y="18475"/>
                  </a:cubicBezTo>
                  <a:cubicBezTo>
                    <a:pt x="29147" y="18338"/>
                    <a:pt x="28939" y="18209"/>
                    <a:pt x="28726" y="18088"/>
                  </a:cubicBezTo>
                  <a:cubicBezTo>
                    <a:pt x="28583" y="18012"/>
                    <a:pt x="28443" y="17926"/>
                    <a:pt x="28304" y="17831"/>
                  </a:cubicBezTo>
                  <a:cubicBezTo>
                    <a:pt x="28072" y="17742"/>
                    <a:pt x="27832" y="17671"/>
                    <a:pt x="27605" y="17568"/>
                  </a:cubicBezTo>
                  <a:cubicBezTo>
                    <a:pt x="26399" y="17060"/>
                    <a:pt x="25295" y="16007"/>
                    <a:pt x="24583" y="14795"/>
                  </a:cubicBezTo>
                  <a:cubicBezTo>
                    <a:pt x="24509" y="14683"/>
                    <a:pt x="24437" y="14571"/>
                    <a:pt x="24366" y="14458"/>
                  </a:cubicBezTo>
                  <a:cubicBezTo>
                    <a:pt x="24142" y="14086"/>
                    <a:pt x="23990" y="13679"/>
                    <a:pt x="23852" y="13269"/>
                  </a:cubicBezTo>
                  <a:cubicBezTo>
                    <a:pt x="23587" y="12510"/>
                    <a:pt x="23369" y="11688"/>
                    <a:pt x="23249" y="10887"/>
                  </a:cubicBezTo>
                  <a:cubicBezTo>
                    <a:pt x="23084" y="9809"/>
                    <a:pt x="23137" y="8717"/>
                    <a:pt x="23135" y="7632"/>
                  </a:cubicBezTo>
                  <a:cubicBezTo>
                    <a:pt x="23145" y="6714"/>
                    <a:pt x="23129" y="5793"/>
                    <a:pt x="22994" y="4882"/>
                  </a:cubicBezTo>
                  <a:cubicBezTo>
                    <a:pt x="22987" y="4840"/>
                    <a:pt x="22986" y="4796"/>
                    <a:pt x="22976" y="4755"/>
                  </a:cubicBezTo>
                  <a:cubicBezTo>
                    <a:pt x="22966" y="4722"/>
                    <a:pt x="22993" y="4703"/>
                    <a:pt x="23019" y="4703"/>
                  </a:cubicBezTo>
                  <a:close/>
                  <a:moveTo>
                    <a:pt x="17560" y="0"/>
                  </a:moveTo>
                  <a:cubicBezTo>
                    <a:pt x="17548" y="3"/>
                    <a:pt x="17535" y="5"/>
                    <a:pt x="17521" y="8"/>
                  </a:cubicBezTo>
                  <a:cubicBezTo>
                    <a:pt x="17465" y="18"/>
                    <a:pt x="17397" y="26"/>
                    <a:pt x="17322" y="32"/>
                  </a:cubicBezTo>
                  <a:lnTo>
                    <a:pt x="17322" y="33"/>
                  </a:lnTo>
                  <a:cubicBezTo>
                    <a:pt x="17311" y="34"/>
                    <a:pt x="17301" y="35"/>
                    <a:pt x="17289" y="35"/>
                  </a:cubicBezTo>
                  <a:cubicBezTo>
                    <a:pt x="17254" y="38"/>
                    <a:pt x="17218" y="40"/>
                    <a:pt x="17180" y="42"/>
                  </a:cubicBezTo>
                  <a:cubicBezTo>
                    <a:pt x="17088" y="47"/>
                    <a:pt x="16990" y="50"/>
                    <a:pt x="16895" y="51"/>
                  </a:cubicBezTo>
                  <a:cubicBezTo>
                    <a:pt x="16792" y="53"/>
                    <a:pt x="16693" y="53"/>
                    <a:pt x="16603" y="53"/>
                  </a:cubicBezTo>
                  <a:cubicBezTo>
                    <a:pt x="16544" y="205"/>
                    <a:pt x="16476" y="354"/>
                    <a:pt x="16400" y="499"/>
                  </a:cubicBezTo>
                  <a:cubicBezTo>
                    <a:pt x="15951" y="1344"/>
                    <a:pt x="15167" y="2004"/>
                    <a:pt x="14257" y="2300"/>
                  </a:cubicBezTo>
                  <a:cubicBezTo>
                    <a:pt x="14212" y="2315"/>
                    <a:pt x="14164" y="2329"/>
                    <a:pt x="14116" y="2329"/>
                  </a:cubicBezTo>
                  <a:cubicBezTo>
                    <a:pt x="14098" y="2329"/>
                    <a:pt x="14080" y="2327"/>
                    <a:pt x="14063" y="2322"/>
                  </a:cubicBezTo>
                  <a:cubicBezTo>
                    <a:pt x="13890" y="2274"/>
                    <a:pt x="13894" y="2017"/>
                    <a:pt x="13994" y="1869"/>
                  </a:cubicBezTo>
                  <a:cubicBezTo>
                    <a:pt x="14096" y="1722"/>
                    <a:pt x="14257" y="1608"/>
                    <a:pt x="14302" y="1435"/>
                  </a:cubicBezTo>
                  <a:lnTo>
                    <a:pt x="14302" y="1435"/>
                  </a:lnTo>
                  <a:cubicBezTo>
                    <a:pt x="13879" y="1699"/>
                    <a:pt x="13506" y="2041"/>
                    <a:pt x="13207" y="2441"/>
                  </a:cubicBezTo>
                  <a:cubicBezTo>
                    <a:pt x="13209" y="1969"/>
                    <a:pt x="13374" y="1499"/>
                    <a:pt x="13667" y="1127"/>
                  </a:cubicBezTo>
                  <a:lnTo>
                    <a:pt x="13667" y="1127"/>
                  </a:lnTo>
                  <a:cubicBezTo>
                    <a:pt x="12016" y="2592"/>
                    <a:pt x="11121" y="4618"/>
                    <a:pt x="10669" y="6779"/>
                  </a:cubicBezTo>
                  <a:cubicBezTo>
                    <a:pt x="9943" y="10248"/>
                    <a:pt x="7942" y="13436"/>
                    <a:pt x="5136" y="15599"/>
                  </a:cubicBezTo>
                  <a:cubicBezTo>
                    <a:pt x="4139" y="16366"/>
                    <a:pt x="3038" y="17016"/>
                    <a:pt x="2173" y="17926"/>
                  </a:cubicBezTo>
                  <a:cubicBezTo>
                    <a:pt x="1208" y="18941"/>
                    <a:pt x="584" y="20226"/>
                    <a:pt x="1" y="21500"/>
                  </a:cubicBezTo>
                  <a:cubicBezTo>
                    <a:pt x="1357" y="18904"/>
                    <a:pt x="3976" y="17217"/>
                    <a:pt x="6632" y="15983"/>
                  </a:cubicBezTo>
                  <a:lnTo>
                    <a:pt x="6632" y="15983"/>
                  </a:lnTo>
                  <a:cubicBezTo>
                    <a:pt x="4059" y="17479"/>
                    <a:pt x="1867" y="19623"/>
                    <a:pt x="306" y="22155"/>
                  </a:cubicBezTo>
                  <a:cubicBezTo>
                    <a:pt x="2380" y="22127"/>
                    <a:pt x="4452" y="22113"/>
                    <a:pt x="6525" y="22102"/>
                  </a:cubicBezTo>
                  <a:cubicBezTo>
                    <a:pt x="6504" y="22030"/>
                    <a:pt x="6549" y="21942"/>
                    <a:pt x="6584" y="21866"/>
                  </a:cubicBezTo>
                  <a:cubicBezTo>
                    <a:pt x="6591" y="21853"/>
                    <a:pt x="6596" y="21842"/>
                    <a:pt x="6602" y="21829"/>
                  </a:cubicBezTo>
                  <a:cubicBezTo>
                    <a:pt x="6785" y="21392"/>
                    <a:pt x="7024" y="20978"/>
                    <a:pt x="7292" y="20588"/>
                  </a:cubicBezTo>
                  <a:cubicBezTo>
                    <a:pt x="8622" y="18617"/>
                    <a:pt x="10036" y="18160"/>
                    <a:pt x="12137" y="17389"/>
                  </a:cubicBezTo>
                  <a:cubicBezTo>
                    <a:pt x="12193" y="17299"/>
                    <a:pt x="12251" y="17206"/>
                    <a:pt x="12296" y="17115"/>
                  </a:cubicBezTo>
                  <a:cubicBezTo>
                    <a:pt x="12374" y="16914"/>
                    <a:pt x="12512" y="16740"/>
                    <a:pt x="12735" y="16696"/>
                  </a:cubicBezTo>
                  <a:cubicBezTo>
                    <a:pt x="13238" y="16554"/>
                    <a:pt x="13748" y="16428"/>
                    <a:pt x="14260" y="16322"/>
                  </a:cubicBezTo>
                  <a:cubicBezTo>
                    <a:pt x="15015" y="15549"/>
                    <a:pt x="15190" y="14787"/>
                    <a:pt x="14868" y="13614"/>
                  </a:cubicBezTo>
                  <a:cubicBezTo>
                    <a:pt x="14346" y="13254"/>
                    <a:pt x="13878" y="12819"/>
                    <a:pt x="13501" y="12311"/>
                  </a:cubicBezTo>
                  <a:cubicBezTo>
                    <a:pt x="13170" y="11850"/>
                    <a:pt x="12930" y="11329"/>
                    <a:pt x="12743" y="10794"/>
                  </a:cubicBezTo>
                  <a:cubicBezTo>
                    <a:pt x="12728" y="10743"/>
                    <a:pt x="12711" y="10690"/>
                    <a:pt x="12694" y="10638"/>
                  </a:cubicBezTo>
                  <a:cubicBezTo>
                    <a:pt x="12644" y="11232"/>
                    <a:pt x="12561" y="11823"/>
                    <a:pt x="12423" y="12407"/>
                  </a:cubicBezTo>
                  <a:cubicBezTo>
                    <a:pt x="11892" y="14797"/>
                    <a:pt x="10492" y="17055"/>
                    <a:pt x="8349" y="18306"/>
                  </a:cubicBezTo>
                  <a:cubicBezTo>
                    <a:pt x="7285" y="18936"/>
                    <a:pt x="6115" y="19319"/>
                    <a:pt x="5108" y="20027"/>
                  </a:cubicBezTo>
                  <a:cubicBezTo>
                    <a:pt x="4734" y="20285"/>
                    <a:pt x="4372" y="20569"/>
                    <a:pt x="4070" y="20910"/>
                  </a:cubicBezTo>
                  <a:cubicBezTo>
                    <a:pt x="3962" y="21035"/>
                    <a:pt x="3862" y="21170"/>
                    <a:pt x="3756" y="21299"/>
                  </a:cubicBezTo>
                  <a:cubicBezTo>
                    <a:pt x="3734" y="21326"/>
                    <a:pt x="3701" y="21340"/>
                    <a:pt x="3669" y="21340"/>
                  </a:cubicBezTo>
                  <a:cubicBezTo>
                    <a:pt x="3651" y="21340"/>
                    <a:pt x="3633" y="21336"/>
                    <a:pt x="3617" y="21326"/>
                  </a:cubicBezTo>
                  <a:cubicBezTo>
                    <a:pt x="3382" y="21241"/>
                    <a:pt x="4113" y="20437"/>
                    <a:pt x="4218" y="20334"/>
                  </a:cubicBezTo>
                  <a:cubicBezTo>
                    <a:pt x="5422" y="19105"/>
                    <a:pt x="7154" y="18687"/>
                    <a:pt x="8543" y="17740"/>
                  </a:cubicBezTo>
                  <a:cubicBezTo>
                    <a:pt x="10260" y="16582"/>
                    <a:pt x="11421" y="14730"/>
                    <a:pt x="11958" y="12752"/>
                  </a:cubicBezTo>
                  <a:cubicBezTo>
                    <a:pt x="12392" y="11188"/>
                    <a:pt x="12431" y="9554"/>
                    <a:pt x="12418" y="7940"/>
                  </a:cubicBezTo>
                  <a:cubicBezTo>
                    <a:pt x="12437" y="6521"/>
                    <a:pt x="12404" y="4967"/>
                    <a:pt x="13276" y="3767"/>
                  </a:cubicBezTo>
                  <a:cubicBezTo>
                    <a:pt x="13313" y="3726"/>
                    <a:pt x="13324" y="3648"/>
                    <a:pt x="13381" y="3648"/>
                  </a:cubicBezTo>
                  <a:cubicBezTo>
                    <a:pt x="13387" y="3648"/>
                    <a:pt x="13393" y="3648"/>
                    <a:pt x="13400" y="3650"/>
                  </a:cubicBezTo>
                  <a:cubicBezTo>
                    <a:pt x="13429" y="3663"/>
                    <a:pt x="13442" y="3706"/>
                    <a:pt x="13422" y="3731"/>
                  </a:cubicBezTo>
                  <a:cubicBezTo>
                    <a:pt x="13337" y="3905"/>
                    <a:pt x="13268" y="4091"/>
                    <a:pt x="13206" y="4270"/>
                  </a:cubicBezTo>
                  <a:cubicBezTo>
                    <a:pt x="13149" y="4434"/>
                    <a:pt x="13098" y="4597"/>
                    <a:pt x="13055" y="4762"/>
                  </a:cubicBezTo>
                  <a:cubicBezTo>
                    <a:pt x="13616" y="4214"/>
                    <a:pt x="14272" y="4024"/>
                    <a:pt x="14995" y="3565"/>
                  </a:cubicBezTo>
                  <a:cubicBezTo>
                    <a:pt x="15621" y="3135"/>
                    <a:pt x="16098" y="2526"/>
                    <a:pt x="16510" y="1897"/>
                  </a:cubicBezTo>
                  <a:cubicBezTo>
                    <a:pt x="16539" y="1855"/>
                    <a:pt x="16561" y="1807"/>
                    <a:pt x="16601" y="1774"/>
                  </a:cubicBezTo>
                  <a:cubicBezTo>
                    <a:pt x="16610" y="1768"/>
                    <a:pt x="16620" y="1766"/>
                    <a:pt x="16628" y="1766"/>
                  </a:cubicBezTo>
                  <a:cubicBezTo>
                    <a:pt x="16673" y="1766"/>
                    <a:pt x="16706" y="1830"/>
                    <a:pt x="16663" y="1863"/>
                  </a:cubicBezTo>
                  <a:cubicBezTo>
                    <a:pt x="16148" y="2926"/>
                    <a:pt x="15797" y="3415"/>
                    <a:pt x="15324" y="3776"/>
                  </a:cubicBezTo>
                  <a:cubicBezTo>
                    <a:pt x="15493" y="3720"/>
                    <a:pt x="15658" y="3652"/>
                    <a:pt x="15819" y="3574"/>
                  </a:cubicBezTo>
                  <a:cubicBezTo>
                    <a:pt x="16706" y="3152"/>
                    <a:pt x="17163" y="2244"/>
                    <a:pt x="17423" y="1332"/>
                  </a:cubicBezTo>
                  <a:cubicBezTo>
                    <a:pt x="17418" y="1296"/>
                    <a:pt x="17415" y="1258"/>
                    <a:pt x="17413" y="1221"/>
                  </a:cubicBezTo>
                  <a:cubicBezTo>
                    <a:pt x="17411" y="1210"/>
                    <a:pt x="17409" y="1199"/>
                    <a:pt x="17408" y="1186"/>
                  </a:cubicBezTo>
                  <a:cubicBezTo>
                    <a:pt x="17387" y="1046"/>
                    <a:pt x="17379" y="903"/>
                    <a:pt x="17388" y="760"/>
                  </a:cubicBezTo>
                  <a:cubicBezTo>
                    <a:pt x="17387" y="740"/>
                    <a:pt x="17404" y="728"/>
                    <a:pt x="17421" y="728"/>
                  </a:cubicBezTo>
                  <a:cubicBezTo>
                    <a:pt x="17432" y="728"/>
                    <a:pt x="17442" y="733"/>
                    <a:pt x="17447" y="745"/>
                  </a:cubicBezTo>
                  <a:cubicBezTo>
                    <a:pt x="17465" y="793"/>
                    <a:pt x="17481" y="858"/>
                    <a:pt x="17504" y="900"/>
                  </a:cubicBezTo>
                  <a:cubicBezTo>
                    <a:pt x="17526" y="941"/>
                    <a:pt x="17546" y="981"/>
                    <a:pt x="17564" y="1023"/>
                  </a:cubicBezTo>
                  <a:cubicBezTo>
                    <a:pt x="17568" y="1028"/>
                    <a:pt x="17571" y="1035"/>
                    <a:pt x="17573" y="1041"/>
                  </a:cubicBezTo>
                  <a:cubicBezTo>
                    <a:pt x="17643" y="1188"/>
                    <a:pt x="17704" y="1339"/>
                    <a:pt x="17759" y="1492"/>
                  </a:cubicBezTo>
                  <a:cubicBezTo>
                    <a:pt x="17772" y="1528"/>
                    <a:pt x="17785" y="1564"/>
                    <a:pt x="17799" y="1601"/>
                  </a:cubicBezTo>
                  <a:cubicBezTo>
                    <a:pt x="17810" y="1638"/>
                    <a:pt x="17823" y="1674"/>
                    <a:pt x="17835" y="1711"/>
                  </a:cubicBezTo>
                  <a:cubicBezTo>
                    <a:pt x="17848" y="1747"/>
                    <a:pt x="17861" y="1784"/>
                    <a:pt x="17873" y="1821"/>
                  </a:cubicBezTo>
                  <a:cubicBezTo>
                    <a:pt x="17898" y="1894"/>
                    <a:pt x="17922" y="1967"/>
                    <a:pt x="17946" y="2041"/>
                  </a:cubicBezTo>
                  <a:cubicBezTo>
                    <a:pt x="18225" y="2687"/>
                    <a:pt x="18645" y="3264"/>
                    <a:pt x="19301" y="3574"/>
                  </a:cubicBezTo>
                  <a:cubicBezTo>
                    <a:pt x="19459" y="3652"/>
                    <a:pt x="19624" y="3720"/>
                    <a:pt x="19792" y="3776"/>
                  </a:cubicBezTo>
                  <a:cubicBezTo>
                    <a:pt x="19321" y="3415"/>
                    <a:pt x="18971" y="2925"/>
                    <a:pt x="18455" y="1863"/>
                  </a:cubicBezTo>
                  <a:cubicBezTo>
                    <a:pt x="18412" y="1830"/>
                    <a:pt x="18446" y="1766"/>
                    <a:pt x="18490" y="1766"/>
                  </a:cubicBezTo>
                  <a:cubicBezTo>
                    <a:pt x="18498" y="1766"/>
                    <a:pt x="18507" y="1768"/>
                    <a:pt x="18516" y="1774"/>
                  </a:cubicBezTo>
                  <a:cubicBezTo>
                    <a:pt x="18558" y="1807"/>
                    <a:pt x="18579" y="1855"/>
                    <a:pt x="18609" y="1897"/>
                  </a:cubicBezTo>
                  <a:cubicBezTo>
                    <a:pt x="19019" y="2526"/>
                    <a:pt x="19497" y="3135"/>
                    <a:pt x="20123" y="3565"/>
                  </a:cubicBezTo>
                  <a:cubicBezTo>
                    <a:pt x="20847" y="4024"/>
                    <a:pt x="21503" y="4214"/>
                    <a:pt x="22063" y="4762"/>
                  </a:cubicBezTo>
                  <a:cubicBezTo>
                    <a:pt x="22019" y="4597"/>
                    <a:pt x="21969" y="4434"/>
                    <a:pt x="21913" y="4270"/>
                  </a:cubicBezTo>
                  <a:cubicBezTo>
                    <a:pt x="21850" y="4091"/>
                    <a:pt x="21781" y="3905"/>
                    <a:pt x="21697" y="3731"/>
                  </a:cubicBezTo>
                  <a:cubicBezTo>
                    <a:pt x="21674" y="3706"/>
                    <a:pt x="21688" y="3663"/>
                    <a:pt x="21718" y="3650"/>
                  </a:cubicBezTo>
                  <a:cubicBezTo>
                    <a:pt x="21725" y="3648"/>
                    <a:pt x="21732" y="3648"/>
                    <a:pt x="21737" y="3648"/>
                  </a:cubicBezTo>
                  <a:cubicBezTo>
                    <a:pt x="21794" y="3648"/>
                    <a:pt x="21805" y="3726"/>
                    <a:pt x="21842" y="3767"/>
                  </a:cubicBezTo>
                  <a:cubicBezTo>
                    <a:pt x="22713" y="4967"/>
                    <a:pt x="22682" y="6521"/>
                    <a:pt x="22702" y="7940"/>
                  </a:cubicBezTo>
                  <a:cubicBezTo>
                    <a:pt x="22687" y="9554"/>
                    <a:pt x="22727" y="11188"/>
                    <a:pt x="23161" y="12752"/>
                  </a:cubicBezTo>
                  <a:cubicBezTo>
                    <a:pt x="23698" y="14730"/>
                    <a:pt x="24857" y="16582"/>
                    <a:pt x="26574" y="17740"/>
                  </a:cubicBezTo>
                  <a:cubicBezTo>
                    <a:pt x="27966" y="18687"/>
                    <a:pt x="29698" y="19105"/>
                    <a:pt x="30900" y="20334"/>
                  </a:cubicBezTo>
                  <a:cubicBezTo>
                    <a:pt x="31005" y="20437"/>
                    <a:pt x="31735" y="21241"/>
                    <a:pt x="31502" y="21326"/>
                  </a:cubicBezTo>
                  <a:cubicBezTo>
                    <a:pt x="31486" y="21336"/>
                    <a:pt x="31467" y="21340"/>
                    <a:pt x="31449" y="21340"/>
                  </a:cubicBezTo>
                  <a:cubicBezTo>
                    <a:pt x="31416" y="21340"/>
                    <a:pt x="31384" y="21326"/>
                    <a:pt x="31363" y="21299"/>
                  </a:cubicBezTo>
                  <a:cubicBezTo>
                    <a:pt x="31256" y="21170"/>
                    <a:pt x="31158" y="21035"/>
                    <a:pt x="31047" y="20910"/>
                  </a:cubicBezTo>
                  <a:cubicBezTo>
                    <a:pt x="30746" y="20569"/>
                    <a:pt x="30386" y="20285"/>
                    <a:pt x="30011" y="20027"/>
                  </a:cubicBezTo>
                  <a:cubicBezTo>
                    <a:pt x="29004" y="19319"/>
                    <a:pt x="27835" y="18937"/>
                    <a:pt x="26771" y="18306"/>
                  </a:cubicBezTo>
                  <a:cubicBezTo>
                    <a:pt x="24627" y="17055"/>
                    <a:pt x="23227" y="14797"/>
                    <a:pt x="22694" y="12407"/>
                  </a:cubicBezTo>
                  <a:cubicBezTo>
                    <a:pt x="22558" y="11823"/>
                    <a:pt x="22475" y="11231"/>
                    <a:pt x="22425" y="10637"/>
                  </a:cubicBezTo>
                  <a:cubicBezTo>
                    <a:pt x="22407" y="10689"/>
                    <a:pt x="22391" y="10743"/>
                    <a:pt x="22374" y="10794"/>
                  </a:cubicBezTo>
                  <a:cubicBezTo>
                    <a:pt x="22187" y="11329"/>
                    <a:pt x="21948" y="11850"/>
                    <a:pt x="21618" y="12311"/>
                  </a:cubicBezTo>
                  <a:cubicBezTo>
                    <a:pt x="21241" y="12819"/>
                    <a:pt x="20772" y="13254"/>
                    <a:pt x="20250" y="13614"/>
                  </a:cubicBezTo>
                  <a:cubicBezTo>
                    <a:pt x="19930" y="14787"/>
                    <a:pt x="20104" y="15549"/>
                    <a:pt x="20859" y="16322"/>
                  </a:cubicBezTo>
                  <a:cubicBezTo>
                    <a:pt x="21371" y="16428"/>
                    <a:pt x="21881" y="16554"/>
                    <a:pt x="22383" y="16696"/>
                  </a:cubicBezTo>
                  <a:cubicBezTo>
                    <a:pt x="22606" y="16740"/>
                    <a:pt x="22745" y="16914"/>
                    <a:pt x="22822" y="17115"/>
                  </a:cubicBezTo>
                  <a:cubicBezTo>
                    <a:pt x="22866" y="17206"/>
                    <a:pt x="22925" y="17299"/>
                    <a:pt x="22981" y="17389"/>
                  </a:cubicBezTo>
                  <a:cubicBezTo>
                    <a:pt x="25082" y="18160"/>
                    <a:pt x="26496" y="18617"/>
                    <a:pt x="27826" y="20588"/>
                  </a:cubicBezTo>
                  <a:cubicBezTo>
                    <a:pt x="28093" y="20978"/>
                    <a:pt x="28333" y="21392"/>
                    <a:pt x="28517" y="21829"/>
                  </a:cubicBezTo>
                  <a:cubicBezTo>
                    <a:pt x="28522" y="21842"/>
                    <a:pt x="28528" y="21853"/>
                    <a:pt x="28534" y="21866"/>
                  </a:cubicBezTo>
                  <a:cubicBezTo>
                    <a:pt x="28568" y="21937"/>
                    <a:pt x="28608" y="22019"/>
                    <a:pt x="28596" y="22090"/>
                  </a:cubicBezTo>
                  <a:cubicBezTo>
                    <a:pt x="30235" y="22085"/>
                    <a:pt x="31872" y="22080"/>
                    <a:pt x="33511" y="22080"/>
                  </a:cubicBezTo>
                  <a:cubicBezTo>
                    <a:pt x="33936" y="22080"/>
                    <a:pt x="34361" y="22081"/>
                    <a:pt x="34787" y="22081"/>
                  </a:cubicBezTo>
                  <a:cubicBezTo>
                    <a:pt x="33229" y="19581"/>
                    <a:pt x="31056" y="17464"/>
                    <a:pt x="28507" y="15983"/>
                  </a:cubicBezTo>
                  <a:lnTo>
                    <a:pt x="28507" y="15983"/>
                  </a:lnTo>
                  <a:cubicBezTo>
                    <a:pt x="31162" y="17217"/>
                    <a:pt x="33781" y="18904"/>
                    <a:pt x="35137" y="21500"/>
                  </a:cubicBezTo>
                  <a:cubicBezTo>
                    <a:pt x="34555" y="20226"/>
                    <a:pt x="33931" y="18942"/>
                    <a:pt x="32966" y="17927"/>
                  </a:cubicBezTo>
                  <a:cubicBezTo>
                    <a:pt x="32100" y="17016"/>
                    <a:pt x="30999" y="16367"/>
                    <a:pt x="30002" y="15600"/>
                  </a:cubicBezTo>
                  <a:cubicBezTo>
                    <a:pt x="27196" y="13436"/>
                    <a:pt x="25195" y="10248"/>
                    <a:pt x="24469" y="6779"/>
                  </a:cubicBezTo>
                  <a:cubicBezTo>
                    <a:pt x="24018" y="4618"/>
                    <a:pt x="23123" y="2592"/>
                    <a:pt x="21472" y="1127"/>
                  </a:cubicBezTo>
                  <a:lnTo>
                    <a:pt x="21472" y="1127"/>
                  </a:lnTo>
                  <a:cubicBezTo>
                    <a:pt x="21765" y="1499"/>
                    <a:pt x="21930" y="1969"/>
                    <a:pt x="21932" y="2441"/>
                  </a:cubicBezTo>
                  <a:cubicBezTo>
                    <a:pt x="21632" y="2041"/>
                    <a:pt x="21259" y="1699"/>
                    <a:pt x="20836" y="1436"/>
                  </a:cubicBezTo>
                  <a:lnTo>
                    <a:pt x="20836" y="1436"/>
                  </a:lnTo>
                  <a:cubicBezTo>
                    <a:pt x="20881" y="1609"/>
                    <a:pt x="21042" y="1722"/>
                    <a:pt x="21144" y="1870"/>
                  </a:cubicBezTo>
                  <a:cubicBezTo>
                    <a:pt x="21245" y="2017"/>
                    <a:pt x="21248" y="2274"/>
                    <a:pt x="21076" y="2322"/>
                  </a:cubicBezTo>
                  <a:cubicBezTo>
                    <a:pt x="21058" y="2327"/>
                    <a:pt x="21041" y="2329"/>
                    <a:pt x="21023" y="2329"/>
                  </a:cubicBezTo>
                  <a:cubicBezTo>
                    <a:pt x="20975" y="2329"/>
                    <a:pt x="20926" y="2315"/>
                    <a:pt x="20881" y="2301"/>
                  </a:cubicBezTo>
                  <a:cubicBezTo>
                    <a:pt x="19972" y="2004"/>
                    <a:pt x="19187" y="1345"/>
                    <a:pt x="18739" y="500"/>
                  </a:cubicBezTo>
                  <a:cubicBezTo>
                    <a:pt x="18662" y="354"/>
                    <a:pt x="18595" y="205"/>
                    <a:pt x="18535" y="53"/>
                  </a:cubicBezTo>
                  <a:cubicBezTo>
                    <a:pt x="18507" y="53"/>
                    <a:pt x="18478" y="53"/>
                    <a:pt x="18448" y="53"/>
                  </a:cubicBezTo>
                  <a:cubicBezTo>
                    <a:pt x="18358" y="53"/>
                    <a:pt x="18261" y="52"/>
                    <a:pt x="18163" y="50"/>
                  </a:cubicBezTo>
                  <a:cubicBezTo>
                    <a:pt x="18132" y="50"/>
                    <a:pt x="18100" y="49"/>
                    <a:pt x="18070" y="47"/>
                  </a:cubicBezTo>
                  <a:cubicBezTo>
                    <a:pt x="18051" y="46"/>
                    <a:pt x="18032" y="46"/>
                    <a:pt x="18013" y="45"/>
                  </a:cubicBezTo>
                  <a:cubicBezTo>
                    <a:pt x="17976" y="44"/>
                    <a:pt x="17938" y="42"/>
                    <a:pt x="17904" y="40"/>
                  </a:cubicBezTo>
                  <a:lnTo>
                    <a:pt x="17899" y="40"/>
                  </a:lnTo>
                  <a:cubicBezTo>
                    <a:pt x="17873" y="38"/>
                    <a:pt x="17848" y="37"/>
                    <a:pt x="17825" y="35"/>
                  </a:cubicBezTo>
                  <a:lnTo>
                    <a:pt x="17825" y="34"/>
                  </a:lnTo>
                  <a:cubicBezTo>
                    <a:pt x="17747" y="29"/>
                    <a:pt x="17677" y="21"/>
                    <a:pt x="17617" y="11"/>
                  </a:cubicBezTo>
                  <a:cubicBezTo>
                    <a:pt x="17596" y="8"/>
                    <a:pt x="17577" y="4"/>
                    <a:pt x="17560" y="0"/>
                  </a:cubicBez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82"/>
            <p:cNvSpPr/>
            <p:nvPr/>
          </p:nvSpPr>
          <p:spPr>
            <a:xfrm>
              <a:off x="681720" y="6173316"/>
              <a:ext cx="218730" cy="104125"/>
            </a:xfrm>
            <a:custGeom>
              <a:avLst/>
              <a:gdLst/>
              <a:ahLst/>
              <a:cxnLst/>
              <a:rect l="l" t="t" r="r" b="b"/>
              <a:pathLst>
                <a:path w="4487" h="2136" extrusionOk="0">
                  <a:moveTo>
                    <a:pt x="1" y="1"/>
                  </a:moveTo>
                  <a:lnTo>
                    <a:pt x="1" y="1"/>
                  </a:lnTo>
                  <a:cubicBezTo>
                    <a:pt x="44" y="159"/>
                    <a:pt x="71" y="323"/>
                    <a:pt x="98" y="480"/>
                  </a:cubicBezTo>
                  <a:cubicBezTo>
                    <a:pt x="116" y="601"/>
                    <a:pt x="122" y="720"/>
                    <a:pt x="119" y="838"/>
                  </a:cubicBezTo>
                  <a:cubicBezTo>
                    <a:pt x="214" y="921"/>
                    <a:pt x="307" y="1003"/>
                    <a:pt x="402" y="1086"/>
                  </a:cubicBezTo>
                  <a:cubicBezTo>
                    <a:pt x="983" y="1595"/>
                    <a:pt x="1645" y="2136"/>
                    <a:pt x="2410" y="2136"/>
                  </a:cubicBezTo>
                  <a:cubicBezTo>
                    <a:pt x="2433" y="2136"/>
                    <a:pt x="2457" y="2135"/>
                    <a:pt x="2480" y="2134"/>
                  </a:cubicBezTo>
                  <a:cubicBezTo>
                    <a:pt x="3240" y="2100"/>
                    <a:pt x="3846" y="1544"/>
                    <a:pt x="4434" y="1053"/>
                  </a:cubicBezTo>
                  <a:cubicBezTo>
                    <a:pt x="4409" y="866"/>
                    <a:pt x="4409" y="674"/>
                    <a:pt x="4437" y="480"/>
                  </a:cubicBezTo>
                  <a:cubicBezTo>
                    <a:pt x="4452" y="389"/>
                    <a:pt x="4468" y="298"/>
                    <a:pt x="4487" y="207"/>
                  </a:cubicBezTo>
                  <a:lnTo>
                    <a:pt x="4487" y="207"/>
                  </a:lnTo>
                  <a:cubicBezTo>
                    <a:pt x="4411" y="275"/>
                    <a:pt x="4341" y="336"/>
                    <a:pt x="4301" y="383"/>
                  </a:cubicBezTo>
                  <a:cubicBezTo>
                    <a:pt x="3834" y="797"/>
                    <a:pt x="3274" y="1228"/>
                    <a:pt x="2622" y="1228"/>
                  </a:cubicBezTo>
                  <a:cubicBezTo>
                    <a:pt x="2607" y="1228"/>
                    <a:pt x="2591" y="1228"/>
                    <a:pt x="2576" y="1228"/>
                  </a:cubicBezTo>
                  <a:cubicBezTo>
                    <a:pt x="1604" y="1150"/>
                    <a:pt x="769" y="559"/>
                    <a:pt x="1"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82"/>
            <p:cNvSpPr/>
            <p:nvPr/>
          </p:nvSpPr>
          <p:spPr>
            <a:xfrm>
              <a:off x="585785" y="5703878"/>
              <a:ext cx="133617" cy="47773"/>
            </a:xfrm>
            <a:custGeom>
              <a:avLst/>
              <a:gdLst/>
              <a:ahLst/>
              <a:cxnLst/>
              <a:rect l="l" t="t" r="r" b="b"/>
              <a:pathLst>
                <a:path w="2741" h="980" extrusionOk="0">
                  <a:moveTo>
                    <a:pt x="1866" y="0"/>
                  </a:moveTo>
                  <a:cubicBezTo>
                    <a:pt x="1436" y="0"/>
                    <a:pt x="991" y="204"/>
                    <a:pt x="624" y="400"/>
                  </a:cubicBezTo>
                  <a:cubicBezTo>
                    <a:pt x="415" y="514"/>
                    <a:pt x="232" y="669"/>
                    <a:pt x="53" y="824"/>
                  </a:cubicBezTo>
                  <a:cubicBezTo>
                    <a:pt x="0" y="883"/>
                    <a:pt x="51" y="978"/>
                    <a:pt x="127" y="979"/>
                  </a:cubicBezTo>
                  <a:cubicBezTo>
                    <a:pt x="686" y="823"/>
                    <a:pt x="1233" y="651"/>
                    <a:pt x="1827" y="645"/>
                  </a:cubicBezTo>
                  <a:cubicBezTo>
                    <a:pt x="1863" y="644"/>
                    <a:pt x="1901" y="644"/>
                    <a:pt x="1939" y="644"/>
                  </a:cubicBezTo>
                  <a:cubicBezTo>
                    <a:pt x="2006" y="644"/>
                    <a:pt x="2076" y="645"/>
                    <a:pt x="2146" y="645"/>
                  </a:cubicBezTo>
                  <a:cubicBezTo>
                    <a:pt x="2234" y="645"/>
                    <a:pt x="2321" y="643"/>
                    <a:pt x="2403" y="636"/>
                  </a:cubicBezTo>
                  <a:cubicBezTo>
                    <a:pt x="2434" y="642"/>
                    <a:pt x="2469" y="647"/>
                    <a:pt x="2502" y="647"/>
                  </a:cubicBezTo>
                  <a:cubicBezTo>
                    <a:pt x="2560" y="647"/>
                    <a:pt x="2615" y="632"/>
                    <a:pt x="2646" y="577"/>
                  </a:cubicBezTo>
                  <a:cubicBezTo>
                    <a:pt x="2741" y="402"/>
                    <a:pt x="2564" y="230"/>
                    <a:pt x="2427" y="141"/>
                  </a:cubicBezTo>
                  <a:cubicBezTo>
                    <a:pt x="2248" y="41"/>
                    <a:pt x="2059" y="0"/>
                    <a:pt x="186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82"/>
            <p:cNvSpPr/>
            <p:nvPr/>
          </p:nvSpPr>
          <p:spPr>
            <a:xfrm>
              <a:off x="577352" y="5818581"/>
              <a:ext cx="144878" cy="69514"/>
            </a:xfrm>
            <a:custGeom>
              <a:avLst/>
              <a:gdLst/>
              <a:ahLst/>
              <a:cxnLst/>
              <a:rect l="l" t="t" r="r" b="b"/>
              <a:pathLst>
                <a:path w="2972" h="1426" extrusionOk="0">
                  <a:moveTo>
                    <a:pt x="34" y="1"/>
                  </a:moveTo>
                  <a:cubicBezTo>
                    <a:pt x="22" y="1"/>
                    <a:pt x="11" y="8"/>
                    <a:pt x="6" y="21"/>
                  </a:cubicBezTo>
                  <a:cubicBezTo>
                    <a:pt x="1" y="38"/>
                    <a:pt x="13" y="57"/>
                    <a:pt x="28" y="61"/>
                  </a:cubicBezTo>
                  <a:cubicBezTo>
                    <a:pt x="184" y="163"/>
                    <a:pt x="338" y="272"/>
                    <a:pt x="506" y="355"/>
                  </a:cubicBezTo>
                  <a:cubicBezTo>
                    <a:pt x="670" y="857"/>
                    <a:pt x="1070" y="1297"/>
                    <a:pt x="1603" y="1399"/>
                  </a:cubicBezTo>
                  <a:cubicBezTo>
                    <a:pt x="1683" y="1417"/>
                    <a:pt x="1766" y="1425"/>
                    <a:pt x="1849" y="1425"/>
                  </a:cubicBezTo>
                  <a:cubicBezTo>
                    <a:pt x="2136" y="1425"/>
                    <a:pt x="2420" y="1318"/>
                    <a:pt x="2598" y="1083"/>
                  </a:cubicBezTo>
                  <a:cubicBezTo>
                    <a:pt x="2676" y="958"/>
                    <a:pt x="2971" y="640"/>
                    <a:pt x="2801" y="517"/>
                  </a:cubicBezTo>
                  <a:cubicBezTo>
                    <a:pt x="2782" y="504"/>
                    <a:pt x="2757" y="497"/>
                    <a:pt x="2733" y="497"/>
                  </a:cubicBezTo>
                  <a:cubicBezTo>
                    <a:pt x="2708" y="497"/>
                    <a:pt x="2683" y="505"/>
                    <a:pt x="2664" y="520"/>
                  </a:cubicBezTo>
                  <a:cubicBezTo>
                    <a:pt x="2489" y="698"/>
                    <a:pt x="2336" y="903"/>
                    <a:pt x="2099" y="1011"/>
                  </a:cubicBezTo>
                  <a:cubicBezTo>
                    <a:pt x="2011" y="1046"/>
                    <a:pt x="1920" y="1061"/>
                    <a:pt x="1829" y="1061"/>
                  </a:cubicBezTo>
                  <a:cubicBezTo>
                    <a:pt x="1541" y="1061"/>
                    <a:pt x="1252" y="903"/>
                    <a:pt x="1047" y="706"/>
                  </a:cubicBezTo>
                  <a:cubicBezTo>
                    <a:pt x="935" y="585"/>
                    <a:pt x="804" y="460"/>
                    <a:pt x="755" y="299"/>
                  </a:cubicBezTo>
                  <a:cubicBezTo>
                    <a:pt x="751" y="234"/>
                    <a:pt x="731" y="163"/>
                    <a:pt x="670" y="126"/>
                  </a:cubicBezTo>
                  <a:cubicBezTo>
                    <a:pt x="483" y="53"/>
                    <a:pt x="253" y="19"/>
                    <a:pt x="46" y="3"/>
                  </a:cubicBezTo>
                  <a:cubicBezTo>
                    <a:pt x="42" y="2"/>
                    <a:pt x="38" y="1"/>
                    <a:pt x="3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82"/>
            <p:cNvSpPr/>
            <p:nvPr/>
          </p:nvSpPr>
          <p:spPr>
            <a:xfrm>
              <a:off x="865108" y="5703878"/>
              <a:ext cx="133666" cy="47773"/>
            </a:xfrm>
            <a:custGeom>
              <a:avLst/>
              <a:gdLst/>
              <a:ahLst/>
              <a:cxnLst/>
              <a:rect l="l" t="t" r="r" b="b"/>
              <a:pathLst>
                <a:path w="2742" h="980" extrusionOk="0">
                  <a:moveTo>
                    <a:pt x="875" y="0"/>
                  </a:moveTo>
                  <a:cubicBezTo>
                    <a:pt x="683" y="0"/>
                    <a:pt x="493" y="41"/>
                    <a:pt x="315" y="141"/>
                  </a:cubicBezTo>
                  <a:cubicBezTo>
                    <a:pt x="177" y="230"/>
                    <a:pt x="1" y="402"/>
                    <a:pt x="95" y="577"/>
                  </a:cubicBezTo>
                  <a:cubicBezTo>
                    <a:pt x="127" y="632"/>
                    <a:pt x="182" y="647"/>
                    <a:pt x="240" y="647"/>
                  </a:cubicBezTo>
                  <a:cubicBezTo>
                    <a:pt x="273" y="647"/>
                    <a:pt x="307" y="642"/>
                    <a:pt x="338" y="636"/>
                  </a:cubicBezTo>
                  <a:cubicBezTo>
                    <a:pt x="424" y="644"/>
                    <a:pt x="515" y="645"/>
                    <a:pt x="606" y="645"/>
                  </a:cubicBezTo>
                  <a:cubicBezTo>
                    <a:pt x="677" y="645"/>
                    <a:pt x="747" y="644"/>
                    <a:pt x="816" y="644"/>
                  </a:cubicBezTo>
                  <a:cubicBezTo>
                    <a:pt x="849" y="644"/>
                    <a:pt x="882" y="645"/>
                    <a:pt x="915" y="645"/>
                  </a:cubicBezTo>
                  <a:cubicBezTo>
                    <a:pt x="1509" y="651"/>
                    <a:pt x="2055" y="823"/>
                    <a:pt x="2614" y="979"/>
                  </a:cubicBezTo>
                  <a:cubicBezTo>
                    <a:pt x="2691" y="978"/>
                    <a:pt x="2741" y="883"/>
                    <a:pt x="2689" y="824"/>
                  </a:cubicBezTo>
                  <a:cubicBezTo>
                    <a:pt x="2509" y="669"/>
                    <a:pt x="2327" y="514"/>
                    <a:pt x="2117" y="400"/>
                  </a:cubicBezTo>
                  <a:cubicBezTo>
                    <a:pt x="1750" y="204"/>
                    <a:pt x="1305" y="0"/>
                    <a:pt x="87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82"/>
            <p:cNvSpPr/>
            <p:nvPr/>
          </p:nvSpPr>
          <p:spPr>
            <a:xfrm>
              <a:off x="862330" y="5818629"/>
              <a:ext cx="144780" cy="69465"/>
            </a:xfrm>
            <a:custGeom>
              <a:avLst/>
              <a:gdLst/>
              <a:ahLst/>
              <a:cxnLst/>
              <a:rect l="l" t="t" r="r" b="b"/>
              <a:pathLst>
                <a:path w="2970" h="1425" extrusionOk="0">
                  <a:moveTo>
                    <a:pt x="2936" y="0"/>
                  </a:moveTo>
                  <a:cubicBezTo>
                    <a:pt x="2933" y="0"/>
                    <a:pt x="2929" y="1"/>
                    <a:pt x="2925" y="2"/>
                  </a:cubicBezTo>
                  <a:cubicBezTo>
                    <a:pt x="2718" y="18"/>
                    <a:pt x="2488" y="53"/>
                    <a:pt x="2301" y="126"/>
                  </a:cubicBezTo>
                  <a:cubicBezTo>
                    <a:pt x="2240" y="162"/>
                    <a:pt x="2220" y="233"/>
                    <a:pt x="2216" y="298"/>
                  </a:cubicBezTo>
                  <a:cubicBezTo>
                    <a:pt x="2166" y="459"/>
                    <a:pt x="2037" y="584"/>
                    <a:pt x="1924" y="705"/>
                  </a:cubicBezTo>
                  <a:cubicBezTo>
                    <a:pt x="1720" y="902"/>
                    <a:pt x="1431" y="1060"/>
                    <a:pt x="1142" y="1060"/>
                  </a:cubicBezTo>
                  <a:cubicBezTo>
                    <a:pt x="1051" y="1060"/>
                    <a:pt x="961" y="1045"/>
                    <a:pt x="873" y="1010"/>
                  </a:cubicBezTo>
                  <a:cubicBezTo>
                    <a:pt x="636" y="902"/>
                    <a:pt x="482" y="697"/>
                    <a:pt x="308" y="519"/>
                  </a:cubicBezTo>
                  <a:cubicBezTo>
                    <a:pt x="289" y="504"/>
                    <a:pt x="264" y="497"/>
                    <a:pt x="239" y="497"/>
                  </a:cubicBezTo>
                  <a:cubicBezTo>
                    <a:pt x="215" y="497"/>
                    <a:pt x="190" y="503"/>
                    <a:pt x="170" y="516"/>
                  </a:cubicBezTo>
                  <a:cubicBezTo>
                    <a:pt x="0" y="639"/>
                    <a:pt x="295" y="957"/>
                    <a:pt x="372" y="1082"/>
                  </a:cubicBezTo>
                  <a:cubicBezTo>
                    <a:pt x="551" y="1317"/>
                    <a:pt x="835" y="1425"/>
                    <a:pt x="1122" y="1425"/>
                  </a:cubicBezTo>
                  <a:cubicBezTo>
                    <a:pt x="1205" y="1425"/>
                    <a:pt x="1288" y="1416"/>
                    <a:pt x="1369" y="1398"/>
                  </a:cubicBezTo>
                  <a:cubicBezTo>
                    <a:pt x="1900" y="1296"/>
                    <a:pt x="2301" y="856"/>
                    <a:pt x="2465" y="354"/>
                  </a:cubicBezTo>
                  <a:cubicBezTo>
                    <a:pt x="2633" y="271"/>
                    <a:pt x="2787" y="163"/>
                    <a:pt x="2943" y="60"/>
                  </a:cubicBezTo>
                  <a:cubicBezTo>
                    <a:pt x="2959" y="56"/>
                    <a:pt x="2969" y="37"/>
                    <a:pt x="2965" y="20"/>
                  </a:cubicBezTo>
                  <a:cubicBezTo>
                    <a:pt x="2960" y="7"/>
                    <a:pt x="2948" y="0"/>
                    <a:pt x="293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82"/>
            <p:cNvSpPr/>
            <p:nvPr/>
          </p:nvSpPr>
          <p:spPr>
            <a:xfrm>
              <a:off x="696832" y="6030632"/>
              <a:ext cx="190846" cy="55816"/>
            </a:xfrm>
            <a:custGeom>
              <a:avLst/>
              <a:gdLst/>
              <a:ahLst/>
              <a:cxnLst/>
              <a:rect l="l" t="t" r="r" b="b"/>
              <a:pathLst>
                <a:path w="3915" h="1145" extrusionOk="0">
                  <a:moveTo>
                    <a:pt x="570" y="1"/>
                  </a:moveTo>
                  <a:cubicBezTo>
                    <a:pt x="363" y="25"/>
                    <a:pt x="0" y="271"/>
                    <a:pt x="53" y="514"/>
                  </a:cubicBezTo>
                  <a:cubicBezTo>
                    <a:pt x="72" y="573"/>
                    <a:pt x="132" y="610"/>
                    <a:pt x="192" y="610"/>
                  </a:cubicBezTo>
                  <a:cubicBezTo>
                    <a:pt x="209" y="610"/>
                    <a:pt x="226" y="607"/>
                    <a:pt x="242" y="600"/>
                  </a:cubicBezTo>
                  <a:cubicBezTo>
                    <a:pt x="288" y="580"/>
                    <a:pt x="321" y="545"/>
                    <a:pt x="348" y="504"/>
                  </a:cubicBezTo>
                  <a:cubicBezTo>
                    <a:pt x="365" y="525"/>
                    <a:pt x="383" y="543"/>
                    <a:pt x="400" y="557"/>
                  </a:cubicBezTo>
                  <a:cubicBezTo>
                    <a:pt x="745" y="848"/>
                    <a:pt x="1169" y="1060"/>
                    <a:pt x="1621" y="1116"/>
                  </a:cubicBezTo>
                  <a:cubicBezTo>
                    <a:pt x="1674" y="1124"/>
                    <a:pt x="1728" y="1128"/>
                    <a:pt x="1782" y="1128"/>
                  </a:cubicBezTo>
                  <a:cubicBezTo>
                    <a:pt x="1788" y="1128"/>
                    <a:pt x="1795" y="1128"/>
                    <a:pt x="1801" y="1128"/>
                  </a:cubicBezTo>
                  <a:cubicBezTo>
                    <a:pt x="1830" y="1132"/>
                    <a:pt x="1859" y="1135"/>
                    <a:pt x="1889" y="1139"/>
                  </a:cubicBezTo>
                  <a:cubicBezTo>
                    <a:pt x="1930" y="1143"/>
                    <a:pt x="1971" y="1145"/>
                    <a:pt x="2013" y="1145"/>
                  </a:cubicBezTo>
                  <a:cubicBezTo>
                    <a:pt x="2105" y="1145"/>
                    <a:pt x="2197" y="1135"/>
                    <a:pt x="2287" y="1117"/>
                  </a:cubicBezTo>
                  <a:cubicBezTo>
                    <a:pt x="2289" y="1117"/>
                    <a:pt x="2291" y="1117"/>
                    <a:pt x="2293" y="1116"/>
                  </a:cubicBezTo>
                  <a:cubicBezTo>
                    <a:pt x="2745" y="1060"/>
                    <a:pt x="3169" y="848"/>
                    <a:pt x="3515" y="557"/>
                  </a:cubicBezTo>
                  <a:cubicBezTo>
                    <a:pt x="3532" y="543"/>
                    <a:pt x="3549" y="525"/>
                    <a:pt x="3566" y="504"/>
                  </a:cubicBezTo>
                  <a:cubicBezTo>
                    <a:pt x="3594" y="545"/>
                    <a:pt x="3626" y="580"/>
                    <a:pt x="3672" y="600"/>
                  </a:cubicBezTo>
                  <a:cubicBezTo>
                    <a:pt x="3688" y="607"/>
                    <a:pt x="3705" y="610"/>
                    <a:pt x="3722" y="610"/>
                  </a:cubicBezTo>
                  <a:cubicBezTo>
                    <a:pt x="3782" y="610"/>
                    <a:pt x="3842" y="573"/>
                    <a:pt x="3860" y="514"/>
                  </a:cubicBezTo>
                  <a:cubicBezTo>
                    <a:pt x="3915" y="271"/>
                    <a:pt x="3552" y="25"/>
                    <a:pt x="3345" y="1"/>
                  </a:cubicBezTo>
                  <a:cubicBezTo>
                    <a:pt x="3325" y="11"/>
                    <a:pt x="3318" y="36"/>
                    <a:pt x="3330" y="55"/>
                  </a:cubicBezTo>
                  <a:cubicBezTo>
                    <a:pt x="3354" y="125"/>
                    <a:pt x="3385" y="190"/>
                    <a:pt x="3419" y="253"/>
                  </a:cubicBezTo>
                  <a:cubicBezTo>
                    <a:pt x="3209" y="413"/>
                    <a:pt x="2984" y="554"/>
                    <a:pt x="2738" y="653"/>
                  </a:cubicBezTo>
                  <a:cubicBezTo>
                    <a:pt x="2538" y="733"/>
                    <a:pt x="2333" y="801"/>
                    <a:pt x="2119" y="828"/>
                  </a:cubicBezTo>
                  <a:cubicBezTo>
                    <a:pt x="2088" y="834"/>
                    <a:pt x="2046" y="835"/>
                    <a:pt x="2000" y="835"/>
                  </a:cubicBezTo>
                  <a:cubicBezTo>
                    <a:pt x="1987" y="835"/>
                    <a:pt x="1974" y="835"/>
                    <a:pt x="1960" y="835"/>
                  </a:cubicBezTo>
                  <a:cubicBezTo>
                    <a:pt x="1948" y="834"/>
                    <a:pt x="1936" y="834"/>
                    <a:pt x="1923" y="834"/>
                  </a:cubicBezTo>
                  <a:cubicBezTo>
                    <a:pt x="1915" y="834"/>
                    <a:pt x="1907" y="834"/>
                    <a:pt x="1899" y="834"/>
                  </a:cubicBezTo>
                  <a:cubicBezTo>
                    <a:pt x="1859" y="834"/>
                    <a:pt x="1823" y="834"/>
                    <a:pt x="1795" y="828"/>
                  </a:cubicBezTo>
                  <a:cubicBezTo>
                    <a:pt x="1582" y="801"/>
                    <a:pt x="1377" y="733"/>
                    <a:pt x="1178" y="653"/>
                  </a:cubicBezTo>
                  <a:cubicBezTo>
                    <a:pt x="931" y="554"/>
                    <a:pt x="705" y="413"/>
                    <a:pt x="495" y="253"/>
                  </a:cubicBezTo>
                  <a:cubicBezTo>
                    <a:pt x="530" y="190"/>
                    <a:pt x="561" y="125"/>
                    <a:pt x="585" y="55"/>
                  </a:cubicBezTo>
                  <a:cubicBezTo>
                    <a:pt x="597" y="36"/>
                    <a:pt x="591" y="11"/>
                    <a:pt x="57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82"/>
            <p:cNvSpPr/>
            <p:nvPr/>
          </p:nvSpPr>
          <p:spPr>
            <a:xfrm>
              <a:off x="742265" y="5963263"/>
              <a:ext cx="100030" cy="35342"/>
            </a:xfrm>
            <a:custGeom>
              <a:avLst/>
              <a:gdLst/>
              <a:ahLst/>
              <a:cxnLst/>
              <a:rect l="l" t="t" r="r" b="b"/>
              <a:pathLst>
                <a:path w="2052" h="725" extrusionOk="0">
                  <a:moveTo>
                    <a:pt x="68" y="0"/>
                  </a:moveTo>
                  <a:cubicBezTo>
                    <a:pt x="32" y="0"/>
                    <a:pt x="8" y="19"/>
                    <a:pt x="0" y="65"/>
                  </a:cubicBezTo>
                  <a:cubicBezTo>
                    <a:pt x="68" y="370"/>
                    <a:pt x="360" y="622"/>
                    <a:pt x="659" y="690"/>
                  </a:cubicBezTo>
                  <a:cubicBezTo>
                    <a:pt x="743" y="712"/>
                    <a:pt x="830" y="725"/>
                    <a:pt x="918" y="725"/>
                  </a:cubicBezTo>
                  <a:cubicBezTo>
                    <a:pt x="954" y="725"/>
                    <a:pt x="990" y="722"/>
                    <a:pt x="1026" y="718"/>
                  </a:cubicBezTo>
                  <a:cubicBezTo>
                    <a:pt x="1062" y="722"/>
                    <a:pt x="1098" y="725"/>
                    <a:pt x="1134" y="725"/>
                  </a:cubicBezTo>
                  <a:cubicBezTo>
                    <a:pt x="1221" y="725"/>
                    <a:pt x="1307" y="712"/>
                    <a:pt x="1393" y="690"/>
                  </a:cubicBezTo>
                  <a:cubicBezTo>
                    <a:pt x="1691" y="622"/>
                    <a:pt x="1983" y="370"/>
                    <a:pt x="2051" y="65"/>
                  </a:cubicBezTo>
                  <a:cubicBezTo>
                    <a:pt x="2044" y="19"/>
                    <a:pt x="2019" y="0"/>
                    <a:pt x="1983" y="0"/>
                  </a:cubicBezTo>
                  <a:cubicBezTo>
                    <a:pt x="1838" y="0"/>
                    <a:pt x="1512" y="306"/>
                    <a:pt x="1413" y="314"/>
                  </a:cubicBezTo>
                  <a:cubicBezTo>
                    <a:pt x="1286" y="346"/>
                    <a:pt x="1155" y="363"/>
                    <a:pt x="1026" y="378"/>
                  </a:cubicBezTo>
                  <a:cubicBezTo>
                    <a:pt x="896" y="363"/>
                    <a:pt x="766" y="346"/>
                    <a:pt x="639" y="314"/>
                  </a:cubicBezTo>
                  <a:cubicBezTo>
                    <a:pt x="539" y="306"/>
                    <a:pt x="213" y="0"/>
                    <a:pt x="6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82"/>
            <p:cNvSpPr/>
            <p:nvPr/>
          </p:nvSpPr>
          <p:spPr>
            <a:xfrm>
              <a:off x="486243" y="4936348"/>
              <a:ext cx="652973" cy="465929"/>
            </a:xfrm>
            <a:custGeom>
              <a:avLst/>
              <a:gdLst/>
              <a:ahLst/>
              <a:cxnLst/>
              <a:rect l="l" t="t" r="r" b="b"/>
              <a:pathLst>
                <a:path w="13395" h="9558" extrusionOk="0">
                  <a:moveTo>
                    <a:pt x="5853" y="1"/>
                  </a:moveTo>
                  <a:cubicBezTo>
                    <a:pt x="5460" y="1"/>
                    <a:pt x="5042" y="307"/>
                    <a:pt x="4890" y="699"/>
                  </a:cubicBezTo>
                  <a:cubicBezTo>
                    <a:pt x="4878" y="727"/>
                    <a:pt x="4852" y="740"/>
                    <a:pt x="4827" y="740"/>
                  </a:cubicBezTo>
                  <a:cubicBezTo>
                    <a:pt x="4788" y="740"/>
                    <a:pt x="4748" y="711"/>
                    <a:pt x="4752" y="665"/>
                  </a:cubicBezTo>
                  <a:cubicBezTo>
                    <a:pt x="4756" y="604"/>
                    <a:pt x="4757" y="543"/>
                    <a:pt x="4766" y="483"/>
                  </a:cubicBezTo>
                  <a:cubicBezTo>
                    <a:pt x="4774" y="410"/>
                    <a:pt x="4791" y="336"/>
                    <a:pt x="4817" y="267"/>
                  </a:cubicBezTo>
                  <a:lnTo>
                    <a:pt x="4817" y="267"/>
                  </a:lnTo>
                  <a:cubicBezTo>
                    <a:pt x="4278" y="268"/>
                    <a:pt x="3732" y="508"/>
                    <a:pt x="3626" y="1091"/>
                  </a:cubicBezTo>
                  <a:cubicBezTo>
                    <a:pt x="3556" y="1421"/>
                    <a:pt x="3560" y="1785"/>
                    <a:pt x="3336" y="2059"/>
                  </a:cubicBezTo>
                  <a:cubicBezTo>
                    <a:pt x="3264" y="2166"/>
                    <a:pt x="2925" y="2456"/>
                    <a:pt x="2752" y="2456"/>
                  </a:cubicBezTo>
                  <a:cubicBezTo>
                    <a:pt x="2723" y="2456"/>
                    <a:pt x="2699" y="2448"/>
                    <a:pt x="2682" y="2430"/>
                  </a:cubicBezTo>
                  <a:cubicBezTo>
                    <a:pt x="2666" y="2399"/>
                    <a:pt x="2678" y="2360"/>
                    <a:pt x="2708" y="2344"/>
                  </a:cubicBezTo>
                  <a:cubicBezTo>
                    <a:pt x="3184" y="2159"/>
                    <a:pt x="3143" y="1607"/>
                    <a:pt x="3200" y="1191"/>
                  </a:cubicBezTo>
                  <a:cubicBezTo>
                    <a:pt x="3203" y="1150"/>
                    <a:pt x="3208" y="1110"/>
                    <a:pt x="3215" y="1070"/>
                  </a:cubicBezTo>
                  <a:lnTo>
                    <a:pt x="3215" y="1070"/>
                  </a:lnTo>
                  <a:cubicBezTo>
                    <a:pt x="2508" y="1316"/>
                    <a:pt x="2157" y="1832"/>
                    <a:pt x="2052" y="2586"/>
                  </a:cubicBezTo>
                  <a:cubicBezTo>
                    <a:pt x="2039" y="2701"/>
                    <a:pt x="1956" y="2807"/>
                    <a:pt x="1839" y="2807"/>
                  </a:cubicBezTo>
                  <a:cubicBezTo>
                    <a:pt x="1825" y="2807"/>
                    <a:pt x="1811" y="2805"/>
                    <a:pt x="1796" y="2802"/>
                  </a:cubicBezTo>
                  <a:cubicBezTo>
                    <a:pt x="1705" y="2774"/>
                    <a:pt x="1620" y="2761"/>
                    <a:pt x="1543" y="2761"/>
                  </a:cubicBezTo>
                  <a:cubicBezTo>
                    <a:pt x="1066" y="2761"/>
                    <a:pt x="861" y="3263"/>
                    <a:pt x="765" y="3725"/>
                  </a:cubicBezTo>
                  <a:cubicBezTo>
                    <a:pt x="1105" y="3665"/>
                    <a:pt x="1467" y="3652"/>
                    <a:pt x="1677" y="3361"/>
                  </a:cubicBezTo>
                  <a:lnTo>
                    <a:pt x="1678" y="3360"/>
                  </a:lnTo>
                  <a:cubicBezTo>
                    <a:pt x="1681" y="3328"/>
                    <a:pt x="1703" y="3315"/>
                    <a:pt x="1725" y="3315"/>
                  </a:cubicBezTo>
                  <a:cubicBezTo>
                    <a:pt x="1760" y="3315"/>
                    <a:pt x="1798" y="3349"/>
                    <a:pt x="1766" y="3395"/>
                  </a:cubicBezTo>
                  <a:cubicBezTo>
                    <a:pt x="1475" y="4114"/>
                    <a:pt x="869" y="3888"/>
                    <a:pt x="419" y="4301"/>
                  </a:cubicBezTo>
                  <a:cubicBezTo>
                    <a:pt x="58" y="4650"/>
                    <a:pt x="147" y="5233"/>
                    <a:pt x="696" y="5288"/>
                  </a:cubicBezTo>
                  <a:cubicBezTo>
                    <a:pt x="727" y="5292"/>
                    <a:pt x="758" y="5293"/>
                    <a:pt x="789" y="5293"/>
                  </a:cubicBezTo>
                  <a:cubicBezTo>
                    <a:pt x="977" y="5293"/>
                    <a:pt x="1161" y="5237"/>
                    <a:pt x="1344" y="5200"/>
                  </a:cubicBezTo>
                  <a:cubicBezTo>
                    <a:pt x="1346" y="5200"/>
                    <a:pt x="1349" y="5199"/>
                    <a:pt x="1351" y="5199"/>
                  </a:cubicBezTo>
                  <a:cubicBezTo>
                    <a:pt x="1351" y="5189"/>
                    <a:pt x="1351" y="5179"/>
                    <a:pt x="1351" y="5169"/>
                  </a:cubicBezTo>
                  <a:cubicBezTo>
                    <a:pt x="1345" y="5005"/>
                    <a:pt x="1392" y="4845"/>
                    <a:pt x="1452" y="4694"/>
                  </a:cubicBezTo>
                  <a:cubicBezTo>
                    <a:pt x="1453" y="4664"/>
                    <a:pt x="1476" y="4636"/>
                    <a:pt x="1511" y="4636"/>
                  </a:cubicBezTo>
                  <a:cubicBezTo>
                    <a:pt x="1512" y="4636"/>
                    <a:pt x="1512" y="4636"/>
                    <a:pt x="1513" y="4636"/>
                  </a:cubicBezTo>
                  <a:cubicBezTo>
                    <a:pt x="1554" y="4638"/>
                    <a:pt x="1576" y="4678"/>
                    <a:pt x="1566" y="4713"/>
                  </a:cubicBezTo>
                  <a:cubicBezTo>
                    <a:pt x="1553" y="5088"/>
                    <a:pt x="1690" y="5492"/>
                    <a:pt x="1983" y="5736"/>
                  </a:cubicBezTo>
                  <a:cubicBezTo>
                    <a:pt x="2217" y="5924"/>
                    <a:pt x="2498" y="5973"/>
                    <a:pt x="2783" y="5973"/>
                  </a:cubicBezTo>
                  <a:cubicBezTo>
                    <a:pt x="2887" y="5973"/>
                    <a:pt x="2992" y="5966"/>
                    <a:pt x="3095" y="5957"/>
                  </a:cubicBezTo>
                  <a:cubicBezTo>
                    <a:pt x="3187" y="5961"/>
                    <a:pt x="3268" y="6030"/>
                    <a:pt x="3288" y="6119"/>
                  </a:cubicBezTo>
                  <a:cubicBezTo>
                    <a:pt x="3329" y="6362"/>
                    <a:pt x="3057" y="6413"/>
                    <a:pt x="2800" y="6413"/>
                  </a:cubicBezTo>
                  <a:cubicBezTo>
                    <a:pt x="2662" y="6413"/>
                    <a:pt x="2527" y="6399"/>
                    <a:pt x="2448" y="6391"/>
                  </a:cubicBezTo>
                  <a:cubicBezTo>
                    <a:pt x="1976" y="6325"/>
                    <a:pt x="1568" y="5999"/>
                    <a:pt x="1415" y="5564"/>
                  </a:cubicBezTo>
                  <a:cubicBezTo>
                    <a:pt x="1243" y="5661"/>
                    <a:pt x="956" y="5708"/>
                    <a:pt x="765" y="5708"/>
                  </a:cubicBezTo>
                  <a:cubicBezTo>
                    <a:pt x="702" y="5708"/>
                    <a:pt x="650" y="5703"/>
                    <a:pt x="615" y="5693"/>
                  </a:cubicBezTo>
                  <a:cubicBezTo>
                    <a:pt x="490" y="5672"/>
                    <a:pt x="377" y="5632"/>
                    <a:pt x="281" y="5577"/>
                  </a:cubicBezTo>
                  <a:cubicBezTo>
                    <a:pt x="257" y="5642"/>
                    <a:pt x="233" y="5705"/>
                    <a:pt x="227" y="5760"/>
                  </a:cubicBezTo>
                  <a:cubicBezTo>
                    <a:pt x="0" y="6438"/>
                    <a:pt x="344" y="6997"/>
                    <a:pt x="963" y="7221"/>
                  </a:cubicBezTo>
                  <a:cubicBezTo>
                    <a:pt x="1002" y="6986"/>
                    <a:pt x="1111" y="6811"/>
                    <a:pt x="1209" y="6811"/>
                  </a:cubicBezTo>
                  <a:cubicBezTo>
                    <a:pt x="1253" y="6811"/>
                    <a:pt x="1295" y="6846"/>
                    <a:pt x="1327" y="6926"/>
                  </a:cubicBezTo>
                  <a:cubicBezTo>
                    <a:pt x="1384" y="7199"/>
                    <a:pt x="1284" y="7495"/>
                    <a:pt x="1364" y="7763"/>
                  </a:cubicBezTo>
                  <a:cubicBezTo>
                    <a:pt x="1444" y="8041"/>
                    <a:pt x="1711" y="8197"/>
                    <a:pt x="1985" y="8197"/>
                  </a:cubicBezTo>
                  <a:cubicBezTo>
                    <a:pt x="2022" y="8197"/>
                    <a:pt x="2060" y="8194"/>
                    <a:pt x="2097" y="8188"/>
                  </a:cubicBezTo>
                  <a:cubicBezTo>
                    <a:pt x="2159" y="8176"/>
                    <a:pt x="2221" y="8150"/>
                    <a:pt x="2283" y="8150"/>
                  </a:cubicBezTo>
                  <a:cubicBezTo>
                    <a:pt x="2304" y="8150"/>
                    <a:pt x="2324" y="8153"/>
                    <a:pt x="2345" y="8160"/>
                  </a:cubicBezTo>
                  <a:cubicBezTo>
                    <a:pt x="2437" y="8189"/>
                    <a:pt x="2477" y="8272"/>
                    <a:pt x="2512" y="8328"/>
                  </a:cubicBezTo>
                  <a:cubicBezTo>
                    <a:pt x="2691" y="8617"/>
                    <a:pt x="2894" y="8931"/>
                    <a:pt x="3226" y="9058"/>
                  </a:cubicBezTo>
                  <a:cubicBezTo>
                    <a:pt x="3461" y="9143"/>
                    <a:pt x="3710" y="9188"/>
                    <a:pt x="3959" y="9188"/>
                  </a:cubicBezTo>
                  <a:cubicBezTo>
                    <a:pt x="4096" y="9188"/>
                    <a:pt x="4234" y="9174"/>
                    <a:pt x="4369" y="9146"/>
                  </a:cubicBezTo>
                  <a:cubicBezTo>
                    <a:pt x="4283" y="9064"/>
                    <a:pt x="4211" y="8964"/>
                    <a:pt x="4161" y="8845"/>
                  </a:cubicBezTo>
                  <a:cubicBezTo>
                    <a:pt x="4022" y="8498"/>
                    <a:pt x="3975" y="8127"/>
                    <a:pt x="3681" y="7872"/>
                  </a:cubicBezTo>
                  <a:cubicBezTo>
                    <a:pt x="3524" y="7723"/>
                    <a:pt x="3321" y="7640"/>
                    <a:pt x="3123" y="7564"/>
                  </a:cubicBezTo>
                  <a:cubicBezTo>
                    <a:pt x="3065" y="7541"/>
                    <a:pt x="3090" y="7451"/>
                    <a:pt x="3146" y="7451"/>
                  </a:cubicBezTo>
                  <a:cubicBezTo>
                    <a:pt x="3150" y="7451"/>
                    <a:pt x="3154" y="7451"/>
                    <a:pt x="3159" y="7452"/>
                  </a:cubicBezTo>
                  <a:cubicBezTo>
                    <a:pt x="3393" y="7520"/>
                    <a:pt x="3636" y="7555"/>
                    <a:pt x="3851" y="7673"/>
                  </a:cubicBezTo>
                  <a:cubicBezTo>
                    <a:pt x="4209" y="7862"/>
                    <a:pt x="4395" y="8249"/>
                    <a:pt x="4511" y="8616"/>
                  </a:cubicBezTo>
                  <a:cubicBezTo>
                    <a:pt x="4632" y="8929"/>
                    <a:pt x="4932" y="9200"/>
                    <a:pt x="5278" y="9200"/>
                  </a:cubicBezTo>
                  <a:cubicBezTo>
                    <a:pt x="5292" y="9200"/>
                    <a:pt x="5306" y="9200"/>
                    <a:pt x="5320" y="9199"/>
                  </a:cubicBezTo>
                  <a:cubicBezTo>
                    <a:pt x="5425" y="9196"/>
                    <a:pt x="5507" y="9111"/>
                    <a:pt x="5606" y="9111"/>
                  </a:cubicBezTo>
                  <a:cubicBezTo>
                    <a:pt x="5624" y="9111"/>
                    <a:pt x="5642" y="9114"/>
                    <a:pt x="5661" y="9120"/>
                  </a:cubicBezTo>
                  <a:cubicBezTo>
                    <a:pt x="5834" y="9213"/>
                    <a:pt x="5958" y="9346"/>
                    <a:pt x="6124" y="9441"/>
                  </a:cubicBezTo>
                  <a:cubicBezTo>
                    <a:pt x="6270" y="9520"/>
                    <a:pt x="6441" y="9523"/>
                    <a:pt x="6601" y="9558"/>
                  </a:cubicBezTo>
                  <a:cubicBezTo>
                    <a:pt x="6608" y="9425"/>
                    <a:pt x="6616" y="9285"/>
                    <a:pt x="6620" y="9143"/>
                  </a:cubicBezTo>
                  <a:cubicBezTo>
                    <a:pt x="6621" y="9110"/>
                    <a:pt x="6622" y="9078"/>
                    <a:pt x="6622" y="9044"/>
                  </a:cubicBezTo>
                  <a:lnTo>
                    <a:pt x="6622" y="9040"/>
                  </a:lnTo>
                  <a:cubicBezTo>
                    <a:pt x="6622" y="8748"/>
                    <a:pt x="6588" y="8457"/>
                    <a:pt x="6449" y="8212"/>
                  </a:cubicBezTo>
                  <a:cubicBezTo>
                    <a:pt x="6335" y="8138"/>
                    <a:pt x="6184" y="8044"/>
                    <a:pt x="6040" y="8044"/>
                  </a:cubicBezTo>
                  <a:cubicBezTo>
                    <a:pt x="5999" y="8044"/>
                    <a:pt x="5958" y="8052"/>
                    <a:pt x="5919" y="8070"/>
                  </a:cubicBezTo>
                  <a:cubicBezTo>
                    <a:pt x="5889" y="8161"/>
                    <a:pt x="5816" y="8233"/>
                    <a:pt x="5728" y="8233"/>
                  </a:cubicBezTo>
                  <a:cubicBezTo>
                    <a:pt x="5697" y="8233"/>
                    <a:pt x="5665" y="8224"/>
                    <a:pt x="5632" y="8204"/>
                  </a:cubicBezTo>
                  <a:cubicBezTo>
                    <a:pt x="5517" y="8122"/>
                    <a:pt x="5522" y="7961"/>
                    <a:pt x="5479" y="7840"/>
                  </a:cubicBezTo>
                  <a:cubicBezTo>
                    <a:pt x="5413" y="7474"/>
                    <a:pt x="5262" y="6999"/>
                    <a:pt x="4824" y="6976"/>
                  </a:cubicBezTo>
                  <a:cubicBezTo>
                    <a:pt x="4816" y="6980"/>
                    <a:pt x="4810" y="6981"/>
                    <a:pt x="4804" y="6981"/>
                  </a:cubicBezTo>
                  <a:cubicBezTo>
                    <a:pt x="4758" y="6981"/>
                    <a:pt x="4741" y="6898"/>
                    <a:pt x="4801" y="6892"/>
                  </a:cubicBezTo>
                  <a:cubicBezTo>
                    <a:pt x="4831" y="6889"/>
                    <a:pt x="4860" y="6888"/>
                    <a:pt x="4888" y="6888"/>
                  </a:cubicBezTo>
                  <a:cubicBezTo>
                    <a:pt x="5387" y="6888"/>
                    <a:pt x="5778" y="7336"/>
                    <a:pt x="5864" y="7812"/>
                  </a:cubicBezTo>
                  <a:cubicBezTo>
                    <a:pt x="6006" y="7757"/>
                    <a:pt x="6125" y="7731"/>
                    <a:pt x="6227" y="7731"/>
                  </a:cubicBezTo>
                  <a:cubicBezTo>
                    <a:pt x="6490" y="7731"/>
                    <a:pt x="6627" y="7903"/>
                    <a:pt x="6697" y="8158"/>
                  </a:cubicBezTo>
                  <a:cubicBezTo>
                    <a:pt x="6766" y="7903"/>
                    <a:pt x="6904" y="7731"/>
                    <a:pt x="7167" y="7731"/>
                  </a:cubicBezTo>
                  <a:cubicBezTo>
                    <a:pt x="7269" y="7731"/>
                    <a:pt x="7388" y="7757"/>
                    <a:pt x="7529" y="7812"/>
                  </a:cubicBezTo>
                  <a:cubicBezTo>
                    <a:pt x="7617" y="7336"/>
                    <a:pt x="8008" y="6888"/>
                    <a:pt x="8507" y="6888"/>
                  </a:cubicBezTo>
                  <a:cubicBezTo>
                    <a:pt x="8535" y="6888"/>
                    <a:pt x="8564" y="6889"/>
                    <a:pt x="8593" y="6892"/>
                  </a:cubicBezTo>
                  <a:cubicBezTo>
                    <a:pt x="8653" y="6898"/>
                    <a:pt x="8637" y="6981"/>
                    <a:pt x="8591" y="6981"/>
                  </a:cubicBezTo>
                  <a:cubicBezTo>
                    <a:pt x="8585" y="6981"/>
                    <a:pt x="8578" y="6980"/>
                    <a:pt x="8571" y="6976"/>
                  </a:cubicBezTo>
                  <a:cubicBezTo>
                    <a:pt x="8132" y="6999"/>
                    <a:pt x="7982" y="7474"/>
                    <a:pt x="7915" y="7840"/>
                  </a:cubicBezTo>
                  <a:cubicBezTo>
                    <a:pt x="7873" y="7961"/>
                    <a:pt x="7878" y="8122"/>
                    <a:pt x="7762" y="8204"/>
                  </a:cubicBezTo>
                  <a:cubicBezTo>
                    <a:pt x="7730" y="8224"/>
                    <a:pt x="7697" y="8233"/>
                    <a:pt x="7667" y="8233"/>
                  </a:cubicBezTo>
                  <a:cubicBezTo>
                    <a:pt x="7579" y="8233"/>
                    <a:pt x="7505" y="8161"/>
                    <a:pt x="7476" y="8070"/>
                  </a:cubicBezTo>
                  <a:cubicBezTo>
                    <a:pt x="7436" y="8052"/>
                    <a:pt x="7396" y="8044"/>
                    <a:pt x="7354" y="8044"/>
                  </a:cubicBezTo>
                  <a:cubicBezTo>
                    <a:pt x="7210" y="8044"/>
                    <a:pt x="7059" y="8138"/>
                    <a:pt x="6945" y="8212"/>
                  </a:cubicBezTo>
                  <a:cubicBezTo>
                    <a:pt x="6807" y="8457"/>
                    <a:pt x="6773" y="8748"/>
                    <a:pt x="6773" y="9040"/>
                  </a:cubicBezTo>
                  <a:lnTo>
                    <a:pt x="6773" y="9044"/>
                  </a:lnTo>
                  <a:cubicBezTo>
                    <a:pt x="6773" y="9078"/>
                    <a:pt x="6774" y="9110"/>
                    <a:pt x="6775" y="9143"/>
                  </a:cubicBezTo>
                  <a:cubicBezTo>
                    <a:pt x="6778" y="9285"/>
                    <a:pt x="6787" y="9425"/>
                    <a:pt x="6794" y="9558"/>
                  </a:cubicBezTo>
                  <a:cubicBezTo>
                    <a:pt x="6954" y="9523"/>
                    <a:pt x="7125" y="9520"/>
                    <a:pt x="7271" y="9441"/>
                  </a:cubicBezTo>
                  <a:cubicBezTo>
                    <a:pt x="7437" y="9346"/>
                    <a:pt x="7561" y="9213"/>
                    <a:pt x="7734" y="9120"/>
                  </a:cubicBezTo>
                  <a:cubicBezTo>
                    <a:pt x="7753" y="9113"/>
                    <a:pt x="7772" y="9111"/>
                    <a:pt x="7789" y="9111"/>
                  </a:cubicBezTo>
                  <a:cubicBezTo>
                    <a:pt x="7888" y="9111"/>
                    <a:pt x="7970" y="9196"/>
                    <a:pt x="8074" y="9199"/>
                  </a:cubicBezTo>
                  <a:cubicBezTo>
                    <a:pt x="8088" y="9200"/>
                    <a:pt x="8102" y="9200"/>
                    <a:pt x="8116" y="9200"/>
                  </a:cubicBezTo>
                  <a:cubicBezTo>
                    <a:pt x="8462" y="9200"/>
                    <a:pt x="8763" y="8929"/>
                    <a:pt x="8884" y="8616"/>
                  </a:cubicBezTo>
                  <a:cubicBezTo>
                    <a:pt x="9000" y="8249"/>
                    <a:pt x="9186" y="7862"/>
                    <a:pt x="9544" y="7673"/>
                  </a:cubicBezTo>
                  <a:cubicBezTo>
                    <a:pt x="9759" y="7555"/>
                    <a:pt x="10002" y="7520"/>
                    <a:pt x="10235" y="7452"/>
                  </a:cubicBezTo>
                  <a:cubicBezTo>
                    <a:pt x="10239" y="7451"/>
                    <a:pt x="10243" y="7451"/>
                    <a:pt x="10247" y="7451"/>
                  </a:cubicBezTo>
                  <a:cubicBezTo>
                    <a:pt x="10304" y="7451"/>
                    <a:pt x="10329" y="7541"/>
                    <a:pt x="10272" y="7564"/>
                  </a:cubicBezTo>
                  <a:cubicBezTo>
                    <a:pt x="10075" y="7640"/>
                    <a:pt x="9870" y="7723"/>
                    <a:pt x="9714" y="7872"/>
                  </a:cubicBezTo>
                  <a:cubicBezTo>
                    <a:pt x="9419" y="8127"/>
                    <a:pt x="9372" y="8498"/>
                    <a:pt x="9234" y="8845"/>
                  </a:cubicBezTo>
                  <a:cubicBezTo>
                    <a:pt x="9183" y="8964"/>
                    <a:pt x="9112" y="9064"/>
                    <a:pt x="9026" y="9146"/>
                  </a:cubicBezTo>
                  <a:cubicBezTo>
                    <a:pt x="9161" y="9174"/>
                    <a:pt x="9298" y="9188"/>
                    <a:pt x="9436" y="9188"/>
                  </a:cubicBezTo>
                  <a:cubicBezTo>
                    <a:pt x="9685" y="9188"/>
                    <a:pt x="9934" y="9143"/>
                    <a:pt x="10168" y="9058"/>
                  </a:cubicBezTo>
                  <a:cubicBezTo>
                    <a:pt x="10501" y="8931"/>
                    <a:pt x="10703" y="8617"/>
                    <a:pt x="10883" y="8328"/>
                  </a:cubicBezTo>
                  <a:cubicBezTo>
                    <a:pt x="10916" y="8272"/>
                    <a:pt x="10957" y="8189"/>
                    <a:pt x="11049" y="8160"/>
                  </a:cubicBezTo>
                  <a:cubicBezTo>
                    <a:pt x="11070" y="8153"/>
                    <a:pt x="11090" y="8150"/>
                    <a:pt x="11111" y="8150"/>
                  </a:cubicBezTo>
                  <a:cubicBezTo>
                    <a:pt x="11173" y="8150"/>
                    <a:pt x="11235" y="8176"/>
                    <a:pt x="11297" y="8188"/>
                  </a:cubicBezTo>
                  <a:cubicBezTo>
                    <a:pt x="11334" y="8194"/>
                    <a:pt x="11372" y="8197"/>
                    <a:pt x="11409" y="8197"/>
                  </a:cubicBezTo>
                  <a:cubicBezTo>
                    <a:pt x="11683" y="8197"/>
                    <a:pt x="11949" y="8041"/>
                    <a:pt x="12030" y="7763"/>
                  </a:cubicBezTo>
                  <a:cubicBezTo>
                    <a:pt x="12111" y="7495"/>
                    <a:pt x="12010" y="7199"/>
                    <a:pt x="12068" y="6926"/>
                  </a:cubicBezTo>
                  <a:cubicBezTo>
                    <a:pt x="12100" y="6846"/>
                    <a:pt x="12142" y="6811"/>
                    <a:pt x="12186" y="6811"/>
                  </a:cubicBezTo>
                  <a:cubicBezTo>
                    <a:pt x="12284" y="6811"/>
                    <a:pt x="12393" y="6986"/>
                    <a:pt x="12431" y="7221"/>
                  </a:cubicBezTo>
                  <a:cubicBezTo>
                    <a:pt x="13051" y="6997"/>
                    <a:pt x="13394" y="6438"/>
                    <a:pt x="13167" y="5760"/>
                  </a:cubicBezTo>
                  <a:cubicBezTo>
                    <a:pt x="13161" y="5705"/>
                    <a:pt x="13137" y="5642"/>
                    <a:pt x="13113" y="5577"/>
                  </a:cubicBezTo>
                  <a:cubicBezTo>
                    <a:pt x="13015" y="5632"/>
                    <a:pt x="12904" y="5672"/>
                    <a:pt x="12778" y="5693"/>
                  </a:cubicBezTo>
                  <a:cubicBezTo>
                    <a:pt x="12743" y="5702"/>
                    <a:pt x="12691" y="5707"/>
                    <a:pt x="12629" y="5707"/>
                  </a:cubicBezTo>
                  <a:cubicBezTo>
                    <a:pt x="12438" y="5707"/>
                    <a:pt x="12151" y="5661"/>
                    <a:pt x="11978" y="5564"/>
                  </a:cubicBezTo>
                  <a:cubicBezTo>
                    <a:pt x="11826" y="5999"/>
                    <a:pt x="11417" y="6325"/>
                    <a:pt x="10946" y="6391"/>
                  </a:cubicBezTo>
                  <a:cubicBezTo>
                    <a:pt x="10866" y="6399"/>
                    <a:pt x="10732" y="6413"/>
                    <a:pt x="10594" y="6413"/>
                  </a:cubicBezTo>
                  <a:cubicBezTo>
                    <a:pt x="10336" y="6413"/>
                    <a:pt x="10064" y="6362"/>
                    <a:pt x="10105" y="6119"/>
                  </a:cubicBezTo>
                  <a:cubicBezTo>
                    <a:pt x="10126" y="6030"/>
                    <a:pt x="10206" y="5961"/>
                    <a:pt x="10299" y="5957"/>
                  </a:cubicBezTo>
                  <a:cubicBezTo>
                    <a:pt x="10402" y="5966"/>
                    <a:pt x="10508" y="5973"/>
                    <a:pt x="10612" y="5973"/>
                  </a:cubicBezTo>
                  <a:cubicBezTo>
                    <a:pt x="10897" y="5973"/>
                    <a:pt x="11178" y="5924"/>
                    <a:pt x="11410" y="5736"/>
                  </a:cubicBezTo>
                  <a:cubicBezTo>
                    <a:pt x="11703" y="5492"/>
                    <a:pt x="11841" y="5088"/>
                    <a:pt x="11827" y="4713"/>
                  </a:cubicBezTo>
                  <a:cubicBezTo>
                    <a:pt x="11817" y="4678"/>
                    <a:pt x="11840" y="4638"/>
                    <a:pt x="11881" y="4636"/>
                  </a:cubicBezTo>
                  <a:cubicBezTo>
                    <a:pt x="11881" y="4636"/>
                    <a:pt x="11882" y="4636"/>
                    <a:pt x="11883" y="4636"/>
                  </a:cubicBezTo>
                  <a:cubicBezTo>
                    <a:pt x="11917" y="4636"/>
                    <a:pt x="11941" y="4664"/>
                    <a:pt x="11942" y="4694"/>
                  </a:cubicBezTo>
                  <a:cubicBezTo>
                    <a:pt x="12001" y="4845"/>
                    <a:pt x="12049" y="5005"/>
                    <a:pt x="12042" y="5169"/>
                  </a:cubicBezTo>
                  <a:cubicBezTo>
                    <a:pt x="12042" y="5179"/>
                    <a:pt x="12042" y="5190"/>
                    <a:pt x="12042" y="5199"/>
                  </a:cubicBezTo>
                  <a:cubicBezTo>
                    <a:pt x="12045" y="5199"/>
                    <a:pt x="12048" y="5200"/>
                    <a:pt x="12050" y="5200"/>
                  </a:cubicBezTo>
                  <a:cubicBezTo>
                    <a:pt x="12233" y="5237"/>
                    <a:pt x="12416" y="5293"/>
                    <a:pt x="12604" y="5293"/>
                  </a:cubicBezTo>
                  <a:cubicBezTo>
                    <a:pt x="12635" y="5293"/>
                    <a:pt x="12666" y="5292"/>
                    <a:pt x="12698" y="5288"/>
                  </a:cubicBezTo>
                  <a:cubicBezTo>
                    <a:pt x="13246" y="5233"/>
                    <a:pt x="13335" y="4650"/>
                    <a:pt x="12974" y="4301"/>
                  </a:cubicBezTo>
                  <a:cubicBezTo>
                    <a:pt x="12525" y="3888"/>
                    <a:pt x="11918" y="4114"/>
                    <a:pt x="11628" y="3395"/>
                  </a:cubicBezTo>
                  <a:cubicBezTo>
                    <a:pt x="11596" y="3349"/>
                    <a:pt x="11633" y="3315"/>
                    <a:pt x="11669" y="3315"/>
                  </a:cubicBezTo>
                  <a:cubicBezTo>
                    <a:pt x="11691" y="3315"/>
                    <a:pt x="11712" y="3328"/>
                    <a:pt x="11716" y="3360"/>
                  </a:cubicBezTo>
                  <a:lnTo>
                    <a:pt x="11717" y="3361"/>
                  </a:lnTo>
                  <a:cubicBezTo>
                    <a:pt x="11927" y="3652"/>
                    <a:pt x="12288" y="3665"/>
                    <a:pt x="12629" y="3725"/>
                  </a:cubicBezTo>
                  <a:cubicBezTo>
                    <a:pt x="12533" y="3263"/>
                    <a:pt x="12328" y="2761"/>
                    <a:pt x="11850" y="2761"/>
                  </a:cubicBezTo>
                  <a:cubicBezTo>
                    <a:pt x="11772" y="2761"/>
                    <a:pt x="11688" y="2774"/>
                    <a:pt x="11596" y="2802"/>
                  </a:cubicBezTo>
                  <a:cubicBezTo>
                    <a:pt x="11581" y="2805"/>
                    <a:pt x="11567" y="2807"/>
                    <a:pt x="11554" y="2807"/>
                  </a:cubicBezTo>
                  <a:cubicBezTo>
                    <a:pt x="11438" y="2807"/>
                    <a:pt x="11355" y="2701"/>
                    <a:pt x="11342" y="2586"/>
                  </a:cubicBezTo>
                  <a:cubicBezTo>
                    <a:pt x="11237" y="1832"/>
                    <a:pt x="10886" y="1316"/>
                    <a:pt x="10178" y="1070"/>
                  </a:cubicBezTo>
                  <a:lnTo>
                    <a:pt x="10178" y="1070"/>
                  </a:lnTo>
                  <a:cubicBezTo>
                    <a:pt x="10185" y="1110"/>
                    <a:pt x="10191" y="1150"/>
                    <a:pt x="10194" y="1191"/>
                  </a:cubicBezTo>
                  <a:cubicBezTo>
                    <a:pt x="10251" y="1607"/>
                    <a:pt x="10210" y="2159"/>
                    <a:pt x="10685" y="2344"/>
                  </a:cubicBezTo>
                  <a:cubicBezTo>
                    <a:pt x="10716" y="2360"/>
                    <a:pt x="10727" y="2399"/>
                    <a:pt x="10712" y="2430"/>
                  </a:cubicBezTo>
                  <a:cubicBezTo>
                    <a:pt x="10694" y="2448"/>
                    <a:pt x="10670" y="2456"/>
                    <a:pt x="10642" y="2456"/>
                  </a:cubicBezTo>
                  <a:cubicBezTo>
                    <a:pt x="10469" y="2456"/>
                    <a:pt x="10129" y="2166"/>
                    <a:pt x="10057" y="2059"/>
                  </a:cubicBezTo>
                  <a:cubicBezTo>
                    <a:pt x="9833" y="1785"/>
                    <a:pt x="9837" y="1421"/>
                    <a:pt x="9767" y="1091"/>
                  </a:cubicBezTo>
                  <a:cubicBezTo>
                    <a:pt x="9661" y="509"/>
                    <a:pt x="9115" y="268"/>
                    <a:pt x="8577" y="267"/>
                  </a:cubicBezTo>
                  <a:lnTo>
                    <a:pt x="8577" y="267"/>
                  </a:lnTo>
                  <a:cubicBezTo>
                    <a:pt x="8603" y="336"/>
                    <a:pt x="8619" y="410"/>
                    <a:pt x="8628" y="483"/>
                  </a:cubicBezTo>
                  <a:cubicBezTo>
                    <a:pt x="8635" y="543"/>
                    <a:pt x="8637" y="604"/>
                    <a:pt x="8641" y="665"/>
                  </a:cubicBezTo>
                  <a:cubicBezTo>
                    <a:pt x="8646" y="711"/>
                    <a:pt x="8606" y="740"/>
                    <a:pt x="8567" y="740"/>
                  </a:cubicBezTo>
                  <a:cubicBezTo>
                    <a:pt x="8541" y="740"/>
                    <a:pt x="8516" y="727"/>
                    <a:pt x="8504" y="699"/>
                  </a:cubicBezTo>
                  <a:cubicBezTo>
                    <a:pt x="8351" y="307"/>
                    <a:pt x="7933" y="1"/>
                    <a:pt x="7541" y="1"/>
                  </a:cubicBezTo>
                  <a:cubicBezTo>
                    <a:pt x="7315" y="1"/>
                    <a:pt x="7098" y="102"/>
                    <a:pt x="6944" y="347"/>
                  </a:cubicBezTo>
                  <a:cubicBezTo>
                    <a:pt x="6834" y="514"/>
                    <a:pt x="6816" y="704"/>
                    <a:pt x="6803" y="896"/>
                  </a:cubicBezTo>
                  <a:cubicBezTo>
                    <a:pt x="6959" y="733"/>
                    <a:pt x="7183" y="653"/>
                    <a:pt x="7409" y="653"/>
                  </a:cubicBezTo>
                  <a:cubicBezTo>
                    <a:pt x="7646" y="653"/>
                    <a:pt x="7884" y="740"/>
                    <a:pt x="8049" y="914"/>
                  </a:cubicBezTo>
                  <a:cubicBezTo>
                    <a:pt x="8083" y="952"/>
                    <a:pt x="8052" y="992"/>
                    <a:pt x="8016" y="992"/>
                  </a:cubicBezTo>
                  <a:cubicBezTo>
                    <a:pt x="8001" y="992"/>
                    <a:pt x="7986" y="985"/>
                    <a:pt x="7973" y="969"/>
                  </a:cubicBezTo>
                  <a:cubicBezTo>
                    <a:pt x="7864" y="909"/>
                    <a:pt x="7753" y="882"/>
                    <a:pt x="7644" y="882"/>
                  </a:cubicBezTo>
                  <a:cubicBezTo>
                    <a:pt x="7224" y="882"/>
                    <a:pt x="6846" y="1285"/>
                    <a:pt x="6814" y="1721"/>
                  </a:cubicBezTo>
                  <a:cubicBezTo>
                    <a:pt x="6809" y="1760"/>
                    <a:pt x="6788" y="1787"/>
                    <a:pt x="6761" y="1800"/>
                  </a:cubicBezTo>
                  <a:cubicBezTo>
                    <a:pt x="6734" y="2081"/>
                    <a:pt x="6752" y="2369"/>
                    <a:pt x="6748" y="2647"/>
                  </a:cubicBezTo>
                  <a:cubicBezTo>
                    <a:pt x="6811" y="3103"/>
                    <a:pt x="7002" y="3616"/>
                    <a:pt x="7468" y="3672"/>
                  </a:cubicBezTo>
                  <a:cubicBezTo>
                    <a:pt x="7469" y="3672"/>
                    <a:pt x="7470" y="3672"/>
                    <a:pt x="7470" y="3672"/>
                  </a:cubicBezTo>
                  <a:cubicBezTo>
                    <a:pt x="7918" y="3672"/>
                    <a:pt x="8064" y="3305"/>
                    <a:pt x="8187" y="2952"/>
                  </a:cubicBezTo>
                  <a:cubicBezTo>
                    <a:pt x="8082" y="2895"/>
                    <a:pt x="7983" y="2820"/>
                    <a:pt x="7896" y="2739"/>
                  </a:cubicBezTo>
                  <a:cubicBezTo>
                    <a:pt x="7835" y="2705"/>
                    <a:pt x="7792" y="2627"/>
                    <a:pt x="7839" y="2561"/>
                  </a:cubicBezTo>
                  <a:cubicBezTo>
                    <a:pt x="7860" y="2531"/>
                    <a:pt x="7896" y="2513"/>
                    <a:pt x="7932" y="2513"/>
                  </a:cubicBezTo>
                  <a:cubicBezTo>
                    <a:pt x="7949" y="2513"/>
                    <a:pt x="7967" y="2517"/>
                    <a:pt x="7983" y="2526"/>
                  </a:cubicBezTo>
                  <a:cubicBezTo>
                    <a:pt x="8172" y="2619"/>
                    <a:pt x="8385" y="2732"/>
                    <a:pt x="8599" y="2732"/>
                  </a:cubicBezTo>
                  <a:cubicBezTo>
                    <a:pt x="8668" y="2732"/>
                    <a:pt x="8736" y="2720"/>
                    <a:pt x="8804" y="2693"/>
                  </a:cubicBezTo>
                  <a:cubicBezTo>
                    <a:pt x="9084" y="2555"/>
                    <a:pt x="9191" y="2189"/>
                    <a:pt x="9194" y="1896"/>
                  </a:cubicBezTo>
                  <a:cubicBezTo>
                    <a:pt x="9187" y="1851"/>
                    <a:pt x="9219" y="1808"/>
                    <a:pt x="9266" y="1804"/>
                  </a:cubicBezTo>
                  <a:cubicBezTo>
                    <a:pt x="9267" y="1804"/>
                    <a:pt x="9269" y="1804"/>
                    <a:pt x="9270" y="1804"/>
                  </a:cubicBezTo>
                  <a:cubicBezTo>
                    <a:pt x="9320" y="1804"/>
                    <a:pt x="9352" y="1853"/>
                    <a:pt x="9345" y="1901"/>
                  </a:cubicBezTo>
                  <a:cubicBezTo>
                    <a:pt x="9389" y="2394"/>
                    <a:pt x="9232" y="3055"/>
                    <a:pt x="8628" y="3071"/>
                  </a:cubicBezTo>
                  <a:cubicBezTo>
                    <a:pt x="8624" y="3071"/>
                    <a:pt x="8620" y="3071"/>
                    <a:pt x="8617" y="3071"/>
                  </a:cubicBezTo>
                  <a:cubicBezTo>
                    <a:pt x="8553" y="3071"/>
                    <a:pt x="8492" y="3063"/>
                    <a:pt x="8431" y="3048"/>
                  </a:cubicBezTo>
                  <a:lnTo>
                    <a:pt x="8431" y="3048"/>
                  </a:lnTo>
                  <a:cubicBezTo>
                    <a:pt x="8463" y="3547"/>
                    <a:pt x="8066" y="4054"/>
                    <a:pt x="7549" y="4067"/>
                  </a:cubicBezTo>
                  <a:cubicBezTo>
                    <a:pt x="7531" y="4068"/>
                    <a:pt x="7513" y="4069"/>
                    <a:pt x="7495" y="4069"/>
                  </a:cubicBezTo>
                  <a:cubicBezTo>
                    <a:pt x="7207" y="4069"/>
                    <a:pt x="6937" y="3914"/>
                    <a:pt x="6773" y="3681"/>
                  </a:cubicBezTo>
                  <a:lnTo>
                    <a:pt x="6773" y="3681"/>
                  </a:lnTo>
                  <a:cubicBezTo>
                    <a:pt x="6774" y="3843"/>
                    <a:pt x="6770" y="4005"/>
                    <a:pt x="6763" y="4168"/>
                  </a:cubicBezTo>
                  <a:cubicBezTo>
                    <a:pt x="6763" y="4168"/>
                    <a:pt x="6763" y="4169"/>
                    <a:pt x="6763" y="4169"/>
                  </a:cubicBezTo>
                  <a:cubicBezTo>
                    <a:pt x="6767" y="4314"/>
                    <a:pt x="6769" y="4459"/>
                    <a:pt x="6772" y="4604"/>
                  </a:cubicBezTo>
                  <a:cubicBezTo>
                    <a:pt x="6772" y="4692"/>
                    <a:pt x="6773" y="4779"/>
                    <a:pt x="6775" y="4867"/>
                  </a:cubicBezTo>
                  <a:cubicBezTo>
                    <a:pt x="6892" y="4594"/>
                    <a:pt x="7200" y="4472"/>
                    <a:pt x="7510" y="4472"/>
                  </a:cubicBezTo>
                  <a:cubicBezTo>
                    <a:pt x="7547" y="4472"/>
                    <a:pt x="7583" y="4474"/>
                    <a:pt x="7619" y="4477"/>
                  </a:cubicBezTo>
                  <a:cubicBezTo>
                    <a:pt x="7655" y="4485"/>
                    <a:pt x="7645" y="4536"/>
                    <a:pt x="7614" y="4536"/>
                  </a:cubicBezTo>
                  <a:cubicBezTo>
                    <a:pt x="7612" y="4536"/>
                    <a:pt x="7609" y="4536"/>
                    <a:pt x="7607" y="4535"/>
                  </a:cubicBezTo>
                  <a:cubicBezTo>
                    <a:pt x="7601" y="4535"/>
                    <a:pt x="7594" y="4535"/>
                    <a:pt x="7588" y="4535"/>
                  </a:cubicBezTo>
                  <a:cubicBezTo>
                    <a:pt x="7254" y="4535"/>
                    <a:pt x="6922" y="5078"/>
                    <a:pt x="6833" y="5361"/>
                  </a:cubicBezTo>
                  <a:cubicBezTo>
                    <a:pt x="6824" y="5379"/>
                    <a:pt x="6807" y="5389"/>
                    <a:pt x="6788" y="5392"/>
                  </a:cubicBezTo>
                  <a:cubicBezTo>
                    <a:pt x="6793" y="5508"/>
                    <a:pt x="6800" y="5623"/>
                    <a:pt x="6810" y="5739"/>
                  </a:cubicBezTo>
                  <a:cubicBezTo>
                    <a:pt x="6822" y="5736"/>
                    <a:pt x="6833" y="5735"/>
                    <a:pt x="6845" y="5735"/>
                  </a:cubicBezTo>
                  <a:cubicBezTo>
                    <a:pt x="6953" y="5735"/>
                    <a:pt x="7043" y="5860"/>
                    <a:pt x="7139" y="5914"/>
                  </a:cubicBezTo>
                  <a:cubicBezTo>
                    <a:pt x="7274" y="5987"/>
                    <a:pt x="7429" y="6020"/>
                    <a:pt x="7585" y="6020"/>
                  </a:cubicBezTo>
                  <a:cubicBezTo>
                    <a:pt x="7765" y="6020"/>
                    <a:pt x="7948" y="5976"/>
                    <a:pt x="8104" y="5899"/>
                  </a:cubicBezTo>
                  <a:cubicBezTo>
                    <a:pt x="8270" y="5810"/>
                    <a:pt x="8431" y="5622"/>
                    <a:pt x="8395" y="5425"/>
                  </a:cubicBezTo>
                  <a:cubicBezTo>
                    <a:pt x="8343" y="5360"/>
                    <a:pt x="8344" y="5265"/>
                    <a:pt x="8398" y="5202"/>
                  </a:cubicBezTo>
                  <a:cubicBezTo>
                    <a:pt x="8447" y="5134"/>
                    <a:pt x="8527" y="5132"/>
                    <a:pt x="8603" y="5131"/>
                  </a:cubicBezTo>
                  <a:cubicBezTo>
                    <a:pt x="8772" y="5117"/>
                    <a:pt x="8943" y="5130"/>
                    <a:pt x="9110" y="5100"/>
                  </a:cubicBezTo>
                  <a:cubicBezTo>
                    <a:pt x="9577" y="5018"/>
                    <a:pt x="9733" y="4425"/>
                    <a:pt x="9580" y="4026"/>
                  </a:cubicBezTo>
                  <a:cubicBezTo>
                    <a:pt x="9566" y="4003"/>
                    <a:pt x="9587" y="3980"/>
                    <a:pt x="9608" y="3980"/>
                  </a:cubicBezTo>
                  <a:cubicBezTo>
                    <a:pt x="9616" y="3980"/>
                    <a:pt x="9625" y="3984"/>
                    <a:pt x="9631" y="3994"/>
                  </a:cubicBezTo>
                  <a:cubicBezTo>
                    <a:pt x="9635" y="4001"/>
                    <a:pt x="9638" y="4009"/>
                    <a:pt x="9642" y="4016"/>
                  </a:cubicBezTo>
                  <a:cubicBezTo>
                    <a:pt x="10095" y="4740"/>
                    <a:pt x="9671" y="5529"/>
                    <a:pt x="8869" y="5529"/>
                  </a:cubicBezTo>
                  <a:cubicBezTo>
                    <a:pt x="8810" y="5529"/>
                    <a:pt x="8750" y="5525"/>
                    <a:pt x="8688" y="5516"/>
                  </a:cubicBezTo>
                  <a:cubicBezTo>
                    <a:pt x="8633" y="5933"/>
                    <a:pt x="8315" y="6284"/>
                    <a:pt x="7913" y="6396"/>
                  </a:cubicBezTo>
                  <a:cubicBezTo>
                    <a:pt x="7785" y="6435"/>
                    <a:pt x="7646" y="6458"/>
                    <a:pt x="7508" y="6458"/>
                  </a:cubicBezTo>
                  <a:cubicBezTo>
                    <a:pt x="7248" y="6458"/>
                    <a:pt x="6990" y="6379"/>
                    <a:pt x="6811" y="6183"/>
                  </a:cubicBezTo>
                  <a:cubicBezTo>
                    <a:pt x="6768" y="6143"/>
                    <a:pt x="6723" y="6084"/>
                    <a:pt x="6696" y="6023"/>
                  </a:cubicBezTo>
                  <a:cubicBezTo>
                    <a:pt x="6670" y="6084"/>
                    <a:pt x="6626" y="6143"/>
                    <a:pt x="6582" y="6183"/>
                  </a:cubicBezTo>
                  <a:cubicBezTo>
                    <a:pt x="6402" y="6379"/>
                    <a:pt x="6145" y="6458"/>
                    <a:pt x="5885" y="6458"/>
                  </a:cubicBezTo>
                  <a:cubicBezTo>
                    <a:pt x="5747" y="6458"/>
                    <a:pt x="5609" y="6435"/>
                    <a:pt x="5481" y="6396"/>
                  </a:cubicBezTo>
                  <a:cubicBezTo>
                    <a:pt x="5078" y="6284"/>
                    <a:pt x="4760" y="5933"/>
                    <a:pt x="4706" y="5516"/>
                  </a:cubicBezTo>
                  <a:cubicBezTo>
                    <a:pt x="4644" y="5525"/>
                    <a:pt x="4583" y="5529"/>
                    <a:pt x="4525" y="5529"/>
                  </a:cubicBezTo>
                  <a:cubicBezTo>
                    <a:pt x="3722" y="5529"/>
                    <a:pt x="3299" y="4740"/>
                    <a:pt x="3750" y="4016"/>
                  </a:cubicBezTo>
                  <a:cubicBezTo>
                    <a:pt x="3754" y="4009"/>
                    <a:pt x="3757" y="4001"/>
                    <a:pt x="3763" y="3994"/>
                  </a:cubicBezTo>
                  <a:cubicBezTo>
                    <a:pt x="3769" y="3984"/>
                    <a:pt x="3777" y="3980"/>
                    <a:pt x="3786" y="3980"/>
                  </a:cubicBezTo>
                  <a:cubicBezTo>
                    <a:pt x="3806" y="3980"/>
                    <a:pt x="3826" y="4003"/>
                    <a:pt x="3812" y="4026"/>
                  </a:cubicBezTo>
                  <a:cubicBezTo>
                    <a:pt x="3660" y="4425"/>
                    <a:pt x="3815" y="5018"/>
                    <a:pt x="4284" y="5100"/>
                  </a:cubicBezTo>
                  <a:cubicBezTo>
                    <a:pt x="4450" y="5130"/>
                    <a:pt x="4621" y="5117"/>
                    <a:pt x="4790" y="5131"/>
                  </a:cubicBezTo>
                  <a:cubicBezTo>
                    <a:pt x="4866" y="5132"/>
                    <a:pt x="4946" y="5134"/>
                    <a:pt x="4996" y="5202"/>
                  </a:cubicBezTo>
                  <a:cubicBezTo>
                    <a:pt x="5048" y="5265"/>
                    <a:pt x="5049" y="5360"/>
                    <a:pt x="4999" y="5425"/>
                  </a:cubicBezTo>
                  <a:cubicBezTo>
                    <a:pt x="4961" y="5622"/>
                    <a:pt x="5124" y="5810"/>
                    <a:pt x="5289" y="5899"/>
                  </a:cubicBezTo>
                  <a:cubicBezTo>
                    <a:pt x="5445" y="5976"/>
                    <a:pt x="5628" y="6020"/>
                    <a:pt x="5808" y="6020"/>
                  </a:cubicBezTo>
                  <a:cubicBezTo>
                    <a:pt x="5964" y="6020"/>
                    <a:pt x="6118" y="5987"/>
                    <a:pt x="6253" y="5914"/>
                  </a:cubicBezTo>
                  <a:cubicBezTo>
                    <a:pt x="6350" y="5860"/>
                    <a:pt x="6439" y="5734"/>
                    <a:pt x="6548" y="5734"/>
                  </a:cubicBezTo>
                  <a:cubicBezTo>
                    <a:pt x="6560" y="5734"/>
                    <a:pt x="6572" y="5736"/>
                    <a:pt x="6584" y="5739"/>
                  </a:cubicBezTo>
                  <a:cubicBezTo>
                    <a:pt x="6593" y="5623"/>
                    <a:pt x="6601" y="5508"/>
                    <a:pt x="6606" y="5392"/>
                  </a:cubicBezTo>
                  <a:cubicBezTo>
                    <a:pt x="6587" y="5389"/>
                    <a:pt x="6569" y="5379"/>
                    <a:pt x="6561" y="5361"/>
                  </a:cubicBezTo>
                  <a:cubicBezTo>
                    <a:pt x="6470" y="5078"/>
                    <a:pt x="6139" y="4535"/>
                    <a:pt x="5805" y="4535"/>
                  </a:cubicBezTo>
                  <a:cubicBezTo>
                    <a:pt x="5799" y="4535"/>
                    <a:pt x="5793" y="4535"/>
                    <a:pt x="5787" y="4535"/>
                  </a:cubicBezTo>
                  <a:cubicBezTo>
                    <a:pt x="5784" y="4536"/>
                    <a:pt x="5782" y="4536"/>
                    <a:pt x="5779" y="4536"/>
                  </a:cubicBezTo>
                  <a:cubicBezTo>
                    <a:pt x="5747" y="4536"/>
                    <a:pt x="5739" y="4485"/>
                    <a:pt x="5773" y="4477"/>
                  </a:cubicBezTo>
                  <a:cubicBezTo>
                    <a:pt x="5809" y="4474"/>
                    <a:pt x="5846" y="4472"/>
                    <a:pt x="5883" y="4472"/>
                  </a:cubicBezTo>
                  <a:cubicBezTo>
                    <a:pt x="6194" y="4472"/>
                    <a:pt x="6501" y="4594"/>
                    <a:pt x="6619" y="4867"/>
                  </a:cubicBezTo>
                  <a:cubicBezTo>
                    <a:pt x="6620" y="4779"/>
                    <a:pt x="6621" y="4692"/>
                    <a:pt x="6622" y="4604"/>
                  </a:cubicBezTo>
                  <a:cubicBezTo>
                    <a:pt x="6624" y="4459"/>
                    <a:pt x="6627" y="4314"/>
                    <a:pt x="6630" y="4169"/>
                  </a:cubicBezTo>
                  <a:lnTo>
                    <a:pt x="6630" y="4168"/>
                  </a:lnTo>
                  <a:cubicBezTo>
                    <a:pt x="6624" y="4005"/>
                    <a:pt x="6619" y="3843"/>
                    <a:pt x="6620" y="3681"/>
                  </a:cubicBezTo>
                  <a:lnTo>
                    <a:pt x="6620" y="3681"/>
                  </a:lnTo>
                  <a:cubicBezTo>
                    <a:pt x="6457" y="3914"/>
                    <a:pt x="6186" y="4069"/>
                    <a:pt x="5899" y="4069"/>
                  </a:cubicBezTo>
                  <a:cubicBezTo>
                    <a:pt x="5881" y="4069"/>
                    <a:pt x="5863" y="4068"/>
                    <a:pt x="5844" y="4067"/>
                  </a:cubicBezTo>
                  <a:cubicBezTo>
                    <a:pt x="5328" y="4054"/>
                    <a:pt x="4930" y="3548"/>
                    <a:pt x="4962" y="3048"/>
                  </a:cubicBezTo>
                  <a:lnTo>
                    <a:pt x="4962" y="3048"/>
                  </a:lnTo>
                  <a:cubicBezTo>
                    <a:pt x="4902" y="3063"/>
                    <a:pt x="4840" y="3071"/>
                    <a:pt x="4776" y="3071"/>
                  </a:cubicBezTo>
                  <a:cubicBezTo>
                    <a:pt x="4772" y="3071"/>
                    <a:pt x="4769" y="3071"/>
                    <a:pt x="4765" y="3071"/>
                  </a:cubicBezTo>
                  <a:cubicBezTo>
                    <a:pt x="4162" y="3055"/>
                    <a:pt x="4004" y="2394"/>
                    <a:pt x="4047" y="1901"/>
                  </a:cubicBezTo>
                  <a:cubicBezTo>
                    <a:pt x="4041" y="1853"/>
                    <a:pt x="4073" y="1804"/>
                    <a:pt x="4124" y="1804"/>
                  </a:cubicBezTo>
                  <a:cubicBezTo>
                    <a:pt x="4125" y="1804"/>
                    <a:pt x="4126" y="1804"/>
                    <a:pt x="4127" y="1804"/>
                  </a:cubicBezTo>
                  <a:cubicBezTo>
                    <a:pt x="4174" y="1808"/>
                    <a:pt x="4207" y="1851"/>
                    <a:pt x="4200" y="1896"/>
                  </a:cubicBezTo>
                  <a:cubicBezTo>
                    <a:pt x="4203" y="2189"/>
                    <a:pt x="4310" y="2555"/>
                    <a:pt x="4589" y="2693"/>
                  </a:cubicBezTo>
                  <a:cubicBezTo>
                    <a:pt x="4657" y="2720"/>
                    <a:pt x="4726" y="2732"/>
                    <a:pt x="4794" y="2732"/>
                  </a:cubicBezTo>
                  <a:cubicBezTo>
                    <a:pt x="5008" y="2732"/>
                    <a:pt x="5221" y="2619"/>
                    <a:pt x="5411" y="2526"/>
                  </a:cubicBezTo>
                  <a:cubicBezTo>
                    <a:pt x="5426" y="2517"/>
                    <a:pt x="5444" y="2513"/>
                    <a:pt x="5461" y="2513"/>
                  </a:cubicBezTo>
                  <a:cubicBezTo>
                    <a:pt x="5497" y="2513"/>
                    <a:pt x="5533" y="2531"/>
                    <a:pt x="5555" y="2561"/>
                  </a:cubicBezTo>
                  <a:cubicBezTo>
                    <a:pt x="5602" y="2627"/>
                    <a:pt x="5559" y="2705"/>
                    <a:pt x="5498" y="2739"/>
                  </a:cubicBezTo>
                  <a:cubicBezTo>
                    <a:pt x="5411" y="2820"/>
                    <a:pt x="5312" y="2895"/>
                    <a:pt x="5207" y="2952"/>
                  </a:cubicBezTo>
                  <a:cubicBezTo>
                    <a:pt x="5330" y="3305"/>
                    <a:pt x="5475" y="3672"/>
                    <a:pt x="5923" y="3672"/>
                  </a:cubicBezTo>
                  <a:cubicBezTo>
                    <a:pt x="5924" y="3672"/>
                    <a:pt x="5925" y="3672"/>
                    <a:pt x="5925" y="3672"/>
                  </a:cubicBezTo>
                  <a:cubicBezTo>
                    <a:pt x="6392" y="3616"/>
                    <a:pt x="6582" y="3103"/>
                    <a:pt x="6646" y="2647"/>
                  </a:cubicBezTo>
                  <a:cubicBezTo>
                    <a:pt x="6641" y="2369"/>
                    <a:pt x="6659" y="2081"/>
                    <a:pt x="6632" y="1800"/>
                  </a:cubicBezTo>
                  <a:cubicBezTo>
                    <a:pt x="6605" y="1787"/>
                    <a:pt x="6585" y="1760"/>
                    <a:pt x="6580" y="1721"/>
                  </a:cubicBezTo>
                  <a:cubicBezTo>
                    <a:pt x="6547" y="1285"/>
                    <a:pt x="6170" y="881"/>
                    <a:pt x="5749" y="881"/>
                  </a:cubicBezTo>
                  <a:cubicBezTo>
                    <a:pt x="5640" y="881"/>
                    <a:pt x="5528" y="909"/>
                    <a:pt x="5419" y="969"/>
                  </a:cubicBezTo>
                  <a:cubicBezTo>
                    <a:pt x="5407" y="985"/>
                    <a:pt x="5392" y="992"/>
                    <a:pt x="5378" y="992"/>
                  </a:cubicBezTo>
                  <a:cubicBezTo>
                    <a:pt x="5342" y="992"/>
                    <a:pt x="5310" y="952"/>
                    <a:pt x="5344" y="914"/>
                  </a:cubicBezTo>
                  <a:cubicBezTo>
                    <a:pt x="5509" y="740"/>
                    <a:pt x="5748" y="653"/>
                    <a:pt x="5984" y="653"/>
                  </a:cubicBezTo>
                  <a:cubicBezTo>
                    <a:pt x="6210" y="653"/>
                    <a:pt x="6435" y="733"/>
                    <a:pt x="6590" y="896"/>
                  </a:cubicBezTo>
                  <a:cubicBezTo>
                    <a:pt x="6578" y="704"/>
                    <a:pt x="6560" y="514"/>
                    <a:pt x="6449" y="347"/>
                  </a:cubicBezTo>
                  <a:cubicBezTo>
                    <a:pt x="6296" y="102"/>
                    <a:pt x="6078" y="1"/>
                    <a:pt x="5853"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82"/>
            <p:cNvSpPr/>
            <p:nvPr/>
          </p:nvSpPr>
          <p:spPr>
            <a:xfrm>
              <a:off x="464891" y="4920213"/>
              <a:ext cx="695578" cy="496591"/>
            </a:xfrm>
            <a:custGeom>
              <a:avLst/>
              <a:gdLst/>
              <a:ahLst/>
              <a:cxnLst/>
              <a:rect l="l" t="t" r="r" b="b"/>
              <a:pathLst>
                <a:path w="14269" h="10187" extrusionOk="0">
                  <a:moveTo>
                    <a:pt x="7978" y="332"/>
                  </a:moveTo>
                  <a:cubicBezTo>
                    <a:pt x="8370" y="332"/>
                    <a:pt x="8788" y="638"/>
                    <a:pt x="8941" y="1030"/>
                  </a:cubicBezTo>
                  <a:cubicBezTo>
                    <a:pt x="8953" y="1058"/>
                    <a:pt x="8978" y="1071"/>
                    <a:pt x="9004" y="1071"/>
                  </a:cubicBezTo>
                  <a:cubicBezTo>
                    <a:pt x="9043" y="1071"/>
                    <a:pt x="9083" y="1042"/>
                    <a:pt x="9078" y="996"/>
                  </a:cubicBezTo>
                  <a:cubicBezTo>
                    <a:pt x="9074" y="935"/>
                    <a:pt x="9072" y="874"/>
                    <a:pt x="9065" y="814"/>
                  </a:cubicBezTo>
                  <a:cubicBezTo>
                    <a:pt x="9056" y="741"/>
                    <a:pt x="9040" y="667"/>
                    <a:pt x="9014" y="598"/>
                  </a:cubicBezTo>
                  <a:lnTo>
                    <a:pt x="9014" y="598"/>
                  </a:lnTo>
                  <a:cubicBezTo>
                    <a:pt x="9552" y="599"/>
                    <a:pt x="10098" y="840"/>
                    <a:pt x="10204" y="1422"/>
                  </a:cubicBezTo>
                  <a:cubicBezTo>
                    <a:pt x="10274" y="1752"/>
                    <a:pt x="10269" y="2116"/>
                    <a:pt x="10494" y="2390"/>
                  </a:cubicBezTo>
                  <a:cubicBezTo>
                    <a:pt x="10566" y="2497"/>
                    <a:pt x="10906" y="2787"/>
                    <a:pt x="11079" y="2787"/>
                  </a:cubicBezTo>
                  <a:cubicBezTo>
                    <a:pt x="11107" y="2787"/>
                    <a:pt x="11131" y="2779"/>
                    <a:pt x="11149" y="2761"/>
                  </a:cubicBezTo>
                  <a:cubicBezTo>
                    <a:pt x="11164" y="2730"/>
                    <a:pt x="11153" y="2691"/>
                    <a:pt x="11122" y="2675"/>
                  </a:cubicBezTo>
                  <a:cubicBezTo>
                    <a:pt x="10647" y="2490"/>
                    <a:pt x="10688" y="1938"/>
                    <a:pt x="10631" y="1522"/>
                  </a:cubicBezTo>
                  <a:cubicBezTo>
                    <a:pt x="10628" y="1481"/>
                    <a:pt x="10622" y="1441"/>
                    <a:pt x="10615" y="1401"/>
                  </a:cubicBezTo>
                  <a:lnTo>
                    <a:pt x="10615" y="1401"/>
                  </a:lnTo>
                  <a:cubicBezTo>
                    <a:pt x="11323" y="1647"/>
                    <a:pt x="11674" y="2163"/>
                    <a:pt x="11779" y="2917"/>
                  </a:cubicBezTo>
                  <a:cubicBezTo>
                    <a:pt x="11792" y="3032"/>
                    <a:pt x="11875" y="3138"/>
                    <a:pt x="11991" y="3138"/>
                  </a:cubicBezTo>
                  <a:cubicBezTo>
                    <a:pt x="12004" y="3138"/>
                    <a:pt x="12018" y="3136"/>
                    <a:pt x="12033" y="3133"/>
                  </a:cubicBezTo>
                  <a:cubicBezTo>
                    <a:pt x="12125" y="3105"/>
                    <a:pt x="12209" y="3092"/>
                    <a:pt x="12287" y="3092"/>
                  </a:cubicBezTo>
                  <a:cubicBezTo>
                    <a:pt x="12765" y="3092"/>
                    <a:pt x="12970" y="3594"/>
                    <a:pt x="13065" y="4056"/>
                  </a:cubicBezTo>
                  <a:cubicBezTo>
                    <a:pt x="12725" y="3996"/>
                    <a:pt x="12364" y="3983"/>
                    <a:pt x="12154" y="3692"/>
                  </a:cubicBezTo>
                  <a:lnTo>
                    <a:pt x="12153" y="3691"/>
                  </a:lnTo>
                  <a:cubicBezTo>
                    <a:pt x="12149" y="3659"/>
                    <a:pt x="12128" y="3646"/>
                    <a:pt x="12106" y="3646"/>
                  </a:cubicBezTo>
                  <a:cubicBezTo>
                    <a:pt x="12070" y="3646"/>
                    <a:pt x="12033" y="3680"/>
                    <a:pt x="12064" y="3726"/>
                  </a:cubicBezTo>
                  <a:cubicBezTo>
                    <a:pt x="12355" y="4445"/>
                    <a:pt x="12961" y="4219"/>
                    <a:pt x="13411" y="4632"/>
                  </a:cubicBezTo>
                  <a:cubicBezTo>
                    <a:pt x="13772" y="4981"/>
                    <a:pt x="13683" y="5564"/>
                    <a:pt x="13135" y="5619"/>
                  </a:cubicBezTo>
                  <a:cubicBezTo>
                    <a:pt x="13103" y="5623"/>
                    <a:pt x="13072" y="5624"/>
                    <a:pt x="13041" y="5624"/>
                  </a:cubicBezTo>
                  <a:cubicBezTo>
                    <a:pt x="12853" y="5624"/>
                    <a:pt x="12670" y="5568"/>
                    <a:pt x="12487" y="5531"/>
                  </a:cubicBezTo>
                  <a:cubicBezTo>
                    <a:pt x="12485" y="5531"/>
                    <a:pt x="12481" y="5530"/>
                    <a:pt x="12479" y="5530"/>
                  </a:cubicBezTo>
                  <a:cubicBezTo>
                    <a:pt x="12479" y="5521"/>
                    <a:pt x="12479" y="5510"/>
                    <a:pt x="12479" y="5500"/>
                  </a:cubicBezTo>
                  <a:cubicBezTo>
                    <a:pt x="12486" y="5336"/>
                    <a:pt x="12438" y="5176"/>
                    <a:pt x="12379" y="5025"/>
                  </a:cubicBezTo>
                  <a:cubicBezTo>
                    <a:pt x="12376" y="4995"/>
                    <a:pt x="12354" y="4967"/>
                    <a:pt x="12320" y="4967"/>
                  </a:cubicBezTo>
                  <a:cubicBezTo>
                    <a:pt x="12319" y="4967"/>
                    <a:pt x="12318" y="4967"/>
                    <a:pt x="12318" y="4967"/>
                  </a:cubicBezTo>
                  <a:cubicBezTo>
                    <a:pt x="12277" y="4969"/>
                    <a:pt x="12254" y="5009"/>
                    <a:pt x="12264" y="5044"/>
                  </a:cubicBezTo>
                  <a:cubicBezTo>
                    <a:pt x="12278" y="5419"/>
                    <a:pt x="12140" y="5823"/>
                    <a:pt x="11847" y="6067"/>
                  </a:cubicBezTo>
                  <a:cubicBezTo>
                    <a:pt x="11614" y="6255"/>
                    <a:pt x="11332" y="6304"/>
                    <a:pt x="11047" y="6304"/>
                  </a:cubicBezTo>
                  <a:cubicBezTo>
                    <a:pt x="10943" y="6304"/>
                    <a:pt x="10839" y="6297"/>
                    <a:pt x="10736" y="6288"/>
                  </a:cubicBezTo>
                  <a:cubicBezTo>
                    <a:pt x="10643" y="6292"/>
                    <a:pt x="10563" y="6361"/>
                    <a:pt x="10542" y="6450"/>
                  </a:cubicBezTo>
                  <a:cubicBezTo>
                    <a:pt x="10501" y="6693"/>
                    <a:pt x="10772" y="6744"/>
                    <a:pt x="11030" y="6744"/>
                  </a:cubicBezTo>
                  <a:cubicBezTo>
                    <a:pt x="11168" y="6744"/>
                    <a:pt x="11303" y="6730"/>
                    <a:pt x="11383" y="6722"/>
                  </a:cubicBezTo>
                  <a:cubicBezTo>
                    <a:pt x="11854" y="6656"/>
                    <a:pt x="12263" y="6330"/>
                    <a:pt x="12415" y="5895"/>
                  </a:cubicBezTo>
                  <a:cubicBezTo>
                    <a:pt x="12588" y="5992"/>
                    <a:pt x="12874" y="6039"/>
                    <a:pt x="13065" y="6039"/>
                  </a:cubicBezTo>
                  <a:cubicBezTo>
                    <a:pt x="13128" y="6039"/>
                    <a:pt x="13180" y="6034"/>
                    <a:pt x="13215" y="6024"/>
                  </a:cubicBezTo>
                  <a:cubicBezTo>
                    <a:pt x="13341" y="6003"/>
                    <a:pt x="13452" y="5963"/>
                    <a:pt x="13550" y="5908"/>
                  </a:cubicBezTo>
                  <a:cubicBezTo>
                    <a:pt x="13574" y="5973"/>
                    <a:pt x="13598" y="6036"/>
                    <a:pt x="13603" y="6091"/>
                  </a:cubicBezTo>
                  <a:cubicBezTo>
                    <a:pt x="13831" y="6769"/>
                    <a:pt x="13488" y="7328"/>
                    <a:pt x="12868" y="7552"/>
                  </a:cubicBezTo>
                  <a:cubicBezTo>
                    <a:pt x="12830" y="7317"/>
                    <a:pt x="12721" y="7142"/>
                    <a:pt x="12623" y="7142"/>
                  </a:cubicBezTo>
                  <a:cubicBezTo>
                    <a:pt x="12579" y="7142"/>
                    <a:pt x="12537" y="7177"/>
                    <a:pt x="12505" y="7257"/>
                  </a:cubicBezTo>
                  <a:cubicBezTo>
                    <a:pt x="12447" y="7530"/>
                    <a:pt x="12548" y="7826"/>
                    <a:pt x="12467" y="8094"/>
                  </a:cubicBezTo>
                  <a:cubicBezTo>
                    <a:pt x="12386" y="8372"/>
                    <a:pt x="12120" y="8528"/>
                    <a:pt x="11846" y="8528"/>
                  </a:cubicBezTo>
                  <a:cubicBezTo>
                    <a:pt x="11809" y="8528"/>
                    <a:pt x="11771" y="8525"/>
                    <a:pt x="11734" y="8519"/>
                  </a:cubicBezTo>
                  <a:cubicBezTo>
                    <a:pt x="11672" y="8507"/>
                    <a:pt x="11610" y="8481"/>
                    <a:pt x="11548" y="8481"/>
                  </a:cubicBezTo>
                  <a:cubicBezTo>
                    <a:pt x="11527" y="8481"/>
                    <a:pt x="11507" y="8484"/>
                    <a:pt x="11486" y="8491"/>
                  </a:cubicBezTo>
                  <a:cubicBezTo>
                    <a:pt x="11394" y="8520"/>
                    <a:pt x="11353" y="8603"/>
                    <a:pt x="11320" y="8659"/>
                  </a:cubicBezTo>
                  <a:cubicBezTo>
                    <a:pt x="11140" y="8948"/>
                    <a:pt x="10937" y="9262"/>
                    <a:pt x="10605" y="9389"/>
                  </a:cubicBezTo>
                  <a:cubicBezTo>
                    <a:pt x="10371" y="9474"/>
                    <a:pt x="10122" y="9519"/>
                    <a:pt x="9873" y="9519"/>
                  </a:cubicBezTo>
                  <a:cubicBezTo>
                    <a:pt x="9735" y="9519"/>
                    <a:pt x="9598" y="9505"/>
                    <a:pt x="9463" y="9477"/>
                  </a:cubicBezTo>
                  <a:cubicBezTo>
                    <a:pt x="9549" y="9395"/>
                    <a:pt x="9620" y="9295"/>
                    <a:pt x="9671" y="9176"/>
                  </a:cubicBezTo>
                  <a:cubicBezTo>
                    <a:pt x="9809" y="8829"/>
                    <a:pt x="9856" y="8458"/>
                    <a:pt x="10151" y="8203"/>
                  </a:cubicBezTo>
                  <a:cubicBezTo>
                    <a:pt x="10307" y="8054"/>
                    <a:pt x="10512" y="7971"/>
                    <a:pt x="10709" y="7895"/>
                  </a:cubicBezTo>
                  <a:cubicBezTo>
                    <a:pt x="10766" y="7872"/>
                    <a:pt x="10741" y="7782"/>
                    <a:pt x="10684" y="7782"/>
                  </a:cubicBezTo>
                  <a:cubicBezTo>
                    <a:pt x="10680" y="7782"/>
                    <a:pt x="10676" y="7782"/>
                    <a:pt x="10672" y="7783"/>
                  </a:cubicBezTo>
                  <a:cubicBezTo>
                    <a:pt x="10439" y="7851"/>
                    <a:pt x="10196" y="7886"/>
                    <a:pt x="9981" y="8004"/>
                  </a:cubicBezTo>
                  <a:cubicBezTo>
                    <a:pt x="9622" y="8193"/>
                    <a:pt x="9437" y="8580"/>
                    <a:pt x="9321" y="8947"/>
                  </a:cubicBezTo>
                  <a:cubicBezTo>
                    <a:pt x="9200" y="9260"/>
                    <a:pt x="8899" y="9531"/>
                    <a:pt x="8553" y="9531"/>
                  </a:cubicBezTo>
                  <a:cubicBezTo>
                    <a:pt x="8539" y="9531"/>
                    <a:pt x="8525" y="9531"/>
                    <a:pt x="8511" y="9530"/>
                  </a:cubicBezTo>
                  <a:cubicBezTo>
                    <a:pt x="8407" y="9527"/>
                    <a:pt x="8325" y="9442"/>
                    <a:pt x="8226" y="9442"/>
                  </a:cubicBezTo>
                  <a:cubicBezTo>
                    <a:pt x="8208" y="9442"/>
                    <a:pt x="8190" y="9445"/>
                    <a:pt x="8171" y="9451"/>
                  </a:cubicBezTo>
                  <a:cubicBezTo>
                    <a:pt x="7998" y="9544"/>
                    <a:pt x="7874" y="9677"/>
                    <a:pt x="7708" y="9772"/>
                  </a:cubicBezTo>
                  <a:cubicBezTo>
                    <a:pt x="7562" y="9851"/>
                    <a:pt x="7391" y="9854"/>
                    <a:pt x="7231" y="9889"/>
                  </a:cubicBezTo>
                  <a:cubicBezTo>
                    <a:pt x="7224" y="9756"/>
                    <a:pt x="7215" y="9616"/>
                    <a:pt x="7212" y="9474"/>
                  </a:cubicBezTo>
                  <a:cubicBezTo>
                    <a:pt x="7211" y="9441"/>
                    <a:pt x="7210" y="9409"/>
                    <a:pt x="7210" y="9375"/>
                  </a:cubicBezTo>
                  <a:lnTo>
                    <a:pt x="7210" y="9371"/>
                  </a:lnTo>
                  <a:cubicBezTo>
                    <a:pt x="7210" y="9079"/>
                    <a:pt x="7243" y="8788"/>
                    <a:pt x="7382" y="8543"/>
                  </a:cubicBezTo>
                  <a:cubicBezTo>
                    <a:pt x="7496" y="8469"/>
                    <a:pt x="7647" y="8375"/>
                    <a:pt x="7791" y="8375"/>
                  </a:cubicBezTo>
                  <a:cubicBezTo>
                    <a:pt x="7833" y="8375"/>
                    <a:pt x="7873" y="8383"/>
                    <a:pt x="7913" y="8401"/>
                  </a:cubicBezTo>
                  <a:cubicBezTo>
                    <a:pt x="7942" y="8492"/>
                    <a:pt x="8016" y="8564"/>
                    <a:pt x="8104" y="8564"/>
                  </a:cubicBezTo>
                  <a:cubicBezTo>
                    <a:pt x="8134" y="8564"/>
                    <a:pt x="8167" y="8555"/>
                    <a:pt x="8199" y="8535"/>
                  </a:cubicBezTo>
                  <a:cubicBezTo>
                    <a:pt x="8315" y="8453"/>
                    <a:pt x="8310" y="8292"/>
                    <a:pt x="8352" y="8171"/>
                  </a:cubicBezTo>
                  <a:cubicBezTo>
                    <a:pt x="8419" y="7805"/>
                    <a:pt x="8569" y="7330"/>
                    <a:pt x="9008" y="7307"/>
                  </a:cubicBezTo>
                  <a:cubicBezTo>
                    <a:pt x="9015" y="7311"/>
                    <a:pt x="9022" y="7312"/>
                    <a:pt x="9028" y="7312"/>
                  </a:cubicBezTo>
                  <a:cubicBezTo>
                    <a:pt x="9074" y="7312"/>
                    <a:pt x="9090" y="7229"/>
                    <a:pt x="9030" y="7223"/>
                  </a:cubicBezTo>
                  <a:cubicBezTo>
                    <a:pt x="9001" y="7220"/>
                    <a:pt x="8972" y="7219"/>
                    <a:pt x="8944" y="7219"/>
                  </a:cubicBezTo>
                  <a:cubicBezTo>
                    <a:pt x="8444" y="7219"/>
                    <a:pt x="8053" y="7667"/>
                    <a:pt x="7966" y="8143"/>
                  </a:cubicBezTo>
                  <a:cubicBezTo>
                    <a:pt x="7825" y="8088"/>
                    <a:pt x="7706" y="8062"/>
                    <a:pt x="7604" y="8062"/>
                  </a:cubicBezTo>
                  <a:cubicBezTo>
                    <a:pt x="7341" y="8062"/>
                    <a:pt x="7203" y="8234"/>
                    <a:pt x="7134" y="8489"/>
                  </a:cubicBezTo>
                  <a:cubicBezTo>
                    <a:pt x="7064" y="8234"/>
                    <a:pt x="6927" y="8062"/>
                    <a:pt x="6663" y="8062"/>
                  </a:cubicBezTo>
                  <a:cubicBezTo>
                    <a:pt x="6562" y="8062"/>
                    <a:pt x="6443" y="8088"/>
                    <a:pt x="6301" y="8143"/>
                  </a:cubicBezTo>
                  <a:cubicBezTo>
                    <a:pt x="6215" y="7667"/>
                    <a:pt x="5824" y="7219"/>
                    <a:pt x="5325" y="7219"/>
                  </a:cubicBezTo>
                  <a:cubicBezTo>
                    <a:pt x="5296" y="7219"/>
                    <a:pt x="5268" y="7220"/>
                    <a:pt x="5238" y="7223"/>
                  </a:cubicBezTo>
                  <a:cubicBezTo>
                    <a:pt x="5178" y="7229"/>
                    <a:pt x="5195" y="7312"/>
                    <a:pt x="5241" y="7312"/>
                  </a:cubicBezTo>
                  <a:cubicBezTo>
                    <a:pt x="5247" y="7312"/>
                    <a:pt x="5253" y="7311"/>
                    <a:pt x="5260" y="7307"/>
                  </a:cubicBezTo>
                  <a:cubicBezTo>
                    <a:pt x="5698" y="7330"/>
                    <a:pt x="5850" y="7805"/>
                    <a:pt x="5916" y="8171"/>
                  </a:cubicBezTo>
                  <a:cubicBezTo>
                    <a:pt x="5959" y="8292"/>
                    <a:pt x="5954" y="8453"/>
                    <a:pt x="6069" y="8535"/>
                  </a:cubicBezTo>
                  <a:cubicBezTo>
                    <a:pt x="6102" y="8555"/>
                    <a:pt x="6134" y="8564"/>
                    <a:pt x="6165" y="8564"/>
                  </a:cubicBezTo>
                  <a:cubicBezTo>
                    <a:pt x="6253" y="8564"/>
                    <a:pt x="6326" y="8492"/>
                    <a:pt x="6356" y="8401"/>
                  </a:cubicBezTo>
                  <a:cubicBezTo>
                    <a:pt x="6395" y="8383"/>
                    <a:pt x="6436" y="8375"/>
                    <a:pt x="6477" y="8375"/>
                  </a:cubicBezTo>
                  <a:cubicBezTo>
                    <a:pt x="6621" y="8375"/>
                    <a:pt x="6772" y="8469"/>
                    <a:pt x="6886" y="8543"/>
                  </a:cubicBezTo>
                  <a:cubicBezTo>
                    <a:pt x="7025" y="8788"/>
                    <a:pt x="7059" y="9079"/>
                    <a:pt x="7059" y="9371"/>
                  </a:cubicBezTo>
                  <a:lnTo>
                    <a:pt x="7059" y="9375"/>
                  </a:lnTo>
                  <a:cubicBezTo>
                    <a:pt x="7059" y="9409"/>
                    <a:pt x="7058" y="9441"/>
                    <a:pt x="7057" y="9474"/>
                  </a:cubicBezTo>
                  <a:cubicBezTo>
                    <a:pt x="7053" y="9616"/>
                    <a:pt x="7044" y="9756"/>
                    <a:pt x="7038" y="9889"/>
                  </a:cubicBezTo>
                  <a:cubicBezTo>
                    <a:pt x="6878" y="9854"/>
                    <a:pt x="6707" y="9851"/>
                    <a:pt x="6561" y="9772"/>
                  </a:cubicBezTo>
                  <a:cubicBezTo>
                    <a:pt x="6395" y="9677"/>
                    <a:pt x="6271" y="9544"/>
                    <a:pt x="6098" y="9451"/>
                  </a:cubicBezTo>
                  <a:cubicBezTo>
                    <a:pt x="6078" y="9444"/>
                    <a:pt x="6060" y="9442"/>
                    <a:pt x="6042" y="9442"/>
                  </a:cubicBezTo>
                  <a:cubicBezTo>
                    <a:pt x="5944" y="9442"/>
                    <a:pt x="5861" y="9527"/>
                    <a:pt x="5757" y="9530"/>
                  </a:cubicBezTo>
                  <a:cubicBezTo>
                    <a:pt x="5743" y="9531"/>
                    <a:pt x="5729" y="9531"/>
                    <a:pt x="5715" y="9531"/>
                  </a:cubicBezTo>
                  <a:cubicBezTo>
                    <a:pt x="5369" y="9531"/>
                    <a:pt x="5069" y="9260"/>
                    <a:pt x="4947" y="8947"/>
                  </a:cubicBezTo>
                  <a:cubicBezTo>
                    <a:pt x="4832" y="8580"/>
                    <a:pt x="4646" y="8193"/>
                    <a:pt x="4288" y="8004"/>
                  </a:cubicBezTo>
                  <a:cubicBezTo>
                    <a:pt x="4073" y="7886"/>
                    <a:pt x="3830" y="7851"/>
                    <a:pt x="3596" y="7783"/>
                  </a:cubicBezTo>
                  <a:cubicBezTo>
                    <a:pt x="3591" y="7782"/>
                    <a:pt x="3587" y="7782"/>
                    <a:pt x="3583" y="7782"/>
                  </a:cubicBezTo>
                  <a:cubicBezTo>
                    <a:pt x="3527" y="7782"/>
                    <a:pt x="3502" y="7872"/>
                    <a:pt x="3560" y="7895"/>
                  </a:cubicBezTo>
                  <a:cubicBezTo>
                    <a:pt x="3757" y="7971"/>
                    <a:pt x="3961" y="8054"/>
                    <a:pt x="4118" y="8203"/>
                  </a:cubicBezTo>
                  <a:cubicBezTo>
                    <a:pt x="4412" y="8458"/>
                    <a:pt x="4459" y="8829"/>
                    <a:pt x="4598" y="9176"/>
                  </a:cubicBezTo>
                  <a:cubicBezTo>
                    <a:pt x="4648" y="9295"/>
                    <a:pt x="4720" y="9395"/>
                    <a:pt x="4806" y="9477"/>
                  </a:cubicBezTo>
                  <a:cubicBezTo>
                    <a:pt x="4671" y="9505"/>
                    <a:pt x="4533" y="9519"/>
                    <a:pt x="4396" y="9519"/>
                  </a:cubicBezTo>
                  <a:cubicBezTo>
                    <a:pt x="4147" y="9519"/>
                    <a:pt x="3898" y="9474"/>
                    <a:pt x="3663" y="9389"/>
                  </a:cubicBezTo>
                  <a:cubicBezTo>
                    <a:pt x="3331" y="9262"/>
                    <a:pt x="3128" y="8948"/>
                    <a:pt x="2949" y="8659"/>
                  </a:cubicBezTo>
                  <a:cubicBezTo>
                    <a:pt x="2915" y="8603"/>
                    <a:pt x="2874" y="8520"/>
                    <a:pt x="2782" y="8491"/>
                  </a:cubicBezTo>
                  <a:cubicBezTo>
                    <a:pt x="2761" y="8484"/>
                    <a:pt x="2741" y="8481"/>
                    <a:pt x="2720" y="8481"/>
                  </a:cubicBezTo>
                  <a:cubicBezTo>
                    <a:pt x="2658" y="8481"/>
                    <a:pt x="2596" y="8507"/>
                    <a:pt x="2534" y="8519"/>
                  </a:cubicBezTo>
                  <a:cubicBezTo>
                    <a:pt x="2497" y="8525"/>
                    <a:pt x="2459" y="8528"/>
                    <a:pt x="2422" y="8528"/>
                  </a:cubicBezTo>
                  <a:cubicBezTo>
                    <a:pt x="2149" y="8528"/>
                    <a:pt x="1882" y="8372"/>
                    <a:pt x="1801" y="8094"/>
                  </a:cubicBezTo>
                  <a:cubicBezTo>
                    <a:pt x="1721" y="7826"/>
                    <a:pt x="1821" y="7530"/>
                    <a:pt x="1764" y="7257"/>
                  </a:cubicBezTo>
                  <a:cubicBezTo>
                    <a:pt x="1731" y="7177"/>
                    <a:pt x="1690" y="7142"/>
                    <a:pt x="1646" y="7142"/>
                  </a:cubicBezTo>
                  <a:cubicBezTo>
                    <a:pt x="1548" y="7142"/>
                    <a:pt x="1439" y="7317"/>
                    <a:pt x="1399" y="7552"/>
                  </a:cubicBezTo>
                  <a:cubicBezTo>
                    <a:pt x="781" y="7328"/>
                    <a:pt x="437" y="6769"/>
                    <a:pt x="664" y="6091"/>
                  </a:cubicBezTo>
                  <a:cubicBezTo>
                    <a:pt x="669" y="6036"/>
                    <a:pt x="694" y="5973"/>
                    <a:pt x="718" y="5908"/>
                  </a:cubicBezTo>
                  <a:cubicBezTo>
                    <a:pt x="814" y="5963"/>
                    <a:pt x="927" y="6003"/>
                    <a:pt x="1052" y="6024"/>
                  </a:cubicBezTo>
                  <a:cubicBezTo>
                    <a:pt x="1087" y="6033"/>
                    <a:pt x="1139" y="6038"/>
                    <a:pt x="1201" y="6038"/>
                  </a:cubicBezTo>
                  <a:cubicBezTo>
                    <a:pt x="1392" y="6038"/>
                    <a:pt x="1679" y="5992"/>
                    <a:pt x="1852" y="5895"/>
                  </a:cubicBezTo>
                  <a:cubicBezTo>
                    <a:pt x="2003" y="6330"/>
                    <a:pt x="2413" y="6656"/>
                    <a:pt x="2885" y="6722"/>
                  </a:cubicBezTo>
                  <a:cubicBezTo>
                    <a:pt x="2964" y="6730"/>
                    <a:pt x="3099" y="6744"/>
                    <a:pt x="3237" y="6744"/>
                  </a:cubicBezTo>
                  <a:cubicBezTo>
                    <a:pt x="3494" y="6744"/>
                    <a:pt x="3766" y="6693"/>
                    <a:pt x="3725" y="6450"/>
                  </a:cubicBezTo>
                  <a:cubicBezTo>
                    <a:pt x="3705" y="6361"/>
                    <a:pt x="3624" y="6292"/>
                    <a:pt x="3532" y="6288"/>
                  </a:cubicBezTo>
                  <a:cubicBezTo>
                    <a:pt x="3428" y="6297"/>
                    <a:pt x="3323" y="6304"/>
                    <a:pt x="3218" y="6304"/>
                  </a:cubicBezTo>
                  <a:cubicBezTo>
                    <a:pt x="2933" y="6304"/>
                    <a:pt x="2652" y="6255"/>
                    <a:pt x="2420" y="6067"/>
                  </a:cubicBezTo>
                  <a:cubicBezTo>
                    <a:pt x="2127" y="5823"/>
                    <a:pt x="1990" y="5419"/>
                    <a:pt x="2003" y="5044"/>
                  </a:cubicBezTo>
                  <a:cubicBezTo>
                    <a:pt x="2013" y="5009"/>
                    <a:pt x="1991" y="4969"/>
                    <a:pt x="1950" y="4967"/>
                  </a:cubicBezTo>
                  <a:cubicBezTo>
                    <a:pt x="1949" y="4967"/>
                    <a:pt x="1949" y="4967"/>
                    <a:pt x="1948" y="4967"/>
                  </a:cubicBezTo>
                  <a:cubicBezTo>
                    <a:pt x="1913" y="4967"/>
                    <a:pt x="1890" y="4995"/>
                    <a:pt x="1889" y="5025"/>
                  </a:cubicBezTo>
                  <a:cubicBezTo>
                    <a:pt x="1829" y="5176"/>
                    <a:pt x="1782" y="5336"/>
                    <a:pt x="1788" y="5500"/>
                  </a:cubicBezTo>
                  <a:cubicBezTo>
                    <a:pt x="1788" y="5510"/>
                    <a:pt x="1788" y="5520"/>
                    <a:pt x="1788" y="5530"/>
                  </a:cubicBezTo>
                  <a:cubicBezTo>
                    <a:pt x="1786" y="5530"/>
                    <a:pt x="1783" y="5531"/>
                    <a:pt x="1781" y="5531"/>
                  </a:cubicBezTo>
                  <a:cubicBezTo>
                    <a:pt x="1598" y="5568"/>
                    <a:pt x="1413" y="5624"/>
                    <a:pt x="1226" y="5624"/>
                  </a:cubicBezTo>
                  <a:cubicBezTo>
                    <a:pt x="1195" y="5624"/>
                    <a:pt x="1164" y="5623"/>
                    <a:pt x="1133" y="5619"/>
                  </a:cubicBezTo>
                  <a:cubicBezTo>
                    <a:pt x="584" y="5564"/>
                    <a:pt x="495" y="4981"/>
                    <a:pt x="856" y="4632"/>
                  </a:cubicBezTo>
                  <a:cubicBezTo>
                    <a:pt x="1306" y="4219"/>
                    <a:pt x="1912" y="4445"/>
                    <a:pt x="2203" y="3726"/>
                  </a:cubicBezTo>
                  <a:cubicBezTo>
                    <a:pt x="2235" y="3680"/>
                    <a:pt x="2197" y="3646"/>
                    <a:pt x="2162" y="3646"/>
                  </a:cubicBezTo>
                  <a:cubicBezTo>
                    <a:pt x="2140" y="3646"/>
                    <a:pt x="2118" y="3659"/>
                    <a:pt x="2115" y="3691"/>
                  </a:cubicBezTo>
                  <a:lnTo>
                    <a:pt x="2114" y="3692"/>
                  </a:lnTo>
                  <a:cubicBezTo>
                    <a:pt x="1904" y="3983"/>
                    <a:pt x="1542" y="3996"/>
                    <a:pt x="1202" y="4056"/>
                  </a:cubicBezTo>
                  <a:cubicBezTo>
                    <a:pt x="1298" y="3594"/>
                    <a:pt x="1502" y="3092"/>
                    <a:pt x="1980" y="3092"/>
                  </a:cubicBezTo>
                  <a:cubicBezTo>
                    <a:pt x="2057" y="3092"/>
                    <a:pt x="2141" y="3105"/>
                    <a:pt x="2233" y="3133"/>
                  </a:cubicBezTo>
                  <a:cubicBezTo>
                    <a:pt x="2248" y="3136"/>
                    <a:pt x="2262" y="3138"/>
                    <a:pt x="2276" y="3138"/>
                  </a:cubicBezTo>
                  <a:cubicBezTo>
                    <a:pt x="2393" y="3138"/>
                    <a:pt x="2476" y="3032"/>
                    <a:pt x="2489" y="2917"/>
                  </a:cubicBezTo>
                  <a:cubicBezTo>
                    <a:pt x="2594" y="2163"/>
                    <a:pt x="2944" y="1647"/>
                    <a:pt x="3652" y="1401"/>
                  </a:cubicBezTo>
                  <a:lnTo>
                    <a:pt x="3652" y="1401"/>
                  </a:lnTo>
                  <a:cubicBezTo>
                    <a:pt x="3645" y="1441"/>
                    <a:pt x="3640" y="1481"/>
                    <a:pt x="3637" y="1522"/>
                  </a:cubicBezTo>
                  <a:cubicBezTo>
                    <a:pt x="3580" y="1938"/>
                    <a:pt x="3621" y="2490"/>
                    <a:pt x="3145" y="2675"/>
                  </a:cubicBezTo>
                  <a:cubicBezTo>
                    <a:pt x="3115" y="2691"/>
                    <a:pt x="3102" y="2730"/>
                    <a:pt x="3119" y="2761"/>
                  </a:cubicBezTo>
                  <a:cubicBezTo>
                    <a:pt x="3136" y="2779"/>
                    <a:pt x="3160" y="2787"/>
                    <a:pt x="3189" y="2787"/>
                  </a:cubicBezTo>
                  <a:cubicBezTo>
                    <a:pt x="3362" y="2787"/>
                    <a:pt x="3701" y="2497"/>
                    <a:pt x="3773" y="2390"/>
                  </a:cubicBezTo>
                  <a:cubicBezTo>
                    <a:pt x="3997" y="2116"/>
                    <a:pt x="3993" y="1752"/>
                    <a:pt x="4063" y="1422"/>
                  </a:cubicBezTo>
                  <a:cubicBezTo>
                    <a:pt x="4169" y="839"/>
                    <a:pt x="4714" y="599"/>
                    <a:pt x="5254" y="598"/>
                  </a:cubicBezTo>
                  <a:lnTo>
                    <a:pt x="5254" y="598"/>
                  </a:lnTo>
                  <a:cubicBezTo>
                    <a:pt x="5228" y="667"/>
                    <a:pt x="5211" y="741"/>
                    <a:pt x="5203" y="814"/>
                  </a:cubicBezTo>
                  <a:cubicBezTo>
                    <a:pt x="5194" y="874"/>
                    <a:pt x="5193" y="935"/>
                    <a:pt x="5189" y="996"/>
                  </a:cubicBezTo>
                  <a:cubicBezTo>
                    <a:pt x="5185" y="1042"/>
                    <a:pt x="5225" y="1071"/>
                    <a:pt x="5264" y="1071"/>
                  </a:cubicBezTo>
                  <a:cubicBezTo>
                    <a:pt x="5289" y="1071"/>
                    <a:pt x="5315" y="1058"/>
                    <a:pt x="5327" y="1030"/>
                  </a:cubicBezTo>
                  <a:cubicBezTo>
                    <a:pt x="5479" y="638"/>
                    <a:pt x="5897" y="332"/>
                    <a:pt x="6290" y="332"/>
                  </a:cubicBezTo>
                  <a:cubicBezTo>
                    <a:pt x="6515" y="332"/>
                    <a:pt x="6733" y="433"/>
                    <a:pt x="6886" y="678"/>
                  </a:cubicBezTo>
                  <a:cubicBezTo>
                    <a:pt x="6997" y="845"/>
                    <a:pt x="7015" y="1035"/>
                    <a:pt x="7027" y="1227"/>
                  </a:cubicBezTo>
                  <a:cubicBezTo>
                    <a:pt x="6871" y="1064"/>
                    <a:pt x="6647" y="984"/>
                    <a:pt x="6421" y="984"/>
                  </a:cubicBezTo>
                  <a:cubicBezTo>
                    <a:pt x="6185" y="984"/>
                    <a:pt x="5946" y="1071"/>
                    <a:pt x="5781" y="1245"/>
                  </a:cubicBezTo>
                  <a:cubicBezTo>
                    <a:pt x="5747" y="1283"/>
                    <a:pt x="5779" y="1323"/>
                    <a:pt x="5815" y="1323"/>
                  </a:cubicBezTo>
                  <a:cubicBezTo>
                    <a:pt x="5829" y="1323"/>
                    <a:pt x="5844" y="1316"/>
                    <a:pt x="5856" y="1300"/>
                  </a:cubicBezTo>
                  <a:cubicBezTo>
                    <a:pt x="5965" y="1240"/>
                    <a:pt x="6077" y="1213"/>
                    <a:pt x="6186" y="1213"/>
                  </a:cubicBezTo>
                  <a:cubicBezTo>
                    <a:pt x="6606" y="1213"/>
                    <a:pt x="6984" y="1616"/>
                    <a:pt x="7017" y="2052"/>
                  </a:cubicBezTo>
                  <a:cubicBezTo>
                    <a:pt x="7021" y="2091"/>
                    <a:pt x="7042" y="2118"/>
                    <a:pt x="7069" y="2131"/>
                  </a:cubicBezTo>
                  <a:cubicBezTo>
                    <a:pt x="7096" y="2412"/>
                    <a:pt x="7078" y="2700"/>
                    <a:pt x="7083" y="2978"/>
                  </a:cubicBezTo>
                  <a:cubicBezTo>
                    <a:pt x="7019" y="3434"/>
                    <a:pt x="6829" y="3947"/>
                    <a:pt x="6362" y="4003"/>
                  </a:cubicBezTo>
                  <a:cubicBezTo>
                    <a:pt x="6362" y="4003"/>
                    <a:pt x="6361" y="4003"/>
                    <a:pt x="6360" y="4003"/>
                  </a:cubicBezTo>
                  <a:cubicBezTo>
                    <a:pt x="5912" y="4003"/>
                    <a:pt x="5767" y="3636"/>
                    <a:pt x="5644" y="3283"/>
                  </a:cubicBezTo>
                  <a:cubicBezTo>
                    <a:pt x="5749" y="3226"/>
                    <a:pt x="5848" y="3151"/>
                    <a:pt x="5935" y="3070"/>
                  </a:cubicBezTo>
                  <a:cubicBezTo>
                    <a:pt x="5996" y="3036"/>
                    <a:pt x="6039" y="2958"/>
                    <a:pt x="5991" y="2892"/>
                  </a:cubicBezTo>
                  <a:cubicBezTo>
                    <a:pt x="5970" y="2862"/>
                    <a:pt x="5934" y="2844"/>
                    <a:pt x="5898" y="2844"/>
                  </a:cubicBezTo>
                  <a:cubicBezTo>
                    <a:pt x="5881" y="2844"/>
                    <a:pt x="5863" y="2848"/>
                    <a:pt x="5848" y="2857"/>
                  </a:cubicBezTo>
                  <a:cubicBezTo>
                    <a:pt x="5658" y="2950"/>
                    <a:pt x="5445" y="3063"/>
                    <a:pt x="5231" y="3063"/>
                  </a:cubicBezTo>
                  <a:cubicBezTo>
                    <a:pt x="5163" y="3063"/>
                    <a:pt x="5094" y="3051"/>
                    <a:pt x="5026" y="3024"/>
                  </a:cubicBezTo>
                  <a:cubicBezTo>
                    <a:pt x="4747" y="2886"/>
                    <a:pt x="4640" y="2520"/>
                    <a:pt x="4637" y="2227"/>
                  </a:cubicBezTo>
                  <a:cubicBezTo>
                    <a:pt x="4644" y="2182"/>
                    <a:pt x="4611" y="2139"/>
                    <a:pt x="4564" y="2135"/>
                  </a:cubicBezTo>
                  <a:cubicBezTo>
                    <a:pt x="4563" y="2135"/>
                    <a:pt x="4562" y="2135"/>
                    <a:pt x="4561" y="2135"/>
                  </a:cubicBezTo>
                  <a:cubicBezTo>
                    <a:pt x="4510" y="2135"/>
                    <a:pt x="4478" y="2184"/>
                    <a:pt x="4484" y="2232"/>
                  </a:cubicBezTo>
                  <a:cubicBezTo>
                    <a:pt x="4441" y="2725"/>
                    <a:pt x="4599" y="3386"/>
                    <a:pt x="5202" y="3402"/>
                  </a:cubicBezTo>
                  <a:cubicBezTo>
                    <a:pt x="5205" y="3402"/>
                    <a:pt x="5209" y="3402"/>
                    <a:pt x="5213" y="3402"/>
                  </a:cubicBezTo>
                  <a:cubicBezTo>
                    <a:pt x="5277" y="3402"/>
                    <a:pt x="5339" y="3394"/>
                    <a:pt x="5399" y="3379"/>
                  </a:cubicBezTo>
                  <a:lnTo>
                    <a:pt x="5399" y="3379"/>
                  </a:lnTo>
                  <a:cubicBezTo>
                    <a:pt x="5367" y="3878"/>
                    <a:pt x="5765" y="4385"/>
                    <a:pt x="6281" y="4398"/>
                  </a:cubicBezTo>
                  <a:cubicBezTo>
                    <a:pt x="6300" y="4399"/>
                    <a:pt x="6318" y="4400"/>
                    <a:pt x="6336" y="4400"/>
                  </a:cubicBezTo>
                  <a:cubicBezTo>
                    <a:pt x="6623" y="4400"/>
                    <a:pt x="6893" y="4245"/>
                    <a:pt x="7057" y="4012"/>
                  </a:cubicBezTo>
                  <a:lnTo>
                    <a:pt x="7057" y="4012"/>
                  </a:lnTo>
                  <a:cubicBezTo>
                    <a:pt x="7055" y="4174"/>
                    <a:pt x="7061" y="4336"/>
                    <a:pt x="7067" y="4499"/>
                  </a:cubicBezTo>
                  <a:lnTo>
                    <a:pt x="7067" y="4500"/>
                  </a:lnTo>
                  <a:cubicBezTo>
                    <a:pt x="7064" y="4645"/>
                    <a:pt x="7061" y="4790"/>
                    <a:pt x="7059" y="4935"/>
                  </a:cubicBezTo>
                  <a:cubicBezTo>
                    <a:pt x="7058" y="5023"/>
                    <a:pt x="7057" y="5110"/>
                    <a:pt x="7055" y="5198"/>
                  </a:cubicBezTo>
                  <a:cubicBezTo>
                    <a:pt x="6938" y="4925"/>
                    <a:pt x="6631" y="4803"/>
                    <a:pt x="6320" y="4803"/>
                  </a:cubicBezTo>
                  <a:cubicBezTo>
                    <a:pt x="6283" y="4803"/>
                    <a:pt x="6246" y="4805"/>
                    <a:pt x="6210" y="4808"/>
                  </a:cubicBezTo>
                  <a:cubicBezTo>
                    <a:pt x="6176" y="4816"/>
                    <a:pt x="6184" y="4867"/>
                    <a:pt x="6216" y="4867"/>
                  </a:cubicBezTo>
                  <a:cubicBezTo>
                    <a:pt x="6219" y="4867"/>
                    <a:pt x="6221" y="4867"/>
                    <a:pt x="6224" y="4866"/>
                  </a:cubicBezTo>
                  <a:cubicBezTo>
                    <a:pt x="6230" y="4866"/>
                    <a:pt x="6236" y="4866"/>
                    <a:pt x="6242" y="4866"/>
                  </a:cubicBezTo>
                  <a:cubicBezTo>
                    <a:pt x="6576" y="4866"/>
                    <a:pt x="6907" y="5409"/>
                    <a:pt x="6998" y="5692"/>
                  </a:cubicBezTo>
                  <a:cubicBezTo>
                    <a:pt x="7006" y="5710"/>
                    <a:pt x="7024" y="5720"/>
                    <a:pt x="7042" y="5723"/>
                  </a:cubicBezTo>
                  <a:cubicBezTo>
                    <a:pt x="7038" y="5839"/>
                    <a:pt x="7030" y="5954"/>
                    <a:pt x="7021" y="6070"/>
                  </a:cubicBezTo>
                  <a:cubicBezTo>
                    <a:pt x="7009" y="6067"/>
                    <a:pt x="6997" y="6066"/>
                    <a:pt x="6986" y="6066"/>
                  </a:cubicBezTo>
                  <a:cubicBezTo>
                    <a:pt x="6876" y="6066"/>
                    <a:pt x="6787" y="6191"/>
                    <a:pt x="6690" y="6245"/>
                  </a:cubicBezTo>
                  <a:cubicBezTo>
                    <a:pt x="6555" y="6318"/>
                    <a:pt x="6401" y="6351"/>
                    <a:pt x="6245" y="6351"/>
                  </a:cubicBezTo>
                  <a:cubicBezTo>
                    <a:pt x="6065" y="6351"/>
                    <a:pt x="5882" y="6307"/>
                    <a:pt x="5726" y="6230"/>
                  </a:cubicBezTo>
                  <a:cubicBezTo>
                    <a:pt x="5561" y="6141"/>
                    <a:pt x="5398" y="5953"/>
                    <a:pt x="5436" y="5756"/>
                  </a:cubicBezTo>
                  <a:cubicBezTo>
                    <a:pt x="5486" y="5691"/>
                    <a:pt x="5485" y="5596"/>
                    <a:pt x="5433" y="5533"/>
                  </a:cubicBezTo>
                  <a:cubicBezTo>
                    <a:pt x="5382" y="5465"/>
                    <a:pt x="5302" y="5463"/>
                    <a:pt x="5227" y="5462"/>
                  </a:cubicBezTo>
                  <a:cubicBezTo>
                    <a:pt x="5058" y="5448"/>
                    <a:pt x="4887" y="5461"/>
                    <a:pt x="4721" y="5431"/>
                  </a:cubicBezTo>
                  <a:cubicBezTo>
                    <a:pt x="4252" y="5349"/>
                    <a:pt x="4097" y="4756"/>
                    <a:pt x="4249" y="4357"/>
                  </a:cubicBezTo>
                  <a:cubicBezTo>
                    <a:pt x="4263" y="4334"/>
                    <a:pt x="4243" y="4311"/>
                    <a:pt x="4222" y="4311"/>
                  </a:cubicBezTo>
                  <a:cubicBezTo>
                    <a:pt x="4214" y="4311"/>
                    <a:pt x="4205" y="4315"/>
                    <a:pt x="4199" y="4325"/>
                  </a:cubicBezTo>
                  <a:cubicBezTo>
                    <a:pt x="4194" y="4332"/>
                    <a:pt x="4191" y="4340"/>
                    <a:pt x="4187" y="4347"/>
                  </a:cubicBezTo>
                  <a:cubicBezTo>
                    <a:pt x="3736" y="5071"/>
                    <a:pt x="4159" y="5860"/>
                    <a:pt x="4962" y="5860"/>
                  </a:cubicBezTo>
                  <a:cubicBezTo>
                    <a:pt x="5020" y="5860"/>
                    <a:pt x="5081" y="5856"/>
                    <a:pt x="5143" y="5847"/>
                  </a:cubicBezTo>
                  <a:cubicBezTo>
                    <a:pt x="5197" y="6264"/>
                    <a:pt x="5515" y="6615"/>
                    <a:pt x="5917" y="6727"/>
                  </a:cubicBezTo>
                  <a:cubicBezTo>
                    <a:pt x="6045" y="6766"/>
                    <a:pt x="6184" y="6789"/>
                    <a:pt x="6322" y="6789"/>
                  </a:cubicBezTo>
                  <a:cubicBezTo>
                    <a:pt x="6582" y="6789"/>
                    <a:pt x="6839" y="6710"/>
                    <a:pt x="7019" y="6514"/>
                  </a:cubicBezTo>
                  <a:cubicBezTo>
                    <a:pt x="7063" y="6474"/>
                    <a:pt x="7107" y="6415"/>
                    <a:pt x="7133" y="6354"/>
                  </a:cubicBezTo>
                  <a:cubicBezTo>
                    <a:pt x="7159" y="6415"/>
                    <a:pt x="7205" y="6474"/>
                    <a:pt x="7248" y="6514"/>
                  </a:cubicBezTo>
                  <a:cubicBezTo>
                    <a:pt x="7427" y="6710"/>
                    <a:pt x="7685" y="6789"/>
                    <a:pt x="7944" y="6789"/>
                  </a:cubicBezTo>
                  <a:cubicBezTo>
                    <a:pt x="8082" y="6789"/>
                    <a:pt x="8221" y="6766"/>
                    <a:pt x="8349" y="6727"/>
                  </a:cubicBezTo>
                  <a:cubicBezTo>
                    <a:pt x="8752" y="6615"/>
                    <a:pt x="9070" y="6264"/>
                    <a:pt x="9125" y="5847"/>
                  </a:cubicBezTo>
                  <a:cubicBezTo>
                    <a:pt x="9187" y="5856"/>
                    <a:pt x="9247" y="5860"/>
                    <a:pt x="9306" y="5860"/>
                  </a:cubicBezTo>
                  <a:cubicBezTo>
                    <a:pt x="10108" y="5860"/>
                    <a:pt x="10532" y="5071"/>
                    <a:pt x="10079" y="4347"/>
                  </a:cubicBezTo>
                  <a:cubicBezTo>
                    <a:pt x="10075" y="4340"/>
                    <a:pt x="10072" y="4332"/>
                    <a:pt x="10068" y="4325"/>
                  </a:cubicBezTo>
                  <a:cubicBezTo>
                    <a:pt x="10062" y="4315"/>
                    <a:pt x="10053" y="4311"/>
                    <a:pt x="10045" y="4311"/>
                  </a:cubicBezTo>
                  <a:cubicBezTo>
                    <a:pt x="10024" y="4311"/>
                    <a:pt x="10004" y="4334"/>
                    <a:pt x="10017" y="4357"/>
                  </a:cubicBezTo>
                  <a:cubicBezTo>
                    <a:pt x="10170" y="4756"/>
                    <a:pt x="10014" y="5349"/>
                    <a:pt x="9547" y="5431"/>
                  </a:cubicBezTo>
                  <a:cubicBezTo>
                    <a:pt x="9380" y="5461"/>
                    <a:pt x="9209" y="5448"/>
                    <a:pt x="9040" y="5462"/>
                  </a:cubicBezTo>
                  <a:cubicBezTo>
                    <a:pt x="8964" y="5463"/>
                    <a:pt x="8884" y="5465"/>
                    <a:pt x="8835" y="5533"/>
                  </a:cubicBezTo>
                  <a:cubicBezTo>
                    <a:pt x="8781" y="5596"/>
                    <a:pt x="8780" y="5691"/>
                    <a:pt x="8832" y="5756"/>
                  </a:cubicBezTo>
                  <a:cubicBezTo>
                    <a:pt x="8868" y="5953"/>
                    <a:pt x="8707" y="6141"/>
                    <a:pt x="8541" y="6230"/>
                  </a:cubicBezTo>
                  <a:cubicBezTo>
                    <a:pt x="8385" y="6307"/>
                    <a:pt x="8202" y="6351"/>
                    <a:pt x="8022" y="6351"/>
                  </a:cubicBezTo>
                  <a:cubicBezTo>
                    <a:pt x="7866" y="6351"/>
                    <a:pt x="7711" y="6318"/>
                    <a:pt x="7576" y="6245"/>
                  </a:cubicBezTo>
                  <a:cubicBezTo>
                    <a:pt x="7481" y="6191"/>
                    <a:pt x="7391" y="6065"/>
                    <a:pt x="7282" y="6065"/>
                  </a:cubicBezTo>
                  <a:cubicBezTo>
                    <a:pt x="7271" y="6065"/>
                    <a:pt x="7259" y="6067"/>
                    <a:pt x="7247" y="6070"/>
                  </a:cubicBezTo>
                  <a:cubicBezTo>
                    <a:pt x="7237" y="5954"/>
                    <a:pt x="7230" y="5839"/>
                    <a:pt x="7225" y="5723"/>
                  </a:cubicBezTo>
                  <a:cubicBezTo>
                    <a:pt x="7243" y="5720"/>
                    <a:pt x="7261" y="5710"/>
                    <a:pt x="7270" y="5692"/>
                  </a:cubicBezTo>
                  <a:cubicBezTo>
                    <a:pt x="7359" y="5409"/>
                    <a:pt x="7691" y="4866"/>
                    <a:pt x="8025" y="4866"/>
                  </a:cubicBezTo>
                  <a:cubicBezTo>
                    <a:pt x="8031" y="4866"/>
                    <a:pt x="8038" y="4866"/>
                    <a:pt x="8044" y="4866"/>
                  </a:cubicBezTo>
                  <a:cubicBezTo>
                    <a:pt x="8046" y="4867"/>
                    <a:pt x="8049" y="4867"/>
                    <a:pt x="8051" y="4867"/>
                  </a:cubicBezTo>
                  <a:cubicBezTo>
                    <a:pt x="8082" y="4867"/>
                    <a:pt x="8092" y="4816"/>
                    <a:pt x="8056" y="4808"/>
                  </a:cubicBezTo>
                  <a:cubicBezTo>
                    <a:pt x="8020" y="4805"/>
                    <a:pt x="7983" y="4803"/>
                    <a:pt x="7947" y="4803"/>
                  </a:cubicBezTo>
                  <a:cubicBezTo>
                    <a:pt x="7637" y="4803"/>
                    <a:pt x="7328" y="4925"/>
                    <a:pt x="7212" y="5198"/>
                  </a:cubicBezTo>
                  <a:cubicBezTo>
                    <a:pt x="7210" y="5110"/>
                    <a:pt x="7209" y="5023"/>
                    <a:pt x="7209" y="4935"/>
                  </a:cubicBezTo>
                  <a:cubicBezTo>
                    <a:pt x="7206" y="4790"/>
                    <a:pt x="7204" y="4645"/>
                    <a:pt x="7200" y="4500"/>
                  </a:cubicBezTo>
                  <a:cubicBezTo>
                    <a:pt x="7200" y="4500"/>
                    <a:pt x="7200" y="4499"/>
                    <a:pt x="7200" y="4499"/>
                  </a:cubicBezTo>
                  <a:cubicBezTo>
                    <a:pt x="7207" y="4336"/>
                    <a:pt x="7211" y="4174"/>
                    <a:pt x="7210" y="4012"/>
                  </a:cubicBezTo>
                  <a:lnTo>
                    <a:pt x="7210" y="4012"/>
                  </a:lnTo>
                  <a:cubicBezTo>
                    <a:pt x="7374" y="4245"/>
                    <a:pt x="7643" y="4400"/>
                    <a:pt x="7932" y="4400"/>
                  </a:cubicBezTo>
                  <a:cubicBezTo>
                    <a:pt x="7950" y="4400"/>
                    <a:pt x="7968" y="4399"/>
                    <a:pt x="7986" y="4398"/>
                  </a:cubicBezTo>
                  <a:cubicBezTo>
                    <a:pt x="8503" y="4385"/>
                    <a:pt x="8901" y="3879"/>
                    <a:pt x="8868" y="3379"/>
                  </a:cubicBezTo>
                  <a:lnTo>
                    <a:pt x="8868" y="3379"/>
                  </a:lnTo>
                  <a:cubicBezTo>
                    <a:pt x="8929" y="3394"/>
                    <a:pt x="8990" y="3402"/>
                    <a:pt x="9054" y="3402"/>
                  </a:cubicBezTo>
                  <a:cubicBezTo>
                    <a:pt x="9057" y="3402"/>
                    <a:pt x="9061" y="3402"/>
                    <a:pt x="9065" y="3402"/>
                  </a:cubicBezTo>
                  <a:cubicBezTo>
                    <a:pt x="9668" y="3386"/>
                    <a:pt x="9826" y="2725"/>
                    <a:pt x="9782" y="2232"/>
                  </a:cubicBezTo>
                  <a:cubicBezTo>
                    <a:pt x="9789" y="2184"/>
                    <a:pt x="9757" y="2135"/>
                    <a:pt x="9707" y="2135"/>
                  </a:cubicBezTo>
                  <a:cubicBezTo>
                    <a:pt x="9706" y="2135"/>
                    <a:pt x="9704" y="2135"/>
                    <a:pt x="9703" y="2135"/>
                  </a:cubicBezTo>
                  <a:cubicBezTo>
                    <a:pt x="9656" y="2139"/>
                    <a:pt x="9624" y="2182"/>
                    <a:pt x="9631" y="2227"/>
                  </a:cubicBezTo>
                  <a:cubicBezTo>
                    <a:pt x="9628" y="2520"/>
                    <a:pt x="9521" y="2886"/>
                    <a:pt x="9241" y="3024"/>
                  </a:cubicBezTo>
                  <a:cubicBezTo>
                    <a:pt x="9173" y="3051"/>
                    <a:pt x="9105" y="3063"/>
                    <a:pt x="9036" y="3063"/>
                  </a:cubicBezTo>
                  <a:cubicBezTo>
                    <a:pt x="8822" y="3063"/>
                    <a:pt x="8609" y="2950"/>
                    <a:pt x="8420" y="2857"/>
                  </a:cubicBezTo>
                  <a:cubicBezTo>
                    <a:pt x="8404" y="2848"/>
                    <a:pt x="8386" y="2844"/>
                    <a:pt x="8369" y="2844"/>
                  </a:cubicBezTo>
                  <a:cubicBezTo>
                    <a:pt x="8333" y="2844"/>
                    <a:pt x="8297" y="2862"/>
                    <a:pt x="8276" y="2892"/>
                  </a:cubicBezTo>
                  <a:cubicBezTo>
                    <a:pt x="8229" y="2958"/>
                    <a:pt x="8272" y="3036"/>
                    <a:pt x="8333" y="3070"/>
                  </a:cubicBezTo>
                  <a:cubicBezTo>
                    <a:pt x="8420" y="3151"/>
                    <a:pt x="8519" y="3226"/>
                    <a:pt x="8624" y="3283"/>
                  </a:cubicBezTo>
                  <a:cubicBezTo>
                    <a:pt x="8501" y="3636"/>
                    <a:pt x="8355" y="4003"/>
                    <a:pt x="7907" y="4003"/>
                  </a:cubicBezTo>
                  <a:cubicBezTo>
                    <a:pt x="7906" y="4003"/>
                    <a:pt x="7906" y="4003"/>
                    <a:pt x="7905" y="4003"/>
                  </a:cubicBezTo>
                  <a:cubicBezTo>
                    <a:pt x="7439" y="3947"/>
                    <a:pt x="7249" y="3434"/>
                    <a:pt x="7185" y="2978"/>
                  </a:cubicBezTo>
                  <a:cubicBezTo>
                    <a:pt x="7189" y="2700"/>
                    <a:pt x="7171" y="2412"/>
                    <a:pt x="7198" y="2131"/>
                  </a:cubicBezTo>
                  <a:cubicBezTo>
                    <a:pt x="7225" y="2118"/>
                    <a:pt x="7246" y="2091"/>
                    <a:pt x="7251" y="2052"/>
                  </a:cubicBezTo>
                  <a:cubicBezTo>
                    <a:pt x="7283" y="1616"/>
                    <a:pt x="7661" y="1212"/>
                    <a:pt x="8081" y="1212"/>
                  </a:cubicBezTo>
                  <a:cubicBezTo>
                    <a:pt x="8190" y="1212"/>
                    <a:pt x="8301" y="1240"/>
                    <a:pt x="8410" y="1300"/>
                  </a:cubicBezTo>
                  <a:cubicBezTo>
                    <a:pt x="8422" y="1316"/>
                    <a:pt x="8438" y="1323"/>
                    <a:pt x="8453" y="1323"/>
                  </a:cubicBezTo>
                  <a:cubicBezTo>
                    <a:pt x="8489" y="1323"/>
                    <a:pt x="8520" y="1283"/>
                    <a:pt x="8486" y="1245"/>
                  </a:cubicBezTo>
                  <a:cubicBezTo>
                    <a:pt x="8321" y="1071"/>
                    <a:pt x="8082" y="984"/>
                    <a:pt x="7846" y="984"/>
                  </a:cubicBezTo>
                  <a:cubicBezTo>
                    <a:pt x="7620" y="984"/>
                    <a:pt x="7395" y="1064"/>
                    <a:pt x="7240" y="1227"/>
                  </a:cubicBezTo>
                  <a:cubicBezTo>
                    <a:pt x="7253" y="1035"/>
                    <a:pt x="7271" y="845"/>
                    <a:pt x="7381" y="678"/>
                  </a:cubicBezTo>
                  <a:cubicBezTo>
                    <a:pt x="7535" y="433"/>
                    <a:pt x="7752" y="332"/>
                    <a:pt x="7978" y="332"/>
                  </a:cubicBezTo>
                  <a:close/>
                  <a:moveTo>
                    <a:pt x="6171" y="1"/>
                  </a:moveTo>
                  <a:cubicBezTo>
                    <a:pt x="5914" y="1"/>
                    <a:pt x="5658" y="89"/>
                    <a:pt x="5473" y="270"/>
                  </a:cubicBezTo>
                  <a:cubicBezTo>
                    <a:pt x="5435" y="304"/>
                    <a:pt x="5400" y="341"/>
                    <a:pt x="5371" y="381"/>
                  </a:cubicBezTo>
                  <a:cubicBezTo>
                    <a:pt x="5218" y="313"/>
                    <a:pt x="5063" y="281"/>
                    <a:pt x="4911" y="281"/>
                  </a:cubicBezTo>
                  <a:cubicBezTo>
                    <a:pt x="4381" y="281"/>
                    <a:pt x="3896" y="665"/>
                    <a:pt x="3711" y="1180"/>
                  </a:cubicBezTo>
                  <a:cubicBezTo>
                    <a:pt x="3657" y="1163"/>
                    <a:pt x="3601" y="1156"/>
                    <a:pt x="3544" y="1156"/>
                  </a:cubicBezTo>
                  <a:cubicBezTo>
                    <a:pt x="3291" y="1156"/>
                    <a:pt x="3020" y="1303"/>
                    <a:pt x="2829" y="1444"/>
                  </a:cubicBezTo>
                  <a:cubicBezTo>
                    <a:pt x="2400" y="1769"/>
                    <a:pt x="2240" y="2303"/>
                    <a:pt x="2150" y="2811"/>
                  </a:cubicBezTo>
                  <a:cubicBezTo>
                    <a:pt x="2139" y="2810"/>
                    <a:pt x="2128" y="2810"/>
                    <a:pt x="2117" y="2810"/>
                  </a:cubicBezTo>
                  <a:cubicBezTo>
                    <a:pt x="1440" y="2810"/>
                    <a:pt x="784" y="3462"/>
                    <a:pt x="874" y="4147"/>
                  </a:cubicBezTo>
                  <a:cubicBezTo>
                    <a:pt x="784" y="4185"/>
                    <a:pt x="700" y="4237"/>
                    <a:pt x="627" y="4312"/>
                  </a:cubicBezTo>
                  <a:cubicBezTo>
                    <a:pt x="183" y="4685"/>
                    <a:pt x="141" y="5276"/>
                    <a:pt x="433" y="5661"/>
                  </a:cubicBezTo>
                  <a:cubicBezTo>
                    <a:pt x="354" y="5791"/>
                    <a:pt x="318" y="5990"/>
                    <a:pt x="270" y="6093"/>
                  </a:cubicBezTo>
                  <a:cubicBezTo>
                    <a:pt x="0" y="6813"/>
                    <a:pt x="473" y="7640"/>
                    <a:pt x="1219" y="7798"/>
                  </a:cubicBezTo>
                  <a:cubicBezTo>
                    <a:pt x="1258" y="7805"/>
                    <a:pt x="1307" y="7811"/>
                    <a:pt x="1358" y="7811"/>
                  </a:cubicBezTo>
                  <a:cubicBezTo>
                    <a:pt x="1368" y="7811"/>
                    <a:pt x="1378" y="7811"/>
                    <a:pt x="1388" y="7810"/>
                  </a:cubicBezTo>
                  <a:cubicBezTo>
                    <a:pt x="1418" y="8237"/>
                    <a:pt x="1704" y="8719"/>
                    <a:pt x="2585" y="8777"/>
                  </a:cubicBezTo>
                  <a:cubicBezTo>
                    <a:pt x="2899" y="9406"/>
                    <a:pt x="3414" y="9882"/>
                    <a:pt x="4147" y="9882"/>
                  </a:cubicBezTo>
                  <a:cubicBezTo>
                    <a:pt x="4155" y="9882"/>
                    <a:pt x="4163" y="9882"/>
                    <a:pt x="4171" y="9882"/>
                  </a:cubicBezTo>
                  <a:cubicBezTo>
                    <a:pt x="4181" y="9882"/>
                    <a:pt x="4190" y="9882"/>
                    <a:pt x="4200" y="9882"/>
                  </a:cubicBezTo>
                  <a:cubicBezTo>
                    <a:pt x="4492" y="9882"/>
                    <a:pt x="4812" y="9819"/>
                    <a:pt x="5051" y="9644"/>
                  </a:cubicBezTo>
                  <a:cubicBezTo>
                    <a:pt x="5236" y="9736"/>
                    <a:pt x="5451" y="9777"/>
                    <a:pt x="5663" y="9777"/>
                  </a:cubicBezTo>
                  <a:cubicBezTo>
                    <a:pt x="5750" y="9777"/>
                    <a:pt x="5836" y="9770"/>
                    <a:pt x="5920" y="9757"/>
                  </a:cubicBezTo>
                  <a:cubicBezTo>
                    <a:pt x="6155" y="9966"/>
                    <a:pt x="6441" y="10170"/>
                    <a:pt x="6767" y="10185"/>
                  </a:cubicBezTo>
                  <a:cubicBezTo>
                    <a:pt x="6781" y="10186"/>
                    <a:pt x="6797" y="10187"/>
                    <a:pt x="6812" y="10187"/>
                  </a:cubicBezTo>
                  <a:cubicBezTo>
                    <a:pt x="6923" y="10187"/>
                    <a:pt x="7053" y="10162"/>
                    <a:pt x="7134" y="10091"/>
                  </a:cubicBezTo>
                  <a:cubicBezTo>
                    <a:pt x="7214" y="10162"/>
                    <a:pt x="7345" y="10187"/>
                    <a:pt x="7455" y="10187"/>
                  </a:cubicBezTo>
                  <a:cubicBezTo>
                    <a:pt x="7471" y="10187"/>
                    <a:pt x="7486" y="10186"/>
                    <a:pt x="7501" y="10185"/>
                  </a:cubicBezTo>
                  <a:cubicBezTo>
                    <a:pt x="7826" y="10170"/>
                    <a:pt x="8113" y="9966"/>
                    <a:pt x="8347" y="9757"/>
                  </a:cubicBezTo>
                  <a:cubicBezTo>
                    <a:pt x="8432" y="9770"/>
                    <a:pt x="8518" y="9777"/>
                    <a:pt x="8605" y="9777"/>
                  </a:cubicBezTo>
                  <a:cubicBezTo>
                    <a:pt x="8817" y="9777"/>
                    <a:pt x="9032" y="9736"/>
                    <a:pt x="9217" y="9644"/>
                  </a:cubicBezTo>
                  <a:cubicBezTo>
                    <a:pt x="9455" y="9819"/>
                    <a:pt x="9776" y="9882"/>
                    <a:pt x="10067" y="9882"/>
                  </a:cubicBezTo>
                  <a:cubicBezTo>
                    <a:pt x="10077" y="9882"/>
                    <a:pt x="10087" y="9882"/>
                    <a:pt x="10096" y="9882"/>
                  </a:cubicBezTo>
                  <a:cubicBezTo>
                    <a:pt x="10104" y="9882"/>
                    <a:pt x="10112" y="9882"/>
                    <a:pt x="10120" y="9882"/>
                  </a:cubicBezTo>
                  <a:cubicBezTo>
                    <a:pt x="10853" y="9882"/>
                    <a:pt x="11368" y="9406"/>
                    <a:pt x="11682" y="8777"/>
                  </a:cubicBezTo>
                  <a:cubicBezTo>
                    <a:pt x="12563" y="8719"/>
                    <a:pt x="12850" y="8237"/>
                    <a:pt x="12880" y="7810"/>
                  </a:cubicBezTo>
                  <a:cubicBezTo>
                    <a:pt x="12889" y="7811"/>
                    <a:pt x="12899" y="7811"/>
                    <a:pt x="12909" y="7811"/>
                  </a:cubicBezTo>
                  <a:cubicBezTo>
                    <a:pt x="12960" y="7811"/>
                    <a:pt x="13011" y="7805"/>
                    <a:pt x="13049" y="7798"/>
                  </a:cubicBezTo>
                  <a:cubicBezTo>
                    <a:pt x="13794" y="7640"/>
                    <a:pt x="14268" y="6813"/>
                    <a:pt x="13997" y="6093"/>
                  </a:cubicBezTo>
                  <a:cubicBezTo>
                    <a:pt x="13951" y="5990"/>
                    <a:pt x="13913" y="5791"/>
                    <a:pt x="13835" y="5661"/>
                  </a:cubicBezTo>
                  <a:cubicBezTo>
                    <a:pt x="14127" y="5276"/>
                    <a:pt x="14085" y="4685"/>
                    <a:pt x="13640" y="4312"/>
                  </a:cubicBezTo>
                  <a:cubicBezTo>
                    <a:pt x="13568" y="4237"/>
                    <a:pt x="13485" y="4185"/>
                    <a:pt x="13394" y="4147"/>
                  </a:cubicBezTo>
                  <a:cubicBezTo>
                    <a:pt x="13484" y="3462"/>
                    <a:pt x="12828" y="2810"/>
                    <a:pt x="12152" y="2810"/>
                  </a:cubicBezTo>
                  <a:cubicBezTo>
                    <a:pt x="12140" y="2810"/>
                    <a:pt x="12129" y="2810"/>
                    <a:pt x="12118" y="2811"/>
                  </a:cubicBezTo>
                  <a:cubicBezTo>
                    <a:pt x="12029" y="2303"/>
                    <a:pt x="11867" y="1769"/>
                    <a:pt x="11440" y="1444"/>
                  </a:cubicBezTo>
                  <a:cubicBezTo>
                    <a:pt x="11248" y="1303"/>
                    <a:pt x="10978" y="1156"/>
                    <a:pt x="10724" y="1156"/>
                  </a:cubicBezTo>
                  <a:cubicBezTo>
                    <a:pt x="10667" y="1156"/>
                    <a:pt x="10611" y="1163"/>
                    <a:pt x="10556" y="1180"/>
                  </a:cubicBezTo>
                  <a:cubicBezTo>
                    <a:pt x="10372" y="665"/>
                    <a:pt x="9887" y="281"/>
                    <a:pt x="9357" y="281"/>
                  </a:cubicBezTo>
                  <a:cubicBezTo>
                    <a:pt x="9206" y="281"/>
                    <a:pt x="9051" y="313"/>
                    <a:pt x="8898" y="381"/>
                  </a:cubicBezTo>
                  <a:cubicBezTo>
                    <a:pt x="8868" y="341"/>
                    <a:pt x="8834" y="304"/>
                    <a:pt x="8796" y="270"/>
                  </a:cubicBezTo>
                  <a:cubicBezTo>
                    <a:pt x="8611" y="89"/>
                    <a:pt x="8355" y="1"/>
                    <a:pt x="8098" y="1"/>
                  </a:cubicBezTo>
                  <a:cubicBezTo>
                    <a:pt x="7800" y="1"/>
                    <a:pt x="7501" y="120"/>
                    <a:pt x="7311" y="352"/>
                  </a:cubicBezTo>
                  <a:cubicBezTo>
                    <a:pt x="7228" y="448"/>
                    <a:pt x="7171" y="555"/>
                    <a:pt x="7134" y="667"/>
                  </a:cubicBezTo>
                  <a:cubicBezTo>
                    <a:pt x="7097" y="555"/>
                    <a:pt x="7041" y="448"/>
                    <a:pt x="6958" y="352"/>
                  </a:cubicBezTo>
                  <a:cubicBezTo>
                    <a:pt x="6768" y="120"/>
                    <a:pt x="6469" y="1"/>
                    <a:pt x="617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82"/>
            <p:cNvSpPr/>
            <p:nvPr/>
          </p:nvSpPr>
          <p:spPr>
            <a:xfrm>
              <a:off x="509398" y="5230978"/>
              <a:ext cx="42800" cy="19986"/>
            </a:xfrm>
            <a:custGeom>
              <a:avLst/>
              <a:gdLst/>
              <a:ahLst/>
              <a:cxnLst/>
              <a:rect l="l" t="t" r="r" b="b"/>
              <a:pathLst>
                <a:path w="878" h="410" extrusionOk="0">
                  <a:moveTo>
                    <a:pt x="523" y="1"/>
                  </a:moveTo>
                  <a:cubicBezTo>
                    <a:pt x="484" y="1"/>
                    <a:pt x="445" y="6"/>
                    <a:pt x="406" y="13"/>
                  </a:cubicBezTo>
                  <a:cubicBezTo>
                    <a:pt x="357" y="22"/>
                    <a:pt x="308" y="34"/>
                    <a:pt x="261" y="48"/>
                  </a:cubicBezTo>
                  <a:cubicBezTo>
                    <a:pt x="247" y="52"/>
                    <a:pt x="234" y="56"/>
                    <a:pt x="222" y="60"/>
                  </a:cubicBezTo>
                  <a:cubicBezTo>
                    <a:pt x="168" y="79"/>
                    <a:pt x="133" y="114"/>
                    <a:pt x="92" y="152"/>
                  </a:cubicBezTo>
                  <a:cubicBezTo>
                    <a:pt x="0" y="236"/>
                    <a:pt x="57" y="407"/>
                    <a:pt x="185" y="408"/>
                  </a:cubicBezTo>
                  <a:cubicBezTo>
                    <a:pt x="211" y="408"/>
                    <a:pt x="235" y="410"/>
                    <a:pt x="259" y="410"/>
                  </a:cubicBezTo>
                  <a:cubicBezTo>
                    <a:pt x="281" y="410"/>
                    <a:pt x="303" y="408"/>
                    <a:pt x="326" y="403"/>
                  </a:cubicBezTo>
                  <a:cubicBezTo>
                    <a:pt x="329" y="403"/>
                    <a:pt x="331" y="402"/>
                    <a:pt x="333" y="401"/>
                  </a:cubicBezTo>
                  <a:cubicBezTo>
                    <a:pt x="338" y="400"/>
                    <a:pt x="345" y="400"/>
                    <a:pt x="350" y="399"/>
                  </a:cubicBezTo>
                  <a:cubicBezTo>
                    <a:pt x="358" y="397"/>
                    <a:pt x="367" y="395"/>
                    <a:pt x="375" y="394"/>
                  </a:cubicBezTo>
                  <a:cubicBezTo>
                    <a:pt x="409" y="389"/>
                    <a:pt x="442" y="384"/>
                    <a:pt x="476" y="384"/>
                  </a:cubicBezTo>
                  <a:cubicBezTo>
                    <a:pt x="516" y="384"/>
                    <a:pt x="555" y="380"/>
                    <a:pt x="595" y="374"/>
                  </a:cubicBezTo>
                  <a:cubicBezTo>
                    <a:pt x="640" y="369"/>
                    <a:pt x="678" y="349"/>
                    <a:pt x="720" y="336"/>
                  </a:cubicBezTo>
                  <a:cubicBezTo>
                    <a:pt x="748" y="326"/>
                    <a:pt x="770" y="316"/>
                    <a:pt x="794" y="299"/>
                  </a:cubicBezTo>
                  <a:cubicBezTo>
                    <a:pt x="813" y="284"/>
                    <a:pt x="828" y="274"/>
                    <a:pt x="849" y="264"/>
                  </a:cubicBezTo>
                  <a:cubicBezTo>
                    <a:pt x="868" y="255"/>
                    <a:pt x="877" y="225"/>
                    <a:pt x="866" y="209"/>
                  </a:cubicBezTo>
                  <a:cubicBezTo>
                    <a:pt x="844" y="165"/>
                    <a:pt x="815" y="127"/>
                    <a:pt x="781" y="93"/>
                  </a:cubicBezTo>
                  <a:cubicBezTo>
                    <a:pt x="742" y="68"/>
                    <a:pt x="702" y="45"/>
                    <a:pt x="661" y="23"/>
                  </a:cubicBezTo>
                  <a:cubicBezTo>
                    <a:pt x="630" y="12"/>
                    <a:pt x="601" y="7"/>
                    <a:pt x="570" y="4"/>
                  </a:cubicBezTo>
                  <a:cubicBezTo>
                    <a:pt x="555" y="2"/>
                    <a:pt x="539" y="1"/>
                    <a:pt x="52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82"/>
            <p:cNvSpPr/>
            <p:nvPr/>
          </p:nvSpPr>
          <p:spPr>
            <a:xfrm>
              <a:off x="563361" y="5260812"/>
              <a:ext cx="37633" cy="53135"/>
            </a:xfrm>
            <a:custGeom>
              <a:avLst/>
              <a:gdLst/>
              <a:ahLst/>
              <a:cxnLst/>
              <a:rect l="l" t="t" r="r" b="b"/>
              <a:pathLst>
                <a:path w="772" h="1090" extrusionOk="0">
                  <a:moveTo>
                    <a:pt x="94" y="1"/>
                  </a:moveTo>
                  <a:cubicBezTo>
                    <a:pt x="76" y="1"/>
                    <a:pt x="66" y="29"/>
                    <a:pt x="84" y="39"/>
                  </a:cubicBezTo>
                  <a:cubicBezTo>
                    <a:pt x="114" y="57"/>
                    <a:pt x="137" y="77"/>
                    <a:pt x="145" y="111"/>
                  </a:cubicBezTo>
                  <a:cubicBezTo>
                    <a:pt x="160" y="178"/>
                    <a:pt x="127" y="214"/>
                    <a:pt x="93" y="291"/>
                  </a:cubicBezTo>
                  <a:cubicBezTo>
                    <a:pt x="57" y="366"/>
                    <a:pt x="0" y="443"/>
                    <a:pt x="0" y="531"/>
                  </a:cubicBezTo>
                  <a:cubicBezTo>
                    <a:pt x="0" y="641"/>
                    <a:pt x="52" y="755"/>
                    <a:pt x="117" y="840"/>
                  </a:cubicBezTo>
                  <a:cubicBezTo>
                    <a:pt x="212" y="963"/>
                    <a:pt x="371" y="1089"/>
                    <a:pt x="531" y="1089"/>
                  </a:cubicBezTo>
                  <a:cubicBezTo>
                    <a:pt x="582" y="1089"/>
                    <a:pt x="633" y="1076"/>
                    <a:pt x="683" y="1046"/>
                  </a:cubicBezTo>
                  <a:cubicBezTo>
                    <a:pt x="733" y="1014"/>
                    <a:pt x="771" y="959"/>
                    <a:pt x="770" y="898"/>
                  </a:cubicBezTo>
                  <a:cubicBezTo>
                    <a:pt x="766" y="758"/>
                    <a:pt x="685" y="663"/>
                    <a:pt x="584" y="593"/>
                  </a:cubicBezTo>
                  <a:cubicBezTo>
                    <a:pt x="571" y="584"/>
                    <a:pt x="557" y="574"/>
                    <a:pt x="544" y="564"/>
                  </a:cubicBezTo>
                  <a:cubicBezTo>
                    <a:pt x="538" y="559"/>
                    <a:pt x="531" y="550"/>
                    <a:pt x="523" y="545"/>
                  </a:cubicBezTo>
                  <a:cubicBezTo>
                    <a:pt x="519" y="541"/>
                    <a:pt x="516" y="538"/>
                    <a:pt x="512" y="533"/>
                  </a:cubicBezTo>
                  <a:cubicBezTo>
                    <a:pt x="504" y="524"/>
                    <a:pt x="497" y="515"/>
                    <a:pt x="490" y="505"/>
                  </a:cubicBezTo>
                  <a:cubicBezTo>
                    <a:pt x="476" y="485"/>
                    <a:pt x="468" y="470"/>
                    <a:pt x="460" y="448"/>
                  </a:cubicBezTo>
                  <a:cubicBezTo>
                    <a:pt x="440" y="393"/>
                    <a:pt x="416" y="353"/>
                    <a:pt x="373" y="316"/>
                  </a:cubicBezTo>
                  <a:lnTo>
                    <a:pt x="373" y="316"/>
                  </a:lnTo>
                  <a:cubicBezTo>
                    <a:pt x="375" y="317"/>
                    <a:pt x="376" y="318"/>
                    <a:pt x="377" y="318"/>
                  </a:cubicBezTo>
                  <a:cubicBezTo>
                    <a:pt x="380" y="318"/>
                    <a:pt x="374" y="306"/>
                    <a:pt x="358" y="282"/>
                  </a:cubicBezTo>
                  <a:cubicBezTo>
                    <a:pt x="349" y="257"/>
                    <a:pt x="337" y="234"/>
                    <a:pt x="322" y="212"/>
                  </a:cubicBezTo>
                  <a:cubicBezTo>
                    <a:pt x="294" y="171"/>
                    <a:pt x="262" y="129"/>
                    <a:pt x="228" y="93"/>
                  </a:cubicBezTo>
                  <a:cubicBezTo>
                    <a:pt x="192" y="57"/>
                    <a:pt x="149" y="20"/>
                    <a:pt x="100" y="2"/>
                  </a:cubicBezTo>
                  <a:cubicBezTo>
                    <a:pt x="98" y="1"/>
                    <a:pt x="96" y="1"/>
                    <a:pt x="9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82"/>
            <p:cNvSpPr/>
            <p:nvPr/>
          </p:nvSpPr>
          <p:spPr>
            <a:xfrm>
              <a:off x="617520" y="5320820"/>
              <a:ext cx="15502" cy="14624"/>
            </a:xfrm>
            <a:custGeom>
              <a:avLst/>
              <a:gdLst/>
              <a:ahLst/>
              <a:cxnLst/>
              <a:rect l="l" t="t" r="r" b="b"/>
              <a:pathLst>
                <a:path w="318" h="300" extrusionOk="0">
                  <a:moveTo>
                    <a:pt x="88" y="1"/>
                  </a:moveTo>
                  <a:cubicBezTo>
                    <a:pt x="67" y="1"/>
                    <a:pt x="42" y="9"/>
                    <a:pt x="28" y="24"/>
                  </a:cubicBezTo>
                  <a:cubicBezTo>
                    <a:pt x="12" y="41"/>
                    <a:pt x="0" y="62"/>
                    <a:pt x="2" y="85"/>
                  </a:cubicBezTo>
                  <a:cubicBezTo>
                    <a:pt x="2" y="106"/>
                    <a:pt x="8" y="130"/>
                    <a:pt x="25" y="145"/>
                  </a:cubicBezTo>
                  <a:cubicBezTo>
                    <a:pt x="60" y="175"/>
                    <a:pt x="95" y="206"/>
                    <a:pt x="131" y="235"/>
                  </a:cubicBezTo>
                  <a:cubicBezTo>
                    <a:pt x="145" y="249"/>
                    <a:pt x="161" y="261"/>
                    <a:pt x="176" y="275"/>
                  </a:cubicBezTo>
                  <a:cubicBezTo>
                    <a:pt x="187" y="284"/>
                    <a:pt x="195" y="288"/>
                    <a:pt x="209" y="295"/>
                  </a:cubicBezTo>
                  <a:lnTo>
                    <a:pt x="229" y="299"/>
                  </a:lnTo>
                  <a:cubicBezTo>
                    <a:pt x="232" y="299"/>
                    <a:pt x="235" y="300"/>
                    <a:pt x="237" y="300"/>
                  </a:cubicBezTo>
                  <a:cubicBezTo>
                    <a:pt x="245" y="300"/>
                    <a:pt x="252" y="298"/>
                    <a:pt x="259" y="296"/>
                  </a:cubicBezTo>
                  <a:cubicBezTo>
                    <a:pt x="276" y="291"/>
                    <a:pt x="291" y="280"/>
                    <a:pt x="301" y="266"/>
                  </a:cubicBezTo>
                  <a:cubicBezTo>
                    <a:pt x="308" y="254"/>
                    <a:pt x="313" y="241"/>
                    <a:pt x="315" y="227"/>
                  </a:cubicBezTo>
                  <a:cubicBezTo>
                    <a:pt x="318" y="207"/>
                    <a:pt x="308" y="186"/>
                    <a:pt x="297" y="170"/>
                  </a:cubicBezTo>
                  <a:cubicBezTo>
                    <a:pt x="286" y="154"/>
                    <a:pt x="269" y="142"/>
                    <a:pt x="256" y="129"/>
                  </a:cubicBezTo>
                  <a:lnTo>
                    <a:pt x="220" y="95"/>
                  </a:lnTo>
                  <a:cubicBezTo>
                    <a:pt x="196" y="72"/>
                    <a:pt x="172" y="50"/>
                    <a:pt x="148" y="27"/>
                  </a:cubicBezTo>
                  <a:cubicBezTo>
                    <a:pt x="132" y="11"/>
                    <a:pt x="111" y="1"/>
                    <a:pt x="8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82"/>
            <p:cNvSpPr/>
            <p:nvPr/>
          </p:nvSpPr>
          <p:spPr>
            <a:xfrm>
              <a:off x="616642" y="5238339"/>
              <a:ext cx="77362" cy="42849"/>
            </a:xfrm>
            <a:custGeom>
              <a:avLst/>
              <a:gdLst/>
              <a:ahLst/>
              <a:cxnLst/>
              <a:rect l="l" t="t" r="r" b="b"/>
              <a:pathLst>
                <a:path w="1587" h="879" extrusionOk="0">
                  <a:moveTo>
                    <a:pt x="1323" y="1"/>
                  </a:moveTo>
                  <a:cubicBezTo>
                    <a:pt x="1146" y="1"/>
                    <a:pt x="1031" y="151"/>
                    <a:pt x="902" y="250"/>
                  </a:cubicBezTo>
                  <a:cubicBezTo>
                    <a:pt x="866" y="276"/>
                    <a:pt x="829" y="301"/>
                    <a:pt x="794" y="326"/>
                  </a:cubicBezTo>
                  <a:cubicBezTo>
                    <a:pt x="726" y="373"/>
                    <a:pt x="677" y="413"/>
                    <a:pt x="633" y="480"/>
                  </a:cubicBezTo>
                  <a:cubicBezTo>
                    <a:pt x="602" y="527"/>
                    <a:pt x="589" y="566"/>
                    <a:pt x="584" y="615"/>
                  </a:cubicBezTo>
                  <a:cubicBezTo>
                    <a:pt x="417" y="682"/>
                    <a:pt x="240" y="735"/>
                    <a:pt x="65" y="774"/>
                  </a:cubicBezTo>
                  <a:cubicBezTo>
                    <a:pt x="0" y="788"/>
                    <a:pt x="8" y="879"/>
                    <a:pt x="74" y="879"/>
                  </a:cubicBezTo>
                  <a:cubicBezTo>
                    <a:pt x="75" y="879"/>
                    <a:pt x="75" y="879"/>
                    <a:pt x="76" y="879"/>
                  </a:cubicBezTo>
                  <a:cubicBezTo>
                    <a:pt x="185" y="875"/>
                    <a:pt x="293" y="866"/>
                    <a:pt x="399" y="838"/>
                  </a:cubicBezTo>
                  <a:cubicBezTo>
                    <a:pt x="487" y="815"/>
                    <a:pt x="573" y="785"/>
                    <a:pt x="657" y="751"/>
                  </a:cubicBezTo>
                  <a:cubicBezTo>
                    <a:pt x="725" y="777"/>
                    <a:pt x="785" y="802"/>
                    <a:pt x="850" y="802"/>
                  </a:cubicBezTo>
                  <a:cubicBezTo>
                    <a:pt x="880" y="802"/>
                    <a:pt x="912" y="797"/>
                    <a:pt x="945" y="784"/>
                  </a:cubicBezTo>
                  <a:cubicBezTo>
                    <a:pt x="992" y="767"/>
                    <a:pt x="1039" y="744"/>
                    <a:pt x="1083" y="719"/>
                  </a:cubicBezTo>
                  <a:cubicBezTo>
                    <a:pt x="1140" y="686"/>
                    <a:pt x="1194" y="650"/>
                    <a:pt x="1247" y="612"/>
                  </a:cubicBezTo>
                  <a:cubicBezTo>
                    <a:pt x="1388" y="512"/>
                    <a:pt x="1587" y="365"/>
                    <a:pt x="1537" y="168"/>
                  </a:cubicBezTo>
                  <a:cubicBezTo>
                    <a:pt x="1520" y="100"/>
                    <a:pt x="1470" y="25"/>
                    <a:pt x="1396" y="9"/>
                  </a:cubicBezTo>
                  <a:cubicBezTo>
                    <a:pt x="1371" y="3"/>
                    <a:pt x="1346" y="1"/>
                    <a:pt x="132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82"/>
            <p:cNvSpPr/>
            <p:nvPr/>
          </p:nvSpPr>
          <p:spPr>
            <a:xfrm>
              <a:off x="593390" y="5131338"/>
              <a:ext cx="46310" cy="74681"/>
            </a:xfrm>
            <a:custGeom>
              <a:avLst/>
              <a:gdLst/>
              <a:ahLst/>
              <a:cxnLst/>
              <a:rect l="l" t="t" r="r" b="b"/>
              <a:pathLst>
                <a:path w="950" h="1532" extrusionOk="0">
                  <a:moveTo>
                    <a:pt x="249" y="0"/>
                  </a:moveTo>
                  <a:cubicBezTo>
                    <a:pt x="175" y="0"/>
                    <a:pt x="99" y="44"/>
                    <a:pt x="74" y="125"/>
                  </a:cubicBezTo>
                  <a:cubicBezTo>
                    <a:pt x="15" y="320"/>
                    <a:pt x="1" y="529"/>
                    <a:pt x="47" y="730"/>
                  </a:cubicBezTo>
                  <a:cubicBezTo>
                    <a:pt x="74" y="846"/>
                    <a:pt x="112" y="957"/>
                    <a:pt x="173" y="1061"/>
                  </a:cubicBezTo>
                  <a:cubicBezTo>
                    <a:pt x="250" y="1193"/>
                    <a:pt x="332" y="1322"/>
                    <a:pt x="460" y="1409"/>
                  </a:cubicBezTo>
                  <a:cubicBezTo>
                    <a:pt x="520" y="1450"/>
                    <a:pt x="674" y="1531"/>
                    <a:pt x="791" y="1531"/>
                  </a:cubicBezTo>
                  <a:cubicBezTo>
                    <a:pt x="853" y="1531"/>
                    <a:pt x="904" y="1509"/>
                    <a:pt x="925" y="1446"/>
                  </a:cubicBezTo>
                  <a:cubicBezTo>
                    <a:pt x="949" y="1376"/>
                    <a:pt x="912" y="1290"/>
                    <a:pt x="886" y="1228"/>
                  </a:cubicBezTo>
                  <a:cubicBezTo>
                    <a:pt x="858" y="1162"/>
                    <a:pt x="831" y="1099"/>
                    <a:pt x="796" y="1036"/>
                  </a:cubicBezTo>
                  <a:cubicBezTo>
                    <a:pt x="772" y="993"/>
                    <a:pt x="745" y="952"/>
                    <a:pt x="718" y="911"/>
                  </a:cubicBezTo>
                  <a:cubicBezTo>
                    <a:pt x="715" y="908"/>
                    <a:pt x="703" y="888"/>
                    <a:pt x="698" y="880"/>
                  </a:cubicBezTo>
                  <a:cubicBezTo>
                    <a:pt x="694" y="872"/>
                    <a:pt x="689" y="864"/>
                    <a:pt x="688" y="861"/>
                  </a:cubicBezTo>
                  <a:cubicBezTo>
                    <a:pt x="669" y="826"/>
                    <a:pt x="651" y="792"/>
                    <a:pt x="634" y="756"/>
                  </a:cubicBezTo>
                  <a:cubicBezTo>
                    <a:pt x="540" y="552"/>
                    <a:pt x="459" y="346"/>
                    <a:pt x="409" y="126"/>
                  </a:cubicBezTo>
                  <a:cubicBezTo>
                    <a:pt x="390" y="40"/>
                    <a:pt x="321" y="0"/>
                    <a:pt x="249"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82"/>
            <p:cNvSpPr/>
            <p:nvPr/>
          </p:nvSpPr>
          <p:spPr>
            <a:xfrm>
              <a:off x="516515" y="5145280"/>
              <a:ext cx="24569" cy="21400"/>
            </a:xfrm>
            <a:custGeom>
              <a:avLst/>
              <a:gdLst/>
              <a:ahLst/>
              <a:cxnLst/>
              <a:rect l="l" t="t" r="r" b="b"/>
              <a:pathLst>
                <a:path w="504" h="439" extrusionOk="0">
                  <a:moveTo>
                    <a:pt x="371" y="1"/>
                  </a:moveTo>
                  <a:cubicBezTo>
                    <a:pt x="354" y="1"/>
                    <a:pt x="337" y="3"/>
                    <a:pt x="319" y="8"/>
                  </a:cubicBezTo>
                  <a:cubicBezTo>
                    <a:pt x="311" y="10"/>
                    <a:pt x="303" y="13"/>
                    <a:pt x="294" y="16"/>
                  </a:cubicBezTo>
                  <a:cubicBezTo>
                    <a:pt x="266" y="24"/>
                    <a:pt x="234" y="32"/>
                    <a:pt x="210" y="50"/>
                  </a:cubicBezTo>
                  <a:cubicBezTo>
                    <a:pt x="206" y="53"/>
                    <a:pt x="202" y="57"/>
                    <a:pt x="198" y="60"/>
                  </a:cubicBezTo>
                  <a:cubicBezTo>
                    <a:pt x="180" y="75"/>
                    <a:pt x="162" y="89"/>
                    <a:pt x="145" y="103"/>
                  </a:cubicBezTo>
                  <a:cubicBezTo>
                    <a:pt x="111" y="130"/>
                    <a:pt x="79" y="156"/>
                    <a:pt x="46" y="182"/>
                  </a:cubicBezTo>
                  <a:cubicBezTo>
                    <a:pt x="19" y="203"/>
                    <a:pt x="0" y="252"/>
                    <a:pt x="1" y="285"/>
                  </a:cubicBezTo>
                  <a:cubicBezTo>
                    <a:pt x="1" y="320"/>
                    <a:pt x="11" y="351"/>
                    <a:pt x="32" y="378"/>
                  </a:cubicBezTo>
                  <a:cubicBezTo>
                    <a:pt x="51" y="404"/>
                    <a:pt x="78" y="425"/>
                    <a:pt x="108" y="433"/>
                  </a:cubicBezTo>
                  <a:cubicBezTo>
                    <a:pt x="123" y="436"/>
                    <a:pt x="139" y="439"/>
                    <a:pt x="156" y="439"/>
                  </a:cubicBezTo>
                  <a:cubicBezTo>
                    <a:pt x="180" y="439"/>
                    <a:pt x="205" y="433"/>
                    <a:pt x="225" y="419"/>
                  </a:cubicBezTo>
                  <a:cubicBezTo>
                    <a:pt x="259" y="396"/>
                    <a:pt x="292" y="372"/>
                    <a:pt x="327" y="349"/>
                  </a:cubicBezTo>
                  <a:cubicBezTo>
                    <a:pt x="343" y="337"/>
                    <a:pt x="359" y="326"/>
                    <a:pt x="375" y="315"/>
                  </a:cubicBezTo>
                  <a:cubicBezTo>
                    <a:pt x="379" y="312"/>
                    <a:pt x="384" y="309"/>
                    <a:pt x="388" y="306"/>
                  </a:cubicBezTo>
                  <a:cubicBezTo>
                    <a:pt x="419" y="283"/>
                    <a:pt x="438" y="251"/>
                    <a:pt x="459" y="220"/>
                  </a:cubicBezTo>
                  <a:cubicBezTo>
                    <a:pt x="471" y="201"/>
                    <a:pt x="485" y="182"/>
                    <a:pt x="493" y="162"/>
                  </a:cubicBezTo>
                  <a:cubicBezTo>
                    <a:pt x="499" y="144"/>
                    <a:pt x="499" y="125"/>
                    <a:pt x="498" y="107"/>
                  </a:cubicBezTo>
                  <a:cubicBezTo>
                    <a:pt x="498" y="102"/>
                    <a:pt x="500" y="98"/>
                    <a:pt x="500" y="93"/>
                  </a:cubicBezTo>
                  <a:cubicBezTo>
                    <a:pt x="503" y="49"/>
                    <a:pt x="474" y="16"/>
                    <a:pt x="432" y="8"/>
                  </a:cubicBezTo>
                  <a:cubicBezTo>
                    <a:pt x="411" y="4"/>
                    <a:pt x="391" y="1"/>
                    <a:pt x="37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82"/>
            <p:cNvSpPr/>
            <p:nvPr/>
          </p:nvSpPr>
          <p:spPr>
            <a:xfrm>
              <a:off x="592074" y="5077082"/>
              <a:ext cx="137614" cy="89305"/>
            </a:xfrm>
            <a:custGeom>
              <a:avLst/>
              <a:gdLst/>
              <a:ahLst/>
              <a:cxnLst/>
              <a:rect l="l" t="t" r="r" b="b"/>
              <a:pathLst>
                <a:path w="2823" h="1832" extrusionOk="0">
                  <a:moveTo>
                    <a:pt x="876" y="0"/>
                  </a:moveTo>
                  <a:cubicBezTo>
                    <a:pt x="727" y="0"/>
                    <a:pt x="573" y="90"/>
                    <a:pt x="492" y="209"/>
                  </a:cubicBezTo>
                  <a:cubicBezTo>
                    <a:pt x="458" y="259"/>
                    <a:pt x="437" y="308"/>
                    <a:pt x="393" y="350"/>
                  </a:cubicBezTo>
                  <a:cubicBezTo>
                    <a:pt x="345" y="395"/>
                    <a:pt x="296" y="438"/>
                    <a:pt x="251" y="488"/>
                  </a:cubicBezTo>
                  <a:cubicBezTo>
                    <a:pt x="167" y="581"/>
                    <a:pt x="94" y="683"/>
                    <a:pt x="28" y="789"/>
                  </a:cubicBezTo>
                  <a:cubicBezTo>
                    <a:pt x="0" y="835"/>
                    <a:pt x="40" y="881"/>
                    <a:pt x="81" y="881"/>
                  </a:cubicBezTo>
                  <a:cubicBezTo>
                    <a:pt x="97" y="881"/>
                    <a:pt x="113" y="873"/>
                    <a:pt x="125" y="855"/>
                  </a:cubicBezTo>
                  <a:cubicBezTo>
                    <a:pt x="199" y="746"/>
                    <a:pt x="281" y="643"/>
                    <a:pt x="375" y="551"/>
                  </a:cubicBezTo>
                  <a:cubicBezTo>
                    <a:pt x="439" y="489"/>
                    <a:pt x="500" y="432"/>
                    <a:pt x="591" y="419"/>
                  </a:cubicBezTo>
                  <a:cubicBezTo>
                    <a:pt x="662" y="409"/>
                    <a:pt x="723" y="402"/>
                    <a:pt x="794" y="376"/>
                  </a:cubicBezTo>
                  <a:cubicBezTo>
                    <a:pt x="879" y="346"/>
                    <a:pt x="947" y="313"/>
                    <a:pt x="1019" y="261"/>
                  </a:cubicBezTo>
                  <a:cubicBezTo>
                    <a:pt x="1078" y="219"/>
                    <a:pt x="1138" y="205"/>
                    <a:pt x="1205" y="205"/>
                  </a:cubicBezTo>
                  <a:cubicBezTo>
                    <a:pt x="1217" y="205"/>
                    <a:pt x="1229" y="205"/>
                    <a:pt x="1241" y="206"/>
                  </a:cubicBezTo>
                  <a:cubicBezTo>
                    <a:pt x="1378" y="215"/>
                    <a:pt x="1523" y="283"/>
                    <a:pt x="1640" y="353"/>
                  </a:cubicBezTo>
                  <a:cubicBezTo>
                    <a:pt x="1691" y="385"/>
                    <a:pt x="1696" y="406"/>
                    <a:pt x="1715" y="458"/>
                  </a:cubicBezTo>
                  <a:cubicBezTo>
                    <a:pt x="1732" y="507"/>
                    <a:pt x="1764" y="544"/>
                    <a:pt x="1792" y="587"/>
                  </a:cubicBezTo>
                  <a:cubicBezTo>
                    <a:pt x="1845" y="670"/>
                    <a:pt x="1908" y="764"/>
                    <a:pt x="1909" y="865"/>
                  </a:cubicBezTo>
                  <a:cubicBezTo>
                    <a:pt x="1910" y="1031"/>
                    <a:pt x="1885" y="1213"/>
                    <a:pt x="1957" y="1368"/>
                  </a:cubicBezTo>
                  <a:cubicBezTo>
                    <a:pt x="1980" y="1415"/>
                    <a:pt x="2007" y="1460"/>
                    <a:pt x="2034" y="1505"/>
                  </a:cubicBezTo>
                  <a:cubicBezTo>
                    <a:pt x="2169" y="1728"/>
                    <a:pt x="2351" y="1831"/>
                    <a:pt x="2610" y="1831"/>
                  </a:cubicBezTo>
                  <a:cubicBezTo>
                    <a:pt x="2613" y="1831"/>
                    <a:pt x="2615" y="1831"/>
                    <a:pt x="2618" y="1831"/>
                  </a:cubicBezTo>
                  <a:cubicBezTo>
                    <a:pt x="2719" y="1831"/>
                    <a:pt x="2823" y="1710"/>
                    <a:pt x="2800" y="1609"/>
                  </a:cubicBezTo>
                  <a:cubicBezTo>
                    <a:pt x="2746" y="1369"/>
                    <a:pt x="2635" y="1078"/>
                    <a:pt x="2428" y="922"/>
                  </a:cubicBezTo>
                  <a:cubicBezTo>
                    <a:pt x="2350" y="857"/>
                    <a:pt x="2283" y="785"/>
                    <a:pt x="2203" y="726"/>
                  </a:cubicBezTo>
                  <a:cubicBezTo>
                    <a:pt x="2153" y="688"/>
                    <a:pt x="2124" y="639"/>
                    <a:pt x="2091" y="587"/>
                  </a:cubicBezTo>
                  <a:cubicBezTo>
                    <a:pt x="2036" y="499"/>
                    <a:pt x="1968" y="376"/>
                    <a:pt x="1875" y="325"/>
                  </a:cubicBezTo>
                  <a:cubicBezTo>
                    <a:pt x="1820" y="293"/>
                    <a:pt x="1779" y="280"/>
                    <a:pt x="1728" y="232"/>
                  </a:cubicBezTo>
                  <a:cubicBezTo>
                    <a:pt x="1703" y="209"/>
                    <a:pt x="1678" y="185"/>
                    <a:pt x="1651" y="165"/>
                  </a:cubicBezTo>
                  <a:cubicBezTo>
                    <a:pt x="1549" y="94"/>
                    <a:pt x="1417" y="72"/>
                    <a:pt x="1295" y="55"/>
                  </a:cubicBezTo>
                  <a:cubicBezTo>
                    <a:pt x="1176" y="39"/>
                    <a:pt x="1062" y="30"/>
                    <a:pt x="943" y="7"/>
                  </a:cubicBezTo>
                  <a:cubicBezTo>
                    <a:pt x="921" y="2"/>
                    <a:pt x="898" y="0"/>
                    <a:pt x="87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82"/>
            <p:cNvSpPr/>
            <p:nvPr/>
          </p:nvSpPr>
          <p:spPr>
            <a:xfrm>
              <a:off x="735928" y="5168581"/>
              <a:ext cx="46944" cy="46651"/>
            </a:xfrm>
            <a:custGeom>
              <a:avLst/>
              <a:gdLst/>
              <a:ahLst/>
              <a:cxnLst/>
              <a:rect l="l" t="t" r="r" b="b"/>
              <a:pathLst>
                <a:path w="963" h="957" extrusionOk="0">
                  <a:moveTo>
                    <a:pt x="714" y="387"/>
                  </a:moveTo>
                  <a:cubicBezTo>
                    <a:pt x="715" y="387"/>
                    <a:pt x="715" y="388"/>
                    <a:pt x="716" y="388"/>
                  </a:cubicBezTo>
                  <a:cubicBezTo>
                    <a:pt x="716" y="388"/>
                    <a:pt x="715" y="387"/>
                    <a:pt x="714" y="387"/>
                  </a:cubicBezTo>
                  <a:close/>
                  <a:moveTo>
                    <a:pt x="128" y="1"/>
                  </a:moveTo>
                  <a:cubicBezTo>
                    <a:pt x="115" y="1"/>
                    <a:pt x="100" y="2"/>
                    <a:pt x="84" y="3"/>
                  </a:cubicBezTo>
                  <a:cubicBezTo>
                    <a:pt x="25" y="10"/>
                    <a:pt x="1" y="79"/>
                    <a:pt x="33" y="124"/>
                  </a:cubicBezTo>
                  <a:cubicBezTo>
                    <a:pt x="58" y="159"/>
                    <a:pt x="66" y="177"/>
                    <a:pt x="100" y="199"/>
                  </a:cubicBezTo>
                  <a:cubicBezTo>
                    <a:pt x="110" y="207"/>
                    <a:pt x="123" y="213"/>
                    <a:pt x="133" y="222"/>
                  </a:cubicBezTo>
                  <a:cubicBezTo>
                    <a:pt x="138" y="225"/>
                    <a:pt x="143" y="228"/>
                    <a:pt x="147" y="231"/>
                  </a:cubicBezTo>
                  <a:cubicBezTo>
                    <a:pt x="148" y="232"/>
                    <a:pt x="149" y="233"/>
                    <a:pt x="152" y="235"/>
                  </a:cubicBezTo>
                  <a:cubicBezTo>
                    <a:pt x="163" y="245"/>
                    <a:pt x="173" y="254"/>
                    <a:pt x="183" y="264"/>
                  </a:cubicBezTo>
                  <a:cubicBezTo>
                    <a:pt x="205" y="285"/>
                    <a:pt x="225" y="309"/>
                    <a:pt x="242" y="333"/>
                  </a:cubicBezTo>
                  <a:cubicBezTo>
                    <a:pt x="219" y="381"/>
                    <a:pt x="197" y="430"/>
                    <a:pt x="191" y="481"/>
                  </a:cubicBezTo>
                  <a:cubicBezTo>
                    <a:pt x="186" y="513"/>
                    <a:pt x="189" y="548"/>
                    <a:pt x="193" y="580"/>
                  </a:cubicBezTo>
                  <a:cubicBezTo>
                    <a:pt x="200" y="636"/>
                    <a:pt x="218" y="678"/>
                    <a:pt x="247" y="727"/>
                  </a:cubicBezTo>
                  <a:cubicBezTo>
                    <a:pt x="273" y="772"/>
                    <a:pt x="311" y="811"/>
                    <a:pt x="350" y="846"/>
                  </a:cubicBezTo>
                  <a:cubicBezTo>
                    <a:pt x="385" y="878"/>
                    <a:pt x="430" y="903"/>
                    <a:pt x="474" y="922"/>
                  </a:cubicBezTo>
                  <a:cubicBezTo>
                    <a:pt x="508" y="939"/>
                    <a:pt x="550" y="951"/>
                    <a:pt x="587" y="955"/>
                  </a:cubicBezTo>
                  <a:cubicBezTo>
                    <a:pt x="598" y="956"/>
                    <a:pt x="609" y="957"/>
                    <a:pt x="620" y="957"/>
                  </a:cubicBezTo>
                  <a:cubicBezTo>
                    <a:pt x="699" y="957"/>
                    <a:pt x="773" y="925"/>
                    <a:pt x="832" y="873"/>
                  </a:cubicBezTo>
                  <a:cubicBezTo>
                    <a:pt x="940" y="780"/>
                    <a:pt x="963" y="593"/>
                    <a:pt x="859" y="485"/>
                  </a:cubicBezTo>
                  <a:cubicBezTo>
                    <a:pt x="815" y="442"/>
                    <a:pt x="766" y="411"/>
                    <a:pt x="713" y="391"/>
                  </a:cubicBezTo>
                  <a:cubicBezTo>
                    <a:pt x="712" y="389"/>
                    <a:pt x="710" y="388"/>
                    <a:pt x="709" y="386"/>
                  </a:cubicBezTo>
                  <a:lnTo>
                    <a:pt x="709" y="386"/>
                  </a:lnTo>
                  <a:cubicBezTo>
                    <a:pt x="710" y="386"/>
                    <a:pt x="712" y="387"/>
                    <a:pt x="714" y="387"/>
                  </a:cubicBezTo>
                  <a:lnTo>
                    <a:pt x="714" y="387"/>
                  </a:lnTo>
                  <a:cubicBezTo>
                    <a:pt x="712" y="386"/>
                    <a:pt x="710" y="385"/>
                    <a:pt x="708" y="385"/>
                  </a:cubicBezTo>
                  <a:cubicBezTo>
                    <a:pt x="684" y="355"/>
                    <a:pt x="655" y="330"/>
                    <a:pt x="627" y="305"/>
                  </a:cubicBezTo>
                  <a:cubicBezTo>
                    <a:pt x="581" y="265"/>
                    <a:pt x="537" y="230"/>
                    <a:pt x="474" y="222"/>
                  </a:cubicBezTo>
                  <a:cubicBezTo>
                    <a:pt x="468" y="221"/>
                    <a:pt x="463" y="221"/>
                    <a:pt x="458" y="221"/>
                  </a:cubicBezTo>
                  <a:cubicBezTo>
                    <a:pt x="451" y="221"/>
                    <a:pt x="444" y="221"/>
                    <a:pt x="438" y="222"/>
                  </a:cubicBezTo>
                  <a:cubicBezTo>
                    <a:pt x="409" y="182"/>
                    <a:pt x="379" y="145"/>
                    <a:pt x="342" y="113"/>
                  </a:cubicBezTo>
                  <a:cubicBezTo>
                    <a:pt x="316" y="89"/>
                    <a:pt x="287" y="66"/>
                    <a:pt x="256" y="46"/>
                  </a:cubicBezTo>
                  <a:cubicBezTo>
                    <a:pt x="242" y="38"/>
                    <a:pt x="230" y="30"/>
                    <a:pt x="215" y="22"/>
                  </a:cubicBezTo>
                  <a:cubicBezTo>
                    <a:pt x="185" y="6"/>
                    <a:pt x="158" y="1"/>
                    <a:pt x="12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82"/>
            <p:cNvSpPr/>
            <p:nvPr/>
          </p:nvSpPr>
          <p:spPr>
            <a:xfrm>
              <a:off x="692932" y="5291620"/>
              <a:ext cx="75022" cy="72439"/>
            </a:xfrm>
            <a:custGeom>
              <a:avLst/>
              <a:gdLst/>
              <a:ahLst/>
              <a:cxnLst/>
              <a:rect l="l" t="t" r="r" b="b"/>
              <a:pathLst>
                <a:path w="1539" h="1486" extrusionOk="0">
                  <a:moveTo>
                    <a:pt x="222" y="0"/>
                  </a:moveTo>
                  <a:cubicBezTo>
                    <a:pt x="168" y="0"/>
                    <a:pt x="118" y="14"/>
                    <a:pt x="62" y="14"/>
                  </a:cubicBezTo>
                  <a:cubicBezTo>
                    <a:pt x="60" y="14"/>
                    <a:pt x="59" y="14"/>
                    <a:pt x="57" y="14"/>
                  </a:cubicBezTo>
                  <a:cubicBezTo>
                    <a:pt x="57" y="14"/>
                    <a:pt x="57" y="14"/>
                    <a:pt x="56" y="14"/>
                  </a:cubicBezTo>
                  <a:cubicBezTo>
                    <a:pt x="17" y="14"/>
                    <a:pt x="1" y="71"/>
                    <a:pt x="42" y="84"/>
                  </a:cubicBezTo>
                  <a:cubicBezTo>
                    <a:pt x="67" y="93"/>
                    <a:pt x="76" y="96"/>
                    <a:pt x="89" y="116"/>
                  </a:cubicBezTo>
                  <a:cubicBezTo>
                    <a:pt x="125" y="173"/>
                    <a:pt x="158" y="242"/>
                    <a:pt x="185" y="306"/>
                  </a:cubicBezTo>
                  <a:cubicBezTo>
                    <a:pt x="216" y="375"/>
                    <a:pt x="227" y="450"/>
                    <a:pt x="254" y="520"/>
                  </a:cubicBezTo>
                  <a:cubicBezTo>
                    <a:pt x="271" y="563"/>
                    <a:pt x="285" y="605"/>
                    <a:pt x="299" y="649"/>
                  </a:cubicBezTo>
                  <a:cubicBezTo>
                    <a:pt x="344" y="799"/>
                    <a:pt x="384" y="948"/>
                    <a:pt x="457" y="1088"/>
                  </a:cubicBezTo>
                  <a:cubicBezTo>
                    <a:pt x="494" y="1158"/>
                    <a:pt x="542" y="1223"/>
                    <a:pt x="593" y="1283"/>
                  </a:cubicBezTo>
                  <a:cubicBezTo>
                    <a:pt x="694" y="1398"/>
                    <a:pt x="839" y="1460"/>
                    <a:pt x="989" y="1481"/>
                  </a:cubicBezTo>
                  <a:cubicBezTo>
                    <a:pt x="1011" y="1484"/>
                    <a:pt x="1033" y="1486"/>
                    <a:pt x="1056" y="1486"/>
                  </a:cubicBezTo>
                  <a:cubicBezTo>
                    <a:pt x="1160" y="1486"/>
                    <a:pt x="1273" y="1457"/>
                    <a:pt x="1364" y="1417"/>
                  </a:cubicBezTo>
                  <a:cubicBezTo>
                    <a:pt x="1423" y="1392"/>
                    <a:pt x="1499" y="1362"/>
                    <a:pt x="1533" y="1306"/>
                  </a:cubicBezTo>
                  <a:cubicBezTo>
                    <a:pt x="1538" y="1297"/>
                    <a:pt x="1536" y="1283"/>
                    <a:pt x="1530" y="1275"/>
                  </a:cubicBezTo>
                  <a:cubicBezTo>
                    <a:pt x="1471" y="1211"/>
                    <a:pt x="1364" y="1202"/>
                    <a:pt x="1284" y="1174"/>
                  </a:cubicBezTo>
                  <a:cubicBezTo>
                    <a:pt x="1234" y="1158"/>
                    <a:pt x="1186" y="1129"/>
                    <a:pt x="1137" y="1108"/>
                  </a:cubicBezTo>
                  <a:cubicBezTo>
                    <a:pt x="1094" y="1089"/>
                    <a:pt x="1053" y="1069"/>
                    <a:pt x="1018" y="1038"/>
                  </a:cubicBezTo>
                  <a:cubicBezTo>
                    <a:pt x="997" y="1018"/>
                    <a:pt x="975" y="996"/>
                    <a:pt x="954" y="975"/>
                  </a:cubicBezTo>
                  <a:cubicBezTo>
                    <a:pt x="945" y="964"/>
                    <a:pt x="935" y="954"/>
                    <a:pt x="927" y="943"/>
                  </a:cubicBezTo>
                  <a:cubicBezTo>
                    <a:pt x="925" y="941"/>
                    <a:pt x="923" y="938"/>
                    <a:pt x="921" y="935"/>
                  </a:cubicBezTo>
                  <a:cubicBezTo>
                    <a:pt x="904" y="910"/>
                    <a:pt x="888" y="883"/>
                    <a:pt x="873" y="857"/>
                  </a:cubicBezTo>
                  <a:cubicBezTo>
                    <a:pt x="867" y="844"/>
                    <a:pt x="860" y="830"/>
                    <a:pt x="853" y="815"/>
                  </a:cubicBezTo>
                  <a:cubicBezTo>
                    <a:pt x="850" y="811"/>
                    <a:pt x="849" y="807"/>
                    <a:pt x="848" y="805"/>
                  </a:cubicBezTo>
                  <a:cubicBezTo>
                    <a:pt x="848" y="805"/>
                    <a:pt x="847" y="803"/>
                    <a:pt x="845" y="798"/>
                  </a:cubicBezTo>
                  <a:cubicBezTo>
                    <a:pt x="786" y="644"/>
                    <a:pt x="743" y="478"/>
                    <a:pt x="669" y="331"/>
                  </a:cubicBezTo>
                  <a:cubicBezTo>
                    <a:pt x="596" y="189"/>
                    <a:pt x="440" y="42"/>
                    <a:pt x="280" y="6"/>
                  </a:cubicBezTo>
                  <a:cubicBezTo>
                    <a:pt x="260" y="2"/>
                    <a:pt x="241" y="0"/>
                    <a:pt x="22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82"/>
            <p:cNvSpPr/>
            <p:nvPr/>
          </p:nvSpPr>
          <p:spPr>
            <a:xfrm>
              <a:off x="681574" y="4978174"/>
              <a:ext cx="100517" cy="80775"/>
            </a:xfrm>
            <a:custGeom>
              <a:avLst/>
              <a:gdLst/>
              <a:ahLst/>
              <a:cxnLst/>
              <a:rect l="l" t="t" r="r" b="b"/>
              <a:pathLst>
                <a:path w="2062" h="1657" extrusionOk="0">
                  <a:moveTo>
                    <a:pt x="254" y="1"/>
                  </a:moveTo>
                  <a:cubicBezTo>
                    <a:pt x="243" y="1"/>
                    <a:pt x="231" y="6"/>
                    <a:pt x="222" y="17"/>
                  </a:cubicBezTo>
                  <a:cubicBezTo>
                    <a:pt x="153" y="103"/>
                    <a:pt x="85" y="189"/>
                    <a:pt x="18" y="276"/>
                  </a:cubicBezTo>
                  <a:cubicBezTo>
                    <a:pt x="1" y="298"/>
                    <a:pt x="20" y="322"/>
                    <a:pt x="41" y="322"/>
                  </a:cubicBezTo>
                  <a:cubicBezTo>
                    <a:pt x="48" y="322"/>
                    <a:pt x="55" y="319"/>
                    <a:pt x="61" y="313"/>
                  </a:cubicBezTo>
                  <a:cubicBezTo>
                    <a:pt x="106" y="268"/>
                    <a:pt x="152" y="222"/>
                    <a:pt x="196" y="176"/>
                  </a:cubicBezTo>
                  <a:cubicBezTo>
                    <a:pt x="197" y="241"/>
                    <a:pt x="208" y="304"/>
                    <a:pt x="226" y="369"/>
                  </a:cubicBezTo>
                  <a:cubicBezTo>
                    <a:pt x="239" y="417"/>
                    <a:pt x="251" y="467"/>
                    <a:pt x="258" y="517"/>
                  </a:cubicBezTo>
                  <a:cubicBezTo>
                    <a:pt x="265" y="581"/>
                    <a:pt x="269" y="641"/>
                    <a:pt x="289" y="704"/>
                  </a:cubicBezTo>
                  <a:cubicBezTo>
                    <a:pt x="340" y="829"/>
                    <a:pt x="406" y="945"/>
                    <a:pt x="489" y="1055"/>
                  </a:cubicBezTo>
                  <a:cubicBezTo>
                    <a:pt x="506" y="1098"/>
                    <a:pt x="531" y="1132"/>
                    <a:pt x="565" y="1161"/>
                  </a:cubicBezTo>
                  <a:cubicBezTo>
                    <a:pt x="688" y="1280"/>
                    <a:pt x="864" y="1343"/>
                    <a:pt x="1035" y="1343"/>
                  </a:cubicBezTo>
                  <a:cubicBezTo>
                    <a:pt x="1076" y="1343"/>
                    <a:pt x="1118" y="1339"/>
                    <a:pt x="1158" y="1332"/>
                  </a:cubicBezTo>
                  <a:cubicBezTo>
                    <a:pt x="1326" y="1299"/>
                    <a:pt x="1509" y="1188"/>
                    <a:pt x="1604" y="1037"/>
                  </a:cubicBezTo>
                  <a:cubicBezTo>
                    <a:pt x="1608" y="1036"/>
                    <a:pt x="1612" y="1035"/>
                    <a:pt x="1616" y="1035"/>
                  </a:cubicBezTo>
                  <a:cubicBezTo>
                    <a:pt x="1649" y="1035"/>
                    <a:pt x="1679" y="1063"/>
                    <a:pt x="1711" y="1080"/>
                  </a:cubicBezTo>
                  <a:cubicBezTo>
                    <a:pt x="1716" y="1078"/>
                    <a:pt x="1720" y="1077"/>
                    <a:pt x="1724" y="1077"/>
                  </a:cubicBezTo>
                  <a:cubicBezTo>
                    <a:pt x="1732" y="1077"/>
                    <a:pt x="1737" y="1081"/>
                    <a:pt x="1740" y="1090"/>
                  </a:cubicBezTo>
                  <a:cubicBezTo>
                    <a:pt x="1746" y="1102"/>
                    <a:pt x="1751" y="1113"/>
                    <a:pt x="1757" y="1125"/>
                  </a:cubicBezTo>
                  <a:cubicBezTo>
                    <a:pt x="1766" y="1145"/>
                    <a:pt x="1772" y="1166"/>
                    <a:pt x="1778" y="1188"/>
                  </a:cubicBezTo>
                  <a:cubicBezTo>
                    <a:pt x="1790" y="1243"/>
                    <a:pt x="1793" y="1296"/>
                    <a:pt x="1793" y="1352"/>
                  </a:cubicBezTo>
                  <a:cubicBezTo>
                    <a:pt x="1791" y="1438"/>
                    <a:pt x="1800" y="1508"/>
                    <a:pt x="1821" y="1593"/>
                  </a:cubicBezTo>
                  <a:cubicBezTo>
                    <a:pt x="1830" y="1633"/>
                    <a:pt x="1870" y="1657"/>
                    <a:pt x="1909" y="1657"/>
                  </a:cubicBezTo>
                  <a:cubicBezTo>
                    <a:pt x="1936" y="1657"/>
                    <a:pt x="1963" y="1644"/>
                    <a:pt x="1977" y="1616"/>
                  </a:cubicBezTo>
                  <a:cubicBezTo>
                    <a:pt x="2058" y="1452"/>
                    <a:pt x="2061" y="1268"/>
                    <a:pt x="2008" y="1092"/>
                  </a:cubicBezTo>
                  <a:cubicBezTo>
                    <a:pt x="1997" y="1057"/>
                    <a:pt x="1983" y="1023"/>
                    <a:pt x="1969" y="988"/>
                  </a:cubicBezTo>
                  <a:cubicBezTo>
                    <a:pt x="1944" y="932"/>
                    <a:pt x="1931" y="859"/>
                    <a:pt x="1890" y="810"/>
                  </a:cubicBezTo>
                  <a:cubicBezTo>
                    <a:pt x="1756" y="651"/>
                    <a:pt x="1519" y="604"/>
                    <a:pt x="1313" y="604"/>
                  </a:cubicBezTo>
                  <a:cubicBezTo>
                    <a:pt x="1280" y="604"/>
                    <a:pt x="1248" y="605"/>
                    <a:pt x="1218" y="607"/>
                  </a:cubicBezTo>
                  <a:cubicBezTo>
                    <a:pt x="1174" y="613"/>
                    <a:pt x="1132" y="624"/>
                    <a:pt x="1090" y="639"/>
                  </a:cubicBezTo>
                  <a:cubicBezTo>
                    <a:pt x="1067" y="647"/>
                    <a:pt x="1055" y="652"/>
                    <a:pt x="1054" y="652"/>
                  </a:cubicBezTo>
                  <a:cubicBezTo>
                    <a:pt x="1052" y="652"/>
                    <a:pt x="1058" y="649"/>
                    <a:pt x="1070" y="644"/>
                  </a:cubicBezTo>
                  <a:lnTo>
                    <a:pt x="1070" y="644"/>
                  </a:lnTo>
                  <a:cubicBezTo>
                    <a:pt x="1053" y="648"/>
                    <a:pt x="1036" y="652"/>
                    <a:pt x="1019" y="655"/>
                  </a:cubicBezTo>
                  <a:lnTo>
                    <a:pt x="1016" y="655"/>
                  </a:lnTo>
                  <a:cubicBezTo>
                    <a:pt x="1007" y="652"/>
                    <a:pt x="996" y="650"/>
                    <a:pt x="988" y="646"/>
                  </a:cubicBezTo>
                  <a:cubicBezTo>
                    <a:pt x="893" y="606"/>
                    <a:pt x="803" y="554"/>
                    <a:pt x="708" y="513"/>
                  </a:cubicBezTo>
                  <a:cubicBezTo>
                    <a:pt x="585" y="459"/>
                    <a:pt x="400" y="449"/>
                    <a:pt x="333" y="317"/>
                  </a:cubicBezTo>
                  <a:cubicBezTo>
                    <a:pt x="293" y="240"/>
                    <a:pt x="288" y="143"/>
                    <a:pt x="303" y="59"/>
                  </a:cubicBezTo>
                  <a:cubicBezTo>
                    <a:pt x="308" y="28"/>
                    <a:pt x="282" y="1"/>
                    <a:pt x="25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82"/>
            <p:cNvSpPr/>
            <p:nvPr/>
          </p:nvSpPr>
          <p:spPr>
            <a:xfrm>
              <a:off x="608453" y="5017123"/>
              <a:ext cx="14576" cy="18037"/>
            </a:xfrm>
            <a:custGeom>
              <a:avLst/>
              <a:gdLst/>
              <a:ahLst/>
              <a:cxnLst/>
              <a:rect l="l" t="t" r="r" b="b"/>
              <a:pathLst>
                <a:path w="299" h="370" extrusionOk="0">
                  <a:moveTo>
                    <a:pt x="6" y="281"/>
                  </a:moveTo>
                  <a:cubicBezTo>
                    <a:pt x="6" y="284"/>
                    <a:pt x="6" y="287"/>
                    <a:pt x="6" y="290"/>
                  </a:cubicBezTo>
                  <a:lnTo>
                    <a:pt x="6" y="290"/>
                  </a:lnTo>
                  <a:cubicBezTo>
                    <a:pt x="6" y="287"/>
                    <a:pt x="6" y="284"/>
                    <a:pt x="6" y="281"/>
                  </a:cubicBezTo>
                  <a:close/>
                  <a:moveTo>
                    <a:pt x="119" y="358"/>
                  </a:moveTo>
                  <a:cubicBezTo>
                    <a:pt x="119" y="358"/>
                    <a:pt x="118" y="358"/>
                    <a:pt x="118" y="359"/>
                  </a:cubicBezTo>
                  <a:cubicBezTo>
                    <a:pt x="119" y="359"/>
                    <a:pt x="119" y="358"/>
                    <a:pt x="119" y="358"/>
                  </a:cubicBezTo>
                  <a:close/>
                  <a:moveTo>
                    <a:pt x="206" y="0"/>
                  </a:moveTo>
                  <a:cubicBezTo>
                    <a:pt x="198" y="0"/>
                    <a:pt x="190" y="1"/>
                    <a:pt x="181" y="3"/>
                  </a:cubicBezTo>
                  <a:cubicBezTo>
                    <a:pt x="170" y="6"/>
                    <a:pt x="158" y="10"/>
                    <a:pt x="149" y="17"/>
                  </a:cubicBezTo>
                  <a:cubicBezTo>
                    <a:pt x="134" y="28"/>
                    <a:pt x="124" y="40"/>
                    <a:pt x="117" y="56"/>
                  </a:cubicBezTo>
                  <a:cubicBezTo>
                    <a:pt x="98" y="86"/>
                    <a:pt x="80" y="117"/>
                    <a:pt x="61" y="147"/>
                  </a:cubicBezTo>
                  <a:cubicBezTo>
                    <a:pt x="53" y="162"/>
                    <a:pt x="45" y="177"/>
                    <a:pt x="35" y="192"/>
                  </a:cubicBezTo>
                  <a:cubicBezTo>
                    <a:pt x="31" y="199"/>
                    <a:pt x="27" y="206"/>
                    <a:pt x="22" y="214"/>
                  </a:cubicBezTo>
                  <a:cubicBezTo>
                    <a:pt x="19" y="218"/>
                    <a:pt x="16" y="222"/>
                    <a:pt x="14" y="226"/>
                  </a:cubicBezTo>
                  <a:cubicBezTo>
                    <a:pt x="1" y="249"/>
                    <a:pt x="5" y="276"/>
                    <a:pt x="7" y="301"/>
                  </a:cubicBezTo>
                  <a:cubicBezTo>
                    <a:pt x="7" y="300"/>
                    <a:pt x="7" y="299"/>
                    <a:pt x="7" y="299"/>
                  </a:cubicBezTo>
                  <a:lnTo>
                    <a:pt x="7" y="299"/>
                  </a:lnTo>
                  <a:cubicBezTo>
                    <a:pt x="8" y="313"/>
                    <a:pt x="11" y="327"/>
                    <a:pt x="19" y="339"/>
                  </a:cubicBezTo>
                  <a:cubicBezTo>
                    <a:pt x="30" y="352"/>
                    <a:pt x="43" y="361"/>
                    <a:pt x="58" y="366"/>
                  </a:cubicBezTo>
                  <a:cubicBezTo>
                    <a:pt x="66" y="368"/>
                    <a:pt x="74" y="369"/>
                    <a:pt x="81" y="369"/>
                  </a:cubicBezTo>
                  <a:cubicBezTo>
                    <a:pt x="89" y="369"/>
                    <a:pt x="97" y="368"/>
                    <a:pt x="105" y="365"/>
                  </a:cubicBezTo>
                  <a:cubicBezTo>
                    <a:pt x="107" y="364"/>
                    <a:pt x="109" y="363"/>
                    <a:pt x="111" y="362"/>
                  </a:cubicBezTo>
                  <a:lnTo>
                    <a:pt x="111" y="362"/>
                  </a:lnTo>
                  <a:cubicBezTo>
                    <a:pt x="109" y="362"/>
                    <a:pt x="107" y="363"/>
                    <a:pt x="105" y="364"/>
                  </a:cubicBezTo>
                  <a:lnTo>
                    <a:pt x="105" y="364"/>
                  </a:lnTo>
                  <a:cubicBezTo>
                    <a:pt x="108" y="363"/>
                    <a:pt x="110" y="361"/>
                    <a:pt x="113" y="361"/>
                  </a:cubicBezTo>
                  <a:cubicBezTo>
                    <a:pt x="116" y="360"/>
                    <a:pt x="118" y="357"/>
                    <a:pt x="121" y="356"/>
                  </a:cubicBezTo>
                  <a:lnTo>
                    <a:pt x="121" y="356"/>
                  </a:lnTo>
                  <a:cubicBezTo>
                    <a:pt x="120" y="357"/>
                    <a:pt x="119" y="358"/>
                    <a:pt x="119" y="358"/>
                  </a:cubicBezTo>
                  <a:lnTo>
                    <a:pt x="119" y="358"/>
                  </a:lnTo>
                  <a:cubicBezTo>
                    <a:pt x="133" y="353"/>
                    <a:pt x="147" y="347"/>
                    <a:pt x="159" y="336"/>
                  </a:cubicBezTo>
                  <a:cubicBezTo>
                    <a:pt x="171" y="326"/>
                    <a:pt x="177" y="314"/>
                    <a:pt x="185" y="302"/>
                  </a:cubicBezTo>
                  <a:cubicBezTo>
                    <a:pt x="191" y="293"/>
                    <a:pt x="196" y="286"/>
                    <a:pt x="200" y="278"/>
                  </a:cubicBezTo>
                  <a:cubicBezTo>
                    <a:pt x="211" y="262"/>
                    <a:pt x="220" y="246"/>
                    <a:pt x="231" y="230"/>
                  </a:cubicBezTo>
                  <a:cubicBezTo>
                    <a:pt x="246" y="205"/>
                    <a:pt x="262" y="181"/>
                    <a:pt x="278" y="156"/>
                  </a:cubicBezTo>
                  <a:cubicBezTo>
                    <a:pt x="288" y="142"/>
                    <a:pt x="296" y="126"/>
                    <a:pt x="298" y="109"/>
                  </a:cubicBezTo>
                  <a:cubicBezTo>
                    <a:pt x="299" y="101"/>
                    <a:pt x="299" y="93"/>
                    <a:pt x="299" y="84"/>
                  </a:cubicBezTo>
                  <a:cubicBezTo>
                    <a:pt x="297" y="55"/>
                    <a:pt x="278" y="30"/>
                    <a:pt x="254" y="15"/>
                  </a:cubicBezTo>
                  <a:cubicBezTo>
                    <a:pt x="238" y="5"/>
                    <a:pt x="222" y="0"/>
                    <a:pt x="20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82"/>
            <p:cNvSpPr/>
            <p:nvPr/>
          </p:nvSpPr>
          <p:spPr>
            <a:xfrm>
              <a:off x="613815" y="5034575"/>
              <a:ext cx="439" cy="195"/>
            </a:xfrm>
            <a:custGeom>
              <a:avLst/>
              <a:gdLst/>
              <a:ahLst/>
              <a:cxnLst/>
              <a:rect l="l" t="t" r="r" b="b"/>
              <a:pathLst>
                <a:path w="9" h="4" extrusionOk="0">
                  <a:moveTo>
                    <a:pt x="8" y="1"/>
                  </a:moveTo>
                  <a:lnTo>
                    <a:pt x="8" y="1"/>
                  </a:lnTo>
                  <a:cubicBezTo>
                    <a:pt x="7" y="1"/>
                    <a:pt x="7" y="1"/>
                    <a:pt x="6" y="2"/>
                  </a:cubicBezTo>
                  <a:lnTo>
                    <a:pt x="6" y="2"/>
                  </a:lnTo>
                  <a:lnTo>
                    <a:pt x="6" y="2"/>
                  </a:lnTo>
                  <a:cubicBezTo>
                    <a:pt x="6" y="2"/>
                    <a:pt x="7" y="2"/>
                    <a:pt x="8" y="1"/>
                  </a:cubicBezTo>
                  <a:close/>
                  <a:moveTo>
                    <a:pt x="6" y="2"/>
                  </a:moveTo>
                  <a:lnTo>
                    <a:pt x="4" y="2"/>
                  </a:lnTo>
                  <a:lnTo>
                    <a:pt x="4" y="2"/>
                  </a:lnTo>
                  <a:cubicBezTo>
                    <a:pt x="4" y="2"/>
                    <a:pt x="5" y="2"/>
                    <a:pt x="6" y="2"/>
                  </a:cubicBezTo>
                  <a:close/>
                  <a:moveTo>
                    <a:pt x="4" y="2"/>
                  </a:moveTo>
                  <a:cubicBezTo>
                    <a:pt x="4" y="3"/>
                    <a:pt x="3" y="3"/>
                    <a:pt x="3" y="3"/>
                  </a:cubicBezTo>
                  <a:cubicBezTo>
                    <a:pt x="3" y="3"/>
                    <a:pt x="3" y="3"/>
                    <a:pt x="2" y="3"/>
                  </a:cubicBezTo>
                  <a:lnTo>
                    <a:pt x="2" y="3"/>
                  </a:lnTo>
                  <a:lnTo>
                    <a:pt x="4" y="2"/>
                  </a:lnTo>
                  <a:close/>
                  <a:moveTo>
                    <a:pt x="2" y="3"/>
                  </a:moveTo>
                  <a:lnTo>
                    <a:pt x="1" y="4"/>
                  </a:lnTo>
                  <a:cubicBezTo>
                    <a:pt x="1" y="4"/>
                    <a:pt x="2" y="4"/>
                    <a:pt x="2" y="3"/>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82"/>
            <p:cNvSpPr/>
            <p:nvPr/>
          </p:nvSpPr>
          <p:spPr>
            <a:xfrm>
              <a:off x="755768" y="4945854"/>
              <a:ext cx="27640" cy="14673"/>
            </a:xfrm>
            <a:custGeom>
              <a:avLst/>
              <a:gdLst/>
              <a:ahLst/>
              <a:cxnLst/>
              <a:rect l="l" t="t" r="r" b="b"/>
              <a:pathLst>
                <a:path w="567" h="301" extrusionOk="0">
                  <a:moveTo>
                    <a:pt x="361" y="1"/>
                  </a:moveTo>
                  <a:cubicBezTo>
                    <a:pt x="353" y="1"/>
                    <a:pt x="345" y="1"/>
                    <a:pt x="337" y="1"/>
                  </a:cubicBezTo>
                  <a:cubicBezTo>
                    <a:pt x="266" y="4"/>
                    <a:pt x="203" y="36"/>
                    <a:pt x="148" y="80"/>
                  </a:cubicBezTo>
                  <a:cubicBezTo>
                    <a:pt x="118" y="104"/>
                    <a:pt x="95" y="129"/>
                    <a:pt x="69" y="157"/>
                  </a:cubicBezTo>
                  <a:cubicBezTo>
                    <a:pt x="50" y="177"/>
                    <a:pt x="32" y="197"/>
                    <a:pt x="17" y="220"/>
                  </a:cubicBezTo>
                  <a:cubicBezTo>
                    <a:pt x="3" y="240"/>
                    <a:pt x="0" y="265"/>
                    <a:pt x="18" y="285"/>
                  </a:cubicBezTo>
                  <a:cubicBezTo>
                    <a:pt x="29" y="295"/>
                    <a:pt x="42" y="301"/>
                    <a:pt x="55" y="301"/>
                  </a:cubicBezTo>
                  <a:cubicBezTo>
                    <a:pt x="65" y="301"/>
                    <a:pt x="75" y="298"/>
                    <a:pt x="83" y="292"/>
                  </a:cubicBezTo>
                  <a:cubicBezTo>
                    <a:pt x="106" y="278"/>
                    <a:pt x="133" y="264"/>
                    <a:pt x="162" y="260"/>
                  </a:cubicBezTo>
                  <a:cubicBezTo>
                    <a:pt x="175" y="258"/>
                    <a:pt x="187" y="257"/>
                    <a:pt x="199" y="257"/>
                  </a:cubicBezTo>
                  <a:cubicBezTo>
                    <a:pt x="219" y="257"/>
                    <a:pt x="239" y="259"/>
                    <a:pt x="259" y="262"/>
                  </a:cubicBezTo>
                  <a:lnTo>
                    <a:pt x="259" y="262"/>
                  </a:lnTo>
                  <a:cubicBezTo>
                    <a:pt x="280" y="267"/>
                    <a:pt x="301" y="271"/>
                    <a:pt x="323" y="271"/>
                  </a:cubicBezTo>
                  <a:lnTo>
                    <a:pt x="330" y="271"/>
                  </a:lnTo>
                  <a:cubicBezTo>
                    <a:pt x="354" y="273"/>
                    <a:pt x="377" y="278"/>
                    <a:pt x="399" y="283"/>
                  </a:cubicBezTo>
                  <a:cubicBezTo>
                    <a:pt x="406" y="284"/>
                    <a:pt x="413" y="285"/>
                    <a:pt x="420" y="285"/>
                  </a:cubicBezTo>
                  <a:cubicBezTo>
                    <a:pt x="449" y="285"/>
                    <a:pt x="483" y="272"/>
                    <a:pt x="506" y="256"/>
                  </a:cubicBezTo>
                  <a:cubicBezTo>
                    <a:pt x="532" y="236"/>
                    <a:pt x="555" y="200"/>
                    <a:pt x="559" y="165"/>
                  </a:cubicBezTo>
                  <a:cubicBezTo>
                    <a:pt x="566" y="91"/>
                    <a:pt x="519" y="17"/>
                    <a:pt x="441" y="7"/>
                  </a:cubicBezTo>
                  <a:cubicBezTo>
                    <a:pt x="415" y="3"/>
                    <a:pt x="388" y="1"/>
                    <a:pt x="36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82"/>
            <p:cNvSpPr/>
            <p:nvPr/>
          </p:nvSpPr>
          <p:spPr>
            <a:xfrm>
              <a:off x="772147" y="5075766"/>
              <a:ext cx="13503" cy="16428"/>
            </a:xfrm>
            <a:custGeom>
              <a:avLst/>
              <a:gdLst/>
              <a:ahLst/>
              <a:cxnLst/>
              <a:rect l="l" t="t" r="r" b="b"/>
              <a:pathLst>
                <a:path w="277" h="337" extrusionOk="0">
                  <a:moveTo>
                    <a:pt x="150" y="1"/>
                  </a:moveTo>
                  <a:cubicBezTo>
                    <a:pt x="129" y="1"/>
                    <a:pt x="110" y="6"/>
                    <a:pt x="92" y="16"/>
                  </a:cubicBezTo>
                  <a:cubicBezTo>
                    <a:pt x="82" y="21"/>
                    <a:pt x="74" y="27"/>
                    <a:pt x="66" y="34"/>
                  </a:cubicBezTo>
                  <a:cubicBezTo>
                    <a:pt x="49" y="48"/>
                    <a:pt x="37" y="66"/>
                    <a:pt x="30" y="87"/>
                  </a:cubicBezTo>
                  <a:cubicBezTo>
                    <a:pt x="21" y="126"/>
                    <a:pt x="12" y="165"/>
                    <a:pt x="3" y="204"/>
                  </a:cubicBezTo>
                  <a:cubicBezTo>
                    <a:pt x="0" y="221"/>
                    <a:pt x="3" y="236"/>
                    <a:pt x="9" y="251"/>
                  </a:cubicBezTo>
                  <a:cubicBezTo>
                    <a:pt x="12" y="267"/>
                    <a:pt x="19" y="280"/>
                    <a:pt x="31" y="292"/>
                  </a:cubicBezTo>
                  <a:cubicBezTo>
                    <a:pt x="38" y="299"/>
                    <a:pt x="46" y="307"/>
                    <a:pt x="53" y="314"/>
                  </a:cubicBezTo>
                  <a:cubicBezTo>
                    <a:pt x="67" y="325"/>
                    <a:pt x="81" y="330"/>
                    <a:pt x="97" y="333"/>
                  </a:cubicBezTo>
                  <a:cubicBezTo>
                    <a:pt x="105" y="335"/>
                    <a:pt x="113" y="336"/>
                    <a:pt x="121" y="336"/>
                  </a:cubicBezTo>
                  <a:cubicBezTo>
                    <a:pt x="124" y="336"/>
                    <a:pt x="127" y="336"/>
                    <a:pt x="130" y="336"/>
                  </a:cubicBezTo>
                  <a:cubicBezTo>
                    <a:pt x="145" y="336"/>
                    <a:pt x="161" y="333"/>
                    <a:pt x="176" y="326"/>
                  </a:cubicBezTo>
                  <a:cubicBezTo>
                    <a:pt x="184" y="320"/>
                    <a:pt x="194" y="314"/>
                    <a:pt x="202" y="309"/>
                  </a:cubicBezTo>
                  <a:cubicBezTo>
                    <a:pt x="218" y="296"/>
                    <a:pt x="230" y="280"/>
                    <a:pt x="238" y="261"/>
                  </a:cubicBezTo>
                  <a:lnTo>
                    <a:pt x="238" y="261"/>
                  </a:lnTo>
                  <a:cubicBezTo>
                    <a:pt x="238" y="261"/>
                    <a:pt x="238" y="261"/>
                    <a:pt x="238" y="261"/>
                  </a:cubicBezTo>
                  <a:cubicBezTo>
                    <a:pt x="238" y="261"/>
                    <a:pt x="238" y="260"/>
                    <a:pt x="239" y="258"/>
                  </a:cubicBezTo>
                  <a:lnTo>
                    <a:pt x="239" y="258"/>
                  </a:lnTo>
                  <a:cubicBezTo>
                    <a:pt x="239" y="259"/>
                    <a:pt x="238" y="260"/>
                    <a:pt x="238" y="261"/>
                  </a:cubicBezTo>
                  <a:lnTo>
                    <a:pt x="238" y="261"/>
                  </a:lnTo>
                  <a:cubicBezTo>
                    <a:pt x="238" y="260"/>
                    <a:pt x="239" y="256"/>
                    <a:pt x="239" y="256"/>
                  </a:cubicBezTo>
                  <a:cubicBezTo>
                    <a:pt x="240" y="254"/>
                    <a:pt x="240" y="253"/>
                    <a:pt x="241" y="251"/>
                  </a:cubicBezTo>
                  <a:cubicBezTo>
                    <a:pt x="242" y="247"/>
                    <a:pt x="244" y="243"/>
                    <a:pt x="245" y="238"/>
                  </a:cubicBezTo>
                  <a:cubicBezTo>
                    <a:pt x="247" y="231"/>
                    <a:pt x="250" y="223"/>
                    <a:pt x="253" y="214"/>
                  </a:cubicBezTo>
                  <a:lnTo>
                    <a:pt x="269" y="166"/>
                  </a:lnTo>
                  <a:cubicBezTo>
                    <a:pt x="276" y="150"/>
                    <a:pt x="277" y="133"/>
                    <a:pt x="274" y="117"/>
                  </a:cubicBezTo>
                  <a:cubicBezTo>
                    <a:pt x="274" y="100"/>
                    <a:pt x="269" y="84"/>
                    <a:pt x="261" y="69"/>
                  </a:cubicBezTo>
                  <a:cubicBezTo>
                    <a:pt x="254" y="54"/>
                    <a:pt x="244" y="42"/>
                    <a:pt x="230" y="33"/>
                  </a:cubicBezTo>
                  <a:cubicBezTo>
                    <a:pt x="219" y="20"/>
                    <a:pt x="205" y="13"/>
                    <a:pt x="190" y="7"/>
                  </a:cubicBezTo>
                  <a:cubicBezTo>
                    <a:pt x="178" y="5"/>
                    <a:pt x="166" y="3"/>
                    <a:pt x="156" y="1"/>
                  </a:cubicBezTo>
                  <a:cubicBezTo>
                    <a:pt x="154" y="1"/>
                    <a:pt x="152" y="1"/>
                    <a:pt x="15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82"/>
            <p:cNvSpPr/>
            <p:nvPr/>
          </p:nvSpPr>
          <p:spPr>
            <a:xfrm>
              <a:off x="1073114" y="5230978"/>
              <a:ext cx="42849" cy="19986"/>
            </a:xfrm>
            <a:custGeom>
              <a:avLst/>
              <a:gdLst/>
              <a:ahLst/>
              <a:cxnLst/>
              <a:rect l="l" t="t" r="r" b="b"/>
              <a:pathLst>
                <a:path w="879" h="410" extrusionOk="0">
                  <a:moveTo>
                    <a:pt x="356" y="1"/>
                  </a:moveTo>
                  <a:cubicBezTo>
                    <a:pt x="340" y="1"/>
                    <a:pt x="324" y="2"/>
                    <a:pt x="308" y="4"/>
                  </a:cubicBezTo>
                  <a:cubicBezTo>
                    <a:pt x="278" y="7"/>
                    <a:pt x="247" y="11"/>
                    <a:pt x="218" y="23"/>
                  </a:cubicBezTo>
                  <a:cubicBezTo>
                    <a:pt x="177" y="44"/>
                    <a:pt x="137" y="68"/>
                    <a:pt x="97" y="93"/>
                  </a:cubicBezTo>
                  <a:cubicBezTo>
                    <a:pt x="63" y="127"/>
                    <a:pt x="35" y="164"/>
                    <a:pt x="13" y="207"/>
                  </a:cubicBezTo>
                  <a:cubicBezTo>
                    <a:pt x="0" y="225"/>
                    <a:pt x="11" y="255"/>
                    <a:pt x="29" y="263"/>
                  </a:cubicBezTo>
                  <a:cubicBezTo>
                    <a:pt x="51" y="274"/>
                    <a:pt x="65" y="284"/>
                    <a:pt x="84" y="298"/>
                  </a:cubicBezTo>
                  <a:cubicBezTo>
                    <a:pt x="107" y="316"/>
                    <a:pt x="131" y="326"/>
                    <a:pt x="158" y="335"/>
                  </a:cubicBezTo>
                  <a:cubicBezTo>
                    <a:pt x="201" y="349"/>
                    <a:pt x="239" y="369"/>
                    <a:pt x="283" y="374"/>
                  </a:cubicBezTo>
                  <a:cubicBezTo>
                    <a:pt x="323" y="380"/>
                    <a:pt x="363" y="383"/>
                    <a:pt x="403" y="384"/>
                  </a:cubicBezTo>
                  <a:cubicBezTo>
                    <a:pt x="435" y="384"/>
                    <a:pt x="470" y="389"/>
                    <a:pt x="502" y="393"/>
                  </a:cubicBezTo>
                  <a:cubicBezTo>
                    <a:pt x="511" y="395"/>
                    <a:pt x="520" y="397"/>
                    <a:pt x="529" y="398"/>
                  </a:cubicBezTo>
                  <a:cubicBezTo>
                    <a:pt x="534" y="399"/>
                    <a:pt x="539" y="400"/>
                    <a:pt x="545" y="401"/>
                  </a:cubicBezTo>
                  <a:cubicBezTo>
                    <a:pt x="547" y="402"/>
                    <a:pt x="550" y="402"/>
                    <a:pt x="552" y="403"/>
                  </a:cubicBezTo>
                  <a:cubicBezTo>
                    <a:pt x="576" y="408"/>
                    <a:pt x="599" y="409"/>
                    <a:pt x="622" y="409"/>
                  </a:cubicBezTo>
                  <a:cubicBezTo>
                    <a:pt x="645" y="409"/>
                    <a:pt x="669" y="408"/>
                    <a:pt x="693" y="408"/>
                  </a:cubicBezTo>
                  <a:cubicBezTo>
                    <a:pt x="822" y="407"/>
                    <a:pt x="878" y="236"/>
                    <a:pt x="787" y="152"/>
                  </a:cubicBezTo>
                  <a:cubicBezTo>
                    <a:pt x="746" y="114"/>
                    <a:pt x="709" y="79"/>
                    <a:pt x="657" y="60"/>
                  </a:cubicBezTo>
                  <a:cubicBezTo>
                    <a:pt x="644" y="56"/>
                    <a:pt x="632" y="52"/>
                    <a:pt x="618" y="48"/>
                  </a:cubicBezTo>
                  <a:cubicBezTo>
                    <a:pt x="571" y="34"/>
                    <a:pt x="521" y="22"/>
                    <a:pt x="473" y="12"/>
                  </a:cubicBezTo>
                  <a:cubicBezTo>
                    <a:pt x="434" y="6"/>
                    <a:pt x="395" y="1"/>
                    <a:pt x="35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82"/>
            <p:cNvSpPr/>
            <p:nvPr/>
          </p:nvSpPr>
          <p:spPr>
            <a:xfrm>
              <a:off x="1024318" y="5260860"/>
              <a:ext cx="37682" cy="53086"/>
            </a:xfrm>
            <a:custGeom>
              <a:avLst/>
              <a:gdLst/>
              <a:ahLst/>
              <a:cxnLst/>
              <a:rect l="l" t="t" r="r" b="b"/>
              <a:pathLst>
                <a:path w="773" h="1089" extrusionOk="0">
                  <a:moveTo>
                    <a:pt x="679" y="1"/>
                  </a:moveTo>
                  <a:cubicBezTo>
                    <a:pt x="677" y="1"/>
                    <a:pt x="675" y="1"/>
                    <a:pt x="673" y="2"/>
                  </a:cubicBezTo>
                  <a:cubicBezTo>
                    <a:pt x="623" y="19"/>
                    <a:pt x="579" y="56"/>
                    <a:pt x="544" y="92"/>
                  </a:cubicBezTo>
                  <a:cubicBezTo>
                    <a:pt x="511" y="128"/>
                    <a:pt x="478" y="170"/>
                    <a:pt x="451" y="211"/>
                  </a:cubicBezTo>
                  <a:cubicBezTo>
                    <a:pt x="435" y="233"/>
                    <a:pt x="424" y="256"/>
                    <a:pt x="414" y="281"/>
                  </a:cubicBezTo>
                  <a:cubicBezTo>
                    <a:pt x="399" y="305"/>
                    <a:pt x="392" y="317"/>
                    <a:pt x="396" y="317"/>
                  </a:cubicBezTo>
                  <a:cubicBezTo>
                    <a:pt x="396" y="317"/>
                    <a:pt x="398" y="316"/>
                    <a:pt x="399" y="315"/>
                  </a:cubicBezTo>
                  <a:lnTo>
                    <a:pt x="399" y="315"/>
                  </a:lnTo>
                  <a:cubicBezTo>
                    <a:pt x="356" y="352"/>
                    <a:pt x="332" y="393"/>
                    <a:pt x="312" y="447"/>
                  </a:cubicBezTo>
                  <a:cubicBezTo>
                    <a:pt x="305" y="469"/>
                    <a:pt x="296" y="484"/>
                    <a:pt x="282" y="504"/>
                  </a:cubicBezTo>
                  <a:cubicBezTo>
                    <a:pt x="275" y="514"/>
                    <a:pt x="268" y="523"/>
                    <a:pt x="261" y="532"/>
                  </a:cubicBezTo>
                  <a:cubicBezTo>
                    <a:pt x="257" y="537"/>
                    <a:pt x="253" y="540"/>
                    <a:pt x="249" y="544"/>
                  </a:cubicBezTo>
                  <a:cubicBezTo>
                    <a:pt x="242" y="549"/>
                    <a:pt x="235" y="558"/>
                    <a:pt x="228" y="563"/>
                  </a:cubicBezTo>
                  <a:cubicBezTo>
                    <a:pt x="216" y="573"/>
                    <a:pt x="202" y="583"/>
                    <a:pt x="188" y="592"/>
                  </a:cubicBezTo>
                  <a:cubicBezTo>
                    <a:pt x="87" y="662"/>
                    <a:pt x="7" y="757"/>
                    <a:pt x="2" y="897"/>
                  </a:cubicBezTo>
                  <a:cubicBezTo>
                    <a:pt x="0" y="959"/>
                    <a:pt x="39" y="1013"/>
                    <a:pt x="90" y="1045"/>
                  </a:cubicBezTo>
                  <a:cubicBezTo>
                    <a:pt x="139" y="1075"/>
                    <a:pt x="191" y="1088"/>
                    <a:pt x="242" y="1088"/>
                  </a:cubicBezTo>
                  <a:cubicBezTo>
                    <a:pt x="402" y="1088"/>
                    <a:pt x="560" y="962"/>
                    <a:pt x="656" y="839"/>
                  </a:cubicBezTo>
                  <a:cubicBezTo>
                    <a:pt x="721" y="755"/>
                    <a:pt x="772" y="641"/>
                    <a:pt x="772" y="530"/>
                  </a:cubicBezTo>
                  <a:cubicBezTo>
                    <a:pt x="772" y="443"/>
                    <a:pt x="716" y="365"/>
                    <a:pt x="680" y="290"/>
                  </a:cubicBezTo>
                  <a:cubicBezTo>
                    <a:pt x="645" y="213"/>
                    <a:pt x="612" y="177"/>
                    <a:pt x="627" y="110"/>
                  </a:cubicBezTo>
                  <a:cubicBezTo>
                    <a:pt x="635" y="77"/>
                    <a:pt x="659" y="56"/>
                    <a:pt x="688" y="39"/>
                  </a:cubicBezTo>
                  <a:cubicBezTo>
                    <a:pt x="706" y="28"/>
                    <a:pt x="697" y="1"/>
                    <a:pt x="67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82"/>
            <p:cNvSpPr/>
            <p:nvPr/>
          </p:nvSpPr>
          <p:spPr>
            <a:xfrm>
              <a:off x="992291" y="5320820"/>
              <a:ext cx="15550" cy="14624"/>
            </a:xfrm>
            <a:custGeom>
              <a:avLst/>
              <a:gdLst/>
              <a:ahLst/>
              <a:cxnLst/>
              <a:rect l="l" t="t" r="r" b="b"/>
              <a:pathLst>
                <a:path w="319" h="300" extrusionOk="0">
                  <a:moveTo>
                    <a:pt x="231" y="1"/>
                  </a:moveTo>
                  <a:cubicBezTo>
                    <a:pt x="208" y="1"/>
                    <a:pt x="188" y="11"/>
                    <a:pt x="171" y="27"/>
                  </a:cubicBezTo>
                  <a:cubicBezTo>
                    <a:pt x="147" y="50"/>
                    <a:pt x="123" y="72"/>
                    <a:pt x="99" y="95"/>
                  </a:cubicBezTo>
                  <a:lnTo>
                    <a:pt x="63" y="129"/>
                  </a:lnTo>
                  <a:cubicBezTo>
                    <a:pt x="49" y="142"/>
                    <a:pt x="33" y="154"/>
                    <a:pt x="22" y="170"/>
                  </a:cubicBezTo>
                  <a:cubicBezTo>
                    <a:pt x="10" y="187"/>
                    <a:pt x="1" y="207"/>
                    <a:pt x="4" y="228"/>
                  </a:cubicBezTo>
                  <a:cubicBezTo>
                    <a:pt x="6" y="241"/>
                    <a:pt x="10" y="254"/>
                    <a:pt x="18" y="267"/>
                  </a:cubicBezTo>
                  <a:cubicBezTo>
                    <a:pt x="27" y="281"/>
                    <a:pt x="43" y="291"/>
                    <a:pt x="60" y="296"/>
                  </a:cubicBezTo>
                  <a:cubicBezTo>
                    <a:pt x="67" y="298"/>
                    <a:pt x="74" y="300"/>
                    <a:pt x="81" y="300"/>
                  </a:cubicBezTo>
                  <a:cubicBezTo>
                    <a:pt x="84" y="300"/>
                    <a:pt x="86" y="299"/>
                    <a:pt x="89" y="299"/>
                  </a:cubicBezTo>
                  <a:lnTo>
                    <a:pt x="109" y="295"/>
                  </a:lnTo>
                  <a:cubicBezTo>
                    <a:pt x="124" y="288"/>
                    <a:pt x="131" y="284"/>
                    <a:pt x="143" y="275"/>
                  </a:cubicBezTo>
                  <a:cubicBezTo>
                    <a:pt x="157" y="261"/>
                    <a:pt x="173" y="249"/>
                    <a:pt x="188" y="235"/>
                  </a:cubicBezTo>
                  <a:cubicBezTo>
                    <a:pt x="224" y="206"/>
                    <a:pt x="258" y="175"/>
                    <a:pt x="294" y="145"/>
                  </a:cubicBezTo>
                  <a:cubicBezTo>
                    <a:pt x="311" y="130"/>
                    <a:pt x="317" y="106"/>
                    <a:pt x="317" y="85"/>
                  </a:cubicBezTo>
                  <a:cubicBezTo>
                    <a:pt x="318" y="62"/>
                    <a:pt x="306" y="41"/>
                    <a:pt x="291" y="24"/>
                  </a:cubicBezTo>
                  <a:cubicBezTo>
                    <a:pt x="277" y="9"/>
                    <a:pt x="252" y="1"/>
                    <a:pt x="23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82"/>
            <p:cNvSpPr/>
            <p:nvPr/>
          </p:nvSpPr>
          <p:spPr>
            <a:xfrm>
              <a:off x="931307" y="5238339"/>
              <a:ext cx="77411" cy="42849"/>
            </a:xfrm>
            <a:custGeom>
              <a:avLst/>
              <a:gdLst/>
              <a:ahLst/>
              <a:cxnLst/>
              <a:rect l="l" t="t" r="r" b="b"/>
              <a:pathLst>
                <a:path w="1588" h="879" extrusionOk="0">
                  <a:moveTo>
                    <a:pt x="265" y="1"/>
                  </a:moveTo>
                  <a:cubicBezTo>
                    <a:pt x="241" y="1"/>
                    <a:pt x="217" y="3"/>
                    <a:pt x="191" y="9"/>
                  </a:cubicBezTo>
                  <a:cubicBezTo>
                    <a:pt x="117" y="26"/>
                    <a:pt x="67" y="100"/>
                    <a:pt x="50" y="168"/>
                  </a:cubicBezTo>
                  <a:cubicBezTo>
                    <a:pt x="1" y="365"/>
                    <a:pt x="199" y="513"/>
                    <a:pt x="340" y="613"/>
                  </a:cubicBezTo>
                  <a:cubicBezTo>
                    <a:pt x="394" y="651"/>
                    <a:pt x="448" y="687"/>
                    <a:pt x="504" y="719"/>
                  </a:cubicBezTo>
                  <a:cubicBezTo>
                    <a:pt x="548" y="744"/>
                    <a:pt x="595" y="768"/>
                    <a:pt x="644" y="785"/>
                  </a:cubicBezTo>
                  <a:cubicBezTo>
                    <a:pt x="676" y="797"/>
                    <a:pt x="707" y="802"/>
                    <a:pt x="736" y="802"/>
                  </a:cubicBezTo>
                  <a:cubicBezTo>
                    <a:pt x="802" y="802"/>
                    <a:pt x="863" y="778"/>
                    <a:pt x="930" y="751"/>
                  </a:cubicBezTo>
                  <a:cubicBezTo>
                    <a:pt x="1016" y="785"/>
                    <a:pt x="1102" y="815"/>
                    <a:pt x="1190" y="839"/>
                  </a:cubicBezTo>
                  <a:cubicBezTo>
                    <a:pt x="1295" y="867"/>
                    <a:pt x="1402" y="875"/>
                    <a:pt x="1511" y="879"/>
                  </a:cubicBezTo>
                  <a:cubicBezTo>
                    <a:pt x="1512" y="879"/>
                    <a:pt x="1513" y="879"/>
                    <a:pt x="1514" y="879"/>
                  </a:cubicBezTo>
                  <a:cubicBezTo>
                    <a:pt x="1580" y="879"/>
                    <a:pt x="1587" y="788"/>
                    <a:pt x="1523" y="774"/>
                  </a:cubicBezTo>
                  <a:cubicBezTo>
                    <a:pt x="1347" y="735"/>
                    <a:pt x="1171" y="684"/>
                    <a:pt x="1004" y="615"/>
                  </a:cubicBezTo>
                  <a:cubicBezTo>
                    <a:pt x="999" y="566"/>
                    <a:pt x="985" y="527"/>
                    <a:pt x="955" y="480"/>
                  </a:cubicBezTo>
                  <a:cubicBezTo>
                    <a:pt x="910" y="414"/>
                    <a:pt x="861" y="373"/>
                    <a:pt x="794" y="326"/>
                  </a:cubicBezTo>
                  <a:cubicBezTo>
                    <a:pt x="758" y="301"/>
                    <a:pt x="721" y="276"/>
                    <a:pt x="686" y="250"/>
                  </a:cubicBezTo>
                  <a:cubicBezTo>
                    <a:pt x="557" y="152"/>
                    <a:pt x="442" y="1"/>
                    <a:pt x="26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82"/>
            <p:cNvSpPr/>
            <p:nvPr/>
          </p:nvSpPr>
          <p:spPr>
            <a:xfrm>
              <a:off x="985661" y="5131338"/>
              <a:ext cx="46261" cy="74681"/>
            </a:xfrm>
            <a:custGeom>
              <a:avLst/>
              <a:gdLst/>
              <a:ahLst/>
              <a:cxnLst/>
              <a:rect l="l" t="t" r="r" b="b"/>
              <a:pathLst>
                <a:path w="949" h="1532" extrusionOk="0">
                  <a:moveTo>
                    <a:pt x="700" y="0"/>
                  </a:moveTo>
                  <a:cubicBezTo>
                    <a:pt x="629" y="0"/>
                    <a:pt x="560" y="40"/>
                    <a:pt x="540" y="126"/>
                  </a:cubicBezTo>
                  <a:cubicBezTo>
                    <a:pt x="491" y="346"/>
                    <a:pt x="410" y="552"/>
                    <a:pt x="315" y="756"/>
                  </a:cubicBezTo>
                  <a:cubicBezTo>
                    <a:pt x="299" y="792"/>
                    <a:pt x="281" y="826"/>
                    <a:pt x="262" y="861"/>
                  </a:cubicBezTo>
                  <a:cubicBezTo>
                    <a:pt x="261" y="864"/>
                    <a:pt x="257" y="871"/>
                    <a:pt x="251" y="880"/>
                  </a:cubicBezTo>
                  <a:cubicBezTo>
                    <a:pt x="246" y="888"/>
                    <a:pt x="235" y="908"/>
                    <a:pt x="232" y="911"/>
                  </a:cubicBezTo>
                  <a:cubicBezTo>
                    <a:pt x="204" y="952"/>
                    <a:pt x="179" y="993"/>
                    <a:pt x="155" y="1036"/>
                  </a:cubicBezTo>
                  <a:cubicBezTo>
                    <a:pt x="119" y="1099"/>
                    <a:pt x="92" y="1162"/>
                    <a:pt x="63" y="1228"/>
                  </a:cubicBezTo>
                  <a:cubicBezTo>
                    <a:pt x="37" y="1290"/>
                    <a:pt x="0" y="1376"/>
                    <a:pt x="24" y="1446"/>
                  </a:cubicBezTo>
                  <a:cubicBezTo>
                    <a:pt x="46" y="1509"/>
                    <a:pt x="97" y="1531"/>
                    <a:pt x="159" y="1531"/>
                  </a:cubicBezTo>
                  <a:cubicBezTo>
                    <a:pt x="276" y="1531"/>
                    <a:pt x="431" y="1450"/>
                    <a:pt x="490" y="1409"/>
                  </a:cubicBezTo>
                  <a:cubicBezTo>
                    <a:pt x="618" y="1322"/>
                    <a:pt x="700" y="1193"/>
                    <a:pt x="777" y="1061"/>
                  </a:cubicBezTo>
                  <a:cubicBezTo>
                    <a:pt x="837" y="957"/>
                    <a:pt x="875" y="846"/>
                    <a:pt x="903" y="729"/>
                  </a:cubicBezTo>
                  <a:cubicBezTo>
                    <a:pt x="949" y="529"/>
                    <a:pt x="934" y="320"/>
                    <a:pt x="875" y="125"/>
                  </a:cubicBezTo>
                  <a:cubicBezTo>
                    <a:pt x="851" y="44"/>
                    <a:pt x="774" y="0"/>
                    <a:pt x="700"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82"/>
            <p:cNvSpPr/>
            <p:nvPr/>
          </p:nvSpPr>
          <p:spPr>
            <a:xfrm>
              <a:off x="1084277" y="5145280"/>
              <a:ext cx="24569" cy="21400"/>
            </a:xfrm>
            <a:custGeom>
              <a:avLst/>
              <a:gdLst/>
              <a:ahLst/>
              <a:cxnLst/>
              <a:rect l="l" t="t" r="r" b="b"/>
              <a:pathLst>
                <a:path w="504" h="439" extrusionOk="0">
                  <a:moveTo>
                    <a:pt x="133" y="1"/>
                  </a:moveTo>
                  <a:cubicBezTo>
                    <a:pt x="112" y="1"/>
                    <a:pt x="92" y="4"/>
                    <a:pt x="72" y="8"/>
                  </a:cubicBezTo>
                  <a:cubicBezTo>
                    <a:pt x="30" y="16"/>
                    <a:pt x="0" y="49"/>
                    <a:pt x="3" y="93"/>
                  </a:cubicBezTo>
                  <a:cubicBezTo>
                    <a:pt x="3" y="98"/>
                    <a:pt x="5" y="102"/>
                    <a:pt x="5" y="107"/>
                  </a:cubicBezTo>
                  <a:cubicBezTo>
                    <a:pt x="4" y="125"/>
                    <a:pt x="4" y="144"/>
                    <a:pt x="11" y="162"/>
                  </a:cubicBezTo>
                  <a:cubicBezTo>
                    <a:pt x="18" y="182"/>
                    <a:pt x="33" y="201"/>
                    <a:pt x="44" y="219"/>
                  </a:cubicBezTo>
                  <a:cubicBezTo>
                    <a:pt x="65" y="251"/>
                    <a:pt x="84" y="283"/>
                    <a:pt x="116" y="306"/>
                  </a:cubicBezTo>
                  <a:cubicBezTo>
                    <a:pt x="120" y="309"/>
                    <a:pt x="124" y="312"/>
                    <a:pt x="128" y="315"/>
                  </a:cubicBezTo>
                  <a:cubicBezTo>
                    <a:pt x="144" y="326"/>
                    <a:pt x="161" y="337"/>
                    <a:pt x="177" y="349"/>
                  </a:cubicBezTo>
                  <a:cubicBezTo>
                    <a:pt x="211" y="372"/>
                    <a:pt x="245" y="396"/>
                    <a:pt x="279" y="419"/>
                  </a:cubicBezTo>
                  <a:cubicBezTo>
                    <a:pt x="298" y="433"/>
                    <a:pt x="323" y="439"/>
                    <a:pt x="348" y="439"/>
                  </a:cubicBezTo>
                  <a:cubicBezTo>
                    <a:pt x="364" y="439"/>
                    <a:pt x="380" y="436"/>
                    <a:pt x="395" y="433"/>
                  </a:cubicBezTo>
                  <a:cubicBezTo>
                    <a:pt x="426" y="426"/>
                    <a:pt x="453" y="403"/>
                    <a:pt x="472" y="378"/>
                  </a:cubicBezTo>
                  <a:cubicBezTo>
                    <a:pt x="493" y="350"/>
                    <a:pt x="502" y="320"/>
                    <a:pt x="502" y="285"/>
                  </a:cubicBezTo>
                  <a:cubicBezTo>
                    <a:pt x="503" y="252"/>
                    <a:pt x="484" y="203"/>
                    <a:pt x="458" y="182"/>
                  </a:cubicBezTo>
                  <a:cubicBezTo>
                    <a:pt x="425" y="156"/>
                    <a:pt x="392" y="130"/>
                    <a:pt x="359" y="103"/>
                  </a:cubicBezTo>
                  <a:cubicBezTo>
                    <a:pt x="342" y="89"/>
                    <a:pt x="324" y="75"/>
                    <a:pt x="306" y="60"/>
                  </a:cubicBezTo>
                  <a:cubicBezTo>
                    <a:pt x="302" y="57"/>
                    <a:pt x="297" y="53"/>
                    <a:pt x="293" y="50"/>
                  </a:cubicBezTo>
                  <a:cubicBezTo>
                    <a:pt x="269" y="32"/>
                    <a:pt x="238" y="24"/>
                    <a:pt x="209" y="16"/>
                  </a:cubicBezTo>
                  <a:cubicBezTo>
                    <a:pt x="201" y="13"/>
                    <a:pt x="192" y="11"/>
                    <a:pt x="184" y="8"/>
                  </a:cubicBezTo>
                  <a:cubicBezTo>
                    <a:pt x="167" y="3"/>
                    <a:pt x="150" y="1"/>
                    <a:pt x="13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82"/>
            <p:cNvSpPr/>
            <p:nvPr/>
          </p:nvSpPr>
          <p:spPr>
            <a:xfrm>
              <a:off x="895624" y="5077082"/>
              <a:ext cx="137663" cy="89305"/>
            </a:xfrm>
            <a:custGeom>
              <a:avLst/>
              <a:gdLst/>
              <a:ahLst/>
              <a:cxnLst/>
              <a:rect l="l" t="t" r="r" b="b"/>
              <a:pathLst>
                <a:path w="2824" h="1832" extrusionOk="0">
                  <a:moveTo>
                    <a:pt x="1947" y="0"/>
                  </a:moveTo>
                  <a:cubicBezTo>
                    <a:pt x="1925" y="0"/>
                    <a:pt x="1903" y="2"/>
                    <a:pt x="1881" y="7"/>
                  </a:cubicBezTo>
                  <a:cubicBezTo>
                    <a:pt x="1761" y="30"/>
                    <a:pt x="1648" y="39"/>
                    <a:pt x="1527" y="55"/>
                  </a:cubicBezTo>
                  <a:cubicBezTo>
                    <a:pt x="1406" y="72"/>
                    <a:pt x="1274" y="94"/>
                    <a:pt x="1173" y="165"/>
                  </a:cubicBezTo>
                  <a:cubicBezTo>
                    <a:pt x="1145" y="185"/>
                    <a:pt x="1119" y="209"/>
                    <a:pt x="1094" y="232"/>
                  </a:cubicBezTo>
                  <a:cubicBezTo>
                    <a:pt x="1044" y="280"/>
                    <a:pt x="1004" y="293"/>
                    <a:pt x="948" y="325"/>
                  </a:cubicBezTo>
                  <a:cubicBezTo>
                    <a:pt x="855" y="376"/>
                    <a:pt x="788" y="500"/>
                    <a:pt x="732" y="587"/>
                  </a:cubicBezTo>
                  <a:cubicBezTo>
                    <a:pt x="699" y="640"/>
                    <a:pt x="671" y="689"/>
                    <a:pt x="621" y="726"/>
                  </a:cubicBezTo>
                  <a:cubicBezTo>
                    <a:pt x="541" y="785"/>
                    <a:pt x="473" y="857"/>
                    <a:pt x="396" y="922"/>
                  </a:cubicBezTo>
                  <a:cubicBezTo>
                    <a:pt x="189" y="1078"/>
                    <a:pt x="78" y="1370"/>
                    <a:pt x="23" y="1610"/>
                  </a:cubicBezTo>
                  <a:cubicBezTo>
                    <a:pt x="1" y="1710"/>
                    <a:pt x="105" y="1831"/>
                    <a:pt x="205" y="1831"/>
                  </a:cubicBezTo>
                  <a:cubicBezTo>
                    <a:pt x="207" y="1831"/>
                    <a:pt x="210" y="1831"/>
                    <a:pt x="213" y="1831"/>
                  </a:cubicBezTo>
                  <a:cubicBezTo>
                    <a:pt x="473" y="1831"/>
                    <a:pt x="654" y="1728"/>
                    <a:pt x="790" y="1505"/>
                  </a:cubicBezTo>
                  <a:cubicBezTo>
                    <a:pt x="816" y="1461"/>
                    <a:pt x="843" y="1415"/>
                    <a:pt x="865" y="1368"/>
                  </a:cubicBezTo>
                  <a:cubicBezTo>
                    <a:pt x="939" y="1213"/>
                    <a:pt x="914" y="1031"/>
                    <a:pt x="915" y="865"/>
                  </a:cubicBezTo>
                  <a:cubicBezTo>
                    <a:pt x="916" y="764"/>
                    <a:pt x="978" y="670"/>
                    <a:pt x="1031" y="587"/>
                  </a:cubicBezTo>
                  <a:cubicBezTo>
                    <a:pt x="1059" y="544"/>
                    <a:pt x="1091" y="507"/>
                    <a:pt x="1109" y="458"/>
                  </a:cubicBezTo>
                  <a:cubicBezTo>
                    <a:pt x="1128" y="406"/>
                    <a:pt x="1132" y="385"/>
                    <a:pt x="1184" y="353"/>
                  </a:cubicBezTo>
                  <a:cubicBezTo>
                    <a:pt x="1299" y="283"/>
                    <a:pt x="1445" y="215"/>
                    <a:pt x="1583" y="206"/>
                  </a:cubicBezTo>
                  <a:cubicBezTo>
                    <a:pt x="1595" y="205"/>
                    <a:pt x="1607" y="205"/>
                    <a:pt x="1619" y="205"/>
                  </a:cubicBezTo>
                  <a:cubicBezTo>
                    <a:pt x="1686" y="205"/>
                    <a:pt x="1745" y="219"/>
                    <a:pt x="1804" y="261"/>
                  </a:cubicBezTo>
                  <a:cubicBezTo>
                    <a:pt x="1877" y="313"/>
                    <a:pt x="1944" y="347"/>
                    <a:pt x="2029" y="376"/>
                  </a:cubicBezTo>
                  <a:cubicBezTo>
                    <a:pt x="2099" y="402"/>
                    <a:pt x="2160" y="409"/>
                    <a:pt x="2232" y="419"/>
                  </a:cubicBezTo>
                  <a:cubicBezTo>
                    <a:pt x="2323" y="433"/>
                    <a:pt x="2384" y="489"/>
                    <a:pt x="2448" y="551"/>
                  </a:cubicBezTo>
                  <a:cubicBezTo>
                    <a:pt x="2543" y="643"/>
                    <a:pt x="2624" y="746"/>
                    <a:pt x="2698" y="855"/>
                  </a:cubicBezTo>
                  <a:cubicBezTo>
                    <a:pt x="2710" y="874"/>
                    <a:pt x="2727" y="881"/>
                    <a:pt x="2743" y="881"/>
                  </a:cubicBezTo>
                  <a:cubicBezTo>
                    <a:pt x="2784" y="881"/>
                    <a:pt x="2823" y="836"/>
                    <a:pt x="2796" y="790"/>
                  </a:cubicBezTo>
                  <a:cubicBezTo>
                    <a:pt x="2730" y="683"/>
                    <a:pt x="2656" y="581"/>
                    <a:pt x="2572" y="488"/>
                  </a:cubicBezTo>
                  <a:cubicBezTo>
                    <a:pt x="2527" y="438"/>
                    <a:pt x="2478" y="395"/>
                    <a:pt x="2429" y="350"/>
                  </a:cubicBezTo>
                  <a:cubicBezTo>
                    <a:pt x="2385" y="308"/>
                    <a:pt x="2365" y="259"/>
                    <a:pt x="2332" y="209"/>
                  </a:cubicBezTo>
                  <a:cubicBezTo>
                    <a:pt x="2250" y="90"/>
                    <a:pt x="2095" y="0"/>
                    <a:pt x="194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82"/>
            <p:cNvSpPr/>
            <p:nvPr/>
          </p:nvSpPr>
          <p:spPr>
            <a:xfrm>
              <a:off x="842441" y="5168581"/>
              <a:ext cx="46944" cy="46651"/>
            </a:xfrm>
            <a:custGeom>
              <a:avLst/>
              <a:gdLst/>
              <a:ahLst/>
              <a:cxnLst/>
              <a:rect l="l" t="t" r="r" b="b"/>
              <a:pathLst>
                <a:path w="963" h="957" extrusionOk="0">
                  <a:moveTo>
                    <a:pt x="836" y="1"/>
                  </a:moveTo>
                  <a:cubicBezTo>
                    <a:pt x="806" y="1"/>
                    <a:pt x="779" y="6"/>
                    <a:pt x="748" y="22"/>
                  </a:cubicBezTo>
                  <a:cubicBezTo>
                    <a:pt x="735" y="30"/>
                    <a:pt x="721" y="38"/>
                    <a:pt x="707" y="46"/>
                  </a:cubicBezTo>
                  <a:cubicBezTo>
                    <a:pt x="677" y="66"/>
                    <a:pt x="649" y="88"/>
                    <a:pt x="621" y="113"/>
                  </a:cubicBezTo>
                  <a:cubicBezTo>
                    <a:pt x="585" y="144"/>
                    <a:pt x="554" y="182"/>
                    <a:pt x="526" y="221"/>
                  </a:cubicBezTo>
                  <a:cubicBezTo>
                    <a:pt x="520" y="221"/>
                    <a:pt x="514" y="221"/>
                    <a:pt x="508" y="221"/>
                  </a:cubicBezTo>
                  <a:cubicBezTo>
                    <a:pt x="503" y="221"/>
                    <a:pt x="497" y="221"/>
                    <a:pt x="491" y="222"/>
                  </a:cubicBezTo>
                  <a:cubicBezTo>
                    <a:pt x="427" y="230"/>
                    <a:pt x="383" y="265"/>
                    <a:pt x="338" y="304"/>
                  </a:cubicBezTo>
                  <a:cubicBezTo>
                    <a:pt x="308" y="330"/>
                    <a:pt x="281" y="354"/>
                    <a:pt x="256" y="385"/>
                  </a:cubicBezTo>
                  <a:cubicBezTo>
                    <a:pt x="254" y="385"/>
                    <a:pt x="251" y="387"/>
                    <a:pt x="247" y="388"/>
                  </a:cubicBezTo>
                  <a:cubicBezTo>
                    <a:pt x="251" y="387"/>
                    <a:pt x="253" y="387"/>
                    <a:pt x="255" y="386"/>
                  </a:cubicBezTo>
                  <a:lnTo>
                    <a:pt x="255" y="386"/>
                  </a:lnTo>
                  <a:cubicBezTo>
                    <a:pt x="254" y="388"/>
                    <a:pt x="252" y="389"/>
                    <a:pt x="251" y="391"/>
                  </a:cubicBezTo>
                  <a:cubicBezTo>
                    <a:pt x="198" y="411"/>
                    <a:pt x="149" y="442"/>
                    <a:pt x="105" y="485"/>
                  </a:cubicBezTo>
                  <a:cubicBezTo>
                    <a:pt x="1" y="593"/>
                    <a:pt x="25" y="780"/>
                    <a:pt x="132" y="873"/>
                  </a:cubicBezTo>
                  <a:cubicBezTo>
                    <a:pt x="192" y="925"/>
                    <a:pt x="265" y="957"/>
                    <a:pt x="344" y="957"/>
                  </a:cubicBezTo>
                  <a:cubicBezTo>
                    <a:pt x="355" y="957"/>
                    <a:pt x="366" y="956"/>
                    <a:pt x="377" y="955"/>
                  </a:cubicBezTo>
                  <a:cubicBezTo>
                    <a:pt x="414" y="950"/>
                    <a:pt x="455" y="938"/>
                    <a:pt x="490" y="922"/>
                  </a:cubicBezTo>
                  <a:cubicBezTo>
                    <a:pt x="534" y="903"/>
                    <a:pt x="579" y="878"/>
                    <a:pt x="614" y="846"/>
                  </a:cubicBezTo>
                  <a:cubicBezTo>
                    <a:pt x="654" y="811"/>
                    <a:pt x="691" y="772"/>
                    <a:pt x="717" y="727"/>
                  </a:cubicBezTo>
                  <a:cubicBezTo>
                    <a:pt x="746" y="678"/>
                    <a:pt x="763" y="636"/>
                    <a:pt x="770" y="580"/>
                  </a:cubicBezTo>
                  <a:cubicBezTo>
                    <a:pt x="775" y="548"/>
                    <a:pt x="778" y="513"/>
                    <a:pt x="774" y="481"/>
                  </a:cubicBezTo>
                  <a:cubicBezTo>
                    <a:pt x="766" y="430"/>
                    <a:pt x="744" y="380"/>
                    <a:pt x="721" y="333"/>
                  </a:cubicBezTo>
                  <a:cubicBezTo>
                    <a:pt x="740" y="309"/>
                    <a:pt x="759" y="285"/>
                    <a:pt x="781" y="263"/>
                  </a:cubicBezTo>
                  <a:cubicBezTo>
                    <a:pt x="791" y="254"/>
                    <a:pt x="801" y="245"/>
                    <a:pt x="811" y="235"/>
                  </a:cubicBezTo>
                  <a:cubicBezTo>
                    <a:pt x="815" y="233"/>
                    <a:pt x="816" y="232"/>
                    <a:pt x="817" y="231"/>
                  </a:cubicBezTo>
                  <a:cubicBezTo>
                    <a:pt x="821" y="228"/>
                    <a:pt x="826" y="225"/>
                    <a:pt x="830" y="222"/>
                  </a:cubicBezTo>
                  <a:cubicBezTo>
                    <a:pt x="842" y="213"/>
                    <a:pt x="853" y="207"/>
                    <a:pt x="865" y="199"/>
                  </a:cubicBezTo>
                  <a:cubicBezTo>
                    <a:pt x="899" y="177"/>
                    <a:pt x="907" y="159"/>
                    <a:pt x="931" y="124"/>
                  </a:cubicBezTo>
                  <a:cubicBezTo>
                    <a:pt x="963" y="79"/>
                    <a:pt x="938" y="10"/>
                    <a:pt x="881" y="3"/>
                  </a:cubicBezTo>
                  <a:cubicBezTo>
                    <a:pt x="864" y="2"/>
                    <a:pt x="850" y="1"/>
                    <a:pt x="83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82"/>
            <p:cNvSpPr/>
            <p:nvPr/>
          </p:nvSpPr>
          <p:spPr>
            <a:xfrm>
              <a:off x="721157" y="5246967"/>
              <a:ext cx="182998" cy="51282"/>
            </a:xfrm>
            <a:custGeom>
              <a:avLst/>
              <a:gdLst/>
              <a:ahLst/>
              <a:cxnLst/>
              <a:rect l="l" t="t" r="r" b="b"/>
              <a:pathLst>
                <a:path w="3754" h="1052" extrusionOk="0">
                  <a:moveTo>
                    <a:pt x="69" y="1"/>
                  </a:moveTo>
                  <a:cubicBezTo>
                    <a:pt x="35" y="1"/>
                    <a:pt x="1" y="38"/>
                    <a:pt x="27" y="72"/>
                  </a:cubicBezTo>
                  <a:cubicBezTo>
                    <a:pt x="151" y="228"/>
                    <a:pt x="302" y="341"/>
                    <a:pt x="489" y="412"/>
                  </a:cubicBezTo>
                  <a:cubicBezTo>
                    <a:pt x="574" y="446"/>
                    <a:pt x="662" y="470"/>
                    <a:pt x="752" y="483"/>
                  </a:cubicBezTo>
                  <a:cubicBezTo>
                    <a:pt x="835" y="496"/>
                    <a:pt x="920" y="498"/>
                    <a:pt x="1001" y="517"/>
                  </a:cubicBezTo>
                  <a:cubicBezTo>
                    <a:pt x="1001" y="526"/>
                    <a:pt x="1001" y="536"/>
                    <a:pt x="1003" y="545"/>
                  </a:cubicBezTo>
                  <a:cubicBezTo>
                    <a:pt x="1020" y="616"/>
                    <a:pt x="1064" y="704"/>
                    <a:pt x="1104" y="762"/>
                  </a:cubicBezTo>
                  <a:cubicBezTo>
                    <a:pt x="1143" y="818"/>
                    <a:pt x="1191" y="870"/>
                    <a:pt x="1245" y="913"/>
                  </a:cubicBezTo>
                  <a:cubicBezTo>
                    <a:pt x="1344" y="990"/>
                    <a:pt x="1449" y="1033"/>
                    <a:pt x="1573" y="1050"/>
                  </a:cubicBezTo>
                  <a:cubicBezTo>
                    <a:pt x="1583" y="1051"/>
                    <a:pt x="1593" y="1051"/>
                    <a:pt x="1603" y="1051"/>
                  </a:cubicBezTo>
                  <a:cubicBezTo>
                    <a:pt x="1702" y="1051"/>
                    <a:pt x="1813" y="995"/>
                    <a:pt x="1861" y="911"/>
                  </a:cubicBezTo>
                  <a:cubicBezTo>
                    <a:pt x="1867" y="901"/>
                    <a:pt x="1872" y="891"/>
                    <a:pt x="1877" y="881"/>
                  </a:cubicBezTo>
                  <a:cubicBezTo>
                    <a:pt x="1884" y="891"/>
                    <a:pt x="1889" y="901"/>
                    <a:pt x="1894" y="911"/>
                  </a:cubicBezTo>
                  <a:cubicBezTo>
                    <a:pt x="1943" y="995"/>
                    <a:pt x="2054" y="1051"/>
                    <a:pt x="2152" y="1051"/>
                  </a:cubicBezTo>
                  <a:cubicBezTo>
                    <a:pt x="2163" y="1051"/>
                    <a:pt x="2173" y="1051"/>
                    <a:pt x="2183" y="1050"/>
                  </a:cubicBezTo>
                  <a:cubicBezTo>
                    <a:pt x="2306" y="1033"/>
                    <a:pt x="2412" y="990"/>
                    <a:pt x="2510" y="913"/>
                  </a:cubicBezTo>
                  <a:cubicBezTo>
                    <a:pt x="2564" y="870"/>
                    <a:pt x="2611" y="818"/>
                    <a:pt x="2650" y="762"/>
                  </a:cubicBezTo>
                  <a:cubicBezTo>
                    <a:pt x="2691" y="704"/>
                    <a:pt x="2734" y="616"/>
                    <a:pt x="2752" y="545"/>
                  </a:cubicBezTo>
                  <a:cubicBezTo>
                    <a:pt x="2754" y="536"/>
                    <a:pt x="2754" y="526"/>
                    <a:pt x="2754" y="517"/>
                  </a:cubicBezTo>
                  <a:cubicBezTo>
                    <a:pt x="2835" y="498"/>
                    <a:pt x="2920" y="496"/>
                    <a:pt x="3003" y="483"/>
                  </a:cubicBezTo>
                  <a:cubicBezTo>
                    <a:pt x="3092" y="470"/>
                    <a:pt x="3181" y="446"/>
                    <a:pt x="3267" y="412"/>
                  </a:cubicBezTo>
                  <a:cubicBezTo>
                    <a:pt x="3454" y="341"/>
                    <a:pt x="3604" y="228"/>
                    <a:pt x="3728" y="72"/>
                  </a:cubicBezTo>
                  <a:cubicBezTo>
                    <a:pt x="3754" y="38"/>
                    <a:pt x="3720" y="1"/>
                    <a:pt x="3686" y="1"/>
                  </a:cubicBezTo>
                  <a:cubicBezTo>
                    <a:pt x="3676" y="1"/>
                    <a:pt x="3666" y="4"/>
                    <a:pt x="3658" y="12"/>
                  </a:cubicBezTo>
                  <a:cubicBezTo>
                    <a:pt x="3393" y="249"/>
                    <a:pt x="3063" y="366"/>
                    <a:pt x="2711" y="370"/>
                  </a:cubicBezTo>
                  <a:cubicBezTo>
                    <a:pt x="2670" y="314"/>
                    <a:pt x="2603" y="270"/>
                    <a:pt x="2532" y="270"/>
                  </a:cubicBezTo>
                  <a:cubicBezTo>
                    <a:pt x="2529" y="270"/>
                    <a:pt x="2525" y="270"/>
                    <a:pt x="2522" y="270"/>
                  </a:cubicBezTo>
                  <a:cubicBezTo>
                    <a:pt x="2370" y="278"/>
                    <a:pt x="2257" y="328"/>
                    <a:pt x="2139" y="414"/>
                  </a:cubicBezTo>
                  <a:cubicBezTo>
                    <a:pt x="2137" y="416"/>
                    <a:pt x="2137" y="416"/>
                    <a:pt x="2136" y="417"/>
                  </a:cubicBezTo>
                  <a:cubicBezTo>
                    <a:pt x="2132" y="418"/>
                    <a:pt x="2130" y="419"/>
                    <a:pt x="2126" y="421"/>
                  </a:cubicBezTo>
                  <a:cubicBezTo>
                    <a:pt x="2128" y="420"/>
                    <a:pt x="2129" y="420"/>
                    <a:pt x="2131" y="419"/>
                  </a:cubicBezTo>
                  <a:lnTo>
                    <a:pt x="2131" y="419"/>
                  </a:lnTo>
                  <a:cubicBezTo>
                    <a:pt x="2131" y="420"/>
                    <a:pt x="2131" y="420"/>
                    <a:pt x="2131" y="420"/>
                  </a:cubicBezTo>
                  <a:cubicBezTo>
                    <a:pt x="2132" y="420"/>
                    <a:pt x="2132" y="420"/>
                    <a:pt x="2134" y="419"/>
                  </a:cubicBezTo>
                  <a:cubicBezTo>
                    <a:pt x="2139" y="418"/>
                    <a:pt x="2144" y="416"/>
                    <a:pt x="2150" y="415"/>
                  </a:cubicBezTo>
                  <a:lnTo>
                    <a:pt x="2150" y="415"/>
                  </a:lnTo>
                  <a:lnTo>
                    <a:pt x="2108" y="474"/>
                  </a:lnTo>
                  <a:cubicBezTo>
                    <a:pt x="2097" y="472"/>
                    <a:pt x="2085" y="471"/>
                    <a:pt x="2074" y="471"/>
                  </a:cubicBezTo>
                  <a:cubicBezTo>
                    <a:pt x="2052" y="471"/>
                    <a:pt x="2030" y="475"/>
                    <a:pt x="2010" y="482"/>
                  </a:cubicBezTo>
                  <a:cubicBezTo>
                    <a:pt x="1988" y="486"/>
                    <a:pt x="1968" y="494"/>
                    <a:pt x="1950" y="508"/>
                  </a:cubicBezTo>
                  <a:cubicBezTo>
                    <a:pt x="1921" y="524"/>
                    <a:pt x="1897" y="546"/>
                    <a:pt x="1877" y="572"/>
                  </a:cubicBezTo>
                  <a:cubicBezTo>
                    <a:pt x="1857" y="546"/>
                    <a:pt x="1833" y="524"/>
                    <a:pt x="1805" y="508"/>
                  </a:cubicBezTo>
                  <a:cubicBezTo>
                    <a:pt x="1787" y="494"/>
                    <a:pt x="1767" y="486"/>
                    <a:pt x="1745" y="482"/>
                  </a:cubicBezTo>
                  <a:cubicBezTo>
                    <a:pt x="1724" y="475"/>
                    <a:pt x="1703" y="471"/>
                    <a:pt x="1681" y="471"/>
                  </a:cubicBezTo>
                  <a:cubicBezTo>
                    <a:pt x="1669" y="471"/>
                    <a:pt x="1658" y="472"/>
                    <a:pt x="1646" y="474"/>
                  </a:cubicBezTo>
                  <a:lnTo>
                    <a:pt x="1605" y="415"/>
                  </a:lnTo>
                  <a:lnTo>
                    <a:pt x="1605" y="415"/>
                  </a:lnTo>
                  <a:cubicBezTo>
                    <a:pt x="1610" y="416"/>
                    <a:pt x="1616" y="418"/>
                    <a:pt x="1622" y="419"/>
                  </a:cubicBezTo>
                  <a:cubicBezTo>
                    <a:pt x="1623" y="420"/>
                    <a:pt x="1624" y="420"/>
                    <a:pt x="1624" y="420"/>
                  </a:cubicBezTo>
                  <a:cubicBezTo>
                    <a:pt x="1624" y="420"/>
                    <a:pt x="1624" y="420"/>
                    <a:pt x="1623" y="419"/>
                  </a:cubicBezTo>
                  <a:lnTo>
                    <a:pt x="1623" y="419"/>
                  </a:lnTo>
                  <a:cubicBezTo>
                    <a:pt x="1625" y="420"/>
                    <a:pt x="1627" y="420"/>
                    <a:pt x="1629" y="421"/>
                  </a:cubicBezTo>
                  <a:cubicBezTo>
                    <a:pt x="1625" y="419"/>
                    <a:pt x="1622" y="418"/>
                    <a:pt x="1619" y="417"/>
                  </a:cubicBezTo>
                  <a:cubicBezTo>
                    <a:pt x="1618" y="416"/>
                    <a:pt x="1618" y="416"/>
                    <a:pt x="1616" y="414"/>
                  </a:cubicBezTo>
                  <a:cubicBezTo>
                    <a:pt x="1497" y="328"/>
                    <a:pt x="1385" y="278"/>
                    <a:pt x="1233" y="270"/>
                  </a:cubicBezTo>
                  <a:cubicBezTo>
                    <a:pt x="1230" y="270"/>
                    <a:pt x="1227" y="270"/>
                    <a:pt x="1224" y="270"/>
                  </a:cubicBezTo>
                  <a:cubicBezTo>
                    <a:pt x="1153" y="270"/>
                    <a:pt x="1084" y="314"/>
                    <a:pt x="1043" y="370"/>
                  </a:cubicBezTo>
                  <a:cubicBezTo>
                    <a:pt x="691" y="366"/>
                    <a:pt x="363" y="249"/>
                    <a:pt x="97" y="12"/>
                  </a:cubicBezTo>
                  <a:cubicBezTo>
                    <a:pt x="89" y="4"/>
                    <a:pt x="79" y="1"/>
                    <a:pt x="6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82"/>
            <p:cNvSpPr/>
            <p:nvPr/>
          </p:nvSpPr>
          <p:spPr>
            <a:xfrm>
              <a:off x="857406" y="5291620"/>
              <a:ext cx="74974" cy="72439"/>
            </a:xfrm>
            <a:custGeom>
              <a:avLst/>
              <a:gdLst/>
              <a:ahLst/>
              <a:cxnLst/>
              <a:rect l="l" t="t" r="r" b="b"/>
              <a:pathLst>
                <a:path w="1538" h="1486" extrusionOk="0">
                  <a:moveTo>
                    <a:pt x="1316" y="1"/>
                  </a:moveTo>
                  <a:cubicBezTo>
                    <a:pt x="1297" y="1"/>
                    <a:pt x="1278" y="2"/>
                    <a:pt x="1259" y="6"/>
                  </a:cubicBezTo>
                  <a:cubicBezTo>
                    <a:pt x="1099" y="42"/>
                    <a:pt x="942" y="190"/>
                    <a:pt x="870" y="331"/>
                  </a:cubicBezTo>
                  <a:cubicBezTo>
                    <a:pt x="795" y="478"/>
                    <a:pt x="752" y="644"/>
                    <a:pt x="693" y="798"/>
                  </a:cubicBezTo>
                  <a:cubicBezTo>
                    <a:pt x="691" y="803"/>
                    <a:pt x="690" y="805"/>
                    <a:pt x="690" y="805"/>
                  </a:cubicBezTo>
                  <a:cubicBezTo>
                    <a:pt x="689" y="808"/>
                    <a:pt x="688" y="811"/>
                    <a:pt x="685" y="816"/>
                  </a:cubicBezTo>
                  <a:cubicBezTo>
                    <a:pt x="679" y="830"/>
                    <a:pt x="671" y="844"/>
                    <a:pt x="664" y="857"/>
                  </a:cubicBezTo>
                  <a:cubicBezTo>
                    <a:pt x="650" y="883"/>
                    <a:pt x="635" y="910"/>
                    <a:pt x="618" y="935"/>
                  </a:cubicBezTo>
                  <a:cubicBezTo>
                    <a:pt x="616" y="938"/>
                    <a:pt x="614" y="941"/>
                    <a:pt x="612" y="943"/>
                  </a:cubicBezTo>
                  <a:cubicBezTo>
                    <a:pt x="603" y="954"/>
                    <a:pt x="594" y="964"/>
                    <a:pt x="584" y="975"/>
                  </a:cubicBezTo>
                  <a:cubicBezTo>
                    <a:pt x="563" y="997"/>
                    <a:pt x="541" y="1018"/>
                    <a:pt x="520" y="1038"/>
                  </a:cubicBezTo>
                  <a:cubicBezTo>
                    <a:pt x="485" y="1069"/>
                    <a:pt x="445" y="1089"/>
                    <a:pt x="401" y="1108"/>
                  </a:cubicBezTo>
                  <a:cubicBezTo>
                    <a:pt x="352" y="1129"/>
                    <a:pt x="305" y="1158"/>
                    <a:pt x="254" y="1175"/>
                  </a:cubicBezTo>
                  <a:cubicBezTo>
                    <a:pt x="175" y="1202"/>
                    <a:pt x="67" y="1211"/>
                    <a:pt x="9" y="1275"/>
                  </a:cubicBezTo>
                  <a:cubicBezTo>
                    <a:pt x="1" y="1283"/>
                    <a:pt x="0" y="1297"/>
                    <a:pt x="4" y="1306"/>
                  </a:cubicBezTo>
                  <a:cubicBezTo>
                    <a:pt x="39" y="1363"/>
                    <a:pt x="116" y="1392"/>
                    <a:pt x="175" y="1418"/>
                  </a:cubicBezTo>
                  <a:cubicBezTo>
                    <a:pt x="265" y="1457"/>
                    <a:pt x="378" y="1486"/>
                    <a:pt x="481" y="1486"/>
                  </a:cubicBezTo>
                  <a:cubicBezTo>
                    <a:pt x="504" y="1486"/>
                    <a:pt x="527" y="1484"/>
                    <a:pt x="550" y="1481"/>
                  </a:cubicBezTo>
                  <a:cubicBezTo>
                    <a:pt x="700" y="1460"/>
                    <a:pt x="845" y="1398"/>
                    <a:pt x="946" y="1283"/>
                  </a:cubicBezTo>
                  <a:cubicBezTo>
                    <a:pt x="997" y="1224"/>
                    <a:pt x="1044" y="1159"/>
                    <a:pt x="1081" y="1088"/>
                  </a:cubicBezTo>
                  <a:cubicBezTo>
                    <a:pt x="1155" y="949"/>
                    <a:pt x="1194" y="799"/>
                    <a:pt x="1240" y="649"/>
                  </a:cubicBezTo>
                  <a:cubicBezTo>
                    <a:pt x="1252" y="605"/>
                    <a:pt x="1268" y="563"/>
                    <a:pt x="1284" y="520"/>
                  </a:cubicBezTo>
                  <a:cubicBezTo>
                    <a:pt x="1311" y="450"/>
                    <a:pt x="1323" y="375"/>
                    <a:pt x="1353" y="306"/>
                  </a:cubicBezTo>
                  <a:cubicBezTo>
                    <a:pt x="1380" y="242"/>
                    <a:pt x="1414" y="175"/>
                    <a:pt x="1450" y="116"/>
                  </a:cubicBezTo>
                  <a:cubicBezTo>
                    <a:pt x="1462" y="96"/>
                    <a:pt x="1472" y="94"/>
                    <a:pt x="1496" y="84"/>
                  </a:cubicBezTo>
                  <a:cubicBezTo>
                    <a:pt x="1538" y="71"/>
                    <a:pt x="1521" y="14"/>
                    <a:pt x="1482" y="14"/>
                  </a:cubicBezTo>
                  <a:cubicBezTo>
                    <a:pt x="1482" y="14"/>
                    <a:pt x="1482" y="14"/>
                    <a:pt x="1481" y="14"/>
                  </a:cubicBezTo>
                  <a:cubicBezTo>
                    <a:pt x="1480" y="14"/>
                    <a:pt x="1478" y="14"/>
                    <a:pt x="1476" y="14"/>
                  </a:cubicBezTo>
                  <a:cubicBezTo>
                    <a:pt x="1420" y="14"/>
                    <a:pt x="1370" y="1"/>
                    <a:pt x="131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82"/>
            <p:cNvSpPr/>
            <p:nvPr/>
          </p:nvSpPr>
          <p:spPr>
            <a:xfrm>
              <a:off x="843270" y="4978174"/>
              <a:ext cx="100469" cy="80775"/>
            </a:xfrm>
            <a:custGeom>
              <a:avLst/>
              <a:gdLst/>
              <a:ahLst/>
              <a:cxnLst/>
              <a:rect l="l" t="t" r="r" b="b"/>
              <a:pathLst>
                <a:path w="2061" h="1657" extrusionOk="0">
                  <a:moveTo>
                    <a:pt x="1807" y="0"/>
                  </a:moveTo>
                  <a:cubicBezTo>
                    <a:pt x="1780" y="0"/>
                    <a:pt x="1753" y="28"/>
                    <a:pt x="1759" y="58"/>
                  </a:cubicBezTo>
                  <a:cubicBezTo>
                    <a:pt x="1772" y="142"/>
                    <a:pt x="1767" y="240"/>
                    <a:pt x="1728" y="317"/>
                  </a:cubicBezTo>
                  <a:cubicBezTo>
                    <a:pt x="1662" y="449"/>
                    <a:pt x="1476" y="458"/>
                    <a:pt x="1352" y="513"/>
                  </a:cubicBezTo>
                  <a:cubicBezTo>
                    <a:pt x="1259" y="554"/>
                    <a:pt x="1168" y="606"/>
                    <a:pt x="1074" y="646"/>
                  </a:cubicBezTo>
                  <a:cubicBezTo>
                    <a:pt x="1064" y="650"/>
                    <a:pt x="1055" y="652"/>
                    <a:pt x="1045" y="655"/>
                  </a:cubicBezTo>
                  <a:cubicBezTo>
                    <a:pt x="1044" y="655"/>
                    <a:pt x="1043" y="655"/>
                    <a:pt x="1042" y="654"/>
                  </a:cubicBezTo>
                  <a:cubicBezTo>
                    <a:pt x="1024" y="651"/>
                    <a:pt x="1008" y="648"/>
                    <a:pt x="991" y="644"/>
                  </a:cubicBezTo>
                  <a:lnTo>
                    <a:pt x="991" y="644"/>
                  </a:lnTo>
                  <a:cubicBezTo>
                    <a:pt x="1002" y="649"/>
                    <a:pt x="1008" y="651"/>
                    <a:pt x="1007" y="651"/>
                  </a:cubicBezTo>
                  <a:cubicBezTo>
                    <a:pt x="1007" y="651"/>
                    <a:pt x="995" y="647"/>
                    <a:pt x="972" y="638"/>
                  </a:cubicBezTo>
                  <a:cubicBezTo>
                    <a:pt x="930" y="624"/>
                    <a:pt x="887" y="613"/>
                    <a:pt x="844" y="607"/>
                  </a:cubicBezTo>
                  <a:cubicBezTo>
                    <a:pt x="812" y="605"/>
                    <a:pt x="778" y="603"/>
                    <a:pt x="744" y="603"/>
                  </a:cubicBezTo>
                  <a:cubicBezTo>
                    <a:pt x="540" y="603"/>
                    <a:pt x="305" y="652"/>
                    <a:pt x="171" y="810"/>
                  </a:cubicBezTo>
                  <a:cubicBezTo>
                    <a:pt x="130" y="859"/>
                    <a:pt x="118" y="932"/>
                    <a:pt x="93" y="988"/>
                  </a:cubicBezTo>
                  <a:cubicBezTo>
                    <a:pt x="78" y="1023"/>
                    <a:pt x="64" y="1057"/>
                    <a:pt x="53" y="1092"/>
                  </a:cubicBezTo>
                  <a:cubicBezTo>
                    <a:pt x="0" y="1268"/>
                    <a:pt x="3" y="1452"/>
                    <a:pt x="84" y="1615"/>
                  </a:cubicBezTo>
                  <a:cubicBezTo>
                    <a:pt x="98" y="1644"/>
                    <a:pt x="125" y="1657"/>
                    <a:pt x="152" y="1657"/>
                  </a:cubicBezTo>
                  <a:cubicBezTo>
                    <a:pt x="190" y="1657"/>
                    <a:pt x="230" y="1632"/>
                    <a:pt x="240" y="1592"/>
                  </a:cubicBezTo>
                  <a:cubicBezTo>
                    <a:pt x="262" y="1508"/>
                    <a:pt x="270" y="1438"/>
                    <a:pt x="268" y="1352"/>
                  </a:cubicBezTo>
                  <a:cubicBezTo>
                    <a:pt x="268" y="1296"/>
                    <a:pt x="271" y="1242"/>
                    <a:pt x="284" y="1188"/>
                  </a:cubicBezTo>
                  <a:cubicBezTo>
                    <a:pt x="289" y="1166"/>
                    <a:pt x="295" y="1145"/>
                    <a:pt x="304" y="1125"/>
                  </a:cubicBezTo>
                  <a:cubicBezTo>
                    <a:pt x="309" y="1113"/>
                    <a:pt x="315" y="1102"/>
                    <a:pt x="322" y="1090"/>
                  </a:cubicBezTo>
                  <a:cubicBezTo>
                    <a:pt x="324" y="1081"/>
                    <a:pt x="329" y="1077"/>
                    <a:pt x="337" y="1077"/>
                  </a:cubicBezTo>
                  <a:cubicBezTo>
                    <a:pt x="340" y="1077"/>
                    <a:pt x="345" y="1078"/>
                    <a:pt x="350" y="1080"/>
                  </a:cubicBezTo>
                  <a:cubicBezTo>
                    <a:pt x="383" y="1063"/>
                    <a:pt x="413" y="1035"/>
                    <a:pt x="445" y="1035"/>
                  </a:cubicBezTo>
                  <a:cubicBezTo>
                    <a:pt x="449" y="1035"/>
                    <a:pt x="453" y="1036"/>
                    <a:pt x="457" y="1037"/>
                  </a:cubicBezTo>
                  <a:cubicBezTo>
                    <a:pt x="553" y="1188"/>
                    <a:pt x="736" y="1299"/>
                    <a:pt x="903" y="1331"/>
                  </a:cubicBezTo>
                  <a:cubicBezTo>
                    <a:pt x="944" y="1339"/>
                    <a:pt x="986" y="1343"/>
                    <a:pt x="1028" y="1343"/>
                  </a:cubicBezTo>
                  <a:cubicBezTo>
                    <a:pt x="1199" y="1343"/>
                    <a:pt x="1374" y="1279"/>
                    <a:pt x="1496" y="1161"/>
                  </a:cubicBezTo>
                  <a:cubicBezTo>
                    <a:pt x="1531" y="1132"/>
                    <a:pt x="1556" y="1097"/>
                    <a:pt x="1573" y="1055"/>
                  </a:cubicBezTo>
                  <a:cubicBezTo>
                    <a:pt x="1656" y="945"/>
                    <a:pt x="1722" y="829"/>
                    <a:pt x="1772" y="704"/>
                  </a:cubicBezTo>
                  <a:cubicBezTo>
                    <a:pt x="1791" y="641"/>
                    <a:pt x="1796" y="581"/>
                    <a:pt x="1804" y="517"/>
                  </a:cubicBezTo>
                  <a:cubicBezTo>
                    <a:pt x="1810" y="467"/>
                    <a:pt x="1822" y="417"/>
                    <a:pt x="1835" y="369"/>
                  </a:cubicBezTo>
                  <a:cubicBezTo>
                    <a:pt x="1853" y="304"/>
                    <a:pt x="1864" y="241"/>
                    <a:pt x="1865" y="176"/>
                  </a:cubicBezTo>
                  <a:cubicBezTo>
                    <a:pt x="1910" y="222"/>
                    <a:pt x="1955" y="267"/>
                    <a:pt x="2000" y="312"/>
                  </a:cubicBezTo>
                  <a:cubicBezTo>
                    <a:pt x="2007" y="319"/>
                    <a:pt x="2014" y="322"/>
                    <a:pt x="2021" y="322"/>
                  </a:cubicBezTo>
                  <a:cubicBezTo>
                    <a:pt x="2042" y="322"/>
                    <a:pt x="2060" y="298"/>
                    <a:pt x="2043" y="276"/>
                  </a:cubicBezTo>
                  <a:cubicBezTo>
                    <a:pt x="1976" y="189"/>
                    <a:pt x="1909" y="102"/>
                    <a:pt x="1839" y="17"/>
                  </a:cubicBezTo>
                  <a:cubicBezTo>
                    <a:pt x="1830" y="5"/>
                    <a:pt x="1818" y="0"/>
                    <a:pt x="180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82"/>
            <p:cNvSpPr/>
            <p:nvPr/>
          </p:nvSpPr>
          <p:spPr>
            <a:xfrm>
              <a:off x="1002284" y="5017074"/>
              <a:ext cx="14527" cy="18085"/>
            </a:xfrm>
            <a:custGeom>
              <a:avLst/>
              <a:gdLst/>
              <a:ahLst/>
              <a:cxnLst/>
              <a:rect l="l" t="t" r="r" b="b"/>
              <a:pathLst>
                <a:path w="298" h="371" extrusionOk="0">
                  <a:moveTo>
                    <a:pt x="294" y="281"/>
                  </a:moveTo>
                  <a:lnTo>
                    <a:pt x="294" y="281"/>
                  </a:lnTo>
                  <a:cubicBezTo>
                    <a:pt x="294" y="284"/>
                    <a:pt x="293" y="288"/>
                    <a:pt x="293" y="291"/>
                  </a:cubicBezTo>
                  <a:lnTo>
                    <a:pt x="293" y="291"/>
                  </a:lnTo>
                  <a:cubicBezTo>
                    <a:pt x="293" y="288"/>
                    <a:pt x="294" y="284"/>
                    <a:pt x="294" y="281"/>
                  </a:cubicBezTo>
                  <a:close/>
                  <a:moveTo>
                    <a:pt x="95" y="1"/>
                  </a:moveTo>
                  <a:cubicBezTo>
                    <a:pt x="78" y="1"/>
                    <a:pt x="61" y="6"/>
                    <a:pt x="46" y="15"/>
                  </a:cubicBezTo>
                  <a:cubicBezTo>
                    <a:pt x="22" y="30"/>
                    <a:pt x="3" y="56"/>
                    <a:pt x="1" y="85"/>
                  </a:cubicBezTo>
                  <a:cubicBezTo>
                    <a:pt x="1" y="93"/>
                    <a:pt x="1" y="101"/>
                    <a:pt x="1" y="110"/>
                  </a:cubicBezTo>
                  <a:cubicBezTo>
                    <a:pt x="4" y="127"/>
                    <a:pt x="11" y="143"/>
                    <a:pt x="22" y="156"/>
                  </a:cubicBezTo>
                  <a:cubicBezTo>
                    <a:pt x="37" y="181"/>
                    <a:pt x="53" y="206"/>
                    <a:pt x="69" y="231"/>
                  </a:cubicBezTo>
                  <a:cubicBezTo>
                    <a:pt x="79" y="247"/>
                    <a:pt x="89" y="263"/>
                    <a:pt x="99" y="279"/>
                  </a:cubicBezTo>
                  <a:cubicBezTo>
                    <a:pt x="104" y="287"/>
                    <a:pt x="109" y="294"/>
                    <a:pt x="114" y="303"/>
                  </a:cubicBezTo>
                  <a:cubicBezTo>
                    <a:pt x="123" y="315"/>
                    <a:pt x="129" y="327"/>
                    <a:pt x="140" y="337"/>
                  </a:cubicBezTo>
                  <a:cubicBezTo>
                    <a:pt x="153" y="348"/>
                    <a:pt x="167" y="354"/>
                    <a:pt x="181" y="360"/>
                  </a:cubicBezTo>
                  <a:cubicBezTo>
                    <a:pt x="180" y="358"/>
                    <a:pt x="180" y="358"/>
                    <a:pt x="178" y="357"/>
                  </a:cubicBezTo>
                  <a:lnTo>
                    <a:pt x="178" y="357"/>
                  </a:lnTo>
                  <a:cubicBezTo>
                    <a:pt x="181" y="358"/>
                    <a:pt x="183" y="361"/>
                    <a:pt x="187" y="362"/>
                  </a:cubicBezTo>
                  <a:cubicBezTo>
                    <a:pt x="189" y="362"/>
                    <a:pt x="192" y="364"/>
                    <a:pt x="194" y="365"/>
                  </a:cubicBezTo>
                  <a:lnTo>
                    <a:pt x="194" y="365"/>
                  </a:lnTo>
                  <a:cubicBezTo>
                    <a:pt x="192" y="364"/>
                    <a:pt x="191" y="363"/>
                    <a:pt x="189" y="363"/>
                  </a:cubicBezTo>
                  <a:lnTo>
                    <a:pt x="189" y="363"/>
                  </a:lnTo>
                  <a:cubicBezTo>
                    <a:pt x="191" y="364"/>
                    <a:pt x="193" y="365"/>
                    <a:pt x="195" y="366"/>
                  </a:cubicBezTo>
                  <a:cubicBezTo>
                    <a:pt x="202" y="369"/>
                    <a:pt x="210" y="370"/>
                    <a:pt x="218" y="370"/>
                  </a:cubicBezTo>
                  <a:cubicBezTo>
                    <a:pt x="226" y="370"/>
                    <a:pt x="234" y="369"/>
                    <a:pt x="241" y="367"/>
                  </a:cubicBezTo>
                  <a:cubicBezTo>
                    <a:pt x="257" y="362"/>
                    <a:pt x="270" y="352"/>
                    <a:pt x="280" y="340"/>
                  </a:cubicBezTo>
                  <a:cubicBezTo>
                    <a:pt x="289" y="328"/>
                    <a:pt x="292" y="313"/>
                    <a:pt x="293" y="299"/>
                  </a:cubicBezTo>
                  <a:lnTo>
                    <a:pt x="293" y="299"/>
                  </a:lnTo>
                  <a:cubicBezTo>
                    <a:pt x="293" y="300"/>
                    <a:pt x="293" y="301"/>
                    <a:pt x="293" y="302"/>
                  </a:cubicBezTo>
                  <a:cubicBezTo>
                    <a:pt x="295" y="277"/>
                    <a:pt x="298" y="250"/>
                    <a:pt x="285" y="226"/>
                  </a:cubicBezTo>
                  <a:cubicBezTo>
                    <a:pt x="282" y="222"/>
                    <a:pt x="280" y="218"/>
                    <a:pt x="277" y="214"/>
                  </a:cubicBezTo>
                  <a:cubicBezTo>
                    <a:pt x="273" y="206"/>
                    <a:pt x="268" y="199"/>
                    <a:pt x="264" y="191"/>
                  </a:cubicBezTo>
                  <a:cubicBezTo>
                    <a:pt x="255" y="177"/>
                    <a:pt x="246" y="163"/>
                    <a:pt x="237" y="148"/>
                  </a:cubicBezTo>
                  <a:cubicBezTo>
                    <a:pt x="219" y="118"/>
                    <a:pt x="200" y="87"/>
                    <a:pt x="182" y="57"/>
                  </a:cubicBezTo>
                  <a:cubicBezTo>
                    <a:pt x="175" y="41"/>
                    <a:pt x="165" y="29"/>
                    <a:pt x="151" y="18"/>
                  </a:cubicBezTo>
                  <a:cubicBezTo>
                    <a:pt x="141" y="11"/>
                    <a:pt x="130" y="6"/>
                    <a:pt x="117" y="3"/>
                  </a:cubicBezTo>
                  <a:cubicBezTo>
                    <a:pt x="110" y="2"/>
                    <a:pt x="102" y="1"/>
                    <a:pt x="9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82"/>
            <p:cNvSpPr/>
            <p:nvPr/>
          </p:nvSpPr>
          <p:spPr>
            <a:xfrm>
              <a:off x="1011107" y="5034575"/>
              <a:ext cx="390" cy="195"/>
            </a:xfrm>
            <a:custGeom>
              <a:avLst/>
              <a:gdLst/>
              <a:ahLst/>
              <a:cxnLst/>
              <a:rect l="l" t="t" r="r" b="b"/>
              <a:pathLst>
                <a:path w="8" h="4" extrusionOk="0">
                  <a:moveTo>
                    <a:pt x="0" y="1"/>
                  </a:moveTo>
                  <a:cubicBezTo>
                    <a:pt x="1" y="2"/>
                    <a:pt x="2" y="2"/>
                    <a:pt x="2" y="3"/>
                  </a:cubicBezTo>
                  <a:lnTo>
                    <a:pt x="7" y="4"/>
                  </a:lnTo>
                  <a:lnTo>
                    <a:pt x="7" y="4"/>
                  </a:lnTo>
                  <a:cubicBezTo>
                    <a:pt x="7" y="3"/>
                    <a:pt x="6" y="3"/>
                    <a:pt x="6" y="3"/>
                  </a:cubicBezTo>
                  <a:cubicBezTo>
                    <a:pt x="5" y="3"/>
                    <a:pt x="2" y="2"/>
                    <a:pt x="0" y="1"/>
                  </a:cubicBezTo>
                  <a:close/>
                  <a:moveTo>
                    <a:pt x="7" y="4"/>
                  </a:moveTo>
                  <a:cubicBezTo>
                    <a:pt x="7" y="4"/>
                    <a:pt x="8" y="4"/>
                    <a:pt x="8" y="4"/>
                  </a:cubicBezTo>
                  <a:lnTo>
                    <a:pt x="7" y="4"/>
                  </a:ln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82"/>
            <p:cNvSpPr/>
            <p:nvPr/>
          </p:nvSpPr>
          <p:spPr>
            <a:xfrm>
              <a:off x="841953" y="4945854"/>
              <a:ext cx="27640" cy="14673"/>
            </a:xfrm>
            <a:custGeom>
              <a:avLst/>
              <a:gdLst/>
              <a:ahLst/>
              <a:cxnLst/>
              <a:rect l="l" t="t" r="r" b="b"/>
              <a:pathLst>
                <a:path w="567" h="301" extrusionOk="0">
                  <a:moveTo>
                    <a:pt x="206" y="1"/>
                  </a:moveTo>
                  <a:cubicBezTo>
                    <a:pt x="178" y="1"/>
                    <a:pt x="151" y="3"/>
                    <a:pt x="125" y="7"/>
                  </a:cubicBezTo>
                  <a:cubicBezTo>
                    <a:pt x="47" y="17"/>
                    <a:pt x="0" y="91"/>
                    <a:pt x="7" y="165"/>
                  </a:cubicBezTo>
                  <a:cubicBezTo>
                    <a:pt x="12" y="200"/>
                    <a:pt x="35" y="236"/>
                    <a:pt x="61" y="256"/>
                  </a:cubicBezTo>
                  <a:cubicBezTo>
                    <a:pt x="83" y="272"/>
                    <a:pt x="117" y="285"/>
                    <a:pt x="147" y="285"/>
                  </a:cubicBezTo>
                  <a:cubicBezTo>
                    <a:pt x="154" y="285"/>
                    <a:pt x="161" y="284"/>
                    <a:pt x="167" y="283"/>
                  </a:cubicBezTo>
                  <a:cubicBezTo>
                    <a:pt x="189" y="278"/>
                    <a:pt x="212" y="273"/>
                    <a:pt x="236" y="271"/>
                  </a:cubicBezTo>
                  <a:lnTo>
                    <a:pt x="244" y="271"/>
                  </a:lnTo>
                  <a:cubicBezTo>
                    <a:pt x="267" y="271"/>
                    <a:pt x="290" y="266"/>
                    <a:pt x="312" y="261"/>
                  </a:cubicBezTo>
                  <a:lnTo>
                    <a:pt x="312" y="261"/>
                  </a:lnTo>
                  <a:cubicBezTo>
                    <a:pt x="330" y="259"/>
                    <a:pt x="349" y="257"/>
                    <a:pt x="367" y="257"/>
                  </a:cubicBezTo>
                  <a:cubicBezTo>
                    <a:pt x="380" y="257"/>
                    <a:pt x="392" y="258"/>
                    <a:pt x="404" y="260"/>
                  </a:cubicBezTo>
                  <a:cubicBezTo>
                    <a:pt x="434" y="264"/>
                    <a:pt x="460" y="278"/>
                    <a:pt x="483" y="292"/>
                  </a:cubicBezTo>
                  <a:cubicBezTo>
                    <a:pt x="492" y="298"/>
                    <a:pt x="502" y="301"/>
                    <a:pt x="511" y="301"/>
                  </a:cubicBezTo>
                  <a:cubicBezTo>
                    <a:pt x="525" y="301"/>
                    <a:pt x="538" y="295"/>
                    <a:pt x="548" y="285"/>
                  </a:cubicBezTo>
                  <a:cubicBezTo>
                    <a:pt x="566" y="265"/>
                    <a:pt x="563" y="240"/>
                    <a:pt x="549" y="219"/>
                  </a:cubicBezTo>
                  <a:cubicBezTo>
                    <a:pt x="535" y="197"/>
                    <a:pt x="517" y="177"/>
                    <a:pt x="498" y="157"/>
                  </a:cubicBezTo>
                  <a:cubicBezTo>
                    <a:pt x="472" y="129"/>
                    <a:pt x="449" y="104"/>
                    <a:pt x="418" y="80"/>
                  </a:cubicBezTo>
                  <a:cubicBezTo>
                    <a:pt x="363" y="36"/>
                    <a:pt x="299" y="3"/>
                    <a:pt x="229" y="1"/>
                  </a:cubicBezTo>
                  <a:cubicBezTo>
                    <a:pt x="221" y="1"/>
                    <a:pt x="213" y="1"/>
                    <a:pt x="20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82"/>
            <p:cNvSpPr/>
            <p:nvPr/>
          </p:nvSpPr>
          <p:spPr>
            <a:xfrm>
              <a:off x="839662" y="5075766"/>
              <a:ext cx="13552" cy="16428"/>
            </a:xfrm>
            <a:custGeom>
              <a:avLst/>
              <a:gdLst/>
              <a:ahLst/>
              <a:cxnLst/>
              <a:rect l="l" t="t" r="r" b="b"/>
              <a:pathLst>
                <a:path w="278" h="337" extrusionOk="0">
                  <a:moveTo>
                    <a:pt x="127" y="1"/>
                  </a:moveTo>
                  <a:cubicBezTo>
                    <a:pt x="125" y="1"/>
                    <a:pt x="124" y="1"/>
                    <a:pt x="122" y="1"/>
                  </a:cubicBezTo>
                  <a:cubicBezTo>
                    <a:pt x="111" y="3"/>
                    <a:pt x="100" y="5"/>
                    <a:pt x="89" y="7"/>
                  </a:cubicBezTo>
                  <a:cubicBezTo>
                    <a:pt x="73" y="13"/>
                    <a:pt x="59" y="20"/>
                    <a:pt x="47" y="31"/>
                  </a:cubicBezTo>
                  <a:cubicBezTo>
                    <a:pt x="34" y="41"/>
                    <a:pt x="24" y="54"/>
                    <a:pt x="17" y="68"/>
                  </a:cubicBezTo>
                  <a:cubicBezTo>
                    <a:pt x="8" y="84"/>
                    <a:pt x="4" y="100"/>
                    <a:pt x="4" y="117"/>
                  </a:cubicBezTo>
                  <a:cubicBezTo>
                    <a:pt x="1" y="133"/>
                    <a:pt x="3" y="149"/>
                    <a:pt x="9" y="166"/>
                  </a:cubicBezTo>
                  <a:cubicBezTo>
                    <a:pt x="14" y="183"/>
                    <a:pt x="20" y="198"/>
                    <a:pt x="25" y="214"/>
                  </a:cubicBezTo>
                  <a:cubicBezTo>
                    <a:pt x="27" y="223"/>
                    <a:pt x="30" y="231"/>
                    <a:pt x="32" y="238"/>
                  </a:cubicBezTo>
                  <a:cubicBezTo>
                    <a:pt x="34" y="243"/>
                    <a:pt x="35" y="247"/>
                    <a:pt x="37" y="251"/>
                  </a:cubicBezTo>
                  <a:cubicBezTo>
                    <a:pt x="38" y="253"/>
                    <a:pt x="38" y="254"/>
                    <a:pt x="39" y="256"/>
                  </a:cubicBezTo>
                  <a:cubicBezTo>
                    <a:pt x="39" y="256"/>
                    <a:pt x="40" y="260"/>
                    <a:pt x="40" y="260"/>
                  </a:cubicBezTo>
                  <a:lnTo>
                    <a:pt x="40" y="260"/>
                  </a:lnTo>
                  <a:cubicBezTo>
                    <a:pt x="48" y="279"/>
                    <a:pt x="60" y="296"/>
                    <a:pt x="75" y="309"/>
                  </a:cubicBezTo>
                  <a:cubicBezTo>
                    <a:pt x="85" y="314"/>
                    <a:pt x="93" y="320"/>
                    <a:pt x="102" y="326"/>
                  </a:cubicBezTo>
                  <a:cubicBezTo>
                    <a:pt x="116" y="333"/>
                    <a:pt x="132" y="336"/>
                    <a:pt x="149" y="336"/>
                  </a:cubicBezTo>
                  <a:cubicBezTo>
                    <a:pt x="152" y="336"/>
                    <a:pt x="154" y="336"/>
                    <a:pt x="157" y="336"/>
                  </a:cubicBezTo>
                  <a:cubicBezTo>
                    <a:pt x="165" y="336"/>
                    <a:pt x="173" y="335"/>
                    <a:pt x="180" y="333"/>
                  </a:cubicBezTo>
                  <a:cubicBezTo>
                    <a:pt x="197" y="330"/>
                    <a:pt x="212" y="323"/>
                    <a:pt x="225" y="314"/>
                  </a:cubicBezTo>
                  <a:cubicBezTo>
                    <a:pt x="232" y="307"/>
                    <a:pt x="239" y="299"/>
                    <a:pt x="248" y="292"/>
                  </a:cubicBezTo>
                  <a:cubicBezTo>
                    <a:pt x="258" y="280"/>
                    <a:pt x="266" y="267"/>
                    <a:pt x="269" y="251"/>
                  </a:cubicBezTo>
                  <a:cubicBezTo>
                    <a:pt x="275" y="235"/>
                    <a:pt x="277" y="219"/>
                    <a:pt x="275" y="204"/>
                  </a:cubicBezTo>
                  <a:cubicBezTo>
                    <a:pt x="266" y="165"/>
                    <a:pt x="257" y="126"/>
                    <a:pt x="248" y="87"/>
                  </a:cubicBezTo>
                  <a:cubicBezTo>
                    <a:pt x="240" y="66"/>
                    <a:pt x="229" y="48"/>
                    <a:pt x="213" y="34"/>
                  </a:cubicBezTo>
                  <a:cubicBezTo>
                    <a:pt x="204" y="27"/>
                    <a:pt x="195" y="21"/>
                    <a:pt x="187" y="16"/>
                  </a:cubicBezTo>
                  <a:cubicBezTo>
                    <a:pt x="167" y="6"/>
                    <a:pt x="148" y="1"/>
                    <a:pt x="12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82"/>
            <p:cNvSpPr/>
            <p:nvPr/>
          </p:nvSpPr>
          <p:spPr>
            <a:xfrm>
              <a:off x="656908" y="5347534"/>
              <a:ext cx="78630" cy="125330"/>
            </a:xfrm>
            <a:custGeom>
              <a:avLst/>
              <a:gdLst/>
              <a:ahLst/>
              <a:cxnLst/>
              <a:rect l="l" t="t" r="r" b="b"/>
              <a:pathLst>
                <a:path w="1613" h="2571" extrusionOk="0">
                  <a:moveTo>
                    <a:pt x="0" y="0"/>
                  </a:moveTo>
                  <a:lnTo>
                    <a:pt x="0" y="0"/>
                  </a:lnTo>
                  <a:cubicBezTo>
                    <a:pt x="51" y="862"/>
                    <a:pt x="302" y="1825"/>
                    <a:pt x="1075" y="2313"/>
                  </a:cubicBezTo>
                  <a:cubicBezTo>
                    <a:pt x="1245" y="2422"/>
                    <a:pt x="1416" y="2545"/>
                    <a:pt x="1612" y="2570"/>
                  </a:cubicBezTo>
                  <a:cubicBezTo>
                    <a:pt x="1339" y="2268"/>
                    <a:pt x="1109" y="1925"/>
                    <a:pt x="886" y="1591"/>
                  </a:cubicBezTo>
                  <a:cubicBezTo>
                    <a:pt x="733" y="1361"/>
                    <a:pt x="583" y="1126"/>
                    <a:pt x="465" y="876"/>
                  </a:cubicBezTo>
                  <a:cubicBezTo>
                    <a:pt x="460" y="863"/>
                    <a:pt x="465" y="849"/>
                    <a:pt x="479" y="842"/>
                  </a:cubicBezTo>
                  <a:cubicBezTo>
                    <a:pt x="482" y="841"/>
                    <a:pt x="485" y="841"/>
                    <a:pt x="489" y="841"/>
                  </a:cubicBezTo>
                  <a:cubicBezTo>
                    <a:pt x="499" y="841"/>
                    <a:pt x="509" y="847"/>
                    <a:pt x="513" y="856"/>
                  </a:cubicBezTo>
                  <a:cubicBezTo>
                    <a:pt x="641" y="1138"/>
                    <a:pt x="839" y="1390"/>
                    <a:pt x="1032" y="1627"/>
                  </a:cubicBezTo>
                  <a:cubicBezTo>
                    <a:pt x="1162" y="1786"/>
                    <a:pt x="1326" y="1916"/>
                    <a:pt x="1466" y="2065"/>
                  </a:cubicBezTo>
                  <a:cubicBezTo>
                    <a:pt x="1396" y="1832"/>
                    <a:pt x="1316" y="1601"/>
                    <a:pt x="1204" y="1392"/>
                  </a:cubicBezTo>
                  <a:cubicBezTo>
                    <a:pt x="929" y="828"/>
                    <a:pt x="456" y="415"/>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82"/>
            <p:cNvSpPr/>
            <p:nvPr/>
          </p:nvSpPr>
          <p:spPr>
            <a:xfrm>
              <a:off x="703072" y="5289475"/>
              <a:ext cx="16184" cy="31491"/>
            </a:xfrm>
            <a:custGeom>
              <a:avLst/>
              <a:gdLst/>
              <a:ahLst/>
              <a:cxnLst/>
              <a:rect l="l" t="t" r="r" b="b"/>
              <a:pathLst>
                <a:path w="332" h="646" extrusionOk="0">
                  <a:moveTo>
                    <a:pt x="130" y="0"/>
                  </a:moveTo>
                  <a:cubicBezTo>
                    <a:pt x="96" y="0"/>
                    <a:pt x="66" y="27"/>
                    <a:pt x="54" y="92"/>
                  </a:cubicBezTo>
                  <a:cubicBezTo>
                    <a:pt x="1" y="304"/>
                    <a:pt x="98" y="489"/>
                    <a:pt x="257" y="622"/>
                  </a:cubicBezTo>
                  <a:cubicBezTo>
                    <a:pt x="265" y="630"/>
                    <a:pt x="273" y="638"/>
                    <a:pt x="280" y="646"/>
                  </a:cubicBezTo>
                  <a:cubicBezTo>
                    <a:pt x="282" y="459"/>
                    <a:pt x="331" y="270"/>
                    <a:pt x="251" y="96"/>
                  </a:cubicBezTo>
                  <a:cubicBezTo>
                    <a:pt x="221" y="40"/>
                    <a:pt x="172" y="0"/>
                    <a:pt x="13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82"/>
            <p:cNvSpPr/>
            <p:nvPr/>
          </p:nvSpPr>
          <p:spPr>
            <a:xfrm>
              <a:off x="740510" y="5292108"/>
              <a:ext cx="9018" cy="14722"/>
            </a:xfrm>
            <a:custGeom>
              <a:avLst/>
              <a:gdLst/>
              <a:ahLst/>
              <a:cxnLst/>
              <a:rect l="l" t="t" r="r" b="b"/>
              <a:pathLst>
                <a:path w="185" h="302" extrusionOk="0">
                  <a:moveTo>
                    <a:pt x="120" y="0"/>
                  </a:moveTo>
                  <a:cubicBezTo>
                    <a:pt x="111" y="0"/>
                    <a:pt x="102" y="3"/>
                    <a:pt x="94" y="9"/>
                  </a:cubicBezTo>
                  <a:cubicBezTo>
                    <a:pt x="0" y="67"/>
                    <a:pt x="19" y="200"/>
                    <a:pt x="50" y="291"/>
                  </a:cubicBezTo>
                  <a:cubicBezTo>
                    <a:pt x="52" y="294"/>
                    <a:pt x="52" y="297"/>
                    <a:pt x="54" y="301"/>
                  </a:cubicBezTo>
                  <a:cubicBezTo>
                    <a:pt x="113" y="226"/>
                    <a:pt x="184" y="130"/>
                    <a:pt x="158" y="31"/>
                  </a:cubicBezTo>
                  <a:cubicBezTo>
                    <a:pt x="152" y="12"/>
                    <a:pt x="137" y="0"/>
                    <a:pt x="12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82"/>
            <p:cNvSpPr/>
            <p:nvPr/>
          </p:nvSpPr>
          <p:spPr>
            <a:xfrm>
              <a:off x="647646" y="5258813"/>
              <a:ext cx="19743" cy="24764"/>
            </a:xfrm>
            <a:custGeom>
              <a:avLst/>
              <a:gdLst/>
              <a:ahLst/>
              <a:cxnLst/>
              <a:rect l="l" t="t" r="r" b="b"/>
              <a:pathLst>
                <a:path w="405" h="508" extrusionOk="0">
                  <a:moveTo>
                    <a:pt x="195" y="1"/>
                  </a:moveTo>
                  <a:cubicBezTo>
                    <a:pt x="180" y="2"/>
                    <a:pt x="165" y="12"/>
                    <a:pt x="153" y="20"/>
                  </a:cubicBezTo>
                  <a:cubicBezTo>
                    <a:pt x="0" y="170"/>
                    <a:pt x="148" y="470"/>
                    <a:pt x="341" y="507"/>
                  </a:cubicBezTo>
                  <a:cubicBezTo>
                    <a:pt x="390" y="340"/>
                    <a:pt x="404" y="53"/>
                    <a:pt x="19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82"/>
            <p:cNvSpPr/>
            <p:nvPr/>
          </p:nvSpPr>
          <p:spPr>
            <a:xfrm>
              <a:off x="740559" y="5313362"/>
              <a:ext cx="54987" cy="159404"/>
            </a:xfrm>
            <a:custGeom>
              <a:avLst/>
              <a:gdLst/>
              <a:ahLst/>
              <a:cxnLst/>
              <a:rect l="l" t="t" r="r" b="b"/>
              <a:pathLst>
                <a:path w="1128" h="3270" extrusionOk="0">
                  <a:moveTo>
                    <a:pt x="851" y="1"/>
                  </a:moveTo>
                  <a:lnTo>
                    <a:pt x="851" y="1"/>
                  </a:lnTo>
                  <a:cubicBezTo>
                    <a:pt x="41" y="719"/>
                    <a:pt x="12" y="1884"/>
                    <a:pt x="5" y="2888"/>
                  </a:cubicBezTo>
                  <a:cubicBezTo>
                    <a:pt x="0" y="2925"/>
                    <a:pt x="1" y="2962"/>
                    <a:pt x="2" y="3000"/>
                  </a:cubicBezTo>
                  <a:cubicBezTo>
                    <a:pt x="205" y="2503"/>
                    <a:pt x="452" y="2022"/>
                    <a:pt x="551" y="1489"/>
                  </a:cubicBezTo>
                  <a:cubicBezTo>
                    <a:pt x="556" y="1469"/>
                    <a:pt x="571" y="1461"/>
                    <a:pt x="587" y="1461"/>
                  </a:cubicBezTo>
                  <a:cubicBezTo>
                    <a:pt x="610" y="1461"/>
                    <a:pt x="635" y="1480"/>
                    <a:pt x="626" y="1510"/>
                  </a:cubicBezTo>
                  <a:cubicBezTo>
                    <a:pt x="571" y="1678"/>
                    <a:pt x="332" y="2992"/>
                    <a:pt x="75" y="3269"/>
                  </a:cubicBezTo>
                  <a:cubicBezTo>
                    <a:pt x="193" y="3258"/>
                    <a:pt x="304" y="3222"/>
                    <a:pt x="411" y="3170"/>
                  </a:cubicBezTo>
                  <a:cubicBezTo>
                    <a:pt x="1127" y="2119"/>
                    <a:pt x="996" y="1177"/>
                    <a:pt x="85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82"/>
            <p:cNvSpPr/>
            <p:nvPr/>
          </p:nvSpPr>
          <p:spPr>
            <a:xfrm>
              <a:off x="748163" y="5293570"/>
              <a:ext cx="146" cy="292"/>
            </a:xfrm>
            <a:custGeom>
              <a:avLst/>
              <a:gdLst/>
              <a:ahLst/>
              <a:cxnLst/>
              <a:rect l="l" t="t" r="r" b="b"/>
              <a:pathLst>
                <a:path w="3" h="6" extrusionOk="0">
                  <a:moveTo>
                    <a:pt x="1" y="0"/>
                  </a:moveTo>
                  <a:cubicBezTo>
                    <a:pt x="1" y="1"/>
                    <a:pt x="1" y="1"/>
                    <a:pt x="1" y="1"/>
                  </a:cubicBezTo>
                  <a:cubicBezTo>
                    <a:pt x="1" y="2"/>
                    <a:pt x="1" y="3"/>
                    <a:pt x="2" y="4"/>
                  </a:cubicBezTo>
                  <a:lnTo>
                    <a:pt x="2" y="4"/>
                  </a:lnTo>
                  <a:cubicBezTo>
                    <a:pt x="2" y="3"/>
                    <a:pt x="2" y="1"/>
                    <a:pt x="1" y="0"/>
                  </a:cubicBezTo>
                  <a:close/>
                  <a:moveTo>
                    <a:pt x="2" y="4"/>
                  </a:moveTo>
                  <a:cubicBezTo>
                    <a:pt x="2" y="4"/>
                    <a:pt x="3" y="5"/>
                    <a:pt x="3" y="5"/>
                  </a:cubicBezTo>
                  <a:cubicBezTo>
                    <a:pt x="3" y="5"/>
                    <a:pt x="2" y="4"/>
                    <a:pt x="2" y="4"/>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82"/>
            <p:cNvSpPr/>
            <p:nvPr/>
          </p:nvSpPr>
          <p:spPr>
            <a:xfrm>
              <a:off x="638676" y="5248966"/>
              <a:ext cx="166424" cy="237303"/>
            </a:xfrm>
            <a:custGeom>
              <a:avLst/>
              <a:gdLst/>
              <a:ahLst/>
              <a:cxnLst/>
              <a:rect l="l" t="t" r="r" b="b"/>
              <a:pathLst>
                <a:path w="3414" h="4868" extrusionOk="0">
                  <a:moveTo>
                    <a:pt x="378" y="203"/>
                  </a:moveTo>
                  <a:cubicBezTo>
                    <a:pt x="588" y="255"/>
                    <a:pt x="574" y="542"/>
                    <a:pt x="525" y="709"/>
                  </a:cubicBezTo>
                  <a:cubicBezTo>
                    <a:pt x="332" y="672"/>
                    <a:pt x="183" y="372"/>
                    <a:pt x="337" y="222"/>
                  </a:cubicBezTo>
                  <a:cubicBezTo>
                    <a:pt x="349" y="214"/>
                    <a:pt x="364" y="204"/>
                    <a:pt x="378" y="203"/>
                  </a:cubicBezTo>
                  <a:close/>
                  <a:moveTo>
                    <a:pt x="2247" y="916"/>
                  </a:moveTo>
                  <a:lnTo>
                    <a:pt x="2247" y="916"/>
                  </a:lnTo>
                  <a:cubicBezTo>
                    <a:pt x="2247" y="916"/>
                    <a:pt x="2247" y="917"/>
                    <a:pt x="2247" y="917"/>
                  </a:cubicBezTo>
                  <a:lnTo>
                    <a:pt x="2247" y="917"/>
                  </a:lnTo>
                  <a:cubicBezTo>
                    <a:pt x="2247" y="917"/>
                    <a:pt x="2247" y="916"/>
                    <a:pt x="2247" y="916"/>
                  </a:cubicBezTo>
                  <a:close/>
                  <a:moveTo>
                    <a:pt x="2209" y="885"/>
                  </a:moveTo>
                  <a:cubicBezTo>
                    <a:pt x="2226" y="885"/>
                    <a:pt x="2241" y="897"/>
                    <a:pt x="2247" y="916"/>
                  </a:cubicBezTo>
                  <a:cubicBezTo>
                    <a:pt x="2247" y="916"/>
                    <a:pt x="2247" y="915"/>
                    <a:pt x="2247" y="915"/>
                  </a:cubicBezTo>
                  <a:cubicBezTo>
                    <a:pt x="2247" y="917"/>
                    <a:pt x="2248" y="918"/>
                    <a:pt x="2249" y="920"/>
                  </a:cubicBezTo>
                  <a:lnTo>
                    <a:pt x="2249" y="920"/>
                  </a:lnTo>
                  <a:cubicBezTo>
                    <a:pt x="2248" y="919"/>
                    <a:pt x="2248" y="918"/>
                    <a:pt x="2247" y="917"/>
                  </a:cubicBezTo>
                  <a:lnTo>
                    <a:pt x="2247" y="917"/>
                  </a:lnTo>
                  <a:cubicBezTo>
                    <a:pt x="2273" y="1015"/>
                    <a:pt x="2202" y="1112"/>
                    <a:pt x="2143" y="1186"/>
                  </a:cubicBezTo>
                  <a:cubicBezTo>
                    <a:pt x="2142" y="1182"/>
                    <a:pt x="2141" y="1179"/>
                    <a:pt x="2140" y="1176"/>
                  </a:cubicBezTo>
                  <a:cubicBezTo>
                    <a:pt x="2108" y="1085"/>
                    <a:pt x="2089" y="952"/>
                    <a:pt x="2183" y="894"/>
                  </a:cubicBezTo>
                  <a:cubicBezTo>
                    <a:pt x="2191" y="888"/>
                    <a:pt x="2200" y="885"/>
                    <a:pt x="2209" y="885"/>
                  </a:cubicBezTo>
                  <a:close/>
                  <a:moveTo>
                    <a:pt x="1451" y="831"/>
                  </a:moveTo>
                  <a:cubicBezTo>
                    <a:pt x="1493" y="831"/>
                    <a:pt x="1542" y="871"/>
                    <a:pt x="1572" y="927"/>
                  </a:cubicBezTo>
                  <a:cubicBezTo>
                    <a:pt x="1652" y="1101"/>
                    <a:pt x="1603" y="1290"/>
                    <a:pt x="1601" y="1477"/>
                  </a:cubicBezTo>
                  <a:cubicBezTo>
                    <a:pt x="1594" y="1469"/>
                    <a:pt x="1586" y="1461"/>
                    <a:pt x="1578" y="1453"/>
                  </a:cubicBezTo>
                  <a:cubicBezTo>
                    <a:pt x="1419" y="1320"/>
                    <a:pt x="1322" y="1135"/>
                    <a:pt x="1375" y="923"/>
                  </a:cubicBezTo>
                  <a:cubicBezTo>
                    <a:pt x="1387" y="858"/>
                    <a:pt x="1417" y="831"/>
                    <a:pt x="1451" y="831"/>
                  </a:cubicBezTo>
                  <a:close/>
                  <a:moveTo>
                    <a:pt x="2941" y="1323"/>
                  </a:moveTo>
                  <a:lnTo>
                    <a:pt x="2941" y="1323"/>
                  </a:lnTo>
                  <a:cubicBezTo>
                    <a:pt x="3086" y="2498"/>
                    <a:pt x="3217" y="3440"/>
                    <a:pt x="2501" y="4491"/>
                  </a:cubicBezTo>
                  <a:cubicBezTo>
                    <a:pt x="2394" y="4543"/>
                    <a:pt x="2283" y="4579"/>
                    <a:pt x="2165" y="4590"/>
                  </a:cubicBezTo>
                  <a:cubicBezTo>
                    <a:pt x="2422" y="4313"/>
                    <a:pt x="2661" y="2999"/>
                    <a:pt x="2717" y="2831"/>
                  </a:cubicBezTo>
                  <a:cubicBezTo>
                    <a:pt x="2725" y="2801"/>
                    <a:pt x="2700" y="2782"/>
                    <a:pt x="2677" y="2782"/>
                  </a:cubicBezTo>
                  <a:cubicBezTo>
                    <a:pt x="2661" y="2782"/>
                    <a:pt x="2646" y="2790"/>
                    <a:pt x="2641" y="2810"/>
                  </a:cubicBezTo>
                  <a:cubicBezTo>
                    <a:pt x="2542" y="3343"/>
                    <a:pt x="2295" y="3824"/>
                    <a:pt x="2092" y="4321"/>
                  </a:cubicBezTo>
                  <a:cubicBezTo>
                    <a:pt x="2091" y="4283"/>
                    <a:pt x="2090" y="4246"/>
                    <a:pt x="2096" y="4209"/>
                  </a:cubicBezTo>
                  <a:cubicBezTo>
                    <a:pt x="2102" y="3205"/>
                    <a:pt x="2131" y="2040"/>
                    <a:pt x="2941" y="1323"/>
                  </a:cubicBezTo>
                  <a:close/>
                  <a:moveTo>
                    <a:pt x="374" y="2022"/>
                  </a:moveTo>
                  <a:lnTo>
                    <a:pt x="374" y="2022"/>
                  </a:lnTo>
                  <a:cubicBezTo>
                    <a:pt x="830" y="2438"/>
                    <a:pt x="1303" y="2850"/>
                    <a:pt x="1578" y="3414"/>
                  </a:cubicBezTo>
                  <a:cubicBezTo>
                    <a:pt x="1690" y="3623"/>
                    <a:pt x="1770" y="3854"/>
                    <a:pt x="1840" y="4087"/>
                  </a:cubicBezTo>
                  <a:cubicBezTo>
                    <a:pt x="1700" y="3938"/>
                    <a:pt x="1536" y="3808"/>
                    <a:pt x="1406" y="3649"/>
                  </a:cubicBezTo>
                  <a:cubicBezTo>
                    <a:pt x="1213" y="3412"/>
                    <a:pt x="1015" y="3160"/>
                    <a:pt x="887" y="2878"/>
                  </a:cubicBezTo>
                  <a:cubicBezTo>
                    <a:pt x="883" y="2869"/>
                    <a:pt x="873" y="2863"/>
                    <a:pt x="863" y="2863"/>
                  </a:cubicBezTo>
                  <a:cubicBezTo>
                    <a:pt x="859" y="2863"/>
                    <a:pt x="856" y="2863"/>
                    <a:pt x="853" y="2864"/>
                  </a:cubicBezTo>
                  <a:cubicBezTo>
                    <a:pt x="838" y="2871"/>
                    <a:pt x="834" y="2885"/>
                    <a:pt x="838" y="2898"/>
                  </a:cubicBezTo>
                  <a:cubicBezTo>
                    <a:pt x="957" y="3148"/>
                    <a:pt x="1107" y="3383"/>
                    <a:pt x="1260" y="3613"/>
                  </a:cubicBezTo>
                  <a:cubicBezTo>
                    <a:pt x="1483" y="3947"/>
                    <a:pt x="1713" y="4290"/>
                    <a:pt x="1986" y="4592"/>
                  </a:cubicBezTo>
                  <a:cubicBezTo>
                    <a:pt x="1790" y="4567"/>
                    <a:pt x="1619" y="4444"/>
                    <a:pt x="1449" y="4335"/>
                  </a:cubicBezTo>
                  <a:cubicBezTo>
                    <a:pt x="676" y="3847"/>
                    <a:pt x="425" y="2884"/>
                    <a:pt x="374" y="2022"/>
                  </a:cubicBezTo>
                  <a:close/>
                  <a:moveTo>
                    <a:pt x="406" y="0"/>
                  </a:moveTo>
                  <a:cubicBezTo>
                    <a:pt x="348" y="0"/>
                    <a:pt x="289" y="21"/>
                    <a:pt x="237" y="71"/>
                  </a:cubicBezTo>
                  <a:cubicBezTo>
                    <a:pt x="0" y="303"/>
                    <a:pt x="192" y="690"/>
                    <a:pt x="431" y="844"/>
                  </a:cubicBezTo>
                  <a:cubicBezTo>
                    <a:pt x="596" y="1439"/>
                    <a:pt x="946" y="2067"/>
                    <a:pt x="1557" y="2290"/>
                  </a:cubicBezTo>
                  <a:cubicBezTo>
                    <a:pt x="1579" y="2297"/>
                    <a:pt x="1610" y="2304"/>
                    <a:pt x="1640" y="2304"/>
                  </a:cubicBezTo>
                  <a:cubicBezTo>
                    <a:pt x="1677" y="2571"/>
                    <a:pt x="1708" y="2839"/>
                    <a:pt x="1729" y="3108"/>
                  </a:cubicBezTo>
                  <a:cubicBezTo>
                    <a:pt x="1542" y="2747"/>
                    <a:pt x="1284" y="2425"/>
                    <a:pt x="978" y="2156"/>
                  </a:cubicBezTo>
                  <a:cubicBezTo>
                    <a:pt x="777" y="1970"/>
                    <a:pt x="581" y="1779"/>
                    <a:pt x="373" y="1601"/>
                  </a:cubicBezTo>
                  <a:cubicBezTo>
                    <a:pt x="336" y="1563"/>
                    <a:pt x="292" y="1546"/>
                    <a:pt x="249" y="1546"/>
                  </a:cubicBezTo>
                  <a:cubicBezTo>
                    <a:pt x="164" y="1546"/>
                    <a:pt x="86" y="1613"/>
                    <a:pt x="90" y="1718"/>
                  </a:cubicBezTo>
                  <a:cubicBezTo>
                    <a:pt x="122" y="2485"/>
                    <a:pt x="163" y="3320"/>
                    <a:pt x="608" y="3975"/>
                  </a:cubicBezTo>
                  <a:cubicBezTo>
                    <a:pt x="916" y="4396"/>
                    <a:pt x="1367" y="4761"/>
                    <a:pt x="1897" y="4835"/>
                  </a:cubicBezTo>
                  <a:cubicBezTo>
                    <a:pt x="1990" y="4852"/>
                    <a:pt x="2092" y="4868"/>
                    <a:pt x="2192" y="4868"/>
                  </a:cubicBezTo>
                  <a:cubicBezTo>
                    <a:pt x="2319" y="4868"/>
                    <a:pt x="2442" y="4842"/>
                    <a:pt x="2541" y="4759"/>
                  </a:cubicBezTo>
                  <a:cubicBezTo>
                    <a:pt x="3083" y="4247"/>
                    <a:pt x="3299" y="3493"/>
                    <a:pt x="3368" y="2767"/>
                  </a:cubicBezTo>
                  <a:cubicBezTo>
                    <a:pt x="3414" y="2331"/>
                    <a:pt x="3343" y="1895"/>
                    <a:pt x="3287" y="1463"/>
                  </a:cubicBezTo>
                  <a:cubicBezTo>
                    <a:pt x="3265" y="1178"/>
                    <a:pt x="3189" y="1007"/>
                    <a:pt x="3059" y="1007"/>
                  </a:cubicBezTo>
                  <a:cubicBezTo>
                    <a:pt x="2974" y="1007"/>
                    <a:pt x="2865" y="1082"/>
                    <a:pt x="2732" y="1248"/>
                  </a:cubicBezTo>
                  <a:cubicBezTo>
                    <a:pt x="2312" y="1722"/>
                    <a:pt x="1976" y="2292"/>
                    <a:pt x="1850" y="2916"/>
                  </a:cubicBezTo>
                  <a:cubicBezTo>
                    <a:pt x="1846" y="2589"/>
                    <a:pt x="1813" y="2179"/>
                    <a:pt x="1770" y="1900"/>
                  </a:cubicBezTo>
                  <a:cubicBezTo>
                    <a:pt x="1779" y="1892"/>
                    <a:pt x="1788" y="1883"/>
                    <a:pt x="1795" y="1875"/>
                  </a:cubicBezTo>
                  <a:cubicBezTo>
                    <a:pt x="1943" y="1714"/>
                    <a:pt x="2000" y="1495"/>
                    <a:pt x="2119" y="1314"/>
                  </a:cubicBezTo>
                  <a:cubicBezTo>
                    <a:pt x="2131" y="1325"/>
                    <a:pt x="2144" y="1330"/>
                    <a:pt x="2158" y="1330"/>
                  </a:cubicBezTo>
                  <a:cubicBezTo>
                    <a:pt x="2189" y="1330"/>
                    <a:pt x="2221" y="1304"/>
                    <a:pt x="2246" y="1284"/>
                  </a:cubicBezTo>
                  <a:cubicBezTo>
                    <a:pt x="2346" y="1196"/>
                    <a:pt x="2437" y="1066"/>
                    <a:pt x="2401" y="928"/>
                  </a:cubicBezTo>
                  <a:cubicBezTo>
                    <a:pt x="2382" y="829"/>
                    <a:pt x="2312" y="781"/>
                    <a:pt x="2239" y="781"/>
                  </a:cubicBezTo>
                  <a:cubicBezTo>
                    <a:pt x="2172" y="781"/>
                    <a:pt x="2101" y="821"/>
                    <a:pt x="2063" y="899"/>
                  </a:cubicBezTo>
                  <a:cubicBezTo>
                    <a:pt x="1992" y="1014"/>
                    <a:pt x="2034" y="1149"/>
                    <a:pt x="2018" y="1271"/>
                  </a:cubicBezTo>
                  <a:cubicBezTo>
                    <a:pt x="1968" y="1437"/>
                    <a:pt x="1852" y="1572"/>
                    <a:pt x="1750" y="1714"/>
                  </a:cubicBezTo>
                  <a:cubicBezTo>
                    <a:pt x="1747" y="1720"/>
                    <a:pt x="1744" y="1725"/>
                    <a:pt x="1740" y="1731"/>
                  </a:cubicBezTo>
                  <a:cubicBezTo>
                    <a:pt x="1723" y="1657"/>
                    <a:pt x="1706" y="1605"/>
                    <a:pt x="1689" y="1588"/>
                  </a:cubicBezTo>
                  <a:cubicBezTo>
                    <a:pt x="1771" y="1280"/>
                    <a:pt x="1895" y="825"/>
                    <a:pt x="1516" y="664"/>
                  </a:cubicBezTo>
                  <a:cubicBezTo>
                    <a:pt x="1485" y="654"/>
                    <a:pt x="1457" y="650"/>
                    <a:pt x="1431" y="650"/>
                  </a:cubicBezTo>
                  <a:cubicBezTo>
                    <a:pt x="1215" y="650"/>
                    <a:pt x="1161" y="968"/>
                    <a:pt x="1238" y="1149"/>
                  </a:cubicBezTo>
                  <a:cubicBezTo>
                    <a:pt x="1287" y="1357"/>
                    <a:pt x="1493" y="1482"/>
                    <a:pt x="1544" y="1686"/>
                  </a:cubicBezTo>
                  <a:cubicBezTo>
                    <a:pt x="1567" y="1829"/>
                    <a:pt x="1590" y="1972"/>
                    <a:pt x="1611" y="2116"/>
                  </a:cubicBezTo>
                  <a:cubicBezTo>
                    <a:pt x="1488" y="2037"/>
                    <a:pt x="1357" y="1966"/>
                    <a:pt x="1244" y="1870"/>
                  </a:cubicBezTo>
                  <a:cubicBezTo>
                    <a:pt x="942" y="1615"/>
                    <a:pt x="798" y="1240"/>
                    <a:pt x="654" y="879"/>
                  </a:cubicBezTo>
                  <a:cubicBezTo>
                    <a:pt x="730" y="710"/>
                    <a:pt x="787" y="512"/>
                    <a:pt x="751" y="325"/>
                  </a:cubicBezTo>
                  <a:cubicBezTo>
                    <a:pt x="727" y="160"/>
                    <a:pt x="567" y="0"/>
                    <a:pt x="40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82"/>
            <p:cNvSpPr/>
            <p:nvPr/>
          </p:nvSpPr>
          <p:spPr>
            <a:xfrm>
              <a:off x="894747" y="5279531"/>
              <a:ext cx="22083" cy="27347"/>
            </a:xfrm>
            <a:custGeom>
              <a:avLst/>
              <a:gdLst/>
              <a:ahLst/>
              <a:cxnLst/>
              <a:rect l="l" t="t" r="r" b="b"/>
              <a:pathLst>
                <a:path w="453" h="561" extrusionOk="0">
                  <a:moveTo>
                    <a:pt x="201" y="0"/>
                  </a:moveTo>
                  <a:cubicBezTo>
                    <a:pt x="146" y="0"/>
                    <a:pt x="106" y="55"/>
                    <a:pt x="73" y="121"/>
                  </a:cubicBezTo>
                  <a:cubicBezTo>
                    <a:pt x="1" y="292"/>
                    <a:pt x="97" y="486"/>
                    <a:pt x="259" y="560"/>
                  </a:cubicBezTo>
                  <a:cubicBezTo>
                    <a:pt x="363" y="409"/>
                    <a:pt x="453" y="185"/>
                    <a:pt x="289" y="41"/>
                  </a:cubicBezTo>
                  <a:cubicBezTo>
                    <a:pt x="256" y="13"/>
                    <a:pt x="227" y="0"/>
                    <a:pt x="20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82"/>
            <p:cNvSpPr/>
            <p:nvPr/>
          </p:nvSpPr>
          <p:spPr>
            <a:xfrm>
              <a:off x="951879" y="5258326"/>
              <a:ext cx="10676" cy="15794"/>
            </a:xfrm>
            <a:custGeom>
              <a:avLst/>
              <a:gdLst/>
              <a:ahLst/>
              <a:cxnLst/>
              <a:rect l="l" t="t" r="r" b="b"/>
              <a:pathLst>
                <a:path w="219" h="324" extrusionOk="0">
                  <a:moveTo>
                    <a:pt x="126" y="1"/>
                  </a:moveTo>
                  <a:cubicBezTo>
                    <a:pt x="93" y="1"/>
                    <a:pt x="60" y="20"/>
                    <a:pt x="39" y="60"/>
                  </a:cubicBezTo>
                  <a:cubicBezTo>
                    <a:pt x="0" y="151"/>
                    <a:pt x="20" y="264"/>
                    <a:pt x="98" y="324"/>
                  </a:cubicBezTo>
                  <a:cubicBezTo>
                    <a:pt x="159" y="259"/>
                    <a:pt x="215" y="201"/>
                    <a:pt x="214" y="111"/>
                  </a:cubicBezTo>
                  <a:cubicBezTo>
                    <a:pt x="218" y="41"/>
                    <a:pt x="173" y="1"/>
                    <a:pt x="12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82"/>
            <p:cNvSpPr/>
            <p:nvPr/>
          </p:nvSpPr>
          <p:spPr>
            <a:xfrm>
              <a:off x="851605" y="5294837"/>
              <a:ext cx="15648" cy="19304"/>
            </a:xfrm>
            <a:custGeom>
              <a:avLst/>
              <a:gdLst/>
              <a:ahLst/>
              <a:cxnLst/>
              <a:rect l="l" t="t" r="r" b="b"/>
              <a:pathLst>
                <a:path w="321" h="396" extrusionOk="0">
                  <a:moveTo>
                    <a:pt x="159" y="0"/>
                  </a:moveTo>
                  <a:cubicBezTo>
                    <a:pt x="151" y="0"/>
                    <a:pt x="144" y="2"/>
                    <a:pt x="136" y="6"/>
                  </a:cubicBezTo>
                  <a:cubicBezTo>
                    <a:pt x="1" y="100"/>
                    <a:pt x="58" y="321"/>
                    <a:pt x="185" y="395"/>
                  </a:cubicBezTo>
                  <a:cubicBezTo>
                    <a:pt x="244" y="293"/>
                    <a:pt x="321" y="144"/>
                    <a:pt x="239" y="37"/>
                  </a:cubicBezTo>
                  <a:cubicBezTo>
                    <a:pt x="218" y="20"/>
                    <a:pt x="188" y="0"/>
                    <a:pt x="159"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82"/>
            <p:cNvSpPr/>
            <p:nvPr/>
          </p:nvSpPr>
          <p:spPr>
            <a:xfrm>
              <a:off x="895137" y="5322867"/>
              <a:ext cx="76631" cy="149704"/>
            </a:xfrm>
            <a:custGeom>
              <a:avLst/>
              <a:gdLst/>
              <a:ahLst/>
              <a:cxnLst/>
              <a:rect l="l" t="t" r="r" b="b"/>
              <a:pathLst>
                <a:path w="1572" h="3071" extrusionOk="0">
                  <a:moveTo>
                    <a:pt x="1572" y="1"/>
                  </a:moveTo>
                  <a:lnTo>
                    <a:pt x="1572" y="1"/>
                  </a:lnTo>
                  <a:cubicBezTo>
                    <a:pt x="572" y="664"/>
                    <a:pt x="391" y="1143"/>
                    <a:pt x="15" y="2228"/>
                  </a:cubicBezTo>
                  <a:cubicBezTo>
                    <a:pt x="24" y="2292"/>
                    <a:pt x="33" y="2357"/>
                    <a:pt x="38" y="2421"/>
                  </a:cubicBezTo>
                  <a:cubicBezTo>
                    <a:pt x="47" y="2508"/>
                    <a:pt x="51" y="2597"/>
                    <a:pt x="50" y="2686"/>
                  </a:cubicBezTo>
                  <a:cubicBezTo>
                    <a:pt x="328" y="2362"/>
                    <a:pt x="503" y="1953"/>
                    <a:pt x="669" y="1563"/>
                  </a:cubicBezTo>
                  <a:cubicBezTo>
                    <a:pt x="716" y="1492"/>
                    <a:pt x="746" y="1343"/>
                    <a:pt x="843" y="1343"/>
                  </a:cubicBezTo>
                  <a:cubicBezTo>
                    <a:pt x="855" y="1343"/>
                    <a:pt x="868" y="1345"/>
                    <a:pt x="882" y="1350"/>
                  </a:cubicBezTo>
                  <a:cubicBezTo>
                    <a:pt x="925" y="1368"/>
                    <a:pt x="950" y="1418"/>
                    <a:pt x="936" y="1464"/>
                  </a:cubicBezTo>
                  <a:cubicBezTo>
                    <a:pt x="871" y="1733"/>
                    <a:pt x="410" y="2822"/>
                    <a:pt x="2" y="3061"/>
                  </a:cubicBezTo>
                  <a:lnTo>
                    <a:pt x="0" y="3071"/>
                  </a:lnTo>
                  <a:cubicBezTo>
                    <a:pt x="328" y="2993"/>
                    <a:pt x="537" y="2710"/>
                    <a:pt x="744" y="2468"/>
                  </a:cubicBezTo>
                  <a:cubicBezTo>
                    <a:pt x="1311" y="1773"/>
                    <a:pt x="1461" y="859"/>
                    <a:pt x="157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82"/>
            <p:cNvSpPr/>
            <p:nvPr/>
          </p:nvSpPr>
          <p:spPr>
            <a:xfrm>
              <a:off x="827914" y="5357088"/>
              <a:ext cx="58400" cy="109341"/>
            </a:xfrm>
            <a:custGeom>
              <a:avLst/>
              <a:gdLst/>
              <a:ahLst/>
              <a:cxnLst/>
              <a:rect l="l" t="t" r="r" b="b"/>
              <a:pathLst>
                <a:path w="1198" h="2243" extrusionOk="0">
                  <a:moveTo>
                    <a:pt x="148" y="1"/>
                  </a:moveTo>
                  <a:lnTo>
                    <a:pt x="148" y="1"/>
                  </a:lnTo>
                  <a:cubicBezTo>
                    <a:pt x="0" y="842"/>
                    <a:pt x="262" y="1803"/>
                    <a:pt x="1016" y="2243"/>
                  </a:cubicBezTo>
                  <a:cubicBezTo>
                    <a:pt x="844" y="1986"/>
                    <a:pt x="772" y="1668"/>
                    <a:pt x="679" y="1378"/>
                  </a:cubicBezTo>
                  <a:cubicBezTo>
                    <a:pt x="633" y="1244"/>
                    <a:pt x="600" y="1110"/>
                    <a:pt x="543" y="984"/>
                  </a:cubicBezTo>
                  <a:cubicBezTo>
                    <a:pt x="537" y="970"/>
                    <a:pt x="544" y="954"/>
                    <a:pt x="557" y="949"/>
                  </a:cubicBezTo>
                  <a:cubicBezTo>
                    <a:pt x="560" y="948"/>
                    <a:pt x="563" y="947"/>
                    <a:pt x="567" y="947"/>
                  </a:cubicBezTo>
                  <a:cubicBezTo>
                    <a:pt x="577" y="947"/>
                    <a:pt x="587" y="953"/>
                    <a:pt x="592" y="964"/>
                  </a:cubicBezTo>
                  <a:cubicBezTo>
                    <a:pt x="635" y="1065"/>
                    <a:pt x="683" y="1172"/>
                    <a:pt x="732" y="1269"/>
                  </a:cubicBezTo>
                  <a:cubicBezTo>
                    <a:pt x="866" y="1543"/>
                    <a:pt x="1047" y="1790"/>
                    <a:pt x="1198" y="2055"/>
                  </a:cubicBezTo>
                  <a:cubicBezTo>
                    <a:pt x="1107" y="1265"/>
                    <a:pt x="779" y="503"/>
                    <a:pt x="1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82"/>
            <p:cNvSpPr/>
            <p:nvPr/>
          </p:nvSpPr>
          <p:spPr>
            <a:xfrm>
              <a:off x="819139" y="5252183"/>
              <a:ext cx="172712" cy="236035"/>
            </a:xfrm>
            <a:custGeom>
              <a:avLst/>
              <a:gdLst/>
              <a:ahLst/>
              <a:cxnLst/>
              <a:rect l="l" t="t" r="r" b="b"/>
              <a:pathLst>
                <a:path w="3543" h="4842" extrusionOk="0">
                  <a:moveTo>
                    <a:pt x="2849" y="127"/>
                  </a:moveTo>
                  <a:cubicBezTo>
                    <a:pt x="2896" y="127"/>
                    <a:pt x="2941" y="167"/>
                    <a:pt x="2937" y="237"/>
                  </a:cubicBezTo>
                  <a:cubicBezTo>
                    <a:pt x="2938" y="327"/>
                    <a:pt x="2882" y="385"/>
                    <a:pt x="2822" y="450"/>
                  </a:cubicBezTo>
                  <a:cubicBezTo>
                    <a:pt x="2743" y="390"/>
                    <a:pt x="2723" y="277"/>
                    <a:pt x="2762" y="186"/>
                  </a:cubicBezTo>
                  <a:cubicBezTo>
                    <a:pt x="2783" y="146"/>
                    <a:pt x="2816" y="127"/>
                    <a:pt x="2849" y="127"/>
                  </a:cubicBezTo>
                  <a:close/>
                  <a:moveTo>
                    <a:pt x="1752" y="561"/>
                  </a:moveTo>
                  <a:cubicBezTo>
                    <a:pt x="1778" y="561"/>
                    <a:pt x="1807" y="574"/>
                    <a:pt x="1840" y="602"/>
                  </a:cubicBezTo>
                  <a:cubicBezTo>
                    <a:pt x="2004" y="746"/>
                    <a:pt x="1914" y="970"/>
                    <a:pt x="1810" y="1121"/>
                  </a:cubicBezTo>
                  <a:cubicBezTo>
                    <a:pt x="1648" y="1047"/>
                    <a:pt x="1552" y="853"/>
                    <a:pt x="1624" y="682"/>
                  </a:cubicBezTo>
                  <a:cubicBezTo>
                    <a:pt x="1657" y="616"/>
                    <a:pt x="1697" y="561"/>
                    <a:pt x="1752" y="561"/>
                  </a:cubicBezTo>
                  <a:close/>
                  <a:moveTo>
                    <a:pt x="826" y="875"/>
                  </a:moveTo>
                  <a:cubicBezTo>
                    <a:pt x="854" y="875"/>
                    <a:pt x="885" y="895"/>
                    <a:pt x="905" y="912"/>
                  </a:cubicBezTo>
                  <a:cubicBezTo>
                    <a:pt x="987" y="1019"/>
                    <a:pt x="910" y="1168"/>
                    <a:pt x="851" y="1270"/>
                  </a:cubicBezTo>
                  <a:cubicBezTo>
                    <a:pt x="724" y="1196"/>
                    <a:pt x="667" y="975"/>
                    <a:pt x="802" y="881"/>
                  </a:cubicBezTo>
                  <a:cubicBezTo>
                    <a:pt x="810" y="877"/>
                    <a:pt x="817" y="875"/>
                    <a:pt x="826" y="875"/>
                  </a:cubicBezTo>
                  <a:close/>
                  <a:moveTo>
                    <a:pt x="328" y="2153"/>
                  </a:moveTo>
                  <a:lnTo>
                    <a:pt x="328" y="2153"/>
                  </a:lnTo>
                  <a:cubicBezTo>
                    <a:pt x="959" y="2655"/>
                    <a:pt x="1287" y="3417"/>
                    <a:pt x="1378" y="4207"/>
                  </a:cubicBezTo>
                  <a:cubicBezTo>
                    <a:pt x="1227" y="3942"/>
                    <a:pt x="1046" y="3695"/>
                    <a:pt x="912" y="3421"/>
                  </a:cubicBezTo>
                  <a:cubicBezTo>
                    <a:pt x="863" y="3325"/>
                    <a:pt x="815" y="3217"/>
                    <a:pt x="772" y="3116"/>
                  </a:cubicBezTo>
                  <a:cubicBezTo>
                    <a:pt x="767" y="3106"/>
                    <a:pt x="758" y="3100"/>
                    <a:pt x="748" y="3100"/>
                  </a:cubicBezTo>
                  <a:cubicBezTo>
                    <a:pt x="744" y="3100"/>
                    <a:pt x="741" y="3100"/>
                    <a:pt x="737" y="3102"/>
                  </a:cubicBezTo>
                  <a:cubicBezTo>
                    <a:pt x="724" y="3107"/>
                    <a:pt x="717" y="3123"/>
                    <a:pt x="723" y="3136"/>
                  </a:cubicBezTo>
                  <a:cubicBezTo>
                    <a:pt x="780" y="3262"/>
                    <a:pt x="813" y="3396"/>
                    <a:pt x="859" y="3530"/>
                  </a:cubicBezTo>
                  <a:cubicBezTo>
                    <a:pt x="952" y="3820"/>
                    <a:pt x="1024" y="4138"/>
                    <a:pt x="1196" y="4395"/>
                  </a:cubicBezTo>
                  <a:cubicBezTo>
                    <a:pt x="442" y="3955"/>
                    <a:pt x="179" y="2994"/>
                    <a:pt x="328" y="2153"/>
                  </a:cubicBezTo>
                  <a:close/>
                  <a:moveTo>
                    <a:pt x="3130" y="1451"/>
                  </a:moveTo>
                  <a:cubicBezTo>
                    <a:pt x="3020" y="2309"/>
                    <a:pt x="2870" y="3223"/>
                    <a:pt x="2303" y="3918"/>
                  </a:cubicBezTo>
                  <a:cubicBezTo>
                    <a:pt x="2096" y="4160"/>
                    <a:pt x="1887" y="4443"/>
                    <a:pt x="1559" y="4521"/>
                  </a:cubicBezTo>
                  <a:lnTo>
                    <a:pt x="1561" y="4511"/>
                  </a:lnTo>
                  <a:cubicBezTo>
                    <a:pt x="1969" y="4272"/>
                    <a:pt x="2430" y="3183"/>
                    <a:pt x="2495" y="2914"/>
                  </a:cubicBezTo>
                  <a:cubicBezTo>
                    <a:pt x="2509" y="2868"/>
                    <a:pt x="2484" y="2818"/>
                    <a:pt x="2440" y="2800"/>
                  </a:cubicBezTo>
                  <a:cubicBezTo>
                    <a:pt x="2426" y="2795"/>
                    <a:pt x="2413" y="2793"/>
                    <a:pt x="2401" y="2793"/>
                  </a:cubicBezTo>
                  <a:cubicBezTo>
                    <a:pt x="2305" y="2793"/>
                    <a:pt x="2275" y="2942"/>
                    <a:pt x="2228" y="3013"/>
                  </a:cubicBezTo>
                  <a:cubicBezTo>
                    <a:pt x="2062" y="3403"/>
                    <a:pt x="1887" y="3812"/>
                    <a:pt x="1608" y="4136"/>
                  </a:cubicBezTo>
                  <a:cubicBezTo>
                    <a:pt x="1610" y="4047"/>
                    <a:pt x="1606" y="3958"/>
                    <a:pt x="1597" y="3871"/>
                  </a:cubicBezTo>
                  <a:cubicBezTo>
                    <a:pt x="1592" y="3807"/>
                    <a:pt x="1583" y="3742"/>
                    <a:pt x="1574" y="3678"/>
                  </a:cubicBezTo>
                  <a:cubicBezTo>
                    <a:pt x="1950" y="2593"/>
                    <a:pt x="2131" y="2114"/>
                    <a:pt x="3130" y="1451"/>
                  </a:cubicBezTo>
                  <a:close/>
                  <a:moveTo>
                    <a:pt x="2862" y="0"/>
                  </a:moveTo>
                  <a:cubicBezTo>
                    <a:pt x="2840" y="0"/>
                    <a:pt x="2816" y="3"/>
                    <a:pt x="2790" y="9"/>
                  </a:cubicBezTo>
                  <a:cubicBezTo>
                    <a:pt x="2552" y="91"/>
                    <a:pt x="2555" y="442"/>
                    <a:pt x="2731" y="586"/>
                  </a:cubicBezTo>
                  <a:cubicBezTo>
                    <a:pt x="2497" y="926"/>
                    <a:pt x="2204" y="1272"/>
                    <a:pt x="1831" y="1466"/>
                  </a:cubicBezTo>
                  <a:cubicBezTo>
                    <a:pt x="1846" y="1400"/>
                    <a:pt x="1860" y="1334"/>
                    <a:pt x="1873" y="1268"/>
                  </a:cubicBezTo>
                  <a:cubicBezTo>
                    <a:pt x="2134" y="1060"/>
                    <a:pt x="2222" y="517"/>
                    <a:pt x="1842" y="395"/>
                  </a:cubicBezTo>
                  <a:cubicBezTo>
                    <a:pt x="1820" y="388"/>
                    <a:pt x="1797" y="385"/>
                    <a:pt x="1775" y="385"/>
                  </a:cubicBezTo>
                  <a:cubicBezTo>
                    <a:pt x="1682" y="385"/>
                    <a:pt x="1592" y="441"/>
                    <a:pt x="1547" y="522"/>
                  </a:cubicBezTo>
                  <a:cubicBezTo>
                    <a:pt x="1400" y="740"/>
                    <a:pt x="1452" y="1039"/>
                    <a:pt x="1620" y="1229"/>
                  </a:cubicBezTo>
                  <a:cubicBezTo>
                    <a:pt x="1537" y="1452"/>
                    <a:pt x="1473" y="1681"/>
                    <a:pt x="1427" y="1913"/>
                  </a:cubicBezTo>
                  <a:cubicBezTo>
                    <a:pt x="1265" y="1748"/>
                    <a:pt x="1144" y="1550"/>
                    <a:pt x="987" y="1382"/>
                  </a:cubicBezTo>
                  <a:cubicBezTo>
                    <a:pt x="1151" y="1207"/>
                    <a:pt x="1172" y="828"/>
                    <a:pt x="897" y="755"/>
                  </a:cubicBezTo>
                  <a:cubicBezTo>
                    <a:pt x="879" y="749"/>
                    <a:pt x="861" y="746"/>
                    <a:pt x="843" y="746"/>
                  </a:cubicBezTo>
                  <a:cubicBezTo>
                    <a:pt x="738" y="746"/>
                    <a:pt x="646" y="841"/>
                    <a:pt x="623" y="944"/>
                  </a:cubicBezTo>
                  <a:cubicBezTo>
                    <a:pt x="583" y="1102"/>
                    <a:pt x="670" y="1254"/>
                    <a:pt x="768" y="1372"/>
                  </a:cubicBezTo>
                  <a:cubicBezTo>
                    <a:pt x="910" y="1663"/>
                    <a:pt x="1099" y="1968"/>
                    <a:pt x="1388" y="2128"/>
                  </a:cubicBezTo>
                  <a:cubicBezTo>
                    <a:pt x="1350" y="2366"/>
                    <a:pt x="1329" y="2606"/>
                    <a:pt x="1320" y="2848"/>
                  </a:cubicBezTo>
                  <a:cubicBezTo>
                    <a:pt x="1131" y="2468"/>
                    <a:pt x="815" y="2177"/>
                    <a:pt x="512" y="1888"/>
                  </a:cubicBezTo>
                  <a:cubicBezTo>
                    <a:pt x="448" y="1809"/>
                    <a:pt x="346" y="1724"/>
                    <a:pt x="250" y="1724"/>
                  </a:cubicBezTo>
                  <a:cubicBezTo>
                    <a:pt x="200" y="1724"/>
                    <a:pt x="151" y="1748"/>
                    <a:pt x="111" y="1809"/>
                  </a:cubicBezTo>
                  <a:cubicBezTo>
                    <a:pt x="44" y="1973"/>
                    <a:pt x="68" y="2163"/>
                    <a:pt x="53" y="2336"/>
                  </a:cubicBezTo>
                  <a:cubicBezTo>
                    <a:pt x="1" y="3449"/>
                    <a:pt x="246" y="4507"/>
                    <a:pt x="1447" y="4841"/>
                  </a:cubicBezTo>
                  <a:cubicBezTo>
                    <a:pt x="1904" y="4736"/>
                    <a:pt x="2249" y="4369"/>
                    <a:pt x="2545" y="4023"/>
                  </a:cubicBezTo>
                  <a:cubicBezTo>
                    <a:pt x="2892" y="3612"/>
                    <a:pt x="3112" y="3113"/>
                    <a:pt x="3261" y="2599"/>
                  </a:cubicBezTo>
                  <a:cubicBezTo>
                    <a:pt x="3387" y="2178"/>
                    <a:pt x="3443" y="1740"/>
                    <a:pt x="3505" y="1305"/>
                  </a:cubicBezTo>
                  <a:cubicBezTo>
                    <a:pt x="3516" y="1220"/>
                    <a:pt x="3542" y="1117"/>
                    <a:pt x="3493" y="1038"/>
                  </a:cubicBezTo>
                  <a:cubicBezTo>
                    <a:pt x="3448" y="977"/>
                    <a:pt x="3401" y="953"/>
                    <a:pt x="3352" y="953"/>
                  </a:cubicBezTo>
                  <a:cubicBezTo>
                    <a:pt x="3219" y="953"/>
                    <a:pt x="3080" y="1136"/>
                    <a:pt x="2973" y="1214"/>
                  </a:cubicBezTo>
                  <a:cubicBezTo>
                    <a:pt x="2433" y="1643"/>
                    <a:pt x="1846" y="2070"/>
                    <a:pt x="1583" y="2734"/>
                  </a:cubicBezTo>
                  <a:cubicBezTo>
                    <a:pt x="1630" y="2357"/>
                    <a:pt x="1714" y="1991"/>
                    <a:pt x="1797" y="1619"/>
                  </a:cubicBezTo>
                  <a:cubicBezTo>
                    <a:pt x="2270" y="1461"/>
                    <a:pt x="2621" y="994"/>
                    <a:pt x="2914" y="613"/>
                  </a:cubicBezTo>
                  <a:cubicBezTo>
                    <a:pt x="3132" y="475"/>
                    <a:pt x="3153" y="0"/>
                    <a:pt x="286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82"/>
            <p:cNvSpPr/>
            <p:nvPr/>
          </p:nvSpPr>
          <p:spPr>
            <a:xfrm>
              <a:off x="340975" y="5235366"/>
              <a:ext cx="157162" cy="41289"/>
            </a:xfrm>
            <a:custGeom>
              <a:avLst/>
              <a:gdLst/>
              <a:ahLst/>
              <a:cxnLst/>
              <a:rect l="l" t="t" r="r" b="b"/>
              <a:pathLst>
                <a:path w="3224" h="847" extrusionOk="0">
                  <a:moveTo>
                    <a:pt x="158" y="0"/>
                  </a:moveTo>
                  <a:cubicBezTo>
                    <a:pt x="105" y="0"/>
                    <a:pt x="53" y="0"/>
                    <a:pt x="1" y="1"/>
                  </a:cubicBezTo>
                  <a:cubicBezTo>
                    <a:pt x="842" y="587"/>
                    <a:pt x="1473" y="671"/>
                    <a:pt x="2465" y="674"/>
                  </a:cubicBezTo>
                  <a:cubicBezTo>
                    <a:pt x="2691" y="690"/>
                    <a:pt x="2915" y="739"/>
                    <a:pt x="3130" y="812"/>
                  </a:cubicBezTo>
                  <a:cubicBezTo>
                    <a:pt x="3161" y="822"/>
                    <a:pt x="3193" y="834"/>
                    <a:pt x="3223" y="846"/>
                  </a:cubicBezTo>
                  <a:cubicBezTo>
                    <a:pt x="3117" y="738"/>
                    <a:pt x="3007" y="633"/>
                    <a:pt x="2891" y="532"/>
                  </a:cubicBezTo>
                  <a:cubicBezTo>
                    <a:pt x="2061" y="95"/>
                    <a:pt x="1087" y="0"/>
                    <a:pt x="15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82"/>
            <p:cNvSpPr/>
            <p:nvPr/>
          </p:nvSpPr>
          <p:spPr>
            <a:xfrm>
              <a:off x="441493" y="5130168"/>
              <a:ext cx="50454" cy="123916"/>
            </a:xfrm>
            <a:custGeom>
              <a:avLst/>
              <a:gdLst/>
              <a:ahLst/>
              <a:cxnLst/>
              <a:rect l="l" t="t" r="r" b="b"/>
              <a:pathLst>
                <a:path w="1035" h="2542" extrusionOk="0">
                  <a:moveTo>
                    <a:pt x="150" y="0"/>
                  </a:moveTo>
                  <a:lnTo>
                    <a:pt x="150" y="0"/>
                  </a:lnTo>
                  <a:cubicBezTo>
                    <a:pt x="99" y="557"/>
                    <a:pt x="0" y="1421"/>
                    <a:pt x="283" y="1977"/>
                  </a:cubicBezTo>
                  <a:cubicBezTo>
                    <a:pt x="547" y="2157"/>
                    <a:pt x="799" y="2344"/>
                    <a:pt x="1035" y="2541"/>
                  </a:cubicBezTo>
                  <a:cubicBezTo>
                    <a:pt x="830" y="2084"/>
                    <a:pt x="770" y="1575"/>
                    <a:pt x="650" y="1091"/>
                  </a:cubicBezTo>
                  <a:cubicBezTo>
                    <a:pt x="552" y="699"/>
                    <a:pt x="364" y="340"/>
                    <a:pt x="15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82"/>
            <p:cNvSpPr/>
            <p:nvPr/>
          </p:nvSpPr>
          <p:spPr>
            <a:xfrm>
              <a:off x="402105" y="5311509"/>
              <a:ext cx="156869" cy="53086"/>
            </a:xfrm>
            <a:custGeom>
              <a:avLst/>
              <a:gdLst/>
              <a:ahLst/>
              <a:cxnLst/>
              <a:rect l="l" t="t" r="r" b="b"/>
              <a:pathLst>
                <a:path w="3218" h="1089" extrusionOk="0">
                  <a:moveTo>
                    <a:pt x="996" y="0"/>
                  </a:moveTo>
                  <a:cubicBezTo>
                    <a:pt x="671" y="0"/>
                    <a:pt x="339" y="25"/>
                    <a:pt x="1" y="51"/>
                  </a:cubicBezTo>
                  <a:cubicBezTo>
                    <a:pt x="981" y="874"/>
                    <a:pt x="1572" y="808"/>
                    <a:pt x="2743" y="918"/>
                  </a:cubicBezTo>
                  <a:cubicBezTo>
                    <a:pt x="2909" y="945"/>
                    <a:pt x="3075" y="1001"/>
                    <a:pt x="3218" y="1089"/>
                  </a:cubicBezTo>
                  <a:cubicBezTo>
                    <a:pt x="3120" y="889"/>
                    <a:pt x="3016" y="695"/>
                    <a:pt x="2904" y="507"/>
                  </a:cubicBezTo>
                  <a:cubicBezTo>
                    <a:pt x="2297" y="103"/>
                    <a:pt x="1661" y="0"/>
                    <a:pt x="99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82"/>
            <p:cNvSpPr/>
            <p:nvPr/>
          </p:nvSpPr>
          <p:spPr>
            <a:xfrm>
              <a:off x="279066" y="5100579"/>
              <a:ext cx="123234" cy="96276"/>
            </a:xfrm>
            <a:custGeom>
              <a:avLst/>
              <a:gdLst/>
              <a:ahLst/>
              <a:cxnLst/>
              <a:rect l="l" t="t" r="r" b="b"/>
              <a:pathLst>
                <a:path w="2528" h="1975" extrusionOk="0">
                  <a:moveTo>
                    <a:pt x="1" y="0"/>
                  </a:moveTo>
                  <a:lnTo>
                    <a:pt x="1" y="0"/>
                  </a:lnTo>
                  <a:cubicBezTo>
                    <a:pt x="440" y="871"/>
                    <a:pt x="940" y="1402"/>
                    <a:pt x="1883" y="1697"/>
                  </a:cubicBezTo>
                  <a:cubicBezTo>
                    <a:pt x="2089" y="1774"/>
                    <a:pt x="2294" y="1853"/>
                    <a:pt x="2489" y="1954"/>
                  </a:cubicBezTo>
                  <a:cubicBezTo>
                    <a:pt x="2503" y="1961"/>
                    <a:pt x="2515" y="1968"/>
                    <a:pt x="2528" y="1975"/>
                  </a:cubicBezTo>
                  <a:cubicBezTo>
                    <a:pt x="2201" y="764"/>
                    <a:pt x="944" y="559"/>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82"/>
            <p:cNvSpPr/>
            <p:nvPr/>
          </p:nvSpPr>
          <p:spPr>
            <a:xfrm>
              <a:off x="593926" y="5335249"/>
              <a:ext cx="26762" cy="107488"/>
            </a:xfrm>
            <a:custGeom>
              <a:avLst/>
              <a:gdLst/>
              <a:ahLst/>
              <a:cxnLst/>
              <a:rect l="l" t="t" r="r" b="b"/>
              <a:pathLst>
                <a:path w="549" h="2205" extrusionOk="0">
                  <a:moveTo>
                    <a:pt x="549" y="0"/>
                  </a:moveTo>
                  <a:lnTo>
                    <a:pt x="549" y="0"/>
                  </a:lnTo>
                  <a:cubicBezTo>
                    <a:pt x="157" y="535"/>
                    <a:pt x="98" y="1208"/>
                    <a:pt x="25" y="1844"/>
                  </a:cubicBezTo>
                  <a:cubicBezTo>
                    <a:pt x="28" y="1874"/>
                    <a:pt x="19" y="1905"/>
                    <a:pt x="0" y="1924"/>
                  </a:cubicBezTo>
                  <a:cubicBezTo>
                    <a:pt x="9" y="1975"/>
                    <a:pt x="16" y="2025"/>
                    <a:pt x="22" y="2077"/>
                  </a:cubicBezTo>
                  <a:cubicBezTo>
                    <a:pt x="25" y="2102"/>
                    <a:pt x="32" y="2150"/>
                    <a:pt x="37" y="2205"/>
                  </a:cubicBezTo>
                  <a:cubicBezTo>
                    <a:pt x="201" y="1838"/>
                    <a:pt x="386" y="1460"/>
                    <a:pt x="455" y="1072"/>
                  </a:cubicBezTo>
                  <a:cubicBezTo>
                    <a:pt x="529" y="720"/>
                    <a:pt x="535" y="359"/>
                    <a:pt x="5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82"/>
            <p:cNvSpPr/>
            <p:nvPr/>
          </p:nvSpPr>
          <p:spPr>
            <a:xfrm>
              <a:off x="463965" y="5394282"/>
              <a:ext cx="126890" cy="67223"/>
            </a:xfrm>
            <a:custGeom>
              <a:avLst/>
              <a:gdLst/>
              <a:ahLst/>
              <a:cxnLst/>
              <a:rect l="l" t="t" r="r" b="b"/>
              <a:pathLst>
                <a:path w="2603" h="1379" extrusionOk="0">
                  <a:moveTo>
                    <a:pt x="1" y="0"/>
                  </a:moveTo>
                  <a:lnTo>
                    <a:pt x="1" y="0"/>
                  </a:lnTo>
                  <a:cubicBezTo>
                    <a:pt x="556" y="852"/>
                    <a:pt x="1610" y="1013"/>
                    <a:pt x="2487" y="1357"/>
                  </a:cubicBezTo>
                  <a:cubicBezTo>
                    <a:pt x="2508" y="1364"/>
                    <a:pt x="2529" y="1372"/>
                    <a:pt x="2550" y="1378"/>
                  </a:cubicBezTo>
                  <a:cubicBezTo>
                    <a:pt x="2566" y="1329"/>
                    <a:pt x="2584" y="1279"/>
                    <a:pt x="2602" y="1230"/>
                  </a:cubicBezTo>
                  <a:lnTo>
                    <a:pt x="2602" y="1230"/>
                  </a:lnTo>
                  <a:cubicBezTo>
                    <a:pt x="2600" y="1230"/>
                    <a:pt x="2599" y="1230"/>
                    <a:pt x="2597" y="1230"/>
                  </a:cubicBezTo>
                  <a:cubicBezTo>
                    <a:pt x="2574" y="1230"/>
                    <a:pt x="2571" y="1203"/>
                    <a:pt x="2568" y="1185"/>
                  </a:cubicBezTo>
                  <a:cubicBezTo>
                    <a:pt x="2566" y="1185"/>
                    <a:pt x="2566" y="1184"/>
                    <a:pt x="2566" y="1183"/>
                  </a:cubicBezTo>
                  <a:cubicBezTo>
                    <a:pt x="2006" y="337"/>
                    <a:pt x="916" y="189"/>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82"/>
            <p:cNvSpPr/>
            <p:nvPr/>
          </p:nvSpPr>
          <p:spPr>
            <a:xfrm>
              <a:off x="546885" y="5228151"/>
              <a:ext cx="30175" cy="137712"/>
            </a:xfrm>
            <a:custGeom>
              <a:avLst/>
              <a:gdLst/>
              <a:ahLst/>
              <a:cxnLst/>
              <a:rect l="l" t="t" r="r" b="b"/>
              <a:pathLst>
                <a:path w="619" h="2825" extrusionOk="0">
                  <a:moveTo>
                    <a:pt x="203" y="1"/>
                  </a:moveTo>
                  <a:cubicBezTo>
                    <a:pt x="38" y="584"/>
                    <a:pt x="0" y="1196"/>
                    <a:pt x="41" y="1792"/>
                  </a:cubicBezTo>
                  <a:cubicBezTo>
                    <a:pt x="255" y="2105"/>
                    <a:pt x="439" y="2446"/>
                    <a:pt x="589" y="2824"/>
                  </a:cubicBezTo>
                  <a:cubicBezTo>
                    <a:pt x="607" y="2348"/>
                    <a:pt x="619" y="1866"/>
                    <a:pt x="524" y="1403"/>
                  </a:cubicBezTo>
                  <a:cubicBezTo>
                    <a:pt x="438" y="930"/>
                    <a:pt x="193" y="489"/>
                    <a:pt x="20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82"/>
            <p:cNvSpPr/>
            <p:nvPr/>
          </p:nvSpPr>
          <p:spPr>
            <a:xfrm>
              <a:off x="248014" y="5075717"/>
              <a:ext cx="390419" cy="397097"/>
            </a:xfrm>
            <a:custGeom>
              <a:avLst/>
              <a:gdLst/>
              <a:ahLst/>
              <a:cxnLst/>
              <a:rect l="l" t="t" r="r" b="b"/>
              <a:pathLst>
                <a:path w="8009" h="8146" extrusionOk="0">
                  <a:moveTo>
                    <a:pt x="638" y="510"/>
                  </a:moveTo>
                  <a:lnTo>
                    <a:pt x="638" y="510"/>
                  </a:lnTo>
                  <a:cubicBezTo>
                    <a:pt x="1581" y="1069"/>
                    <a:pt x="2838" y="1274"/>
                    <a:pt x="3165" y="2485"/>
                  </a:cubicBezTo>
                  <a:cubicBezTo>
                    <a:pt x="3152" y="2478"/>
                    <a:pt x="3140" y="2471"/>
                    <a:pt x="3126" y="2464"/>
                  </a:cubicBezTo>
                  <a:cubicBezTo>
                    <a:pt x="2931" y="2362"/>
                    <a:pt x="2726" y="2284"/>
                    <a:pt x="2520" y="2207"/>
                  </a:cubicBezTo>
                  <a:cubicBezTo>
                    <a:pt x="1577" y="1912"/>
                    <a:pt x="1077" y="1381"/>
                    <a:pt x="638" y="510"/>
                  </a:cubicBezTo>
                  <a:close/>
                  <a:moveTo>
                    <a:pt x="4119" y="1117"/>
                  </a:moveTo>
                  <a:lnTo>
                    <a:pt x="4119" y="1117"/>
                  </a:lnTo>
                  <a:cubicBezTo>
                    <a:pt x="4333" y="1457"/>
                    <a:pt x="4521" y="1816"/>
                    <a:pt x="4619" y="2208"/>
                  </a:cubicBezTo>
                  <a:cubicBezTo>
                    <a:pt x="4739" y="2692"/>
                    <a:pt x="4799" y="3200"/>
                    <a:pt x="5004" y="3658"/>
                  </a:cubicBezTo>
                  <a:cubicBezTo>
                    <a:pt x="4768" y="3461"/>
                    <a:pt x="4516" y="3274"/>
                    <a:pt x="4252" y="3094"/>
                  </a:cubicBezTo>
                  <a:cubicBezTo>
                    <a:pt x="3969" y="2538"/>
                    <a:pt x="4068" y="1674"/>
                    <a:pt x="4119" y="1117"/>
                  </a:cubicBezTo>
                  <a:close/>
                  <a:moveTo>
                    <a:pt x="2065" y="3275"/>
                  </a:moveTo>
                  <a:cubicBezTo>
                    <a:pt x="2994" y="3275"/>
                    <a:pt x="3968" y="3370"/>
                    <a:pt x="4798" y="3807"/>
                  </a:cubicBezTo>
                  <a:cubicBezTo>
                    <a:pt x="4914" y="3908"/>
                    <a:pt x="5024" y="4013"/>
                    <a:pt x="5130" y="4121"/>
                  </a:cubicBezTo>
                  <a:cubicBezTo>
                    <a:pt x="5100" y="4109"/>
                    <a:pt x="5068" y="4097"/>
                    <a:pt x="5037" y="4087"/>
                  </a:cubicBezTo>
                  <a:cubicBezTo>
                    <a:pt x="4822" y="4014"/>
                    <a:pt x="4598" y="3965"/>
                    <a:pt x="4372" y="3949"/>
                  </a:cubicBezTo>
                  <a:cubicBezTo>
                    <a:pt x="3379" y="3946"/>
                    <a:pt x="2749" y="3862"/>
                    <a:pt x="1908" y="3276"/>
                  </a:cubicBezTo>
                  <a:cubicBezTo>
                    <a:pt x="1960" y="3275"/>
                    <a:pt x="2012" y="3275"/>
                    <a:pt x="2065" y="3275"/>
                  </a:cubicBezTo>
                  <a:close/>
                  <a:moveTo>
                    <a:pt x="4157" y="4837"/>
                  </a:moveTo>
                  <a:cubicBezTo>
                    <a:pt x="4822" y="4837"/>
                    <a:pt x="5458" y="4940"/>
                    <a:pt x="6065" y="5344"/>
                  </a:cubicBezTo>
                  <a:cubicBezTo>
                    <a:pt x="6177" y="5532"/>
                    <a:pt x="6281" y="5726"/>
                    <a:pt x="6379" y="5925"/>
                  </a:cubicBezTo>
                  <a:cubicBezTo>
                    <a:pt x="6236" y="5837"/>
                    <a:pt x="6070" y="5782"/>
                    <a:pt x="5904" y="5755"/>
                  </a:cubicBezTo>
                  <a:cubicBezTo>
                    <a:pt x="4733" y="5645"/>
                    <a:pt x="4142" y="5711"/>
                    <a:pt x="3162" y="4888"/>
                  </a:cubicBezTo>
                  <a:cubicBezTo>
                    <a:pt x="3500" y="4862"/>
                    <a:pt x="3832" y="4837"/>
                    <a:pt x="4157" y="4837"/>
                  </a:cubicBezTo>
                  <a:close/>
                  <a:moveTo>
                    <a:pt x="6334" y="3128"/>
                  </a:moveTo>
                  <a:lnTo>
                    <a:pt x="6334" y="3128"/>
                  </a:lnTo>
                  <a:cubicBezTo>
                    <a:pt x="6323" y="3616"/>
                    <a:pt x="6569" y="4057"/>
                    <a:pt x="6655" y="4530"/>
                  </a:cubicBezTo>
                  <a:cubicBezTo>
                    <a:pt x="6750" y="4993"/>
                    <a:pt x="6738" y="5475"/>
                    <a:pt x="6720" y="5951"/>
                  </a:cubicBezTo>
                  <a:cubicBezTo>
                    <a:pt x="6570" y="5573"/>
                    <a:pt x="6386" y="5232"/>
                    <a:pt x="6172" y="4919"/>
                  </a:cubicBezTo>
                  <a:cubicBezTo>
                    <a:pt x="6131" y="4324"/>
                    <a:pt x="6169" y="3711"/>
                    <a:pt x="6334" y="3128"/>
                  </a:cubicBezTo>
                  <a:close/>
                  <a:moveTo>
                    <a:pt x="7645" y="5325"/>
                  </a:moveTo>
                  <a:cubicBezTo>
                    <a:pt x="7631" y="5683"/>
                    <a:pt x="7625" y="6045"/>
                    <a:pt x="7551" y="6396"/>
                  </a:cubicBezTo>
                  <a:cubicBezTo>
                    <a:pt x="7482" y="6784"/>
                    <a:pt x="7297" y="7162"/>
                    <a:pt x="7133" y="7530"/>
                  </a:cubicBezTo>
                  <a:cubicBezTo>
                    <a:pt x="7128" y="7475"/>
                    <a:pt x="7121" y="7427"/>
                    <a:pt x="7118" y="7401"/>
                  </a:cubicBezTo>
                  <a:cubicBezTo>
                    <a:pt x="7112" y="7350"/>
                    <a:pt x="7105" y="7300"/>
                    <a:pt x="7096" y="7248"/>
                  </a:cubicBezTo>
                  <a:cubicBezTo>
                    <a:pt x="7116" y="7230"/>
                    <a:pt x="7124" y="7198"/>
                    <a:pt x="7121" y="7169"/>
                  </a:cubicBezTo>
                  <a:cubicBezTo>
                    <a:pt x="7194" y="6532"/>
                    <a:pt x="7253" y="5859"/>
                    <a:pt x="7645" y="5325"/>
                  </a:cubicBezTo>
                  <a:close/>
                  <a:moveTo>
                    <a:pt x="4429" y="6535"/>
                  </a:moveTo>
                  <a:lnTo>
                    <a:pt x="4429" y="6535"/>
                  </a:lnTo>
                  <a:cubicBezTo>
                    <a:pt x="5346" y="6724"/>
                    <a:pt x="6436" y="6872"/>
                    <a:pt x="6995" y="7718"/>
                  </a:cubicBezTo>
                  <a:lnTo>
                    <a:pt x="6996" y="7718"/>
                  </a:lnTo>
                  <a:cubicBezTo>
                    <a:pt x="6996" y="7719"/>
                    <a:pt x="6996" y="7719"/>
                    <a:pt x="6998" y="7720"/>
                  </a:cubicBezTo>
                  <a:cubicBezTo>
                    <a:pt x="7001" y="7738"/>
                    <a:pt x="7004" y="7765"/>
                    <a:pt x="7027" y="7765"/>
                  </a:cubicBezTo>
                  <a:cubicBezTo>
                    <a:pt x="7029" y="7765"/>
                    <a:pt x="7030" y="7765"/>
                    <a:pt x="7032" y="7765"/>
                  </a:cubicBezTo>
                  <a:lnTo>
                    <a:pt x="7032" y="7765"/>
                  </a:lnTo>
                  <a:cubicBezTo>
                    <a:pt x="7014" y="7814"/>
                    <a:pt x="6996" y="7864"/>
                    <a:pt x="6979" y="7913"/>
                  </a:cubicBezTo>
                  <a:cubicBezTo>
                    <a:pt x="6959" y="7906"/>
                    <a:pt x="6938" y="7899"/>
                    <a:pt x="6917" y="7892"/>
                  </a:cubicBezTo>
                  <a:cubicBezTo>
                    <a:pt x="6040" y="7548"/>
                    <a:pt x="4985" y="7387"/>
                    <a:pt x="4429" y="6535"/>
                  </a:cubicBezTo>
                  <a:close/>
                  <a:moveTo>
                    <a:pt x="359" y="1"/>
                  </a:moveTo>
                  <a:cubicBezTo>
                    <a:pt x="342" y="1"/>
                    <a:pt x="324" y="3"/>
                    <a:pt x="307" y="8"/>
                  </a:cubicBezTo>
                  <a:cubicBezTo>
                    <a:pt x="0" y="118"/>
                    <a:pt x="389" y="633"/>
                    <a:pt x="461" y="834"/>
                  </a:cubicBezTo>
                  <a:cubicBezTo>
                    <a:pt x="756" y="1453"/>
                    <a:pt x="1228" y="1994"/>
                    <a:pt x="1864" y="2275"/>
                  </a:cubicBezTo>
                  <a:cubicBezTo>
                    <a:pt x="2460" y="2561"/>
                    <a:pt x="3116" y="2710"/>
                    <a:pt x="3691" y="3039"/>
                  </a:cubicBezTo>
                  <a:cubicBezTo>
                    <a:pt x="3803" y="3099"/>
                    <a:pt x="3912" y="3162"/>
                    <a:pt x="4017" y="3229"/>
                  </a:cubicBezTo>
                  <a:cubicBezTo>
                    <a:pt x="3392" y="3029"/>
                    <a:pt x="2728" y="2931"/>
                    <a:pt x="2070" y="2931"/>
                  </a:cubicBezTo>
                  <a:cubicBezTo>
                    <a:pt x="1907" y="2931"/>
                    <a:pt x="1745" y="2937"/>
                    <a:pt x="1584" y="2949"/>
                  </a:cubicBezTo>
                  <a:cubicBezTo>
                    <a:pt x="841" y="3236"/>
                    <a:pt x="2536" y="4028"/>
                    <a:pt x="2804" y="4112"/>
                  </a:cubicBezTo>
                  <a:cubicBezTo>
                    <a:pt x="3050" y="4211"/>
                    <a:pt x="3303" y="4237"/>
                    <a:pt x="3560" y="4237"/>
                  </a:cubicBezTo>
                  <a:cubicBezTo>
                    <a:pt x="3850" y="4237"/>
                    <a:pt x="4144" y="4204"/>
                    <a:pt x="4434" y="4204"/>
                  </a:cubicBezTo>
                  <a:cubicBezTo>
                    <a:pt x="4457" y="4204"/>
                    <a:pt x="4481" y="4204"/>
                    <a:pt x="4504" y="4204"/>
                  </a:cubicBezTo>
                  <a:cubicBezTo>
                    <a:pt x="4812" y="4240"/>
                    <a:pt x="5134" y="4294"/>
                    <a:pt x="5417" y="4435"/>
                  </a:cubicBezTo>
                  <a:cubicBezTo>
                    <a:pt x="5534" y="4573"/>
                    <a:pt x="5646" y="4715"/>
                    <a:pt x="5751" y="4863"/>
                  </a:cubicBezTo>
                  <a:cubicBezTo>
                    <a:pt x="5416" y="4675"/>
                    <a:pt x="5044" y="4553"/>
                    <a:pt x="4664" y="4504"/>
                  </a:cubicBezTo>
                  <a:cubicBezTo>
                    <a:pt x="4511" y="4486"/>
                    <a:pt x="4357" y="4480"/>
                    <a:pt x="4203" y="4480"/>
                  </a:cubicBezTo>
                  <a:cubicBezTo>
                    <a:pt x="3863" y="4480"/>
                    <a:pt x="3522" y="4512"/>
                    <a:pt x="3183" y="4533"/>
                  </a:cubicBezTo>
                  <a:cubicBezTo>
                    <a:pt x="3180" y="4533"/>
                    <a:pt x="3177" y="4533"/>
                    <a:pt x="3174" y="4533"/>
                  </a:cubicBezTo>
                  <a:cubicBezTo>
                    <a:pt x="2792" y="4533"/>
                    <a:pt x="2515" y="4746"/>
                    <a:pt x="2878" y="5066"/>
                  </a:cubicBezTo>
                  <a:cubicBezTo>
                    <a:pt x="3661" y="5782"/>
                    <a:pt x="4475" y="6035"/>
                    <a:pt x="5480" y="6035"/>
                  </a:cubicBezTo>
                  <a:cubicBezTo>
                    <a:pt x="5568" y="6035"/>
                    <a:pt x="5657" y="6034"/>
                    <a:pt x="5748" y="6030"/>
                  </a:cubicBezTo>
                  <a:cubicBezTo>
                    <a:pt x="6025" y="6057"/>
                    <a:pt x="6338" y="6091"/>
                    <a:pt x="6548" y="6295"/>
                  </a:cubicBezTo>
                  <a:cubicBezTo>
                    <a:pt x="6707" y="6663"/>
                    <a:pt x="6844" y="7049"/>
                    <a:pt x="6964" y="7446"/>
                  </a:cubicBezTo>
                  <a:cubicBezTo>
                    <a:pt x="6544" y="6470"/>
                    <a:pt x="5123" y="6340"/>
                    <a:pt x="4192" y="6139"/>
                  </a:cubicBezTo>
                  <a:cubicBezTo>
                    <a:pt x="4189" y="6139"/>
                    <a:pt x="4187" y="6139"/>
                    <a:pt x="4184" y="6139"/>
                  </a:cubicBezTo>
                  <a:cubicBezTo>
                    <a:pt x="3628" y="6139"/>
                    <a:pt x="4192" y="6796"/>
                    <a:pt x="4342" y="6992"/>
                  </a:cubicBezTo>
                  <a:cubicBezTo>
                    <a:pt x="4985" y="7812"/>
                    <a:pt x="6041" y="7881"/>
                    <a:pt x="6971" y="8135"/>
                  </a:cubicBezTo>
                  <a:cubicBezTo>
                    <a:pt x="6992" y="8142"/>
                    <a:pt x="7012" y="8146"/>
                    <a:pt x="7030" y="8146"/>
                  </a:cubicBezTo>
                  <a:cubicBezTo>
                    <a:pt x="7150" y="8146"/>
                    <a:pt x="7212" y="7994"/>
                    <a:pt x="7261" y="7895"/>
                  </a:cubicBezTo>
                  <a:cubicBezTo>
                    <a:pt x="7824" y="6954"/>
                    <a:pt x="8009" y="6112"/>
                    <a:pt x="7986" y="5020"/>
                  </a:cubicBezTo>
                  <a:cubicBezTo>
                    <a:pt x="7990" y="4914"/>
                    <a:pt x="7898" y="4825"/>
                    <a:pt x="7803" y="4825"/>
                  </a:cubicBezTo>
                  <a:cubicBezTo>
                    <a:pt x="7765" y="4825"/>
                    <a:pt x="7727" y="4839"/>
                    <a:pt x="7694" y="4873"/>
                  </a:cubicBezTo>
                  <a:cubicBezTo>
                    <a:pt x="7585" y="5012"/>
                    <a:pt x="7508" y="5175"/>
                    <a:pt x="7417" y="5326"/>
                  </a:cubicBezTo>
                  <a:cubicBezTo>
                    <a:pt x="7201" y="5690"/>
                    <a:pt x="7024" y="6082"/>
                    <a:pt x="6986" y="6508"/>
                  </a:cubicBezTo>
                  <a:cubicBezTo>
                    <a:pt x="6979" y="6573"/>
                    <a:pt x="6973" y="6638"/>
                    <a:pt x="6971" y="6704"/>
                  </a:cubicBezTo>
                  <a:cubicBezTo>
                    <a:pt x="6940" y="6596"/>
                    <a:pt x="6906" y="6488"/>
                    <a:pt x="6870" y="6381"/>
                  </a:cubicBezTo>
                  <a:cubicBezTo>
                    <a:pt x="6968" y="6139"/>
                    <a:pt x="6991" y="5631"/>
                    <a:pt x="7012" y="5503"/>
                  </a:cubicBezTo>
                  <a:cubicBezTo>
                    <a:pt x="7050" y="5012"/>
                    <a:pt x="7023" y="4512"/>
                    <a:pt x="6886" y="4037"/>
                  </a:cubicBezTo>
                  <a:cubicBezTo>
                    <a:pt x="6736" y="3583"/>
                    <a:pt x="6635" y="3130"/>
                    <a:pt x="6626" y="2647"/>
                  </a:cubicBezTo>
                  <a:cubicBezTo>
                    <a:pt x="6633" y="2547"/>
                    <a:pt x="6578" y="2424"/>
                    <a:pt x="6479" y="2424"/>
                  </a:cubicBezTo>
                  <a:cubicBezTo>
                    <a:pt x="6459" y="2424"/>
                    <a:pt x="6436" y="2429"/>
                    <a:pt x="6412" y="2441"/>
                  </a:cubicBezTo>
                  <a:cubicBezTo>
                    <a:pt x="6296" y="2526"/>
                    <a:pt x="6268" y="2687"/>
                    <a:pt x="6198" y="2808"/>
                  </a:cubicBezTo>
                  <a:cubicBezTo>
                    <a:pt x="5937" y="3335"/>
                    <a:pt x="5820" y="3939"/>
                    <a:pt x="5876" y="4525"/>
                  </a:cubicBezTo>
                  <a:cubicBezTo>
                    <a:pt x="5755" y="4378"/>
                    <a:pt x="5627" y="4238"/>
                    <a:pt x="5492" y="4104"/>
                  </a:cubicBezTo>
                  <a:cubicBezTo>
                    <a:pt x="5479" y="4079"/>
                    <a:pt x="5467" y="4054"/>
                    <a:pt x="5456" y="4029"/>
                  </a:cubicBezTo>
                  <a:cubicBezTo>
                    <a:pt x="5173" y="3515"/>
                    <a:pt x="5066" y="2939"/>
                    <a:pt x="4971" y="2366"/>
                  </a:cubicBezTo>
                  <a:cubicBezTo>
                    <a:pt x="4886" y="1913"/>
                    <a:pt x="4716" y="1482"/>
                    <a:pt x="4478" y="1087"/>
                  </a:cubicBezTo>
                  <a:cubicBezTo>
                    <a:pt x="4395" y="942"/>
                    <a:pt x="4227" y="589"/>
                    <a:pt x="4050" y="589"/>
                  </a:cubicBezTo>
                  <a:cubicBezTo>
                    <a:pt x="3994" y="589"/>
                    <a:pt x="3937" y="624"/>
                    <a:pt x="3882" y="711"/>
                  </a:cubicBezTo>
                  <a:cubicBezTo>
                    <a:pt x="3813" y="1377"/>
                    <a:pt x="3626" y="2214"/>
                    <a:pt x="3898" y="2859"/>
                  </a:cubicBezTo>
                  <a:cubicBezTo>
                    <a:pt x="3826" y="2813"/>
                    <a:pt x="3752" y="2768"/>
                    <a:pt x="3678" y="2721"/>
                  </a:cubicBezTo>
                  <a:cubicBezTo>
                    <a:pt x="3476" y="2631"/>
                    <a:pt x="3404" y="2456"/>
                    <a:pt x="3318" y="2258"/>
                  </a:cubicBezTo>
                  <a:cubicBezTo>
                    <a:pt x="3186" y="1986"/>
                    <a:pt x="3038" y="1721"/>
                    <a:pt x="2850" y="1483"/>
                  </a:cubicBezTo>
                  <a:cubicBezTo>
                    <a:pt x="2431" y="955"/>
                    <a:pt x="1775" y="717"/>
                    <a:pt x="1190" y="423"/>
                  </a:cubicBezTo>
                  <a:cubicBezTo>
                    <a:pt x="967" y="315"/>
                    <a:pt x="752" y="186"/>
                    <a:pt x="536" y="63"/>
                  </a:cubicBezTo>
                  <a:cubicBezTo>
                    <a:pt x="481" y="32"/>
                    <a:pt x="421" y="1"/>
                    <a:pt x="35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82"/>
            <p:cNvSpPr/>
            <p:nvPr/>
          </p:nvSpPr>
          <p:spPr>
            <a:xfrm>
              <a:off x="1049764" y="5180915"/>
              <a:ext cx="65175" cy="211905"/>
            </a:xfrm>
            <a:custGeom>
              <a:avLst/>
              <a:gdLst/>
              <a:ahLst/>
              <a:cxnLst/>
              <a:rect l="l" t="t" r="r" b="b"/>
              <a:pathLst>
                <a:path w="1337" h="4347" extrusionOk="0">
                  <a:moveTo>
                    <a:pt x="1236" y="0"/>
                  </a:moveTo>
                  <a:lnTo>
                    <a:pt x="1236" y="0"/>
                  </a:lnTo>
                  <a:cubicBezTo>
                    <a:pt x="565" y="930"/>
                    <a:pt x="0" y="2076"/>
                    <a:pt x="187" y="3250"/>
                  </a:cubicBezTo>
                  <a:cubicBezTo>
                    <a:pt x="235" y="3612"/>
                    <a:pt x="312" y="3982"/>
                    <a:pt x="250" y="4347"/>
                  </a:cubicBezTo>
                  <a:cubicBezTo>
                    <a:pt x="1336" y="2754"/>
                    <a:pt x="737" y="1644"/>
                    <a:pt x="123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82"/>
            <p:cNvSpPr/>
            <p:nvPr/>
          </p:nvSpPr>
          <p:spPr>
            <a:xfrm>
              <a:off x="1073065" y="5301955"/>
              <a:ext cx="174126" cy="100517"/>
            </a:xfrm>
            <a:custGeom>
              <a:avLst/>
              <a:gdLst/>
              <a:ahLst/>
              <a:cxnLst/>
              <a:rect l="l" t="t" r="r" b="b"/>
              <a:pathLst>
                <a:path w="3572" h="2062" extrusionOk="0">
                  <a:moveTo>
                    <a:pt x="3571" y="0"/>
                  </a:moveTo>
                  <a:cubicBezTo>
                    <a:pt x="2994" y="310"/>
                    <a:pt x="2434" y="659"/>
                    <a:pt x="1819" y="896"/>
                  </a:cubicBezTo>
                  <a:cubicBezTo>
                    <a:pt x="1461" y="1042"/>
                    <a:pt x="1086" y="1153"/>
                    <a:pt x="749" y="1345"/>
                  </a:cubicBezTo>
                  <a:cubicBezTo>
                    <a:pt x="536" y="1472"/>
                    <a:pt x="345" y="1633"/>
                    <a:pt x="170" y="1810"/>
                  </a:cubicBezTo>
                  <a:cubicBezTo>
                    <a:pt x="115" y="1895"/>
                    <a:pt x="58" y="1979"/>
                    <a:pt x="0" y="2061"/>
                  </a:cubicBezTo>
                  <a:cubicBezTo>
                    <a:pt x="472" y="1783"/>
                    <a:pt x="1024" y="1697"/>
                    <a:pt x="1541" y="1526"/>
                  </a:cubicBezTo>
                  <a:cubicBezTo>
                    <a:pt x="2356" y="1240"/>
                    <a:pt x="3097" y="731"/>
                    <a:pt x="357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82"/>
            <p:cNvSpPr/>
            <p:nvPr/>
          </p:nvSpPr>
          <p:spPr>
            <a:xfrm>
              <a:off x="1027486" y="5422020"/>
              <a:ext cx="110852" cy="33685"/>
            </a:xfrm>
            <a:custGeom>
              <a:avLst/>
              <a:gdLst/>
              <a:ahLst/>
              <a:cxnLst/>
              <a:rect l="l" t="t" r="r" b="b"/>
              <a:pathLst>
                <a:path w="2274" h="691" extrusionOk="0">
                  <a:moveTo>
                    <a:pt x="2273" y="0"/>
                  </a:moveTo>
                  <a:lnTo>
                    <a:pt x="2273" y="0"/>
                  </a:lnTo>
                  <a:cubicBezTo>
                    <a:pt x="1771" y="50"/>
                    <a:pt x="1259" y="41"/>
                    <a:pt x="771" y="185"/>
                  </a:cubicBezTo>
                  <a:cubicBezTo>
                    <a:pt x="663" y="211"/>
                    <a:pt x="554" y="234"/>
                    <a:pt x="447" y="267"/>
                  </a:cubicBezTo>
                  <a:cubicBezTo>
                    <a:pt x="438" y="270"/>
                    <a:pt x="429" y="271"/>
                    <a:pt x="420" y="271"/>
                  </a:cubicBezTo>
                  <a:cubicBezTo>
                    <a:pt x="416" y="271"/>
                    <a:pt x="411" y="271"/>
                    <a:pt x="407" y="270"/>
                  </a:cubicBezTo>
                  <a:cubicBezTo>
                    <a:pt x="376" y="304"/>
                    <a:pt x="346" y="337"/>
                    <a:pt x="314" y="370"/>
                  </a:cubicBezTo>
                  <a:cubicBezTo>
                    <a:pt x="213" y="473"/>
                    <a:pt x="111" y="586"/>
                    <a:pt x="0" y="690"/>
                  </a:cubicBezTo>
                  <a:cubicBezTo>
                    <a:pt x="933" y="659"/>
                    <a:pt x="1440" y="601"/>
                    <a:pt x="227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82"/>
            <p:cNvSpPr/>
            <p:nvPr/>
          </p:nvSpPr>
          <p:spPr>
            <a:xfrm>
              <a:off x="997409" y="5276362"/>
              <a:ext cx="30126" cy="172127"/>
            </a:xfrm>
            <a:custGeom>
              <a:avLst/>
              <a:gdLst/>
              <a:ahLst/>
              <a:cxnLst/>
              <a:rect l="l" t="t" r="r" b="b"/>
              <a:pathLst>
                <a:path w="618" h="3531" extrusionOk="0">
                  <a:moveTo>
                    <a:pt x="450" y="0"/>
                  </a:moveTo>
                  <a:lnTo>
                    <a:pt x="450" y="0"/>
                  </a:lnTo>
                  <a:cubicBezTo>
                    <a:pt x="1" y="923"/>
                    <a:pt x="78" y="1985"/>
                    <a:pt x="356" y="2941"/>
                  </a:cubicBezTo>
                  <a:cubicBezTo>
                    <a:pt x="403" y="3134"/>
                    <a:pt x="425" y="3332"/>
                    <a:pt x="435" y="3530"/>
                  </a:cubicBezTo>
                  <a:cubicBezTo>
                    <a:pt x="497" y="3461"/>
                    <a:pt x="558" y="3392"/>
                    <a:pt x="617" y="3322"/>
                  </a:cubicBezTo>
                  <a:cubicBezTo>
                    <a:pt x="596" y="3282"/>
                    <a:pt x="592" y="3231"/>
                    <a:pt x="585" y="3189"/>
                  </a:cubicBezTo>
                  <a:cubicBezTo>
                    <a:pt x="560" y="2936"/>
                    <a:pt x="560" y="2681"/>
                    <a:pt x="542" y="2426"/>
                  </a:cubicBezTo>
                  <a:cubicBezTo>
                    <a:pt x="477" y="1620"/>
                    <a:pt x="260" y="808"/>
                    <a:pt x="45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82"/>
            <p:cNvSpPr/>
            <p:nvPr/>
          </p:nvSpPr>
          <p:spPr>
            <a:xfrm>
              <a:off x="1129027" y="5125245"/>
              <a:ext cx="62397" cy="164572"/>
            </a:xfrm>
            <a:custGeom>
              <a:avLst/>
              <a:gdLst/>
              <a:ahLst/>
              <a:cxnLst/>
              <a:rect l="l" t="t" r="r" b="b"/>
              <a:pathLst>
                <a:path w="1280" h="3376" extrusionOk="0">
                  <a:moveTo>
                    <a:pt x="1280" y="1"/>
                  </a:moveTo>
                  <a:lnTo>
                    <a:pt x="1280" y="1"/>
                  </a:lnTo>
                  <a:cubicBezTo>
                    <a:pt x="541" y="855"/>
                    <a:pt x="212" y="1699"/>
                    <a:pt x="93" y="2816"/>
                  </a:cubicBezTo>
                  <a:cubicBezTo>
                    <a:pt x="65" y="3002"/>
                    <a:pt x="38" y="3190"/>
                    <a:pt x="0" y="3375"/>
                  </a:cubicBezTo>
                  <a:cubicBezTo>
                    <a:pt x="72" y="3263"/>
                    <a:pt x="144" y="3152"/>
                    <a:pt x="218" y="3041"/>
                  </a:cubicBezTo>
                  <a:cubicBezTo>
                    <a:pt x="699" y="2078"/>
                    <a:pt x="993" y="1037"/>
                    <a:pt x="128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82"/>
            <p:cNvSpPr/>
            <p:nvPr/>
          </p:nvSpPr>
          <p:spPr>
            <a:xfrm>
              <a:off x="1174606" y="5101749"/>
              <a:ext cx="150532" cy="146486"/>
            </a:xfrm>
            <a:custGeom>
              <a:avLst/>
              <a:gdLst/>
              <a:ahLst/>
              <a:cxnLst/>
              <a:rect l="l" t="t" r="r" b="b"/>
              <a:pathLst>
                <a:path w="3088" h="3005" extrusionOk="0">
                  <a:moveTo>
                    <a:pt x="3088" y="1"/>
                  </a:moveTo>
                  <a:lnTo>
                    <a:pt x="3088" y="1"/>
                  </a:lnTo>
                  <a:cubicBezTo>
                    <a:pt x="2158" y="524"/>
                    <a:pt x="1301" y="1180"/>
                    <a:pt x="679" y="2055"/>
                  </a:cubicBezTo>
                  <a:cubicBezTo>
                    <a:pt x="539" y="2241"/>
                    <a:pt x="404" y="2431"/>
                    <a:pt x="272" y="2621"/>
                  </a:cubicBezTo>
                  <a:cubicBezTo>
                    <a:pt x="182" y="2750"/>
                    <a:pt x="91" y="2877"/>
                    <a:pt x="0" y="3004"/>
                  </a:cubicBezTo>
                  <a:cubicBezTo>
                    <a:pt x="705" y="2520"/>
                    <a:pt x="1424" y="2070"/>
                    <a:pt x="1989" y="1426"/>
                  </a:cubicBezTo>
                  <a:cubicBezTo>
                    <a:pt x="2380" y="971"/>
                    <a:pt x="2715" y="471"/>
                    <a:pt x="308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82"/>
            <p:cNvSpPr/>
            <p:nvPr/>
          </p:nvSpPr>
          <p:spPr>
            <a:xfrm>
              <a:off x="1116840" y="5226640"/>
              <a:ext cx="158283" cy="105100"/>
            </a:xfrm>
            <a:custGeom>
              <a:avLst/>
              <a:gdLst/>
              <a:ahLst/>
              <a:cxnLst/>
              <a:rect l="l" t="t" r="r" b="b"/>
              <a:pathLst>
                <a:path w="3247" h="2156" extrusionOk="0">
                  <a:moveTo>
                    <a:pt x="3247" y="0"/>
                  </a:moveTo>
                  <a:lnTo>
                    <a:pt x="3247" y="0"/>
                  </a:lnTo>
                  <a:cubicBezTo>
                    <a:pt x="2748" y="168"/>
                    <a:pt x="2213" y="224"/>
                    <a:pt x="1740" y="463"/>
                  </a:cubicBezTo>
                  <a:cubicBezTo>
                    <a:pt x="1668" y="499"/>
                    <a:pt x="1599" y="536"/>
                    <a:pt x="1528" y="574"/>
                  </a:cubicBezTo>
                  <a:cubicBezTo>
                    <a:pt x="1386" y="659"/>
                    <a:pt x="1233" y="747"/>
                    <a:pt x="1072" y="841"/>
                  </a:cubicBezTo>
                  <a:cubicBezTo>
                    <a:pt x="587" y="1120"/>
                    <a:pt x="336" y="1620"/>
                    <a:pt x="49" y="2074"/>
                  </a:cubicBezTo>
                  <a:lnTo>
                    <a:pt x="0" y="2156"/>
                  </a:lnTo>
                  <a:cubicBezTo>
                    <a:pt x="999" y="1317"/>
                    <a:pt x="2285" y="884"/>
                    <a:pt x="324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82"/>
            <p:cNvSpPr/>
            <p:nvPr/>
          </p:nvSpPr>
          <p:spPr>
            <a:xfrm>
              <a:off x="987660" y="5078204"/>
              <a:ext cx="369604" cy="394026"/>
            </a:xfrm>
            <a:custGeom>
              <a:avLst/>
              <a:gdLst/>
              <a:ahLst/>
              <a:cxnLst/>
              <a:rect l="l" t="t" r="r" b="b"/>
              <a:pathLst>
                <a:path w="7582" h="8083" extrusionOk="0">
                  <a:moveTo>
                    <a:pt x="6923" y="484"/>
                  </a:moveTo>
                  <a:cubicBezTo>
                    <a:pt x="6550" y="954"/>
                    <a:pt x="6215" y="1454"/>
                    <a:pt x="5824" y="1909"/>
                  </a:cubicBezTo>
                  <a:cubicBezTo>
                    <a:pt x="5259" y="2553"/>
                    <a:pt x="4540" y="3003"/>
                    <a:pt x="3835" y="3487"/>
                  </a:cubicBezTo>
                  <a:cubicBezTo>
                    <a:pt x="3926" y="3360"/>
                    <a:pt x="4017" y="3233"/>
                    <a:pt x="4107" y="3104"/>
                  </a:cubicBezTo>
                  <a:cubicBezTo>
                    <a:pt x="4239" y="2914"/>
                    <a:pt x="4374" y="2724"/>
                    <a:pt x="4514" y="2538"/>
                  </a:cubicBezTo>
                  <a:cubicBezTo>
                    <a:pt x="5136" y="1663"/>
                    <a:pt x="5993" y="1007"/>
                    <a:pt x="6923" y="484"/>
                  </a:cubicBezTo>
                  <a:close/>
                  <a:moveTo>
                    <a:pt x="4180" y="966"/>
                  </a:moveTo>
                  <a:lnTo>
                    <a:pt x="4180" y="966"/>
                  </a:lnTo>
                  <a:cubicBezTo>
                    <a:pt x="3893" y="2002"/>
                    <a:pt x="3599" y="3043"/>
                    <a:pt x="3118" y="4006"/>
                  </a:cubicBezTo>
                  <a:cubicBezTo>
                    <a:pt x="3044" y="4117"/>
                    <a:pt x="2972" y="4228"/>
                    <a:pt x="2900" y="4340"/>
                  </a:cubicBezTo>
                  <a:cubicBezTo>
                    <a:pt x="2938" y="4155"/>
                    <a:pt x="2965" y="3967"/>
                    <a:pt x="2993" y="3781"/>
                  </a:cubicBezTo>
                  <a:cubicBezTo>
                    <a:pt x="3112" y="2664"/>
                    <a:pt x="3441" y="1820"/>
                    <a:pt x="4180" y="966"/>
                  </a:cubicBezTo>
                  <a:close/>
                  <a:moveTo>
                    <a:pt x="5897" y="3045"/>
                  </a:moveTo>
                  <a:cubicBezTo>
                    <a:pt x="4935" y="3929"/>
                    <a:pt x="3649" y="4362"/>
                    <a:pt x="2650" y="5201"/>
                  </a:cubicBezTo>
                  <a:lnTo>
                    <a:pt x="2699" y="5119"/>
                  </a:lnTo>
                  <a:cubicBezTo>
                    <a:pt x="2986" y="4666"/>
                    <a:pt x="3237" y="4165"/>
                    <a:pt x="3722" y="3886"/>
                  </a:cubicBezTo>
                  <a:cubicBezTo>
                    <a:pt x="3883" y="3792"/>
                    <a:pt x="4036" y="3704"/>
                    <a:pt x="4178" y="3619"/>
                  </a:cubicBezTo>
                  <a:cubicBezTo>
                    <a:pt x="4249" y="3581"/>
                    <a:pt x="4318" y="3544"/>
                    <a:pt x="4390" y="3508"/>
                  </a:cubicBezTo>
                  <a:cubicBezTo>
                    <a:pt x="4863" y="3269"/>
                    <a:pt x="5398" y="3213"/>
                    <a:pt x="5897" y="3045"/>
                  </a:cubicBezTo>
                  <a:close/>
                  <a:moveTo>
                    <a:pt x="2510" y="2107"/>
                  </a:moveTo>
                  <a:cubicBezTo>
                    <a:pt x="2011" y="3751"/>
                    <a:pt x="2610" y="4861"/>
                    <a:pt x="1524" y="6454"/>
                  </a:cubicBezTo>
                  <a:cubicBezTo>
                    <a:pt x="1586" y="6089"/>
                    <a:pt x="1509" y="5719"/>
                    <a:pt x="1461" y="5357"/>
                  </a:cubicBezTo>
                  <a:cubicBezTo>
                    <a:pt x="1274" y="4183"/>
                    <a:pt x="1839" y="3037"/>
                    <a:pt x="2510" y="2107"/>
                  </a:cubicBezTo>
                  <a:close/>
                  <a:moveTo>
                    <a:pt x="5324" y="4590"/>
                  </a:moveTo>
                  <a:lnTo>
                    <a:pt x="5324" y="4590"/>
                  </a:lnTo>
                  <a:cubicBezTo>
                    <a:pt x="4849" y="5321"/>
                    <a:pt x="4109" y="5830"/>
                    <a:pt x="3293" y="6116"/>
                  </a:cubicBezTo>
                  <a:cubicBezTo>
                    <a:pt x="2776" y="6287"/>
                    <a:pt x="2225" y="6373"/>
                    <a:pt x="1752" y="6651"/>
                  </a:cubicBezTo>
                  <a:cubicBezTo>
                    <a:pt x="1810" y="6569"/>
                    <a:pt x="1867" y="6485"/>
                    <a:pt x="1922" y="6400"/>
                  </a:cubicBezTo>
                  <a:cubicBezTo>
                    <a:pt x="2097" y="6224"/>
                    <a:pt x="2288" y="6062"/>
                    <a:pt x="2502" y="5936"/>
                  </a:cubicBezTo>
                  <a:cubicBezTo>
                    <a:pt x="2838" y="5743"/>
                    <a:pt x="3213" y="5632"/>
                    <a:pt x="3571" y="5486"/>
                  </a:cubicBezTo>
                  <a:cubicBezTo>
                    <a:pt x="4186" y="5249"/>
                    <a:pt x="4746" y="4900"/>
                    <a:pt x="5324" y="4590"/>
                  </a:cubicBezTo>
                  <a:close/>
                  <a:moveTo>
                    <a:pt x="650" y="4065"/>
                  </a:moveTo>
                  <a:lnTo>
                    <a:pt x="650" y="4065"/>
                  </a:lnTo>
                  <a:cubicBezTo>
                    <a:pt x="460" y="4873"/>
                    <a:pt x="677" y="5685"/>
                    <a:pt x="742" y="6491"/>
                  </a:cubicBezTo>
                  <a:cubicBezTo>
                    <a:pt x="760" y="6745"/>
                    <a:pt x="760" y="7001"/>
                    <a:pt x="785" y="7253"/>
                  </a:cubicBezTo>
                  <a:cubicBezTo>
                    <a:pt x="792" y="7296"/>
                    <a:pt x="796" y="7346"/>
                    <a:pt x="817" y="7386"/>
                  </a:cubicBezTo>
                  <a:cubicBezTo>
                    <a:pt x="757" y="7457"/>
                    <a:pt x="697" y="7526"/>
                    <a:pt x="634" y="7594"/>
                  </a:cubicBezTo>
                  <a:cubicBezTo>
                    <a:pt x="625" y="7397"/>
                    <a:pt x="603" y="7199"/>
                    <a:pt x="556" y="7006"/>
                  </a:cubicBezTo>
                  <a:cubicBezTo>
                    <a:pt x="278" y="6050"/>
                    <a:pt x="201" y="4988"/>
                    <a:pt x="650" y="4065"/>
                  </a:cubicBezTo>
                  <a:close/>
                  <a:moveTo>
                    <a:pt x="3090" y="7053"/>
                  </a:moveTo>
                  <a:lnTo>
                    <a:pt x="3090" y="7053"/>
                  </a:lnTo>
                  <a:cubicBezTo>
                    <a:pt x="2257" y="7654"/>
                    <a:pt x="1750" y="7712"/>
                    <a:pt x="817" y="7743"/>
                  </a:cubicBezTo>
                  <a:cubicBezTo>
                    <a:pt x="928" y="7639"/>
                    <a:pt x="1030" y="7526"/>
                    <a:pt x="1133" y="7423"/>
                  </a:cubicBezTo>
                  <a:cubicBezTo>
                    <a:pt x="1163" y="7390"/>
                    <a:pt x="1193" y="7357"/>
                    <a:pt x="1224" y="7323"/>
                  </a:cubicBezTo>
                  <a:cubicBezTo>
                    <a:pt x="1228" y="7324"/>
                    <a:pt x="1233" y="7324"/>
                    <a:pt x="1238" y="7324"/>
                  </a:cubicBezTo>
                  <a:cubicBezTo>
                    <a:pt x="1247" y="7324"/>
                    <a:pt x="1256" y="7323"/>
                    <a:pt x="1265" y="7320"/>
                  </a:cubicBezTo>
                  <a:cubicBezTo>
                    <a:pt x="1371" y="7287"/>
                    <a:pt x="1480" y="7263"/>
                    <a:pt x="1588" y="7238"/>
                  </a:cubicBezTo>
                  <a:cubicBezTo>
                    <a:pt x="2076" y="7093"/>
                    <a:pt x="2588" y="7103"/>
                    <a:pt x="3090" y="7053"/>
                  </a:cubicBezTo>
                  <a:close/>
                  <a:moveTo>
                    <a:pt x="7310" y="0"/>
                  </a:moveTo>
                  <a:cubicBezTo>
                    <a:pt x="7244" y="0"/>
                    <a:pt x="7182" y="42"/>
                    <a:pt x="7124" y="69"/>
                  </a:cubicBezTo>
                  <a:cubicBezTo>
                    <a:pt x="6756" y="246"/>
                    <a:pt x="6388" y="422"/>
                    <a:pt x="6047" y="643"/>
                  </a:cubicBezTo>
                  <a:cubicBezTo>
                    <a:pt x="5101" y="1225"/>
                    <a:pt x="4398" y="2097"/>
                    <a:pt x="3797" y="3017"/>
                  </a:cubicBezTo>
                  <a:cubicBezTo>
                    <a:pt x="4128" y="2260"/>
                    <a:pt x="4321" y="1450"/>
                    <a:pt x="4517" y="648"/>
                  </a:cubicBezTo>
                  <a:cubicBezTo>
                    <a:pt x="4533" y="556"/>
                    <a:pt x="4583" y="451"/>
                    <a:pt x="4523" y="364"/>
                  </a:cubicBezTo>
                  <a:cubicBezTo>
                    <a:pt x="4495" y="325"/>
                    <a:pt x="4451" y="304"/>
                    <a:pt x="4405" y="304"/>
                  </a:cubicBezTo>
                  <a:cubicBezTo>
                    <a:pt x="4385" y="304"/>
                    <a:pt x="4365" y="308"/>
                    <a:pt x="4345" y="317"/>
                  </a:cubicBezTo>
                  <a:cubicBezTo>
                    <a:pt x="4209" y="393"/>
                    <a:pt x="4122" y="537"/>
                    <a:pt x="4017" y="652"/>
                  </a:cubicBezTo>
                  <a:cubicBezTo>
                    <a:pt x="2833" y="1971"/>
                    <a:pt x="2816" y="2854"/>
                    <a:pt x="2605" y="4509"/>
                  </a:cubicBezTo>
                  <a:cubicBezTo>
                    <a:pt x="2564" y="4682"/>
                    <a:pt x="2520" y="4858"/>
                    <a:pt x="2464" y="5029"/>
                  </a:cubicBezTo>
                  <a:cubicBezTo>
                    <a:pt x="2446" y="5058"/>
                    <a:pt x="2429" y="5087"/>
                    <a:pt x="2411" y="5115"/>
                  </a:cubicBezTo>
                  <a:cubicBezTo>
                    <a:pt x="2591" y="4412"/>
                    <a:pt x="2561" y="3650"/>
                    <a:pt x="2602" y="2928"/>
                  </a:cubicBezTo>
                  <a:cubicBezTo>
                    <a:pt x="2626" y="2555"/>
                    <a:pt x="2694" y="2186"/>
                    <a:pt x="2767" y="1820"/>
                  </a:cubicBezTo>
                  <a:cubicBezTo>
                    <a:pt x="2796" y="1739"/>
                    <a:pt x="2770" y="1644"/>
                    <a:pt x="2678" y="1644"/>
                  </a:cubicBezTo>
                  <a:cubicBezTo>
                    <a:pt x="2673" y="1644"/>
                    <a:pt x="2667" y="1645"/>
                    <a:pt x="2662" y="1645"/>
                  </a:cubicBezTo>
                  <a:cubicBezTo>
                    <a:pt x="1720" y="2342"/>
                    <a:pt x="1062" y="3852"/>
                    <a:pt x="1159" y="5023"/>
                  </a:cubicBezTo>
                  <a:cubicBezTo>
                    <a:pt x="1206" y="5589"/>
                    <a:pt x="1406" y="6144"/>
                    <a:pt x="1347" y="6714"/>
                  </a:cubicBezTo>
                  <a:cubicBezTo>
                    <a:pt x="1222" y="6884"/>
                    <a:pt x="1094" y="7052"/>
                    <a:pt x="960" y="7215"/>
                  </a:cubicBezTo>
                  <a:cubicBezTo>
                    <a:pt x="1077" y="6274"/>
                    <a:pt x="844" y="5349"/>
                    <a:pt x="898" y="4409"/>
                  </a:cubicBezTo>
                  <a:cubicBezTo>
                    <a:pt x="914" y="4180"/>
                    <a:pt x="939" y="3951"/>
                    <a:pt x="974" y="3723"/>
                  </a:cubicBezTo>
                  <a:cubicBezTo>
                    <a:pt x="1002" y="3620"/>
                    <a:pt x="976" y="3475"/>
                    <a:pt x="844" y="3473"/>
                  </a:cubicBezTo>
                  <a:cubicBezTo>
                    <a:pt x="508" y="3556"/>
                    <a:pt x="299" y="4189"/>
                    <a:pt x="183" y="4489"/>
                  </a:cubicBezTo>
                  <a:cubicBezTo>
                    <a:pt x="52" y="4920"/>
                    <a:pt x="0" y="5380"/>
                    <a:pt x="43" y="5830"/>
                  </a:cubicBezTo>
                  <a:cubicBezTo>
                    <a:pt x="73" y="6274"/>
                    <a:pt x="264" y="6680"/>
                    <a:pt x="371" y="7108"/>
                  </a:cubicBezTo>
                  <a:cubicBezTo>
                    <a:pt x="406" y="7273"/>
                    <a:pt x="411" y="7469"/>
                    <a:pt x="408" y="7644"/>
                  </a:cubicBezTo>
                  <a:cubicBezTo>
                    <a:pt x="403" y="7702"/>
                    <a:pt x="401" y="7770"/>
                    <a:pt x="413" y="7831"/>
                  </a:cubicBezTo>
                  <a:cubicBezTo>
                    <a:pt x="353" y="7892"/>
                    <a:pt x="293" y="7951"/>
                    <a:pt x="232" y="8010"/>
                  </a:cubicBezTo>
                  <a:cubicBezTo>
                    <a:pt x="201" y="8034"/>
                    <a:pt x="225" y="8082"/>
                    <a:pt x="258" y="8082"/>
                  </a:cubicBezTo>
                  <a:cubicBezTo>
                    <a:pt x="260" y="8082"/>
                    <a:pt x="263" y="8082"/>
                    <a:pt x="265" y="8082"/>
                  </a:cubicBezTo>
                  <a:cubicBezTo>
                    <a:pt x="353" y="8060"/>
                    <a:pt x="435" y="8025"/>
                    <a:pt x="513" y="7980"/>
                  </a:cubicBezTo>
                  <a:cubicBezTo>
                    <a:pt x="533" y="7990"/>
                    <a:pt x="555" y="7997"/>
                    <a:pt x="582" y="8000"/>
                  </a:cubicBezTo>
                  <a:cubicBezTo>
                    <a:pt x="685" y="8003"/>
                    <a:pt x="788" y="8006"/>
                    <a:pt x="892" y="8006"/>
                  </a:cubicBezTo>
                  <a:cubicBezTo>
                    <a:pt x="1224" y="8006"/>
                    <a:pt x="1558" y="7982"/>
                    <a:pt x="1879" y="7905"/>
                  </a:cubicBezTo>
                  <a:cubicBezTo>
                    <a:pt x="2313" y="7810"/>
                    <a:pt x="2707" y="7596"/>
                    <a:pt x="3081" y="7364"/>
                  </a:cubicBezTo>
                  <a:cubicBezTo>
                    <a:pt x="3224" y="7275"/>
                    <a:pt x="3366" y="7184"/>
                    <a:pt x="3502" y="7087"/>
                  </a:cubicBezTo>
                  <a:cubicBezTo>
                    <a:pt x="3565" y="7043"/>
                    <a:pt x="3646" y="6987"/>
                    <a:pt x="3644" y="6902"/>
                  </a:cubicBezTo>
                  <a:cubicBezTo>
                    <a:pt x="3631" y="6802"/>
                    <a:pt x="3556" y="6775"/>
                    <a:pt x="3463" y="6775"/>
                  </a:cubicBezTo>
                  <a:cubicBezTo>
                    <a:pt x="3348" y="6775"/>
                    <a:pt x="3205" y="6817"/>
                    <a:pt x="3113" y="6817"/>
                  </a:cubicBezTo>
                  <a:cubicBezTo>
                    <a:pt x="3105" y="6817"/>
                    <a:pt x="3097" y="6817"/>
                    <a:pt x="3090" y="6816"/>
                  </a:cubicBezTo>
                  <a:cubicBezTo>
                    <a:pt x="3052" y="6816"/>
                    <a:pt x="3014" y="6817"/>
                    <a:pt x="2976" y="6817"/>
                  </a:cubicBezTo>
                  <a:cubicBezTo>
                    <a:pt x="2867" y="6817"/>
                    <a:pt x="2759" y="6815"/>
                    <a:pt x="2650" y="6815"/>
                  </a:cubicBezTo>
                  <a:cubicBezTo>
                    <a:pt x="2270" y="6815"/>
                    <a:pt x="1891" y="6832"/>
                    <a:pt x="1532" y="6982"/>
                  </a:cubicBezTo>
                  <a:cubicBezTo>
                    <a:pt x="2677" y="6441"/>
                    <a:pt x="4106" y="6412"/>
                    <a:pt x="5029" y="5449"/>
                  </a:cubicBezTo>
                  <a:cubicBezTo>
                    <a:pt x="5183" y="5277"/>
                    <a:pt x="5776" y="4565"/>
                    <a:pt x="5587" y="4361"/>
                  </a:cubicBezTo>
                  <a:cubicBezTo>
                    <a:pt x="5568" y="4343"/>
                    <a:pt x="5544" y="4335"/>
                    <a:pt x="5520" y="4335"/>
                  </a:cubicBezTo>
                  <a:cubicBezTo>
                    <a:pt x="5491" y="4335"/>
                    <a:pt x="5461" y="4346"/>
                    <a:pt x="5438" y="4363"/>
                  </a:cubicBezTo>
                  <a:cubicBezTo>
                    <a:pt x="5000" y="4640"/>
                    <a:pt x="4502" y="4840"/>
                    <a:pt x="4032" y="5058"/>
                  </a:cubicBezTo>
                  <a:cubicBezTo>
                    <a:pt x="3537" y="5266"/>
                    <a:pt x="2988" y="5367"/>
                    <a:pt x="2510" y="5611"/>
                  </a:cubicBezTo>
                  <a:cubicBezTo>
                    <a:pt x="3148" y="4984"/>
                    <a:pt x="4068" y="4672"/>
                    <a:pt x="4818" y="4193"/>
                  </a:cubicBezTo>
                  <a:cubicBezTo>
                    <a:pt x="5365" y="3869"/>
                    <a:pt x="5867" y="3472"/>
                    <a:pt x="6321" y="3025"/>
                  </a:cubicBezTo>
                  <a:cubicBezTo>
                    <a:pt x="6422" y="2928"/>
                    <a:pt x="6526" y="2832"/>
                    <a:pt x="6626" y="2732"/>
                  </a:cubicBezTo>
                  <a:cubicBezTo>
                    <a:pt x="6656" y="2702"/>
                    <a:pt x="6669" y="2667"/>
                    <a:pt x="6666" y="2624"/>
                  </a:cubicBezTo>
                  <a:cubicBezTo>
                    <a:pt x="6661" y="2568"/>
                    <a:pt x="6607" y="2525"/>
                    <a:pt x="6553" y="2525"/>
                  </a:cubicBezTo>
                  <a:cubicBezTo>
                    <a:pt x="6543" y="2525"/>
                    <a:pt x="6533" y="2526"/>
                    <a:pt x="6523" y="2530"/>
                  </a:cubicBezTo>
                  <a:cubicBezTo>
                    <a:pt x="6387" y="2583"/>
                    <a:pt x="6253" y="2642"/>
                    <a:pt x="6114" y="2688"/>
                  </a:cubicBezTo>
                  <a:cubicBezTo>
                    <a:pt x="5802" y="2791"/>
                    <a:pt x="5476" y="2876"/>
                    <a:pt x="5157" y="2982"/>
                  </a:cubicBezTo>
                  <a:cubicBezTo>
                    <a:pt x="5845" y="2470"/>
                    <a:pt x="6318" y="1913"/>
                    <a:pt x="6972" y="860"/>
                  </a:cubicBezTo>
                  <a:cubicBezTo>
                    <a:pt x="7052" y="743"/>
                    <a:pt x="7133" y="620"/>
                    <a:pt x="7214" y="503"/>
                  </a:cubicBezTo>
                  <a:cubicBezTo>
                    <a:pt x="7286" y="365"/>
                    <a:pt x="7582" y="124"/>
                    <a:pt x="7349" y="6"/>
                  </a:cubicBezTo>
                  <a:cubicBezTo>
                    <a:pt x="7336" y="2"/>
                    <a:pt x="7323" y="0"/>
                    <a:pt x="731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82"/>
            <p:cNvSpPr/>
            <p:nvPr/>
          </p:nvSpPr>
          <p:spPr>
            <a:xfrm>
              <a:off x="403177" y="4926355"/>
              <a:ext cx="58984" cy="49771"/>
            </a:xfrm>
            <a:custGeom>
              <a:avLst/>
              <a:gdLst/>
              <a:ahLst/>
              <a:cxnLst/>
              <a:rect l="l" t="t" r="r" b="b"/>
              <a:pathLst>
                <a:path w="1210" h="1021" extrusionOk="0">
                  <a:moveTo>
                    <a:pt x="839" y="0"/>
                  </a:moveTo>
                  <a:cubicBezTo>
                    <a:pt x="1" y="370"/>
                    <a:pt x="100" y="1020"/>
                    <a:pt x="565" y="1020"/>
                  </a:cubicBezTo>
                  <a:cubicBezTo>
                    <a:pt x="739" y="1020"/>
                    <a:pt x="964" y="930"/>
                    <a:pt x="1210" y="700"/>
                  </a:cubicBezTo>
                  <a:cubicBezTo>
                    <a:pt x="949" y="526"/>
                    <a:pt x="837" y="262"/>
                    <a:pt x="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82"/>
            <p:cNvSpPr/>
            <p:nvPr/>
          </p:nvSpPr>
          <p:spPr>
            <a:xfrm>
              <a:off x="468060" y="4966084"/>
              <a:ext cx="32125" cy="47626"/>
            </a:xfrm>
            <a:custGeom>
              <a:avLst/>
              <a:gdLst/>
              <a:ahLst/>
              <a:cxnLst/>
              <a:rect l="l" t="t" r="r" b="b"/>
              <a:pathLst>
                <a:path w="659" h="977" extrusionOk="0">
                  <a:moveTo>
                    <a:pt x="122" y="0"/>
                  </a:moveTo>
                  <a:cubicBezTo>
                    <a:pt x="110" y="73"/>
                    <a:pt x="89" y="149"/>
                    <a:pt x="89" y="204"/>
                  </a:cubicBezTo>
                  <a:cubicBezTo>
                    <a:pt x="58" y="421"/>
                    <a:pt x="1" y="899"/>
                    <a:pt x="269" y="977"/>
                  </a:cubicBezTo>
                  <a:cubicBezTo>
                    <a:pt x="658" y="940"/>
                    <a:pt x="609" y="332"/>
                    <a:pt x="580" y="12"/>
                  </a:cubicBezTo>
                  <a:lnTo>
                    <a:pt x="580" y="12"/>
                  </a:lnTo>
                  <a:cubicBezTo>
                    <a:pt x="513" y="29"/>
                    <a:pt x="443" y="39"/>
                    <a:pt x="371" y="39"/>
                  </a:cubicBezTo>
                  <a:cubicBezTo>
                    <a:pt x="289" y="39"/>
                    <a:pt x="205" y="26"/>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82"/>
            <p:cNvSpPr/>
            <p:nvPr/>
          </p:nvSpPr>
          <p:spPr>
            <a:xfrm>
              <a:off x="446757" y="4897058"/>
              <a:ext cx="65419" cy="57815"/>
            </a:xfrm>
            <a:custGeom>
              <a:avLst/>
              <a:gdLst/>
              <a:ahLst/>
              <a:cxnLst/>
              <a:rect l="l" t="t" r="r" b="b"/>
              <a:pathLst>
                <a:path w="1342" h="1186" extrusionOk="0">
                  <a:moveTo>
                    <a:pt x="609" y="0"/>
                  </a:moveTo>
                  <a:lnTo>
                    <a:pt x="609" y="0"/>
                  </a:lnTo>
                  <a:cubicBezTo>
                    <a:pt x="1" y="237"/>
                    <a:pt x="144" y="1186"/>
                    <a:pt x="805" y="1186"/>
                  </a:cubicBezTo>
                  <a:cubicBezTo>
                    <a:pt x="816" y="1186"/>
                    <a:pt x="826" y="1186"/>
                    <a:pt x="837" y="1185"/>
                  </a:cubicBezTo>
                  <a:cubicBezTo>
                    <a:pt x="839" y="1185"/>
                    <a:pt x="841" y="1185"/>
                    <a:pt x="843" y="1185"/>
                  </a:cubicBezTo>
                  <a:cubicBezTo>
                    <a:pt x="1306" y="1185"/>
                    <a:pt x="1341" y="589"/>
                    <a:pt x="1173" y="268"/>
                  </a:cubicBezTo>
                  <a:cubicBezTo>
                    <a:pt x="1072" y="40"/>
                    <a:pt x="820" y="31"/>
                    <a:pt x="609"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82"/>
            <p:cNvSpPr/>
            <p:nvPr/>
          </p:nvSpPr>
          <p:spPr>
            <a:xfrm>
              <a:off x="475567" y="4831834"/>
              <a:ext cx="50892" cy="58887"/>
            </a:xfrm>
            <a:custGeom>
              <a:avLst/>
              <a:gdLst/>
              <a:ahLst/>
              <a:cxnLst/>
              <a:rect l="l" t="t" r="r" b="b"/>
              <a:pathLst>
                <a:path w="1044" h="1208" extrusionOk="0">
                  <a:moveTo>
                    <a:pt x="604" y="0"/>
                  </a:moveTo>
                  <a:cubicBezTo>
                    <a:pt x="509" y="0"/>
                    <a:pt x="410" y="59"/>
                    <a:pt x="339" y="119"/>
                  </a:cubicBezTo>
                  <a:cubicBezTo>
                    <a:pt x="86" y="354"/>
                    <a:pt x="1" y="755"/>
                    <a:pt x="105" y="1081"/>
                  </a:cubicBezTo>
                  <a:cubicBezTo>
                    <a:pt x="127" y="1079"/>
                    <a:pt x="149" y="1078"/>
                    <a:pt x="172" y="1078"/>
                  </a:cubicBezTo>
                  <a:cubicBezTo>
                    <a:pt x="251" y="1078"/>
                    <a:pt x="336" y="1090"/>
                    <a:pt x="423" y="1114"/>
                  </a:cubicBezTo>
                  <a:cubicBezTo>
                    <a:pt x="498" y="1134"/>
                    <a:pt x="563" y="1166"/>
                    <a:pt x="622" y="1207"/>
                  </a:cubicBezTo>
                  <a:cubicBezTo>
                    <a:pt x="628" y="1194"/>
                    <a:pt x="636" y="1183"/>
                    <a:pt x="647" y="1170"/>
                  </a:cubicBezTo>
                  <a:cubicBezTo>
                    <a:pt x="786" y="836"/>
                    <a:pt x="1044" y="333"/>
                    <a:pt x="720" y="36"/>
                  </a:cubicBezTo>
                  <a:cubicBezTo>
                    <a:pt x="684" y="11"/>
                    <a:pt x="64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82"/>
            <p:cNvSpPr/>
            <p:nvPr/>
          </p:nvSpPr>
          <p:spPr>
            <a:xfrm>
              <a:off x="400886" y="4858206"/>
              <a:ext cx="64834" cy="54451"/>
            </a:xfrm>
            <a:custGeom>
              <a:avLst/>
              <a:gdLst/>
              <a:ahLst/>
              <a:cxnLst/>
              <a:rect l="l" t="t" r="r" b="b"/>
              <a:pathLst>
                <a:path w="1330" h="1117" extrusionOk="0">
                  <a:moveTo>
                    <a:pt x="523" y="0"/>
                  </a:moveTo>
                  <a:cubicBezTo>
                    <a:pt x="83" y="0"/>
                    <a:pt x="0" y="758"/>
                    <a:pt x="859" y="1089"/>
                  </a:cubicBezTo>
                  <a:cubicBezTo>
                    <a:pt x="887" y="1096"/>
                    <a:pt x="912" y="1105"/>
                    <a:pt x="934" y="1117"/>
                  </a:cubicBezTo>
                  <a:cubicBezTo>
                    <a:pt x="1003" y="913"/>
                    <a:pt x="1140" y="734"/>
                    <a:pt x="1329" y="630"/>
                  </a:cubicBezTo>
                  <a:cubicBezTo>
                    <a:pt x="1298" y="595"/>
                    <a:pt x="1270" y="553"/>
                    <a:pt x="1246" y="522"/>
                  </a:cubicBezTo>
                  <a:cubicBezTo>
                    <a:pt x="970" y="142"/>
                    <a:pt x="713" y="0"/>
                    <a:pt x="5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82"/>
            <p:cNvSpPr/>
            <p:nvPr/>
          </p:nvSpPr>
          <p:spPr>
            <a:xfrm>
              <a:off x="514760" y="4879606"/>
              <a:ext cx="53037" cy="42898"/>
            </a:xfrm>
            <a:custGeom>
              <a:avLst/>
              <a:gdLst/>
              <a:ahLst/>
              <a:cxnLst/>
              <a:rect l="l" t="t" r="r" b="b"/>
              <a:pathLst>
                <a:path w="1088" h="880" extrusionOk="0">
                  <a:moveTo>
                    <a:pt x="782" y="0"/>
                  </a:moveTo>
                  <a:cubicBezTo>
                    <a:pt x="519" y="0"/>
                    <a:pt x="176" y="224"/>
                    <a:pt x="34" y="386"/>
                  </a:cubicBezTo>
                  <a:cubicBezTo>
                    <a:pt x="23" y="397"/>
                    <a:pt x="12" y="406"/>
                    <a:pt x="0" y="413"/>
                  </a:cubicBezTo>
                  <a:cubicBezTo>
                    <a:pt x="95" y="548"/>
                    <a:pt x="150" y="714"/>
                    <a:pt x="170" y="879"/>
                  </a:cubicBezTo>
                  <a:cubicBezTo>
                    <a:pt x="486" y="760"/>
                    <a:pt x="1033" y="604"/>
                    <a:pt x="1088" y="220"/>
                  </a:cubicBezTo>
                  <a:cubicBezTo>
                    <a:pt x="1033" y="60"/>
                    <a:pt x="918"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82"/>
            <p:cNvSpPr/>
            <p:nvPr/>
          </p:nvSpPr>
          <p:spPr>
            <a:xfrm>
              <a:off x="508910" y="4936105"/>
              <a:ext cx="61666" cy="42800"/>
            </a:xfrm>
            <a:custGeom>
              <a:avLst/>
              <a:gdLst/>
              <a:ahLst/>
              <a:cxnLst/>
              <a:rect l="l" t="t" r="r" b="b"/>
              <a:pathLst>
                <a:path w="1265" h="878" extrusionOk="0">
                  <a:moveTo>
                    <a:pt x="292" y="1"/>
                  </a:moveTo>
                  <a:cubicBezTo>
                    <a:pt x="265" y="217"/>
                    <a:pt x="155" y="390"/>
                    <a:pt x="1" y="504"/>
                  </a:cubicBezTo>
                  <a:cubicBezTo>
                    <a:pt x="217" y="661"/>
                    <a:pt x="530" y="877"/>
                    <a:pt x="804" y="877"/>
                  </a:cubicBezTo>
                  <a:cubicBezTo>
                    <a:pt x="879" y="877"/>
                    <a:pt x="951" y="861"/>
                    <a:pt x="1017" y="823"/>
                  </a:cubicBezTo>
                  <a:cubicBezTo>
                    <a:pt x="1264" y="587"/>
                    <a:pt x="962" y="196"/>
                    <a:pt x="718" y="86"/>
                  </a:cubicBezTo>
                  <a:cubicBezTo>
                    <a:pt x="605" y="29"/>
                    <a:pt x="482" y="3"/>
                    <a:pt x="356" y="3"/>
                  </a:cubicBezTo>
                  <a:cubicBezTo>
                    <a:pt x="340" y="3"/>
                    <a:pt x="324" y="3"/>
                    <a:pt x="308" y="4"/>
                  </a:cubicBezTo>
                  <a:cubicBezTo>
                    <a:pt x="303" y="4"/>
                    <a:pt x="297" y="2"/>
                    <a:pt x="2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82"/>
            <p:cNvSpPr/>
            <p:nvPr/>
          </p:nvSpPr>
          <p:spPr>
            <a:xfrm>
              <a:off x="383288" y="4817697"/>
              <a:ext cx="209809" cy="208981"/>
            </a:xfrm>
            <a:custGeom>
              <a:avLst/>
              <a:gdLst/>
              <a:ahLst/>
              <a:cxnLst/>
              <a:rect l="l" t="t" r="r" b="b"/>
              <a:pathLst>
                <a:path w="4304" h="4287" extrusionOk="0">
                  <a:moveTo>
                    <a:pt x="2498" y="290"/>
                  </a:moveTo>
                  <a:cubicBezTo>
                    <a:pt x="2538" y="290"/>
                    <a:pt x="2577" y="301"/>
                    <a:pt x="2613" y="326"/>
                  </a:cubicBezTo>
                  <a:cubicBezTo>
                    <a:pt x="2937" y="623"/>
                    <a:pt x="2677" y="1126"/>
                    <a:pt x="2539" y="1460"/>
                  </a:cubicBezTo>
                  <a:cubicBezTo>
                    <a:pt x="2529" y="1473"/>
                    <a:pt x="2521" y="1484"/>
                    <a:pt x="2515" y="1497"/>
                  </a:cubicBezTo>
                  <a:cubicBezTo>
                    <a:pt x="2456" y="1456"/>
                    <a:pt x="2390" y="1424"/>
                    <a:pt x="2316" y="1404"/>
                  </a:cubicBezTo>
                  <a:cubicBezTo>
                    <a:pt x="2229" y="1380"/>
                    <a:pt x="2144" y="1368"/>
                    <a:pt x="2065" y="1368"/>
                  </a:cubicBezTo>
                  <a:cubicBezTo>
                    <a:pt x="2042" y="1368"/>
                    <a:pt x="2020" y="1369"/>
                    <a:pt x="1998" y="1371"/>
                  </a:cubicBezTo>
                  <a:cubicBezTo>
                    <a:pt x="1894" y="1045"/>
                    <a:pt x="1979" y="644"/>
                    <a:pt x="2232" y="410"/>
                  </a:cubicBezTo>
                  <a:cubicBezTo>
                    <a:pt x="2303" y="350"/>
                    <a:pt x="2402" y="290"/>
                    <a:pt x="2498" y="290"/>
                  </a:cubicBezTo>
                  <a:close/>
                  <a:moveTo>
                    <a:pt x="884" y="831"/>
                  </a:moveTo>
                  <a:cubicBezTo>
                    <a:pt x="1074" y="831"/>
                    <a:pt x="1331" y="973"/>
                    <a:pt x="1607" y="1353"/>
                  </a:cubicBezTo>
                  <a:cubicBezTo>
                    <a:pt x="1631" y="1384"/>
                    <a:pt x="1659" y="1426"/>
                    <a:pt x="1690" y="1461"/>
                  </a:cubicBezTo>
                  <a:cubicBezTo>
                    <a:pt x="1500" y="1565"/>
                    <a:pt x="1364" y="1744"/>
                    <a:pt x="1295" y="1948"/>
                  </a:cubicBezTo>
                  <a:cubicBezTo>
                    <a:pt x="1273" y="1936"/>
                    <a:pt x="1248" y="1927"/>
                    <a:pt x="1220" y="1920"/>
                  </a:cubicBezTo>
                  <a:cubicBezTo>
                    <a:pt x="361" y="1589"/>
                    <a:pt x="444" y="831"/>
                    <a:pt x="884" y="831"/>
                  </a:cubicBezTo>
                  <a:close/>
                  <a:moveTo>
                    <a:pt x="3479" y="1270"/>
                  </a:moveTo>
                  <a:cubicBezTo>
                    <a:pt x="3615" y="1270"/>
                    <a:pt x="3730" y="1330"/>
                    <a:pt x="3785" y="1490"/>
                  </a:cubicBezTo>
                  <a:cubicBezTo>
                    <a:pt x="3730" y="1874"/>
                    <a:pt x="3183" y="2030"/>
                    <a:pt x="2867" y="2149"/>
                  </a:cubicBezTo>
                  <a:cubicBezTo>
                    <a:pt x="2848" y="1984"/>
                    <a:pt x="2792" y="1818"/>
                    <a:pt x="2698" y="1683"/>
                  </a:cubicBezTo>
                  <a:cubicBezTo>
                    <a:pt x="2709" y="1676"/>
                    <a:pt x="2720" y="1667"/>
                    <a:pt x="2731" y="1656"/>
                  </a:cubicBezTo>
                  <a:cubicBezTo>
                    <a:pt x="2873" y="1494"/>
                    <a:pt x="3216" y="1270"/>
                    <a:pt x="3479" y="1270"/>
                  </a:cubicBezTo>
                  <a:close/>
                  <a:moveTo>
                    <a:pt x="1911" y="1628"/>
                  </a:moveTo>
                  <a:cubicBezTo>
                    <a:pt x="2122" y="1659"/>
                    <a:pt x="2374" y="1668"/>
                    <a:pt x="2475" y="1896"/>
                  </a:cubicBezTo>
                  <a:cubicBezTo>
                    <a:pt x="2643" y="2217"/>
                    <a:pt x="2608" y="2813"/>
                    <a:pt x="2145" y="2813"/>
                  </a:cubicBezTo>
                  <a:cubicBezTo>
                    <a:pt x="2143" y="2813"/>
                    <a:pt x="2141" y="2813"/>
                    <a:pt x="2139" y="2813"/>
                  </a:cubicBezTo>
                  <a:cubicBezTo>
                    <a:pt x="2128" y="2814"/>
                    <a:pt x="2118" y="2814"/>
                    <a:pt x="2107" y="2814"/>
                  </a:cubicBezTo>
                  <a:cubicBezTo>
                    <a:pt x="1446" y="2814"/>
                    <a:pt x="1303" y="1865"/>
                    <a:pt x="1911" y="1628"/>
                  </a:cubicBezTo>
                  <a:close/>
                  <a:moveTo>
                    <a:pt x="1247" y="2229"/>
                  </a:moveTo>
                  <a:lnTo>
                    <a:pt x="1247" y="2229"/>
                  </a:lnTo>
                  <a:cubicBezTo>
                    <a:pt x="1245" y="2491"/>
                    <a:pt x="1357" y="2755"/>
                    <a:pt x="1618" y="2929"/>
                  </a:cubicBezTo>
                  <a:cubicBezTo>
                    <a:pt x="1372" y="3159"/>
                    <a:pt x="1147" y="3249"/>
                    <a:pt x="973" y="3249"/>
                  </a:cubicBezTo>
                  <a:cubicBezTo>
                    <a:pt x="508" y="3249"/>
                    <a:pt x="409" y="2599"/>
                    <a:pt x="1247" y="2229"/>
                  </a:cubicBezTo>
                  <a:close/>
                  <a:moveTo>
                    <a:pt x="2869" y="2430"/>
                  </a:moveTo>
                  <a:cubicBezTo>
                    <a:pt x="2874" y="2432"/>
                    <a:pt x="2880" y="2433"/>
                    <a:pt x="2885" y="2433"/>
                  </a:cubicBezTo>
                  <a:cubicBezTo>
                    <a:pt x="2901" y="2432"/>
                    <a:pt x="2917" y="2432"/>
                    <a:pt x="2933" y="2432"/>
                  </a:cubicBezTo>
                  <a:cubicBezTo>
                    <a:pt x="3059" y="2432"/>
                    <a:pt x="3182" y="2458"/>
                    <a:pt x="3295" y="2515"/>
                  </a:cubicBezTo>
                  <a:cubicBezTo>
                    <a:pt x="3540" y="2625"/>
                    <a:pt x="3841" y="3016"/>
                    <a:pt x="3594" y="3252"/>
                  </a:cubicBezTo>
                  <a:cubicBezTo>
                    <a:pt x="3528" y="3290"/>
                    <a:pt x="3456" y="3306"/>
                    <a:pt x="3381" y="3306"/>
                  </a:cubicBezTo>
                  <a:cubicBezTo>
                    <a:pt x="3107" y="3306"/>
                    <a:pt x="2794" y="3090"/>
                    <a:pt x="2578" y="2933"/>
                  </a:cubicBezTo>
                  <a:cubicBezTo>
                    <a:pt x="2732" y="2819"/>
                    <a:pt x="2842" y="2646"/>
                    <a:pt x="2869" y="2430"/>
                  </a:cubicBezTo>
                  <a:close/>
                  <a:moveTo>
                    <a:pt x="1861" y="3044"/>
                  </a:moveTo>
                  <a:cubicBezTo>
                    <a:pt x="1944" y="3070"/>
                    <a:pt x="2028" y="3083"/>
                    <a:pt x="2110" y="3083"/>
                  </a:cubicBezTo>
                  <a:cubicBezTo>
                    <a:pt x="2182" y="3083"/>
                    <a:pt x="2252" y="3073"/>
                    <a:pt x="2319" y="3056"/>
                  </a:cubicBezTo>
                  <a:lnTo>
                    <a:pt x="2319" y="3056"/>
                  </a:lnTo>
                  <a:cubicBezTo>
                    <a:pt x="2348" y="3376"/>
                    <a:pt x="2397" y="3984"/>
                    <a:pt x="2008" y="4021"/>
                  </a:cubicBezTo>
                  <a:cubicBezTo>
                    <a:pt x="1740" y="3943"/>
                    <a:pt x="1797" y="3465"/>
                    <a:pt x="1828" y="3248"/>
                  </a:cubicBezTo>
                  <a:cubicBezTo>
                    <a:pt x="1828" y="3193"/>
                    <a:pt x="1849" y="3117"/>
                    <a:pt x="1861" y="3044"/>
                  </a:cubicBezTo>
                  <a:close/>
                  <a:moveTo>
                    <a:pt x="2472" y="0"/>
                  </a:moveTo>
                  <a:cubicBezTo>
                    <a:pt x="1962" y="36"/>
                    <a:pt x="1649" y="597"/>
                    <a:pt x="1711" y="1070"/>
                  </a:cubicBezTo>
                  <a:cubicBezTo>
                    <a:pt x="1408" y="693"/>
                    <a:pt x="1112" y="547"/>
                    <a:pt x="871" y="547"/>
                  </a:cubicBezTo>
                  <a:cubicBezTo>
                    <a:pt x="247" y="547"/>
                    <a:pt x="0" y="1535"/>
                    <a:pt x="998" y="2060"/>
                  </a:cubicBezTo>
                  <a:cubicBezTo>
                    <a:pt x="71" y="2479"/>
                    <a:pt x="266" y="3465"/>
                    <a:pt x="969" y="3465"/>
                  </a:cubicBezTo>
                  <a:cubicBezTo>
                    <a:pt x="1135" y="3465"/>
                    <a:pt x="1329" y="3411"/>
                    <a:pt x="1543" y="3280"/>
                  </a:cubicBezTo>
                  <a:lnTo>
                    <a:pt x="1543" y="3280"/>
                  </a:lnTo>
                  <a:cubicBezTo>
                    <a:pt x="1491" y="3597"/>
                    <a:pt x="1504" y="3988"/>
                    <a:pt x="1773" y="4206"/>
                  </a:cubicBezTo>
                  <a:cubicBezTo>
                    <a:pt x="1847" y="4262"/>
                    <a:pt x="1929" y="4286"/>
                    <a:pt x="2011" y="4286"/>
                  </a:cubicBezTo>
                  <a:cubicBezTo>
                    <a:pt x="2215" y="4286"/>
                    <a:pt x="2420" y="4138"/>
                    <a:pt x="2501" y="3947"/>
                  </a:cubicBezTo>
                  <a:cubicBezTo>
                    <a:pt x="2595" y="3732"/>
                    <a:pt x="2599" y="3488"/>
                    <a:pt x="2583" y="3257"/>
                  </a:cubicBezTo>
                  <a:lnTo>
                    <a:pt x="2583" y="3257"/>
                  </a:lnTo>
                  <a:cubicBezTo>
                    <a:pt x="2780" y="3450"/>
                    <a:pt x="3119" y="3609"/>
                    <a:pt x="3411" y="3609"/>
                  </a:cubicBezTo>
                  <a:cubicBezTo>
                    <a:pt x="3668" y="3609"/>
                    <a:pt x="3889" y="3487"/>
                    <a:pt x="3946" y="3157"/>
                  </a:cubicBezTo>
                  <a:cubicBezTo>
                    <a:pt x="3978" y="2792"/>
                    <a:pt x="3739" y="2442"/>
                    <a:pt x="3419" y="2282"/>
                  </a:cubicBezTo>
                  <a:cubicBezTo>
                    <a:pt x="4304" y="1937"/>
                    <a:pt x="4173" y="997"/>
                    <a:pt x="3474" y="997"/>
                  </a:cubicBezTo>
                  <a:cubicBezTo>
                    <a:pt x="3336" y="997"/>
                    <a:pt x="3175" y="1033"/>
                    <a:pt x="2996" y="1119"/>
                  </a:cubicBezTo>
                  <a:cubicBezTo>
                    <a:pt x="3145" y="699"/>
                    <a:pt x="3019" y="6"/>
                    <a:pt x="247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82"/>
            <p:cNvSpPr/>
            <p:nvPr/>
          </p:nvSpPr>
          <p:spPr>
            <a:xfrm>
              <a:off x="1026073" y="4882141"/>
              <a:ext cx="88818" cy="43873"/>
            </a:xfrm>
            <a:custGeom>
              <a:avLst/>
              <a:gdLst/>
              <a:ahLst/>
              <a:cxnLst/>
              <a:rect l="l" t="t" r="r" b="b"/>
              <a:pathLst>
                <a:path w="1822" h="900" extrusionOk="0">
                  <a:moveTo>
                    <a:pt x="784" y="1"/>
                  </a:moveTo>
                  <a:cubicBezTo>
                    <a:pt x="0" y="1"/>
                    <a:pt x="166" y="900"/>
                    <a:pt x="1548" y="900"/>
                  </a:cubicBezTo>
                  <a:cubicBezTo>
                    <a:pt x="1561" y="897"/>
                    <a:pt x="1573" y="895"/>
                    <a:pt x="1587" y="895"/>
                  </a:cubicBezTo>
                  <a:cubicBezTo>
                    <a:pt x="1584" y="690"/>
                    <a:pt x="1665" y="481"/>
                    <a:pt x="1821" y="342"/>
                  </a:cubicBezTo>
                  <a:cubicBezTo>
                    <a:pt x="1772" y="315"/>
                    <a:pt x="1726" y="279"/>
                    <a:pt x="1685" y="264"/>
                  </a:cubicBezTo>
                  <a:cubicBezTo>
                    <a:pt x="1311" y="74"/>
                    <a:pt x="1008" y="1"/>
                    <a:pt x="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82"/>
            <p:cNvSpPr/>
            <p:nvPr/>
          </p:nvSpPr>
          <p:spPr>
            <a:xfrm>
              <a:off x="1040014" y="4936543"/>
              <a:ext cx="77996" cy="44214"/>
            </a:xfrm>
            <a:custGeom>
              <a:avLst/>
              <a:gdLst/>
              <a:ahLst/>
              <a:cxnLst/>
              <a:rect l="l" t="t" r="r" b="b"/>
              <a:pathLst>
                <a:path w="1600" h="907" extrusionOk="0">
                  <a:moveTo>
                    <a:pt x="1339" y="0"/>
                  </a:moveTo>
                  <a:cubicBezTo>
                    <a:pt x="1244" y="34"/>
                    <a:pt x="1147" y="57"/>
                    <a:pt x="1051" y="84"/>
                  </a:cubicBezTo>
                  <a:cubicBezTo>
                    <a:pt x="780" y="143"/>
                    <a:pt x="1" y="389"/>
                    <a:pt x="233" y="772"/>
                  </a:cubicBezTo>
                  <a:cubicBezTo>
                    <a:pt x="361" y="865"/>
                    <a:pt x="513" y="906"/>
                    <a:pt x="669" y="906"/>
                  </a:cubicBezTo>
                  <a:cubicBezTo>
                    <a:pt x="1038" y="906"/>
                    <a:pt x="1430" y="676"/>
                    <a:pt x="1585" y="353"/>
                  </a:cubicBezTo>
                  <a:cubicBezTo>
                    <a:pt x="1590" y="344"/>
                    <a:pt x="1595" y="334"/>
                    <a:pt x="1599" y="324"/>
                  </a:cubicBezTo>
                  <a:cubicBezTo>
                    <a:pt x="1470" y="247"/>
                    <a:pt x="1384" y="131"/>
                    <a:pt x="1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82"/>
            <p:cNvSpPr/>
            <p:nvPr/>
          </p:nvSpPr>
          <p:spPr>
            <a:xfrm>
              <a:off x="1150915" y="4821792"/>
              <a:ext cx="62007" cy="80531"/>
            </a:xfrm>
            <a:custGeom>
              <a:avLst/>
              <a:gdLst/>
              <a:ahLst/>
              <a:cxnLst/>
              <a:rect l="l" t="t" r="r" b="b"/>
              <a:pathLst>
                <a:path w="1272" h="1652" extrusionOk="0">
                  <a:moveTo>
                    <a:pt x="1026" y="1"/>
                  </a:moveTo>
                  <a:cubicBezTo>
                    <a:pt x="965" y="1"/>
                    <a:pt x="898" y="43"/>
                    <a:pt x="850" y="73"/>
                  </a:cubicBezTo>
                  <a:cubicBezTo>
                    <a:pt x="458" y="360"/>
                    <a:pt x="219" y="825"/>
                    <a:pt x="64" y="1270"/>
                  </a:cubicBezTo>
                  <a:cubicBezTo>
                    <a:pt x="40" y="1343"/>
                    <a:pt x="15" y="1415"/>
                    <a:pt x="1" y="1490"/>
                  </a:cubicBezTo>
                  <a:cubicBezTo>
                    <a:pt x="86" y="1531"/>
                    <a:pt x="156" y="1586"/>
                    <a:pt x="211" y="1651"/>
                  </a:cubicBezTo>
                  <a:cubicBezTo>
                    <a:pt x="593" y="1252"/>
                    <a:pt x="1272" y="478"/>
                    <a:pt x="1092" y="23"/>
                  </a:cubicBezTo>
                  <a:cubicBezTo>
                    <a:pt x="1072" y="7"/>
                    <a:pt x="1049" y="1"/>
                    <a:pt x="10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82"/>
            <p:cNvSpPr/>
            <p:nvPr/>
          </p:nvSpPr>
          <p:spPr>
            <a:xfrm>
              <a:off x="1110747" y="4814285"/>
              <a:ext cx="30711" cy="77655"/>
            </a:xfrm>
            <a:custGeom>
              <a:avLst/>
              <a:gdLst/>
              <a:ahLst/>
              <a:cxnLst/>
              <a:rect l="l" t="t" r="r" b="b"/>
              <a:pathLst>
                <a:path w="630" h="1593" extrusionOk="0">
                  <a:moveTo>
                    <a:pt x="271" y="0"/>
                  </a:moveTo>
                  <a:cubicBezTo>
                    <a:pt x="171" y="0"/>
                    <a:pt x="100" y="188"/>
                    <a:pt x="71" y="280"/>
                  </a:cubicBezTo>
                  <a:cubicBezTo>
                    <a:pt x="0" y="505"/>
                    <a:pt x="4" y="748"/>
                    <a:pt x="67" y="974"/>
                  </a:cubicBezTo>
                  <a:cubicBezTo>
                    <a:pt x="129" y="1192"/>
                    <a:pt x="223" y="1405"/>
                    <a:pt x="354" y="1592"/>
                  </a:cubicBezTo>
                  <a:cubicBezTo>
                    <a:pt x="409" y="1579"/>
                    <a:pt x="467" y="1571"/>
                    <a:pt x="530" y="1571"/>
                  </a:cubicBezTo>
                  <a:cubicBezTo>
                    <a:pt x="544" y="1571"/>
                    <a:pt x="559" y="1572"/>
                    <a:pt x="574" y="1572"/>
                  </a:cubicBezTo>
                  <a:cubicBezTo>
                    <a:pt x="586" y="1573"/>
                    <a:pt x="599" y="1575"/>
                    <a:pt x="612" y="1578"/>
                  </a:cubicBezTo>
                  <a:cubicBezTo>
                    <a:pt x="625" y="1060"/>
                    <a:pt x="629" y="498"/>
                    <a:pt x="364" y="54"/>
                  </a:cubicBezTo>
                  <a:cubicBezTo>
                    <a:pt x="331" y="16"/>
                    <a:pt x="300" y="0"/>
                    <a:pt x="2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82"/>
            <p:cNvSpPr/>
            <p:nvPr/>
          </p:nvSpPr>
          <p:spPr>
            <a:xfrm>
              <a:off x="1118742" y="4954092"/>
              <a:ext cx="37828" cy="75754"/>
            </a:xfrm>
            <a:custGeom>
              <a:avLst/>
              <a:gdLst/>
              <a:ahLst/>
              <a:cxnLst/>
              <a:rect l="l" t="t" r="r" b="b"/>
              <a:pathLst>
                <a:path w="776" h="1554" extrusionOk="0">
                  <a:moveTo>
                    <a:pt x="642" y="0"/>
                  </a:moveTo>
                  <a:cubicBezTo>
                    <a:pt x="556" y="39"/>
                    <a:pt x="456" y="61"/>
                    <a:pt x="342" y="61"/>
                  </a:cubicBezTo>
                  <a:cubicBezTo>
                    <a:pt x="334" y="61"/>
                    <a:pt x="326" y="60"/>
                    <a:pt x="318" y="60"/>
                  </a:cubicBezTo>
                  <a:cubicBezTo>
                    <a:pt x="281" y="58"/>
                    <a:pt x="245" y="54"/>
                    <a:pt x="210" y="48"/>
                  </a:cubicBezTo>
                  <a:cubicBezTo>
                    <a:pt x="152" y="492"/>
                    <a:pt x="0" y="960"/>
                    <a:pt x="183" y="1387"/>
                  </a:cubicBezTo>
                  <a:cubicBezTo>
                    <a:pt x="221" y="1465"/>
                    <a:pt x="288" y="1554"/>
                    <a:pt x="381" y="1554"/>
                  </a:cubicBezTo>
                  <a:cubicBezTo>
                    <a:pt x="513" y="1539"/>
                    <a:pt x="622" y="1436"/>
                    <a:pt x="670" y="1320"/>
                  </a:cubicBezTo>
                  <a:cubicBezTo>
                    <a:pt x="775" y="959"/>
                    <a:pt x="690" y="584"/>
                    <a:pt x="672" y="224"/>
                  </a:cubicBezTo>
                  <a:cubicBezTo>
                    <a:pt x="668" y="150"/>
                    <a:pt x="652" y="75"/>
                    <a:pt x="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82"/>
            <p:cNvSpPr/>
            <p:nvPr/>
          </p:nvSpPr>
          <p:spPr>
            <a:xfrm>
              <a:off x="1166904" y="4882092"/>
              <a:ext cx="77899" cy="40070"/>
            </a:xfrm>
            <a:custGeom>
              <a:avLst/>
              <a:gdLst/>
              <a:ahLst/>
              <a:cxnLst/>
              <a:rect l="l" t="t" r="r" b="b"/>
              <a:pathLst>
                <a:path w="1598" h="822" extrusionOk="0">
                  <a:moveTo>
                    <a:pt x="1437" y="1"/>
                  </a:moveTo>
                  <a:cubicBezTo>
                    <a:pt x="1354" y="1"/>
                    <a:pt x="1260" y="18"/>
                    <a:pt x="1218" y="18"/>
                  </a:cubicBezTo>
                  <a:cubicBezTo>
                    <a:pt x="764" y="93"/>
                    <a:pt x="333" y="312"/>
                    <a:pt x="0" y="620"/>
                  </a:cubicBezTo>
                  <a:cubicBezTo>
                    <a:pt x="23" y="685"/>
                    <a:pt x="35" y="754"/>
                    <a:pt x="38" y="822"/>
                  </a:cubicBezTo>
                  <a:cubicBezTo>
                    <a:pt x="148" y="768"/>
                    <a:pt x="290" y="765"/>
                    <a:pt x="402" y="718"/>
                  </a:cubicBezTo>
                  <a:cubicBezTo>
                    <a:pt x="675" y="635"/>
                    <a:pt x="957" y="544"/>
                    <a:pt x="1204" y="423"/>
                  </a:cubicBezTo>
                  <a:cubicBezTo>
                    <a:pt x="1346" y="339"/>
                    <a:pt x="1528" y="258"/>
                    <a:pt x="1591" y="95"/>
                  </a:cubicBezTo>
                  <a:cubicBezTo>
                    <a:pt x="1598" y="20"/>
                    <a:pt x="1523" y="1"/>
                    <a:pt x="1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82"/>
            <p:cNvSpPr/>
            <p:nvPr/>
          </p:nvSpPr>
          <p:spPr>
            <a:xfrm>
              <a:off x="1107968" y="4901299"/>
              <a:ext cx="54402" cy="46554"/>
            </a:xfrm>
            <a:custGeom>
              <a:avLst/>
              <a:gdLst/>
              <a:ahLst/>
              <a:cxnLst/>
              <a:rect l="l" t="t" r="r" b="b"/>
              <a:pathLst>
                <a:path w="1116" h="955" extrusionOk="0">
                  <a:moveTo>
                    <a:pt x="591" y="0"/>
                  </a:moveTo>
                  <a:cubicBezTo>
                    <a:pt x="130" y="56"/>
                    <a:pt x="1" y="664"/>
                    <a:pt x="312" y="879"/>
                  </a:cubicBezTo>
                  <a:cubicBezTo>
                    <a:pt x="323" y="875"/>
                    <a:pt x="333" y="874"/>
                    <a:pt x="343" y="874"/>
                  </a:cubicBezTo>
                  <a:cubicBezTo>
                    <a:pt x="382" y="874"/>
                    <a:pt x="417" y="899"/>
                    <a:pt x="435" y="936"/>
                  </a:cubicBezTo>
                  <a:cubicBezTo>
                    <a:pt x="479" y="948"/>
                    <a:pt x="527" y="955"/>
                    <a:pt x="580" y="955"/>
                  </a:cubicBezTo>
                  <a:cubicBezTo>
                    <a:pt x="588" y="955"/>
                    <a:pt x="596" y="954"/>
                    <a:pt x="603" y="954"/>
                  </a:cubicBezTo>
                  <a:cubicBezTo>
                    <a:pt x="1107" y="926"/>
                    <a:pt x="1116" y="317"/>
                    <a:pt x="785" y="82"/>
                  </a:cubicBezTo>
                  <a:lnTo>
                    <a:pt x="785" y="82"/>
                  </a:lnTo>
                  <a:cubicBezTo>
                    <a:pt x="777" y="85"/>
                    <a:pt x="768" y="86"/>
                    <a:pt x="759" y="86"/>
                  </a:cubicBezTo>
                  <a:cubicBezTo>
                    <a:pt x="747" y="86"/>
                    <a:pt x="734" y="84"/>
                    <a:pt x="722" y="78"/>
                  </a:cubicBezTo>
                  <a:cubicBezTo>
                    <a:pt x="694" y="67"/>
                    <a:pt x="677" y="46"/>
                    <a:pt x="669" y="22"/>
                  </a:cubicBezTo>
                  <a:cubicBezTo>
                    <a:pt x="643" y="12"/>
                    <a:pt x="618" y="6"/>
                    <a:pt x="591"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82"/>
            <p:cNvSpPr/>
            <p:nvPr/>
          </p:nvSpPr>
          <p:spPr>
            <a:xfrm>
              <a:off x="1160762" y="4933277"/>
              <a:ext cx="63664" cy="52062"/>
            </a:xfrm>
            <a:custGeom>
              <a:avLst/>
              <a:gdLst/>
              <a:ahLst/>
              <a:cxnLst/>
              <a:rect l="l" t="t" r="r" b="b"/>
              <a:pathLst>
                <a:path w="1306" h="1068" extrusionOk="0">
                  <a:moveTo>
                    <a:pt x="139" y="1"/>
                  </a:moveTo>
                  <a:cubicBezTo>
                    <a:pt x="113" y="97"/>
                    <a:pt x="66" y="187"/>
                    <a:pt x="0" y="262"/>
                  </a:cubicBezTo>
                  <a:cubicBezTo>
                    <a:pt x="170" y="504"/>
                    <a:pt x="359" y="738"/>
                    <a:pt x="601" y="909"/>
                  </a:cubicBezTo>
                  <a:cubicBezTo>
                    <a:pt x="778" y="1022"/>
                    <a:pt x="905" y="1067"/>
                    <a:pt x="991" y="1067"/>
                  </a:cubicBezTo>
                  <a:cubicBezTo>
                    <a:pt x="1306" y="1067"/>
                    <a:pt x="1071" y="455"/>
                    <a:pt x="690" y="247"/>
                  </a:cubicBezTo>
                  <a:cubicBezTo>
                    <a:pt x="525" y="120"/>
                    <a:pt x="325" y="77"/>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82"/>
            <p:cNvSpPr/>
            <p:nvPr/>
          </p:nvSpPr>
          <p:spPr>
            <a:xfrm>
              <a:off x="1014324" y="4803853"/>
              <a:ext cx="245200" cy="238229"/>
            </a:xfrm>
            <a:custGeom>
              <a:avLst/>
              <a:gdLst/>
              <a:ahLst/>
              <a:cxnLst/>
              <a:rect l="l" t="t" r="r" b="b"/>
              <a:pathLst>
                <a:path w="5030" h="4887" extrusionOk="0">
                  <a:moveTo>
                    <a:pt x="2249" y="214"/>
                  </a:moveTo>
                  <a:cubicBezTo>
                    <a:pt x="2278" y="214"/>
                    <a:pt x="2309" y="230"/>
                    <a:pt x="2342" y="268"/>
                  </a:cubicBezTo>
                  <a:cubicBezTo>
                    <a:pt x="2607" y="712"/>
                    <a:pt x="2604" y="1274"/>
                    <a:pt x="2590" y="1792"/>
                  </a:cubicBezTo>
                  <a:cubicBezTo>
                    <a:pt x="2577" y="1789"/>
                    <a:pt x="2564" y="1787"/>
                    <a:pt x="2552" y="1786"/>
                  </a:cubicBezTo>
                  <a:cubicBezTo>
                    <a:pt x="2537" y="1785"/>
                    <a:pt x="2522" y="1785"/>
                    <a:pt x="2508" y="1785"/>
                  </a:cubicBezTo>
                  <a:cubicBezTo>
                    <a:pt x="2445" y="1785"/>
                    <a:pt x="2387" y="1792"/>
                    <a:pt x="2332" y="1805"/>
                  </a:cubicBezTo>
                  <a:cubicBezTo>
                    <a:pt x="2201" y="1619"/>
                    <a:pt x="2107" y="1406"/>
                    <a:pt x="2045" y="1188"/>
                  </a:cubicBezTo>
                  <a:cubicBezTo>
                    <a:pt x="1982" y="962"/>
                    <a:pt x="1978" y="719"/>
                    <a:pt x="2049" y="494"/>
                  </a:cubicBezTo>
                  <a:cubicBezTo>
                    <a:pt x="2078" y="402"/>
                    <a:pt x="2149" y="214"/>
                    <a:pt x="2249" y="214"/>
                  </a:cubicBezTo>
                  <a:close/>
                  <a:moveTo>
                    <a:pt x="3828" y="369"/>
                  </a:moveTo>
                  <a:cubicBezTo>
                    <a:pt x="3851" y="369"/>
                    <a:pt x="3874" y="375"/>
                    <a:pt x="3894" y="391"/>
                  </a:cubicBezTo>
                  <a:cubicBezTo>
                    <a:pt x="4074" y="846"/>
                    <a:pt x="3395" y="1620"/>
                    <a:pt x="3013" y="2019"/>
                  </a:cubicBezTo>
                  <a:cubicBezTo>
                    <a:pt x="2958" y="1954"/>
                    <a:pt x="2888" y="1898"/>
                    <a:pt x="2803" y="1858"/>
                  </a:cubicBezTo>
                  <a:cubicBezTo>
                    <a:pt x="2817" y="1783"/>
                    <a:pt x="2842" y="1711"/>
                    <a:pt x="2866" y="1638"/>
                  </a:cubicBezTo>
                  <a:cubicBezTo>
                    <a:pt x="3021" y="1193"/>
                    <a:pt x="3260" y="728"/>
                    <a:pt x="3652" y="441"/>
                  </a:cubicBezTo>
                  <a:cubicBezTo>
                    <a:pt x="3700" y="411"/>
                    <a:pt x="3767" y="369"/>
                    <a:pt x="3828" y="369"/>
                  </a:cubicBezTo>
                  <a:close/>
                  <a:moveTo>
                    <a:pt x="4567" y="1606"/>
                  </a:moveTo>
                  <a:cubicBezTo>
                    <a:pt x="4653" y="1606"/>
                    <a:pt x="4728" y="1625"/>
                    <a:pt x="4721" y="1700"/>
                  </a:cubicBezTo>
                  <a:cubicBezTo>
                    <a:pt x="4658" y="1863"/>
                    <a:pt x="4477" y="1944"/>
                    <a:pt x="4334" y="2028"/>
                  </a:cubicBezTo>
                  <a:cubicBezTo>
                    <a:pt x="4087" y="2149"/>
                    <a:pt x="3805" y="2240"/>
                    <a:pt x="3532" y="2323"/>
                  </a:cubicBezTo>
                  <a:cubicBezTo>
                    <a:pt x="3420" y="2370"/>
                    <a:pt x="3278" y="2373"/>
                    <a:pt x="3168" y="2426"/>
                  </a:cubicBezTo>
                  <a:cubicBezTo>
                    <a:pt x="3165" y="2359"/>
                    <a:pt x="3154" y="2290"/>
                    <a:pt x="3130" y="2225"/>
                  </a:cubicBezTo>
                  <a:cubicBezTo>
                    <a:pt x="3463" y="1917"/>
                    <a:pt x="3894" y="1698"/>
                    <a:pt x="4348" y="1623"/>
                  </a:cubicBezTo>
                  <a:cubicBezTo>
                    <a:pt x="4390" y="1623"/>
                    <a:pt x="4484" y="1606"/>
                    <a:pt x="4567" y="1606"/>
                  </a:cubicBezTo>
                  <a:close/>
                  <a:moveTo>
                    <a:pt x="1025" y="1607"/>
                  </a:moveTo>
                  <a:cubicBezTo>
                    <a:pt x="1249" y="1607"/>
                    <a:pt x="1552" y="1680"/>
                    <a:pt x="1926" y="1870"/>
                  </a:cubicBezTo>
                  <a:cubicBezTo>
                    <a:pt x="1967" y="1885"/>
                    <a:pt x="2013" y="1922"/>
                    <a:pt x="2062" y="1948"/>
                  </a:cubicBezTo>
                  <a:cubicBezTo>
                    <a:pt x="1906" y="2087"/>
                    <a:pt x="1825" y="2296"/>
                    <a:pt x="1828" y="2501"/>
                  </a:cubicBezTo>
                  <a:cubicBezTo>
                    <a:pt x="1814" y="2501"/>
                    <a:pt x="1802" y="2503"/>
                    <a:pt x="1789" y="2506"/>
                  </a:cubicBezTo>
                  <a:cubicBezTo>
                    <a:pt x="407" y="2506"/>
                    <a:pt x="241" y="1607"/>
                    <a:pt x="1025" y="1607"/>
                  </a:cubicBezTo>
                  <a:close/>
                  <a:moveTo>
                    <a:pt x="2513" y="1999"/>
                  </a:moveTo>
                  <a:cubicBezTo>
                    <a:pt x="2539" y="2005"/>
                    <a:pt x="2565" y="2011"/>
                    <a:pt x="2590" y="2021"/>
                  </a:cubicBezTo>
                  <a:cubicBezTo>
                    <a:pt x="2598" y="2045"/>
                    <a:pt x="2616" y="2066"/>
                    <a:pt x="2643" y="2077"/>
                  </a:cubicBezTo>
                  <a:cubicBezTo>
                    <a:pt x="2656" y="2082"/>
                    <a:pt x="2669" y="2085"/>
                    <a:pt x="2681" y="2085"/>
                  </a:cubicBezTo>
                  <a:cubicBezTo>
                    <a:pt x="2690" y="2085"/>
                    <a:pt x="2698" y="2084"/>
                    <a:pt x="2706" y="2081"/>
                  </a:cubicBezTo>
                  <a:lnTo>
                    <a:pt x="2706" y="2081"/>
                  </a:lnTo>
                  <a:cubicBezTo>
                    <a:pt x="3037" y="2316"/>
                    <a:pt x="3028" y="2925"/>
                    <a:pt x="2525" y="2953"/>
                  </a:cubicBezTo>
                  <a:cubicBezTo>
                    <a:pt x="2518" y="2953"/>
                    <a:pt x="2510" y="2954"/>
                    <a:pt x="2502" y="2954"/>
                  </a:cubicBezTo>
                  <a:cubicBezTo>
                    <a:pt x="2449" y="2954"/>
                    <a:pt x="2401" y="2947"/>
                    <a:pt x="2357" y="2935"/>
                  </a:cubicBezTo>
                  <a:cubicBezTo>
                    <a:pt x="2339" y="2898"/>
                    <a:pt x="2303" y="2873"/>
                    <a:pt x="2264" y="2873"/>
                  </a:cubicBezTo>
                  <a:cubicBezTo>
                    <a:pt x="2254" y="2873"/>
                    <a:pt x="2244" y="2874"/>
                    <a:pt x="2233" y="2878"/>
                  </a:cubicBezTo>
                  <a:cubicBezTo>
                    <a:pt x="1922" y="2663"/>
                    <a:pt x="2051" y="2055"/>
                    <a:pt x="2513" y="1999"/>
                  </a:cubicBezTo>
                  <a:close/>
                  <a:moveTo>
                    <a:pt x="1866" y="2722"/>
                  </a:moveTo>
                  <a:cubicBezTo>
                    <a:pt x="1911" y="2853"/>
                    <a:pt x="1997" y="2969"/>
                    <a:pt x="2126" y="3046"/>
                  </a:cubicBezTo>
                  <a:cubicBezTo>
                    <a:pt x="2122" y="3056"/>
                    <a:pt x="2117" y="3066"/>
                    <a:pt x="2112" y="3076"/>
                  </a:cubicBezTo>
                  <a:cubicBezTo>
                    <a:pt x="1957" y="3398"/>
                    <a:pt x="1564" y="3629"/>
                    <a:pt x="1195" y="3629"/>
                  </a:cubicBezTo>
                  <a:cubicBezTo>
                    <a:pt x="1039" y="3629"/>
                    <a:pt x="888" y="3588"/>
                    <a:pt x="760" y="3495"/>
                  </a:cubicBezTo>
                  <a:cubicBezTo>
                    <a:pt x="528" y="3111"/>
                    <a:pt x="1307" y="2865"/>
                    <a:pt x="1578" y="2806"/>
                  </a:cubicBezTo>
                  <a:cubicBezTo>
                    <a:pt x="1674" y="2779"/>
                    <a:pt x="1771" y="2756"/>
                    <a:pt x="1866" y="2722"/>
                  </a:cubicBezTo>
                  <a:close/>
                  <a:moveTo>
                    <a:pt x="3143" y="2656"/>
                  </a:moveTo>
                  <a:cubicBezTo>
                    <a:pt x="3329" y="2732"/>
                    <a:pt x="3529" y="2775"/>
                    <a:pt x="3694" y="2902"/>
                  </a:cubicBezTo>
                  <a:cubicBezTo>
                    <a:pt x="4075" y="3110"/>
                    <a:pt x="4310" y="3722"/>
                    <a:pt x="3995" y="3722"/>
                  </a:cubicBezTo>
                  <a:cubicBezTo>
                    <a:pt x="3909" y="3722"/>
                    <a:pt x="3782" y="3677"/>
                    <a:pt x="3605" y="3564"/>
                  </a:cubicBezTo>
                  <a:cubicBezTo>
                    <a:pt x="3363" y="3393"/>
                    <a:pt x="3174" y="3159"/>
                    <a:pt x="3004" y="2917"/>
                  </a:cubicBezTo>
                  <a:cubicBezTo>
                    <a:pt x="3070" y="2842"/>
                    <a:pt x="3117" y="2752"/>
                    <a:pt x="3143" y="2656"/>
                  </a:cubicBezTo>
                  <a:close/>
                  <a:moveTo>
                    <a:pt x="2784" y="3082"/>
                  </a:moveTo>
                  <a:cubicBezTo>
                    <a:pt x="2794" y="3157"/>
                    <a:pt x="2810" y="3232"/>
                    <a:pt x="2814" y="3307"/>
                  </a:cubicBezTo>
                  <a:cubicBezTo>
                    <a:pt x="2831" y="3666"/>
                    <a:pt x="2917" y="4041"/>
                    <a:pt x="2812" y="4402"/>
                  </a:cubicBezTo>
                  <a:cubicBezTo>
                    <a:pt x="2764" y="4518"/>
                    <a:pt x="2655" y="4621"/>
                    <a:pt x="2523" y="4636"/>
                  </a:cubicBezTo>
                  <a:cubicBezTo>
                    <a:pt x="2430" y="4636"/>
                    <a:pt x="2363" y="4547"/>
                    <a:pt x="2325" y="4469"/>
                  </a:cubicBezTo>
                  <a:cubicBezTo>
                    <a:pt x="2143" y="4042"/>
                    <a:pt x="2295" y="3574"/>
                    <a:pt x="2352" y="3130"/>
                  </a:cubicBezTo>
                  <a:cubicBezTo>
                    <a:pt x="2387" y="3136"/>
                    <a:pt x="2423" y="3140"/>
                    <a:pt x="2460" y="3142"/>
                  </a:cubicBezTo>
                  <a:cubicBezTo>
                    <a:pt x="2470" y="3143"/>
                    <a:pt x="2480" y="3143"/>
                    <a:pt x="2489" y="3143"/>
                  </a:cubicBezTo>
                  <a:cubicBezTo>
                    <a:pt x="2601" y="3143"/>
                    <a:pt x="2700" y="3120"/>
                    <a:pt x="2784" y="3082"/>
                  </a:cubicBezTo>
                  <a:close/>
                  <a:moveTo>
                    <a:pt x="2229" y="1"/>
                  </a:moveTo>
                  <a:cubicBezTo>
                    <a:pt x="1850" y="1"/>
                    <a:pt x="1501" y="779"/>
                    <a:pt x="1966" y="1646"/>
                  </a:cubicBezTo>
                  <a:cubicBezTo>
                    <a:pt x="1706" y="1501"/>
                    <a:pt x="1324" y="1355"/>
                    <a:pt x="981" y="1355"/>
                  </a:cubicBezTo>
                  <a:cubicBezTo>
                    <a:pt x="697" y="1355"/>
                    <a:pt x="440" y="1456"/>
                    <a:pt x="306" y="1742"/>
                  </a:cubicBezTo>
                  <a:cubicBezTo>
                    <a:pt x="177" y="2231"/>
                    <a:pt x="690" y="2613"/>
                    <a:pt x="1125" y="2673"/>
                  </a:cubicBezTo>
                  <a:cubicBezTo>
                    <a:pt x="0" y="3199"/>
                    <a:pt x="474" y="3920"/>
                    <a:pt x="1186" y="3920"/>
                  </a:cubicBezTo>
                  <a:cubicBezTo>
                    <a:pt x="1452" y="3920"/>
                    <a:pt x="1750" y="3820"/>
                    <a:pt x="2012" y="3573"/>
                  </a:cubicBezTo>
                  <a:lnTo>
                    <a:pt x="2012" y="3573"/>
                  </a:lnTo>
                  <a:cubicBezTo>
                    <a:pt x="1969" y="4012"/>
                    <a:pt x="1958" y="4787"/>
                    <a:pt x="2511" y="4887"/>
                  </a:cubicBezTo>
                  <a:cubicBezTo>
                    <a:pt x="3245" y="4842"/>
                    <a:pt x="3096" y="3932"/>
                    <a:pt x="3059" y="3417"/>
                  </a:cubicBezTo>
                  <a:lnTo>
                    <a:pt x="3059" y="3417"/>
                  </a:lnTo>
                  <a:cubicBezTo>
                    <a:pt x="3408" y="3819"/>
                    <a:pt x="3725" y="3973"/>
                    <a:pt x="3960" y="3973"/>
                  </a:cubicBezTo>
                  <a:cubicBezTo>
                    <a:pt x="4528" y="3973"/>
                    <a:pt x="4627" y="3076"/>
                    <a:pt x="3589" y="2580"/>
                  </a:cubicBezTo>
                  <a:cubicBezTo>
                    <a:pt x="4036" y="2456"/>
                    <a:pt x="4523" y="2299"/>
                    <a:pt x="4814" y="1918"/>
                  </a:cubicBezTo>
                  <a:cubicBezTo>
                    <a:pt x="5030" y="1528"/>
                    <a:pt x="4781" y="1408"/>
                    <a:pt x="4459" y="1408"/>
                  </a:cubicBezTo>
                  <a:cubicBezTo>
                    <a:pt x="4204" y="1408"/>
                    <a:pt x="3903" y="1483"/>
                    <a:pt x="3750" y="1559"/>
                  </a:cubicBezTo>
                  <a:cubicBezTo>
                    <a:pt x="4323" y="654"/>
                    <a:pt x="4169" y="156"/>
                    <a:pt x="3808" y="156"/>
                  </a:cubicBezTo>
                  <a:cubicBezTo>
                    <a:pt x="3514" y="156"/>
                    <a:pt x="3082" y="486"/>
                    <a:pt x="2792" y="1197"/>
                  </a:cubicBezTo>
                  <a:cubicBezTo>
                    <a:pt x="2739" y="335"/>
                    <a:pt x="2478" y="1"/>
                    <a:pt x="222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8" name="Google Shape;7518;p82"/>
          <p:cNvGrpSpPr/>
          <p:nvPr/>
        </p:nvGrpSpPr>
        <p:grpSpPr>
          <a:xfrm>
            <a:off x="719992" y="2773625"/>
            <a:ext cx="1745542" cy="2326915"/>
            <a:chOff x="4094776" y="2489126"/>
            <a:chExt cx="1257685" cy="1676573"/>
          </a:xfrm>
        </p:grpSpPr>
        <p:sp>
          <p:nvSpPr>
            <p:cNvPr id="7519" name="Google Shape;7519;p82"/>
            <p:cNvSpPr/>
            <p:nvPr/>
          </p:nvSpPr>
          <p:spPr>
            <a:xfrm>
              <a:off x="4309655" y="3926105"/>
              <a:ext cx="827879" cy="153603"/>
            </a:xfrm>
            <a:custGeom>
              <a:avLst/>
              <a:gdLst/>
              <a:ahLst/>
              <a:cxnLst/>
              <a:rect l="l" t="t" r="r" b="b"/>
              <a:pathLst>
                <a:path w="16983" h="3151" extrusionOk="0">
                  <a:moveTo>
                    <a:pt x="8491" y="1"/>
                  </a:moveTo>
                  <a:cubicBezTo>
                    <a:pt x="6240" y="1"/>
                    <a:pt x="4080" y="167"/>
                    <a:pt x="2488" y="462"/>
                  </a:cubicBezTo>
                  <a:cubicBezTo>
                    <a:pt x="896" y="757"/>
                    <a:pt x="1" y="1158"/>
                    <a:pt x="1" y="1575"/>
                  </a:cubicBezTo>
                  <a:cubicBezTo>
                    <a:pt x="1" y="1993"/>
                    <a:pt x="896" y="2395"/>
                    <a:pt x="2488" y="2690"/>
                  </a:cubicBezTo>
                  <a:cubicBezTo>
                    <a:pt x="4080" y="2985"/>
                    <a:pt x="6240" y="3151"/>
                    <a:pt x="8491" y="3151"/>
                  </a:cubicBezTo>
                  <a:cubicBezTo>
                    <a:pt x="10743" y="3151"/>
                    <a:pt x="12904" y="2985"/>
                    <a:pt x="14496" y="2690"/>
                  </a:cubicBezTo>
                  <a:cubicBezTo>
                    <a:pt x="16088" y="2395"/>
                    <a:pt x="16982" y="1993"/>
                    <a:pt x="16982" y="1575"/>
                  </a:cubicBezTo>
                  <a:cubicBezTo>
                    <a:pt x="16982" y="1158"/>
                    <a:pt x="16088" y="757"/>
                    <a:pt x="14496" y="462"/>
                  </a:cubicBezTo>
                  <a:cubicBezTo>
                    <a:pt x="12904" y="167"/>
                    <a:pt x="10743" y="1"/>
                    <a:pt x="8491" y="1"/>
                  </a:cubicBezTo>
                  <a:close/>
                </a:path>
              </a:pathLst>
            </a:custGeom>
            <a:solidFill>
              <a:srgbClr val="2C4D7F">
                <a:alpha val="47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82"/>
            <p:cNvSpPr/>
            <p:nvPr/>
          </p:nvSpPr>
          <p:spPr>
            <a:xfrm>
              <a:off x="4503671" y="2496390"/>
              <a:ext cx="68734" cy="65955"/>
            </a:xfrm>
            <a:custGeom>
              <a:avLst/>
              <a:gdLst/>
              <a:ahLst/>
              <a:cxnLst/>
              <a:rect l="l" t="t" r="r" b="b"/>
              <a:pathLst>
                <a:path w="1410" h="1353" extrusionOk="0">
                  <a:moveTo>
                    <a:pt x="615" y="1"/>
                  </a:moveTo>
                  <a:cubicBezTo>
                    <a:pt x="460" y="1"/>
                    <a:pt x="453" y="287"/>
                    <a:pt x="564" y="380"/>
                  </a:cubicBezTo>
                  <a:cubicBezTo>
                    <a:pt x="598" y="380"/>
                    <a:pt x="628" y="407"/>
                    <a:pt x="636" y="441"/>
                  </a:cubicBezTo>
                  <a:cubicBezTo>
                    <a:pt x="700" y="469"/>
                    <a:pt x="682" y="570"/>
                    <a:pt x="612" y="573"/>
                  </a:cubicBezTo>
                  <a:cubicBezTo>
                    <a:pt x="530" y="570"/>
                    <a:pt x="443" y="559"/>
                    <a:pt x="359" y="559"/>
                  </a:cubicBezTo>
                  <a:cubicBezTo>
                    <a:pt x="258" y="559"/>
                    <a:pt x="159" y="574"/>
                    <a:pt x="72" y="633"/>
                  </a:cubicBezTo>
                  <a:cubicBezTo>
                    <a:pt x="38" y="656"/>
                    <a:pt x="7" y="689"/>
                    <a:pt x="1" y="728"/>
                  </a:cubicBezTo>
                  <a:cubicBezTo>
                    <a:pt x="0" y="801"/>
                    <a:pt x="51" y="868"/>
                    <a:pt x="114" y="898"/>
                  </a:cubicBezTo>
                  <a:cubicBezTo>
                    <a:pt x="148" y="915"/>
                    <a:pt x="185" y="921"/>
                    <a:pt x="222" y="921"/>
                  </a:cubicBezTo>
                  <a:cubicBezTo>
                    <a:pt x="255" y="921"/>
                    <a:pt x="288" y="916"/>
                    <a:pt x="321" y="910"/>
                  </a:cubicBezTo>
                  <a:cubicBezTo>
                    <a:pt x="356" y="906"/>
                    <a:pt x="391" y="886"/>
                    <a:pt x="427" y="886"/>
                  </a:cubicBezTo>
                  <a:cubicBezTo>
                    <a:pt x="437" y="886"/>
                    <a:pt x="448" y="888"/>
                    <a:pt x="458" y="892"/>
                  </a:cubicBezTo>
                  <a:cubicBezTo>
                    <a:pt x="516" y="914"/>
                    <a:pt x="518" y="986"/>
                    <a:pt x="494" y="1033"/>
                  </a:cubicBezTo>
                  <a:cubicBezTo>
                    <a:pt x="477" y="1096"/>
                    <a:pt x="467" y="1164"/>
                    <a:pt x="461" y="1228"/>
                  </a:cubicBezTo>
                  <a:cubicBezTo>
                    <a:pt x="457" y="1302"/>
                    <a:pt x="521" y="1353"/>
                    <a:pt x="589" y="1353"/>
                  </a:cubicBezTo>
                  <a:cubicBezTo>
                    <a:pt x="592" y="1353"/>
                    <a:pt x="594" y="1352"/>
                    <a:pt x="597" y="1352"/>
                  </a:cubicBezTo>
                  <a:cubicBezTo>
                    <a:pt x="729" y="1326"/>
                    <a:pt x="812" y="1181"/>
                    <a:pt x="828" y="1056"/>
                  </a:cubicBezTo>
                  <a:cubicBezTo>
                    <a:pt x="825" y="997"/>
                    <a:pt x="821" y="917"/>
                    <a:pt x="892" y="899"/>
                  </a:cubicBezTo>
                  <a:cubicBezTo>
                    <a:pt x="904" y="898"/>
                    <a:pt x="915" y="897"/>
                    <a:pt x="928" y="897"/>
                  </a:cubicBezTo>
                  <a:cubicBezTo>
                    <a:pt x="963" y="897"/>
                    <a:pt x="1002" y="901"/>
                    <a:pt x="1041" y="905"/>
                  </a:cubicBezTo>
                  <a:cubicBezTo>
                    <a:pt x="1081" y="908"/>
                    <a:pt x="1121" y="912"/>
                    <a:pt x="1159" y="912"/>
                  </a:cubicBezTo>
                  <a:cubicBezTo>
                    <a:pt x="1252" y="912"/>
                    <a:pt x="1337" y="892"/>
                    <a:pt x="1389" y="803"/>
                  </a:cubicBezTo>
                  <a:cubicBezTo>
                    <a:pt x="1410" y="761"/>
                    <a:pt x="1392" y="718"/>
                    <a:pt x="1358" y="689"/>
                  </a:cubicBezTo>
                  <a:cubicBezTo>
                    <a:pt x="1325" y="660"/>
                    <a:pt x="1281" y="642"/>
                    <a:pt x="1237" y="642"/>
                  </a:cubicBezTo>
                  <a:cubicBezTo>
                    <a:pt x="1225" y="642"/>
                    <a:pt x="1213" y="644"/>
                    <a:pt x="1201" y="647"/>
                  </a:cubicBezTo>
                  <a:cubicBezTo>
                    <a:pt x="1181" y="663"/>
                    <a:pt x="1158" y="674"/>
                    <a:pt x="1130" y="674"/>
                  </a:cubicBezTo>
                  <a:cubicBezTo>
                    <a:pt x="1130" y="674"/>
                    <a:pt x="1130" y="674"/>
                    <a:pt x="1129" y="674"/>
                  </a:cubicBezTo>
                  <a:cubicBezTo>
                    <a:pt x="1059" y="674"/>
                    <a:pt x="1015" y="586"/>
                    <a:pt x="1061" y="531"/>
                  </a:cubicBezTo>
                  <a:lnTo>
                    <a:pt x="1060" y="531"/>
                  </a:lnTo>
                  <a:cubicBezTo>
                    <a:pt x="1122" y="436"/>
                    <a:pt x="1405" y="178"/>
                    <a:pt x="1201" y="109"/>
                  </a:cubicBezTo>
                  <a:lnTo>
                    <a:pt x="1200" y="108"/>
                  </a:lnTo>
                  <a:cubicBezTo>
                    <a:pt x="1197" y="108"/>
                    <a:pt x="1195" y="108"/>
                    <a:pt x="1192" y="108"/>
                  </a:cubicBezTo>
                  <a:cubicBezTo>
                    <a:pt x="1094" y="108"/>
                    <a:pt x="1001" y="186"/>
                    <a:pt x="963" y="272"/>
                  </a:cubicBezTo>
                  <a:cubicBezTo>
                    <a:pt x="945" y="307"/>
                    <a:pt x="937" y="347"/>
                    <a:pt x="916" y="382"/>
                  </a:cubicBezTo>
                  <a:cubicBezTo>
                    <a:pt x="902" y="401"/>
                    <a:pt x="883" y="409"/>
                    <a:pt x="863" y="409"/>
                  </a:cubicBezTo>
                  <a:cubicBezTo>
                    <a:pt x="827" y="409"/>
                    <a:pt x="789" y="380"/>
                    <a:pt x="784" y="340"/>
                  </a:cubicBezTo>
                  <a:cubicBezTo>
                    <a:pt x="752" y="228"/>
                    <a:pt x="760" y="101"/>
                    <a:pt x="677" y="15"/>
                  </a:cubicBezTo>
                  <a:lnTo>
                    <a:pt x="679" y="14"/>
                  </a:lnTo>
                  <a:cubicBezTo>
                    <a:pt x="655" y="5"/>
                    <a:pt x="634" y="1"/>
                    <a:pt x="6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82"/>
            <p:cNvSpPr/>
            <p:nvPr/>
          </p:nvSpPr>
          <p:spPr>
            <a:xfrm>
              <a:off x="4488803" y="2489126"/>
              <a:ext cx="94911" cy="79653"/>
            </a:xfrm>
            <a:custGeom>
              <a:avLst/>
              <a:gdLst/>
              <a:ahLst/>
              <a:cxnLst/>
              <a:rect l="l" t="t" r="r" b="b"/>
              <a:pathLst>
                <a:path w="1947" h="1634" extrusionOk="0">
                  <a:moveTo>
                    <a:pt x="920" y="150"/>
                  </a:moveTo>
                  <a:cubicBezTo>
                    <a:pt x="939" y="150"/>
                    <a:pt x="960" y="154"/>
                    <a:pt x="984" y="163"/>
                  </a:cubicBezTo>
                  <a:lnTo>
                    <a:pt x="982" y="163"/>
                  </a:lnTo>
                  <a:cubicBezTo>
                    <a:pt x="1065" y="250"/>
                    <a:pt x="1057" y="377"/>
                    <a:pt x="1088" y="489"/>
                  </a:cubicBezTo>
                  <a:cubicBezTo>
                    <a:pt x="1093" y="529"/>
                    <a:pt x="1131" y="558"/>
                    <a:pt x="1167" y="558"/>
                  </a:cubicBezTo>
                  <a:cubicBezTo>
                    <a:pt x="1187" y="558"/>
                    <a:pt x="1207" y="549"/>
                    <a:pt x="1220" y="530"/>
                  </a:cubicBezTo>
                  <a:cubicBezTo>
                    <a:pt x="1242" y="496"/>
                    <a:pt x="1250" y="456"/>
                    <a:pt x="1268" y="421"/>
                  </a:cubicBezTo>
                  <a:cubicBezTo>
                    <a:pt x="1306" y="335"/>
                    <a:pt x="1399" y="257"/>
                    <a:pt x="1497" y="257"/>
                  </a:cubicBezTo>
                  <a:cubicBezTo>
                    <a:pt x="1500" y="257"/>
                    <a:pt x="1502" y="257"/>
                    <a:pt x="1505" y="257"/>
                  </a:cubicBezTo>
                  <a:lnTo>
                    <a:pt x="1506" y="258"/>
                  </a:lnTo>
                  <a:cubicBezTo>
                    <a:pt x="1710" y="327"/>
                    <a:pt x="1426" y="585"/>
                    <a:pt x="1365" y="680"/>
                  </a:cubicBezTo>
                  <a:lnTo>
                    <a:pt x="1366" y="680"/>
                  </a:lnTo>
                  <a:cubicBezTo>
                    <a:pt x="1320" y="735"/>
                    <a:pt x="1362" y="823"/>
                    <a:pt x="1433" y="823"/>
                  </a:cubicBezTo>
                  <a:cubicBezTo>
                    <a:pt x="1434" y="823"/>
                    <a:pt x="1434" y="823"/>
                    <a:pt x="1434" y="823"/>
                  </a:cubicBezTo>
                  <a:cubicBezTo>
                    <a:pt x="1463" y="823"/>
                    <a:pt x="1486" y="812"/>
                    <a:pt x="1506" y="796"/>
                  </a:cubicBezTo>
                  <a:cubicBezTo>
                    <a:pt x="1518" y="793"/>
                    <a:pt x="1530" y="791"/>
                    <a:pt x="1542" y="791"/>
                  </a:cubicBezTo>
                  <a:cubicBezTo>
                    <a:pt x="1586" y="791"/>
                    <a:pt x="1630" y="809"/>
                    <a:pt x="1663" y="838"/>
                  </a:cubicBezTo>
                  <a:cubicBezTo>
                    <a:pt x="1697" y="867"/>
                    <a:pt x="1715" y="910"/>
                    <a:pt x="1694" y="952"/>
                  </a:cubicBezTo>
                  <a:cubicBezTo>
                    <a:pt x="1642" y="1040"/>
                    <a:pt x="1558" y="1060"/>
                    <a:pt x="1467" y="1060"/>
                  </a:cubicBezTo>
                  <a:cubicBezTo>
                    <a:pt x="1427" y="1060"/>
                    <a:pt x="1386" y="1057"/>
                    <a:pt x="1346" y="1053"/>
                  </a:cubicBezTo>
                  <a:cubicBezTo>
                    <a:pt x="1307" y="1050"/>
                    <a:pt x="1269" y="1046"/>
                    <a:pt x="1233" y="1046"/>
                  </a:cubicBezTo>
                  <a:cubicBezTo>
                    <a:pt x="1221" y="1046"/>
                    <a:pt x="1209" y="1047"/>
                    <a:pt x="1197" y="1048"/>
                  </a:cubicBezTo>
                  <a:cubicBezTo>
                    <a:pt x="1126" y="1066"/>
                    <a:pt x="1130" y="1146"/>
                    <a:pt x="1133" y="1205"/>
                  </a:cubicBezTo>
                  <a:cubicBezTo>
                    <a:pt x="1117" y="1330"/>
                    <a:pt x="1034" y="1475"/>
                    <a:pt x="902" y="1501"/>
                  </a:cubicBezTo>
                  <a:cubicBezTo>
                    <a:pt x="899" y="1501"/>
                    <a:pt x="897" y="1502"/>
                    <a:pt x="894" y="1502"/>
                  </a:cubicBezTo>
                  <a:cubicBezTo>
                    <a:pt x="826" y="1502"/>
                    <a:pt x="762" y="1451"/>
                    <a:pt x="766" y="1377"/>
                  </a:cubicBezTo>
                  <a:cubicBezTo>
                    <a:pt x="772" y="1313"/>
                    <a:pt x="782" y="1245"/>
                    <a:pt x="799" y="1182"/>
                  </a:cubicBezTo>
                  <a:cubicBezTo>
                    <a:pt x="823" y="1135"/>
                    <a:pt x="821" y="1063"/>
                    <a:pt x="763" y="1041"/>
                  </a:cubicBezTo>
                  <a:cubicBezTo>
                    <a:pt x="753" y="1037"/>
                    <a:pt x="742" y="1035"/>
                    <a:pt x="732" y="1035"/>
                  </a:cubicBezTo>
                  <a:cubicBezTo>
                    <a:pt x="696" y="1035"/>
                    <a:pt x="661" y="1054"/>
                    <a:pt x="626" y="1059"/>
                  </a:cubicBezTo>
                  <a:cubicBezTo>
                    <a:pt x="593" y="1065"/>
                    <a:pt x="560" y="1070"/>
                    <a:pt x="527" y="1070"/>
                  </a:cubicBezTo>
                  <a:cubicBezTo>
                    <a:pt x="490" y="1070"/>
                    <a:pt x="453" y="1064"/>
                    <a:pt x="418" y="1047"/>
                  </a:cubicBezTo>
                  <a:cubicBezTo>
                    <a:pt x="356" y="1017"/>
                    <a:pt x="305" y="950"/>
                    <a:pt x="305" y="877"/>
                  </a:cubicBezTo>
                  <a:cubicBezTo>
                    <a:pt x="312" y="838"/>
                    <a:pt x="343" y="805"/>
                    <a:pt x="377" y="782"/>
                  </a:cubicBezTo>
                  <a:cubicBezTo>
                    <a:pt x="464" y="723"/>
                    <a:pt x="563" y="708"/>
                    <a:pt x="664" y="708"/>
                  </a:cubicBezTo>
                  <a:cubicBezTo>
                    <a:pt x="748" y="708"/>
                    <a:pt x="835" y="719"/>
                    <a:pt x="917" y="722"/>
                  </a:cubicBezTo>
                  <a:cubicBezTo>
                    <a:pt x="987" y="719"/>
                    <a:pt x="1004" y="618"/>
                    <a:pt x="941" y="590"/>
                  </a:cubicBezTo>
                  <a:cubicBezTo>
                    <a:pt x="933" y="556"/>
                    <a:pt x="903" y="529"/>
                    <a:pt x="869" y="529"/>
                  </a:cubicBezTo>
                  <a:cubicBezTo>
                    <a:pt x="758" y="436"/>
                    <a:pt x="765" y="150"/>
                    <a:pt x="920" y="150"/>
                  </a:cubicBezTo>
                  <a:close/>
                  <a:moveTo>
                    <a:pt x="930" y="0"/>
                  </a:moveTo>
                  <a:cubicBezTo>
                    <a:pt x="738" y="0"/>
                    <a:pt x="549" y="253"/>
                    <a:pt x="707" y="548"/>
                  </a:cubicBezTo>
                  <a:cubicBezTo>
                    <a:pt x="674" y="543"/>
                    <a:pt x="642" y="541"/>
                    <a:pt x="612" y="541"/>
                  </a:cubicBezTo>
                  <a:cubicBezTo>
                    <a:pt x="81" y="541"/>
                    <a:pt x="1" y="1174"/>
                    <a:pt x="615" y="1206"/>
                  </a:cubicBezTo>
                  <a:cubicBezTo>
                    <a:pt x="566" y="1404"/>
                    <a:pt x="654" y="1623"/>
                    <a:pt x="880" y="1633"/>
                  </a:cubicBezTo>
                  <a:cubicBezTo>
                    <a:pt x="884" y="1634"/>
                    <a:pt x="889" y="1634"/>
                    <a:pt x="894" y="1634"/>
                  </a:cubicBezTo>
                  <a:cubicBezTo>
                    <a:pt x="1104" y="1634"/>
                    <a:pt x="1258" y="1417"/>
                    <a:pt x="1284" y="1225"/>
                  </a:cubicBezTo>
                  <a:cubicBezTo>
                    <a:pt x="1347" y="1236"/>
                    <a:pt x="1414" y="1246"/>
                    <a:pt x="1479" y="1246"/>
                  </a:cubicBezTo>
                  <a:cubicBezTo>
                    <a:pt x="1567" y="1246"/>
                    <a:pt x="1653" y="1229"/>
                    <a:pt x="1725" y="1175"/>
                  </a:cubicBezTo>
                  <a:cubicBezTo>
                    <a:pt x="1947" y="1020"/>
                    <a:pt x="1880" y="713"/>
                    <a:pt x="1619" y="655"/>
                  </a:cubicBezTo>
                  <a:cubicBezTo>
                    <a:pt x="1824" y="391"/>
                    <a:pt x="1694" y="159"/>
                    <a:pt x="1489" y="159"/>
                  </a:cubicBezTo>
                  <a:cubicBezTo>
                    <a:pt x="1401" y="159"/>
                    <a:pt x="1299" y="202"/>
                    <a:pt x="1203" y="304"/>
                  </a:cubicBezTo>
                  <a:cubicBezTo>
                    <a:pt x="1157" y="87"/>
                    <a:pt x="1043" y="0"/>
                    <a:pt x="93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82"/>
            <p:cNvSpPr/>
            <p:nvPr/>
          </p:nvSpPr>
          <p:spPr>
            <a:xfrm>
              <a:off x="4884194" y="2496633"/>
              <a:ext cx="54158" cy="59082"/>
            </a:xfrm>
            <a:custGeom>
              <a:avLst/>
              <a:gdLst/>
              <a:ahLst/>
              <a:cxnLst/>
              <a:rect l="l" t="t" r="r" b="b"/>
              <a:pathLst>
                <a:path w="1111" h="1212" extrusionOk="0">
                  <a:moveTo>
                    <a:pt x="582" y="0"/>
                  </a:moveTo>
                  <a:cubicBezTo>
                    <a:pt x="499" y="0"/>
                    <a:pt x="438" y="154"/>
                    <a:pt x="435" y="229"/>
                  </a:cubicBezTo>
                  <a:cubicBezTo>
                    <a:pt x="429" y="290"/>
                    <a:pt x="448" y="325"/>
                    <a:pt x="457" y="381"/>
                  </a:cubicBezTo>
                  <a:cubicBezTo>
                    <a:pt x="458" y="432"/>
                    <a:pt x="413" y="464"/>
                    <a:pt x="370" y="464"/>
                  </a:cubicBezTo>
                  <a:cubicBezTo>
                    <a:pt x="343" y="464"/>
                    <a:pt x="316" y="451"/>
                    <a:pt x="301" y="423"/>
                  </a:cubicBezTo>
                  <a:cubicBezTo>
                    <a:pt x="240" y="362"/>
                    <a:pt x="174" y="303"/>
                    <a:pt x="100" y="260"/>
                  </a:cubicBezTo>
                  <a:cubicBezTo>
                    <a:pt x="93" y="257"/>
                    <a:pt x="86" y="256"/>
                    <a:pt x="80" y="256"/>
                  </a:cubicBezTo>
                  <a:cubicBezTo>
                    <a:pt x="56" y="256"/>
                    <a:pt x="38" y="276"/>
                    <a:pt x="30" y="301"/>
                  </a:cubicBezTo>
                  <a:cubicBezTo>
                    <a:pt x="0" y="418"/>
                    <a:pt x="68" y="550"/>
                    <a:pt x="165" y="614"/>
                  </a:cubicBezTo>
                  <a:cubicBezTo>
                    <a:pt x="173" y="612"/>
                    <a:pt x="180" y="611"/>
                    <a:pt x="186" y="611"/>
                  </a:cubicBezTo>
                  <a:cubicBezTo>
                    <a:pt x="267" y="611"/>
                    <a:pt x="301" y="727"/>
                    <a:pt x="226" y="773"/>
                  </a:cubicBezTo>
                  <a:cubicBezTo>
                    <a:pt x="159" y="879"/>
                    <a:pt x="38" y="1141"/>
                    <a:pt x="198" y="1207"/>
                  </a:cubicBezTo>
                  <a:cubicBezTo>
                    <a:pt x="204" y="1209"/>
                    <a:pt x="210" y="1210"/>
                    <a:pt x="217" y="1211"/>
                  </a:cubicBezTo>
                  <a:cubicBezTo>
                    <a:pt x="220" y="1211"/>
                    <a:pt x="225" y="1211"/>
                    <a:pt x="231" y="1211"/>
                  </a:cubicBezTo>
                  <a:cubicBezTo>
                    <a:pt x="238" y="1211"/>
                    <a:pt x="245" y="1211"/>
                    <a:pt x="247" y="1210"/>
                  </a:cubicBezTo>
                  <a:cubicBezTo>
                    <a:pt x="333" y="1182"/>
                    <a:pt x="414" y="1120"/>
                    <a:pt x="440" y="1031"/>
                  </a:cubicBezTo>
                  <a:cubicBezTo>
                    <a:pt x="435" y="975"/>
                    <a:pt x="465" y="913"/>
                    <a:pt x="523" y="913"/>
                  </a:cubicBezTo>
                  <a:cubicBezTo>
                    <a:pt x="531" y="913"/>
                    <a:pt x="538" y="914"/>
                    <a:pt x="547" y="916"/>
                  </a:cubicBezTo>
                  <a:cubicBezTo>
                    <a:pt x="591" y="925"/>
                    <a:pt x="604" y="981"/>
                    <a:pt x="633" y="1006"/>
                  </a:cubicBezTo>
                  <a:cubicBezTo>
                    <a:pt x="695" y="1064"/>
                    <a:pt x="747" y="1169"/>
                    <a:pt x="839" y="1169"/>
                  </a:cubicBezTo>
                  <a:cubicBezTo>
                    <a:pt x="841" y="1169"/>
                    <a:pt x="843" y="1169"/>
                    <a:pt x="846" y="1169"/>
                  </a:cubicBezTo>
                  <a:lnTo>
                    <a:pt x="846" y="1169"/>
                  </a:lnTo>
                  <a:cubicBezTo>
                    <a:pt x="845" y="1169"/>
                    <a:pt x="844" y="1170"/>
                    <a:pt x="842" y="1170"/>
                  </a:cubicBezTo>
                  <a:cubicBezTo>
                    <a:pt x="841" y="1170"/>
                    <a:pt x="839" y="1170"/>
                    <a:pt x="839" y="1171"/>
                  </a:cubicBezTo>
                  <a:cubicBezTo>
                    <a:pt x="842" y="1171"/>
                    <a:pt x="844" y="1170"/>
                    <a:pt x="847" y="1169"/>
                  </a:cubicBezTo>
                  <a:cubicBezTo>
                    <a:pt x="949" y="1140"/>
                    <a:pt x="911" y="978"/>
                    <a:pt x="876" y="906"/>
                  </a:cubicBezTo>
                  <a:cubicBezTo>
                    <a:pt x="862" y="866"/>
                    <a:pt x="829" y="843"/>
                    <a:pt x="801" y="815"/>
                  </a:cubicBezTo>
                  <a:cubicBezTo>
                    <a:pt x="770" y="776"/>
                    <a:pt x="772" y="717"/>
                    <a:pt x="808" y="682"/>
                  </a:cubicBezTo>
                  <a:cubicBezTo>
                    <a:pt x="884" y="628"/>
                    <a:pt x="992" y="614"/>
                    <a:pt x="1062" y="548"/>
                  </a:cubicBezTo>
                  <a:cubicBezTo>
                    <a:pt x="1082" y="529"/>
                    <a:pt x="1111" y="501"/>
                    <a:pt x="1096" y="471"/>
                  </a:cubicBezTo>
                  <a:cubicBezTo>
                    <a:pt x="1063" y="431"/>
                    <a:pt x="1014" y="418"/>
                    <a:pt x="962" y="418"/>
                  </a:cubicBezTo>
                  <a:cubicBezTo>
                    <a:pt x="922" y="418"/>
                    <a:pt x="880" y="426"/>
                    <a:pt x="845" y="436"/>
                  </a:cubicBezTo>
                  <a:cubicBezTo>
                    <a:pt x="797" y="455"/>
                    <a:pt x="736" y="502"/>
                    <a:pt x="688" y="502"/>
                  </a:cubicBezTo>
                  <a:cubicBezTo>
                    <a:pt x="658" y="502"/>
                    <a:pt x="633" y="484"/>
                    <a:pt x="619" y="434"/>
                  </a:cubicBezTo>
                  <a:cubicBezTo>
                    <a:pt x="618" y="299"/>
                    <a:pt x="729" y="144"/>
                    <a:pt x="637" y="23"/>
                  </a:cubicBezTo>
                  <a:cubicBezTo>
                    <a:pt x="618" y="7"/>
                    <a:pt x="599" y="0"/>
                    <a:pt x="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82"/>
            <p:cNvSpPr/>
            <p:nvPr/>
          </p:nvSpPr>
          <p:spPr>
            <a:xfrm>
              <a:off x="4925434" y="2553571"/>
              <a:ext cx="49" cy="49"/>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82"/>
            <p:cNvSpPr/>
            <p:nvPr/>
          </p:nvSpPr>
          <p:spPr>
            <a:xfrm>
              <a:off x="4894674" y="2555618"/>
              <a:ext cx="341" cy="97"/>
            </a:xfrm>
            <a:custGeom>
              <a:avLst/>
              <a:gdLst/>
              <a:ahLst/>
              <a:cxnLst/>
              <a:rect l="l" t="t" r="r" b="b"/>
              <a:pathLst>
                <a:path w="7" h="2" extrusionOk="0">
                  <a:moveTo>
                    <a:pt x="1" y="1"/>
                  </a:moveTo>
                  <a:cubicBezTo>
                    <a:pt x="3" y="1"/>
                    <a:pt x="4" y="2"/>
                    <a:pt x="7" y="2"/>
                  </a:cubicBezTo>
                  <a:cubicBezTo>
                    <a:pt x="5" y="2"/>
                    <a:pt x="3" y="1"/>
                    <a:pt x="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82"/>
            <p:cNvSpPr/>
            <p:nvPr/>
          </p:nvSpPr>
          <p:spPr>
            <a:xfrm>
              <a:off x="4874688" y="2490296"/>
              <a:ext cx="76875" cy="71074"/>
            </a:xfrm>
            <a:custGeom>
              <a:avLst/>
              <a:gdLst/>
              <a:ahLst/>
              <a:cxnLst/>
              <a:rect l="l" t="t" r="r" b="b"/>
              <a:pathLst>
                <a:path w="1577" h="1458" extrusionOk="0">
                  <a:moveTo>
                    <a:pt x="225" y="431"/>
                  </a:moveTo>
                  <a:lnTo>
                    <a:pt x="225" y="431"/>
                  </a:lnTo>
                  <a:cubicBezTo>
                    <a:pt x="225" y="432"/>
                    <a:pt x="225" y="432"/>
                    <a:pt x="224" y="433"/>
                  </a:cubicBezTo>
                  <a:lnTo>
                    <a:pt x="224" y="433"/>
                  </a:lnTo>
                  <a:cubicBezTo>
                    <a:pt x="225" y="432"/>
                    <a:pt x="225" y="432"/>
                    <a:pt x="225" y="431"/>
                  </a:cubicBezTo>
                  <a:close/>
                  <a:moveTo>
                    <a:pt x="1041" y="1299"/>
                  </a:moveTo>
                  <a:lnTo>
                    <a:pt x="1041" y="1299"/>
                  </a:lnTo>
                  <a:cubicBezTo>
                    <a:pt x="1041" y="1299"/>
                    <a:pt x="1041" y="1299"/>
                    <a:pt x="1041" y="1299"/>
                  </a:cubicBezTo>
                  <a:lnTo>
                    <a:pt x="1041" y="1299"/>
                  </a:lnTo>
                  <a:cubicBezTo>
                    <a:pt x="1041" y="1299"/>
                    <a:pt x="1041" y="1299"/>
                    <a:pt x="1041" y="1299"/>
                  </a:cubicBezTo>
                  <a:close/>
                  <a:moveTo>
                    <a:pt x="412" y="1341"/>
                  </a:moveTo>
                  <a:cubicBezTo>
                    <a:pt x="412" y="1341"/>
                    <a:pt x="412" y="1341"/>
                    <a:pt x="412" y="1341"/>
                  </a:cubicBezTo>
                  <a:lnTo>
                    <a:pt x="412" y="1341"/>
                  </a:lnTo>
                  <a:cubicBezTo>
                    <a:pt x="412" y="1341"/>
                    <a:pt x="412" y="1341"/>
                    <a:pt x="412" y="1341"/>
                  </a:cubicBezTo>
                  <a:close/>
                  <a:moveTo>
                    <a:pt x="777" y="130"/>
                  </a:moveTo>
                  <a:cubicBezTo>
                    <a:pt x="794" y="130"/>
                    <a:pt x="813" y="137"/>
                    <a:pt x="832" y="153"/>
                  </a:cubicBezTo>
                  <a:cubicBezTo>
                    <a:pt x="924" y="273"/>
                    <a:pt x="813" y="429"/>
                    <a:pt x="814" y="564"/>
                  </a:cubicBezTo>
                  <a:cubicBezTo>
                    <a:pt x="828" y="614"/>
                    <a:pt x="853" y="631"/>
                    <a:pt x="882" y="631"/>
                  </a:cubicBezTo>
                  <a:cubicBezTo>
                    <a:pt x="931" y="631"/>
                    <a:pt x="992" y="585"/>
                    <a:pt x="1040" y="566"/>
                  </a:cubicBezTo>
                  <a:cubicBezTo>
                    <a:pt x="1074" y="556"/>
                    <a:pt x="1116" y="548"/>
                    <a:pt x="1157" y="548"/>
                  </a:cubicBezTo>
                  <a:cubicBezTo>
                    <a:pt x="1208" y="548"/>
                    <a:pt x="1258" y="561"/>
                    <a:pt x="1291" y="601"/>
                  </a:cubicBezTo>
                  <a:cubicBezTo>
                    <a:pt x="1306" y="631"/>
                    <a:pt x="1277" y="659"/>
                    <a:pt x="1257" y="678"/>
                  </a:cubicBezTo>
                  <a:cubicBezTo>
                    <a:pt x="1187" y="743"/>
                    <a:pt x="1079" y="758"/>
                    <a:pt x="1003" y="812"/>
                  </a:cubicBezTo>
                  <a:cubicBezTo>
                    <a:pt x="967" y="847"/>
                    <a:pt x="965" y="906"/>
                    <a:pt x="996" y="945"/>
                  </a:cubicBezTo>
                  <a:cubicBezTo>
                    <a:pt x="1024" y="973"/>
                    <a:pt x="1057" y="996"/>
                    <a:pt x="1071" y="1036"/>
                  </a:cubicBezTo>
                  <a:cubicBezTo>
                    <a:pt x="1106" y="1108"/>
                    <a:pt x="1144" y="1270"/>
                    <a:pt x="1042" y="1299"/>
                  </a:cubicBezTo>
                  <a:cubicBezTo>
                    <a:pt x="1039" y="1300"/>
                    <a:pt x="1037" y="1301"/>
                    <a:pt x="1034" y="1301"/>
                  </a:cubicBezTo>
                  <a:cubicBezTo>
                    <a:pt x="1034" y="1300"/>
                    <a:pt x="1036" y="1300"/>
                    <a:pt x="1037" y="1300"/>
                  </a:cubicBezTo>
                  <a:cubicBezTo>
                    <a:pt x="1039" y="1300"/>
                    <a:pt x="1040" y="1299"/>
                    <a:pt x="1041" y="1299"/>
                  </a:cubicBezTo>
                  <a:lnTo>
                    <a:pt x="1041" y="1299"/>
                  </a:lnTo>
                  <a:cubicBezTo>
                    <a:pt x="1038" y="1299"/>
                    <a:pt x="1036" y="1299"/>
                    <a:pt x="1034" y="1299"/>
                  </a:cubicBezTo>
                  <a:cubicBezTo>
                    <a:pt x="942" y="1299"/>
                    <a:pt x="890" y="1194"/>
                    <a:pt x="828" y="1136"/>
                  </a:cubicBezTo>
                  <a:cubicBezTo>
                    <a:pt x="799" y="1111"/>
                    <a:pt x="786" y="1055"/>
                    <a:pt x="742" y="1046"/>
                  </a:cubicBezTo>
                  <a:cubicBezTo>
                    <a:pt x="733" y="1044"/>
                    <a:pt x="726" y="1043"/>
                    <a:pt x="719" y="1043"/>
                  </a:cubicBezTo>
                  <a:cubicBezTo>
                    <a:pt x="661" y="1043"/>
                    <a:pt x="630" y="1105"/>
                    <a:pt x="635" y="1161"/>
                  </a:cubicBezTo>
                  <a:cubicBezTo>
                    <a:pt x="609" y="1250"/>
                    <a:pt x="528" y="1312"/>
                    <a:pt x="442" y="1340"/>
                  </a:cubicBezTo>
                  <a:cubicBezTo>
                    <a:pt x="440" y="1341"/>
                    <a:pt x="433" y="1341"/>
                    <a:pt x="426" y="1341"/>
                  </a:cubicBezTo>
                  <a:cubicBezTo>
                    <a:pt x="421" y="1341"/>
                    <a:pt x="416" y="1341"/>
                    <a:pt x="412" y="1341"/>
                  </a:cubicBezTo>
                  <a:lnTo>
                    <a:pt x="412" y="1341"/>
                  </a:lnTo>
                  <a:cubicBezTo>
                    <a:pt x="413" y="1341"/>
                    <a:pt x="415" y="1342"/>
                    <a:pt x="417" y="1342"/>
                  </a:cubicBezTo>
                  <a:cubicBezTo>
                    <a:pt x="415" y="1342"/>
                    <a:pt x="413" y="1341"/>
                    <a:pt x="411" y="1341"/>
                  </a:cubicBezTo>
                  <a:lnTo>
                    <a:pt x="412" y="1341"/>
                  </a:lnTo>
                  <a:cubicBezTo>
                    <a:pt x="405" y="1340"/>
                    <a:pt x="399" y="1339"/>
                    <a:pt x="393" y="1337"/>
                  </a:cubicBezTo>
                  <a:cubicBezTo>
                    <a:pt x="233" y="1271"/>
                    <a:pt x="354" y="1009"/>
                    <a:pt x="421" y="903"/>
                  </a:cubicBezTo>
                  <a:cubicBezTo>
                    <a:pt x="496" y="857"/>
                    <a:pt x="462" y="741"/>
                    <a:pt x="381" y="741"/>
                  </a:cubicBezTo>
                  <a:cubicBezTo>
                    <a:pt x="375" y="741"/>
                    <a:pt x="368" y="742"/>
                    <a:pt x="360" y="744"/>
                  </a:cubicBezTo>
                  <a:cubicBezTo>
                    <a:pt x="263" y="679"/>
                    <a:pt x="196" y="549"/>
                    <a:pt x="224" y="433"/>
                  </a:cubicBezTo>
                  <a:lnTo>
                    <a:pt x="224" y="433"/>
                  </a:lnTo>
                  <a:cubicBezTo>
                    <a:pt x="224" y="433"/>
                    <a:pt x="224" y="434"/>
                    <a:pt x="223" y="434"/>
                  </a:cubicBezTo>
                  <a:lnTo>
                    <a:pt x="223" y="434"/>
                  </a:lnTo>
                  <a:cubicBezTo>
                    <a:pt x="224" y="433"/>
                    <a:pt x="224" y="431"/>
                    <a:pt x="225" y="430"/>
                  </a:cubicBezTo>
                  <a:cubicBezTo>
                    <a:pt x="225" y="430"/>
                    <a:pt x="225" y="430"/>
                    <a:pt x="225" y="431"/>
                  </a:cubicBezTo>
                  <a:cubicBezTo>
                    <a:pt x="233" y="405"/>
                    <a:pt x="252" y="385"/>
                    <a:pt x="275" y="385"/>
                  </a:cubicBezTo>
                  <a:cubicBezTo>
                    <a:pt x="281" y="385"/>
                    <a:pt x="288" y="386"/>
                    <a:pt x="294" y="389"/>
                  </a:cubicBezTo>
                  <a:cubicBezTo>
                    <a:pt x="294" y="389"/>
                    <a:pt x="293" y="388"/>
                    <a:pt x="292" y="388"/>
                  </a:cubicBezTo>
                  <a:lnTo>
                    <a:pt x="292" y="388"/>
                  </a:lnTo>
                  <a:cubicBezTo>
                    <a:pt x="293" y="388"/>
                    <a:pt x="295" y="389"/>
                    <a:pt x="296" y="389"/>
                  </a:cubicBezTo>
                  <a:cubicBezTo>
                    <a:pt x="297" y="390"/>
                    <a:pt x="298" y="390"/>
                    <a:pt x="299" y="391"/>
                  </a:cubicBezTo>
                  <a:lnTo>
                    <a:pt x="299" y="391"/>
                  </a:lnTo>
                  <a:cubicBezTo>
                    <a:pt x="297" y="390"/>
                    <a:pt x="296" y="390"/>
                    <a:pt x="294" y="389"/>
                  </a:cubicBezTo>
                  <a:lnTo>
                    <a:pt x="294" y="389"/>
                  </a:lnTo>
                  <a:cubicBezTo>
                    <a:pt x="368" y="432"/>
                    <a:pt x="435" y="492"/>
                    <a:pt x="496" y="553"/>
                  </a:cubicBezTo>
                  <a:cubicBezTo>
                    <a:pt x="496" y="552"/>
                    <a:pt x="496" y="552"/>
                    <a:pt x="496" y="552"/>
                  </a:cubicBezTo>
                  <a:cubicBezTo>
                    <a:pt x="511" y="580"/>
                    <a:pt x="538" y="593"/>
                    <a:pt x="565" y="593"/>
                  </a:cubicBezTo>
                  <a:cubicBezTo>
                    <a:pt x="608" y="593"/>
                    <a:pt x="652" y="561"/>
                    <a:pt x="651" y="511"/>
                  </a:cubicBezTo>
                  <a:cubicBezTo>
                    <a:pt x="642" y="455"/>
                    <a:pt x="624" y="420"/>
                    <a:pt x="630" y="358"/>
                  </a:cubicBezTo>
                  <a:cubicBezTo>
                    <a:pt x="633" y="284"/>
                    <a:pt x="694" y="130"/>
                    <a:pt x="777" y="130"/>
                  </a:cubicBezTo>
                  <a:close/>
                  <a:moveTo>
                    <a:pt x="780" y="1"/>
                  </a:moveTo>
                  <a:cubicBezTo>
                    <a:pt x="661" y="1"/>
                    <a:pt x="534" y="94"/>
                    <a:pt x="480" y="303"/>
                  </a:cubicBezTo>
                  <a:cubicBezTo>
                    <a:pt x="402" y="241"/>
                    <a:pt x="334" y="216"/>
                    <a:pt x="277" y="216"/>
                  </a:cubicBezTo>
                  <a:cubicBezTo>
                    <a:pt x="39" y="216"/>
                    <a:pt x="0" y="665"/>
                    <a:pt x="278" y="810"/>
                  </a:cubicBezTo>
                  <a:cubicBezTo>
                    <a:pt x="98" y="1012"/>
                    <a:pt x="76" y="1406"/>
                    <a:pt x="405" y="1457"/>
                  </a:cubicBezTo>
                  <a:lnTo>
                    <a:pt x="419" y="1457"/>
                  </a:lnTo>
                  <a:cubicBezTo>
                    <a:pt x="542" y="1457"/>
                    <a:pt x="662" y="1378"/>
                    <a:pt x="732" y="1280"/>
                  </a:cubicBezTo>
                  <a:cubicBezTo>
                    <a:pt x="829" y="1394"/>
                    <a:pt x="929" y="1442"/>
                    <a:pt x="1015" y="1442"/>
                  </a:cubicBezTo>
                  <a:cubicBezTo>
                    <a:pt x="1196" y="1442"/>
                    <a:pt x="1312" y="1228"/>
                    <a:pt x="1198" y="961"/>
                  </a:cubicBezTo>
                  <a:cubicBezTo>
                    <a:pt x="1576" y="791"/>
                    <a:pt x="1490" y="421"/>
                    <a:pt x="1154" y="421"/>
                  </a:cubicBezTo>
                  <a:cubicBezTo>
                    <a:pt x="1110" y="421"/>
                    <a:pt x="1062" y="428"/>
                    <a:pt x="1009" y="442"/>
                  </a:cubicBezTo>
                  <a:cubicBezTo>
                    <a:pt x="1079" y="166"/>
                    <a:pt x="937" y="1"/>
                    <a:pt x="78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82"/>
            <p:cNvSpPr/>
            <p:nvPr/>
          </p:nvSpPr>
          <p:spPr>
            <a:xfrm>
              <a:off x="4888873" y="2509210"/>
              <a:ext cx="585" cy="244"/>
            </a:xfrm>
            <a:custGeom>
              <a:avLst/>
              <a:gdLst/>
              <a:ahLst/>
              <a:cxnLst/>
              <a:rect l="l" t="t" r="r" b="b"/>
              <a:pathLst>
                <a:path w="12" h="5" extrusionOk="0">
                  <a:moveTo>
                    <a:pt x="1" y="0"/>
                  </a:moveTo>
                  <a:lnTo>
                    <a:pt x="1" y="0"/>
                  </a:lnTo>
                  <a:cubicBezTo>
                    <a:pt x="2" y="1"/>
                    <a:pt x="3" y="1"/>
                    <a:pt x="4" y="2"/>
                  </a:cubicBezTo>
                  <a:cubicBezTo>
                    <a:pt x="6" y="3"/>
                    <a:pt x="7" y="3"/>
                    <a:pt x="9" y="3"/>
                  </a:cubicBezTo>
                  <a:lnTo>
                    <a:pt x="9" y="3"/>
                  </a:lnTo>
                  <a:cubicBezTo>
                    <a:pt x="8" y="3"/>
                    <a:pt x="7" y="2"/>
                    <a:pt x="5" y="1"/>
                  </a:cubicBezTo>
                  <a:cubicBezTo>
                    <a:pt x="4" y="1"/>
                    <a:pt x="3" y="1"/>
                    <a:pt x="1" y="0"/>
                  </a:cubicBezTo>
                  <a:close/>
                  <a:moveTo>
                    <a:pt x="9" y="3"/>
                  </a:moveTo>
                  <a:lnTo>
                    <a:pt x="9" y="3"/>
                  </a:lnTo>
                  <a:cubicBezTo>
                    <a:pt x="10" y="4"/>
                    <a:pt x="11" y="4"/>
                    <a:pt x="11" y="4"/>
                  </a:cubicBezTo>
                  <a:cubicBezTo>
                    <a:pt x="11" y="4"/>
                    <a:pt x="10" y="4"/>
                    <a:pt x="9" y="3"/>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82"/>
            <p:cNvSpPr/>
            <p:nvPr/>
          </p:nvSpPr>
          <p:spPr>
            <a:xfrm>
              <a:off x="4885510" y="2511258"/>
              <a:ext cx="146" cy="390"/>
            </a:xfrm>
            <a:custGeom>
              <a:avLst/>
              <a:gdLst/>
              <a:ahLst/>
              <a:cxnLst/>
              <a:rect l="l" t="t" r="r" b="b"/>
              <a:pathLst>
                <a:path w="3" h="8" extrusionOk="0">
                  <a:moveTo>
                    <a:pt x="3" y="0"/>
                  </a:moveTo>
                  <a:cubicBezTo>
                    <a:pt x="2" y="1"/>
                    <a:pt x="2" y="3"/>
                    <a:pt x="2" y="4"/>
                  </a:cubicBezTo>
                  <a:lnTo>
                    <a:pt x="2" y="4"/>
                  </a:lnTo>
                  <a:cubicBezTo>
                    <a:pt x="2" y="3"/>
                    <a:pt x="3" y="2"/>
                    <a:pt x="3" y="1"/>
                  </a:cubicBezTo>
                  <a:cubicBezTo>
                    <a:pt x="3" y="1"/>
                    <a:pt x="3" y="0"/>
                    <a:pt x="3" y="0"/>
                  </a:cubicBezTo>
                  <a:close/>
                  <a:moveTo>
                    <a:pt x="2" y="4"/>
                  </a:moveTo>
                  <a:cubicBezTo>
                    <a:pt x="1" y="5"/>
                    <a:pt x="1" y="6"/>
                    <a:pt x="1" y="8"/>
                  </a:cubicBezTo>
                  <a:cubicBezTo>
                    <a:pt x="1" y="7"/>
                    <a:pt x="1" y="5"/>
                    <a:pt x="2" y="4"/>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82"/>
            <p:cNvSpPr/>
            <p:nvPr/>
          </p:nvSpPr>
          <p:spPr>
            <a:xfrm>
              <a:off x="4894625" y="2555618"/>
              <a:ext cx="97" cy="49"/>
            </a:xfrm>
            <a:custGeom>
              <a:avLst/>
              <a:gdLst/>
              <a:ahLst/>
              <a:cxnLst/>
              <a:rect l="l" t="t" r="r" b="b"/>
              <a:pathLst>
                <a:path w="2" h="1" extrusionOk="0">
                  <a:moveTo>
                    <a:pt x="1" y="1"/>
                  </a:moveTo>
                  <a:cubicBezTo>
                    <a:pt x="1" y="1"/>
                    <a:pt x="2" y="1"/>
                    <a:pt x="2" y="1"/>
                  </a:cubicBezTo>
                  <a:cubicBezTo>
                    <a:pt x="2" y="1"/>
                    <a:pt x="1" y="1"/>
                    <a:pt x="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82"/>
            <p:cNvSpPr/>
            <p:nvPr/>
          </p:nvSpPr>
          <p:spPr>
            <a:xfrm>
              <a:off x="4925385" y="2553571"/>
              <a:ext cx="97" cy="49"/>
            </a:xfrm>
            <a:custGeom>
              <a:avLst/>
              <a:gdLst/>
              <a:ahLst/>
              <a:cxnLst/>
              <a:rect l="l" t="t" r="r" b="b"/>
              <a:pathLst>
                <a:path w="2" h="1" extrusionOk="0">
                  <a:moveTo>
                    <a:pt x="2" y="1"/>
                  </a:moveTo>
                  <a:lnTo>
                    <a:pt x="2" y="1"/>
                  </a:lnTo>
                  <a:lnTo>
                    <a:pt x="1" y="1"/>
                  </a:lnTo>
                  <a:lnTo>
                    <a:pt x="2" y="1"/>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82"/>
            <p:cNvSpPr/>
            <p:nvPr/>
          </p:nvSpPr>
          <p:spPr>
            <a:xfrm>
              <a:off x="4780410" y="2505457"/>
              <a:ext cx="28420" cy="23740"/>
            </a:xfrm>
            <a:custGeom>
              <a:avLst/>
              <a:gdLst/>
              <a:ahLst/>
              <a:cxnLst/>
              <a:rect l="l" t="t" r="r" b="b"/>
              <a:pathLst>
                <a:path w="583" h="487" extrusionOk="0">
                  <a:moveTo>
                    <a:pt x="0" y="0"/>
                  </a:moveTo>
                  <a:lnTo>
                    <a:pt x="0" y="0"/>
                  </a:lnTo>
                  <a:cubicBezTo>
                    <a:pt x="98" y="258"/>
                    <a:pt x="327" y="413"/>
                    <a:pt x="582" y="487"/>
                  </a:cubicBezTo>
                  <a:cubicBezTo>
                    <a:pt x="557" y="190"/>
                    <a:pt x="257" y="54"/>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82"/>
            <p:cNvSpPr/>
            <p:nvPr/>
          </p:nvSpPr>
          <p:spPr>
            <a:xfrm>
              <a:off x="4604188" y="2500533"/>
              <a:ext cx="40753" cy="25787"/>
            </a:xfrm>
            <a:custGeom>
              <a:avLst/>
              <a:gdLst/>
              <a:ahLst/>
              <a:cxnLst/>
              <a:rect l="l" t="t" r="r" b="b"/>
              <a:pathLst>
                <a:path w="836" h="529" extrusionOk="0">
                  <a:moveTo>
                    <a:pt x="0" y="1"/>
                  </a:moveTo>
                  <a:lnTo>
                    <a:pt x="0" y="1"/>
                  </a:lnTo>
                  <a:cubicBezTo>
                    <a:pt x="208" y="267"/>
                    <a:pt x="505" y="460"/>
                    <a:pt x="835" y="529"/>
                  </a:cubicBezTo>
                  <a:cubicBezTo>
                    <a:pt x="764" y="66"/>
                    <a:pt x="343" y="129"/>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82"/>
            <p:cNvSpPr/>
            <p:nvPr/>
          </p:nvSpPr>
          <p:spPr>
            <a:xfrm>
              <a:off x="4387993" y="2732425"/>
              <a:ext cx="43434" cy="27006"/>
            </a:xfrm>
            <a:custGeom>
              <a:avLst/>
              <a:gdLst/>
              <a:ahLst/>
              <a:cxnLst/>
              <a:rect l="l" t="t" r="r" b="b"/>
              <a:pathLst>
                <a:path w="891" h="554" extrusionOk="0">
                  <a:moveTo>
                    <a:pt x="1" y="1"/>
                  </a:moveTo>
                  <a:cubicBezTo>
                    <a:pt x="83" y="392"/>
                    <a:pt x="559" y="478"/>
                    <a:pt x="890" y="553"/>
                  </a:cubicBezTo>
                  <a:cubicBezTo>
                    <a:pt x="774" y="168"/>
                    <a:pt x="340" y="88"/>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82"/>
            <p:cNvSpPr/>
            <p:nvPr/>
          </p:nvSpPr>
          <p:spPr>
            <a:xfrm>
              <a:off x="5010693" y="2729939"/>
              <a:ext cx="45871" cy="25885"/>
            </a:xfrm>
            <a:custGeom>
              <a:avLst/>
              <a:gdLst/>
              <a:ahLst/>
              <a:cxnLst/>
              <a:rect l="l" t="t" r="r" b="b"/>
              <a:pathLst>
                <a:path w="941" h="531" extrusionOk="0">
                  <a:moveTo>
                    <a:pt x="1" y="0"/>
                  </a:moveTo>
                  <a:cubicBezTo>
                    <a:pt x="95" y="293"/>
                    <a:pt x="363" y="474"/>
                    <a:pt x="666" y="484"/>
                  </a:cubicBezTo>
                  <a:cubicBezTo>
                    <a:pt x="720" y="493"/>
                    <a:pt x="775" y="502"/>
                    <a:pt x="829" y="512"/>
                  </a:cubicBezTo>
                  <a:cubicBezTo>
                    <a:pt x="866" y="517"/>
                    <a:pt x="903" y="523"/>
                    <a:pt x="941" y="531"/>
                  </a:cubicBezTo>
                  <a:cubicBezTo>
                    <a:pt x="755" y="179"/>
                    <a:pt x="370" y="48"/>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82"/>
            <p:cNvSpPr/>
            <p:nvPr/>
          </p:nvSpPr>
          <p:spPr>
            <a:xfrm>
              <a:off x="4593268" y="2491125"/>
              <a:ext cx="59569" cy="42069"/>
            </a:xfrm>
            <a:custGeom>
              <a:avLst/>
              <a:gdLst/>
              <a:ahLst/>
              <a:cxnLst/>
              <a:rect l="l" t="t" r="r" b="b"/>
              <a:pathLst>
                <a:path w="1222" h="863" extrusionOk="0">
                  <a:moveTo>
                    <a:pt x="224" y="194"/>
                  </a:moveTo>
                  <a:lnTo>
                    <a:pt x="224" y="194"/>
                  </a:lnTo>
                  <a:cubicBezTo>
                    <a:pt x="567" y="322"/>
                    <a:pt x="988" y="259"/>
                    <a:pt x="1059" y="722"/>
                  </a:cubicBezTo>
                  <a:cubicBezTo>
                    <a:pt x="729" y="653"/>
                    <a:pt x="432" y="460"/>
                    <a:pt x="224" y="194"/>
                  </a:cubicBezTo>
                  <a:close/>
                  <a:moveTo>
                    <a:pt x="108" y="0"/>
                  </a:moveTo>
                  <a:cubicBezTo>
                    <a:pt x="67" y="0"/>
                    <a:pt x="33" y="14"/>
                    <a:pt x="15" y="54"/>
                  </a:cubicBezTo>
                  <a:cubicBezTo>
                    <a:pt x="0" y="159"/>
                    <a:pt x="104" y="242"/>
                    <a:pt x="157" y="325"/>
                  </a:cubicBezTo>
                  <a:cubicBezTo>
                    <a:pt x="384" y="613"/>
                    <a:pt x="690" y="822"/>
                    <a:pt x="1062" y="856"/>
                  </a:cubicBezTo>
                  <a:cubicBezTo>
                    <a:pt x="1084" y="860"/>
                    <a:pt x="1106" y="863"/>
                    <a:pt x="1128" y="863"/>
                  </a:cubicBezTo>
                  <a:cubicBezTo>
                    <a:pt x="1135" y="863"/>
                    <a:pt x="1142" y="863"/>
                    <a:pt x="1148" y="862"/>
                  </a:cubicBezTo>
                  <a:cubicBezTo>
                    <a:pt x="1204" y="857"/>
                    <a:pt x="1222" y="777"/>
                    <a:pt x="1175" y="749"/>
                  </a:cubicBezTo>
                  <a:cubicBezTo>
                    <a:pt x="1148" y="255"/>
                    <a:pt x="807" y="137"/>
                    <a:pt x="380" y="63"/>
                  </a:cubicBezTo>
                  <a:cubicBezTo>
                    <a:pt x="311" y="61"/>
                    <a:pt x="194" y="0"/>
                    <a:pt x="10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82"/>
            <p:cNvSpPr/>
            <p:nvPr/>
          </p:nvSpPr>
          <p:spPr>
            <a:xfrm>
              <a:off x="4767931" y="2494879"/>
              <a:ext cx="49089" cy="43093"/>
            </a:xfrm>
            <a:custGeom>
              <a:avLst/>
              <a:gdLst/>
              <a:ahLst/>
              <a:cxnLst/>
              <a:rect l="l" t="t" r="r" b="b"/>
              <a:pathLst>
                <a:path w="1007" h="884" extrusionOk="0">
                  <a:moveTo>
                    <a:pt x="256" y="217"/>
                  </a:moveTo>
                  <a:lnTo>
                    <a:pt x="256" y="217"/>
                  </a:lnTo>
                  <a:cubicBezTo>
                    <a:pt x="513" y="271"/>
                    <a:pt x="813" y="407"/>
                    <a:pt x="838" y="704"/>
                  </a:cubicBezTo>
                  <a:cubicBezTo>
                    <a:pt x="583" y="630"/>
                    <a:pt x="354" y="475"/>
                    <a:pt x="256" y="217"/>
                  </a:cubicBezTo>
                  <a:close/>
                  <a:moveTo>
                    <a:pt x="157" y="0"/>
                  </a:moveTo>
                  <a:cubicBezTo>
                    <a:pt x="132" y="0"/>
                    <a:pt x="108" y="6"/>
                    <a:pt x="85" y="21"/>
                  </a:cubicBezTo>
                  <a:cubicBezTo>
                    <a:pt x="0" y="94"/>
                    <a:pt x="89" y="198"/>
                    <a:pt x="124" y="274"/>
                  </a:cubicBezTo>
                  <a:cubicBezTo>
                    <a:pt x="269" y="554"/>
                    <a:pt x="498" y="810"/>
                    <a:pt x="815" y="882"/>
                  </a:cubicBezTo>
                  <a:cubicBezTo>
                    <a:pt x="819" y="883"/>
                    <a:pt x="824" y="883"/>
                    <a:pt x="827" y="883"/>
                  </a:cubicBezTo>
                  <a:cubicBezTo>
                    <a:pt x="867" y="883"/>
                    <a:pt x="904" y="855"/>
                    <a:pt x="914" y="814"/>
                  </a:cubicBezTo>
                  <a:cubicBezTo>
                    <a:pt x="1006" y="454"/>
                    <a:pt x="670" y="119"/>
                    <a:pt x="334" y="45"/>
                  </a:cubicBezTo>
                  <a:cubicBezTo>
                    <a:pt x="278" y="32"/>
                    <a:pt x="216" y="0"/>
                    <a:pt x="15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82"/>
            <p:cNvSpPr/>
            <p:nvPr/>
          </p:nvSpPr>
          <p:spPr>
            <a:xfrm>
              <a:off x="4378828" y="2723407"/>
              <a:ext cx="60642" cy="43970"/>
            </a:xfrm>
            <a:custGeom>
              <a:avLst/>
              <a:gdLst/>
              <a:ahLst/>
              <a:cxnLst/>
              <a:rect l="l" t="t" r="r" b="b"/>
              <a:pathLst>
                <a:path w="1244" h="902" extrusionOk="0">
                  <a:moveTo>
                    <a:pt x="189" y="186"/>
                  </a:moveTo>
                  <a:lnTo>
                    <a:pt x="189" y="186"/>
                  </a:lnTo>
                  <a:cubicBezTo>
                    <a:pt x="528" y="273"/>
                    <a:pt x="962" y="353"/>
                    <a:pt x="1078" y="738"/>
                  </a:cubicBezTo>
                  <a:cubicBezTo>
                    <a:pt x="747" y="663"/>
                    <a:pt x="271" y="577"/>
                    <a:pt x="189" y="186"/>
                  </a:cubicBezTo>
                  <a:close/>
                  <a:moveTo>
                    <a:pt x="139" y="1"/>
                  </a:moveTo>
                  <a:cubicBezTo>
                    <a:pt x="117" y="1"/>
                    <a:pt x="95" y="6"/>
                    <a:pt x="74" y="20"/>
                  </a:cubicBezTo>
                  <a:cubicBezTo>
                    <a:pt x="1" y="66"/>
                    <a:pt x="22" y="162"/>
                    <a:pt x="46" y="232"/>
                  </a:cubicBezTo>
                  <a:cubicBezTo>
                    <a:pt x="184" y="659"/>
                    <a:pt x="653" y="855"/>
                    <a:pt x="1068" y="899"/>
                  </a:cubicBezTo>
                  <a:cubicBezTo>
                    <a:pt x="1076" y="901"/>
                    <a:pt x="1086" y="902"/>
                    <a:pt x="1094" y="902"/>
                  </a:cubicBezTo>
                  <a:cubicBezTo>
                    <a:pt x="1181" y="902"/>
                    <a:pt x="1243" y="801"/>
                    <a:pt x="1148" y="750"/>
                  </a:cubicBezTo>
                  <a:cubicBezTo>
                    <a:pt x="1106" y="314"/>
                    <a:pt x="634" y="127"/>
                    <a:pt x="265" y="30"/>
                  </a:cubicBezTo>
                  <a:cubicBezTo>
                    <a:pt x="225" y="18"/>
                    <a:pt x="181" y="1"/>
                    <a:pt x="13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82"/>
            <p:cNvSpPr/>
            <p:nvPr/>
          </p:nvSpPr>
          <p:spPr>
            <a:xfrm>
              <a:off x="5001919" y="2723163"/>
              <a:ext cx="61324" cy="42703"/>
            </a:xfrm>
            <a:custGeom>
              <a:avLst/>
              <a:gdLst/>
              <a:ahLst/>
              <a:cxnLst/>
              <a:rect l="l" t="t" r="r" b="b"/>
              <a:pathLst>
                <a:path w="1258" h="876" extrusionOk="0">
                  <a:moveTo>
                    <a:pt x="181" y="139"/>
                  </a:moveTo>
                  <a:cubicBezTo>
                    <a:pt x="550" y="187"/>
                    <a:pt x="935" y="318"/>
                    <a:pt x="1121" y="668"/>
                  </a:cubicBezTo>
                  <a:cubicBezTo>
                    <a:pt x="1083" y="662"/>
                    <a:pt x="1046" y="656"/>
                    <a:pt x="1009" y="651"/>
                  </a:cubicBezTo>
                  <a:cubicBezTo>
                    <a:pt x="955" y="641"/>
                    <a:pt x="900" y="632"/>
                    <a:pt x="846" y="623"/>
                  </a:cubicBezTo>
                  <a:cubicBezTo>
                    <a:pt x="543" y="613"/>
                    <a:pt x="275" y="432"/>
                    <a:pt x="181" y="139"/>
                  </a:cubicBezTo>
                  <a:close/>
                  <a:moveTo>
                    <a:pt x="118" y="1"/>
                  </a:moveTo>
                  <a:cubicBezTo>
                    <a:pt x="100" y="1"/>
                    <a:pt x="83" y="2"/>
                    <a:pt x="65" y="4"/>
                  </a:cubicBezTo>
                  <a:cubicBezTo>
                    <a:pt x="48" y="10"/>
                    <a:pt x="38" y="19"/>
                    <a:pt x="26" y="33"/>
                  </a:cubicBezTo>
                  <a:cubicBezTo>
                    <a:pt x="0" y="62"/>
                    <a:pt x="10" y="110"/>
                    <a:pt x="18" y="144"/>
                  </a:cubicBezTo>
                  <a:cubicBezTo>
                    <a:pt x="140" y="624"/>
                    <a:pt x="657" y="872"/>
                    <a:pt x="1121" y="875"/>
                  </a:cubicBezTo>
                  <a:lnTo>
                    <a:pt x="1134" y="875"/>
                  </a:lnTo>
                  <a:cubicBezTo>
                    <a:pt x="1182" y="875"/>
                    <a:pt x="1226" y="847"/>
                    <a:pt x="1242" y="803"/>
                  </a:cubicBezTo>
                  <a:cubicBezTo>
                    <a:pt x="1253" y="793"/>
                    <a:pt x="1257" y="777"/>
                    <a:pt x="1251" y="764"/>
                  </a:cubicBezTo>
                  <a:cubicBezTo>
                    <a:pt x="1234" y="681"/>
                    <a:pt x="1219" y="589"/>
                    <a:pt x="1176" y="511"/>
                  </a:cubicBezTo>
                  <a:cubicBezTo>
                    <a:pt x="1046" y="208"/>
                    <a:pt x="730" y="44"/>
                    <a:pt x="411" y="28"/>
                  </a:cubicBezTo>
                  <a:cubicBezTo>
                    <a:pt x="314" y="26"/>
                    <a:pt x="215" y="1"/>
                    <a:pt x="11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82"/>
            <p:cNvSpPr/>
            <p:nvPr/>
          </p:nvSpPr>
          <p:spPr>
            <a:xfrm>
              <a:off x="4411538" y="2799550"/>
              <a:ext cx="76241" cy="75900"/>
            </a:xfrm>
            <a:custGeom>
              <a:avLst/>
              <a:gdLst/>
              <a:ahLst/>
              <a:cxnLst/>
              <a:rect l="l" t="t" r="r" b="b"/>
              <a:pathLst>
                <a:path w="1564" h="1557" extrusionOk="0">
                  <a:moveTo>
                    <a:pt x="757" y="1"/>
                  </a:moveTo>
                  <a:cubicBezTo>
                    <a:pt x="545" y="2"/>
                    <a:pt x="527" y="369"/>
                    <a:pt x="667" y="477"/>
                  </a:cubicBezTo>
                  <a:cubicBezTo>
                    <a:pt x="696" y="482"/>
                    <a:pt x="721" y="507"/>
                    <a:pt x="721" y="539"/>
                  </a:cubicBezTo>
                  <a:cubicBezTo>
                    <a:pt x="721" y="555"/>
                    <a:pt x="715" y="569"/>
                    <a:pt x="704" y="579"/>
                  </a:cubicBezTo>
                  <a:cubicBezTo>
                    <a:pt x="731" y="667"/>
                    <a:pt x="677" y="687"/>
                    <a:pt x="612" y="687"/>
                  </a:cubicBezTo>
                  <a:cubicBezTo>
                    <a:pt x="572" y="687"/>
                    <a:pt x="528" y="680"/>
                    <a:pt x="497" y="676"/>
                  </a:cubicBezTo>
                  <a:cubicBezTo>
                    <a:pt x="472" y="675"/>
                    <a:pt x="443" y="674"/>
                    <a:pt x="412" y="674"/>
                  </a:cubicBezTo>
                  <a:cubicBezTo>
                    <a:pt x="241" y="674"/>
                    <a:pt x="1" y="701"/>
                    <a:pt x="12" y="889"/>
                  </a:cubicBezTo>
                  <a:cubicBezTo>
                    <a:pt x="22" y="940"/>
                    <a:pt x="65" y="982"/>
                    <a:pt x="106" y="1000"/>
                  </a:cubicBezTo>
                  <a:cubicBezTo>
                    <a:pt x="170" y="1028"/>
                    <a:pt x="237" y="1039"/>
                    <a:pt x="305" y="1039"/>
                  </a:cubicBezTo>
                  <a:cubicBezTo>
                    <a:pt x="347" y="1039"/>
                    <a:pt x="389" y="1035"/>
                    <a:pt x="429" y="1029"/>
                  </a:cubicBezTo>
                  <a:cubicBezTo>
                    <a:pt x="450" y="1023"/>
                    <a:pt x="474" y="1018"/>
                    <a:pt x="499" y="1018"/>
                  </a:cubicBezTo>
                  <a:cubicBezTo>
                    <a:pt x="549" y="1018"/>
                    <a:pt x="596" y="1037"/>
                    <a:pt x="605" y="1096"/>
                  </a:cubicBezTo>
                  <a:cubicBezTo>
                    <a:pt x="603" y="1212"/>
                    <a:pt x="509" y="1312"/>
                    <a:pt x="533" y="1429"/>
                  </a:cubicBezTo>
                  <a:cubicBezTo>
                    <a:pt x="546" y="1498"/>
                    <a:pt x="611" y="1557"/>
                    <a:pt x="682" y="1557"/>
                  </a:cubicBezTo>
                  <a:cubicBezTo>
                    <a:pt x="686" y="1557"/>
                    <a:pt x="690" y="1557"/>
                    <a:pt x="694" y="1556"/>
                  </a:cubicBezTo>
                  <a:cubicBezTo>
                    <a:pt x="804" y="1545"/>
                    <a:pt x="888" y="1428"/>
                    <a:pt x="882" y="1319"/>
                  </a:cubicBezTo>
                  <a:cubicBezTo>
                    <a:pt x="873" y="1229"/>
                    <a:pt x="796" y="1082"/>
                    <a:pt x="940" y="1082"/>
                  </a:cubicBezTo>
                  <a:cubicBezTo>
                    <a:pt x="945" y="1082"/>
                    <a:pt x="951" y="1082"/>
                    <a:pt x="957" y="1082"/>
                  </a:cubicBezTo>
                  <a:cubicBezTo>
                    <a:pt x="1090" y="1137"/>
                    <a:pt x="1233" y="1250"/>
                    <a:pt x="1381" y="1250"/>
                  </a:cubicBezTo>
                  <a:cubicBezTo>
                    <a:pt x="1408" y="1250"/>
                    <a:pt x="1435" y="1246"/>
                    <a:pt x="1462" y="1238"/>
                  </a:cubicBezTo>
                  <a:cubicBezTo>
                    <a:pt x="1564" y="1141"/>
                    <a:pt x="1357" y="939"/>
                    <a:pt x="1258" y="909"/>
                  </a:cubicBezTo>
                  <a:cubicBezTo>
                    <a:pt x="1231" y="901"/>
                    <a:pt x="1202" y="895"/>
                    <a:pt x="1174" y="890"/>
                  </a:cubicBezTo>
                  <a:cubicBezTo>
                    <a:pt x="1109" y="874"/>
                    <a:pt x="1083" y="787"/>
                    <a:pt x="1125" y="736"/>
                  </a:cubicBezTo>
                  <a:cubicBezTo>
                    <a:pt x="1189" y="649"/>
                    <a:pt x="1508" y="539"/>
                    <a:pt x="1426" y="409"/>
                  </a:cubicBezTo>
                  <a:lnTo>
                    <a:pt x="1426" y="409"/>
                  </a:lnTo>
                  <a:lnTo>
                    <a:pt x="1426" y="410"/>
                  </a:lnTo>
                  <a:cubicBezTo>
                    <a:pt x="1390" y="381"/>
                    <a:pt x="1346" y="369"/>
                    <a:pt x="1302" y="369"/>
                  </a:cubicBezTo>
                  <a:cubicBezTo>
                    <a:pt x="1188" y="369"/>
                    <a:pt x="1064" y="449"/>
                    <a:pt x="1015" y="544"/>
                  </a:cubicBezTo>
                  <a:cubicBezTo>
                    <a:pt x="1001" y="559"/>
                    <a:pt x="981" y="566"/>
                    <a:pt x="962" y="566"/>
                  </a:cubicBezTo>
                  <a:cubicBezTo>
                    <a:pt x="919" y="566"/>
                    <a:pt x="877" y="533"/>
                    <a:pt x="879" y="486"/>
                  </a:cubicBezTo>
                  <a:cubicBezTo>
                    <a:pt x="886" y="335"/>
                    <a:pt x="946" y="60"/>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82"/>
            <p:cNvSpPr/>
            <p:nvPr/>
          </p:nvSpPr>
          <p:spPr>
            <a:xfrm>
              <a:off x="4412025" y="2842546"/>
              <a:ext cx="146" cy="487"/>
            </a:xfrm>
            <a:custGeom>
              <a:avLst/>
              <a:gdLst/>
              <a:ahLst/>
              <a:cxnLst/>
              <a:rect l="l" t="t" r="r" b="b"/>
              <a:pathLst>
                <a:path w="3" h="10" extrusionOk="0">
                  <a:moveTo>
                    <a:pt x="0" y="1"/>
                  </a:moveTo>
                  <a:lnTo>
                    <a:pt x="0" y="1"/>
                  </a:lnTo>
                  <a:cubicBezTo>
                    <a:pt x="1" y="3"/>
                    <a:pt x="2" y="5"/>
                    <a:pt x="2" y="9"/>
                  </a:cubicBezTo>
                  <a:cubicBezTo>
                    <a:pt x="2" y="8"/>
                    <a:pt x="2" y="8"/>
                    <a:pt x="2" y="7"/>
                  </a:cubicBezTo>
                  <a:cubicBezTo>
                    <a:pt x="2" y="5"/>
                    <a:pt x="1" y="3"/>
                    <a:pt x="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82"/>
            <p:cNvSpPr/>
            <p:nvPr/>
          </p:nvSpPr>
          <p:spPr>
            <a:xfrm>
              <a:off x="4394964" y="2792872"/>
              <a:ext cx="104125" cy="89695"/>
            </a:xfrm>
            <a:custGeom>
              <a:avLst/>
              <a:gdLst/>
              <a:ahLst/>
              <a:cxnLst/>
              <a:rect l="l" t="t" r="r" b="b"/>
              <a:pathLst>
                <a:path w="2136" h="1840" extrusionOk="0">
                  <a:moveTo>
                    <a:pt x="352" y="1025"/>
                  </a:moveTo>
                  <a:cubicBezTo>
                    <a:pt x="352" y="1026"/>
                    <a:pt x="352" y="1026"/>
                    <a:pt x="352" y="1026"/>
                  </a:cubicBezTo>
                  <a:cubicBezTo>
                    <a:pt x="352" y="1026"/>
                    <a:pt x="352" y="1026"/>
                    <a:pt x="352" y="1025"/>
                  </a:cubicBezTo>
                  <a:close/>
                  <a:moveTo>
                    <a:pt x="1097" y="138"/>
                  </a:moveTo>
                  <a:cubicBezTo>
                    <a:pt x="1286" y="197"/>
                    <a:pt x="1226" y="472"/>
                    <a:pt x="1219" y="624"/>
                  </a:cubicBezTo>
                  <a:cubicBezTo>
                    <a:pt x="1217" y="671"/>
                    <a:pt x="1259" y="704"/>
                    <a:pt x="1302" y="704"/>
                  </a:cubicBezTo>
                  <a:cubicBezTo>
                    <a:pt x="1321" y="704"/>
                    <a:pt x="1340" y="696"/>
                    <a:pt x="1355" y="681"/>
                  </a:cubicBezTo>
                  <a:cubicBezTo>
                    <a:pt x="1404" y="586"/>
                    <a:pt x="1528" y="506"/>
                    <a:pt x="1642" y="506"/>
                  </a:cubicBezTo>
                  <a:cubicBezTo>
                    <a:pt x="1686" y="506"/>
                    <a:pt x="1730" y="518"/>
                    <a:pt x="1766" y="547"/>
                  </a:cubicBezTo>
                  <a:cubicBezTo>
                    <a:pt x="1848" y="676"/>
                    <a:pt x="1529" y="786"/>
                    <a:pt x="1465" y="874"/>
                  </a:cubicBezTo>
                  <a:cubicBezTo>
                    <a:pt x="1423" y="924"/>
                    <a:pt x="1449" y="1011"/>
                    <a:pt x="1514" y="1027"/>
                  </a:cubicBezTo>
                  <a:cubicBezTo>
                    <a:pt x="1542" y="1033"/>
                    <a:pt x="1571" y="1038"/>
                    <a:pt x="1599" y="1046"/>
                  </a:cubicBezTo>
                  <a:cubicBezTo>
                    <a:pt x="1697" y="1076"/>
                    <a:pt x="1904" y="1278"/>
                    <a:pt x="1802" y="1375"/>
                  </a:cubicBezTo>
                  <a:cubicBezTo>
                    <a:pt x="1775" y="1383"/>
                    <a:pt x="1748" y="1387"/>
                    <a:pt x="1721" y="1387"/>
                  </a:cubicBezTo>
                  <a:cubicBezTo>
                    <a:pt x="1573" y="1387"/>
                    <a:pt x="1430" y="1274"/>
                    <a:pt x="1298" y="1220"/>
                  </a:cubicBezTo>
                  <a:cubicBezTo>
                    <a:pt x="1291" y="1220"/>
                    <a:pt x="1285" y="1220"/>
                    <a:pt x="1279" y="1220"/>
                  </a:cubicBezTo>
                  <a:cubicBezTo>
                    <a:pt x="1137" y="1220"/>
                    <a:pt x="1214" y="1366"/>
                    <a:pt x="1222" y="1456"/>
                  </a:cubicBezTo>
                  <a:cubicBezTo>
                    <a:pt x="1228" y="1565"/>
                    <a:pt x="1144" y="1682"/>
                    <a:pt x="1034" y="1693"/>
                  </a:cubicBezTo>
                  <a:cubicBezTo>
                    <a:pt x="1030" y="1694"/>
                    <a:pt x="1026" y="1694"/>
                    <a:pt x="1022" y="1694"/>
                  </a:cubicBezTo>
                  <a:cubicBezTo>
                    <a:pt x="951" y="1694"/>
                    <a:pt x="886" y="1635"/>
                    <a:pt x="873" y="1566"/>
                  </a:cubicBezTo>
                  <a:cubicBezTo>
                    <a:pt x="849" y="1449"/>
                    <a:pt x="943" y="1349"/>
                    <a:pt x="945" y="1233"/>
                  </a:cubicBezTo>
                  <a:cubicBezTo>
                    <a:pt x="936" y="1174"/>
                    <a:pt x="889" y="1155"/>
                    <a:pt x="839" y="1155"/>
                  </a:cubicBezTo>
                  <a:cubicBezTo>
                    <a:pt x="814" y="1155"/>
                    <a:pt x="790" y="1160"/>
                    <a:pt x="769" y="1166"/>
                  </a:cubicBezTo>
                  <a:cubicBezTo>
                    <a:pt x="729" y="1172"/>
                    <a:pt x="687" y="1176"/>
                    <a:pt x="645" y="1176"/>
                  </a:cubicBezTo>
                  <a:cubicBezTo>
                    <a:pt x="578" y="1176"/>
                    <a:pt x="510" y="1165"/>
                    <a:pt x="447" y="1137"/>
                  </a:cubicBezTo>
                  <a:cubicBezTo>
                    <a:pt x="405" y="1119"/>
                    <a:pt x="362" y="1077"/>
                    <a:pt x="352" y="1026"/>
                  </a:cubicBezTo>
                  <a:cubicBezTo>
                    <a:pt x="352" y="1027"/>
                    <a:pt x="352" y="1027"/>
                    <a:pt x="352" y="1028"/>
                  </a:cubicBezTo>
                  <a:cubicBezTo>
                    <a:pt x="352" y="1024"/>
                    <a:pt x="351" y="1023"/>
                    <a:pt x="351" y="1020"/>
                  </a:cubicBezTo>
                  <a:lnTo>
                    <a:pt x="351" y="1020"/>
                  </a:lnTo>
                  <a:cubicBezTo>
                    <a:pt x="351" y="1022"/>
                    <a:pt x="352" y="1023"/>
                    <a:pt x="352" y="1025"/>
                  </a:cubicBezTo>
                  <a:lnTo>
                    <a:pt x="352" y="1025"/>
                  </a:lnTo>
                  <a:cubicBezTo>
                    <a:pt x="341" y="838"/>
                    <a:pt x="581" y="811"/>
                    <a:pt x="752" y="811"/>
                  </a:cubicBezTo>
                  <a:cubicBezTo>
                    <a:pt x="783" y="811"/>
                    <a:pt x="812" y="812"/>
                    <a:pt x="837" y="813"/>
                  </a:cubicBezTo>
                  <a:cubicBezTo>
                    <a:pt x="868" y="817"/>
                    <a:pt x="912" y="824"/>
                    <a:pt x="952" y="824"/>
                  </a:cubicBezTo>
                  <a:cubicBezTo>
                    <a:pt x="1017" y="824"/>
                    <a:pt x="1072" y="804"/>
                    <a:pt x="1046" y="716"/>
                  </a:cubicBezTo>
                  <a:cubicBezTo>
                    <a:pt x="1055" y="706"/>
                    <a:pt x="1061" y="692"/>
                    <a:pt x="1061" y="676"/>
                  </a:cubicBezTo>
                  <a:cubicBezTo>
                    <a:pt x="1061" y="644"/>
                    <a:pt x="1036" y="619"/>
                    <a:pt x="1007" y="614"/>
                  </a:cubicBezTo>
                  <a:cubicBezTo>
                    <a:pt x="867" y="506"/>
                    <a:pt x="885" y="139"/>
                    <a:pt x="1097" y="138"/>
                  </a:cubicBezTo>
                  <a:close/>
                  <a:moveTo>
                    <a:pt x="1092" y="0"/>
                  </a:moveTo>
                  <a:cubicBezTo>
                    <a:pt x="861" y="0"/>
                    <a:pt x="624" y="294"/>
                    <a:pt x="873" y="652"/>
                  </a:cubicBezTo>
                  <a:cubicBezTo>
                    <a:pt x="803" y="638"/>
                    <a:pt x="737" y="632"/>
                    <a:pt x="677" y="632"/>
                  </a:cubicBezTo>
                  <a:cubicBezTo>
                    <a:pt x="74" y="632"/>
                    <a:pt x="1" y="1283"/>
                    <a:pt x="744" y="1315"/>
                  </a:cubicBezTo>
                  <a:cubicBezTo>
                    <a:pt x="688" y="1490"/>
                    <a:pt x="717" y="1708"/>
                    <a:pt x="894" y="1800"/>
                  </a:cubicBezTo>
                  <a:cubicBezTo>
                    <a:pt x="941" y="1826"/>
                    <a:pt x="988" y="1839"/>
                    <a:pt x="1034" y="1839"/>
                  </a:cubicBezTo>
                  <a:cubicBezTo>
                    <a:pt x="1217" y="1839"/>
                    <a:pt x="1382" y="1650"/>
                    <a:pt x="1374" y="1458"/>
                  </a:cubicBezTo>
                  <a:lnTo>
                    <a:pt x="1374" y="1458"/>
                  </a:lnTo>
                  <a:cubicBezTo>
                    <a:pt x="1501" y="1533"/>
                    <a:pt x="1616" y="1565"/>
                    <a:pt x="1712" y="1565"/>
                  </a:cubicBezTo>
                  <a:cubicBezTo>
                    <a:pt x="2030" y="1565"/>
                    <a:pt x="2136" y="1213"/>
                    <a:pt x="1731" y="932"/>
                  </a:cubicBezTo>
                  <a:cubicBezTo>
                    <a:pt x="2096" y="700"/>
                    <a:pt x="1938" y="366"/>
                    <a:pt x="1639" y="366"/>
                  </a:cubicBezTo>
                  <a:cubicBezTo>
                    <a:pt x="1565" y="366"/>
                    <a:pt x="1483" y="387"/>
                    <a:pt x="1397" y="434"/>
                  </a:cubicBezTo>
                  <a:cubicBezTo>
                    <a:pt x="1388" y="124"/>
                    <a:pt x="1241" y="0"/>
                    <a:pt x="109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82"/>
            <p:cNvSpPr/>
            <p:nvPr/>
          </p:nvSpPr>
          <p:spPr>
            <a:xfrm>
              <a:off x="4967162" y="2802768"/>
              <a:ext cx="66004" cy="64542"/>
            </a:xfrm>
            <a:custGeom>
              <a:avLst/>
              <a:gdLst/>
              <a:ahLst/>
              <a:cxnLst/>
              <a:rect l="l" t="t" r="r" b="b"/>
              <a:pathLst>
                <a:path w="1354" h="1324" extrusionOk="0">
                  <a:moveTo>
                    <a:pt x="634" y="0"/>
                  </a:moveTo>
                  <a:cubicBezTo>
                    <a:pt x="627" y="0"/>
                    <a:pt x="620" y="1"/>
                    <a:pt x="612" y="2"/>
                  </a:cubicBezTo>
                  <a:cubicBezTo>
                    <a:pt x="492" y="74"/>
                    <a:pt x="504" y="258"/>
                    <a:pt x="554" y="370"/>
                  </a:cubicBezTo>
                  <a:cubicBezTo>
                    <a:pt x="568" y="404"/>
                    <a:pt x="612" y="405"/>
                    <a:pt x="605" y="448"/>
                  </a:cubicBezTo>
                  <a:cubicBezTo>
                    <a:pt x="602" y="473"/>
                    <a:pt x="579" y="490"/>
                    <a:pt x="555" y="490"/>
                  </a:cubicBezTo>
                  <a:cubicBezTo>
                    <a:pt x="550" y="490"/>
                    <a:pt x="544" y="489"/>
                    <a:pt x="539" y="487"/>
                  </a:cubicBezTo>
                  <a:cubicBezTo>
                    <a:pt x="526" y="500"/>
                    <a:pt x="511" y="504"/>
                    <a:pt x="496" y="504"/>
                  </a:cubicBezTo>
                  <a:cubicBezTo>
                    <a:pt x="467" y="504"/>
                    <a:pt x="436" y="489"/>
                    <a:pt x="408" y="488"/>
                  </a:cubicBezTo>
                  <a:cubicBezTo>
                    <a:pt x="396" y="487"/>
                    <a:pt x="384" y="487"/>
                    <a:pt x="371" y="487"/>
                  </a:cubicBezTo>
                  <a:cubicBezTo>
                    <a:pt x="277" y="487"/>
                    <a:pt x="182" y="505"/>
                    <a:pt x="100" y="550"/>
                  </a:cubicBezTo>
                  <a:cubicBezTo>
                    <a:pt x="22" y="590"/>
                    <a:pt x="1" y="696"/>
                    <a:pt x="60" y="759"/>
                  </a:cubicBezTo>
                  <a:cubicBezTo>
                    <a:pt x="106" y="808"/>
                    <a:pt x="173" y="828"/>
                    <a:pt x="239" y="828"/>
                  </a:cubicBezTo>
                  <a:cubicBezTo>
                    <a:pt x="271" y="828"/>
                    <a:pt x="303" y="823"/>
                    <a:pt x="333" y="815"/>
                  </a:cubicBezTo>
                  <a:cubicBezTo>
                    <a:pt x="349" y="794"/>
                    <a:pt x="372" y="784"/>
                    <a:pt x="395" y="784"/>
                  </a:cubicBezTo>
                  <a:cubicBezTo>
                    <a:pt x="443" y="784"/>
                    <a:pt x="492" y="826"/>
                    <a:pt x="475" y="883"/>
                  </a:cubicBezTo>
                  <a:cubicBezTo>
                    <a:pt x="438" y="1014"/>
                    <a:pt x="290" y="1314"/>
                    <a:pt x="526" y="1323"/>
                  </a:cubicBezTo>
                  <a:cubicBezTo>
                    <a:pt x="622" y="1316"/>
                    <a:pt x="719" y="1240"/>
                    <a:pt x="739" y="1147"/>
                  </a:cubicBezTo>
                  <a:cubicBezTo>
                    <a:pt x="746" y="1113"/>
                    <a:pt x="742" y="1080"/>
                    <a:pt x="737" y="1048"/>
                  </a:cubicBezTo>
                  <a:cubicBezTo>
                    <a:pt x="723" y="991"/>
                    <a:pt x="768" y="935"/>
                    <a:pt x="821" y="935"/>
                  </a:cubicBezTo>
                  <a:cubicBezTo>
                    <a:pt x="832" y="935"/>
                    <a:pt x="842" y="937"/>
                    <a:pt x="853" y="942"/>
                  </a:cubicBezTo>
                  <a:cubicBezTo>
                    <a:pt x="951" y="996"/>
                    <a:pt x="1058" y="1087"/>
                    <a:pt x="1173" y="1087"/>
                  </a:cubicBezTo>
                  <a:cubicBezTo>
                    <a:pt x="1196" y="1087"/>
                    <a:pt x="1220" y="1083"/>
                    <a:pt x="1245" y="1074"/>
                  </a:cubicBezTo>
                  <a:cubicBezTo>
                    <a:pt x="1354" y="1028"/>
                    <a:pt x="1218" y="862"/>
                    <a:pt x="1156" y="824"/>
                  </a:cubicBezTo>
                  <a:cubicBezTo>
                    <a:pt x="1116" y="794"/>
                    <a:pt x="1068" y="793"/>
                    <a:pt x="1021" y="785"/>
                  </a:cubicBezTo>
                  <a:cubicBezTo>
                    <a:pt x="921" y="754"/>
                    <a:pt x="939" y="627"/>
                    <a:pt x="1023" y="586"/>
                  </a:cubicBezTo>
                  <a:cubicBezTo>
                    <a:pt x="1085" y="523"/>
                    <a:pt x="1323" y="420"/>
                    <a:pt x="1237" y="316"/>
                  </a:cubicBezTo>
                  <a:cubicBezTo>
                    <a:pt x="1208" y="291"/>
                    <a:pt x="1173" y="280"/>
                    <a:pt x="1137" y="280"/>
                  </a:cubicBezTo>
                  <a:cubicBezTo>
                    <a:pt x="1054" y="280"/>
                    <a:pt x="964" y="336"/>
                    <a:pt x="927" y="405"/>
                  </a:cubicBezTo>
                  <a:cubicBezTo>
                    <a:pt x="928" y="431"/>
                    <a:pt x="930" y="458"/>
                    <a:pt x="924" y="482"/>
                  </a:cubicBezTo>
                  <a:cubicBezTo>
                    <a:pt x="916" y="521"/>
                    <a:pt x="880" y="543"/>
                    <a:pt x="844" y="543"/>
                  </a:cubicBezTo>
                  <a:cubicBezTo>
                    <a:pt x="816" y="543"/>
                    <a:pt x="788" y="529"/>
                    <a:pt x="776" y="499"/>
                  </a:cubicBezTo>
                  <a:cubicBezTo>
                    <a:pt x="756" y="383"/>
                    <a:pt x="811" y="0"/>
                    <a:pt x="6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82"/>
            <p:cNvSpPr/>
            <p:nvPr/>
          </p:nvSpPr>
          <p:spPr>
            <a:xfrm>
              <a:off x="4952781" y="2795456"/>
              <a:ext cx="90183" cy="78435"/>
            </a:xfrm>
            <a:custGeom>
              <a:avLst/>
              <a:gdLst/>
              <a:ahLst/>
              <a:cxnLst/>
              <a:rect l="l" t="t" r="r" b="b"/>
              <a:pathLst>
                <a:path w="1850" h="1609" extrusionOk="0">
                  <a:moveTo>
                    <a:pt x="929" y="150"/>
                  </a:moveTo>
                  <a:cubicBezTo>
                    <a:pt x="1107" y="150"/>
                    <a:pt x="1051" y="533"/>
                    <a:pt x="1072" y="649"/>
                  </a:cubicBezTo>
                  <a:cubicBezTo>
                    <a:pt x="1084" y="679"/>
                    <a:pt x="1111" y="692"/>
                    <a:pt x="1139" y="692"/>
                  </a:cubicBezTo>
                  <a:cubicBezTo>
                    <a:pt x="1175" y="692"/>
                    <a:pt x="1211" y="670"/>
                    <a:pt x="1219" y="632"/>
                  </a:cubicBezTo>
                  <a:cubicBezTo>
                    <a:pt x="1225" y="608"/>
                    <a:pt x="1224" y="581"/>
                    <a:pt x="1222" y="555"/>
                  </a:cubicBezTo>
                  <a:cubicBezTo>
                    <a:pt x="1259" y="486"/>
                    <a:pt x="1349" y="430"/>
                    <a:pt x="1432" y="430"/>
                  </a:cubicBezTo>
                  <a:cubicBezTo>
                    <a:pt x="1469" y="430"/>
                    <a:pt x="1504" y="441"/>
                    <a:pt x="1532" y="466"/>
                  </a:cubicBezTo>
                  <a:cubicBezTo>
                    <a:pt x="1618" y="570"/>
                    <a:pt x="1380" y="672"/>
                    <a:pt x="1318" y="736"/>
                  </a:cubicBezTo>
                  <a:cubicBezTo>
                    <a:pt x="1234" y="777"/>
                    <a:pt x="1216" y="904"/>
                    <a:pt x="1316" y="935"/>
                  </a:cubicBezTo>
                  <a:cubicBezTo>
                    <a:pt x="1363" y="942"/>
                    <a:pt x="1411" y="944"/>
                    <a:pt x="1451" y="974"/>
                  </a:cubicBezTo>
                  <a:cubicBezTo>
                    <a:pt x="1513" y="1012"/>
                    <a:pt x="1649" y="1178"/>
                    <a:pt x="1540" y="1224"/>
                  </a:cubicBezTo>
                  <a:cubicBezTo>
                    <a:pt x="1515" y="1233"/>
                    <a:pt x="1492" y="1237"/>
                    <a:pt x="1468" y="1237"/>
                  </a:cubicBezTo>
                  <a:cubicBezTo>
                    <a:pt x="1353" y="1237"/>
                    <a:pt x="1246" y="1146"/>
                    <a:pt x="1149" y="1092"/>
                  </a:cubicBezTo>
                  <a:cubicBezTo>
                    <a:pt x="1138" y="1087"/>
                    <a:pt x="1127" y="1085"/>
                    <a:pt x="1117" y="1085"/>
                  </a:cubicBezTo>
                  <a:cubicBezTo>
                    <a:pt x="1063" y="1085"/>
                    <a:pt x="1018" y="1141"/>
                    <a:pt x="1032" y="1198"/>
                  </a:cubicBezTo>
                  <a:cubicBezTo>
                    <a:pt x="1039" y="1230"/>
                    <a:pt x="1041" y="1263"/>
                    <a:pt x="1034" y="1297"/>
                  </a:cubicBezTo>
                  <a:cubicBezTo>
                    <a:pt x="1014" y="1390"/>
                    <a:pt x="917" y="1466"/>
                    <a:pt x="822" y="1473"/>
                  </a:cubicBezTo>
                  <a:cubicBezTo>
                    <a:pt x="585" y="1464"/>
                    <a:pt x="734" y="1164"/>
                    <a:pt x="771" y="1032"/>
                  </a:cubicBezTo>
                  <a:cubicBezTo>
                    <a:pt x="787" y="976"/>
                    <a:pt x="738" y="934"/>
                    <a:pt x="690" y="934"/>
                  </a:cubicBezTo>
                  <a:cubicBezTo>
                    <a:pt x="667" y="934"/>
                    <a:pt x="645" y="944"/>
                    <a:pt x="629" y="965"/>
                  </a:cubicBezTo>
                  <a:cubicBezTo>
                    <a:pt x="599" y="973"/>
                    <a:pt x="567" y="978"/>
                    <a:pt x="534" y="978"/>
                  </a:cubicBezTo>
                  <a:cubicBezTo>
                    <a:pt x="468" y="978"/>
                    <a:pt x="402" y="958"/>
                    <a:pt x="355" y="909"/>
                  </a:cubicBezTo>
                  <a:cubicBezTo>
                    <a:pt x="296" y="845"/>
                    <a:pt x="317" y="740"/>
                    <a:pt x="396" y="700"/>
                  </a:cubicBezTo>
                  <a:cubicBezTo>
                    <a:pt x="478" y="655"/>
                    <a:pt x="573" y="637"/>
                    <a:pt x="667" y="637"/>
                  </a:cubicBezTo>
                  <a:cubicBezTo>
                    <a:pt x="679" y="637"/>
                    <a:pt x="691" y="637"/>
                    <a:pt x="703" y="638"/>
                  </a:cubicBezTo>
                  <a:cubicBezTo>
                    <a:pt x="731" y="639"/>
                    <a:pt x="761" y="654"/>
                    <a:pt x="790" y="654"/>
                  </a:cubicBezTo>
                  <a:cubicBezTo>
                    <a:pt x="806" y="654"/>
                    <a:pt x="821" y="649"/>
                    <a:pt x="835" y="636"/>
                  </a:cubicBezTo>
                  <a:cubicBezTo>
                    <a:pt x="840" y="638"/>
                    <a:pt x="846" y="639"/>
                    <a:pt x="852" y="639"/>
                  </a:cubicBezTo>
                  <a:cubicBezTo>
                    <a:pt x="875" y="639"/>
                    <a:pt x="898" y="622"/>
                    <a:pt x="901" y="597"/>
                  </a:cubicBezTo>
                  <a:cubicBezTo>
                    <a:pt x="907" y="555"/>
                    <a:pt x="863" y="553"/>
                    <a:pt x="849" y="520"/>
                  </a:cubicBezTo>
                  <a:cubicBezTo>
                    <a:pt x="800" y="408"/>
                    <a:pt x="789" y="224"/>
                    <a:pt x="907" y="152"/>
                  </a:cubicBezTo>
                  <a:cubicBezTo>
                    <a:pt x="915" y="151"/>
                    <a:pt x="922" y="150"/>
                    <a:pt x="929" y="150"/>
                  </a:cubicBezTo>
                  <a:close/>
                  <a:moveTo>
                    <a:pt x="925" y="1"/>
                  </a:moveTo>
                  <a:cubicBezTo>
                    <a:pt x="762" y="1"/>
                    <a:pt x="607" y="181"/>
                    <a:pt x="707" y="481"/>
                  </a:cubicBezTo>
                  <a:cubicBezTo>
                    <a:pt x="678" y="477"/>
                    <a:pt x="651" y="475"/>
                    <a:pt x="625" y="475"/>
                  </a:cubicBezTo>
                  <a:cubicBezTo>
                    <a:pt x="148" y="475"/>
                    <a:pt x="1" y="1051"/>
                    <a:pt x="569" y="1114"/>
                  </a:cubicBezTo>
                  <a:cubicBezTo>
                    <a:pt x="498" y="1301"/>
                    <a:pt x="531" y="1552"/>
                    <a:pt x="757" y="1600"/>
                  </a:cubicBezTo>
                  <a:cubicBezTo>
                    <a:pt x="779" y="1605"/>
                    <a:pt x="801" y="1609"/>
                    <a:pt x="823" y="1609"/>
                  </a:cubicBezTo>
                  <a:cubicBezTo>
                    <a:pt x="991" y="1609"/>
                    <a:pt x="1147" y="1465"/>
                    <a:pt x="1175" y="1300"/>
                  </a:cubicBezTo>
                  <a:cubicBezTo>
                    <a:pt x="1281" y="1366"/>
                    <a:pt x="1379" y="1394"/>
                    <a:pt x="1462" y="1394"/>
                  </a:cubicBezTo>
                  <a:cubicBezTo>
                    <a:pt x="1737" y="1394"/>
                    <a:pt x="1850" y="1087"/>
                    <a:pt x="1517" y="829"/>
                  </a:cubicBezTo>
                  <a:cubicBezTo>
                    <a:pt x="1824" y="612"/>
                    <a:pt x="1690" y="306"/>
                    <a:pt x="1432" y="306"/>
                  </a:cubicBezTo>
                  <a:cubicBezTo>
                    <a:pt x="1364" y="306"/>
                    <a:pt x="1287" y="327"/>
                    <a:pt x="1208" y="378"/>
                  </a:cubicBezTo>
                  <a:cubicBezTo>
                    <a:pt x="1192" y="116"/>
                    <a:pt x="1056" y="1"/>
                    <a:pt x="92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82"/>
            <p:cNvSpPr/>
            <p:nvPr/>
          </p:nvSpPr>
          <p:spPr>
            <a:xfrm>
              <a:off x="4147765" y="2849468"/>
              <a:ext cx="88525" cy="83407"/>
            </a:xfrm>
            <a:custGeom>
              <a:avLst/>
              <a:gdLst/>
              <a:ahLst/>
              <a:cxnLst/>
              <a:rect l="l" t="t" r="r" b="b"/>
              <a:pathLst>
                <a:path w="1816" h="1711" extrusionOk="0">
                  <a:moveTo>
                    <a:pt x="558" y="1"/>
                  </a:moveTo>
                  <a:cubicBezTo>
                    <a:pt x="530" y="1"/>
                    <a:pt x="504" y="11"/>
                    <a:pt x="480" y="35"/>
                  </a:cubicBezTo>
                  <a:cubicBezTo>
                    <a:pt x="374" y="202"/>
                    <a:pt x="554" y="497"/>
                    <a:pt x="704" y="589"/>
                  </a:cubicBezTo>
                  <a:cubicBezTo>
                    <a:pt x="794" y="612"/>
                    <a:pt x="758" y="750"/>
                    <a:pt x="678" y="750"/>
                  </a:cubicBezTo>
                  <a:cubicBezTo>
                    <a:pt x="672" y="750"/>
                    <a:pt x="667" y="750"/>
                    <a:pt x="661" y="748"/>
                  </a:cubicBezTo>
                  <a:cubicBezTo>
                    <a:pt x="550" y="734"/>
                    <a:pt x="416" y="698"/>
                    <a:pt x="293" y="698"/>
                  </a:cubicBezTo>
                  <a:cubicBezTo>
                    <a:pt x="196" y="698"/>
                    <a:pt x="106" y="720"/>
                    <a:pt x="37" y="792"/>
                  </a:cubicBezTo>
                  <a:cubicBezTo>
                    <a:pt x="0" y="840"/>
                    <a:pt x="25" y="912"/>
                    <a:pt x="69" y="948"/>
                  </a:cubicBezTo>
                  <a:cubicBezTo>
                    <a:pt x="123" y="998"/>
                    <a:pt x="191" y="1013"/>
                    <a:pt x="261" y="1013"/>
                  </a:cubicBezTo>
                  <a:cubicBezTo>
                    <a:pt x="300" y="1013"/>
                    <a:pt x="339" y="1009"/>
                    <a:pt x="377" y="1003"/>
                  </a:cubicBezTo>
                  <a:cubicBezTo>
                    <a:pt x="404" y="996"/>
                    <a:pt x="431" y="987"/>
                    <a:pt x="458" y="987"/>
                  </a:cubicBezTo>
                  <a:cubicBezTo>
                    <a:pt x="474" y="987"/>
                    <a:pt x="491" y="990"/>
                    <a:pt x="507" y="999"/>
                  </a:cubicBezTo>
                  <a:cubicBezTo>
                    <a:pt x="563" y="1030"/>
                    <a:pt x="570" y="1105"/>
                    <a:pt x="537" y="1156"/>
                  </a:cubicBezTo>
                  <a:cubicBezTo>
                    <a:pt x="476" y="1262"/>
                    <a:pt x="406" y="1368"/>
                    <a:pt x="399" y="1494"/>
                  </a:cubicBezTo>
                  <a:cubicBezTo>
                    <a:pt x="388" y="1592"/>
                    <a:pt x="452" y="1707"/>
                    <a:pt x="558" y="1711"/>
                  </a:cubicBezTo>
                  <a:cubicBezTo>
                    <a:pt x="726" y="1685"/>
                    <a:pt x="817" y="1494"/>
                    <a:pt x="804" y="1338"/>
                  </a:cubicBezTo>
                  <a:cubicBezTo>
                    <a:pt x="799" y="1281"/>
                    <a:pt x="753" y="1226"/>
                    <a:pt x="787" y="1171"/>
                  </a:cubicBezTo>
                  <a:cubicBezTo>
                    <a:pt x="814" y="1140"/>
                    <a:pt x="839" y="1127"/>
                    <a:pt x="863" y="1127"/>
                  </a:cubicBezTo>
                  <a:cubicBezTo>
                    <a:pt x="974" y="1127"/>
                    <a:pt x="1055" y="1404"/>
                    <a:pt x="1122" y="1475"/>
                  </a:cubicBezTo>
                  <a:cubicBezTo>
                    <a:pt x="1163" y="1535"/>
                    <a:pt x="1248" y="1622"/>
                    <a:pt x="1324" y="1622"/>
                  </a:cubicBezTo>
                  <a:cubicBezTo>
                    <a:pt x="1352" y="1622"/>
                    <a:pt x="1379" y="1610"/>
                    <a:pt x="1403" y="1581"/>
                  </a:cubicBezTo>
                  <a:cubicBezTo>
                    <a:pt x="1436" y="1450"/>
                    <a:pt x="1381" y="1304"/>
                    <a:pt x="1300" y="1202"/>
                  </a:cubicBezTo>
                  <a:cubicBezTo>
                    <a:pt x="1272" y="1160"/>
                    <a:pt x="1220" y="1152"/>
                    <a:pt x="1199" y="1105"/>
                  </a:cubicBezTo>
                  <a:cubicBezTo>
                    <a:pt x="1182" y="1068"/>
                    <a:pt x="1196" y="1023"/>
                    <a:pt x="1227" y="998"/>
                  </a:cubicBezTo>
                  <a:cubicBezTo>
                    <a:pt x="1244" y="985"/>
                    <a:pt x="1264" y="979"/>
                    <a:pt x="1283" y="979"/>
                  </a:cubicBezTo>
                  <a:cubicBezTo>
                    <a:pt x="1296" y="979"/>
                    <a:pt x="1308" y="982"/>
                    <a:pt x="1319" y="987"/>
                  </a:cubicBezTo>
                  <a:cubicBezTo>
                    <a:pt x="1390" y="1009"/>
                    <a:pt x="1467" y="1021"/>
                    <a:pt x="1543" y="1021"/>
                  </a:cubicBezTo>
                  <a:cubicBezTo>
                    <a:pt x="1585" y="1021"/>
                    <a:pt x="1627" y="1017"/>
                    <a:pt x="1668" y="1010"/>
                  </a:cubicBezTo>
                  <a:cubicBezTo>
                    <a:pt x="1726" y="996"/>
                    <a:pt x="1815" y="962"/>
                    <a:pt x="1807" y="889"/>
                  </a:cubicBezTo>
                  <a:cubicBezTo>
                    <a:pt x="1769" y="752"/>
                    <a:pt x="1615" y="684"/>
                    <a:pt x="1484" y="677"/>
                  </a:cubicBezTo>
                  <a:cubicBezTo>
                    <a:pt x="1475" y="676"/>
                    <a:pt x="1467" y="676"/>
                    <a:pt x="1459" y="676"/>
                  </a:cubicBezTo>
                  <a:cubicBezTo>
                    <a:pt x="1439" y="676"/>
                    <a:pt x="1421" y="678"/>
                    <a:pt x="1403" y="681"/>
                  </a:cubicBezTo>
                  <a:cubicBezTo>
                    <a:pt x="1384" y="684"/>
                    <a:pt x="1365" y="687"/>
                    <a:pt x="1346" y="687"/>
                  </a:cubicBezTo>
                  <a:cubicBezTo>
                    <a:pt x="1336" y="687"/>
                    <a:pt x="1326" y="686"/>
                    <a:pt x="1316" y="684"/>
                  </a:cubicBezTo>
                  <a:cubicBezTo>
                    <a:pt x="1258" y="669"/>
                    <a:pt x="1227" y="599"/>
                    <a:pt x="1254" y="546"/>
                  </a:cubicBezTo>
                  <a:cubicBezTo>
                    <a:pt x="1319" y="401"/>
                    <a:pt x="1470" y="265"/>
                    <a:pt x="1443" y="95"/>
                  </a:cubicBezTo>
                  <a:cubicBezTo>
                    <a:pt x="1420" y="40"/>
                    <a:pt x="1384" y="18"/>
                    <a:pt x="1344" y="18"/>
                  </a:cubicBezTo>
                  <a:cubicBezTo>
                    <a:pt x="1255" y="18"/>
                    <a:pt x="1144" y="127"/>
                    <a:pt x="1112" y="210"/>
                  </a:cubicBezTo>
                  <a:cubicBezTo>
                    <a:pt x="1067" y="298"/>
                    <a:pt x="1049" y="396"/>
                    <a:pt x="1025" y="489"/>
                  </a:cubicBezTo>
                  <a:cubicBezTo>
                    <a:pt x="1016" y="513"/>
                    <a:pt x="991" y="528"/>
                    <a:pt x="966" y="528"/>
                  </a:cubicBezTo>
                  <a:cubicBezTo>
                    <a:pt x="958" y="528"/>
                    <a:pt x="950" y="526"/>
                    <a:pt x="943" y="523"/>
                  </a:cubicBezTo>
                  <a:cubicBezTo>
                    <a:pt x="906" y="508"/>
                    <a:pt x="902" y="466"/>
                    <a:pt x="890" y="433"/>
                  </a:cubicBezTo>
                  <a:cubicBezTo>
                    <a:pt x="845" y="314"/>
                    <a:pt x="806" y="198"/>
                    <a:pt x="729" y="103"/>
                  </a:cubicBezTo>
                  <a:cubicBezTo>
                    <a:pt x="690" y="54"/>
                    <a:pt x="622" y="1"/>
                    <a:pt x="5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82"/>
            <p:cNvSpPr/>
            <p:nvPr/>
          </p:nvSpPr>
          <p:spPr>
            <a:xfrm>
              <a:off x="4131581" y="2842741"/>
              <a:ext cx="120553" cy="97787"/>
            </a:xfrm>
            <a:custGeom>
              <a:avLst/>
              <a:gdLst/>
              <a:ahLst/>
              <a:cxnLst/>
              <a:rect l="l" t="t" r="r" b="b"/>
              <a:pathLst>
                <a:path w="2473" h="2006" extrusionOk="0">
                  <a:moveTo>
                    <a:pt x="890" y="139"/>
                  </a:moveTo>
                  <a:cubicBezTo>
                    <a:pt x="954" y="139"/>
                    <a:pt x="1023" y="192"/>
                    <a:pt x="1061" y="241"/>
                  </a:cubicBezTo>
                  <a:cubicBezTo>
                    <a:pt x="1138" y="336"/>
                    <a:pt x="1177" y="452"/>
                    <a:pt x="1222" y="572"/>
                  </a:cubicBezTo>
                  <a:cubicBezTo>
                    <a:pt x="1234" y="605"/>
                    <a:pt x="1239" y="646"/>
                    <a:pt x="1275" y="661"/>
                  </a:cubicBezTo>
                  <a:cubicBezTo>
                    <a:pt x="1282" y="664"/>
                    <a:pt x="1290" y="666"/>
                    <a:pt x="1298" y="666"/>
                  </a:cubicBezTo>
                  <a:cubicBezTo>
                    <a:pt x="1323" y="666"/>
                    <a:pt x="1348" y="651"/>
                    <a:pt x="1357" y="628"/>
                  </a:cubicBezTo>
                  <a:cubicBezTo>
                    <a:pt x="1382" y="534"/>
                    <a:pt x="1399" y="436"/>
                    <a:pt x="1444" y="349"/>
                  </a:cubicBezTo>
                  <a:cubicBezTo>
                    <a:pt x="1476" y="265"/>
                    <a:pt x="1587" y="156"/>
                    <a:pt x="1677" y="156"/>
                  </a:cubicBezTo>
                  <a:cubicBezTo>
                    <a:pt x="1717" y="156"/>
                    <a:pt x="1753" y="178"/>
                    <a:pt x="1776" y="233"/>
                  </a:cubicBezTo>
                  <a:cubicBezTo>
                    <a:pt x="1802" y="403"/>
                    <a:pt x="1652" y="540"/>
                    <a:pt x="1586" y="685"/>
                  </a:cubicBezTo>
                  <a:cubicBezTo>
                    <a:pt x="1560" y="737"/>
                    <a:pt x="1591" y="808"/>
                    <a:pt x="1648" y="822"/>
                  </a:cubicBezTo>
                  <a:cubicBezTo>
                    <a:pt x="1658" y="824"/>
                    <a:pt x="1668" y="825"/>
                    <a:pt x="1678" y="825"/>
                  </a:cubicBezTo>
                  <a:cubicBezTo>
                    <a:pt x="1698" y="825"/>
                    <a:pt x="1716" y="822"/>
                    <a:pt x="1735" y="819"/>
                  </a:cubicBezTo>
                  <a:cubicBezTo>
                    <a:pt x="1754" y="817"/>
                    <a:pt x="1772" y="814"/>
                    <a:pt x="1794" y="814"/>
                  </a:cubicBezTo>
                  <a:cubicBezTo>
                    <a:pt x="1801" y="814"/>
                    <a:pt x="1808" y="814"/>
                    <a:pt x="1816" y="815"/>
                  </a:cubicBezTo>
                  <a:cubicBezTo>
                    <a:pt x="1947" y="822"/>
                    <a:pt x="2102" y="890"/>
                    <a:pt x="2139" y="1028"/>
                  </a:cubicBezTo>
                  <a:cubicBezTo>
                    <a:pt x="2147" y="1100"/>
                    <a:pt x="2058" y="1134"/>
                    <a:pt x="2000" y="1148"/>
                  </a:cubicBezTo>
                  <a:cubicBezTo>
                    <a:pt x="1959" y="1155"/>
                    <a:pt x="1917" y="1159"/>
                    <a:pt x="1875" y="1159"/>
                  </a:cubicBezTo>
                  <a:cubicBezTo>
                    <a:pt x="1799" y="1159"/>
                    <a:pt x="1722" y="1147"/>
                    <a:pt x="1651" y="1125"/>
                  </a:cubicBezTo>
                  <a:cubicBezTo>
                    <a:pt x="1640" y="1120"/>
                    <a:pt x="1628" y="1117"/>
                    <a:pt x="1615" y="1117"/>
                  </a:cubicBezTo>
                  <a:cubicBezTo>
                    <a:pt x="1596" y="1117"/>
                    <a:pt x="1576" y="1123"/>
                    <a:pt x="1559" y="1136"/>
                  </a:cubicBezTo>
                  <a:cubicBezTo>
                    <a:pt x="1528" y="1161"/>
                    <a:pt x="1515" y="1206"/>
                    <a:pt x="1531" y="1243"/>
                  </a:cubicBezTo>
                  <a:cubicBezTo>
                    <a:pt x="1552" y="1291"/>
                    <a:pt x="1604" y="1298"/>
                    <a:pt x="1632" y="1340"/>
                  </a:cubicBezTo>
                  <a:cubicBezTo>
                    <a:pt x="1713" y="1442"/>
                    <a:pt x="1768" y="1589"/>
                    <a:pt x="1735" y="1719"/>
                  </a:cubicBezTo>
                  <a:cubicBezTo>
                    <a:pt x="1711" y="1748"/>
                    <a:pt x="1684" y="1760"/>
                    <a:pt x="1656" y="1760"/>
                  </a:cubicBezTo>
                  <a:cubicBezTo>
                    <a:pt x="1580" y="1760"/>
                    <a:pt x="1495" y="1673"/>
                    <a:pt x="1455" y="1613"/>
                  </a:cubicBezTo>
                  <a:cubicBezTo>
                    <a:pt x="1387" y="1543"/>
                    <a:pt x="1306" y="1266"/>
                    <a:pt x="1196" y="1266"/>
                  </a:cubicBezTo>
                  <a:cubicBezTo>
                    <a:pt x="1172" y="1266"/>
                    <a:pt x="1146" y="1279"/>
                    <a:pt x="1119" y="1310"/>
                  </a:cubicBezTo>
                  <a:cubicBezTo>
                    <a:pt x="1085" y="1365"/>
                    <a:pt x="1131" y="1420"/>
                    <a:pt x="1136" y="1476"/>
                  </a:cubicBezTo>
                  <a:cubicBezTo>
                    <a:pt x="1149" y="1633"/>
                    <a:pt x="1058" y="1823"/>
                    <a:pt x="890" y="1849"/>
                  </a:cubicBezTo>
                  <a:cubicBezTo>
                    <a:pt x="785" y="1845"/>
                    <a:pt x="720" y="1730"/>
                    <a:pt x="731" y="1632"/>
                  </a:cubicBezTo>
                  <a:cubicBezTo>
                    <a:pt x="738" y="1506"/>
                    <a:pt x="809" y="1400"/>
                    <a:pt x="869" y="1294"/>
                  </a:cubicBezTo>
                  <a:cubicBezTo>
                    <a:pt x="902" y="1243"/>
                    <a:pt x="895" y="1168"/>
                    <a:pt x="839" y="1137"/>
                  </a:cubicBezTo>
                  <a:cubicBezTo>
                    <a:pt x="823" y="1128"/>
                    <a:pt x="807" y="1125"/>
                    <a:pt x="790" y="1125"/>
                  </a:cubicBezTo>
                  <a:cubicBezTo>
                    <a:pt x="763" y="1125"/>
                    <a:pt x="736" y="1134"/>
                    <a:pt x="709" y="1141"/>
                  </a:cubicBezTo>
                  <a:cubicBezTo>
                    <a:pt x="671" y="1147"/>
                    <a:pt x="632" y="1151"/>
                    <a:pt x="593" y="1151"/>
                  </a:cubicBezTo>
                  <a:cubicBezTo>
                    <a:pt x="523" y="1151"/>
                    <a:pt x="455" y="1136"/>
                    <a:pt x="401" y="1087"/>
                  </a:cubicBezTo>
                  <a:cubicBezTo>
                    <a:pt x="357" y="1050"/>
                    <a:pt x="334" y="979"/>
                    <a:pt x="370" y="930"/>
                  </a:cubicBezTo>
                  <a:cubicBezTo>
                    <a:pt x="439" y="858"/>
                    <a:pt x="529" y="836"/>
                    <a:pt x="625" y="836"/>
                  </a:cubicBezTo>
                  <a:cubicBezTo>
                    <a:pt x="749" y="836"/>
                    <a:pt x="883" y="872"/>
                    <a:pt x="994" y="886"/>
                  </a:cubicBezTo>
                  <a:cubicBezTo>
                    <a:pt x="1000" y="888"/>
                    <a:pt x="1005" y="888"/>
                    <a:pt x="1011" y="888"/>
                  </a:cubicBezTo>
                  <a:cubicBezTo>
                    <a:pt x="1090" y="888"/>
                    <a:pt x="1126" y="750"/>
                    <a:pt x="1036" y="727"/>
                  </a:cubicBezTo>
                  <a:cubicBezTo>
                    <a:pt x="887" y="635"/>
                    <a:pt x="706" y="340"/>
                    <a:pt x="812" y="173"/>
                  </a:cubicBezTo>
                  <a:cubicBezTo>
                    <a:pt x="836" y="149"/>
                    <a:pt x="863" y="139"/>
                    <a:pt x="890" y="139"/>
                  </a:cubicBezTo>
                  <a:close/>
                  <a:moveTo>
                    <a:pt x="884" y="0"/>
                  </a:moveTo>
                  <a:cubicBezTo>
                    <a:pt x="652" y="0"/>
                    <a:pt x="496" y="321"/>
                    <a:pt x="793" y="682"/>
                  </a:cubicBezTo>
                  <a:cubicBezTo>
                    <a:pt x="720" y="662"/>
                    <a:pt x="653" y="654"/>
                    <a:pt x="593" y="654"/>
                  </a:cubicBezTo>
                  <a:cubicBezTo>
                    <a:pt x="96" y="654"/>
                    <a:pt x="1" y="1233"/>
                    <a:pt x="618" y="1314"/>
                  </a:cubicBezTo>
                  <a:cubicBezTo>
                    <a:pt x="499" y="1533"/>
                    <a:pt x="505" y="1874"/>
                    <a:pt x="767" y="1982"/>
                  </a:cubicBezTo>
                  <a:cubicBezTo>
                    <a:pt x="804" y="1998"/>
                    <a:pt x="841" y="2005"/>
                    <a:pt x="877" y="2005"/>
                  </a:cubicBezTo>
                  <a:cubicBezTo>
                    <a:pt x="1059" y="2005"/>
                    <a:pt x="1225" y="1828"/>
                    <a:pt x="1257" y="1651"/>
                  </a:cubicBezTo>
                  <a:cubicBezTo>
                    <a:pt x="1378" y="1830"/>
                    <a:pt x="1522" y="1908"/>
                    <a:pt x="1641" y="1908"/>
                  </a:cubicBezTo>
                  <a:cubicBezTo>
                    <a:pt x="1842" y="1908"/>
                    <a:pt x="1973" y="1686"/>
                    <a:pt x="1811" y="1344"/>
                  </a:cubicBezTo>
                  <a:lnTo>
                    <a:pt x="1811" y="1344"/>
                  </a:lnTo>
                  <a:cubicBezTo>
                    <a:pt x="1839" y="1347"/>
                    <a:pt x="1866" y="1348"/>
                    <a:pt x="1891" y="1348"/>
                  </a:cubicBezTo>
                  <a:cubicBezTo>
                    <a:pt x="2473" y="1348"/>
                    <a:pt x="2397" y="713"/>
                    <a:pt x="1827" y="662"/>
                  </a:cubicBezTo>
                  <a:cubicBezTo>
                    <a:pt x="2079" y="293"/>
                    <a:pt x="1899" y="3"/>
                    <a:pt x="1664" y="3"/>
                  </a:cubicBezTo>
                  <a:cubicBezTo>
                    <a:pt x="1528" y="3"/>
                    <a:pt x="1373" y="101"/>
                    <a:pt x="1274" y="337"/>
                  </a:cubicBezTo>
                  <a:cubicBezTo>
                    <a:pt x="1162" y="97"/>
                    <a:pt x="1012" y="0"/>
                    <a:pt x="88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82"/>
            <p:cNvSpPr/>
            <p:nvPr/>
          </p:nvSpPr>
          <p:spPr>
            <a:xfrm>
              <a:off x="5210217" y="2848005"/>
              <a:ext cx="86576" cy="80433"/>
            </a:xfrm>
            <a:custGeom>
              <a:avLst/>
              <a:gdLst/>
              <a:ahLst/>
              <a:cxnLst/>
              <a:rect l="l" t="t" r="r" b="b"/>
              <a:pathLst>
                <a:path w="1776" h="1650" extrusionOk="0">
                  <a:moveTo>
                    <a:pt x="1059" y="1"/>
                  </a:moveTo>
                  <a:cubicBezTo>
                    <a:pt x="1032" y="1"/>
                    <a:pt x="1005" y="8"/>
                    <a:pt x="983" y="22"/>
                  </a:cubicBezTo>
                  <a:cubicBezTo>
                    <a:pt x="847" y="134"/>
                    <a:pt x="833" y="331"/>
                    <a:pt x="857" y="492"/>
                  </a:cubicBezTo>
                  <a:cubicBezTo>
                    <a:pt x="873" y="528"/>
                    <a:pt x="878" y="573"/>
                    <a:pt x="847" y="602"/>
                  </a:cubicBezTo>
                  <a:cubicBezTo>
                    <a:pt x="827" y="619"/>
                    <a:pt x="808" y="625"/>
                    <a:pt x="791" y="625"/>
                  </a:cubicBezTo>
                  <a:cubicBezTo>
                    <a:pt x="721" y="625"/>
                    <a:pt x="681" y="505"/>
                    <a:pt x="647" y="447"/>
                  </a:cubicBezTo>
                  <a:cubicBezTo>
                    <a:pt x="582" y="331"/>
                    <a:pt x="503" y="138"/>
                    <a:pt x="354" y="138"/>
                  </a:cubicBezTo>
                  <a:cubicBezTo>
                    <a:pt x="342" y="138"/>
                    <a:pt x="330" y="139"/>
                    <a:pt x="317" y="142"/>
                  </a:cubicBezTo>
                  <a:lnTo>
                    <a:pt x="316" y="141"/>
                  </a:lnTo>
                  <a:cubicBezTo>
                    <a:pt x="311" y="143"/>
                    <a:pt x="303" y="155"/>
                    <a:pt x="300" y="155"/>
                  </a:cubicBezTo>
                  <a:cubicBezTo>
                    <a:pt x="299" y="155"/>
                    <a:pt x="299" y="155"/>
                    <a:pt x="299" y="155"/>
                  </a:cubicBezTo>
                  <a:cubicBezTo>
                    <a:pt x="296" y="162"/>
                    <a:pt x="292" y="170"/>
                    <a:pt x="289" y="178"/>
                  </a:cubicBezTo>
                  <a:cubicBezTo>
                    <a:pt x="289" y="180"/>
                    <a:pt x="288" y="183"/>
                    <a:pt x="287" y="186"/>
                  </a:cubicBezTo>
                  <a:cubicBezTo>
                    <a:pt x="260" y="391"/>
                    <a:pt x="447" y="571"/>
                    <a:pt x="624" y="641"/>
                  </a:cubicBezTo>
                  <a:cubicBezTo>
                    <a:pt x="691" y="665"/>
                    <a:pt x="652" y="781"/>
                    <a:pt x="587" y="781"/>
                  </a:cubicBezTo>
                  <a:cubicBezTo>
                    <a:pt x="585" y="781"/>
                    <a:pt x="583" y="781"/>
                    <a:pt x="582" y="781"/>
                  </a:cubicBezTo>
                  <a:cubicBezTo>
                    <a:pt x="393" y="802"/>
                    <a:pt x="113" y="775"/>
                    <a:pt x="3" y="963"/>
                  </a:cubicBezTo>
                  <a:cubicBezTo>
                    <a:pt x="2" y="968"/>
                    <a:pt x="2" y="975"/>
                    <a:pt x="1" y="977"/>
                  </a:cubicBezTo>
                  <a:cubicBezTo>
                    <a:pt x="1" y="978"/>
                    <a:pt x="1" y="979"/>
                    <a:pt x="1" y="980"/>
                  </a:cubicBezTo>
                  <a:cubicBezTo>
                    <a:pt x="1" y="982"/>
                    <a:pt x="1" y="984"/>
                    <a:pt x="1" y="986"/>
                  </a:cubicBezTo>
                  <a:cubicBezTo>
                    <a:pt x="1" y="982"/>
                    <a:pt x="1" y="980"/>
                    <a:pt x="2" y="976"/>
                  </a:cubicBezTo>
                  <a:cubicBezTo>
                    <a:pt x="21" y="1083"/>
                    <a:pt x="105" y="1121"/>
                    <a:pt x="199" y="1121"/>
                  </a:cubicBezTo>
                  <a:cubicBezTo>
                    <a:pt x="279" y="1121"/>
                    <a:pt x="366" y="1094"/>
                    <a:pt x="426" y="1060"/>
                  </a:cubicBezTo>
                  <a:cubicBezTo>
                    <a:pt x="447" y="1046"/>
                    <a:pt x="476" y="1038"/>
                    <a:pt x="490" y="1016"/>
                  </a:cubicBezTo>
                  <a:cubicBezTo>
                    <a:pt x="510" y="986"/>
                    <a:pt x="544" y="972"/>
                    <a:pt x="577" y="972"/>
                  </a:cubicBezTo>
                  <a:cubicBezTo>
                    <a:pt x="614" y="972"/>
                    <a:pt x="651" y="991"/>
                    <a:pt x="667" y="1028"/>
                  </a:cubicBezTo>
                  <a:cubicBezTo>
                    <a:pt x="690" y="1219"/>
                    <a:pt x="490" y="1453"/>
                    <a:pt x="653" y="1624"/>
                  </a:cubicBezTo>
                  <a:lnTo>
                    <a:pt x="653" y="1625"/>
                  </a:lnTo>
                  <a:cubicBezTo>
                    <a:pt x="666" y="1634"/>
                    <a:pt x="687" y="1646"/>
                    <a:pt x="700" y="1647"/>
                  </a:cubicBezTo>
                  <a:cubicBezTo>
                    <a:pt x="705" y="1648"/>
                    <a:pt x="709" y="1649"/>
                    <a:pt x="713" y="1649"/>
                  </a:cubicBezTo>
                  <a:lnTo>
                    <a:pt x="723" y="1649"/>
                  </a:lnTo>
                  <a:cubicBezTo>
                    <a:pt x="809" y="1642"/>
                    <a:pt x="874" y="1564"/>
                    <a:pt x="908" y="1496"/>
                  </a:cubicBezTo>
                  <a:cubicBezTo>
                    <a:pt x="943" y="1425"/>
                    <a:pt x="958" y="1344"/>
                    <a:pt x="941" y="1266"/>
                  </a:cubicBezTo>
                  <a:cubicBezTo>
                    <a:pt x="926" y="1243"/>
                    <a:pt x="917" y="1213"/>
                    <a:pt x="923" y="1186"/>
                  </a:cubicBezTo>
                  <a:cubicBezTo>
                    <a:pt x="933" y="1134"/>
                    <a:pt x="973" y="1110"/>
                    <a:pt x="1014" y="1110"/>
                  </a:cubicBezTo>
                  <a:cubicBezTo>
                    <a:pt x="1052" y="1110"/>
                    <a:pt x="1091" y="1130"/>
                    <a:pt x="1111" y="1166"/>
                  </a:cubicBezTo>
                  <a:cubicBezTo>
                    <a:pt x="1193" y="1241"/>
                    <a:pt x="1338" y="1483"/>
                    <a:pt x="1470" y="1483"/>
                  </a:cubicBezTo>
                  <a:cubicBezTo>
                    <a:pt x="1497" y="1483"/>
                    <a:pt x="1524" y="1473"/>
                    <a:pt x="1549" y="1450"/>
                  </a:cubicBezTo>
                  <a:cubicBezTo>
                    <a:pt x="1583" y="1382"/>
                    <a:pt x="1535" y="1299"/>
                    <a:pt x="1510" y="1235"/>
                  </a:cubicBezTo>
                  <a:cubicBezTo>
                    <a:pt x="1466" y="1148"/>
                    <a:pt x="1391" y="1066"/>
                    <a:pt x="1290" y="1066"/>
                  </a:cubicBezTo>
                  <a:cubicBezTo>
                    <a:pt x="1286" y="1066"/>
                    <a:pt x="1283" y="1066"/>
                    <a:pt x="1280" y="1066"/>
                  </a:cubicBezTo>
                  <a:cubicBezTo>
                    <a:pt x="1210" y="1052"/>
                    <a:pt x="1178" y="952"/>
                    <a:pt x="1234" y="900"/>
                  </a:cubicBezTo>
                  <a:cubicBezTo>
                    <a:pt x="1290" y="835"/>
                    <a:pt x="1776" y="736"/>
                    <a:pt x="1678" y="634"/>
                  </a:cubicBezTo>
                  <a:cubicBezTo>
                    <a:pt x="1632" y="595"/>
                    <a:pt x="1580" y="579"/>
                    <a:pt x="1527" y="579"/>
                  </a:cubicBezTo>
                  <a:cubicBezTo>
                    <a:pt x="1402" y="579"/>
                    <a:pt x="1272" y="669"/>
                    <a:pt x="1213" y="773"/>
                  </a:cubicBezTo>
                  <a:cubicBezTo>
                    <a:pt x="1197" y="786"/>
                    <a:pt x="1180" y="791"/>
                    <a:pt x="1162" y="791"/>
                  </a:cubicBezTo>
                  <a:cubicBezTo>
                    <a:pt x="1117" y="791"/>
                    <a:pt x="1074" y="756"/>
                    <a:pt x="1074" y="706"/>
                  </a:cubicBezTo>
                  <a:cubicBezTo>
                    <a:pt x="1119" y="504"/>
                    <a:pt x="1312" y="222"/>
                    <a:pt x="1150" y="33"/>
                  </a:cubicBezTo>
                  <a:cubicBezTo>
                    <a:pt x="1125" y="11"/>
                    <a:pt x="1092" y="1"/>
                    <a:pt x="1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82"/>
            <p:cNvSpPr/>
            <p:nvPr/>
          </p:nvSpPr>
          <p:spPr>
            <a:xfrm>
              <a:off x="5201881" y="2840060"/>
              <a:ext cx="106562" cy="95935"/>
            </a:xfrm>
            <a:custGeom>
              <a:avLst/>
              <a:gdLst/>
              <a:ahLst/>
              <a:cxnLst/>
              <a:rect l="l" t="t" r="r" b="b"/>
              <a:pathLst>
                <a:path w="2186" h="1968" extrusionOk="0">
                  <a:moveTo>
                    <a:pt x="1231" y="165"/>
                  </a:moveTo>
                  <a:cubicBezTo>
                    <a:pt x="1263" y="165"/>
                    <a:pt x="1296" y="175"/>
                    <a:pt x="1321" y="197"/>
                  </a:cubicBezTo>
                  <a:cubicBezTo>
                    <a:pt x="1483" y="385"/>
                    <a:pt x="1290" y="667"/>
                    <a:pt x="1245" y="869"/>
                  </a:cubicBezTo>
                  <a:cubicBezTo>
                    <a:pt x="1245" y="919"/>
                    <a:pt x="1289" y="955"/>
                    <a:pt x="1334" y="955"/>
                  </a:cubicBezTo>
                  <a:cubicBezTo>
                    <a:pt x="1352" y="955"/>
                    <a:pt x="1369" y="949"/>
                    <a:pt x="1385" y="937"/>
                  </a:cubicBezTo>
                  <a:cubicBezTo>
                    <a:pt x="1443" y="832"/>
                    <a:pt x="1573" y="742"/>
                    <a:pt x="1698" y="742"/>
                  </a:cubicBezTo>
                  <a:cubicBezTo>
                    <a:pt x="1752" y="742"/>
                    <a:pt x="1804" y="759"/>
                    <a:pt x="1850" y="798"/>
                  </a:cubicBezTo>
                  <a:cubicBezTo>
                    <a:pt x="1947" y="901"/>
                    <a:pt x="1461" y="998"/>
                    <a:pt x="1405" y="1063"/>
                  </a:cubicBezTo>
                  <a:cubicBezTo>
                    <a:pt x="1350" y="1115"/>
                    <a:pt x="1381" y="1215"/>
                    <a:pt x="1451" y="1229"/>
                  </a:cubicBezTo>
                  <a:cubicBezTo>
                    <a:pt x="1454" y="1229"/>
                    <a:pt x="1456" y="1229"/>
                    <a:pt x="1459" y="1229"/>
                  </a:cubicBezTo>
                  <a:cubicBezTo>
                    <a:pt x="1561" y="1229"/>
                    <a:pt x="1637" y="1310"/>
                    <a:pt x="1682" y="1399"/>
                  </a:cubicBezTo>
                  <a:cubicBezTo>
                    <a:pt x="1706" y="1462"/>
                    <a:pt x="1755" y="1546"/>
                    <a:pt x="1720" y="1613"/>
                  </a:cubicBezTo>
                  <a:cubicBezTo>
                    <a:pt x="1695" y="1636"/>
                    <a:pt x="1668" y="1646"/>
                    <a:pt x="1641" y="1646"/>
                  </a:cubicBezTo>
                  <a:cubicBezTo>
                    <a:pt x="1509" y="1646"/>
                    <a:pt x="1365" y="1405"/>
                    <a:pt x="1283" y="1329"/>
                  </a:cubicBezTo>
                  <a:cubicBezTo>
                    <a:pt x="1263" y="1293"/>
                    <a:pt x="1224" y="1273"/>
                    <a:pt x="1186" y="1273"/>
                  </a:cubicBezTo>
                  <a:cubicBezTo>
                    <a:pt x="1145" y="1273"/>
                    <a:pt x="1105" y="1297"/>
                    <a:pt x="1095" y="1349"/>
                  </a:cubicBezTo>
                  <a:cubicBezTo>
                    <a:pt x="1089" y="1376"/>
                    <a:pt x="1097" y="1406"/>
                    <a:pt x="1112" y="1429"/>
                  </a:cubicBezTo>
                  <a:cubicBezTo>
                    <a:pt x="1129" y="1507"/>
                    <a:pt x="1114" y="1590"/>
                    <a:pt x="1079" y="1660"/>
                  </a:cubicBezTo>
                  <a:cubicBezTo>
                    <a:pt x="1046" y="1728"/>
                    <a:pt x="981" y="1805"/>
                    <a:pt x="894" y="1812"/>
                  </a:cubicBezTo>
                  <a:lnTo>
                    <a:pt x="884" y="1812"/>
                  </a:lnTo>
                  <a:cubicBezTo>
                    <a:pt x="880" y="1812"/>
                    <a:pt x="876" y="1812"/>
                    <a:pt x="872" y="1811"/>
                  </a:cubicBezTo>
                  <a:cubicBezTo>
                    <a:pt x="858" y="1810"/>
                    <a:pt x="837" y="1797"/>
                    <a:pt x="824" y="1788"/>
                  </a:cubicBezTo>
                  <a:lnTo>
                    <a:pt x="824" y="1787"/>
                  </a:lnTo>
                  <a:cubicBezTo>
                    <a:pt x="661" y="1616"/>
                    <a:pt x="862" y="1383"/>
                    <a:pt x="839" y="1192"/>
                  </a:cubicBezTo>
                  <a:cubicBezTo>
                    <a:pt x="823" y="1154"/>
                    <a:pt x="786" y="1135"/>
                    <a:pt x="748" y="1135"/>
                  </a:cubicBezTo>
                  <a:cubicBezTo>
                    <a:pt x="716" y="1135"/>
                    <a:pt x="682" y="1149"/>
                    <a:pt x="662" y="1179"/>
                  </a:cubicBezTo>
                  <a:cubicBezTo>
                    <a:pt x="648" y="1201"/>
                    <a:pt x="619" y="1209"/>
                    <a:pt x="597" y="1224"/>
                  </a:cubicBezTo>
                  <a:cubicBezTo>
                    <a:pt x="537" y="1258"/>
                    <a:pt x="450" y="1284"/>
                    <a:pt x="371" y="1284"/>
                  </a:cubicBezTo>
                  <a:cubicBezTo>
                    <a:pt x="277" y="1284"/>
                    <a:pt x="192" y="1247"/>
                    <a:pt x="173" y="1139"/>
                  </a:cubicBezTo>
                  <a:lnTo>
                    <a:pt x="173" y="1139"/>
                  </a:lnTo>
                  <a:cubicBezTo>
                    <a:pt x="173" y="1137"/>
                    <a:pt x="174" y="1130"/>
                    <a:pt x="175" y="1126"/>
                  </a:cubicBezTo>
                  <a:cubicBezTo>
                    <a:pt x="284" y="939"/>
                    <a:pt x="565" y="965"/>
                    <a:pt x="753" y="944"/>
                  </a:cubicBezTo>
                  <a:cubicBezTo>
                    <a:pt x="754" y="944"/>
                    <a:pt x="756" y="944"/>
                    <a:pt x="758" y="944"/>
                  </a:cubicBezTo>
                  <a:cubicBezTo>
                    <a:pt x="824" y="944"/>
                    <a:pt x="863" y="829"/>
                    <a:pt x="795" y="804"/>
                  </a:cubicBezTo>
                  <a:cubicBezTo>
                    <a:pt x="618" y="735"/>
                    <a:pt x="431" y="554"/>
                    <a:pt x="459" y="349"/>
                  </a:cubicBezTo>
                  <a:cubicBezTo>
                    <a:pt x="459" y="347"/>
                    <a:pt x="460" y="344"/>
                    <a:pt x="461" y="341"/>
                  </a:cubicBezTo>
                  <a:cubicBezTo>
                    <a:pt x="464" y="333"/>
                    <a:pt x="467" y="325"/>
                    <a:pt x="471" y="318"/>
                  </a:cubicBezTo>
                  <a:cubicBezTo>
                    <a:pt x="471" y="318"/>
                    <a:pt x="472" y="318"/>
                    <a:pt x="472" y="318"/>
                  </a:cubicBezTo>
                  <a:cubicBezTo>
                    <a:pt x="475" y="318"/>
                    <a:pt x="482" y="307"/>
                    <a:pt x="488" y="305"/>
                  </a:cubicBezTo>
                  <a:cubicBezTo>
                    <a:pt x="500" y="303"/>
                    <a:pt x="512" y="301"/>
                    <a:pt x="524" y="301"/>
                  </a:cubicBezTo>
                  <a:cubicBezTo>
                    <a:pt x="675" y="301"/>
                    <a:pt x="754" y="494"/>
                    <a:pt x="819" y="611"/>
                  </a:cubicBezTo>
                  <a:cubicBezTo>
                    <a:pt x="852" y="668"/>
                    <a:pt x="893" y="789"/>
                    <a:pt x="963" y="789"/>
                  </a:cubicBezTo>
                  <a:cubicBezTo>
                    <a:pt x="980" y="789"/>
                    <a:pt x="998" y="782"/>
                    <a:pt x="1018" y="766"/>
                  </a:cubicBezTo>
                  <a:cubicBezTo>
                    <a:pt x="1050" y="737"/>
                    <a:pt x="1044" y="691"/>
                    <a:pt x="1029" y="656"/>
                  </a:cubicBezTo>
                  <a:cubicBezTo>
                    <a:pt x="1004" y="494"/>
                    <a:pt x="1018" y="297"/>
                    <a:pt x="1154" y="186"/>
                  </a:cubicBezTo>
                  <a:cubicBezTo>
                    <a:pt x="1176" y="172"/>
                    <a:pt x="1203" y="165"/>
                    <a:pt x="1231" y="165"/>
                  </a:cubicBezTo>
                  <a:close/>
                  <a:moveTo>
                    <a:pt x="894" y="1812"/>
                  </a:moveTo>
                  <a:lnTo>
                    <a:pt x="892" y="1813"/>
                  </a:lnTo>
                  <a:lnTo>
                    <a:pt x="892" y="1813"/>
                  </a:lnTo>
                  <a:cubicBezTo>
                    <a:pt x="893" y="1812"/>
                    <a:pt x="894" y="1812"/>
                    <a:pt x="894" y="1812"/>
                  </a:cubicBezTo>
                  <a:close/>
                  <a:moveTo>
                    <a:pt x="1222" y="1"/>
                  </a:moveTo>
                  <a:cubicBezTo>
                    <a:pt x="1083" y="1"/>
                    <a:pt x="940" y="106"/>
                    <a:pt x="876" y="359"/>
                  </a:cubicBezTo>
                  <a:cubicBezTo>
                    <a:pt x="745" y="192"/>
                    <a:pt x="618" y="126"/>
                    <a:pt x="515" y="126"/>
                  </a:cubicBezTo>
                  <a:cubicBezTo>
                    <a:pt x="260" y="126"/>
                    <a:pt x="159" y="533"/>
                    <a:pt x="547" y="793"/>
                  </a:cubicBezTo>
                  <a:cubicBezTo>
                    <a:pt x="540" y="793"/>
                    <a:pt x="534" y="793"/>
                    <a:pt x="527" y="793"/>
                  </a:cubicBezTo>
                  <a:cubicBezTo>
                    <a:pt x="196" y="793"/>
                    <a:pt x="33" y="950"/>
                    <a:pt x="16" y="1106"/>
                  </a:cubicBezTo>
                  <a:cubicBezTo>
                    <a:pt x="0" y="1264"/>
                    <a:pt x="130" y="1421"/>
                    <a:pt x="384" y="1421"/>
                  </a:cubicBezTo>
                  <a:cubicBezTo>
                    <a:pt x="445" y="1421"/>
                    <a:pt x="514" y="1411"/>
                    <a:pt x="589" y="1391"/>
                  </a:cubicBezTo>
                  <a:lnTo>
                    <a:pt x="589" y="1391"/>
                  </a:lnTo>
                  <a:cubicBezTo>
                    <a:pt x="523" y="1620"/>
                    <a:pt x="609" y="1968"/>
                    <a:pt x="893" y="1968"/>
                  </a:cubicBezTo>
                  <a:cubicBezTo>
                    <a:pt x="894" y="1968"/>
                    <a:pt x="894" y="1968"/>
                    <a:pt x="894" y="1968"/>
                  </a:cubicBezTo>
                  <a:cubicBezTo>
                    <a:pt x="1085" y="1962"/>
                    <a:pt x="1219" y="1784"/>
                    <a:pt x="1259" y="1611"/>
                  </a:cubicBezTo>
                  <a:cubicBezTo>
                    <a:pt x="1394" y="1762"/>
                    <a:pt x="1531" y="1824"/>
                    <a:pt x="1644" y="1824"/>
                  </a:cubicBezTo>
                  <a:cubicBezTo>
                    <a:pt x="1912" y="1824"/>
                    <a:pt x="2048" y="1478"/>
                    <a:pt x="1713" y="1158"/>
                  </a:cubicBezTo>
                  <a:cubicBezTo>
                    <a:pt x="2186" y="1004"/>
                    <a:pt x="2069" y="591"/>
                    <a:pt x="1707" y="591"/>
                  </a:cubicBezTo>
                  <a:cubicBezTo>
                    <a:pt x="1652" y="591"/>
                    <a:pt x="1592" y="601"/>
                    <a:pt x="1527" y="622"/>
                  </a:cubicBezTo>
                  <a:cubicBezTo>
                    <a:pt x="1656" y="265"/>
                    <a:pt x="1444" y="1"/>
                    <a:pt x="12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82"/>
            <p:cNvSpPr/>
            <p:nvPr/>
          </p:nvSpPr>
          <p:spPr>
            <a:xfrm>
              <a:off x="5245217" y="2928390"/>
              <a:ext cx="292" cy="97"/>
            </a:xfrm>
            <a:custGeom>
              <a:avLst/>
              <a:gdLst/>
              <a:ahLst/>
              <a:cxnLst/>
              <a:rect l="l" t="t" r="r" b="b"/>
              <a:pathLst>
                <a:path w="6" h="2" extrusionOk="0">
                  <a:moveTo>
                    <a:pt x="5" y="0"/>
                  </a:moveTo>
                  <a:cubicBezTo>
                    <a:pt x="4" y="0"/>
                    <a:pt x="4" y="0"/>
                    <a:pt x="3" y="1"/>
                  </a:cubicBezTo>
                  <a:lnTo>
                    <a:pt x="3" y="1"/>
                  </a:lnTo>
                  <a:lnTo>
                    <a:pt x="5" y="0"/>
                  </a:lnTo>
                  <a:close/>
                  <a:moveTo>
                    <a:pt x="3" y="1"/>
                  </a:moveTo>
                  <a:lnTo>
                    <a:pt x="0" y="1"/>
                  </a:lnTo>
                  <a:cubicBezTo>
                    <a:pt x="1" y="1"/>
                    <a:pt x="2" y="1"/>
                    <a:pt x="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82"/>
            <p:cNvSpPr/>
            <p:nvPr/>
          </p:nvSpPr>
          <p:spPr>
            <a:xfrm>
              <a:off x="5272516" y="2899970"/>
              <a:ext cx="195" cy="49"/>
            </a:xfrm>
            <a:custGeom>
              <a:avLst/>
              <a:gdLst/>
              <a:ahLst/>
              <a:cxnLst/>
              <a:rect l="l" t="t" r="r" b="b"/>
              <a:pathLst>
                <a:path w="4" h="1" extrusionOk="0">
                  <a:moveTo>
                    <a:pt x="3" y="0"/>
                  </a:moveTo>
                  <a:cubicBezTo>
                    <a:pt x="3" y="0"/>
                    <a:pt x="2" y="0"/>
                    <a:pt x="2" y="0"/>
                  </a:cubicBezTo>
                  <a:cubicBezTo>
                    <a:pt x="1" y="0"/>
                    <a:pt x="1" y="0"/>
                    <a:pt x="0" y="0"/>
                  </a:cubicBezTo>
                  <a:cubicBezTo>
                    <a:pt x="1" y="0"/>
                    <a:pt x="2" y="0"/>
                    <a:pt x="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82"/>
            <p:cNvSpPr/>
            <p:nvPr/>
          </p:nvSpPr>
          <p:spPr>
            <a:xfrm>
              <a:off x="5272662" y="2899970"/>
              <a:ext cx="536" cy="146"/>
            </a:xfrm>
            <a:custGeom>
              <a:avLst/>
              <a:gdLst/>
              <a:ahLst/>
              <a:cxnLst/>
              <a:rect l="l" t="t" r="r" b="b"/>
              <a:pathLst>
                <a:path w="11" h="3" extrusionOk="0">
                  <a:moveTo>
                    <a:pt x="0" y="0"/>
                  </a:moveTo>
                  <a:cubicBezTo>
                    <a:pt x="3" y="1"/>
                    <a:pt x="6" y="2"/>
                    <a:pt x="10" y="2"/>
                  </a:cubicBezTo>
                  <a:lnTo>
                    <a:pt x="11" y="2"/>
                  </a:lnTo>
                  <a:cubicBezTo>
                    <a:pt x="6" y="1"/>
                    <a:pt x="3" y="1"/>
                    <a:pt x="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82"/>
            <p:cNvSpPr/>
            <p:nvPr/>
          </p:nvSpPr>
          <p:spPr>
            <a:xfrm>
              <a:off x="4359573" y="3091304"/>
              <a:ext cx="26129" cy="17500"/>
            </a:xfrm>
            <a:custGeom>
              <a:avLst/>
              <a:gdLst/>
              <a:ahLst/>
              <a:cxnLst/>
              <a:rect l="l" t="t" r="r" b="b"/>
              <a:pathLst>
                <a:path w="536" h="359" extrusionOk="0">
                  <a:moveTo>
                    <a:pt x="483" y="0"/>
                  </a:moveTo>
                  <a:lnTo>
                    <a:pt x="483" y="0"/>
                  </a:lnTo>
                  <a:cubicBezTo>
                    <a:pt x="1" y="43"/>
                    <a:pt x="16" y="359"/>
                    <a:pt x="253" y="359"/>
                  </a:cubicBezTo>
                  <a:cubicBezTo>
                    <a:pt x="328" y="359"/>
                    <a:pt x="425" y="327"/>
                    <a:pt x="535" y="245"/>
                  </a:cubicBezTo>
                  <a:cubicBezTo>
                    <a:pt x="491" y="172"/>
                    <a:pt x="473" y="84"/>
                    <a:pt x="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82"/>
            <p:cNvSpPr/>
            <p:nvPr/>
          </p:nvSpPr>
          <p:spPr>
            <a:xfrm>
              <a:off x="4364545" y="3063372"/>
              <a:ext cx="27591" cy="20035"/>
            </a:xfrm>
            <a:custGeom>
              <a:avLst/>
              <a:gdLst/>
              <a:ahLst/>
              <a:cxnLst/>
              <a:rect l="l" t="t" r="r" b="b"/>
              <a:pathLst>
                <a:path w="566" h="411" extrusionOk="0">
                  <a:moveTo>
                    <a:pt x="168" y="1"/>
                  </a:moveTo>
                  <a:cubicBezTo>
                    <a:pt x="144" y="1"/>
                    <a:pt x="123" y="5"/>
                    <a:pt x="105" y="19"/>
                  </a:cubicBezTo>
                  <a:cubicBezTo>
                    <a:pt x="1" y="207"/>
                    <a:pt x="261" y="381"/>
                    <a:pt x="425" y="407"/>
                  </a:cubicBezTo>
                  <a:cubicBezTo>
                    <a:pt x="430" y="407"/>
                    <a:pt x="434" y="409"/>
                    <a:pt x="439" y="411"/>
                  </a:cubicBezTo>
                  <a:cubicBezTo>
                    <a:pt x="469" y="365"/>
                    <a:pt x="510" y="325"/>
                    <a:pt x="566" y="296"/>
                  </a:cubicBezTo>
                  <a:cubicBezTo>
                    <a:pt x="550" y="280"/>
                    <a:pt x="538" y="262"/>
                    <a:pt x="527" y="250"/>
                  </a:cubicBezTo>
                  <a:cubicBezTo>
                    <a:pt x="427" y="150"/>
                    <a:pt x="340" y="53"/>
                    <a:pt x="210" y="5"/>
                  </a:cubicBezTo>
                  <a:cubicBezTo>
                    <a:pt x="196" y="2"/>
                    <a:pt x="181"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82"/>
            <p:cNvSpPr/>
            <p:nvPr/>
          </p:nvSpPr>
          <p:spPr>
            <a:xfrm>
              <a:off x="4397596" y="3052257"/>
              <a:ext cx="16915" cy="23984"/>
            </a:xfrm>
            <a:custGeom>
              <a:avLst/>
              <a:gdLst/>
              <a:ahLst/>
              <a:cxnLst/>
              <a:rect l="l" t="t" r="r" b="b"/>
              <a:pathLst>
                <a:path w="347" h="492" extrusionOk="0">
                  <a:moveTo>
                    <a:pt x="208" y="0"/>
                  </a:moveTo>
                  <a:cubicBezTo>
                    <a:pt x="197" y="0"/>
                    <a:pt x="186" y="2"/>
                    <a:pt x="174" y="5"/>
                  </a:cubicBezTo>
                  <a:cubicBezTo>
                    <a:pt x="32" y="92"/>
                    <a:pt x="0" y="305"/>
                    <a:pt x="37" y="455"/>
                  </a:cubicBezTo>
                  <a:cubicBezTo>
                    <a:pt x="38" y="458"/>
                    <a:pt x="39" y="462"/>
                    <a:pt x="41" y="465"/>
                  </a:cubicBezTo>
                  <a:cubicBezTo>
                    <a:pt x="63" y="463"/>
                    <a:pt x="86" y="462"/>
                    <a:pt x="108" y="462"/>
                  </a:cubicBezTo>
                  <a:cubicBezTo>
                    <a:pt x="168" y="462"/>
                    <a:pt x="227" y="469"/>
                    <a:pt x="284" y="489"/>
                  </a:cubicBezTo>
                  <a:lnTo>
                    <a:pt x="290" y="491"/>
                  </a:lnTo>
                  <a:cubicBezTo>
                    <a:pt x="312" y="437"/>
                    <a:pt x="347" y="382"/>
                    <a:pt x="339" y="322"/>
                  </a:cubicBezTo>
                  <a:cubicBezTo>
                    <a:pt x="346" y="221"/>
                    <a:pt x="333"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82"/>
            <p:cNvSpPr/>
            <p:nvPr/>
          </p:nvSpPr>
          <p:spPr>
            <a:xfrm>
              <a:off x="4379559" y="3109682"/>
              <a:ext cx="21693" cy="25836"/>
            </a:xfrm>
            <a:custGeom>
              <a:avLst/>
              <a:gdLst/>
              <a:ahLst/>
              <a:cxnLst/>
              <a:rect l="l" t="t" r="r" b="b"/>
              <a:pathLst>
                <a:path w="445" h="530" extrusionOk="0">
                  <a:moveTo>
                    <a:pt x="263" y="0"/>
                  </a:moveTo>
                  <a:cubicBezTo>
                    <a:pt x="174" y="174"/>
                    <a:pt x="0" y="464"/>
                    <a:pt x="241" y="530"/>
                  </a:cubicBezTo>
                  <a:cubicBezTo>
                    <a:pt x="410" y="494"/>
                    <a:pt x="445" y="265"/>
                    <a:pt x="439" y="117"/>
                  </a:cubicBezTo>
                  <a:cubicBezTo>
                    <a:pt x="433" y="95"/>
                    <a:pt x="425" y="70"/>
                    <a:pt x="422" y="47"/>
                  </a:cubicBezTo>
                  <a:cubicBezTo>
                    <a:pt x="408" y="45"/>
                    <a:pt x="394" y="42"/>
                    <a:pt x="379" y="39"/>
                  </a:cubicBezTo>
                  <a:cubicBezTo>
                    <a:pt x="336" y="33"/>
                    <a:pt x="298" y="19"/>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82"/>
            <p:cNvSpPr/>
            <p:nvPr/>
          </p:nvSpPr>
          <p:spPr>
            <a:xfrm>
              <a:off x="4418509" y="3069222"/>
              <a:ext cx="21546" cy="16184"/>
            </a:xfrm>
            <a:custGeom>
              <a:avLst/>
              <a:gdLst/>
              <a:ahLst/>
              <a:cxnLst/>
              <a:rect l="l" t="t" r="r" b="b"/>
              <a:pathLst>
                <a:path w="442" h="332" extrusionOk="0">
                  <a:moveTo>
                    <a:pt x="345" y="1"/>
                  </a:moveTo>
                  <a:cubicBezTo>
                    <a:pt x="201" y="1"/>
                    <a:pt x="73" y="107"/>
                    <a:pt x="1" y="228"/>
                  </a:cubicBezTo>
                  <a:cubicBezTo>
                    <a:pt x="37" y="259"/>
                    <a:pt x="65" y="294"/>
                    <a:pt x="84" y="331"/>
                  </a:cubicBezTo>
                  <a:cubicBezTo>
                    <a:pt x="94" y="328"/>
                    <a:pt x="106" y="326"/>
                    <a:pt x="116" y="326"/>
                  </a:cubicBezTo>
                  <a:cubicBezTo>
                    <a:pt x="235" y="259"/>
                    <a:pt x="425" y="230"/>
                    <a:pt x="442" y="75"/>
                  </a:cubicBezTo>
                  <a:cubicBezTo>
                    <a:pt x="439" y="35"/>
                    <a:pt x="406" y="9"/>
                    <a:pt x="369" y="2"/>
                  </a:cubicBezTo>
                  <a:cubicBezTo>
                    <a:pt x="361" y="1"/>
                    <a:pt x="354" y="1"/>
                    <a:pt x="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82"/>
            <p:cNvSpPr/>
            <p:nvPr/>
          </p:nvSpPr>
          <p:spPr>
            <a:xfrm>
              <a:off x="4385702" y="3081360"/>
              <a:ext cx="33587" cy="22278"/>
            </a:xfrm>
            <a:custGeom>
              <a:avLst/>
              <a:gdLst/>
              <a:ahLst/>
              <a:cxnLst/>
              <a:rect l="l" t="t" r="r" b="b"/>
              <a:pathLst>
                <a:path w="689" h="457" extrusionOk="0">
                  <a:moveTo>
                    <a:pt x="243" y="1"/>
                  </a:moveTo>
                  <a:lnTo>
                    <a:pt x="243" y="1"/>
                  </a:lnTo>
                  <a:cubicBezTo>
                    <a:pt x="0" y="117"/>
                    <a:pt x="52" y="456"/>
                    <a:pt x="322" y="456"/>
                  </a:cubicBezTo>
                  <a:cubicBezTo>
                    <a:pt x="331" y="456"/>
                    <a:pt x="339" y="456"/>
                    <a:pt x="348" y="455"/>
                  </a:cubicBezTo>
                  <a:cubicBezTo>
                    <a:pt x="592" y="447"/>
                    <a:pt x="688" y="205"/>
                    <a:pt x="493" y="52"/>
                  </a:cubicBezTo>
                  <a:cubicBezTo>
                    <a:pt x="428" y="10"/>
                    <a:pt x="359" y="5"/>
                    <a:pt x="287" y="3"/>
                  </a:cubicBezTo>
                  <a:cubicBezTo>
                    <a:pt x="285" y="3"/>
                    <a:pt x="284" y="3"/>
                    <a:pt x="282" y="2"/>
                  </a:cubicBezTo>
                  <a:cubicBezTo>
                    <a:pt x="269" y="2"/>
                    <a:pt x="256" y="2"/>
                    <a:pt x="24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82"/>
            <p:cNvSpPr/>
            <p:nvPr/>
          </p:nvSpPr>
          <p:spPr>
            <a:xfrm>
              <a:off x="4421092" y="3093352"/>
              <a:ext cx="24959" cy="14576"/>
            </a:xfrm>
            <a:custGeom>
              <a:avLst/>
              <a:gdLst/>
              <a:ahLst/>
              <a:cxnLst/>
              <a:rect l="l" t="t" r="r" b="b"/>
              <a:pathLst>
                <a:path w="512" h="299" extrusionOk="0">
                  <a:moveTo>
                    <a:pt x="188" y="0"/>
                  </a:moveTo>
                  <a:cubicBezTo>
                    <a:pt x="147" y="0"/>
                    <a:pt x="103" y="19"/>
                    <a:pt x="62" y="28"/>
                  </a:cubicBezTo>
                  <a:cubicBezTo>
                    <a:pt x="55" y="85"/>
                    <a:pt x="33" y="141"/>
                    <a:pt x="0" y="192"/>
                  </a:cubicBezTo>
                  <a:cubicBezTo>
                    <a:pt x="54" y="214"/>
                    <a:pt x="113" y="257"/>
                    <a:pt x="163" y="264"/>
                  </a:cubicBezTo>
                  <a:cubicBezTo>
                    <a:pt x="203" y="282"/>
                    <a:pt x="276" y="298"/>
                    <a:pt x="344" y="298"/>
                  </a:cubicBezTo>
                  <a:cubicBezTo>
                    <a:pt x="433" y="298"/>
                    <a:pt x="512" y="269"/>
                    <a:pt x="490" y="176"/>
                  </a:cubicBezTo>
                  <a:cubicBezTo>
                    <a:pt x="439" y="82"/>
                    <a:pt x="328" y="27"/>
                    <a:pt x="227" y="8"/>
                  </a:cubicBezTo>
                  <a:cubicBezTo>
                    <a:pt x="214" y="2"/>
                    <a:pt x="202"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82"/>
            <p:cNvSpPr/>
            <p:nvPr/>
          </p:nvSpPr>
          <p:spPr>
            <a:xfrm>
              <a:off x="4408662" y="3108415"/>
              <a:ext cx="22668" cy="26177"/>
            </a:xfrm>
            <a:custGeom>
              <a:avLst/>
              <a:gdLst/>
              <a:ahLst/>
              <a:cxnLst/>
              <a:rect l="l" t="t" r="r" b="b"/>
              <a:pathLst>
                <a:path w="465" h="537" extrusionOk="0">
                  <a:moveTo>
                    <a:pt x="138" y="0"/>
                  </a:moveTo>
                  <a:cubicBezTo>
                    <a:pt x="97" y="29"/>
                    <a:pt x="50" y="50"/>
                    <a:pt x="1" y="62"/>
                  </a:cubicBezTo>
                  <a:cubicBezTo>
                    <a:pt x="56" y="208"/>
                    <a:pt x="109" y="363"/>
                    <a:pt x="226" y="471"/>
                  </a:cubicBezTo>
                  <a:cubicBezTo>
                    <a:pt x="268" y="512"/>
                    <a:pt x="321" y="537"/>
                    <a:pt x="366" y="537"/>
                  </a:cubicBezTo>
                  <a:cubicBezTo>
                    <a:pt x="423" y="537"/>
                    <a:pt x="464" y="495"/>
                    <a:pt x="440" y="394"/>
                  </a:cubicBezTo>
                  <a:cubicBezTo>
                    <a:pt x="413" y="267"/>
                    <a:pt x="343" y="152"/>
                    <a:pt x="247" y="69"/>
                  </a:cubicBezTo>
                  <a:cubicBezTo>
                    <a:pt x="211" y="52"/>
                    <a:pt x="163" y="32"/>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82"/>
            <p:cNvSpPr/>
            <p:nvPr/>
          </p:nvSpPr>
          <p:spPr>
            <a:xfrm>
              <a:off x="4348117" y="3043044"/>
              <a:ext cx="111924" cy="101444"/>
            </a:xfrm>
            <a:custGeom>
              <a:avLst/>
              <a:gdLst/>
              <a:ahLst/>
              <a:cxnLst/>
              <a:rect l="l" t="t" r="r" b="b"/>
              <a:pathLst>
                <a:path w="2296" h="2081" extrusionOk="0">
                  <a:moveTo>
                    <a:pt x="1223" y="189"/>
                  </a:moveTo>
                  <a:cubicBezTo>
                    <a:pt x="1347" y="189"/>
                    <a:pt x="1361" y="410"/>
                    <a:pt x="1354" y="511"/>
                  </a:cubicBezTo>
                  <a:cubicBezTo>
                    <a:pt x="1362" y="571"/>
                    <a:pt x="1327" y="626"/>
                    <a:pt x="1305" y="680"/>
                  </a:cubicBezTo>
                  <a:lnTo>
                    <a:pt x="1299" y="678"/>
                  </a:lnTo>
                  <a:cubicBezTo>
                    <a:pt x="1242" y="658"/>
                    <a:pt x="1183" y="651"/>
                    <a:pt x="1123" y="651"/>
                  </a:cubicBezTo>
                  <a:cubicBezTo>
                    <a:pt x="1100" y="651"/>
                    <a:pt x="1078" y="652"/>
                    <a:pt x="1056" y="654"/>
                  </a:cubicBezTo>
                  <a:cubicBezTo>
                    <a:pt x="1054" y="651"/>
                    <a:pt x="1053" y="647"/>
                    <a:pt x="1052" y="644"/>
                  </a:cubicBezTo>
                  <a:cubicBezTo>
                    <a:pt x="1015" y="494"/>
                    <a:pt x="1047" y="281"/>
                    <a:pt x="1189" y="194"/>
                  </a:cubicBezTo>
                  <a:cubicBezTo>
                    <a:pt x="1201" y="191"/>
                    <a:pt x="1212" y="189"/>
                    <a:pt x="1223" y="189"/>
                  </a:cubicBezTo>
                  <a:close/>
                  <a:moveTo>
                    <a:pt x="505" y="418"/>
                  </a:moveTo>
                  <a:cubicBezTo>
                    <a:pt x="518" y="418"/>
                    <a:pt x="532" y="419"/>
                    <a:pt x="547" y="422"/>
                  </a:cubicBezTo>
                  <a:cubicBezTo>
                    <a:pt x="677" y="470"/>
                    <a:pt x="764" y="567"/>
                    <a:pt x="864" y="667"/>
                  </a:cubicBezTo>
                  <a:cubicBezTo>
                    <a:pt x="874" y="679"/>
                    <a:pt x="887" y="697"/>
                    <a:pt x="902" y="713"/>
                  </a:cubicBezTo>
                  <a:cubicBezTo>
                    <a:pt x="848" y="742"/>
                    <a:pt x="806" y="782"/>
                    <a:pt x="776" y="828"/>
                  </a:cubicBezTo>
                  <a:cubicBezTo>
                    <a:pt x="771" y="826"/>
                    <a:pt x="767" y="824"/>
                    <a:pt x="762" y="824"/>
                  </a:cubicBezTo>
                  <a:cubicBezTo>
                    <a:pt x="598" y="798"/>
                    <a:pt x="338" y="624"/>
                    <a:pt x="442" y="436"/>
                  </a:cubicBezTo>
                  <a:cubicBezTo>
                    <a:pt x="460" y="422"/>
                    <a:pt x="483" y="418"/>
                    <a:pt x="505" y="418"/>
                  </a:cubicBezTo>
                  <a:close/>
                  <a:moveTo>
                    <a:pt x="1813" y="538"/>
                  </a:moveTo>
                  <a:cubicBezTo>
                    <a:pt x="1850" y="545"/>
                    <a:pt x="1883" y="572"/>
                    <a:pt x="1886" y="612"/>
                  </a:cubicBezTo>
                  <a:cubicBezTo>
                    <a:pt x="1869" y="767"/>
                    <a:pt x="1679" y="796"/>
                    <a:pt x="1560" y="863"/>
                  </a:cubicBezTo>
                  <a:cubicBezTo>
                    <a:pt x="1550" y="863"/>
                    <a:pt x="1538" y="865"/>
                    <a:pt x="1528" y="868"/>
                  </a:cubicBezTo>
                  <a:cubicBezTo>
                    <a:pt x="1509" y="831"/>
                    <a:pt x="1481" y="796"/>
                    <a:pt x="1445" y="765"/>
                  </a:cubicBezTo>
                  <a:cubicBezTo>
                    <a:pt x="1517" y="644"/>
                    <a:pt x="1645" y="538"/>
                    <a:pt x="1789" y="538"/>
                  </a:cubicBezTo>
                  <a:close/>
                  <a:moveTo>
                    <a:pt x="1014" y="787"/>
                  </a:moveTo>
                  <a:cubicBezTo>
                    <a:pt x="1027" y="788"/>
                    <a:pt x="1040" y="788"/>
                    <a:pt x="1053" y="788"/>
                  </a:cubicBezTo>
                  <a:cubicBezTo>
                    <a:pt x="1055" y="789"/>
                    <a:pt x="1056" y="789"/>
                    <a:pt x="1058" y="789"/>
                  </a:cubicBezTo>
                  <a:cubicBezTo>
                    <a:pt x="1130" y="791"/>
                    <a:pt x="1199" y="796"/>
                    <a:pt x="1264" y="838"/>
                  </a:cubicBezTo>
                  <a:cubicBezTo>
                    <a:pt x="1459" y="991"/>
                    <a:pt x="1363" y="1233"/>
                    <a:pt x="1119" y="1241"/>
                  </a:cubicBezTo>
                  <a:cubicBezTo>
                    <a:pt x="1110" y="1242"/>
                    <a:pt x="1102" y="1242"/>
                    <a:pt x="1093" y="1242"/>
                  </a:cubicBezTo>
                  <a:cubicBezTo>
                    <a:pt x="823" y="1242"/>
                    <a:pt x="770" y="903"/>
                    <a:pt x="1014" y="787"/>
                  </a:cubicBezTo>
                  <a:close/>
                  <a:moveTo>
                    <a:pt x="1685" y="1032"/>
                  </a:moveTo>
                  <a:cubicBezTo>
                    <a:pt x="1699" y="1032"/>
                    <a:pt x="1711" y="1034"/>
                    <a:pt x="1724" y="1040"/>
                  </a:cubicBezTo>
                  <a:cubicBezTo>
                    <a:pt x="1824" y="1059"/>
                    <a:pt x="1935" y="1114"/>
                    <a:pt x="1987" y="1208"/>
                  </a:cubicBezTo>
                  <a:cubicBezTo>
                    <a:pt x="2009" y="1301"/>
                    <a:pt x="1930" y="1330"/>
                    <a:pt x="1841" y="1330"/>
                  </a:cubicBezTo>
                  <a:cubicBezTo>
                    <a:pt x="1773" y="1330"/>
                    <a:pt x="1700" y="1314"/>
                    <a:pt x="1660" y="1296"/>
                  </a:cubicBezTo>
                  <a:cubicBezTo>
                    <a:pt x="1610" y="1289"/>
                    <a:pt x="1551" y="1246"/>
                    <a:pt x="1497" y="1224"/>
                  </a:cubicBezTo>
                  <a:cubicBezTo>
                    <a:pt x="1530" y="1173"/>
                    <a:pt x="1552" y="1117"/>
                    <a:pt x="1559" y="1060"/>
                  </a:cubicBezTo>
                  <a:cubicBezTo>
                    <a:pt x="1600" y="1051"/>
                    <a:pt x="1644" y="1032"/>
                    <a:pt x="1685" y="1032"/>
                  </a:cubicBezTo>
                  <a:close/>
                  <a:moveTo>
                    <a:pt x="718" y="990"/>
                  </a:moveTo>
                  <a:lnTo>
                    <a:pt x="718" y="990"/>
                  </a:lnTo>
                  <a:cubicBezTo>
                    <a:pt x="708" y="1074"/>
                    <a:pt x="726" y="1162"/>
                    <a:pt x="770" y="1235"/>
                  </a:cubicBezTo>
                  <a:cubicBezTo>
                    <a:pt x="660" y="1317"/>
                    <a:pt x="563" y="1349"/>
                    <a:pt x="488" y="1349"/>
                  </a:cubicBezTo>
                  <a:cubicBezTo>
                    <a:pt x="251" y="1349"/>
                    <a:pt x="236" y="1033"/>
                    <a:pt x="718" y="990"/>
                  </a:cubicBezTo>
                  <a:close/>
                  <a:moveTo>
                    <a:pt x="1380" y="1341"/>
                  </a:moveTo>
                  <a:cubicBezTo>
                    <a:pt x="1405" y="1373"/>
                    <a:pt x="1453" y="1393"/>
                    <a:pt x="1489" y="1410"/>
                  </a:cubicBezTo>
                  <a:cubicBezTo>
                    <a:pt x="1585" y="1493"/>
                    <a:pt x="1655" y="1608"/>
                    <a:pt x="1682" y="1735"/>
                  </a:cubicBezTo>
                  <a:cubicBezTo>
                    <a:pt x="1706" y="1836"/>
                    <a:pt x="1665" y="1878"/>
                    <a:pt x="1608" y="1878"/>
                  </a:cubicBezTo>
                  <a:cubicBezTo>
                    <a:pt x="1563" y="1878"/>
                    <a:pt x="1510" y="1853"/>
                    <a:pt x="1468" y="1812"/>
                  </a:cubicBezTo>
                  <a:cubicBezTo>
                    <a:pt x="1351" y="1704"/>
                    <a:pt x="1298" y="1549"/>
                    <a:pt x="1243" y="1403"/>
                  </a:cubicBezTo>
                  <a:cubicBezTo>
                    <a:pt x="1293" y="1391"/>
                    <a:pt x="1339" y="1370"/>
                    <a:pt x="1380" y="1341"/>
                  </a:cubicBezTo>
                  <a:close/>
                  <a:moveTo>
                    <a:pt x="908" y="1367"/>
                  </a:moveTo>
                  <a:cubicBezTo>
                    <a:pt x="943" y="1386"/>
                    <a:pt x="981" y="1399"/>
                    <a:pt x="1024" y="1406"/>
                  </a:cubicBezTo>
                  <a:cubicBezTo>
                    <a:pt x="1039" y="1409"/>
                    <a:pt x="1053" y="1412"/>
                    <a:pt x="1067" y="1414"/>
                  </a:cubicBezTo>
                  <a:cubicBezTo>
                    <a:pt x="1070" y="1437"/>
                    <a:pt x="1078" y="1462"/>
                    <a:pt x="1084" y="1483"/>
                  </a:cubicBezTo>
                  <a:cubicBezTo>
                    <a:pt x="1090" y="1632"/>
                    <a:pt x="1055" y="1861"/>
                    <a:pt x="886" y="1897"/>
                  </a:cubicBezTo>
                  <a:cubicBezTo>
                    <a:pt x="645" y="1832"/>
                    <a:pt x="819" y="1541"/>
                    <a:pt x="908" y="1367"/>
                  </a:cubicBezTo>
                  <a:close/>
                  <a:moveTo>
                    <a:pt x="1220" y="0"/>
                  </a:moveTo>
                  <a:cubicBezTo>
                    <a:pt x="1059" y="0"/>
                    <a:pt x="889" y="140"/>
                    <a:pt x="870" y="417"/>
                  </a:cubicBezTo>
                  <a:cubicBezTo>
                    <a:pt x="758" y="290"/>
                    <a:pt x="638" y="239"/>
                    <a:pt x="534" y="239"/>
                  </a:cubicBezTo>
                  <a:cubicBezTo>
                    <a:pt x="268" y="239"/>
                    <a:pt x="108" y="575"/>
                    <a:pt x="452" y="850"/>
                  </a:cubicBezTo>
                  <a:cubicBezTo>
                    <a:pt x="1" y="969"/>
                    <a:pt x="87" y="1502"/>
                    <a:pt x="488" y="1502"/>
                  </a:cubicBezTo>
                  <a:cubicBezTo>
                    <a:pt x="525" y="1502"/>
                    <a:pt x="566" y="1497"/>
                    <a:pt x="609" y="1487"/>
                  </a:cubicBezTo>
                  <a:lnTo>
                    <a:pt x="609" y="1487"/>
                  </a:lnTo>
                  <a:cubicBezTo>
                    <a:pt x="506" y="1668"/>
                    <a:pt x="542" y="1930"/>
                    <a:pt x="732" y="2040"/>
                  </a:cubicBezTo>
                  <a:cubicBezTo>
                    <a:pt x="778" y="2068"/>
                    <a:pt x="826" y="2081"/>
                    <a:pt x="872" y="2081"/>
                  </a:cubicBezTo>
                  <a:cubicBezTo>
                    <a:pt x="1023" y="2081"/>
                    <a:pt x="1164" y="1946"/>
                    <a:pt x="1206" y="1796"/>
                  </a:cubicBezTo>
                  <a:cubicBezTo>
                    <a:pt x="1324" y="1983"/>
                    <a:pt x="1473" y="2064"/>
                    <a:pt x="1597" y="2064"/>
                  </a:cubicBezTo>
                  <a:cubicBezTo>
                    <a:pt x="1804" y="2064"/>
                    <a:pt x="1939" y="1835"/>
                    <a:pt x="1735" y="1496"/>
                  </a:cubicBezTo>
                  <a:lnTo>
                    <a:pt x="1735" y="1496"/>
                  </a:lnTo>
                  <a:cubicBezTo>
                    <a:pt x="1773" y="1504"/>
                    <a:pt x="1810" y="1508"/>
                    <a:pt x="1844" y="1508"/>
                  </a:cubicBezTo>
                  <a:cubicBezTo>
                    <a:pt x="2204" y="1508"/>
                    <a:pt x="2296" y="1059"/>
                    <a:pt x="1912" y="904"/>
                  </a:cubicBezTo>
                  <a:cubicBezTo>
                    <a:pt x="2206" y="667"/>
                    <a:pt x="2037" y="351"/>
                    <a:pt x="1768" y="351"/>
                  </a:cubicBezTo>
                  <a:cubicBezTo>
                    <a:pt x="1692" y="351"/>
                    <a:pt x="1608" y="376"/>
                    <a:pt x="1524" y="435"/>
                  </a:cubicBezTo>
                  <a:cubicBezTo>
                    <a:pt x="1541" y="144"/>
                    <a:pt x="1385" y="0"/>
                    <a:pt x="122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82"/>
            <p:cNvSpPr/>
            <p:nvPr/>
          </p:nvSpPr>
          <p:spPr>
            <a:xfrm>
              <a:off x="5005721" y="3094570"/>
              <a:ext cx="25495" cy="20035"/>
            </a:xfrm>
            <a:custGeom>
              <a:avLst/>
              <a:gdLst/>
              <a:ahLst/>
              <a:cxnLst/>
              <a:rect l="l" t="t" r="r" b="b"/>
              <a:pathLst>
                <a:path w="523" h="411" extrusionOk="0">
                  <a:moveTo>
                    <a:pt x="426" y="1"/>
                  </a:moveTo>
                  <a:cubicBezTo>
                    <a:pt x="276" y="75"/>
                    <a:pt x="1" y="150"/>
                    <a:pt x="34" y="362"/>
                  </a:cubicBezTo>
                  <a:cubicBezTo>
                    <a:pt x="41" y="373"/>
                    <a:pt x="48" y="384"/>
                    <a:pt x="58" y="393"/>
                  </a:cubicBezTo>
                  <a:cubicBezTo>
                    <a:pt x="86" y="405"/>
                    <a:pt x="114" y="410"/>
                    <a:pt x="143" y="410"/>
                  </a:cubicBezTo>
                  <a:cubicBezTo>
                    <a:pt x="271" y="410"/>
                    <a:pt x="404" y="310"/>
                    <a:pt x="500" y="236"/>
                  </a:cubicBezTo>
                  <a:cubicBezTo>
                    <a:pt x="507" y="227"/>
                    <a:pt x="514" y="219"/>
                    <a:pt x="523" y="210"/>
                  </a:cubicBezTo>
                  <a:cubicBezTo>
                    <a:pt x="465" y="154"/>
                    <a:pt x="434" y="78"/>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82"/>
            <p:cNvSpPr/>
            <p:nvPr/>
          </p:nvSpPr>
          <p:spPr>
            <a:xfrm>
              <a:off x="5003722" y="3071708"/>
              <a:ext cx="27104" cy="15453"/>
            </a:xfrm>
            <a:custGeom>
              <a:avLst/>
              <a:gdLst/>
              <a:ahLst/>
              <a:cxnLst/>
              <a:rect l="l" t="t" r="r" b="b"/>
              <a:pathLst>
                <a:path w="556" h="317" extrusionOk="0">
                  <a:moveTo>
                    <a:pt x="175" y="0"/>
                  </a:moveTo>
                  <a:cubicBezTo>
                    <a:pt x="51" y="0"/>
                    <a:pt x="1" y="113"/>
                    <a:pt x="168" y="247"/>
                  </a:cubicBezTo>
                  <a:cubicBezTo>
                    <a:pt x="238" y="288"/>
                    <a:pt x="321" y="312"/>
                    <a:pt x="403" y="316"/>
                  </a:cubicBezTo>
                  <a:cubicBezTo>
                    <a:pt x="420" y="311"/>
                    <a:pt x="439" y="308"/>
                    <a:pt x="458" y="308"/>
                  </a:cubicBezTo>
                  <a:cubicBezTo>
                    <a:pt x="469" y="308"/>
                    <a:pt x="480" y="309"/>
                    <a:pt x="490" y="311"/>
                  </a:cubicBezTo>
                  <a:cubicBezTo>
                    <a:pt x="505" y="270"/>
                    <a:pt x="527" y="233"/>
                    <a:pt x="555" y="201"/>
                  </a:cubicBezTo>
                  <a:cubicBezTo>
                    <a:pt x="486" y="146"/>
                    <a:pt x="412" y="91"/>
                    <a:pt x="336" y="50"/>
                  </a:cubicBezTo>
                  <a:cubicBezTo>
                    <a:pt x="277" y="15"/>
                    <a:pt x="221"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82"/>
            <p:cNvSpPr/>
            <p:nvPr/>
          </p:nvSpPr>
          <p:spPr>
            <a:xfrm>
              <a:off x="5055833" y="3063811"/>
              <a:ext cx="20279" cy="18524"/>
            </a:xfrm>
            <a:custGeom>
              <a:avLst/>
              <a:gdLst/>
              <a:ahLst/>
              <a:cxnLst/>
              <a:rect l="l" t="t" r="r" b="b"/>
              <a:pathLst>
                <a:path w="416" h="380" extrusionOk="0">
                  <a:moveTo>
                    <a:pt x="259" y="0"/>
                  </a:moveTo>
                  <a:cubicBezTo>
                    <a:pt x="145" y="16"/>
                    <a:pt x="57" y="122"/>
                    <a:pt x="13" y="223"/>
                  </a:cubicBezTo>
                  <a:cubicBezTo>
                    <a:pt x="8" y="254"/>
                    <a:pt x="8" y="288"/>
                    <a:pt x="0" y="319"/>
                  </a:cubicBezTo>
                  <a:cubicBezTo>
                    <a:pt x="27" y="336"/>
                    <a:pt x="50" y="356"/>
                    <a:pt x="70" y="379"/>
                  </a:cubicBezTo>
                  <a:cubicBezTo>
                    <a:pt x="198" y="260"/>
                    <a:pt x="416" y="65"/>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82"/>
            <p:cNvSpPr/>
            <p:nvPr/>
          </p:nvSpPr>
          <p:spPr>
            <a:xfrm>
              <a:off x="5031313" y="3052209"/>
              <a:ext cx="17842" cy="24228"/>
            </a:xfrm>
            <a:custGeom>
              <a:avLst/>
              <a:gdLst/>
              <a:ahLst/>
              <a:cxnLst/>
              <a:rect l="l" t="t" r="r" b="b"/>
              <a:pathLst>
                <a:path w="366" h="497" extrusionOk="0">
                  <a:moveTo>
                    <a:pt x="196" y="1"/>
                  </a:moveTo>
                  <a:cubicBezTo>
                    <a:pt x="191" y="1"/>
                    <a:pt x="185" y="2"/>
                    <a:pt x="182" y="2"/>
                  </a:cubicBezTo>
                  <a:cubicBezTo>
                    <a:pt x="177" y="3"/>
                    <a:pt x="173" y="3"/>
                    <a:pt x="173" y="3"/>
                  </a:cubicBezTo>
                  <a:cubicBezTo>
                    <a:pt x="1" y="98"/>
                    <a:pt x="66" y="378"/>
                    <a:pt x="185" y="497"/>
                  </a:cubicBezTo>
                  <a:cubicBezTo>
                    <a:pt x="204" y="493"/>
                    <a:pt x="225" y="492"/>
                    <a:pt x="247" y="492"/>
                  </a:cubicBezTo>
                  <a:cubicBezTo>
                    <a:pt x="260" y="492"/>
                    <a:pt x="274" y="492"/>
                    <a:pt x="288" y="494"/>
                  </a:cubicBezTo>
                  <a:cubicBezTo>
                    <a:pt x="299" y="494"/>
                    <a:pt x="310" y="495"/>
                    <a:pt x="320" y="496"/>
                  </a:cubicBezTo>
                  <a:cubicBezTo>
                    <a:pt x="316" y="417"/>
                    <a:pt x="365" y="345"/>
                    <a:pt x="361" y="269"/>
                  </a:cubicBezTo>
                  <a:cubicBezTo>
                    <a:pt x="353" y="165"/>
                    <a:pt x="317" y="2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82"/>
            <p:cNvSpPr/>
            <p:nvPr/>
          </p:nvSpPr>
          <p:spPr>
            <a:xfrm>
              <a:off x="5030777" y="3109097"/>
              <a:ext cx="16184" cy="26031"/>
            </a:xfrm>
            <a:custGeom>
              <a:avLst/>
              <a:gdLst/>
              <a:ahLst/>
              <a:cxnLst/>
              <a:rect l="l" t="t" r="r" b="b"/>
              <a:pathLst>
                <a:path w="332" h="534" extrusionOk="0">
                  <a:moveTo>
                    <a:pt x="182" y="1"/>
                  </a:moveTo>
                  <a:cubicBezTo>
                    <a:pt x="172" y="33"/>
                    <a:pt x="157" y="68"/>
                    <a:pt x="154" y="100"/>
                  </a:cubicBezTo>
                  <a:cubicBezTo>
                    <a:pt x="130" y="224"/>
                    <a:pt x="0" y="462"/>
                    <a:pt x="159" y="533"/>
                  </a:cubicBezTo>
                  <a:cubicBezTo>
                    <a:pt x="310" y="499"/>
                    <a:pt x="331" y="305"/>
                    <a:pt x="325" y="177"/>
                  </a:cubicBezTo>
                  <a:cubicBezTo>
                    <a:pt x="321" y="120"/>
                    <a:pt x="311" y="62"/>
                    <a:pt x="289" y="8"/>
                  </a:cubicBezTo>
                  <a:lnTo>
                    <a:pt x="259" y="8"/>
                  </a:lnTo>
                  <a:cubicBezTo>
                    <a:pt x="232" y="8"/>
                    <a:pt x="206" y="5"/>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82"/>
            <p:cNvSpPr/>
            <p:nvPr/>
          </p:nvSpPr>
          <p:spPr>
            <a:xfrm>
              <a:off x="5062756" y="3084333"/>
              <a:ext cx="27981" cy="10432"/>
            </a:xfrm>
            <a:custGeom>
              <a:avLst/>
              <a:gdLst/>
              <a:ahLst/>
              <a:cxnLst/>
              <a:rect l="l" t="t" r="r" b="b"/>
              <a:pathLst>
                <a:path w="574" h="214" extrusionOk="0">
                  <a:moveTo>
                    <a:pt x="408" y="0"/>
                  </a:moveTo>
                  <a:cubicBezTo>
                    <a:pt x="309" y="0"/>
                    <a:pt x="199" y="49"/>
                    <a:pt x="115" y="86"/>
                  </a:cubicBezTo>
                  <a:cubicBezTo>
                    <a:pt x="81" y="118"/>
                    <a:pt x="47" y="160"/>
                    <a:pt x="3" y="181"/>
                  </a:cubicBezTo>
                  <a:cubicBezTo>
                    <a:pt x="3" y="190"/>
                    <a:pt x="2" y="198"/>
                    <a:pt x="1" y="206"/>
                  </a:cubicBezTo>
                  <a:cubicBezTo>
                    <a:pt x="29" y="207"/>
                    <a:pt x="56" y="209"/>
                    <a:pt x="79" y="209"/>
                  </a:cubicBezTo>
                  <a:cubicBezTo>
                    <a:pt x="86" y="209"/>
                    <a:pt x="93" y="209"/>
                    <a:pt x="100" y="208"/>
                  </a:cubicBezTo>
                  <a:cubicBezTo>
                    <a:pt x="256" y="206"/>
                    <a:pt x="445" y="214"/>
                    <a:pt x="565" y="96"/>
                  </a:cubicBezTo>
                  <a:cubicBezTo>
                    <a:pt x="565" y="95"/>
                    <a:pt x="566" y="94"/>
                    <a:pt x="566" y="94"/>
                  </a:cubicBezTo>
                  <a:cubicBezTo>
                    <a:pt x="567" y="93"/>
                    <a:pt x="567" y="93"/>
                    <a:pt x="567" y="92"/>
                  </a:cubicBezTo>
                  <a:cubicBezTo>
                    <a:pt x="567" y="92"/>
                    <a:pt x="568" y="91"/>
                    <a:pt x="568" y="91"/>
                  </a:cubicBezTo>
                  <a:lnTo>
                    <a:pt x="568" y="90"/>
                  </a:lnTo>
                  <a:cubicBezTo>
                    <a:pt x="573" y="77"/>
                    <a:pt x="566" y="66"/>
                    <a:pt x="558" y="55"/>
                  </a:cubicBezTo>
                  <a:cubicBezTo>
                    <a:pt x="515" y="15"/>
                    <a:pt x="463" y="0"/>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82"/>
            <p:cNvSpPr/>
            <p:nvPr/>
          </p:nvSpPr>
          <p:spPr>
            <a:xfrm>
              <a:off x="5033068" y="3083456"/>
              <a:ext cx="22960" cy="18817"/>
            </a:xfrm>
            <a:custGeom>
              <a:avLst/>
              <a:gdLst/>
              <a:ahLst/>
              <a:cxnLst/>
              <a:rect l="l" t="t" r="r" b="b"/>
              <a:pathLst>
                <a:path w="471" h="386" extrusionOk="0">
                  <a:moveTo>
                    <a:pt x="154" y="1"/>
                  </a:moveTo>
                  <a:cubicBezTo>
                    <a:pt x="51" y="49"/>
                    <a:pt x="1" y="188"/>
                    <a:pt x="48" y="287"/>
                  </a:cubicBezTo>
                  <a:cubicBezTo>
                    <a:pt x="89" y="354"/>
                    <a:pt x="174" y="385"/>
                    <a:pt x="250" y="385"/>
                  </a:cubicBezTo>
                  <a:cubicBezTo>
                    <a:pt x="254" y="385"/>
                    <a:pt x="258" y="385"/>
                    <a:pt x="261" y="385"/>
                  </a:cubicBezTo>
                  <a:cubicBezTo>
                    <a:pt x="383" y="381"/>
                    <a:pt x="470" y="247"/>
                    <a:pt x="405" y="138"/>
                  </a:cubicBezTo>
                  <a:cubicBezTo>
                    <a:pt x="359" y="44"/>
                    <a:pt x="250" y="17"/>
                    <a:pt x="154"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82"/>
            <p:cNvSpPr/>
            <p:nvPr/>
          </p:nvSpPr>
          <p:spPr>
            <a:xfrm>
              <a:off x="5052567" y="3102906"/>
              <a:ext cx="25056" cy="18817"/>
            </a:xfrm>
            <a:custGeom>
              <a:avLst/>
              <a:gdLst/>
              <a:ahLst/>
              <a:cxnLst/>
              <a:rect l="l" t="t" r="r" b="b"/>
              <a:pathLst>
                <a:path w="514" h="386" extrusionOk="0">
                  <a:moveTo>
                    <a:pt x="132" y="1"/>
                  </a:moveTo>
                  <a:cubicBezTo>
                    <a:pt x="98" y="41"/>
                    <a:pt x="54" y="74"/>
                    <a:pt x="1" y="98"/>
                  </a:cubicBezTo>
                  <a:cubicBezTo>
                    <a:pt x="107" y="237"/>
                    <a:pt x="248" y="372"/>
                    <a:pt x="425" y="385"/>
                  </a:cubicBezTo>
                  <a:cubicBezTo>
                    <a:pt x="427" y="385"/>
                    <a:pt x="428" y="385"/>
                    <a:pt x="429" y="385"/>
                  </a:cubicBezTo>
                  <a:cubicBezTo>
                    <a:pt x="504" y="385"/>
                    <a:pt x="513" y="326"/>
                    <a:pt x="496" y="266"/>
                  </a:cubicBezTo>
                  <a:cubicBezTo>
                    <a:pt x="451" y="153"/>
                    <a:pt x="350" y="28"/>
                    <a:pt x="224" y="11"/>
                  </a:cubicBezTo>
                  <a:cubicBezTo>
                    <a:pt x="194" y="9"/>
                    <a:pt x="162" y="8"/>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82"/>
            <p:cNvSpPr/>
            <p:nvPr/>
          </p:nvSpPr>
          <p:spPr>
            <a:xfrm>
              <a:off x="4990463" y="3043824"/>
              <a:ext cx="115775" cy="100176"/>
            </a:xfrm>
            <a:custGeom>
              <a:avLst/>
              <a:gdLst/>
              <a:ahLst/>
              <a:cxnLst/>
              <a:rect l="l" t="t" r="r" b="b"/>
              <a:pathLst>
                <a:path w="2375" h="2055" extrusionOk="0">
                  <a:moveTo>
                    <a:pt x="1035" y="173"/>
                  </a:moveTo>
                  <a:cubicBezTo>
                    <a:pt x="1155" y="193"/>
                    <a:pt x="1191" y="337"/>
                    <a:pt x="1199" y="441"/>
                  </a:cubicBezTo>
                  <a:cubicBezTo>
                    <a:pt x="1203" y="517"/>
                    <a:pt x="1154" y="590"/>
                    <a:pt x="1157" y="668"/>
                  </a:cubicBezTo>
                  <a:cubicBezTo>
                    <a:pt x="1148" y="667"/>
                    <a:pt x="1136" y="666"/>
                    <a:pt x="1126" y="666"/>
                  </a:cubicBezTo>
                  <a:cubicBezTo>
                    <a:pt x="1112" y="664"/>
                    <a:pt x="1098" y="664"/>
                    <a:pt x="1085" y="664"/>
                  </a:cubicBezTo>
                  <a:cubicBezTo>
                    <a:pt x="1063" y="664"/>
                    <a:pt x="1042" y="665"/>
                    <a:pt x="1023" y="669"/>
                  </a:cubicBezTo>
                  <a:cubicBezTo>
                    <a:pt x="904" y="550"/>
                    <a:pt x="839" y="270"/>
                    <a:pt x="1011" y="175"/>
                  </a:cubicBezTo>
                  <a:cubicBezTo>
                    <a:pt x="1011" y="175"/>
                    <a:pt x="1015" y="175"/>
                    <a:pt x="1020" y="174"/>
                  </a:cubicBezTo>
                  <a:cubicBezTo>
                    <a:pt x="1023" y="174"/>
                    <a:pt x="1028" y="173"/>
                    <a:pt x="1034" y="173"/>
                  </a:cubicBezTo>
                  <a:close/>
                  <a:moveTo>
                    <a:pt x="1600" y="410"/>
                  </a:moveTo>
                  <a:cubicBezTo>
                    <a:pt x="1757" y="475"/>
                    <a:pt x="1539" y="670"/>
                    <a:pt x="1411" y="789"/>
                  </a:cubicBezTo>
                  <a:cubicBezTo>
                    <a:pt x="1393" y="766"/>
                    <a:pt x="1368" y="746"/>
                    <a:pt x="1341" y="729"/>
                  </a:cubicBezTo>
                  <a:cubicBezTo>
                    <a:pt x="1349" y="698"/>
                    <a:pt x="1349" y="664"/>
                    <a:pt x="1354" y="633"/>
                  </a:cubicBezTo>
                  <a:cubicBezTo>
                    <a:pt x="1398" y="533"/>
                    <a:pt x="1486" y="426"/>
                    <a:pt x="1600" y="410"/>
                  </a:cubicBezTo>
                  <a:close/>
                  <a:moveTo>
                    <a:pt x="447" y="572"/>
                  </a:moveTo>
                  <a:cubicBezTo>
                    <a:pt x="493" y="572"/>
                    <a:pt x="549" y="588"/>
                    <a:pt x="608" y="622"/>
                  </a:cubicBezTo>
                  <a:cubicBezTo>
                    <a:pt x="682" y="663"/>
                    <a:pt x="758" y="718"/>
                    <a:pt x="827" y="773"/>
                  </a:cubicBezTo>
                  <a:cubicBezTo>
                    <a:pt x="799" y="805"/>
                    <a:pt x="777" y="843"/>
                    <a:pt x="762" y="883"/>
                  </a:cubicBezTo>
                  <a:cubicBezTo>
                    <a:pt x="752" y="881"/>
                    <a:pt x="741" y="880"/>
                    <a:pt x="730" y="880"/>
                  </a:cubicBezTo>
                  <a:cubicBezTo>
                    <a:pt x="711" y="880"/>
                    <a:pt x="691" y="883"/>
                    <a:pt x="674" y="888"/>
                  </a:cubicBezTo>
                  <a:cubicBezTo>
                    <a:pt x="592" y="884"/>
                    <a:pt x="510" y="860"/>
                    <a:pt x="440" y="819"/>
                  </a:cubicBezTo>
                  <a:cubicBezTo>
                    <a:pt x="273" y="685"/>
                    <a:pt x="322" y="572"/>
                    <a:pt x="447" y="572"/>
                  </a:cubicBezTo>
                  <a:close/>
                  <a:moveTo>
                    <a:pt x="1890" y="831"/>
                  </a:moveTo>
                  <a:cubicBezTo>
                    <a:pt x="1946" y="831"/>
                    <a:pt x="1998" y="846"/>
                    <a:pt x="2041" y="886"/>
                  </a:cubicBezTo>
                  <a:cubicBezTo>
                    <a:pt x="2049" y="897"/>
                    <a:pt x="2056" y="908"/>
                    <a:pt x="2051" y="920"/>
                  </a:cubicBezTo>
                  <a:lnTo>
                    <a:pt x="2051" y="921"/>
                  </a:lnTo>
                  <a:lnTo>
                    <a:pt x="2050" y="922"/>
                  </a:lnTo>
                  <a:cubicBezTo>
                    <a:pt x="2050" y="922"/>
                    <a:pt x="2050" y="923"/>
                    <a:pt x="2050" y="923"/>
                  </a:cubicBezTo>
                  <a:cubicBezTo>
                    <a:pt x="2049" y="924"/>
                    <a:pt x="2049" y="924"/>
                    <a:pt x="2049" y="925"/>
                  </a:cubicBezTo>
                  <a:cubicBezTo>
                    <a:pt x="2049" y="925"/>
                    <a:pt x="2048" y="926"/>
                    <a:pt x="2048" y="927"/>
                  </a:cubicBezTo>
                  <a:cubicBezTo>
                    <a:pt x="1928" y="1045"/>
                    <a:pt x="1739" y="1037"/>
                    <a:pt x="1583" y="1039"/>
                  </a:cubicBezTo>
                  <a:cubicBezTo>
                    <a:pt x="1576" y="1040"/>
                    <a:pt x="1569" y="1040"/>
                    <a:pt x="1562" y="1040"/>
                  </a:cubicBezTo>
                  <a:cubicBezTo>
                    <a:pt x="1538" y="1040"/>
                    <a:pt x="1511" y="1038"/>
                    <a:pt x="1484" y="1037"/>
                  </a:cubicBezTo>
                  <a:cubicBezTo>
                    <a:pt x="1485" y="1029"/>
                    <a:pt x="1485" y="1021"/>
                    <a:pt x="1486" y="1012"/>
                  </a:cubicBezTo>
                  <a:cubicBezTo>
                    <a:pt x="1529" y="991"/>
                    <a:pt x="1564" y="949"/>
                    <a:pt x="1598" y="917"/>
                  </a:cubicBezTo>
                  <a:cubicBezTo>
                    <a:pt x="1682" y="880"/>
                    <a:pt x="1792" y="831"/>
                    <a:pt x="1890" y="831"/>
                  </a:cubicBezTo>
                  <a:close/>
                  <a:moveTo>
                    <a:pt x="1029" y="814"/>
                  </a:moveTo>
                  <a:cubicBezTo>
                    <a:pt x="1124" y="830"/>
                    <a:pt x="1233" y="857"/>
                    <a:pt x="1279" y="951"/>
                  </a:cubicBezTo>
                  <a:cubicBezTo>
                    <a:pt x="1344" y="1060"/>
                    <a:pt x="1257" y="1194"/>
                    <a:pt x="1135" y="1198"/>
                  </a:cubicBezTo>
                  <a:cubicBezTo>
                    <a:pt x="1132" y="1198"/>
                    <a:pt x="1128" y="1198"/>
                    <a:pt x="1124" y="1198"/>
                  </a:cubicBezTo>
                  <a:cubicBezTo>
                    <a:pt x="1048" y="1198"/>
                    <a:pt x="963" y="1167"/>
                    <a:pt x="922" y="1100"/>
                  </a:cubicBezTo>
                  <a:cubicBezTo>
                    <a:pt x="875" y="1001"/>
                    <a:pt x="925" y="862"/>
                    <a:pt x="1029" y="814"/>
                  </a:cubicBezTo>
                  <a:close/>
                  <a:moveTo>
                    <a:pt x="740" y="1042"/>
                  </a:moveTo>
                  <a:cubicBezTo>
                    <a:pt x="747" y="1119"/>
                    <a:pt x="778" y="1194"/>
                    <a:pt x="836" y="1251"/>
                  </a:cubicBezTo>
                  <a:cubicBezTo>
                    <a:pt x="827" y="1260"/>
                    <a:pt x="820" y="1268"/>
                    <a:pt x="813" y="1277"/>
                  </a:cubicBezTo>
                  <a:cubicBezTo>
                    <a:pt x="717" y="1351"/>
                    <a:pt x="584" y="1451"/>
                    <a:pt x="456" y="1451"/>
                  </a:cubicBezTo>
                  <a:cubicBezTo>
                    <a:pt x="427" y="1451"/>
                    <a:pt x="399" y="1446"/>
                    <a:pt x="371" y="1434"/>
                  </a:cubicBezTo>
                  <a:cubicBezTo>
                    <a:pt x="361" y="1425"/>
                    <a:pt x="354" y="1414"/>
                    <a:pt x="347" y="1402"/>
                  </a:cubicBezTo>
                  <a:cubicBezTo>
                    <a:pt x="314" y="1191"/>
                    <a:pt x="589" y="1115"/>
                    <a:pt x="739" y="1042"/>
                  </a:cubicBezTo>
                  <a:close/>
                  <a:moveTo>
                    <a:pt x="1406" y="1213"/>
                  </a:moveTo>
                  <a:cubicBezTo>
                    <a:pt x="1436" y="1220"/>
                    <a:pt x="1468" y="1221"/>
                    <a:pt x="1498" y="1223"/>
                  </a:cubicBezTo>
                  <a:cubicBezTo>
                    <a:pt x="1624" y="1240"/>
                    <a:pt x="1725" y="1365"/>
                    <a:pt x="1770" y="1478"/>
                  </a:cubicBezTo>
                  <a:cubicBezTo>
                    <a:pt x="1787" y="1538"/>
                    <a:pt x="1778" y="1597"/>
                    <a:pt x="1703" y="1597"/>
                  </a:cubicBezTo>
                  <a:cubicBezTo>
                    <a:pt x="1702" y="1597"/>
                    <a:pt x="1701" y="1597"/>
                    <a:pt x="1699" y="1597"/>
                  </a:cubicBezTo>
                  <a:cubicBezTo>
                    <a:pt x="1522" y="1584"/>
                    <a:pt x="1381" y="1449"/>
                    <a:pt x="1275" y="1310"/>
                  </a:cubicBezTo>
                  <a:cubicBezTo>
                    <a:pt x="1328" y="1286"/>
                    <a:pt x="1372" y="1253"/>
                    <a:pt x="1406" y="1213"/>
                  </a:cubicBezTo>
                  <a:close/>
                  <a:moveTo>
                    <a:pt x="1009" y="1340"/>
                  </a:moveTo>
                  <a:cubicBezTo>
                    <a:pt x="1033" y="1344"/>
                    <a:pt x="1059" y="1347"/>
                    <a:pt x="1086" y="1347"/>
                  </a:cubicBezTo>
                  <a:lnTo>
                    <a:pt x="1116" y="1347"/>
                  </a:lnTo>
                  <a:cubicBezTo>
                    <a:pt x="1138" y="1401"/>
                    <a:pt x="1148" y="1459"/>
                    <a:pt x="1152" y="1516"/>
                  </a:cubicBezTo>
                  <a:cubicBezTo>
                    <a:pt x="1158" y="1644"/>
                    <a:pt x="1137" y="1838"/>
                    <a:pt x="987" y="1872"/>
                  </a:cubicBezTo>
                  <a:cubicBezTo>
                    <a:pt x="827" y="1801"/>
                    <a:pt x="957" y="1563"/>
                    <a:pt x="981" y="1438"/>
                  </a:cubicBezTo>
                  <a:cubicBezTo>
                    <a:pt x="984" y="1407"/>
                    <a:pt x="999" y="1372"/>
                    <a:pt x="1009" y="1340"/>
                  </a:cubicBezTo>
                  <a:close/>
                  <a:moveTo>
                    <a:pt x="1028" y="1"/>
                  </a:moveTo>
                  <a:cubicBezTo>
                    <a:pt x="834" y="1"/>
                    <a:pt x="650" y="216"/>
                    <a:pt x="754" y="522"/>
                  </a:cubicBezTo>
                  <a:cubicBezTo>
                    <a:pt x="642" y="436"/>
                    <a:pt x="535" y="401"/>
                    <a:pt x="443" y="401"/>
                  </a:cubicBezTo>
                  <a:cubicBezTo>
                    <a:pt x="155" y="401"/>
                    <a:pt x="23" y="751"/>
                    <a:pt x="412" y="976"/>
                  </a:cubicBezTo>
                  <a:cubicBezTo>
                    <a:pt x="0" y="1196"/>
                    <a:pt x="124" y="1603"/>
                    <a:pt x="456" y="1603"/>
                  </a:cubicBezTo>
                  <a:cubicBezTo>
                    <a:pt x="536" y="1603"/>
                    <a:pt x="628" y="1579"/>
                    <a:pt x="728" y="1524"/>
                  </a:cubicBezTo>
                  <a:lnTo>
                    <a:pt x="728" y="1524"/>
                  </a:lnTo>
                  <a:cubicBezTo>
                    <a:pt x="660" y="1713"/>
                    <a:pt x="705" y="1979"/>
                    <a:pt x="919" y="2046"/>
                  </a:cubicBezTo>
                  <a:cubicBezTo>
                    <a:pt x="942" y="2052"/>
                    <a:pt x="964" y="2054"/>
                    <a:pt x="986" y="2054"/>
                  </a:cubicBezTo>
                  <a:cubicBezTo>
                    <a:pt x="1201" y="2054"/>
                    <a:pt x="1323" y="1784"/>
                    <a:pt x="1301" y="1586"/>
                  </a:cubicBezTo>
                  <a:lnTo>
                    <a:pt x="1301" y="1586"/>
                  </a:lnTo>
                  <a:cubicBezTo>
                    <a:pt x="1421" y="1719"/>
                    <a:pt x="1561" y="1776"/>
                    <a:pt x="1679" y="1776"/>
                  </a:cubicBezTo>
                  <a:cubicBezTo>
                    <a:pt x="1919" y="1776"/>
                    <a:pt x="2068" y="1540"/>
                    <a:pt x="1777" y="1233"/>
                  </a:cubicBezTo>
                  <a:cubicBezTo>
                    <a:pt x="2302" y="1224"/>
                    <a:pt x="2375" y="659"/>
                    <a:pt x="1866" y="659"/>
                  </a:cubicBezTo>
                  <a:cubicBezTo>
                    <a:pt x="1842" y="659"/>
                    <a:pt x="1816" y="661"/>
                    <a:pt x="1790" y="663"/>
                  </a:cubicBezTo>
                  <a:cubicBezTo>
                    <a:pt x="1914" y="426"/>
                    <a:pt x="1763" y="224"/>
                    <a:pt x="1564" y="224"/>
                  </a:cubicBezTo>
                  <a:cubicBezTo>
                    <a:pt x="1493" y="224"/>
                    <a:pt x="1416" y="250"/>
                    <a:pt x="1343" y="309"/>
                  </a:cubicBezTo>
                  <a:cubicBezTo>
                    <a:pt x="1285" y="92"/>
                    <a:pt x="1154" y="1"/>
                    <a:pt x="102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82"/>
            <p:cNvSpPr/>
            <p:nvPr/>
          </p:nvSpPr>
          <p:spPr>
            <a:xfrm>
              <a:off x="4396329" y="2592032"/>
              <a:ext cx="20474" cy="28274"/>
            </a:xfrm>
            <a:custGeom>
              <a:avLst/>
              <a:gdLst/>
              <a:ahLst/>
              <a:cxnLst/>
              <a:rect l="l" t="t" r="r" b="b"/>
              <a:pathLst>
                <a:path w="420" h="580" extrusionOk="0">
                  <a:moveTo>
                    <a:pt x="174" y="1"/>
                  </a:moveTo>
                  <a:cubicBezTo>
                    <a:pt x="1" y="104"/>
                    <a:pt x="91" y="492"/>
                    <a:pt x="261" y="570"/>
                  </a:cubicBezTo>
                  <a:cubicBezTo>
                    <a:pt x="274" y="569"/>
                    <a:pt x="287" y="568"/>
                    <a:pt x="300" y="568"/>
                  </a:cubicBezTo>
                  <a:cubicBezTo>
                    <a:pt x="331" y="568"/>
                    <a:pt x="363" y="572"/>
                    <a:pt x="398" y="579"/>
                  </a:cubicBezTo>
                  <a:cubicBezTo>
                    <a:pt x="420" y="379"/>
                    <a:pt x="401" y="6"/>
                    <a:pt x="173" y="2"/>
                  </a:cubicBezTo>
                  <a:lnTo>
                    <a:pt x="1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82"/>
            <p:cNvSpPr/>
            <p:nvPr/>
          </p:nvSpPr>
          <p:spPr>
            <a:xfrm>
              <a:off x="4366349" y="2616796"/>
              <a:ext cx="32710" cy="22911"/>
            </a:xfrm>
            <a:custGeom>
              <a:avLst/>
              <a:gdLst/>
              <a:ahLst/>
              <a:cxnLst/>
              <a:rect l="l" t="t" r="r" b="b"/>
              <a:pathLst>
                <a:path w="671" h="470" extrusionOk="0">
                  <a:moveTo>
                    <a:pt x="226" y="1"/>
                  </a:moveTo>
                  <a:cubicBezTo>
                    <a:pt x="52" y="1"/>
                    <a:pt x="0" y="118"/>
                    <a:pt x="48" y="235"/>
                  </a:cubicBezTo>
                  <a:cubicBezTo>
                    <a:pt x="96" y="352"/>
                    <a:pt x="244" y="469"/>
                    <a:pt x="471" y="469"/>
                  </a:cubicBezTo>
                  <a:cubicBezTo>
                    <a:pt x="483" y="463"/>
                    <a:pt x="496" y="460"/>
                    <a:pt x="510" y="460"/>
                  </a:cubicBezTo>
                  <a:cubicBezTo>
                    <a:pt x="514" y="460"/>
                    <a:pt x="519" y="460"/>
                    <a:pt x="523" y="461"/>
                  </a:cubicBezTo>
                  <a:cubicBezTo>
                    <a:pt x="527" y="343"/>
                    <a:pt x="581" y="227"/>
                    <a:pt x="670" y="150"/>
                  </a:cubicBezTo>
                  <a:cubicBezTo>
                    <a:pt x="667" y="148"/>
                    <a:pt x="663" y="145"/>
                    <a:pt x="659" y="144"/>
                  </a:cubicBezTo>
                  <a:cubicBezTo>
                    <a:pt x="470" y="41"/>
                    <a:pt x="327"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82"/>
            <p:cNvSpPr/>
            <p:nvPr/>
          </p:nvSpPr>
          <p:spPr>
            <a:xfrm>
              <a:off x="4422506" y="2600124"/>
              <a:ext cx="22180" cy="27299"/>
            </a:xfrm>
            <a:custGeom>
              <a:avLst/>
              <a:gdLst/>
              <a:ahLst/>
              <a:cxnLst/>
              <a:rect l="l" t="t" r="r" b="b"/>
              <a:pathLst>
                <a:path w="455" h="560" extrusionOk="0">
                  <a:moveTo>
                    <a:pt x="340" y="1"/>
                  </a:moveTo>
                  <a:cubicBezTo>
                    <a:pt x="175" y="1"/>
                    <a:pt x="66" y="259"/>
                    <a:pt x="10" y="392"/>
                  </a:cubicBezTo>
                  <a:cubicBezTo>
                    <a:pt x="3" y="413"/>
                    <a:pt x="2" y="435"/>
                    <a:pt x="1" y="458"/>
                  </a:cubicBezTo>
                  <a:cubicBezTo>
                    <a:pt x="57" y="485"/>
                    <a:pt x="101" y="519"/>
                    <a:pt x="133" y="559"/>
                  </a:cubicBezTo>
                  <a:cubicBezTo>
                    <a:pt x="145" y="532"/>
                    <a:pt x="171" y="508"/>
                    <a:pt x="198" y="491"/>
                  </a:cubicBezTo>
                  <a:cubicBezTo>
                    <a:pt x="309" y="386"/>
                    <a:pt x="425" y="275"/>
                    <a:pt x="451" y="120"/>
                  </a:cubicBezTo>
                  <a:cubicBezTo>
                    <a:pt x="454" y="86"/>
                    <a:pt x="447" y="44"/>
                    <a:pt x="419" y="18"/>
                  </a:cubicBezTo>
                  <a:lnTo>
                    <a:pt x="416" y="18"/>
                  </a:lnTo>
                  <a:cubicBezTo>
                    <a:pt x="390" y="6"/>
                    <a:pt x="365"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82"/>
            <p:cNvSpPr/>
            <p:nvPr/>
          </p:nvSpPr>
          <p:spPr>
            <a:xfrm>
              <a:off x="4402373" y="2657695"/>
              <a:ext cx="15697" cy="24130"/>
            </a:xfrm>
            <a:custGeom>
              <a:avLst/>
              <a:gdLst/>
              <a:ahLst/>
              <a:cxnLst/>
              <a:rect l="l" t="t" r="r" b="b"/>
              <a:pathLst>
                <a:path w="322" h="495" extrusionOk="0">
                  <a:moveTo>
                    <a:pt x="78" y="0"/>
                  </a:moveTo>
                  <a:lnTo>
                    <a:pt x="78" y="1"/>
                  </a:lnTo>
                  <a:cubicBezTo>
                    <a:pt x="57" y="141"/>
                    <a:pt x="1" y="439"/>
                    <a:pt x="173" y="495"/>
                  </a:cubicBezTo>
                  <a:cubicBezTo>
                    <a:pt x="321" y="406"/>
                    <a:pt x="299" y="164"/>
                    <a:pt x="257" y="1"/>
                  </a:cubicBezTo>
                  <a:lnTo>
                    <a:pt x="257" y="1"/>
                  </a:lnTo>
                  <a:cubicBezTo>
                    <a:pt x="229" y="6"/>
                    <a:pt x="200" y="9"/>
                    <a:pt x="171" y="9"/>
                  </a:cubicBezTo>
                  <a:cubicBezTo>
                    <a:pt x="141" y="9"/>
                    <a:pt x="110" y="6"/>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82"/>
            <p:cNvSpPr/>
            <p:nvPr/>
          </p:nvSpPr>
          <p:spPr>
            <a:xfrm>
              <a:off x="4374100" y="2644923"/>
              <a:ext cx="25300" cy="19158"/>
            </a:xfrm>
            <a:custGeom>
              <a:avLst/>
              <a:gdLst/>
              <a:ahLst/>
              <a:cxnLst/>
              <a:rect l="l" t="t" r="r" b="b"/>
              <a:pathLst>
                <a:path w="519" h="393" extrusionOk="0">
                  <a:moveTo>
                    <a:pt x="378" y="1"/>
                  </a:moveTo>
                  <a:cubicBezTo>
                    <a:pt x="270" y="80"/>
                    <a:pt x="118" y="109"/>
                    <a:pt x="39" y="230"/>
                  </a:cubicBezTo>
                  <a:cubicBezTo>
                    <a:pt x="14" y="266"/>
                    <a:pt x="1" y="319"/>
                    <a:pt x="34" y="353"/>
                  </a:cubicBezTo>
                  <a:cubicBezTo>
                    <a:pt x="73" y="381"/>
                    <a:pt x="117" y="393"/>
                    <a:pt x="162" y="393"/>
                  </a:cubicBezTo>
                  <a:cubicBezTo>
                    <a:pt x="292" y="393"/>
                    <a:pt x="434" y="298"/>
                    <a:pt x="512" y="211"/>
                  </a:cubicBezTo>
                  <a:cubicBezTo>
                    <a:pt x="515" y="206"/>
                    <a:pt x="517" y="203"/>
                    <a:pt x="519" y="199"/>
                  </a:cubicBezTo>
                  <a:cubicBezTo>
                    <a:pt x="444" y="148"/>
                    <a:pt x="399" y="76"/>
                    <a:pt x="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82"/>
            <p:cNvSpPr/>
            <p:nvPr/>
          </p:nvSpPr>
          <p:spPr>
            <a:xfrm>
              <a:off x="4431232" y="2629714"/>
              <a:ext cx="29785" cy="14088"/>
            </a:xfrm>
            <a:custGeom>
              <a:avLst/>
              <a:gdLst/>
              <a:ahLst/>
              <a:cxnLst/>
              <a:rect l="l" t="t" r="r" b="b"/>
              <a:pathLst>
                <a:path w="611" h="289" extrusionOk="0">
                  <a:moveTo>
                    <a:pt x="288" y="0"/>
                  </a:moveTo>
                  <a:cubicBezTo>
                    <a:pt x="283" y="0"/>
                    <a:pt x="279" y="0"/>
                    <a:pt x="274" y="1"/>
                  </a:cubicBezTo>
                  <a:cubicBezTo>
                    <a:pt x="218" y="2"/>
                    <a:pt x="156" y="3"/>
                    <a:pt x="104" y="29"/>
                  </a:cubicBezTo>
                  <a:cubicBezTo>
                    <a:pt x="82" y="46"/>
                    <a:pt x="55" y="57"/>
                    <a:pt x="28" y="57"/>
                  </a:cubicBezTo>
                  <a:cubicBezTo>
                    <a:pt x="21" y="57"/>
                    <a:pt x="15" y="57"/>
                    <a:pt x="9" y="55"/>
                  </a:cubicBezTo>
                  <a:lnTo>
                    <a:pt x="9" y="55"/>
                  </a:lnTo>
                  <a:cubicBezTo>
                    <a:pt x="32" y="129"/>
                    <a:pt x="26" y="209"/>
                    <a:pt x="0" y="284"/>
                  </a:cubicBezTo>
                  <a:cubicBezTo>
                    <a:pt x="49" y="286"/>
                    <a:pt x="99" y="289"/>
                    <a:pt x="149" y="289"/>
                  </a:cubicBezTo>
                  <a:cubicBezTo>
                    <a:pt x="246" y="289"/>
                    <a:pt x="342" y="279"/>
                    <a:pt x="431" y="239"/>
                  </a:cubicBezTo>
                  <a:cubicBezTo>
                    <a:pt x="610" y="144"/>
                    <a:pt x="419"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82"/>
            <p:cNvSpPr/>
            <p:nvPr/>
          </p:nvSpPr>
          <p:spPr>
            <a:xfrm>
              <a:off x="4395159" y="2625619"/>
              <a:ext cx="33148" cy="24081"/>
            </a:xfrm>
            <a:custGeom>
              <a:avLst/>
              <a:gdLst/>
              <a:ahLst/>
              <a:cxnLst/>
              <a:rect l="l" t="t" r="r" b="b"/>
              <a:pathLst>
                <a:path w="680" h="494" extrusionOk="0">
                  <a:moveTo>
                    <a:pt x="364" y="1"/>
                  </a:moveTo>
                  <a:cubicBezTo>
                    <a:pt x="74" y="74"/>
                    <a:pt x="1" y="481"/>
                    <a:pt x="349" y="493"/>
                  </a:cubicBezTo>
                  <a:cubicBezTo>
                    <a:pt x="512" y="490"/>
                    <a:pt x="679" y="311"/>
                    <a:pt x="578" y="155"/>
                  </a:cubicBezTo>
                  <a:cubicBezTo>
                    <a:pt x="533" y="69"/>
                    <a:pt x="432" y="54"/>
                    <a:pt x="364"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82"/>
            <p:cNvSpPr/>
            <p:nvPr/>
          </p:nvSpPr>
          <p:spPr>
            <a:xfrm>
              <a:off x="4421433" y="2650383"/>
              <a:ext cx="22619" cy="22083"/>
            </a:xfrm>
            <a:custGeom>
              <a:avLst/>
              <a:gdLst/>
              <a:ahLst/>
              <a:cxnLst/>
              <a:rect l="l" t="t" r="r" b="b"/>
              <a:pathLst>
                <a:path w="464" h="453" extrusionOk="0">
                  <a:moveTo>
                    <a:pt x="119" y="1"/>
                  </a:moveTo>
                  <a:cubicBezTo>
                    <a:pt x="87" y="40"/>
                    <a:pt x="47" y="73"/>
                    <a:pt x="0" y="101"/>
                  </a:cubicBezTo>
                  <a:cubicBezTo>
                    <a:pt x="18" y="124"/>
                    <a:pt x="36" y="146"/>
                    <a:pt x="53" y="169"/>
                  </a:cubicBezTo>
                  <a:cubicBezTo>
                    <a:pt x="151" y="287"/>
                    <a:pt x="258" y="453"/>
                    <a:pt x="427" y="453"/>
                  </a:cubicBezTo>
                  <a:cubicBezTo>
                    <a:pt x="441" y="444"/>
                    <a:pt x="446" y="426"/>
                    <a:pt x="454" y="414"/>
                  </a:cubicBezTo>
                  <a:cubicBezTo>
                    <a:pt x="464" y="252"/>
                    <a:pt x="340" y="87"/>
                    <a:pt x="199" y="16"/>
                  </a:cubicBezTo>
                  <a:cubicBezTo>
                    <a:pt x="176" y="8"/>
                    <a:pt x="148" y="5"/>
                    <a:pt x="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82"/>
            <p:cNvSpPr/>
            <p:nvPr/>
          </p:nvSpPr>
          <p:spPr>
            <a:xfrm>
              <a:off x="4375611" y="2662034"/>
              <a:ext cx="146" cy="146"/>
            </a:xfrm>
            <a:custGeom>
              <a:avLst/>
              <a:gdLst/>
              <a:ahLst/>
              <a:cxnLst/>
              <a:rect l="l" t="t" r="r" b="b"/>
              <a:pathLst>
                <a:path w="3" h="3" extrusionOk="0">
                  <a:moveTo>
                    <a:pt x="0" y="0"/>
                  </a:moveTo>
                  <a:cubicBezTo>
                    <a:pt x="1" y="1"/>
                    <a:pt x="2" y="2"/>
                    <a:pt x="3" y="2"/>
                  </a:cubicBezTo>
                  <a:cubicBezTo>
                    <a:pt x="3" y="1"/>
                    <a:pt x="2" y="1"/>
                    <a:pt x="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82"/>
            <p:cNvSpPr/>
            <p:nvPr/>
          </p:nvSpPr>
          <p:spPr>
            <a:xfrm>
              <a:off x="4360012" y="2584233"/>
              <a:ext cx="110218" cy="106026"/>
            </a:xfrm>
            <a:custGeom>
              <a:avLst/>
              <a:gdLst/>
              <a:ahLst/>
              <a:cxnLst/>
              <a:rect l="l" t="t" r="r" b="b"/>
              <a:pathLst>
                <a:path w="2261" h="2175" extrusionOk="0">
                  <a:moveTo>
                    <a:pt x="920" y="161"/>
                  </a:moveTo>
                  <a:lnTo>
                    <a:pt x="919" y="162"/>
                  </a:lnTo>
                  <a:cubicBezTo>
                    <a:pt x="1146" y="166"/>
                    <a:pt x="1165" y="539"/>
                    <a:pt x="1143" y="739"/>
                  </a:cubicBezTo>
                  <a:cubicBezTo>
                    <a:pt x="1108" y="732"/>
                    <a:pt x="1076" y="728"/>
                    <a:pt x="1045" y="728"/>
                  </a:cubicBezTo>
                  <a:cubicBezTo>
                    <a:pt x="1032" y="728"/>
                    <a:pt x="1019" y="729"/>
                    <a:pt x="1006" y="730"/>
                  </a:cubicBezTo>
                  <a:cubicBezTo>
                    <a:pt x="836" y="652"/>
                    <a:pt x="746" y="264"/>
                    <a:pt x="920" y="161"/>
                  </a:cubicBezTo>
                  <a:close/>
                  <a:moveTo>
                    <a:pt x="1622" y="327"/>
                  </a:moveTo>
                  <a:cubicBezTo>
                    <a:pt x="1647" y="327"/>
                    <a:pt x="1672" y="332"/>
                    <a:pt x="1698" y="344"/>
                  </a:cubicBezTo>
                  <a:lnTo>
                    <a:pt x="1701" y="344"/>
                  </a:lnTo>
                  <a:cubicBezTo>
                    <a:pt x="1729" y="370"/>
                    <a:pt x="1736" y="412"/>
                    <a:pt x="1732" y="446"/>
                  </a:cubicBezTo>
                  <a:cubicBezTo>
                    <a:pt x="1707" y="601"/>
                    <a:pt x="1591" y="712"/>
                    <a:pt x="1480" y="817"/>
                  </a:cubicBezTo>
                  <a:cubicBezTo>
                    <a:pt x="1453" y="834"/>
                    <a:pt x="1427" y="858"/>
                    <a:pt x="1415" y="885"/>
                  </a:cubicBezTo>
                  <a:cubicBezTo>
                    <a:pt x="1383" y="845"/>
                    <a:pt x="1339" y="811"/>
                    <a:pt x="1283" y="784"/>
                  </a:cubicBezTo>
                  <a:cubicBezTo>
                    <a:pt x="1284" y="761"/>
                    <a:pt x="1285" y="739"/>
                    <a:pt x="1292" y="718"/>
                  </a:cubicBezTo>
                  <a:cubicBezTo>
                    <a:pt x="1348" y="585"/>
                    <a:pt x="1457" y="327"/>
                    <a:pt x="1622" y="327"/>
                  </a:cubicBezTo>
                  <a:close/>
                  <a:moveTo>
                    <a:pt x="355" y="669"/>
                  </a:moveTo>
                  <a:cubicBezTo>
                    <a:pt x="457" y="669"/>
                    <a:pt x="600" y="709"/>
                    <a:pt x="789" y="812"/>
                  </a:cubicBezTo>
                  <a:cubicBezTo>
                    <a:pt x="793" y="814"/>
                    <a:pt x="797" y="816"/>
                    <a:pt x="800" y="818"/>
                  </a:cubicBezTo>
                  <a:cubicBezTo>
                    <a:pt x="710" y="895"/>
                    <a:pt x="657" y="1011"/>
                    <a:pt x="653" y="1129"/>
                  </a:cubicBezTo>
                  <a:cubicBezTo>
                    <a:pt x="649" y="1128"/>
                    <a:pt x="644" y="1128"/>
                    <a:pt x="640" y="1128"/>
                  </a:cubicBezTo>
                  <a:cubicBezTo>
                    <a:pt x="626" y="1128"/>
                    <a:pt x="613" y="1131"/>
                    <a:pt x="601" y="1137"/>
                  </a:cubicBezTo>
                  <a:cubicBezTo>
                    <a:pt x="374" y="1137"/>
                    <a:pt x="226" y="1020"/>
                    <a:pt x="178" y="903"/>
                  </a:cubicBezTo>
                  <a:cubicBezTo>
                    <a:pt x="130" y="786"/>
                    <a:pt x="182" y="669"/>
                    <a:pt x="355" y="669"/>
                  </a:cubicBezTo>
                  <a:close/>
                  <a:moveTo>
                    <a:pt x="1749" y="933"/>
                  </a:moveTo>
                  <a:cubicBezTo>
                    <a:pt x="1880" y="933"/>
                    <a:pt x="2071" y="1077"/>
                    <a:pt x="1892" y="1172"/>
                  </a:cubicBezTo>
                  <a:cubicBezTo>
                    <a:pt x="1803" y="1212"/>
                    <a:pt x="1707" y="1222"/>
                    <a:pt x="1610" y="1222"/>
                  </a:cubicBezTo>
                  <a:cubicBezTo>
                    <a:pt x="1560" y="1222"/>
                    <a:pt x="1510" y="1219"/>
                    <a:pt x="1461" y="1217"/>
                  </a:cubicBezTo>
                  <a:cubicBezTo>
                    <a:pt x="1487" y="1142"/>
                    <a:pt x="1493" y="1062"/>
                    <a:pt x="1470" y="988"/>
                  </a:cubicBezTo>
                  <a:lnTo>
                    <a:pt x="1470" y="988"/>
                  </a:lnTo>
                  <a:cubicBezTo>
                    <a:pt x="1476" y="990"/>
                    <a:pt x="1482" y="990"/>
                    <a:pt x="1489" y="990"/>
                  </a:cubicBezTo>
                  <a:cubicBezTo>
                    <a:pt x="1516" y="990"/>
                    <a:pt x="1543" y="979"/>
                    <a:pt x="1565" y="962"/>
                  </a:cubicBezTo>
                  <a:cubicBezTo>
                    <a:pt x="1617" y="937"/>
                    <a:pt x="1679" y="935"/>
                    <a:pt x="1735" y="934"/>
                  </a:cubicBezTo>
                  <a:cubicBezTo>
                    <a:pt x="1740" y="933"/>
                    <a:pt x="1744" y="933"/>
                    <a:pt x="1749" y="933"/>
                  </a:cubicBezTo>
                  <a:close/>
                  <a:moveTo>
                    <a:pt x="1085" y="850"/>
                  </a:moveTo>
                  <a:cubicBezTo>
                    <a:pt x="1153" y="903"/>
                    <a:pt x="1254" y="917"/>
                    <a:pt x="1299" y="1004"/>
                  </a:cubicBezTo>
                  <a:cubicBezTo>
                    <a:pt x="1400" y="1160"/>
                    <a:pt x="1233" y="1339"/>
                    <a:pt x="1070" y="1342"/>
                  </a:cubicBezTo>
                  <a:cubicBezTo>
                    <a:pt x="722" y="1330"/>
                    <a:pt x="795" y="923"/>
                    <a:pt x="1085" y="850"/>
                  </a:cubicBezTo>
                  <a:close/>
                  <a:moveTo>
                    <a:pt x="667" y="1246"/>
                  </a:moveTo>
                  <a:cubicBezTo>
                    <a:pt x="688" y="1321"/>
                    <a:pt x="734" y="1392"/>
                    <a:pt x="808" y="1444"/>
                  </a:cubicBezTo>
                  <a:cubicBezTo>
                    <a:pt x="806" y="1448"/>
                    <a:pt x="804" y="1451"/>
                    <a:pt x="801" y="1456"/>
                  </a:cubicBezTo>
                  <a:cubicBezTo>
                    <a:pt x="723" y="1543"/>
                    <a:pt x="582" y="1637"/>
                    <a:pt x="452" y="1637"/>
                  </a:cubicBezTo>
                  <a:cubicBezTo>
                    <a:pt x="406" y="1637"/>
                    <a:pt x="362" y="1625"/>
                    <a:pt x="323" y="1597"/>
                  </a:cubicBezTo>
                  <a:lnTo>
                    <a:pt x="323" y="1597"/>
                  </a:lnTo>
                  <a:cubicBezTo>
                    <a:pt x="324" y="1600"/>
                    <a:pt x="325" y="1601"/>
                    <a:pt x="326" y="1602"/>
                  </a:cubicBezTo>
                  <a:cubicBezTo>
                    <a:pt x="324" y="1600"/>
                    <a:pt x="323" y="1598"/>
                    <a:pt x="320" y="1596"/>
                  </a:cubicBezTo>
                  <a:lnTo>
                    <a:pt x="320" y="1596"/>
                  </a:lnTo>
                  <a:cubicBezTo>
                    <a:pt x="321" y="1596"/>
                    <a:pt x="321" y="1597"/>
                    <a:pt x="323" y="1597"/>
                  </a:cubicBezTo>
                  <a:cubicBezTo>
                    <a:pt x="290" y="1563"/>
                    <a:pt x="303" y="1511"/>
                    <a:pt x="328" y="1475"/>
                  </a:cubicBezTo>
                  <a:cubicBezTo>
                    <a:pt x="408" y="1354"/>
                    <a:pt x="560" y="1324"/>
                    <a:pt x="667" y="1246"/>
                  </a:cubicBezTo>
                  <a:close/>
                  <a:moveTo>
                    <a:pt x="1379" y="1358"/>
                  </a:moveTo>
                  <a:cubicBezTo>
                    <a:pt x="1408" y="1362"/>
                    <a:pt x="1437" y="1365"/>
                    <a:pt x="1459" y="1372"/>
                  </a:cubicBezTo>
                  <a:cubicBezTo>
                    <a:pt x="1600" y="1444"/>
                    <a:pt x="1724" y="1609"/>
                    <a:pt x="1714" y="1771"/>
                  </a:cubicBezTo>
                  <a:cubicBezTo>
                    <a:pt x="1706" y="1783"/>
                    <a:pt x="1701" y="1801"/>
                    <a:pt x="1688" y="1810"/>
                  </a:cubicBezTo>
                  <a:cubicBezTo>
                    <a:pt x="1518" y="1810"/>
                    <a:pt x="1411" y="1644"/>
                    <a:pt x="1314" y="1526"/>
                  </a:cubicBezTo>
                  <a:cubicBezTo>
                    <a:pt x="1296" y="1503"/>
                    <a:pt x="1278" y="1480"/>
                    <a:pt x="1262" y="1458"/>
                  </a:cubicBezTo>
                  <a:cubicBezTo>
                    <a:pt x="1307" y="1430"/>
                    <a:pt x="1347" y="1397"/>
                    <a:pt x="1379" y="1358"/>
                  </a:cubicBezTo>
                  <a:close/>
                  <a:moveTo>
                    <a:pt x="947" y="1507"/>
                  </a:moveTo>
                  <a:cubicBezTo>
                    <a:pt x="980" y="1514"/>
                    <a:pt x="1011" y="1517"/>
                    <a:pt x="1042" y="1517"/>
                  </a:cubicBezTo>
                  <a:cubicBezTo>
                    <a:pt x="1071" y="1517"/>
                    <a:pt x="1099" y="1514"/>
                    <a:pt x="1126" y="1508"/>
                  </a:cubicBezTo>
                  <a:lnTo>
                    <a:pt x="1126" y="1508"/>
                  </a:lnTo>
                  <a:cubicBezTo>
                    <a:pt x="1168" y="1671"/>
                    <a:pt x="1190" y="1913"/>
                    <a:pt x="1043" y="2002"/>
                  </a:cubicBezTo>
                  <a:cubicBezTo>
                    <a:pt x="870" y="1946"/>
                    <a:pt x="926" y="1648"/>
                    <a:pt x="947" y="1508"/>
                  </a:cubicBezTo>
                  <a:lnTo>
                    <a:pt x="947" y="1507"/>
                  </a:lnTo>
                  <a:close/>
                  <a:moveTo>
                    <a:pt x="943" y="1"/>
                  </a:moveTo>
                  <a:cubicBezTo>
                    <a:pt x="749" y="1"/>
                    <a:pt x="579" y="238"/>
                    <a:pt x="716" y="589"/>
                  </a:cubicBezTo>
                  <a:cubicBezTo>
                    <a:pt x="625" y="540"/>
                    <a:pt x="499" y="508"/>
                    <a:pt x="379" y="508"/>
                  </a:cubicBezTo>
                  <a:cubicBezTo>
                    <a:pt x="196" y="508"/>
                    <a:pt x="26" y="583"/>
                    <a:pt x="7" y="789"/>
                  </a:cubicBezTo>
                  <a:cubicBezTo>
                    <a:pt x="0" y="1002"/>
                    <a:pt x="182" y="1187"/>
                    <a:pt x="377" y="1245"/>
                  </a:cubicBezTo>
                  <a:cubicBezTo>
                    <a:pt x="5" y="1493"/>
                    <a:pt x="180" y="1762"/>
                    <a:pt x="464" y="1762"/>
                  </a:cubicBezTo>
                  <a:cubicBezTo>
                    <a:pt x="556" y="1762"/>
                    <a:pt x="660" y="1734"/>
                    <a:pt x="759" y="1667"/>
                  </a:cubicBezTo>
                  <a:lnTo>
                    <a:pt x="759" y="1667"/>
                  </a:lnTo>
                  <a:cubicBezTo>
                    <a:pt x="748" y="1826"/>
                    <a:pt x="772" y="2019"/>
                    <a:pt x="907" y="2124"/>
                  </a:cubicBezTo>
                  <a:cubicBezTo>
                    <a:pt x="956" y="2159"/>
                    <a:pt x="1002" y="2174"/>
                    <a:pt x="1044" y="2174"/>
                  </a:cubicBezTo>
                  <a:cubicBezTo>
                    <a:pt x="1214" y="2174"/>
                    <a:pt x="1315" y="1926"/>
                    <a:pt x="1295" y="1751"/>
                  </a:cubicBezTo>
                  <a:lnTo>
                    <a:pt x="1295" y="1751"/>
                  </a:lnTo>
                  <a:cubicBezTo>
                    <a:pt x="1426" y="1894"/>
                    <a:pt x="1551" y="1953"/>
                    <a:pt x="1648" y="1953"/>
                  </a:cubicBezTo>
                  <a:cubicBezTo>
                    <a:pt x="1852" y="1953"/>
                    <a:pt x="1932" y="1690"/>
                    <a:pt x="1676" y="1391"/>
                  </a:cubicBezTo>
                  <a:lnTo>
                    <a:pt x="1676" y="1391"/>
                  </a:lnTo>
                  <a:cubicBezTo>
                    <a:pt x="1689" y="1391"/>
                    <a:pt x="1702" y="1392"/>
                    <a:pt x="1714" y="1392"/>
                  </a:cubicBezTo>
                  <a:cubicBezTo>
                    <a:pt x="2171" y="1392"/>
                    <a:pt x="2261" y="853"/>
                    <a:pt x="1759" y="796"/>
                  </a:cubicBezTo>
                  <a:cubicBezTo>
                    <a:pt x="2029" y="494"/>
                    <a:pt x="1866" y="157"/>
                    <a:pt x="1620" y="157"/>
                  </a:cubicBezTo>
                  <a:cubicBezTo>
                    <a:pt x="1514" y="157"/>
                    <a:pt x="1393" y="219"/>
                    <a:pt x="1285" y="373"/>
                  </a:cubicBezTo>
                  <a:cubicBezTo>
                    <a:pt x="1220" y="112"/>
                    <a:pt x="1076" y="1"/>
                    <a:pt x="94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82"/>
            <p:cNvSpPr/>
            <p:nvPr/>
          </p:nvSpPr>
          <p:spPr>
            <a:xfrm>
              <a:off x="4573038" y="2567074"/>
              <a:ext cx="16233" cy="15355"/>
            </a:xfrm>
            <a:custGeom>
              <a:avLst/>
              <a:gdLst/>
              <a:ahLst/>
              <a:cxnLst/>
              <a:rect l="l" t="t" r="r" b="b"/>
              <a:pathLst>
                <a:path w="333" h="315" extrusionOk="0">
                  <a:moveTo>
                    <a:pt x="150" y="0"/>
                  </a:moveTo>
                  <a:cubicBezTo>
                    <a:pt x="119" y="0"/>
                    <a:pt x="90" y="12"/>
                    <a:pt x="70" y="36"/>
                  </a:cubicBezTo>
                  <a:cubicBezTo>
                    <a:pt x="1" y="138"/>
                    <a:pt x="104" y="287"/>
                    <a:pt x="210" y="314"/>
                  </a:cubicBezTo>
                  <a:cubicBezTo>
                    <a:pt x="276" y="220"/>
                    <a:pt x="332" y="58"/>
                    <a:pt x="190" y="6"/>
                  </a:cubicBezTo>
                  <a:cubicBezTo>
                    <a:pt x="176" y="2"/>
                    <a:pt x="162" y="0"/>
                    <a:pt x="15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82"/>
            <p:cNvSpPr/>
            <p:nvPr/>
          </p:nvSpPr>
          <p:spPr>
            <a:xfrm>
              <a:off x="4545740" y="2582868"/>
              <a:ext cx="11066" cy="13406"/>
            </a:xfrm>
            <a:custGeom>
              <a:avLst/>
              <a:gdLst/>
              <a:ahLst/>
              <a:cxnLst/>
              <a:rect l="l" t="t" r="r" b="b"/>
              <a:pathLst>
                <a:path w="227" h="275" extrusionOk="0">
                  <a:moveTo>
                    <a:pt x="105" y="1"/>
                  </a:moveTo>
                  <a:cubicBezTo>
                    <a:pt x="101" y="1"/>
                    <a:pt x="97" y="1"/>
                    <a:pt x="93" y="2"/>
                  </a:cubicBezTo>
                  <a:lnTo>
                    <a:pt x="92" y="2"/>
                  </a:lnTo>
                  <a:cubicBezTo>
                    <a:pt x="45" y="9"/>
                    <a:pt x="4" y="51"/>
                    <a:pt x="2" y="97"/>
                  </a:cubicBezTo>
                  <a:cubicBezTo>
                    <a:pt x="1" y="181"/>
                    <a:pt x="79" y="269"/>
                    <a:pt x="162" y="275"/>
                  </a:cubicBezTo>
                  <a:cubicBezTo>
                    <a:pt x="168" y="265"/>
                    <a:pt x="175" y="257"/>
                    <a:pt x="186" y="252"/>
                  </a:cubicBezTo>
                  <a:cubicBezTo>
                    <a:pt x="191" y="173"/>
                    <a:pt x="227" y="53"/>
                    <a:pt x="144" y="8"/>
                  </a:cubicBezTo>
                  <a:cubicBezTo>
                    <a:pt x="132" y="4"/>
                    <a:pt x="118" y="1"/>
                    <a:pt x="10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82"/>
            <p:cNvSpPr/>
            <p:nvPr/>
          </p:nvSpPr>
          <p:spPr>
            <a:xfrm>
              <a:off x="4604919" y="2560639"/>
              <a:ext cx="9555" cy="12382"/>
            </a:xfrm>
            <a:custGeom>
              <a:avLst/>
              <a:gdLst/>
              <a:ahLst/>
              <a:cxnLst/>
              <a:rect l="l" t="t" r="r" b="b"/>
              <a:pathLst>
                <a:path w="196" h="254" extrusionOk="0">
                  <a:moveTo>
                    <a:pt x="107" y="1"/>
                  </a:moveTo>
                  <a:cubicBezTo>
                    <a:pt x="55" y="1"/>
                    <a:pt x="5" y="51"/>
                    <a:pt x="2" y="113"/>
                  </a:cubicBezTo>
                  <a:cubicBezTo>
                    <a:pt x="1" y="176"/>
                    <a:pt x="34" y="237"/>
                    <a:pt x="93" y="254"/>
                  </a:cubicBezTo>
                  <a:cubicBezTo>
                    <a:pt x="108" y="209"/>
                    <a:pt x="161" y="185"/>
                    <a:pt x="180" y="144"/>
                  </a:cubicBezTo>
                  <a:cubicBezTo>
                    <a:pt x="194" y="115"/>
                    <a:pt x="195" y="79"/>
                    <a:pt x="183" y="51"/>
                  </a:cubicBezTo>
                  <a:lnTo>
                    <a:pt x="184" y="50"/>
                  </a:lnTo>
                  <a:cubicBezTo>
                    <a:pt x="163" y="14"/>
                    <a:pt x="134" y="1"/>
                    <a:pt x="10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82"/>
            <p:cNvSpPr/>
            <p:nvPr/>
          </p:nvSpPr>
          <p:spPr>
            <a:xfrm>
              <a:off x="4539402" y="2554594"/>
              <a:ext cx="86429" cy="75412"/>
            </a:xfrm>
            <a:custGeom>
              <a:avLst/>
              <a:gdLst/>
              <a:ahLst/>
              <a:cxnLst/>
              <a:rect l="l" t="t" r="r" b="b"/>
              <a:pathLst>
                <a:path w="1773" h="1547" extrusionOk="0">
                  <a:moveTo>
                    <a:pt x="1451" y="124"/>
                  </a:moveTo>
                  <a:cubicBezTo>
                    <a:pt x="1478" y="124"/>
                    <a:pt x="1507" y="138"/>
                    <a:pt x="1528" y="174"/>
                  </a:cubicBezTo>
                  <a:lnTo>
                    <a:pt x="1527" y="175"/>
                  </a:lnTo>
                  <a:cubicBezTo>
                    <a:pt x="1539" y="205"/>
                    <a:pt x="1539" y="239"/>
                    <a:pt x="1524" y="268"/>
                  </a:cubicBezTo>
                  <a:cubicBezTo>
                    <a:pt x="1505" y="309"/>
                    <a:pt x="1452" y="333"/>
                    <a:pt x="1437" y="378"/>
                  </a:cubicBezTo>
                  <a:cubicBezTo>
                    <a:pt x="1378" y="361"/>
                    <a:pt x="1345" y="300"/>
                    <a:pt x="1346" y="237"/>
                  </a:cubicBezTo>
                  <a:cubicBezTo>
                    <a:pt x="1349" y="175"/>
                    <a:pt x="1399" y="124"/>
                    <a:pt x="1451" y="124"/>
                  </a:cubicBezTo>
                  <a:close/>
                  <a:moveTo>
                    <a:pt x="840" y="256"/>
                  </a:moveTo>
                  <a:cubicBezTo>
                    <a:pt x="852" y="256"/>
                    <a:pt x="866" y="258"/>
                    <a:pt x="880" y="262"/>
                  </a:cubicBezTo>
                  <a:cubicBezTo>
                    <a:pt x="1022" y="314"/>
                    <a:pt x="966" y="476"/>
                    <a:pt x="900" y="570"/>
                  </a:cubicBezTo>
                  <a:cubicBezTo>
                    <a:pt x="794" y="544"/>
                    <a:pt x="691" y="394"/>
                    <a:pt x="760" y="293"/>
                  </a:cubicBezTo>
                  <a:cubicBezTo>
                    <a:pt x="780" y="268"/>
                    <a:pt x="809" y="256"/>
                    <a:pt x="840" y="256"/>
                  </a:cubicBezTo>
                  <a:close/>
                  <a:moveTo>
                    <a:pt x="237" y="580"/>
                  </a:moveTo>
                  <a:cubicBezTo>
                    <a:pt x="249" y="580"/>
                    <a:pt x="262" y="583"/>
                    <a:pt x="274" y="588"/>
                  </a:cubicBezTo>
                  <a:cubicBezTo>
                    <a:pt x="357" y="633"/>
                    <a:pt x="321" y="753"/>
                    <a:pt x="316" y="832"/>
                  </a:cubicBezTo>
                  <a:cubicBezTo>
                    <a:pt x="305" y="837"/>
                    <a:pt x="298" y="845"/>
                    <a:pt x="292" y="855"/>
                  </a:cubicBezTo>
                  <a:cubicBezTo>
                    <a:pt x="209" y="849"/>
                    <a:pt x="131" y="761"/>
                    <a:pt x="132" y="677"/>
                  </a:cubicBezTo>
                  <a:cubicBezTo>
                    <a:pt x="134" y="631"/>
                    <a:pt x="175" y="588"/>
                    <a:pt x="222" y="582"/>
                  </a:cubicBezTo>
                  <a:lnTo>
                    <a:pt x="223" y="582"/>
                  </a:lnTo>
                  <a:cubicBezTo>
                    <a:pt x="228" y="581"/>
                    <a:pt x="232" y="580"/>
                    <a:pt x="237" y="580"/>
                  </a:cubicBezTo>
                  <a:close/>
                  <a:moveTo>
                    <a:pt x="1453" y="1"/>
                  </a:moveTo>
                  <a:cubicBezTo>
                    <a:pt x="1206" y="1"/>
                    <a:pt x="1187" y="410"/>
                    <a:pt x="1420" y="463"/>
                  </a:cubicBezTo>
                  <a:cubicBezTo>
                    <a:pt x="1359" y="655"/>
                    <a:pt x="1303" y="887"/>
                    <a:pt x="1134" y="1011"/>
                  </a:cubicBezTo>
                  <a:cubicBezTo>
                    <a:pt x="1123" y="999"/>
                    <a:pt x="1110" y="988"/>
                    <a:pt x="1095" y="983"/>
                  </a:cubicBezTo>
                  <a:cubicBezTo>
                    <a:pt x="1043" y="884"/>
                    <a:pt x="1004" y="779"/>
                    <a:pt x="977" y="669"/>
                  </a:cubicBezTo>
                  <a:cubicBezTo>
                    <a:pt x="1128" y="529"/>
                    <a:pt x="1116" y="198"/>
                    <a:pt x="894" y="135"/>
                  </a:cubicBezTo>
                  <a:cubicBezTo>
                    <a:pt x="878" y="131"/>
                    <a:pt x="862" y="129"/>
                    <a:pt x="845" y="129"/>
                  </a:cubicBezTo>
                  <a:cubicBezTo>
                    <a:pt x="756" y="129"/>
                    <a:pt x="672" y="190"/>
                    <a:pt x="639" y="274"/>
                  </a:cubicBezTo>
                  <a:cubicBezTo>
                    <a:pt x="578" y="435"/>
                    <a:pt x="698" y="606"/>
                    <a:pt x="832" y="689"/>
                  </a:cubicBezTo>
                  <a:cubicBezTo>
                    <a:pt x="866" y="805"/>
                    <a:pt x="914" y="918"/>
                    <a:pt x="976" y="1023"/>
                  </a:cubicBezTo>
                  <a:cubicBezTo>
                    <a:pt x="938" y="1034"/>
                    <a:pt x="900" y="1039"/>
                    <a:pt x="862" y="1039"/>
                  </a:cubicBezTo>
                  <a:cubicBezTo>
                    <a:pt x="722" y="1039"/>
                    <a:pt x="587" y="971"/>
                    <a:pt x="468" y="895"/>
                  </a:cubicBezTo>
                  <a:cubicBezTo>
                    <a:pt x="492" y="766"/>
                    <a:pt x="483" y="593"/>
                    <a:pt x="369" y="508"/>
                  </a:cubicBezTo>
                  <a:cubicBezTo>
                    <a:pt x="334" y="484"/>
                    <a:pt x="296" y="474"/>
                    <a:pt x="257" y="474"/>
                  </a:cubicBezTo>
                  <a:cubicBezTo>
                    <a:pt x="128" y="474"/>
                    <a:pt x="1" y="593"/>
                    <a:pt x="37" y="734"/>
                  </a:cubicBezTo>
                  <a:cubicBezTo>
                    <a:pt x="69" y="851"/>
                    <a:pt x="180" y="958"/>
                    <a:pt x="305" y="958"/>
                  </a:cubicBezTo>
                  <a:cubicBezTo>
                    <a:pt x="314" y="958"/>
                    <a:pt x="324" y="958"/>
                    <a:pt x="333" y="957"/>
                  </a:cubicBezTo>
                  <a:cubicBezTo>
                    <a:pt x="469" y="1039"/>
                    <a:pt x="610" y="1128"/>
                    <a:pt x="767" y="1161"/>
                  </a:cubicBezTo>
                  <a:cubicBezTo>
                    <a:pt x="798" y="1168"/>
                    <a:pt x="830" y="1171"/>
                    <a:pt x="862" y="1171"/>
                  </a:cubicBezTo>
                  <a:cubicBezTo>
                    <a:pt x="927" y="1171"/>
                    <a:pt x="992" y="1159"/>
                    <a:pt x="1053" y="1138"/>
                  </a:cubicBezTo>
                  <a:cubicBezTo>
                    <a:pt x="1177" y="1308"/>
                    <a:pt x="1338" y="1450"/>
                    <a:pt x="1524" y="1545"/>
                  </a:cubicBezTo>
                  <a:cubicBezTo>
                    <a:pt x="1529" y="1547"/>
                    <a:pt x="1533" y="1547"/>
                    <a:pt x="1537" y="1547"/>
                  </a:cubicBezTo>
                  <a:cubicBezTo>
                    <a:pt x="1568" y="1547"/>
                    <a:pt x="1568" y="1500"/>
                    <a:pt x="1531" y="1494"/>
                  </a:cubicBezTo>
                  <a:cubicBezTo>
                    <a:pt x="1388" y="1388"/>
                    <a:pt x="1264" y="1258"/>
                    <a:pt x="1167" y="1109"/>
                  </a:cubicBezTo>
                  <a:cubicBezTo>
                    <a:pt x="1180" y="1103"/>
                    <a:pt x="1190" y="1096"/>
                    <a:pt x="1201" y="1089"/>
                  </a:cubicBezTo>
                  <a:cubicBezTo>
                    <a:pt x="1402" y="953"/>
                    <a:pt x="1453" y="706"/>
                    <a:pt x="1523" y="489"/>
                  </a:cubicBezTo>
                  <a:cubicBezTo>
                    <a:pt x="1772" y="406"/>
                    <a:pt x="1732" y="28"/>
                    <a:pt x="1460" y="1"/>
                  </a:cubicBezTo>
                  <a:cubicBezTo>
                    <a:pt x="1458" y="1"/>
                    <a:pt x="1455" y="1"/>
                    <a:pt x="145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82"/>
            <p:cNvSpPr/>
            <p:nvPr/>
          </p:nvSpPr>
          <p:spPr>
            <a:xfrm>
              <a:off x="5017664" y="2626253"/>
              <a:ext cx="33733" cy="25397"/>
            </a:xfrm>
            <a:custGeom>
              <a:avLst/>
              <a:gdLst/>
              <a:ahLst/>
              <a:cxnLst/>
              <a:rect l="l" t="t" r="r" b="b"/>
              <a:pathLst>
                <a:path w="692" h="521" extrusionOk="0">
                  <a:moveTo>
                    <a:pt x="294" y="0"/>
                  </a:moveTo>
                  <a:lnTo>
                    <a:pt x="294" y="0"/>
                  </a:lnTo>
                  <a:cubicBezTo>
                    <a:pt x="0" y="64"/>
                    <a:pt x="34" y="520"/>
                    <a:pt x="328" y="520"/>
                  </a:cubicBezTo>
                  <a:cubicBezTo>
                    <a:pt x="336" y="520"/>
                    <a:pt x="345" y="520"/>
                    <a:pt x="353" y="519"/>
                  </a:cubicBezTo>
                  <a:cubicBezTo>
                    <a:pt x="539" y="516"/>
                    <a:pt x="692" y="322"/>
                    <a:pt x="587" y="150"/>
                  </a:cubicBezTo>
                  <a:cubicBezTo>
                    <a:pt x="575" y="135"/>
                    <a:pt x="562" y="121"/>
                    <a:pt x="549" y="108"/>
                  </a:cubicBezTo>
                  <a:cubicBezTo>
                    <a:pt x="546" y="107"/>
                    <a:pt x="543" y="106"/>
                    <a:pt x="538" y="104"/>
                  </a:cubicBezTo>
                  <a:cubicBezTo>
                    <a:pt x="534" y="100"/>
                    <a:pt x="530" y="96"/>
                    <a:pt x="527" y="92"/>
                  </a:cubicBezTo>
                  <a:cubicBezTo>
                    <a:pt x="458" y="45"/>
                    <a:pt x="370" y="30"/>
                    <a:pt x="294"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82"/>
            <p:cNvSpPr/>
            <p:nvPr/>
          </p:nvSpPr>
          <p:spPr>
            <a:xfrm>
              <a:off x="4987733" y="2625912"/>
              <a:ext cx="26714" cy="16330"/>
            </a:xfrm>
            <a:custGeom>
              <a:avLst/>
              <a:gdLst/>
              <a:ahLst/>
              <a:cxnLst/>
              <a:rect l="l" t="t" r="r" b="b"/>
              <a:pathLst>
                <a:path w="548" h="335" extrusionOk="0">
                  <a:moveTo>
                    <a:pt x="191" y="1"/>
                  </a:moveTo>
                  <a:cubicBezTo>
                    <a:pt x="107" y="1"/>
                    <a:pt x="27" y="27"/>
                    <a:pt x="0" y="109"/>
                  </a:cubicBezTo>
                  <a:cubicBezTo>
                    <a:pt x="13" y="304"/>
                    <a:pt x="305" y="335"/>
                    <a:pt x="487" y="335"/>
                  </a:cubicBezTo>
                  <a:cubicBezTo>
                    <a:pt x="505" y="335"/>
                    <a:pt x="522" y="334"/>
                    <a:pt x="538" y="334"/>
                  </a:cubicBezTo>
                  <a:cubicBezTo>
                    <a:pt x="523" y="259"/>
                    <a:pt x="526" y="182"/>
                    <a:pt x="547" y="111"/>
                  </a:cubicBezTo>
                  <a:cubicBezTo>
                    <a:pt x="482" y="85"/>
                    <a:pt x="415" y="46"/>
                    <a:pt x="355" y="29"/>
                  </a:cubicBezTo>
                  <a:cubicBezTo>
                    <a:pt x="309" y="12"/>
                    <a:pt x="24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82"/>
            <p:cNvSpPr/>
            <p:nvPr/>
          </p:nvSpPr>
          <p:spPr>
            <a:xfrm>
              <a:off x="4995045" y="2648531"/>
              <a:ext cx="30321" cy="28079"/>
            </a:xfrm>
            <a:custGeom>
              <a:avLst/>
              <a:gdLst/>
              <a:ahLst/>
              <a:cxnLst/>
              <a:rect l="l" t="t" r="r" b="b"/>
              <a:pathLst>
                <a:path w="622" h="576" extrusionOk="0">
                  <a:moveTo>
                    <a:pt x="437" y="0"/>
                  </a:moveTo>
                  <a:cubicBezTo>
                    <a:pt x="423" y="15"/>
                    <a:pt x="406" y="26"/>
                    <a:pt x="389" y="44"/>
                  </a:cubicBezTo>
                  <a:cubicBezTo>
                    <a:pt x="258" y="165"/>
                    <a:pt x="0" y="310"/>
                    <a:pt x="85" y="515"/>
                  </a:cubicBezTo>
                  <a:cubicBezTo>
                    <a:pt x="95" y="531"/>
                    <a:pt x="107" y="544"/>
                    <a:pt x="122" y="556"/>
                  </a:cubicBezTo>
                  <a:cubicBezTo>
                    <a:pt x="123" y="557"/>
                    <a:pt x="124" y="557"/>
                    <a:pt x="124" y="557"/>
                  </a:cubicBezTo>
                  <a:cubicBezTo>
                    <a:pt x="125" y="558"/>
                    <a:pt x="126" y="558"/>
                    <a:pt x="127" y="559"/>
                  </a:cubicBezTo>
                  <a:cubicBezTo>
                    <a:pt x="127" y="560"/>
                    <a:pt x="128" y="560"/>
                    <a:pt x="128" y="560"/>
                  </a:cubicBezTo>
                  <a:lnTo>
                    <a:pt x="129" y="560"/>
                  </a:lnTo>
                  <a:cubicBezTo>
                    <a:pt x="145" y="569"/>
                    <a:pt x="169" y="576"/>
                    <a:pt x="182" y="576"/>
                  </a:cubicBezTo>
                  <a:cubicBezTo>
                    <a:pt x="402" y="571"/>
                    <a:pt x="574" y="371"/>
                    <a:pt x="621" y="169"/>
                  </a:cubicBezTo>
                  <a:cubicBezTo>
                    <a:pt x="539" y="130"/>
                    <a:pt x="478" y="70"/>
                    <a:pt x="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82"/>
            <p:cNvSpPr/>
            <p:nvPr/>
          </p:nvSpPr>
          <p:spPr>
            <a:xfrm>
              <a:off x="5031996" y="2591350"/>
              <a:ext cx="19840" cy="30613"/>
            </a:xfrm>
            <a:custGeom>
              <a:avLst/>
              <a:gdLst/>
              <a:ahLst/>
              <a:cxnLst/>
              <a:rect l="l" t="t" r="r" b="b"/>
              <a:pathLst>
                <a:path w="407" h="628" extrusionOk="0">
                  <a:moveTo>
                    <a:pt x="189" y="1"/>
                  </a:moveTo>
                  <a:cubicBezTo>
                    <a:pt x="164" y="1"/>
                    <a:pt x="142" y="15"/>
                    <a:pt x="126" y="30"/>
                  </a:cubicBezTo>
                  <a:cubicBezTo>
                    <a:pt x="17" y="181"/>
                    <a:pt x="1" y="396"/>
                    <a:pt x="77" y="564"/>
                  </a:cubicBezTo>
                  <a:cubicBezTo>
                    <a:pt x="85" y="565"/>
                    <a:pt x="93" y="566"/>
                    <a:pt x="101" y="568"/>
                  </a:cubicBezTo>
                  <a:cubicBezTo>
                    <a:pt x="99" y="568"/>
                    <a:pt x="96" y="568"/>
                    <a:pt x="94" y="567"/>
                  </a:cubicBezTo>
                  <a:cubicBezTo>
                    <a:pt x="94" y="567"/>
                    <a:pt x="93" y="568"/>
                    <a:pt x="93" y="568"/>
                  </a:cubicBezTo>
                  <a:lnTo>
                    <a:pt x="95" y="568"/>
                  </a:lnTo>
                  <a:cubicBezTo>
                    <a:pt x="115" y="568"/>
                    <a:pt x="134" y="578"/>
                    <a:pt x="146" y="593"/>
                  </a:cubicBezTo>
                  <a:cubicBezTo>
                    <a:pt x="187" y="602"/>
                    <a:pt x="223" y="613"/>
                    <a:pt x="257" y="628"/>
                  </a:cubicBezTo>
                  <a:lnTo>
                    <a:pt x="260" y="622"/>
                  </a:lnTo>
                  <a:cubicBezTo>
                    <a:pt x="293" y="429"/>
                    <a:pt x="406" y="116"/>
                    <a:pt x="196" y="1"/>
                  </a:cubicBezTo>
                  <a:cubicBezTo>
                    <a:pt x="194" y="1"/>
                    <a:pt x="19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82"/>
            <p:cNvSpPr/>
            <p:nvPr/>
          </p:nvSpPr>
          <p:spPr>
            <a:xfrm>
              <a:off x="5000213" y="2594762"/>
              <a:ext cx="27542" cy="30760"/>
            </a:xfrm>
            <a:custGeom>
              <a:avLst/>
              <a:gdLst/>
              <a:ahLst/>
              <a:cxnLst/>
              <a:rect l="l" t="t" r="r" b="b"/>
              <a:pathLst>
                <a:path w="565" h="631" extrusionOk="0">
                  <a:moveTo>
                    <a:pt x="112" y="0"/>
                  </a:moveTo>
                  <a:cubicBezTo>
                    <a:pt x="45" y="0"/>
                    <a:pt x="0" y="63"/>
                    <a:pt x="10" y="134"/>
                  </a:cubicBezTo>
                  <a:cubicBezTo>
                    <a:pt x="33" y="345"/>
                    <a:pt x="185" y="512"/>
                    <a:pt x="352" y="630"/>
                  </a:cubicBezTo>
                  <a:cubicBezTo>
                    <a:pt x="401" y="565"/>
                    <a:pt x="471" y="516"/>
                    <a:pt x="564" y="497"/>
                  </a:cubicBezTo>
                  <a:cubicBezTo>
                    <a:pt x="550" y="471"/>
                    <a:pt x="536" y="445"/>
                    <a:pt x="521" y="420"/>
                  </a:cubicBezTo>
                  <a:cubicBezTo>
                    <a:pt x="428" y="262"/>
                    <a:pt x="331" y="63"/>
                    <a:pt x="144" y="5"/>
                  </a:cubicBezTo>
                  <a:cubicBezTo>
                    <a:pt x="133" y="2"/>
                    <a:pt x="12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82"/>
            <p:cNvSpPr/>
            <p:nvPr/>
          </p:nvSpPr>
          <p:spPr>
            <a:xfrm>
              <a:off x="5032191" y="2656525"/>
              <a:ext cx="16915" cy="30272"/>
            </a:xfrm>
            <a:custGeom>
              <a:avLst/>
              <a:gdLst/>
              <a:ahLst/>
              <a:cxnLst/>
              <a:rect l="l" t="t" r="r" b="b"/>
              <a:pathLst>
                <a:path w="347" h="621" extrusionOk="0">
                  <a:moveTo>
                    <a:pt x="254" y="612"/>
                  </a:moveTo>
                  <a:cubicBezTo>
                    <a:pt x="253" y="613"/>
                    <a:pt x="252" y="613"/>
                    <a:pt x="251" y="613"/>
                  </a:cubicBezTo>
                  <a:lnTo>
                    <a:pt x="251" y="613"/>
                  </a:lnTo>
                  <a:cubicBezTo>
                    <a:pt x="252" y="613"/>
                    <a:pt x="253" y="613"/>
                    <a:pt x="254" y="612"/>
                  </a:cubicBezTo>
                  <a:close/>
                  <a:moveTo>
                    <a:pt x="259" y="1"/>
                  </a:moveTo>
                  <a:cubicBezTo>
                    <a:pt x="200" y="29"/>
                    <a:pt x="131" y="46"/>
                    <a:pt x="54" y="46"/>
                  </a:cubicBezTo>
                  <a:cubicBezTo>
                    <a:pt x="40" y="46"/>
                    <a:pt x="25" y="45"/>
                    <a:pt x="10" y="44"/>
                  </a:cubicBezTo>
                  <a:cubicBezTo>
                    <a:pt x="9" y="75"/>
                    <a:pt x="6" y="103"/>
                    <a:pt x="9" y="125"/>
                  </a:cubicBezTo>
                  <a:cubicBezTo>
                    <a:pt x="12" y="297"/>
                    <a:pt x="1" y="559"/>
                    <a:pt x="204" y="621"/>
                  </a:cubicBezTo>
                  <a:lnTo>
                    <a:pt x="224" y="621"/>
                  </a:lnTo>
                  <a:cubicBezTo>
                    <a:pt x="225" y="621"/>
                    <a:pt x="226" y="621"/>
                    <a:pt x="227" y="620"/>
                  </a:cubicBezTo>
                  <a:lnTo>
                    <a:pt x="228" y="620"/>
                  </a:lnTo>
                  <a:cubicBezTo>
                    <a:pt x="230" y="620"/>
                    <a:pt x="232" y="619"/>
                    <a:pt x="233" y="619"/>
                  </a:cubicBezTo>
                  <a:lnTo>
                    <a:pt x="235" y="619"/>
                  </a:lnTo>
                  <a:cubicBezTo>
                    <a:pt x="238" y="618"/>
                    <a:pt x="241" y="616"/>
                    <a:pt x="245" y="615"/>
                  </a:cubicBezTo>
                  <a:lnTo>
                    <a:pt x="246" y="615"/>
                  </a:lnTo>
                  <a:cubicBezTo>
                    <a:pt x="248" y="615"/>
                    <a:pt x="249" y="614"/>
                    <a:pt x="251" y="613"/>
                  </a:cubicBezTo>
                  <a:lnTo>
                    <a:pt x="251" y="613"/>
                  </a:lnTo>
                  <a:cubicBezTo>
                    <a:pt x="251" y="613"/>
                    <a:pt x="250" y="613"/>
                    <a:pt x="250" y="613"/>
                  </a:cubicBezTo>
                  <a:cubicBezTo>
                    <a:pt x="266" y="606"/>
                    <a:pt x="287" y="590"/>
                    <a:pt x="293" y="582"/>
                  </a:cubicBezTo>
                  <a:cubicBezTo>
                    <a:pt x="346" y="516"/>
                    <a:pt x="341" y="413"/>
                    <a:pt x="340" y="336"/>
                  </a:cubicBezTo>
                  <a:cubicBezTo>
                    <a:pt x="332" y="221"/>
                    <a:pt x="308" y="106"/>
                    <a:pt x="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82"/>
            <p:cNvSpPr/>
            <p:nvPr/>
          </p:nvSpPr>
          <p:spPr>
            <a:xfrm>
              <a:off x="5050959" y="2614797"/>
              <a:ext cx="29882" cy="20571"/>
            </a:xfrm>
            <a:custGeom>
              <a:avLst/>
              <a:gdLst/>
              <a:ahLst/>
              <a:cxnLst/>
              <a:rect l="l" t="t" r="r" b="b"/>
              <a:pathLst>
                <a:path w="613" h="422" extrusionOk="0">
                  <a:moveTo>
                    <a:pt x="399" y="1"/>
                  </a:moveTo>
                  <a:cubicBezTo>
                    <a:pt x="280" y="1"/>
                    <a:pt x="138" y="98"/>
                    <a:pt x="58" y="165"/>
                  </a:cubicBezTo>
                  <a:cubicBezTo>
                    <a:pt x="33" y="177"/>
                    <a:pt x="15" y="205"/>
                    <a:pt x="0" y="234"/>
                  </a:cubicBezTo>
                  <a:cubicBezTo>
                    <a:pt x="55" y="288"/>
                    <a:pt x="87" y="353"/>
                    <a:pt x="100" y="421"/>
                  </a:cubicBezTo>
                  <a:cubicBezTo>
                    <a:pt x="112" y="418"/>
                    <a:pt x="121" y="415"/>
                    <a:pt x="129" y="412"/>
                  </a:cubicBezTo>
                  <a:cubicBezTo>
                    <a:pt x="271" y="348"/>
                    <a:pt x="613" y="291"/>
                    <a:pt x="543" y="76"/>
                  </a:cubicBezTo>
                  <a:cubicBezTo>
                    <a:pt x="505" y="22"/>
                    <a:pt x="454" y="1"/>
                    <a:pt x="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82"/>
            <p:cNvSpPr/>
            <p:nvPr/>
          </p:nvSpPr>
          <p:spPr>
            <a:xfrm>
              <a:off x="5050374" y="2643071"/>
              <a:ext cx="31686" cy="20230"/>
            </a:xfrm>
            <a:custGeom>
              <a:avLst/>
              <a:gdLst/>
              <a:ahLst/>
              <a:cxnLst/>
              <a:rect l="l" t="t" r="r" b="b"/>
              <a:pathLst>
                <a:path w="650" h="415" extrusionOk="0">
                  <a:moveTo>
                    <a:pt x="189" y="1"/>
                  </a:moveTo>
                  <a:cubicBezTo>
                    <a:pt x="162" y="1"/>
                    <a:pt x="133" y="7"/>
                    <a:pt x="106" y="11"/>
                  </a:cubicBezTo>
                  <a:cubicBezTo>
                    <a:pt x="88" y="78"/>
                    <a:pt x="52" y="143"/>
                    <a:pt x="1" y="195"/>
                  </a:cubicBezTo>
                  <a:cubicBezTo>
                    <a:pt x="78" y="231"/>
                    <a:pt x="148" y="296"/>
                    <a:pt x="230" y="326"/>
                  </a:cubicBezTo>
                  <a:cubicBezTo>
                    <a:pt x="309" y="360"/>
                    <a:pt x="409" y="414"/>
                    <a:pt x="499" y="414"/>
                  </a:cubicBezTo>
                  <a:cubicBezTo>
                    <a:pt x="533" y="414"/>
                    <a:pt x="566" y="406"/>
                    <a:pt x="595" y="387"/>
                  </a:cubicBezTo>
                  <a:cubicBezTo>
                    <a:pt x="650" y="215"/>
                    <a:pt x="386" y="39"/>
                    <a:pt x="238" y="10"/>
                  </a:cubicBezTo>
                  <a:cubicBezTo>
                    <a:pt x="222" y="3"/>
                    <a:pt x="207"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82"/>
            <p:cNvSpPr/>
            <p:nvPr/>
          </p:nvSpPr>
          <p:spPr>
            <a:xfrm>
              <a:off x="4971159" y="2582137"/>
              <a:ext cx="122161" cy="112168"/>
            </a:xfrm>
            <a:custGeom>
              <a:avLst/>
              <a:gdLst/>
              <a:ahLst/>
              <a:cxnLst/>
              <a:rect l="l" t="t" r="r" b="b"/>
              <a:pathLst>
                <a:path w="2506" h="2301" extrusionOk="0">
                  <a:moveTo>
                    <a:pt x="1437" y="190"/>
                  </a:moveTo>
                  <a:cubicBezTo>
                    <a:pt x="1439" y="190"/>
                    <a:pt x="1442" y="190"/>
                    <a:pt x="1444" y="190"/>
                  </a:cubicBezTo>
                  <a:cubicBezTo>
                    <a:pt x="1654" y="305"/>
                    <a:pt x="1541" y="620"/>
                    <a:pt x="1508" y="811"/>
                  </a:cubicBezTo>
                  <a:lnTo>
                    <a:pt x="1505" y="817"/>
                  </a:lnTo>
                  <a:cubicBezTo>
                    <a:pt x="1471" y="802"/>
                    <a:pt x="1435" y="791"/>
                    <a:pt x="1394" y="782"/>
                  </a:cubicBezTo>
                  <a:cubicBezTo>
                    <a:pt x="1382" y="767"/>
                    <a:pt x="1363" y="757"/>
                    <a:pt x="1343" y="757"/>
                  </a:cubicBezTo>
                  <a:lnTo>
                    <a:pt x="1341" y="757"/>
                  </a:lnTo>
                  <a:cubicBezTo>
                    <a:pt x="1341" y="757"/>
                    <a:pt x="1342" y="756"/>
                    <a:pt x="1342" y="756"/>
                  </a:cubicBezTo>
                  <a:cubicBezTo>
                    <a:pt x="1344" y="757"/>
                    <a:pt x="1347" y="757"/>
                    <a:pt x="1349" y="757"/>
                  </a:cubicBezTo>
                  <a:cubicBezTo>
                    <a:pt x="1341" y="755"/>
                    <a:pt x="1333" y="754"/>
                    <a:pt x="1325" y="753"/>
                  </a:cubicBezTo>
                  <a:cubicBezTo>
                    <a:pt x="1249" y="585"/>
                    <a:pt x="1265" y="370"/>
                    <a:pt x="1374" y="220"/>
                  </a:cubicBezTo>
                  <a:cubicBezTo>
                    <a:pt x="1390" y="204"/>
                    <a:pt x="1412" y="190"/>
                    <a:pt x="1437" y="190"/>
                  </a:cubicBezTo>
                  <a:close/>
                  <a:moveTo>
                    <a:pt x="708" y="259"/>
                  </a:moveTo>
                  <a:cubicBezTo>
                    <a:pt x="718" y="259"/>
                    <a:pt x="729" y="261"/>
                    <a:pt x="740" y="264"/>
                  </a:cubicBezTo>
                  <a:cubicBezTo>
                    <a:pt x="927" y="322"/>
                    <a:pt x="1024" y="521"/>
                    <a:pt x="1117" y="679"/>
                  </a:cubicBezTo>
                  <a:cubicBezTo>
                    <a:pt x="1132" y="704"/>
                    <a:pt x="1146" y="730"/>
                    <a:pt x="1160" y="756"/>
                  </a:cubicBezTo>
                  <a:cubicBezTo>
                    <a:pt x="1067" y="775"/>
                    <a:pt x="997" y="824"/>
                    <a:pt x="948" y="889"/>
                  </a:cubicBezTo>
                  <a:cubicBezTo>
                    <a:pt x="781" y="771"/>
                    <a:pt x="629" y="604"/>
                    <a:pt x="606" y="393"/>
                  </a:cubicBezTo>
                  <a:cubicBezTo>
                    <a:pt x="596" y="322"/>
                    <a:pt x="641" y="259"/>
                    <a:pt x="708" y="259"/>
                  </a:cubicBezTo>
                  <a:close/>
                  <a:moveTo>
                    <a:pt x="2036" y="671"/>
                  </a:moveTo>
                  <a:cubicBezTo>
                    <a:pt x="2091" y="671"/>
                    <a:pt x="2142" y="692"/>
                    <a:pt x="2180" y="746"/>
                  </a:cubicBezTo>
                  <a:cubicBezTo>
                    <a:pt x="2251" y="962"/>
                    <a:pt x="1908" y="1018"/>
                    <a:pt x="1768" y="1082"/>
                  </a:cubicBezTo>
                  <a:cubicBezTo>
                    <a:pt x="1759" y="1085"/>
                    <a:pt x="1749" y="1088"/>
                    <a:pt x="1737" y="1091"/>
                  </a:cubicBezTo>
                  <a:cubicBezTo>
                    <a:pt x="1724" y="1023"/>
                    <a:pt x="1692" y="958"/>
                    <a:pt x="1637" y="904"/>
                  </a:cubicBezTo>
                  <a:cubicBezTo>
                    <a:pt x="1652" y="875"/>
                    <a:pt x="1670" y="847"/>
                    <a:pt x="1695" y="835"/>
                  </a:cubicBezTo>
                  <a:cubicBezTo>
                    <a:pt x="1775" y="768"/>
                    <a:pt x="1917" y="671"/>
                    <a:pt x="2036" y="671"/>
                  </a:cubicBezTo>
                  <a:close/>
                  <a:moveTo>
                    <a:pt x="531" y="899"/>
                  </a:moveTo>
                  <a:cubicBezTo>
                    <a:pt x="589" y="899"/>
                    <a:pt x="649" y="911"/>
                    <a:pt x="695" y="927"/>
                  </a:cubicBezTo>
                  <a:cubicBezTo>
                    <a:pt x="756" y="944"/>
                    <a:pt x="822" y="983"/>
                    <a:pt x="887" y="1009"/>
                  </a:cubicBezTo>
                  <a:cubicBezTo>
                    <a:pt x="866" y="1080"/>
                    <a:pt x="863" y="1157"/>
                    <a:pt x="878" y="1232"/>
                  </a:cubicBezTo>
                  <a:cubicBezTo>
                    <a:pt x="862" y="1232"/>
                    <a:pt x="845" y="1233"/>
                    <a:pt x="827" y="1233"/>
                  </a:cubicBezTo>
                  <a:cubicBezTo>
                    <a:pt x="645" y="1233"/>
                    <a:pt x="353" y="1202"/>
                    <a:pt x="340" y="1007"/>
                  </a:cubicBezTo>
                  <a:cubicBezTo>
                    <a:pt x="367" y="925"/>
                    <a:pt x="447" y="899"/>
                    <a:pt x="531" y="899"/>
                  </a:cubicBezTo>
                  <a:close/>
                  <a:moveTo>
                    <a:pt x="1248" y="905"/>
                  </a:moveTo>
                  <a:cubicBezTo>
                    <a:pt x="1324" y="935"/>
                    <a:pt x="1412" y="950"/>
                    <a:pt x="1481" y="998"/>
                  </a:cubicBezTo>
                  <a:lnTo>
                    <a:pt x="1482" y="998"/>
                  </a:lnTo>
                  <a:cubicBezTo>
                    <a:pt x="1484" y="1001"/>
                    <a:pt x="1488" y="1005"/>
                    <a:pt x="1493" y="1009"/>
                  </a:cubicBezTo>
                  <a:cubicBezTo>
                    <a:pt x="1497" y="1011"/>
                    <a:pt x="1500" y="1012"/>
                    <a:pt x="1503" y="1014"/>
                  </a:cubicBezTo>
                  <a:cubicBezTo>
                    <a:pt x="1516" y="1026"/>
                    <a:pt x="1529" y="1040"/>
                    <a:pt x="1541" y="1056"/>
                  </a:cubicBezTo>
                  <a:cubicBezTo>
                    <a:pt x="1646" y="1227"/>
                    <a:pt x="1493" y="1421"/>
                    <a:pt x="1309" y="1424"/>
                  </a:cubicBezTo>
                  <a:cubicBezTo>
                    <a:pt x="1300" y="1425"/>
                    <a:pt x="1291" y="1425"/>
                    <a:pt x="1283" y="1425"/>
                  </a:cubicBezTo>
                  <a:cubicBezTo>
                    <a:pt x="988" y="1425"/>
                    <a:pt x="954" y="969"/>
                    <a:pt x="1248" y="905"/>
                  </a:cubicBezTo>
                  <a:close/>
                  <a:moveTo>
                    <a:pt x="1814" y="1251"/>
                  </a:moveTo>
                  <a:cubicBezTo>
                    <a:pt x="1832" y="1251"/>
                    <a:pt x="1847" y="1253"/>
                    <a:pt x="1863" y="1260"/>
                  </a:cubicBezTo>
                  <a:cubicBezTo>
                    <a:pt x="2011" y="1289"/>
                    <a:pt x="2275" y="1465"/>
                    <a:pt x="2220" y="1637"/>
                  </a:cubicBezTo>
                  <a:cubicBezTo>
                    <a:pt x="2191" y="1656"/>
                    <a:pt x="2158" y="1664"/>
                    <a:pt x="2124" y="1664"/>
                  </a:cubicBezTo>
                  <a:cubicBezTo>
                    <a:pt x="2034" y="1664"/>
                    <a:pt x="1933" y="1610"/>
                    <a:pt x="1855" y="1576"/>
                  </a:cubicBezTo>
                  <a:cubicBezTo>
                    <a:pt x="1773" y="1546"/>
                    <a:pt x="1703" y="1481"/>
                    <a:pt x="1626" y="1444"/>
                  </a:cubicBezTo>
                  <a:cubicBezTo>
                    <a:pt x="1677" y="1393"/>
                    <a:pt x="1713" y="1328"/>
                    <a:pt x="1731" y="1261"/>
                  </a:cubicBezTo>
                  <a:cubicBezTo>
                    <a:pt x="1758" y="1257"/>
                    <a:pt x="1787" y="1251"/>
                    <a:pt x="1814" y="1251"/>
                  </a:cubicBezTo>
                  <a:close/>
                  <a:moveTo>
                    <a:pt x="928" y="1362"/>
                  </a:moveTo>
                  <a:cubicBezTo>
                    <a:pt x="968" y="1432"/>
                    <a:pt x="1029" y="1492"/>
                    <a:pt x="1112" y="1530"/>
                  </a:cubicBezTo>
                  <a:cubicBezTo>
                    <a:pt x="1064" y="1733"/>
                    <a:pt x="892" y="1933"/>
                    <a:pt x="673" y="1938"/>
                  </a:cubicBezTo>
                  <a:cubicBezTo>
                    <a:pt x="658" y="1938"/>
                    <a:pt x="635" y="1930"/>
                    <a:pt x="619" y="1922"/>
                  </a:cubicBezTo>
                  <a:lnTo>
                    <a:pt x="618" y="1922"/>
                  </a:lnTo>
                  <a:cubicBezTo>
                    <a:pt x="618" y="1922"/>
                    <a:pt x="617" y="1921"/>
                    <a:pt x="617" y="1921"/>
                  </a:cubicBezTo>
                  <a:cubicBezTo>
                    <a:pt x="616" y="1920"/>
                    <a:pt x="615" y="1920"/>
                    <a:pt x="614" y="1919"/>
                  </a:cubicBezTo>
                  <a:cubicBezTo>
                    <a:pt x="614" y="1919"/>
                    <a:pt x="613" y="1919"/>
                    <a:pt x="612" y="1918"/>
                  </a:cubicBezTo>
                  <a:cubicBezTo>
                    <a:pt x="597" y="1906"/>
                    <a:pt x="585" y="1893"/>
                    <a:pt x="575" y="1877"/>
                  </a:cubicBezTo>
                  <a:cubicBezTo>
                    <a:pt x="490" y="1671"/>
                    <a:pt x="748" y="1527"/>
                    <a:pt x="879" y="1406"/>
                  </a:cubicBezTo>
                  <a:cubicBezTo>
                    <a:pt x="896" y="1388"/>
                    <a:pt x="913" y="1377"/>
                    <a:pt x="928" y="1362"/>
                  </a:cubicBezTo>
                  <a:close/>
                  <a:moveTo>
                    <a:pt x="1511" y="1527"/>
                  </a:moveTo>
                  <a:cubicBezTo>
                    <a:pt x="1561" y="1632"/>
                    <a:pt x="1584" y="1747"/>
                    <a:pt x="1592" y="1862"/>
                  </a:cubicBezTo>
                  <a:cubicBezTo>
                    <a:pt x="1593" y="1939"/>
                    <a:pt x="1598" y="2043"/>
                    <a:pt x="1545" y="2108"/>
                  </a:cubicBezTo>
                  <a:cubicBezTo>
                    <a:pt x="1539" y="2116"/>
                    <a:pt x="1518" y="2132"/>
                    <a:pt x="1503" y="2139"/>
                  </a:cubicBezTo>
                  <a:cubicBezTo>
                    <a:pt x="1503" y="2139"/>
                    <a:pt x="1503" y="2139"/>
                    <a:pt x="1503" y="2139"/>
                  </a:cubicBezTo>
                  <a:lnTo>
                    <a:pt x="1503" y="2139"/>
                  </a:lnTo>
                  <a:cubicBezTo>
                    <a:pt x="1501" y="2140"/>
                    <a:pt x="1500" y="2141"/>
                    <a:pt x="1498" y="2141"/>
                  </a:cubicBezTo>
                  <a:lnTo>
                    <a:pt x="1497" y="2141"/>
                  </a:lnTo>
                  <a:cubicBezTo>
                    <a:pt x="1493" y="2142"/>
                    <a:pt x="1490" y="2144"/>
                    <a:pt x="1487" y="2145"/>
                  </a:cubicBezTo>
                  <a:lnTo>
                    <a:pt x="1485" y="2145"/>
                  </a:lnTo>
                  <a:cubicBezTo>
                    <a:pt x="1484" y="2145"/>
                    <a:pt x="1482" y="2146"/>
                    <a:pt x="1480" y="2146"/>
                  </a:cubicBezTo>
                  <a:lnTo>
                    <a:pt x="1479" y="2146"/>
                  </a:lnTo>
                  <a:cubicBezTo>
                    <a:pt x="1478" y="2147"/>
                    <a:pt x="1477" y="2147"/>
                    <a:pt x="1477" y="2147"/>
                  </a:cubicBezTo>
                  <a:lnTo>
                    <a:pt x="1456" y="2147"/>
                  </a:lnTo>
                  <a:cubicBezTo>
                    <a:pt x="1254" y="2085"/>
                    <a:pt x="1264" y="1823"/>
                    <a:pt x="1261" y="1651"/>
                  </a:cubicBezTo>
                  <a:cubicBezTo>
                    <a:pt x="1258" y="1629"/>
                    <a:pt x="1261" y="1601"/>
                    <a:pt x="1262" y="1570"/>
                  </a:cubicBezTo>
                  <a:cubicBezTo>
                    <a:pt x="1277" y="1571"/>
                    <a:pt x="1292" y="1572"/>
                    <a:pt x="1306" y="1572"/>
                  </a:cubicBezTo>
                  <a:cubicBezTo>
                    <a:pt x="1384" y="1572"/>
                    <a:pt x="1453" y="1555"/>
                    <a:pt x="1511" y="1527"/>
                  </a:cubicBezTo>
                  <a:close/>
                  <a:moveTo>
                    <a:pt x="1421" y="1"/>
                  </a:moveTo>
                  <a:cubicBezTo>
                    <a:pt x="1290" y="1"/>
                    <a:pt x="1159" y="116"/>
                    <a:pt x="1114" y="397"/>
                  </a:cubicBezTo>
                  <a:cubicBezTo>
                    <a:pt x="973" y="188"/>
                    <a:pt x="819" y="102"/>
                    <a:pt x="696" y="102"/>
                  </a:cubicBezTo>
                  <a:cubicBezTo>
                    <a:pt x="467" y="102"/>
                    <a:pt x="344" y="400"/>
                    <a:pt x="610" y="769"/>
                  </a:cubicBezTo>
                  <a:cubicBezTo>
                    <a:pt x="596" y="768"/>
                    <a:pt x="583" y="768"/>
                    <a:pt x="570" y="768"/>
                  </a:cubicBezTo>
                  <a:cubicBezTo>
                    <a:pt x="0" y="768"/>
                    <a:pt x="151" y="1336"/>
                    <a:pt x="674" y="1359"/>
                  </a:cubicBezTo>
                  <a:cubicBezTo>
                    <a:pt x="231" y="1662"/>
                    <a:pt x="389" y="2081"/>
                    <a:pt x="698" y="2081"/>
                  </a:cubicBezTo>
                  <a:cubicBezTo>
                    <a:pt x="816" y="2081"/>
                    <a:pt x="957" y="2020"/>
                    <a:pt x="1094" y="1867"/>
                  </a:cubicBezTo>
                  <a:cubicBezTo>
                    <a:pt x="1123" y="2055"/>
                    <a:pt x="1237" y="2271"/>
                    <a:pt x="1443" y="2300"/>
                  </a:cubicBezTo>
                  <a:lnTo>
                    <a:pt x="1466" y="2300"/>
                  </a:lnTo>
                  <a:cubicBezTo>
                    <a:pt x="1776" y="2300"/>
                    <a:pt x="1772" y="1888"/>
                    <a:pt x="1697" y="1667"/>
                  </a:cubicBezTo>
                  <a:lnTo>
                    <a:pt x="1697" y="1667"/>
                  </a:lnTo>
                  <a:cubicBezTo>
                    <a:pt x="1809" y="1746"/>
                    <a:pt x="1965" y="1830"/>
                    <a:pt x="2110" y="1830"/>
                  </a:cubicBezTo>
                  <a:cubicBezTo>
                    <a:pt x="2180" y="1830"/>
                    <a:pt x="2248" y="1810"/>
                    <a:pt x="2307" y="1760"/>
                  </a:cubicBezTo>
                  <a:cubicBezTo>
                    <a:pt x="2473" y="1547"/>
                    <a:pt x="2260" y="1254"/>
                    <a:pt x="2050" y="1167"/>
                  </a:cubicBezTo>
                  <a:cubicBezTo>
                    <a:pt x="2506" y="966"/>
                    <a:pt x="2354" y="507"/>
                    <a:pt x="2011" y="507"/>
                  </a:cubicBezTo>
                  <a:cubicBezTo>
                    <a:pt x="1924" y="507"/>
                    <a:pt x="1824" y="537"/>
                    <a:pt x="1719" y="609"/>
                  </a:cubicBezTo>
                  <a:cubicBezTo>
                    <a:pt x="1810" y="257"/>
                    <a:pt x="1615" y="1"/>
                    <a:pt x="14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82"/>
            <p:cNvSpPr/>
            <p:nvPr/>
          </p:nvSpPr>
          <p:spPr>
            <a:xfrm>
              <a:off x="4871275" y="2589887"/>
              <a:ext cx="24666" cy="23594"/>
            </a:xfrm>
            <a:custGeom>
              <a:avLst/>
              <a:gdLst/>
              <a:ahLst/>
              <a:cxnLst/>
              <a:rect l="l" t="t" r="r" b="b"/>
              <a:pathLst>
                <a:path w="506" h="484" extrusionOk="0">
                  <a:moveTo>
                    <a:pt x="506" y="0"/>
                  </a:moveTo>
                  <a:lnTo>
                    <a:pt x="506" y="0"/>
                  </a:lnTo>
                  <a:cubicBezTo>
                    <a:pt x="261" y="71"/>
                    <a:pt x="61" y="228"/>
                    <a:pt x="1" y="484"/>
                  </a:cubicBezTo>
                  <a:cubicBezTo>
                    <a:pt x="258" y="449"/>
                    <a:pt x="455" y="254"/>
                    <a:pt x="50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82"/>
            <p:cNvSpPr/>
            <p:nvPr/>
          </p:nvSpPr>
          <p:spPr>
            <a:xfrm>
              <a:off x="4842173" y="2570486"/>
              <a:ext cx="19109" cy="40899"/>
            </a:xfrm>
            <a:custGeom>
              <a:avLst/>
              <a:gdLst/>
              <a:ahLst/>
              <a:cxnLst/>
              <a:rect l="l" t="t" r="r" b="b"/>
              <a:pathLst>
                <a:path w="392" h="839" extrusionOk="0">
                  <a:moveTo>
                    <a:pt x="334" y="0"/>
                  </a:moveTo>
                  <a:lnTo>
                    <a:pt x="334" y="0"/>
                  </a:lnTo>
                  <a:cubicBezTo>
                    <a:pt x="165" y="246"/>
                    <a:pt x="0" y="549"/>
                    <a:pt x="168" y="839"/>
                  </a:cubicBezTo>
                  <a:cubicBezTo>
                    <a:pt x="322" y="596"/>
                    <a:pt x="392" y="282"/>
                    <a:pt x="33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82"/>
            <p:cNvSpPr/>
            <p:nvPr/>
          </p:nvSpPr>
          <p:spPr>
            <a:xfrm>
              <a:off x="4817214" y="2551669"/>
              <a:ext cx="19694" cy="37487"/>
            </a:xfrm>
            <a:custGeom>
              <a:avLst/>
              <a:gdLst/>
              <a:ahLst/>
              <a:cxnLst/>
              <a:rect l="l" t="t" r="r" b="b"/>
              <a:pathLst>
                <a:path w="404" h="769" extrusionOk="0">
                  <a:moveTo>
                    <a:pt x="252" y="1"/>
                  </a:moveTo>
                  <a:lnTo>
                    <a:pt x="252" y="1"/>
                  </a:lnTo>
                  <a:cubicBezTo>
                    <a:pt x="118" y="217"/>
                    <a:pt x="1" y="500"/>
                    <a:pt x="178" y="724"/>
                  </a:cubicBezTo>
                  <a:cubicBezTo>
                    <a:pt x="193" y="740"/>
                    <a:pt x="207" y="757"/>
                    <a:pt x="225" y="769"/>
                  </a:cubicBezTo>
                  <a:cubicBezTo>
                    <a:pt x="246" y="518"/>
                    <a:pt x="404" y="238"/>
                    <a:pt x="25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82"/>
            <p:cNvSpPr/>
            <p:nvPr/>
          </p:nvSpPr>
          <p:spPr>
            <a:xfrm>
              <a:off x="4812193" y="2542651"/>
              <a:ext cx="91158" cy="92961"/>
            </a:xfrm>
            <a:custGeom>
              <a:avLst/>
              <a:gdLst/>
              <a:ahLst/>
              <a:cxnLst/>
              <a:rect l="l" t="t" r="r" b="b"/>
              <a:pathLst>
                <a:path w="1870" h="1907" extrusionOk="0">
                  <a:moveTo>
                    <a:pt x="355" y="186"/>
                  </a:moveTo>
                  <a:cubicBezTo>
                    <a:pt x="507" y="423"/>
                    <a:pt x="349" y="703"/>
                    <a:pt x="328" y="954"/>
                  </a:cubicBezTo>
                  <a:cubicBezTo>
                    <a:pt x="310" y="943"/>
                    <a:pt x="296" y="925"/>
                    <a:pt x="281" y="909"/>
                  </a:cubicBezTo>
                  <a:cubicBezTo>
                    <a:pt x="104" y="685"/>
                    <a:pt x="221" y="402"/>
                    <a:pt x="355" y="186"/>
                  </a:cubicBezTo>
                  <a:close/>
                  <a:moveTo>
                    <a:pt x="949" y="571"/>
                  </a:moveTo>
                  <a:cubicBezTo>
                    <a:pt x="1007" y="853"/>
                    <a:pt x="936" y="1167"/>
                    <a:pt x="783" y="1410"/>
                  </a:cubicBezTo>
                  <a:cubicBezTo>
                    <a:pt x="615" y="1120"/>
                    <a:pt x="780" y="817"/>
                    <a:pt x="949" y="571"/>
                  </a:cubicBezTo>
                  <a:close/>
                  <a:moveTo>
                    <a:pt x="1718" y="969"/>
                  </a:moveTo>
                  <a:lnTo>
                    <a:pt x="1718" y="969"/>
                  </a:lnTo>
                  <a:cubicBezTo>
                    <a:pt x="1667" y="1223"/>
                    <a:pt x="1470" y="1418"/>
                    <a:pt x="1213" y="1453"/>
                  </a:cubicBezTo>
                  <a:cubicBezTo>
                    <a:pt x="1273" y="1197"/>
                    <a:pt x="1473" y="1040"/>
                    <a:pt x="1718" y="969"/>
                  </a:cubicBezTo>
                  <a:close/>
                  <a:moveTo>
                    <a:pt x="330" y="1"/>
                  </a:moveTo>
                  <a:cubicBezTo>
                    <a:pt x="235" y="1"/>
                    <a:pt x="198" y="113"/>
                    <a:pt x="157" y="182"/>
                  </a:cubicBezTo>
                  <a:cubicBezTo>
                    <a:pt x="1" y="451"/>
                    <a:pt x="13" y="874"/>
                    <a:pt x="314" y="1035"/>
                  </a:cubicBezTo>
                  <a:cubicBezTo>
                    <a:pt x="368" y="1232"/>
                    <a:pt x="378" y="1508"/>
                    <a:pt x="576" y="1616"/>
                  </a:cubicBezTo>
                  <a:cubicBezTo>
                    <a:pt x="575" y="1619"/>
                    <a:pt x="573" y="1622"/>
                    <a:pt x="571" y="1625"/>
                  </a:cubicBezTo>
                  <a:cubicBezTo>
                    <a:pt x="563" y="1628"/>
                    <a:pt x="558" y="1636"/>
                    <a:pt x="557" y="1646"/>
                  </a:cubicBezTo>
                  <a:cubicBezTo>
                    <a:pt x="505" y="1724"/>
                    <a:pt x="450" y="1799"/>
                    <a:pt x="379" y="1859"/>
                  </a:cubicBezTo>
                  <a:cubicBezTo>
                    <a:pt x="355" y="1861"/>
                    <a:pt x="350" y="1899"/>
                    <a:pt x="375" y="1906"/>
                  </a:cubicBezTo>
                  <a:cubicBezTo>
                    <a:pt x="482" y="1871"/>
                    <a:pt x="568" y="1777"/>
                    <a:pt x="647" y="1689"/>
                  </a:cubicBezTo>
                  <a:cubicBezTo>
                    <a:pt x="791" y="1687"/>
                    <a:pt x="932" y="1632"/>
                    <a:pt x="1071" y="1591"/>
                  </a:cubicBezTo>
                  <a:cubicBezTo>
                    <a:pt x="1085" y="1610"/>
                    <a:pt x="1107" y="1624"/>
                    <a:pt x="1131" y="1624"/>
                  </a:cubicBezTo>
                  <a:cubicBezTo>
                    <a:pt x="1137" y="1624"/>
                    <a:pt x="1142" y="1623"/>
                    <a:pt x="1148" y="1622"/>
                  </a:cubicBezTo>
                  <a:cubicBezTo>
                    <a:pt x="1236" y="1598"/>
                    <a:pt x="1325" y="1571"/>
                    <a:pt x="1406" y="1529"/>
                  </a:cubicBezTo>
                  <a:cubicBezTo>
                    <a:pt x="1664" y="1396"/>
                    <a:pt x="1827" y="1098"/>
                    <a:pt x="1869" y="821"/>
                  </a:cubicBezTo>
                  <a:cubicBezTo>
                    <a:pt x="1847" y="783"/>
                    <a:pt x="1817" y="767"/>
                    <a:pt x="1782" y="767"/>
                  </a:cubicBezTo>
                  <a:cubicBezTo>
                    <a:pt x="1671" y="767"/>
                    <a:pt x="1513" y="925"/>
                    <a:pt x="1436" y="972"/>
                  </a:cubicBezTo>
                  <a:cubicBezTo>
                    <a:pt x="1273" y="1088"/>
                    <a:pt x="1194" y="1274"/>
                    <a:pt x="1103" y="1446"/>
                  </a:cubicBezTo>
                  <a:cubicBezTo>
                    <a:pt x="984" y="1498"/>
                    <a:pt x="867" y="1556"/>
                    <a:pt x="741" y="1591"/>
                  </a:cubicBezTo>
                  <a:cubicBezTo>
                    <a:pt x="872" y="1476"/>
                    <a:pt x="1008" y="1351"/>
                    <a:pt x="1055" y="1178"/>
                  </a:cubicBezTo>
                  <a:cubicBezTo>
                    <a:pt x="1117" y="938"/>
                    <a:pt x="1082" y="688"/>
                    <a:pt x="1050" y="447"/>
                  </a:cubicBezTo>
                  <a:cubicBezTo>
                    <a:pt x="1048" y="398"/>
                    <a:pt x="1034" y="338"/>
                    <a:pt x="977" y="329"/>
                  </a:cubicBezTo>
                  <a:cubicBezTo>
                    <a:pt x="971" y="327"/>
                    <a:pt x="964" y="326"/>
                    <a:pt x="958" y="326"/>
                  </a:cubicBezTo>
                  <a:cubicBezTo>
                    <a:pt x="914" y="326"/>
                    <a:pt x="880" y="363"/>
                    <a:pt x="859" y="400"/>
                  </a:cubicBezTo>
                  <a:cubicBezTo>
                    <a:pt x="618" y="707"/>
                    <a:pt x="526" y="1099"/>
                    <a:pt x="683" y="1464"/>
                  </a:cubicBezTo>
                  <a:cubicBezTo>
                    <a:pt x="665" y="1487"/>
                    <a:pt x="649" y="1509"/>
                    <a:pt x="633" y="1532"/>
                  </a:cubicBezTo>
                  <a:cubicBezTo>
                    <a:pt x="618" y="1519"/>
                    <a:pt x="602" y="1505"/>
                    <a:pt x="594" y="1488"/>
                  </a:cubicBezTo>
                  <a:cubicBezTo>
                    <a:pt x="503" y="1348"/>
                    <a:pt x="412" y="1172"/>
                    <a:pt x="411" y="1001"/>
                  </a:cubicBezTo>
                  <a:cubicBezTo>
                    <a:pt x="461" y="849"/>
                    <a:pt x="556" y="700"/>
                    <a:pt x="551" y="529"/>
                  </a:cubicBezTo>
                  <a:cubicBezTo>
                    <a:pt x="555" y="371"/>
                    <a:pt x="515" y="210"/>
                    <a:pt x="433" y="74"/>
                  </a:cubicBezTo>
                  <a:cubicBezTo>
                    <a:pt x="411" y="39"/>
                    <a:pt x="382" y="4"/>
                    <a:pt x="338" y="1"/>
                  </a:cubicBezTo>
                  <a:cubicBezTo>
                    <a:pt x="335" y="1"/>
                    <a:pt x="333" y="1"/>
                    <a:pt x="33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82"/>
            <p:cNvSpPr/>
            <p:nvPr/>
          </p:nvSpPr>
          <p:spPr>
            <a:xfrm>
              <a:off x="4261005" y="3686560"/>
              <a:ext cx="925179" cy="294142"/>
            </a:xfrm>
            <a:custGeom>
              <a:avLst/>
              <a:gdLst/>
              <a:ahLst/>
              <a:cxnLst/>
              <a:rect l="l" t="t" r="r" b="b"/>
              <a:pathLst>
                <a:path w="18979" h="6034" extrusionOk="0">
                  <a:moveTo>
                    <a:pt x="7223" y="4751"/>
                  </a:moveTo>
                  <a:cubicBezTo>
                    <a:pt x="7246" y="4751"/>
                    <a:pt x="7268" y="4769"/>
                    <a:pt x="7274" y="4791"/>
                  </a:cubicBezTo>
                  <a:cubicBezTo>
                    <a:pt x="7282" y="4818"/>
                    <a:pt x="7266" y="4851"/>
                    <a:pt x="7237" y="4857"/>
                  </a:cubicBezTo>
                  <a:cubicBezTo>
                    <a:pt x="7086" y="4910"/>
                    <a:pt x="6936" y="4961"/>
                    <a:pt x="6784" y="5005"/>
                  </a:cubicBezTo>
                  <a:cubicBezTo>
                    <a:pt x="6519" y="5080"/>
                    <a:pt x="6250" y="5134"/>
                    <a:pt x="5973" y="5134"/>
                  </a:cubicBezTo>
                  <a:cubicBezTo>
                    <a:pt x="5917" y="5134"/>
                    <a:pt x="5859" y="5132"/>
                    <a:pt x="5802" y="5127"/>
                  </a:cubicBezTo>
                  <a:cubicBezTo>
                    <a:pt x="5800" y="5127"/>
                    <a:pt x="5798" y="5127"/>
                    <a:pt x="5797" y="5127"/>
                  </a:cubicBezTo>
                  <a:cubicBezTo>
                    <a:pt x="5657" y="5127"/>
                    <a:pt x="4779" y="5050"/>
                    <a:pt x="5332" y="4986"/>
                  </a:cubicBezTo>
                  <a:cubicBezTo>
                    <a:pt x="5691" y="4932"/>
                    <a:pt x="6049" y="4872"/>
                    <a:pt x="6409" y="4838"/>
                  </a:cubicBezTo>
                  <a:cubicBezTo>
                    <a:pt x="6495" y="4829"/>
                    <a:pt x="6581" y="4823"/>
                    <a:pt x="6668" y="4817"/>
                  </a:cubicBezTo>
                  <a:cubicBezTo>
                    <a:pt x="6855" y="4798"/>
                    <a:pt x="7032" y="4792"/>
                    <a:pt x="7214" y="4752"/>
                  </a:cubicBezTo>
                  <a:cubicBezTo>
                    <a:pt x="7217" y="4752"/>
                    <a:pt x="7220" y="4751"/>
                    <a:pt x="7223" y="4751"/>
                  </a:cubicBezTo>
                  <a:close/>
                  <a:moveTo>
                    <a:pt x="11756" y="4751"/>
                  </a:moveTo>
                  <a:cubicBezTo>
                    <a:pt x="11759" y="4751"/>
                    <a:pt x="11762" y="4751"/>
                    <a:pt x="11766" y="4752"/>
                  </a:cubicBezTo>
                  <a:cubicBezTo>
                    <a:pt x="11948" y="4791"/>
                    <a:pt x="12125" y="4798"/>
                    <a:pt x="12311" y="4817"/>
                  </a:cubicBezTo>
                  <a:cubicBezTo>
                    <a:pt x="12398" y="4821"/>
                    <a:pt x="12485" y="4829"/>
                    <a:pt x="12571" y="4837"/>
                  </a:cubicBezTo>
                  <a:cubicBezTo>
                    <a:pt x="12931" y="4872"/>
                    <a:pt x="13289" y="4932"/>
                    <a:pt x="13647" y="4986"/>
                  </a:cubicBezTo>
                  <a:cubicBezTo>
                    <a:pt x="14201" y="5050"/>
                    <a:pt x="13323" y="5127"/>
                    <a:pt x="13183" y="5127"/>
                  </a:cubicBezTo>
                  <a:cubicBezTo>
                    <a:pt x="13182" y="5127"/>
                    <a:pt x="13180" y="5127"/>
                    <a:pt x="13178" y="5127"/>
                  </a:cubicBezTo>
                  <a:cubicBezTo>
                    <a:pt x="13120" y="5132"/>
                    <a:pt x="13063" y="5134"/>
                    <a:pt x="13006" y="5134"/>
                  </a:cubicBezTo>
                  <a:cubicBezTo>
                    <a:pt x="12729" y="5134"/>
                    <a:pt x="12461" y="5080"/>
                    <a:pt x="12196" y="5005"/>
                  </a:cubicBezTo>
                  <a:cubicBezTo>
                    <a:pt x="12044" y="4960"/>
                    <a:pt x="11894" y="4910"/>
                    <a:pt x="11742" y="4857"/>
                  </a:cubicBezTo>
                  <a:cubicBezTo>
                    <a:pt x="11714" y="4851"/>
                    <a:pt x="11697" y="4818"/>
                    <a:pt x="11706" y="4791"/>
                  </a:cubicBezTo>
                  <a:cubicBezTo>
                    <a:pt x="11711" y="4769"/>
                    <a:pt x="11734" y="4751"/>
                    <a:pt x="11756" y="4751"/>
                  </a:cubicBezTo>
                  <a:close/>
                  <a:moveTo>
                    <a:pt x="1369" y="0"/>
                  </a:moveTo>
                  <a:cubicBezTo>
                    <a:pt x="1064" y="0"/>
                    <a:pt x="754" y="48"/>
                    <a:pt x="510" y="183"/>
                  </a:cubicBezTo>
                  <a:cubicBezTo>
                    <a:pt x="289" y="305"/>
                    <a:pt x="123" y="500"/>
                    <a:pt x="69" y="798"/>
                  </a:cubicBezTo>
                  <a:cubicBezTo>
                    <a:pt x="1" y="1262"/>
                    <a:pt x="185" y="1745"/>
                    <a:pt x="483" y="2089"/>
                  </a:cubicBezTo>
                  <a:cubicBezTo>
                    <a:pt x="768" y="2387"/>
                    <a:pt x="1087" y="2648"/>
                    <a:pt x="1407" y="2906"/>
                  </a:cubicBezTo>
                  <a:cubicBezTo>
                    <a:pt x="1775" y="3115"/>
                    <a:pt x="2252" y="3495"/>
                    <a:pt x="2362" y="3565"/>
                  </a:cubicBezTo>
                  <a:cubicBezTo>
                    <a:pt x="2930" y="4005"/>
                    <a:pt x="3529" y="4401"/>
                    <a:pt x="4114" y="4818"/>
                  </a:cubicBezTo>
                  <a:cubicBezTo>
                    <a:pt x="4470" y="5077"/>
                    <a:pt x="4833" y="5328"/>
                    <a:pt x="5239" y="5501"/>
                  </a:cubicBezTo>
                  <a:cubicBezTo>
                    <a:pt x="5448" y="5631"/>
                    <a:pt x="5323" y="5951"/>
                    <a:pt x="5615" y="6007"/>
                  </a:cubicBezTo>
                  <a:cubicBezTo>
                    <a:pt x="5690" y="6026"/>
                    <a:pt x="5765" y="6033"/>
                    <a:pt x="5840" y="6033"/>
                  </a:cubicBezTo>
                  <a:cubicBezTo>
                    <a:pt x="6153" y="6033"/>
                    <a:pt x="6461" y="5898"/>
                    <a:pt x="6765" y="5852"/>
                  </a:cubicBezTo>
                  <a:cubicBezTo>
                    <a:pt x="7152" y="5772"/>
                    <a:pt x="7538" y="5652"/>
                    <a:pt x="7897" y="5483"/>
                  </a:cubicBezTo>
                  <a:cubicBezTo>
                    <a:pt x="8298" y="5296"/>
                    <a:pt x="8668" y="5048"/>
                    <a:pt x="8976" y="4728"/>
                  </a:cubicBezTo>
                  <a:cubicBezTo>
                    <a:pt x="8702" y="4527"/>
                    <a:pt x="8368" y="4476"/>
                    <a:pt x="8072" y="4328"/>
                  </a:cubicBezTo>
                  <a:cubicBezTo>
                    <a:pt x="7323" y="3918"/>
                    <a:pt x="6594" y="3421"/>
                    <a:pt x="5867" y="2983"/>
                  </a:cubicBezTo>
                  <a:cubicBezTo>
                    <a:pt x="5113" y="2507"/>
                    <a:pt x="4469" y="1881"/>
                    <a:pt x="3753" y="1354"/>
                  </a:cubicBezTo>
                  <a:cubicBezTo>
                    <a:pt x="3461" y="989"/>
                    <a:pt x="3073" y="738"/>
                    <a:pt x="2659" y="530"/>
                  </a:cubicBezTo>
                  <a:cubicBezTo>
                    <a:pt x="2602" y="512"/>
                    <a:pt x="2543" y="451"/>
                    <a:pt x="2611" y="401"/>
                  </a:cubicBezTo>
                  <a:cubicBezTo>
                    <a:pt x="2645" y="389"/>
                    <a:pt x="2681" y="384"/>
                    <a:pt x="2717" y="384"/>
                  </a:cubicBezTo>
                  <a:cubicBezTo>
                    <a:pt x="2792" y="384"/>
                    <a:pt x="2870" y="403"/>
                    <a:pt x="2942" y="414"/>
                  </a:cubicBezTo>
                  <a:cubicBezTo>
                    <a:pt x="3504" y="507"/>
                    <a:pt x="3863" y="963"/>
                    <a:pt x="4154" y="1410"/>
                  </a:cubicBezTo>
                  <a:cubicBezTo>
                    <a:pt x="4664" y="1873"/>
                    <a:pt x="5269" y="2226"/>
                    <a:pt x="5834" y="2612"/>
                  </a:cubicBezTo>
                  <a:cubicBezTo>
                    <a:pt x="6665" y="3121"/>
                    <a:pt x="7485" y="3648"/>
                    <a:pt x="8335" y="4127"/>
                  </a:cubicBezTo>
                  <a:cubicBezTo>
                    <a:pt x="8547" y="4277"/>
                    <a:pt x="8756" y="4439"/>
                    <a:pt x="9014" y="4501"/>
                  </a:cubicBezTo>
                  <a:cubicBezTo>
                    <a:pt x="9138" y="4547"/>
                    <a:pt x="9314" y="4545"/>
                    <a:pt x="9320" y="4711"/>
                  </a:cubicBezTo>
                  <a:cubicBezTo>
                    <a:pt x="9316" y="4754"/>
                    <a:pt x="9304" y="4796"/>
                    <a:pt x="9286" y="4833"/>
                  </a:cubicBezTo>
                  <a:cubicBezTo>
                    <a:pt x="9333" y="4852"/>
                    <a:pt x="9377" y="4871"/>
                    <a:pt x="9409" y="4881"/>
                  </a:cubicBezTo>
                  <a:cubicBezTo>
                    <a:pt x="9435" y="4893"/>
                    <a:pt x="9463" y="4903"/>
                    <a:pt x="9491" y="4915"/>
                  </a:cubicBezTo>
                  <a:lnTo>
                    <a:pt x="9571" y="4881"/>
                  </a:lnTo>
                  <a:cubicBezTo>
                    <a:pt x="9603" y="4871"/>
                    <a:pt x="9647" y="4852"/>
                    <a:pt x="9694" y="4833"/>
                  </a:cubicBezTo>
                  <a:cubicBezTo>
                    <a:pt x="9676" y="4796"/>
                    <a:pt x="9665" y="4754"/>
                    <a:pt x="9660" y="4711"/>
                  </a:cubicBezTo>
                  <a:cubicBezTo>
                    <a:pt x="9667" y="4545"/>
                    <a:pt x="9842" y="4547"/>
                    <a:pt x="9966" y="4501"/>
                  </a:cubicBezTo>
                  <a:cubicBezTo>
                    <a:pt x="10225" y="4439"/>
                    <a:pt x="10433" y="4277"/>
                    <a:pt x="10645" y="4127"/>
                  </a:cubicBezTo>
                  <a:cubicBezTo>
                    <a:pt x="11495" y="3648"/>
                    <a:pt x="12315" y="3120"/>
                    <a:pt x="13146" y="2612"/>
                  </a:cubicBezTo>
                  <a:cubicBezTo>
                    <a:pt x="13711" y="2226"/>
                    <a:pt x="14316" y="1873"/>
                    <a:pt x="14826" y="1410"/>
                  </a:cubicBezTo>
                  <a:cubicBezTo>
                    <a:pt x="15117" y="963"/>
                    <a:pt x="15476" y="507"/>
                    <a:pt x="16038" y="414"/>
                  </a:cubicBezTo>
                  <a:cubicBezTo>
                    <a:pt x="16110" y="403"/>
                    <a:pt x="16188" y="384"/>
                    <a:pt x="16263" y="384"/>
                  </a:cubicBezTo>
                  <a:cubicBezTo>
                    <a:pt x="16299" y="384"/>
                    <a:pt x="16335" y="389"/>
                    <a:pt x="16369" y="401"/>
                  </a:cubicBezTo>
                  <a:cubicBezTo>
                    <a:pt x="16437" y="451"/>
                    <a:pt x="16378" y="512"/>
                    <a:pt x="16321" y="530"/>
                  </a:cubicBezTo>
                  <a:cubicBezTo>
                    <a:pt x="15907" y="738"/>
                    <a:pt x="15519" y="989"/>
                    <a:pt x="15227" y="1354"/>
                  </a:cubicBezTo>
                  <a:cubicBezTo>
                    <a:pt x="14511" y="1881"/>
                    <a:pt x="13867" y="2507"/>
                    <a:pt x="13114" y="2983"/>
                  </a:cubicBezTo>
                  <a:cubicBezTo>
                    <a:pt x="12386" y="3421"/>
                    <a:pt x="11657" y="3918"/>
                    <a:pt x="10907" y="4328"/>
                  </a:cubicBezTo>
                  <a:cubicBezTo>
                    <a:pt x="10613" y="4476"/>
                    <a:pt x="10278" y="4527"/>
                    <a:pt x="10004" y="4728"/>
                  </a:cubicBezTo>
                  <a:cubicBezTo>
                    <a:pt x="10312" y="5049"/>
                    <a:pt x="10683" y="5296"/>
                    <a:pt x="11085" y="5483"/>
                  </a:cubicBezTo>
                  <a:cubicBezTo>
                    <a:pt x="11304" y="5587"/>
                    <a:pt x="11534" y="5672"/>
                    <a:pt x="11769" y="5740"/>
                  </a:cubicBezTo>
                  <a:cubicBezTo>
                    <a:pt x="11837" y="5701"/>
                    <a:pt x="11904" y="5653"/>
                    <a:pt x="11980" y="5631"/>
                  </a:cubicBezTo>
                  <a:cubicBezTo>
                    <a:pt x="12072" y="5597"/>
                    <a:pt x="12169" y="5581"/>
                    <a:pt x="12268" y="5581"/>
                  </a:cubicBezTo>
                  <a:cubicBezTo>
                    <a:pt x="12378" y="5581"/>
                    <a:pt x="12488" y="5600"/>
                    <a:pt x="12591" y="5637"/>
                  </a:cubicBezTo>
                  <a:cubicBezTo>
                    <a:pt x="12837" y="5706"/>
                    <a:pt x="12979" y="5850"/>
                    <a:pt x="13071" y="6030"/>
                  </a:cubicBezTo>
                  <a:cubicBezTo>
                    <a:pt x="13095" y="6032"/>
                    <a:pt x="13118" y="6033"/>
                    <a:pt x="13142" y="6033"/>
                  </a:cubicBezTo>
                  <a:cubicBezTo>
                    <a:pt x="13216" y="6033"/>
                    <a:pt x="13290" y="6025"/>
                    <a:pt x="13365" y="6007"/>
                  </a:cubicBezTo>
                  <a:cubicBezTo>
                    <a:pt x="13657" y="5951"/>
                    <a:pt x="13532" y="5631"/>
                    <a:pt x="13741" y="5501"/>
                  </a:cubicBezTo>
                  <a:cubicBezTo>
                    <a:pt x="14148" y="5327"/>
                    <a:pt x="14510" y="5077"/>
                    <a:pt x="14865" y="4818"/>
                  </a:cubicBezTo>
                  <a:cubicBezTo>
                    <a:pt x="15451" y="4401"/>
                    <a:pt x="16051" y="4005"/>
                    <a:pt x="16618" y="3565"/>
                  </a:cubicBezTo>
                  <a:cubicBezTo>
                    <a:pt x="16728" y="3495"/>
                    <a:pt x="17206" y="3114"/>
                    <a:pt x="17573" y="2905"/>
                  </a:cubicBezTo>
                  <a:cubicBezTo>
                    <a:pt x="17894" y="2647"/>
                    <a:pt x="18211" y="2387"/>
                    <a:pt x="18497" y="2089"/>
                  </a:cubicBezTo>
                  <a:cubicBezTo>
                    <a:pt x="18795" y="1745"/>
                    <a:pt x="18978" y="1262"/>
                    <a:pt x="18911" y="798"/>
                  </a:cubicBezTo>
                  <a:cubicBezTo>
                    <a:pt x="18857" y="500"/>
                    <a:pt x="18691" y="305"/>
                    <a:pt x="18470" y="183"/>
                  </a:cubicBezTo>
                  <a:cubicBezTo>
                    <a:pt x="18226" y="48"/>
                    <a:pt x="17916" y="0"/>
                    <a:pt x="17611" y="0"/>
                  </a:cubicBezTo>
                  <a:cubicBezTo>
                    <a:pt x="17389" y="0"/>
                    <a:pt x="17169" y="26"/>
                    <a:pt x="16980" y="62"/>
                  </a:cubicBezTo>
                  <a:cubicBezTo>
                    <a:pt x="16288" y="182"/>
                    <a:pt x="15620" y="454"/>
                    <a:pt x="14917" y="514"/>
                  </a:cubicBezTo>
                  <a:cubicBezTo>
                    <a:pt x="14896" y="553"/>
                    <a:pt x="14865" y="596"/>
                    <a:pt x="14825" y="642"/>
                  </a:cubicBezTo>
                  <a:cubicBezTo>
                    <a:pt x="13620" y="1981"/>
                    <a:pt x="11843" y="3611"/>
                    <a:pt x="10107" y="4152"/>
                  </a:cubicBezTo>
                  <a:cubicBezTo>
                    <a:pt x="10089" y="4156"/>
                    <a:pt x="10069" y="4160"/>
                    <a:pt x="10047" y="4166"/>
                  </a:cubicBezTo>
                  <a:cubicBezTo>
                    <a:pt x="9998" y="4184"/>
                    <a:pt x="9938" y="4197"/>
                    <a:pt x="9873" y="4206"/>
                  </a:cubicBezTo>
                  <a:cubicBezTo>
                    <a:pt x="9871" y="4207"/>
                    <a:pt x="9870" y="4207"/>
                    <a:pt x="9868" y="4207"/>
                  </a:cubicBezTo>
                  <a:cubicBezTo>
                    <a:pt x="9844" y="4211"/>
                    <a:pt x="9823" y="4213"/>
                    <a:pt x="9801" y="4214"/>
                  </a:cubicBezTo>
                  <a:lnTo>
                    <a:pt x="9799" y="4214"/>
                  </a:lnTo>
                  <a:cubicBezTo>
                    <a:pt x="9706" y="4224"/>
                    <a:pt x="9608" y="4226"/>
                    <a:pt x="9524" y="4226"/>
                  </a:cubicBezTo>
                  <a:cubicBezTo>
                    <a:pt x="9436" y="4226"/>
                    <a:pt x="9363" y="4223"/>
                    <a:pt x="9325" y="4222"/>
                  </a:cubicBezTo>
                  <a:cubicBezTo>
                    <a:pt x="9300" y="4218"/>
                    <a:pt x="9274" y="4214"/>
                    <a:pt x="9246" y="4211"/>
                  </a:cubicBezTo>
                  <a:cubicBezTo>
                    <a:pt x="9231" y="4214"/>
                    <a:pt x="9216" y="4215"/>
                    <a:pt x="9199" y="4215"/>
                  </a:cubicBezTo>
                  <a:cubicBezTo>
                    <a:pt x="9089" y="4215"/>
                    <a:pt x="8949" y="4165"/>
                    <a:pt x="8873" y="4152"/>
                  </a:cubicBezTo>
                  <a:cubicBezTo>
                    <a:pt x="7137" y="3611"/>
                    <a:pt x="5360" y="1981"/>
                    <a:pt x="4154" y="642"/>
                  </a:cubicBezTo>
                  <a:cubicBezTo>
                    <a:pt x="4114" y="596"/>
                    <a:pt x="4084" y="553"/>
                    <a:pt x="4063" y="514"/>
                  </a:cubicBezTo>
                  <a:cubicBezTo>
                    <a:pt x="3360" y="454"/>
                    <a:pt x="2692" y="182"/>
                    <a:pt x="2000" y="62"/>
                  </a:cubicBezTo>
                  <a:cubicBezTo>
                    <a:pt x="1811" y="26"/>
                    <a:pt x="1591" y="0"/>
                    <a:pt x="136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82"/>
            <p:cNvSpPr/>
            <p:nvPr/>
          </p:nvSpPr>
          <p:spPr>
            <a:xfrm>
              <a:off x="4487681" y="2914205"/>
              <a:ext cx="471827" cy="270061"/>
            </a:xfrm>
            <a:custGeom>
              <a:avLst/>
              <a:gdLst/>
              <a:ahLst/>
              <a:cxnLst/>
              <a:rect l="l" t="t" r="r" b="b"/>
              <a:pathLst>
                <a:path w="9679" h="5540" extrusionOk="0">
                  <a:moveTo>
                    <a:pt x="2662" y="0"/>
                  </a:moveTo>
                  <a:cubicBezTo>
                    <a:pt x="2630" y="127"/>
                    <a:pt x="2722" y="431"/>
                    <a:pt x="2540" y="441"/>
                  </a:cubicBezTo>
                  <a:cubicBezTo>
                    <a:pt x="2445" y="416"/>
                    <a:pt x="2363" y="350"/>
                    <a:pt x="2297" y="259"/>
                  </a:cubicBezTo>
                  <a:cubicBezTo>
                    <a:pt x="2248" y="549"/>
                    <a:pt x="2112" y="822"/>
                    <a:pt x="1942" y="1061"/>
                  </a:cubicBezTo>
                  <a:cubicBezTo>
                    <a:pt x="1854" y="1152"/>
                    <a:pt x="1874" y="1296"/>
                    <a:pt x="1861" y="1410"/>
                  </a:cubicBezTo>
                  <a:cubicBezTo>
                    <a:pt x="1851" y="1780"/>
                    <a:pt x="1904" y="2154"/>
                    <a:pt x="1988" y="2514"/>
                  </a:cubicBezTo>
                  <a:cubicBezTo>
                    <a:pt x="2006" y="2671"/>
                    <a:pt x="2181" y="3050"/>
                    <a:pt x="1917" y="3064"/>
                  </a:cubicBezTo>
                  <a:cubicBezTo>
                    <a:pt x="1621" y="2895"/>
                    <a:pt x="1384" y="2564"/>
                    <a:pt x="1246" y="2198"/>
                  </a:cubicBezTo>
                  <a:cubicBezTo>
                    <a:pt x="1240" y="2198"/>
                    <a:pt x="1234" y="2199"/>
                    <a:pt x="1228" y="2199"/>
                  </a:cubicBezTo>
                  <a:cubicBezTo>
                    <a:pt x="1213" y="2199"/>
                    <a:pt x="1198" y="2196"/>
                    <a:pt x="1182" y="2190"/>
                  </a:cubicBezTo>
                  <a:cubicBezTo>
                    <a:pt x="1171" y="2245"/>
                    <a:pt x="1150" y="2297"/>
                    <a:pt x="1150" y="2352"/>
                  </a:cubicBezTo>
                  <a:cubicBezTo>
                    <a:pt x="1160" y="2400"/>
                    <a:pt x="1183" y="2444"/>
                    <a:pt x="1202" y="2490"/>
                  </a:cubicBezTo>
                  <a:cubicBezTo>
                    <a:pt x="1245" y="2580"/>
                    <a:pt x="1322" y="2646"/>
                    <a:pt x="1361" y="2735"/>
                  </a:cubicBezTo>
                  <a:cubicBezTo>
                    <a:pt x="1368" y="2756"/>
                    <a:pt x="1362" y="2778"/>
                    <a:pt x="1342" y="2790"/>
                  </a:cubicBezTo>
                  <a:cubicBezTo>
                    <a:pt x="1335" y="2794"/>
                    <a:pt x="1328" y="2796"/>
                    <a:pt x="1320" y="2796"/>
                  </a:cubicBezTo>
                  <a:cubicBezTo>
                    <a:pt x="1307" y="2796"/>
                    <a:pt x="1294" y="2790"/>
                    <a:pt x="1286" y="2779"/>
                  </a:cubicBezTo>
                  <a:cubicBezTo>
                    <a:pt x="1226" y="2686"/>
                    <a:pt x="1130" y="2624"/>
                    <a:pt x="1047" y="2551"/>
                  </a:cubicBezTo>
                  <a:cubicBezTo>
                    <a:pt x="904" y="2415"/>
                    <a:pt x="950" y="2231"/>
                    <a:pt x="984" y="2063"/>
                  </a:cubicBezTo>
                  <a:cubicBezTo>
                    <a:pt x="815" y="1927"/>
                    <a:pt x="693" y="1753"/>
                    <a:pt x="620" y="1563"/>
                  </a:cubicBezTo>
                  <a:cubicBezTo>
                    <a:pt x="563" y="1598"/>
                    <a:pt x="496" y="1624"/>
                    <a:pt x="460" y="1677"/>
                  </a:cubicBezTo>
                  <a:cubicBezTo>
                    <a:pt x="457" y="1692"/>
                    <a:pt x="443" y="1703"/>
                    <a:pt x="429" y="1703"/>
                  </a:cubicBezTo>
                  <a:cubicBezTo>
                    <a:pt x="426" y="1703"/>
                    <a:pt x="423" y="1703"/>
                    <a:pt x="421" y="1702"/>
                  </a:cubicBezTo>
                  <a:cubicBezTo>
                    <a:pt x="404" y="1698"/>
                    <a:pt x="394" y="1678"/>
                    <a:pt x="401" y="1661"/>
                  </a:cubicBezTo>
                  <a:cubicBezTo>
                    <a:pt x="420" y="1555"/>
                    <a:pt x="448" y="1445"/>
                    <a:pt x="539" y="1377"/>
                  </a:cubicBezTo>
                  <a:cubicBezTo>
                    <a:pt x="548" y="1371"/>
                    <a:pt x="555" y="1366"/>
                    <a:pt x="564" y="1361"/>
                  </a:cubicBezTo>
                  <a:cubicBezTo>
                    <a:pt x="535" y="1207"/>
                    <a:pt x="536" y="1047"/>
                    <a:pt x="568" y="892"/>
                  </a:cubicBezTo>
                  <a:lnTo>
                    <a:pt x="568" y="892"/>
                  </a:lnTo>
                  <a:cubicBezTo>
                    <a:pt x="1" y="1514"/>
                    <a:pt x="385" y="2574"/>
                    <a:pt x="1024" y="3010"/>
                  </a:cubicBezTo>
                  <a:cubicBezTo>
                    <a:pt x="1175" y="3120"/>
                    <a:pt x="1360" y="3164"/>
                    <a:pt x="1539" y="3193"/>
                  </a:cubicBezTo>
                  <a:cubicBezTo>
                    <a:pt x="1541" y="3193"/>
                    <a:pt x="1542" y="3193"/>
                    <a:pt x="1545" y="3194"/>
                  </a:cubicBezTo>
                  <a:cubicBezTo>
                    <a:pt x="1547" y="3141"/>
                    <a:pt x="1552" y="3087"/>
                    <a:pt x="1558" y="3034"/>
                  </a:cubicBezTo>
                  <a:cubicBezTo>
                    <a:pt x="1549" y="2989"/>
                    <a:pt x="1586" y="2939"/>
                    <a:pt x="1634" y="2939"/>
                  </a:cubicBezTo>
                  <a:cubicBezTo>
                    <a:pt x="1681" y="2939"/>
                    <a:pt x="1711" y="2979"/>
                    <a:pt x="1709" y="3020"/>
                  </a:cubicBezTo>
                  <a:cubicBezTo>
                    <a:pt x="1761" y="3142"/>
                    <a:pt x="1785" y="3273"/>
                    <a:pt x="1812" y="3403"/>
                  </a:cubicBezTo>
                  <a:cubicBezTo>
                    <a:pt x="2015" y="4801"/>
                    <a:pt x="3520" y="5435"/>
                    <a:pt x="4774" y="5533"/>
                  </a:cubicBezTo>
                  <a:cubicBezTo>
                    <a:pt x="4796" y="5537"/>
                    <a:pt x="4818" y="5538"/>
                    <a:pt x="4841" y="5540"/>
                  </a:cubicBezTo>
                  <a:cubicBezTo>
                    <a:pt x="4863" y="5538"/>
                    <a:pt x="4884" y="5537"/>
                    <a:pt x="4905" y="5533"/>
                  </a:cubicBezTo>
                  <a:cubicBezTo>
                    <a:pt x="6159" y="5435"/>
                    <a:pt x="7665" y="4801"/>
                    <a:pt x="7867" y="3403"/>
                  </a:cubicBezTo>
                  <a:cubicBezTo>
                    <a:pt x="7894" y="3273"/>
                    <a:pt x="7918" y="3142"/>
                    <a:pt x="7969" y="3020"/>
                  </a:cubicBezTo>
                  <a:cubicBezTo>
                    <a:pt x="7968" y="2979"/>
                    <a:pt x="7998" y="2939"/>
                    <a:pt x="8045" y="2939"/>
                  </a:cubicBezTo>
                  <a:cubicBezTo>
                    <a:pt x="8094" y="2939"/>
                    <a:pt x="8130" y="2989"/>
                    <a:pt x="8121" y="3034"/>
                  </a:cubicBezTo>
                  <a:cubicBezTo>
                    <a:pt x="8127" y="3087"/>
                    <a:pt x="8132" y="3141"/>
                    <a:pt x="8134" y="3193"/>
                  </a:cubicBezTo>
                  <a:lnTo>
                    <a:pt x="8140" y="3193"/>
                  </a:lnTo>
                  <a:cubicBezTo>
                    <a:pt x="8319" y="3164"/>
                    <a:pt x="8505" y="3120"/>
                    <a:pt x="8655" y="3010"/>
                  </a:cubicBezTo>
                  <a:cubicBezTo>
                    <a:pt x="9294" y="2574"/>
                    <a:pt x="9678" y="1514"/>
                    <a:pt x="9111" y="892"/>
                  </a:cubicBezTo>
                  <a:lnTo>
                    <a:pt x="9111" y="892"/>
                  </a:lnTo>
                  <a:cubicBezTo>
                    <a:pt x="9143" y="1047"/>
                    <a:pt x="9144" y="1207"/>
                    <a:pt x="9115" y="1361"/>
                  </a:cubicBezTo>
                  <a:cubicBezTo>
                    <a:pt x="9124" y="1366"/>
                    <a:pt x="9131" y="1371"/>
                    <a:pt x="9140" y="1377"/>
                  </a:cubicBezTo>
                  <a:cubicBezTo>
                    <a:pt x="9231" y="1445"/>
                    <a:pt x="9259" y="1555"/>
                    <a:pt x="9278" y="1661"/>
                  </a:cubicBezTo>
                  <a:cubicBezTo>
                    <a:pt x="9284" y="1678"/>
                    <a:pt x="9275" y="1698"/>
                    <a:pt x="9258" y="1702"/>
                  </a:cubicBezTo>
                  <a:cubicBezTo>
                    <a:pt x="9256" y="1703"/>
                    <a:pt x="9253" y="1703"/>
                    <a:pt x="9250" y="1703"/>
                  </a:cubicBezTo>
                  <a:cubicBezTo>
                    <a:pt x="9236" y="1703"/>
                    <a:pt x="9222" y="1692"/>
                    <a:pt x="9220" y="1677"/>
                  </a:cubicBezTo>
                  <a:cubicBezTo>
                    <a:pt x="9183" y="1624"/>
                    <a:pt x="9116" y="1598"/>
                    <a:pt x="9059" y="1563"/>
                  </a:cubicBezTo>
                  <a:cubicBezTo>
                    <a:pt x="8987" y="1753"/>
                    <a:pt x="8865" y="1927"/>
                    <a:pt x="8695" y="2063"/>
                  </a:cubicBezTo>
                  <a:cubicBezTo>
                    <a:pt x="8729" y="2231"/>
                    <a:pt x="8776" y="2415"/>
                    <a:pt x="8633" y="2551"/>
                  </a:cubicBezTo>
                  <a:cubicBezTo>
                    <a:pt x="8549" y="2624"/>
                    <a:pt x="8453" y="2686"/>
                    <a:pt x="8393" y="2779"/>
                  </a:cubicBezTo>
                  <a:cubicBezTo>
                    <a:pt x="8385" y="2790"/>
                    <a:pt x="8372" y="2796"/>
                    <a:pt x="8359" y="2796"/>
                  </a:cubicBezTo>
                  <a:cubicBezTo>
                    <a:pt x="8351" y="2796"/>
                    <a:pt x="8344" y="2794"/>
                    <a:pt x="8337" y="2790"/>
                  </a:cubicBezTo>
                  <a:cubicBezTo>
                    <a:pt x="8317" y="2778"/>
                    <a:pt x="8312" y="2756"/>
                    <a:pt x="8319" y="2735"/>
                  </a:cubicBezTo>
                  <a:cubicBezTo>
                    <a:pt x="8357" y="2646"/>
                    <a:pt x="8433" y="2580"/>
                    <a:pt x="8477" y="2490"/>
                  </a:cubicBezTo>
                  <a:cubicBezTo>
                    <a:pt x="8496" y="2444"/>
                    <a:pt x="8519" y="2400"/>
                    <a:pt x="8529" y="2352"/>
                  </a:cubicBezTo>
                  <a:cubicBezTo>
                    <a:pt x="8530" y="2297"/>
                    <a:pt x="8508" y="2245"/>
                    <a:pt x="8497" y="2190"/>
                  </a:cubicBezTo>
                  <a:cubicBezTo>
                    <a:pt x="8481" y="2196"/>
                    <a:pt x="8466" y="2199"/>
                    <a:pt x="8451" y="2199"/>
                  </a:cubicBezTo>
                  <a:cubicBezTo>
                    <a:pt x="8445" y="2199"/>
                    <a:pt x="8439" y="2198"/>
                    <a:pt x="8433" y="2198"/>
                  </a:cubicBezTo>
                  <a:cubicBezTo>
                    <a:pt x="8296" y="2564"/>
                    <a:pt x="8058" y="2895"/>
                    <a:pt x="7761" y="3064"/>
                  </a:cubicBezTo>
                  <a:cubicBezTo>
                    <a:pt x="7498" y="3050"/>
                    <a:pt x="7673" y="2671"/>
                    <a:pt x="7691" y="2514"/>
                  </a:cubicBezTo>
                  <a:cubicBezTo>
                    <a:pt x="7776" y="2154"/>
                    <a:pt x="7829" y="1780"/>
                    <a:pt x="7818" y="1410"/>
                  </a:cubicBezTo>
                  <a:cubicBezTo>
                    <a:pt x="7805" y="1296"/>
                    <a:pt x="7825" y="1152"/>
                    <a:pt x="7737" y="1061"/>
                  </a:cubicBezTo>
                  <a:cubicBezTo>
                    <a:pt x="7567" y="822"/>
                    <a:pt x="7432" y="549"/>
                    <a:pt x="7382" y="259"/>
                  </a:cubicBezTo>
                  <a:cubicBezTo>
                    <a:pt x="7316" y="350"/>
                    <a:pt x="7235" y="416"/>
                    <a:pt x="7139" y="441"/>
                  </a:cubicBezTo>
                  <a:cubicBezTo>
                    <a:pt x="6957" y="431"/>
                    <a:pt x="7049" y="127"/>
                    <a:pt x="7017" y="0"/>
                  </a:cubicBezTo>
                  <a:lnTo>
                    <a:pt x="7017" y="0"/>
                  </a:lnTo>
                  <a:cubicBezTo>
                    <a:pt x="6888" y="292"/>
                    <a:pt x="6711" y="592"/>
                    <a:pt x="6433" y="772"/>
                  </a:cubicBezTo>
                  <a:cubicBezTo>
                    <a:pt x="6376" y="811"/>
                    <a:pt x="6299" y="860"/>
                    <a:pt x="6227" y="860"/>
                  </a:cubicBezTo>
                  <a:cubicBezTo>
                    <a:pt x="6195" y="860"/>
                    <a:pt x="6163" y="850"/>
                    <a:pt x="6136" y="824"/>
                  </a:cubicBezTo>
                  <a:cubicBezTo>
                    <a:pt x="6103" y="791"/>
                    <a:pt x="6096" y="747"/>
                    <a:pt x="6105" y="704"/>
                  </a:cubicBezTo>
                  <a:cubicBezTo>
                    <a:pt x="6112" y="546"/>
                    <a:pt x="6116" y="405"/>
                    <a:pt x="6082" y="246"/>
                  </a:cubicBezTo>
                  <a:cubicBezTo>
                    <a:pt x="5939" y="490"/>
                    <a:pt x="5745" y="713"/>
                    <a:pt x="5503" y="863"/>
                  </a:cubicBezTo>
                  <a:cubicBezTo>
                    <a:pt x="5474" y="882"/>
                    <a:pt x="5437" y="893"/>
                    <a:pt x="5401" y="893"/>
                  </a:cubicBezTo>
                  <a:cubicBezTo>
                    <a:pt x="5352" y="893"/>
                    <a:pt x="5305" y="872"/>
                    <a:pt x="5285" y="822"/>
                  </a:cubicBezTo>
                  <a:cubicBezTo>
                    <a:pt x="5266" y="719"/>
                    <a:pt x="5295" y="609"/>
                    <a:pt x="5286" y="504"/>
                  </a:cubicBezTo>
                  <a:lnTo>
                    <a:pt x="5286" y="504"/>
                  </a:lnTo>
                  <a:cubicBezTo>
                    <a:pt x="5175" y="628"/>
                    <a:pt x="5065" y="780"/>
                    <a:pt x="4902" y="844"/>
                  </a:cubicBezTo>
                  <a:cubicBezTo>
                    <a:pt x="4901" y="846"/>
                    <a:pt x="4899" y="848"/>
                    <a:pt x="4897" y="850"/>
                  </a:cubicBezTo>
                  <a:cubicBezTo>
                    <a:pt x="4886" y="859"/>
                    <a:pt x="4872" y="863"/>
                    <a:pt x="4857" y="863"/>
                  </a:cubicBezTo>
                  <a:cubicBezTo>
                    <a:pt x="4852" y="863"/>
                    <a:pt x="4846" y="862"/>
                    <a:pt x="4841" y="862"/>
                  </a:cubicBezTo>
                  <a:cubicBezTo>
                    <a:pt x="4841" y="862"/>
                    <a:pt x="4840" y="862"/>
                    <a:pt x="4840" y="862"/>
                  </a:cubicBezTo>
                  <a:cubicBezTo>
                    <a:pt x="4839" y="862"/>
                    <a:pt x="4839" y="862"/>
                    <a:pt x="4838" y="862"/>
                  </a:cubicBezTo>
                  <a:cubicBezTo>
                    <a:pt x="4833" y="862"/>
                    <a:pt x="4828" y="863"/>
                    <a:pt x="4822" y="863"/>
                  </a:cubicBezTo>
                  <a:cubicBezTo>
                    <a:pt x="4808" y="863"/>
                    <a:pt x="4793" y="859"/>
                    <a:pt x="4782" y="850"/>
                  </a:cubicBezTo>
                  <a:cubicBezTo>
                    <a:pt x="4780" y="848"/>
                    <a:pt x="4779" y="846"/>
                    <a:pt x="4776" y="844"/>
                  </a:cubicBezTo>
                  <a:cubicBezTo>
                    <a:pt x="4615" y="780"/>
                    <a:pt x="4505" y="628"/>
                    <a:pt x="4393" y="504"/>
                  </a:cubicBezTo>
                  <a:lnTo>
                    <a:pt x="4393" y="504"/>
                  </a:lnTo>
                  <a:cubicBezTo>
                    <a:pt x="4384" y="609"/>
                    <a:pt x="4413" y="719"/>
                    <a:pt x="4395" y="822"/>
                  </a:cubicBezTo>
                  <a:cubicBezTo>
                    <a:pt x="4374" y="872"/>
                    <a:pt x="4327" y="893"/>
                    <a:pt x="4278" y="893"/>
                  </a:cubicBezTo>
                  <a:cubicBezTo>
                    <a:pt x="4243" y="893"/>
                    <a:pt x="4206" y="882"/>
                    <a:pt x="4177" y="863"/>
                  </a:cubicBezTo>
                  <a:cubicBezTo>
                    <a:pt x="3935" y="713"/>
                    <a:pt x="3740" y="489"/>
                    <a:pt x="3597" y="246"/>
                  </a:cubicBezTo>
                  <a:cubicBezTo>
                    <a:pt x="3563" y="405"/>
                    <a:pt x="3566" y="546"/>
                    <a:pt x="3574" y="704"/>
                  </a:cubicBezTo>
                  <a:cubicBezTo>
                    <a:pt x="3584" y="747"/>
                    <a:pt x="3577" y="791"/>
                    <a:pt x="3544" y="824"/>
                  </a:cubicBezTo>
                  <a:cubicBezTo>
                    <a:pt x="3517" y="850"/>
                    <a:pt x="3485" y="860"/>
                    <a:pt x="3453" y="860"/>
                  </a:cubicBezTo>
                  <a:cubicBezTo>
                    <a:pt x="3381" y="860"/>
                    <a:pt x="3304" y="811"/>
                    <a:pt x="3247" y="772"/>
                  </a:cubicBezTo>
                  <a:cubicBezTo>
                    <a:pt x="2968" y="592"/>
                    <a:pt x="2791" y="292"/>
                    <a:pt x="266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82"/>
            <p:cNvSpPr/>
            <p:nvPr/>
          </p:nvSpPr>
          <p:spPr>
            <a:xfrm>
              <a:off x="4625003" y="3932394"/>
              <a:ext cx="356637" cy="220241"/>
            </a:xfrm>
            <a:custGeom>
              <a:avLst/>
              <a:gdLst/>
              <a:ahLst/>
              <a:cxnLst/>
              <a:rect l="l" t="t" r="r" b="b"/>
              <a:pathLst>
                <a:path w="7316" h="4518" extrusionOk="0">
                  <a:moveTo>
                    <a:pt x="1655" y="0"/>
                  </a:moveTo>
                  <a:cubicBezTo>
                    <a:pt x="1603" y="50"/>
                    <a:pt x="1549" y="98"/>
                    <a:pt x="1502" y="144"/>
                  </a:cubicBezTo>
                  <a:cubicBezTo>
                    <a:pt x="1301" y="325"/>
                    <a:pt x="1080" y="480"/>
                    <a:pt x="846" y="612"/>
                  </a:cubicBezTo>
                  <a:cubicBezTo>
                    <a:pt x="579" y="762"/>
                    <a:pt x="295" y="880"/>
                    <a:pt x="1" y="971"/>
                  </a:cubicBezTo>
                  <a:cubicBezTo>
                    <a:pt x="1154" y="1226"/>
                    <a:pt x="2233" y="1734"/>
                    <a:pt x="3374" y="2025"/>
                  </a:cubicBezTo>
                  <a:cubicBezTo>
                    <a:pt x="3618" y="2092"/>
                    <a:pt x="3893" y="2049"/>
                    <a:pt x="4113" y="2183"/>
                  </a:cubicBezTo>
                  <a:cubicBezTo>
                    <a:pt x="4450" y="2377"/>
                    <a:pt x="4724" y="2657"/>
                    <a:pt x="5026" y="2897"/>
                  </a:cubicBezTo>
                  <a:cubicBezTo>
                    <a:pt x="5421" y="3205"/>
                    <a:pt x="5816" y="3475"/>
                    <a:pt x="6273" y="3670"/>
                  </a:cubicBezTo>
                  <a:cubicBezTo>
                    <a:pt x="6428" y="3702"/>
                    <a:pt x="6504" y="3852"/>
                    <a:pt x="6592" y="3966"/>
                  </a:cubicBezTo>
                  <a:cubicBezTo>
                    <a:pt x="6749" y="4152"/>
                    <a:pt x="6848" y="4431"/>
                    <a:pt x="7090" y="4516"/>
                  </a:cubicBezTo>
                  <a:lnTo>
                    <a:pt x="7089" y="4518"/>
                  </a:lnTo>
                  <a:cubicBezTo>
                    <a:pt x="7315" y="4516"/>
                    <a:pt x="7229" y="4084"/>
                    <a:pt x="7144" y="3963"/>
                  </a:cubicBezTo>
                  <a:cubicBezTo>
                    <a:pt x="7091" y="3857"/>
                    <a:pt x="6989" y="3797"/>
                    <a:pt x="6891" y="3736"/>
                  </a:cubicBezTo>
                  <a:cubicBezTo>
                    <a:pt x="6789" y="3674"/>
                    <a:pt x="6692" y="3610"/>
                    <a:pt x="6657" y="3491"/>
                  </a:cubicBezTo>
                  <a:cubicBezTo>
                    <a:pt x="6557" y="3100"/>
                    <a:pt x="6434" y="2708"/>
                    <a:pt x="6086" y="2472"/>
                  </a:cubicBezTo>
                  <a:cubicBezTo>
                    <a:pt x="5934" y="2362"/>
                    <a:pt x="5745" y="2299"/>
                    <a:pt x="5628" y="2145"/>
                  </a:cubicBezTo>
                  <a:cubicBezTo>
                    <a:pt x="5386" y="1828"/>
                    <a:pt x="5458" y="1375"/>
                    <a:pt x="5221" y="1056"/>
                  </a:cubicBezTo>
                  <a:cubicBezTo>
                    <a:pt x="5096" y="925"/>
                    <a:pt x="4904" y="834"/>
                    <a:pt x="4718" y="834"/>
                  </a:cubicBezTo>
                  <a:cubicBezTo>
                    <a:pt x="4624" y="834"/>
                    <a:pt x="4531" y="857"/>
                    <a:pt x="4450" y="912"/>
                  </a:cubicBezTo>
                  <a:cubicBezTo>
                    <a:pt x="4321" y="1024"/>
                    <a:pt x="4210" y="1100"/>
                    <a:pt x="4079" y="1100"/>
                  </a:cubicBezTo>
                  <a:cubicBezTo>
                    <a:pt x="4009" y="1100"/>
                    <a:pt x="3933" y="1078"/>
                    <a:pt x="3846" y="1028"/>
                  </a:cubicBezTo>
                  <a:cubicBezTo>
                    <a:pt x="3563" y="908"/>
                    <a:pt x="3285" y="776"/>
                    <a:pt x="3008" y="646"/>
                  </a:cubicBezTo>
                  <a:cubicBezTo>
                    <a:pt x="2597" y="450"/>
                    <a:pt x="2178" y="269"/>
                    <a:pt x="1772" y="64"/>
                  </a:cubicBezTo>
                  <a:cubicBezTo>
                    <a:pt x="1736" y="42"/>
                    <a:pt x="1694" y="22"/>
                    <a:pt x="165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82"/>
            <p:cNvSpPr/>
            <p:nvPr/>
          </p:nvSpPr>
          <p:spPr>
            <a:xfrm>
              <a:off x="4712212" y="3305939"/>
              <a:ext cx="10676" cy="11066"/>
            </a:xfrm>
            <a:custGeom>
              <a:avLst/>
              <a:gdLst/>
              <a:ahLst/>
              <a:cxnLst/>
              <a:rect l="l" t="t" r="r" b="b"/>
              <a:pathLst>
                <a:path w="219" h="227" extrusionOk="0">
                  <a:moveTo>
                    <a:pt x="91" y="0"/>
                  </a:moveTo>
                  <a:cubicBezTo>
                    <a:pt x="52" y="20"/>
                    <a:pt x="18" y="50"/>
                    <a:pt x="7" y="93"/>
                  </a:cubicBezTo>
                  <a:lnTo>
                    <a:pt x="6" y="90"/>
                  </a:lnTo>
                  <a:lnTo>
                    <a:pt x="6" y="90"/>
                  </a:lnTo>
                  <a:cubicBezTo>
                    <a:pt x="1" y="153"/>
                    <a:pt x="55" y="226"/>
                    <a:pt x="119" y="226"/>
                  </a:cubicBezTo>
                  <a:cubicBezTo>
                    <a:pt x="122" y="226"/>
                    <a:pt x="125" y="226"/>
                    <a:pt x="127" y="226"/>
                  </a:cubicBezTo>
                  <a:cubicBezTo>
                    <a:pt x="181" y="226"/>
                    <a:pt x="219" y="179"/>
                    <a:pt x="216" y="128"/>
                  </a:cubicBezTo>
                  <a:cubicBezTo>
                    <a:pt x="215" y="114"/>
                    <a:pt x="212" y="101"/>
                    <a:pt x="206" y="89"/>
                  </a:cubicBezTo>
                  <a:lnTo>
                    <a:pt x="206" y="89"/>
                  </a:lnTo>
                  <a:lnTo>
                    <a:pt x="206" y="90"/>
                  </a:lnTo>
                  <a:cubicBezTo>
                    <a:pt x="206" y="89"/>
                    <a:pt x="206" y="88"/>
                    <a:pt x="205" y="88"/>
                  </a:cubicBezTo>
                  <a:lnTo>
                    <a:pt x="205" y="88"/>
                  </a:lnTo>
                  <a:cubicBezTo>
                    <a:pt x="205" y="88"/>
                    <a:pt x="205" y="88"/>
                    <a:pt x="206" y="89"/>
                  </a:cubicBezTo>
                  <a:lnTo>
                    <a:pt x="206" y="89"/>
                  </a:lnTo>
                  <a:lnTo>
                    <a:pt x="204" y="86"/>
                  </a:lnTo>
                  <a:cubicBezTo>
                    <a:pt x="204" y="86"/>
                    <a:pt x="204" y="86"/>
                    <a:pt x="204" y="86"/>
                  </a:cubicBezTo>
                  <a:lnTo>
                    <a:pt x="204" y="86"/>
                  </a:lnTo>
                  <a:cubicBezTo>
                    <a:pt x="204" y="87"/>
                    <a:pt x="205" y="87"/>
                    <a:pt x="205" y="88"/>
                  </a:cubicBezTo>
                  <a:lnTo>
                    <a:pt x="205" y="88"/>
                  </a:lnTo>
                  <a:cubicBezTo>
                    <a:pt x="205" y="87"/>
                    <a:pt x="204" y="86"/>
                    <a:pt x="203" y="85"/>
                  </a:cubicBezTo>
                  <a:lnTo>
                    <a:pt x="203" y="85"/>
                  </a:lnTo>
                  <a:cubicBezTo>
                    <a:pt x="203" y="83"/>
                    <a:pt x="203" y="82"/>
                    <a:pt x="202" y="80"/>
                  </a:cubicBezTo>
                  <a:lnTo>
                    <a:pt x="202" y="82"/>
                  </a:lnTo>
                  <a:lnTo>
                    <a:pt x="201" y="82"/>
                  </a:lnTo>
                  <a:cubicBezTo>
                    <a:pt x="170" y="49"/>
                    <a:pt x="128" y="26"/>
                    <a:pt x="9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82"/>
            <p:cNvSpPr/>
            <p:nvPr/>
          </p:nvSpPr>
          <p:spPr>
            <a:xfrm>
              <a:off x="4111253" y="3089988"/>
              <a:ext cx="186215" cy="401533"/>
            </a:xfrm>
            <a:custGeom>
              <a:avLst/>
              <a:gdLst/>
              <a:ahLst/>
              <a:cxnLst/>
              <a:rect l="l" t="t" r="r" b="b"/>
              <a:pathLst>
                <a:path w="3820" h="8237" extrusionOk="0">
                  <a:moveTo>
                    <a:pt x="1413" y="0"/>
                  </a:moveTo>
                  <a:lnTo>
                    <a:pt x="1413" y="0"/>
                  </a:lnTo>
                  <a:cubicBezTo>
                    <a:pt x="1151" y="204"/>
                    <a:pt x="1009" y="538"/>
                    <a:pt x="890" y="841"/>
                  </a:cubicBezTo>
                  <a:lnTo>
                    <a:pt x="890" y="843"/>
                  </a:lnTo>
                  <a:cubicBezTo>
                    <a:pt x="874" y="1343"/>
                    <a:pt x="874" y="1836"/>
                    <a:pt x="977" y="2316"/>
                  </a:cubicBezTo>
                  <a:cubicBezTo>
                    <a:pt x="985" y="2343"/>
                    <a:pt x="962" y="2363"/>
                    <a:pt x="939" y="2363"/>
                  </a:cubicBezTo>
                  <a:cubicBezTo>
                    <a:pt x="928" y="2363"/>
                    <a:pt x="916" y="2358"/>
                    <a:pt x="909" y="2345"/>
                  </a:cubicBezTo>
                  <a:cubicBezTo>
                    <a:pt x="511" y="1694"/>
                    <a:pt x="639" y="915"/>
                    <a:pt x="619" y="194"/>
                  </a:cubicBezTo>
                  <a:lnTo>
                    <a:pt x="619" y="194"/>
                  </a:lnTo>
                  <a:cubicBezTo>
                    <a:pt x="410" y="412"/>
                    <a:pt x="321" y="707"/>
                    <a:pt x="216" y="985"/>
                  </a:cubicBezTo>
                  <a:cubicBezTo>
                    <a:pt x="276" y="987"/>
                    <a:pt x="333" y="1009"/>
                    <a:pt x="376" y="1054"/>
                  </a:cubicBezTo>
                  <a:cubicBezTo>
                    <a:pt x="644" y="1355"/>
                    <a:pt x="493" y="1792"/>
                    <a:pt x="581" y="2152"/>
                  </a:cubicBezTo>
                  <a:cubicBezTo>
                    <a:pt x="625" y="2337"/>
                    <a:pt x="686" y="2531"/>
                    <a:pt x="792" y="2694"/>
                  </a:cubicBezTo>
                  <a:cubicBezTo>
                    <a:pt x="807" y="2674"/>
                    <a:pt x="825" y="2655"/>
                    <a:pt x="842" y="2640"/>
                  </a:cubicBezTo>
                  <a:cubicBezTo>
                    <a:pt x="1046" y="2408"/>
                    <a:pt x="1361" y="2340"/>
                    <a:pt x="1641" y="2242"/>
                  </a:cubicBezTo>
                  <a:cubicBezTo>
                    <a:pt x="1690" y="2240"/>
                    <a:pt x="1763" y="2192"/>
                    <a:pt x="1818" y="2192"/>
                  </a:cubicBezTo>
                  <a:cubicBezTo>
                    <a:pt x="1842" y="2192"/>
                    <a:pt x="1862" y="2201"/>
                    <a:pt x="1875" y="2226"/>
                  </a:cubicBezTo>
                  <a:cubicBezTo>
                    <a:pt x="1891" y="2260"/>
                    <a:pt x="1866" y="2304"/>
                    <a:pt x="1827" y="2305"/>
                  </a:cubicBezTo>
                  <a:cubicBezTo>
                    <a:pt x="1533" y="2441"/>
                    <a:pt x="1275" y="2646"/>
                    <a:pt x="1027" y="2852"/>
                  </a:cubicBezTo>
                  <a:cubicBezTo>
                    <a:pt x="1010" y="2867"/>
                    <a:pt x="992" y="2885"/>
                    <a:pt x="973" y="2900"/>
                  </a:cubicBezTo>
                  <a:cubicBezTo>
                    <a:pt x="1017" y="2937"/>
                    <a:pt x="1065" y="2968"/>
                    <a:pt x="1119" y="2992"/>
                  </a:cubicBezTo>
                  <a:cubicBezTo>
                    <a:pt x="1716" y="3187"/>
                    <a:pt x="2138" y="3539"/>
                    <a:pt x="2282" y="4172"/>
                  </a:cubicBezTo>
                  <a:cubicBezTo>
                    <a:pt x="2301" y="4249"/>
                    <a:pt x="2317" y="4325"/>
                    <a:pt x="2328" y="4403"/>
                  </a:cubicBezTo>
                  <a:cubicBezTo>
                    <a:pt x="2348" y="4444"/>
                    <a:pt x="2324" y="4496"/>
                    <a:pt x="2281" y="4509"/>
                  </a:cubicBezTo>
                  <a:cubicBezTo>
                    <a:pt x="2275" y="4510"/>
                    <a:pt x="2269" y="4511"/>
                    <a:pt x="2263" y="4511"/>
                  </a:cubicBezTo>
                  <a:cubicBezTo>
                    <a:pt x="2221" y="4511"/>
                    <a:pt x="2183" y="4476"/>
                    <a:pt x="2184" y="4436"/>
                  </a:cubicBezTo>
                  <a:cubicBezTo>
                    <a:pt x="2077" y="4149"/>
                    <a:pt x="1895" y="3903"/>
                    <a:pt x="1703" y="3671"/>
                  </a:cubicBezTo>
                  <a:cubicBezTo>
                    <a:pt x="1436" y="3345"/>
                    <a:pt x="1044" y="3201"/>
                    <a:pt x="720" y="2955"/>
                  </a:cubicBezTo>
                  <a:cubicBezTo>
                    <a:pt x="690" y="2929"/>
                    <a:pt x="660" y="2903"/>
                    <a:pt x="634" y="2875"/>
                  </a:cubicBezTo>
                  <a:cubicBezTo>
                    <a:pt x="483" y="2720"/>
                    <a:pt x="383" y="2523"/>
                    <a:pt x="328" y="2314"/>
                  </a:cubicBezTo>
                  <a:cubicBezTo>
                    <a:pt x="263" y="2116"/>
                    <a:pt x="267" y="1908"/>
                    <a:pt x="261" y="1703"/>
                  </a:cubicBezTo>
                  <a:cubicBezTo>
                    <a:pt x="257" y="1581"/>
                    <a:pt x="250" y="1459"/>
                    <a:pt x="222" y="1342"/>
                  </a:cubicBezTo>
                  <a:cubicBezTo>
                    <a:pt x="215" y="1313"/>
                    <a:pt x="206" y="1284"/>
                    <a:pt x="196" y="1253"/>
                  </a:cubicBezTo>
                  <a:cubicBezTo>
                    <a:pt x="1" y="1588"/>
                    <a:pt x="71" y="2014"/>
                    <a:pt x="133" y="2379"/>
                  </a:cubicBezTo>
                  <a:cubicBezTo>
                    <a:pt x="274" y="3072"/>
                    <a:pt x="613" y="3706"/>
                    <a:pt x="1095" y="4221"/>
                  </a:cubicBezTo>
                  <a:cubicBezTo>
                    <a:pt x="1307" y="4456"/>
                    <a:pt x="1507" y="4690"/>
                    <a:pt x="1698" y="4939"/>
                  </a:cubicBezTo>
                  <a:lnTo>
                    <a:pt x="1703" y="4945"/>
                  </a:lnTo>
                  <a:cubicBezTo>
                    <a:pt x="1750" y="5001"/>
                    <a:pt x="1785" y="5071"/>
                    <a:pt x="1817" y="5135"/>
                  </a:cubicBezTo>
                  <a:cubicBezTo>
                    <a:pt x="1983" y="5477"/>
                    <a:pt x="2111" y="5837"/>
                    <a:pt x="2247" y="6191"/>
                  </a:cubicBezTo>
                  <a:cubicBezTo>
                    <a:pt x="2439" y="6649"/>
                    <a:pt x="2608" y="7115"/>
                    <a:pt x="2797" y="7574"/>
                  </a:cubicBezTo>
                  <a:cubicBezTo>
                    <a:pt x="2825" y="7677"/>
                    <a:pt x="2987" y="7977"/>
                    <a:pt x="3074" y="8237"/>
                  </a:cubicBezTo>
                  <a:cubicBezTo>
                    <a:pt x="3090" y="8203"/>
                    <a:pt x="3105" y="8169"/>
                    <a:pt x="3120" y="8136"/>
                  </a:cubicBezTo>
                  <a:cubicBezTo>
                    <a:pt x="3207" y="7947"/>
                    <a:pt x="3289" y="7756"/>
                    <a:pt x="3364" y="7560"/>
                  </a:cubicBezTo>
                  <a:cubicBezTo>
                    <a:pt x="3483" y="7253"/>
                    <a:pt x="3586" y="6935"/>
                    <a:pt x="3664" y="6614"/>
                  </a:cubicBezTo>
                  <a:cubicBezTo>
                    <a:pt x="3696" y="6528"/>
                    <a:pt x="3706" y="6427"/>
                    <a:pt x="3730" y="6335"/>
                  </a:cubicBezTo>
                  <a:cubicBezTo>
                    <a:pt x="3623" y="6175"/>
                    <a:pt x="3575" y="5973"/>
                    <a:pt x="3477" y="5807"/>
                  </a:cubicBezTo>
                  <a:cubicBezTo>
                    <a:pt x="3300" y="5422"/>
                    <a:pt x="3033" y="5042"/>
                    <a:pt x="3012" y="4608"/>
                  </a:cubicBezTo>
                  <a:cubicBezTo>
                    <a:pt x="2998" y="4590"/>
                    <a:pt x="2999" y="4564"/>
                    <a:pt x="3014" y="4547"/>
                  </a:cubicBezTo>
                  <a:cubicBezTo>
                    <a:pt x="3200" y="4020"/>
                    <a:pt x="3578" y="3577"/>
                    <a:pt x="3738" y="3042"/>
                  </a:cubicBezTo>
                  <a:cubicBezTo>
                    <a:pt x="3820" y="2696"/>
                    <a:pt x="3615" y="2384"/>
                    <a:pt x="3522" y="2063"/>
                  </a:cubicBezTo>
                  <a:cubicBezTo>
                    <a:pt x="3457" y="1885"/>
                    <a:pt x="3503" y="1698"/>
                    <a:pt x="3499" y="1517"/>
                  </a:cubicBezTo>
                  <a:cubicBezTo>
                    <a:pt x="3490" y="1468"/>
                    <a:pt x="3458" y="1447"/>
                    <a:pt x="3422" y="1447"/>
                  </a:cubicBezTo>
                  <a:cubicBezTo>
                    <a:pt x="3389" y="1447"/>
                    <a:pt x="3353" y="1464"/>
                    <a:pt x="3328" y="1491"/>
                  </a:cubicBezTo>
                  <a:cubicBezTo>
                    <a:pt x="3144" y="1666"/>
                    <a:pt x="3167" y="1956"/>
                    <a:pt x="3209" y="2185"/>
                  </a:cubicBezTo>
                  <a:cubicBezTo>
                    <a:pt x="3260" y="2434"/>
                    <a:pt x="3334" y="2692"/>
                    <a:pt x="3285" y="2946"/>
                  </a:cubicBezTo>
                  <a:cubicBezTo>
                    <a:pt x="3275" y="2991"/>
                    <a:pt x="3274" y="3078"/>
                    <a:pt x="3213" y="3078"/>
                  </a:cubicBezTo>
                  <a:cubicBezTo>
                    <a:pt x="3212" y="3078"/>
                    <a:pt x="3211" y="3078"/>
                    <a:pt x="3210" y="3077"/>
                  </a:cubicBezTo>
                  <a:cubicBezTo>
                    <a:pt x="3187" y="3074"/>
                    <a:pt x="3173" y="3052"/>
                    <a:pt x="3173" y="3030"/>
                  </a:cubicBezTo>
                  <a:cubicBezTo>
                    <a:pt x="3170" y="2963"/>
                    <a:pt x="3157" y="2901"/>
                    <a:pt x="3136" y="2841"/>
                  </a:cubicBezTo>
                  <a:cubicBezTo>
                    <a:pt x="3033" y="3092"/>
                    <a:pt x="2777" y="3272"/>
                    <a:pt x="2476" y="3272"/>
                  </a:cubicBezTo>
                  <a:cubicBezTo>
                    <a:pt x="2455" y="3272"/>
                    <a:pt x="2434" y="3271"/>
                    <a:pt x="2413" y="3270"/>
                  </a:cubicBezTo>
                  <a:cubicBezTo>
                    <a:pt x="2386" y="3270"/>
                    <a:pt x="2358" y="3271"/>
                    <a:pt x="2331" y="3272"/>
                  </a:cubicBezTo>
                  <a:cubicBezTo>
                    <a:pt x="2331" y="3272"/>
                    <a:pt x="2330" y="3272"/>
                    <a:pt x="2329" y="3272"/>
                  </a:cubicBezTo>
                  <a:cubicBezTo>
                    <a:pt x="2228" y="3272"/>
                    <a:pt x="2208" y="3119"/>
                    <a:pt x="2308" y="3093"/>
                  </a:cubicBezTo>
                  <a:cubicBezTo>
                    <a:pt x="2380" y="3066"/>
                    <a:pt x="2456" y="3034"/>
                    <a:pt x="2532" y="3000"/>
                  </a:cubicBezTo>
                  <a:cubicBezTo>
                    <a:pt x="2254" y="2697"/>
                    <a:pt x="2054" y="1962"/>
                    <a:pt x="2328" y="1619"/>
                  </a:cubicBezTo>
                  <a:cubicBezTo>
                    <a:pt x="2389" y="1551"/>
                    <a:pt x="2477" y="1521"/>
                    <a:pt x="2566" y="1521"/>
                  </a:cubicBezTo>
                  <a:cubicBezTo>
                    <a:pt x="2615" y="1521"/>
                    <a:pt x="2664" y="1530"/>
                    <a:pt x="2709" y="1547"/>
                  </a:cubicBezTo>
                  <a:cubicBezTo>
                    <a:pt x="2782" y="1566"/>
                    <a:pt x="2862" y="1608"/>
                    <a:pt x="2940" y="1608"/>
                  </a:cubicBezTo>
                  <a:cubicBezTo>
                    <a:pt x="2956" y="1608"/>
                    <a:pt x="2972" y="1606"/>
                    <a:pt x="2988" y="1602"/>
                  </a:cubicBezTo>
                  <a:cubicBezTo>
                    <a:pt x="3039" y="1485"/>
                    <a:pt x="3115" y="1380"/>
                    <a:pt x="3217" y="1298"/>
                  </a:cubicBezTo>
                  <a:cubicBezTo>
                    <a:pt x="3215" y="1289"/>
                    <a:pt x="3215" y="1278"/>
                    <a:pt x="3216" y="1268"/>
                  </a:cubicBezTo>
                  <a:cubicBezTo>
                    <a:pt x="3247" y="1171"/>
                    <a:pt x="3203" y="1150"/>
                    <a:pt x="3140" y="1150"/>
                  </a:cubicBezTo>
                  <a:cubicBezTo>
                    <a:pt x="3091" y="1150"/>
                    <a:pt x="3030" y="1163"/>
                    <a:pt x="2984" y="1163"/>
                  </a:cubicBezTo>
                  <a:cubicBezTo>
                    <a:pt x="2979" y="1163"/>
                    <a:pt x="2974" y="1163"/>
                    <a:pt x="2970" y="1163"/>
                  </a:cubicBezTo>
                  <a:cubicBezTo>
                    <a:pt x="2904" y="1162"/>
                    <a:pt x="2838" y="1142"/>
                    <a:pt x="2782" y="1107"/>
                  </a:cubicBezTo>
                  <a:cubicBezTo>
                    <a:pt x="2659" y="1040"/>
                    <a:pt x="2588" y="906"/>
                    <a:pt x="2466" y="840"/>
                  </a:cubicBezTo>
                  <a:cubicBezTo>
                    <a:pt x="2434" y="830"/>
                    <a:pt x="2403" y="825"/>
                    <a:pt x="2375" y="825"/>
                  </a:cubicBezTo>
                  <a:cubicBezTo>
                    <a:pt x="2069" y="825"/>
                    <a:pt x="1989" y="1391"/>
                    <a:pt x="1913" y="1624"/>
                  </a:cubicBezTo>
                  <a:cubicBezTo>
                    <a:pt x="1888" y="1684"/>
                    <a:pt x="1867" y="1878"/>
                    <a:pt x="1812" y="1957"/>
                  </a:cubicBezTo>
                  <a:cubicBezTo>
                    <a:pt x="1805" y="1983"/>
                    <a:pt x="1782" y="2002"/>
                    <a:pt x="1734" y="2009"/>
                  </a:cubicBezTo>
                  <a:cubicBezTo>
                    <a:pt x="1527" y="1954"/>
                    <a:pt x="1441" y="1649"/>
                    <a:pt x="1391" y="1470"/>
                  </a:cubicBezTo>
                  <a:cubicBezTo>
                    <a:pt x="1248" y="973"/>
                    <a:pt x="1483" y="484"/>
                    <a:pt x="141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82"/>
            <p:cNvSpPr/>
            <p:nvPr/>
          </p:nvSpPr>
          <p:spPr>
            <a:xfrm>
              <a:off x="4663319" y="3190018"/>
              <a:ext cx="120601" cy="77801"/>
            </a:xfrm>
            <a:custGeom>
              <a:avLst/>
              <a:gdLst/>
              <a:ahLst/>
              <a:cxnLst/>
              <a:rect l="l" t="t" r="r" b="b"/>
              <a:pathLst>
                <a:path w="2474" h="1596" extrusionOk="0">
                  <a:moveTo>
                    <a:pt x="32" y="0"/>
                  </a:moveTo>
                  <a:lnTo>
                    <a:pt x="32" y="0"/>
                  </a:lnTo>
                  <a:cubicBezTo>
                    <a:pt x="80" y="150"/>
                    <a:pt x="108" y="330"/>
                    <a:pt x="96" y="495"/>
                  </a:cubicBezTo>
                  <a:cubicBezTo>
                    <a:pt x="87" y="612"/>
                    <a:pt x="58" y="720"/>
                    <a:pt x="0" y="801"/>
                  </a:cubicBezTo>
                  <a:cubicBezTo>
                    <a:pt x="250" y="976"/>
                    <a:pt x="557" y="1066"/>
                    <a:pt x="859" y="1121"/>
                  </a:cubicBezTo>
                  <a:cubicBezTo>
                    <a:pt x="1030" y="1152"/>
                    <a:pt x="1101" y="1296"/>
                    <a:pt x="1155" y="1441"/>
                  </a:cubicBezTo>
                  <a:cubicBezTo>
                    <a:pt x="1169" y="1450"/>
                    <a:pt x="1183" y="1463"/>
                    <a:pt x="1191" y="1483"/>
                  </a:cubicBezTo>
                  <a:cubicBezTo>
                    <a:pt x="1212" y="1522"/>
                    <a:pt x="1234" y="1560"/>
                    <a:pt x="1260" y="1596"/>
                  </a:cubicBezTo>
                  <a:cubicBezTo>
                    <a:pt x="1267" y="1582"/>
                    <a:pt x="1274" y="1569"/>
                    <a:pt x="1281" y="1554"/>
                  </a:cubicBezTo>
                  <a:cubicBezTo>
                    <a:pt x="1343" y="1380"/>
                    <a:pt x="1400" y="1160"/>
                    <a:pt x="1615" y="1121"/>
                  </a:cubicBezTo>
                  <a:cubicBezTo>
                    <a:pt x="1917" y="1066"/>
                    <a:pt x="2225" y="976"/>
                    <a:pt x="2474" y="801"/>
                  </a:cubicBezTo>
                  <a:cubicBezTo>
                    <a:pt x="2444" y="760"/>
                    <a:pt x="2423" y="712"/>
                    <a:pt x="2408" y="661"/>
                  </a:cubicBezTo>
                  <a:cubicBezTo>
                    <a:pt x="2355" y="490"/>
                    <a:pt x="2370" y="270"/>
                    <a:pt x="2419" y="81"/>
                  </a:cubicBezTo>
                  <a:lnTo>
                    <a:pt x="2419" y="81"/>
                  </a:lnTo>
                  <a:cubicBezTo>
                    <a:pt x="2126" y="333"/>
                    <a:pt x="1733" y="454"/>
                    <a:pt x="1347" y="454"/>
                  </a:cubicBezTo>
                  <a:cubicBezTo>
                    <a:pt x="1283" y="454"/>
                    <a:pt x="1220" y="451"/>
                    <a:pt x="1158" y="445"/>
                  </a:cubicBezTo>
                  <a:cubicBezTo>
                    <a:pt x="759" y="401"/>
                    <a:pt x="367" y="255"/>
                    <a:pt x="48" y="6"/>
                  </a:cubicBezTo>
                  <a:cubicBezTo>
                    <a:pt x="42" y="5"/>
                    <a:pt x="36" y="2"/>
                    <a:pt x="3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82"/>
            <p:cNvSpPr/>
            <p:nvPr/>
          </p:nvSpPr>
          <p:spPr>
            <a:xfrm>
              <a:off x="4465599" y="3987673"/>
              <a:ext cx="231551" cy="165010"/>
            </a:xfrm>
            <a:custGeom>
              <a:avLst/>
              <a:gdLst/>
              <a:ahLst/>
              <a:cxnLst/>
              <a:rect l="l" t="t" r="r" b="b"/>
              <a:pathLst>
                <a:path w="4750" h="3385" extrusionOk="0">
                  <a:moveTo>
                    <a:pt x="2568" y="0"/>
                  </a:moveTo>
                  <a:cubicBezTo>
                    <a:pt x="2384" y="30"/>
                    <a:pt x="2198" y="51"/>
                    <a:pt x="2013" y="62"/>
                  </a:cubicBezTo>
                  <a:cubicBezTo>
                    <a:pt x="1872" y="364"/>
                    <a:pt x="1897" y="737"/>
                    <a:pt x="1688" y="1011"/>
                  </a:cubicBezTo>
                  <a:cubicBezTo>
                    <a:pt x="1571" y="1165"/>
                    <a:pt x="1381" y="1228"/>
                    <a:pt x="1229" y="1338"/>
                  </a:cubicBezTo>
                  <a:cubicBezTo>
                    <a:pt x="882" y="1574"/>
                    <a:pt x="759" y="1967"/>
                    <a:pt x="659" y="2357"/>
                  </a:cubicBezTo>
                  <a:cubicBezTo>
                    <a:pt x="624" y="2476"/>
                    <a:pt x="526" y="2540"/>
                    <a:pt x="424" y="2603"/>
                  </a:cubicBezTo>
                  <a:cubicBezTo>
                    <a:pt x="327" y="2664"/>
                    <a:pt x="224" y="2723"/>
                    <a:pt x="171" y="2829"/>
                  </a:cubicBezTo>
                  <a:cubicBezTo>
                    <a:pt x="86" y="2949"/>
                    <a:pt x="1" y="3382"/>
                    <a:pt x="227" y="3385"/>
                  </a:cubicBezTo>
                  <a:lnTo>
                    <a:pt x="225" y="3384"/>
                  </a:lnTo>
                  <a:cubicBezTo>
                    <a:pt x="468" y="3297"/>
                    <a:pt x="567" y="3019"/>
                    <a:pt x="722" y="2832"/>
                  </a:cubicBezTo>
                  <a:cubicBezTo>
                    <a:pt x="812" y="2717"/>
                    <a:pt x="888" y="2567"/>
                    <a:pt x="1043" y="2536"/>
                  </a:cubicBezTo>
                  <a:cubicBezTo>
                    <a:pt x="1500" y="2341"/>
                    <a:pt x="1895" y="2071"/>
                    <a:pt x="2289" y="1763"/>
                  </a:cubicBezTo>
                  <a:cubicBezTo>
                    <a:pt x="2592" y="1523"/>
                    <a:pt x="2866" y="1243"/>
                    <a:pt x="3203" y="1049"/>
                  </a:cubicBezTo>
                  <a:cubicBezTo>
                    <a:pt x="3423" y="915"/>
                    <a:pt x="3698" y="958"/>
                    <a:pt x="3941" y="890"/>
                  </a:cubicBezTo>
                  <a:cubicBezTo>
                    <a:pt x="4213" y="822"/>
                    <a:pt x="4483" y="740"/>
                    <a:pt x="4749" y="652"/>
                  </a:cubicBezTo>
                  <a:cubicBezTo>
                    <a:pt x="4460" y="563"/>
                    <a:pt x="4171" y="473"/>
                    <a:pt x="3881" y="385"/>
                  </a:cubicBezTo>
                  <a:cubicBezTo>
                    <a:pt x="3543" y="281"/>
                    <a:pt x="3203" y="178"/>
                    <a:pt x="2862" y="83"/>
                  </a:cubicBezTo>
                  <a:cubicBezTo>
                    <a:pt x="2769" y="49"/>
                    <a:pt x="2656" y="48"/>
                    <a:pt x="256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82"/>
            <p:cNvSpPr/>
            <p:nvPr/>
          </p:nvSpPr>
          <p:spPr>
            <a:xfrm>
              <a:off x="5149770" y="3089988"/>
              <a:ext cx="186215" cy="401533"/>
            </a:xfrm>
            <a:custGeom>
              <a:avLst/>
              <a:gdLst/>
              <a:ahLst/>
              <a:cxnLst/>
              <a:rect l="l" t="t" r="r" b="b"/>
              <a:pathLst>
                <a:path w="3820" h="8237" extrusionOk="0">
                  <a:moveTo>
                    <a:pt x="2407" y="0"/>
                  </a:moveTo>
                  <a:lnTo>
                    <a:pt x="2407" y="0"/>
                  </a:lnTo>
                  <a:cubicBezTo>
                    <a:pt x="2337" y="484"/>
                    <a:pt x="2572" y="973"/>
                    <a:pt x="2429" y="1470"/>
                  </a:cubicBezTo>
                  <a:cubicBezTo>
                    <a:pt x="2378" y="1650"/>
                    <a:pt x="2293" y="1954"/>
                    <a:pt x="2086" y="2009"/>
                  </a:cubicBezTo>
                  <a:cubicBezTo>
                    <a:pt x="2038" y="2003"/>
                    <a:pt x="2015" y="1983"/>
                    <a:pt x="2007" y="1958"/>
                  </a:cubicBezTo>
                  <a:cubicBezTo>
                    <a:pt x="1953" y="1880"/>
                    <a:pt x="1932" y="1684"/>
                    <a:pt x="1907" y="1624"/>
                  </a:cubicBezTo>
                  <a:cubicBezTo>
                    <a:pt x="1831" y="1391"/>
                    <a:pt x="1751" y="825"/>
                    <a:pt x="1444" y="825"/>
                  </a:cubicBezTo>
                  <a:cubicBezTo>
                    <a:pt x="1416" y="825"/>
                    <a:pt x="1385" y="830"/>
                    <a:pt x="1353" y="840"/>
                  </a:cubicBezTo>
                  <a:cubicBezTo>
                    <a:pt x="1231" y="908"/>
                    <a:pt x="1161" y="1041"/>
                    <a:pt x="1038" y="1107"/>
                  </a:cubicBezTo>
                  <a:cubicBezTo>
                    <a:pt x="981" y="1142"/>
                    <a:pt x="916" y="1162"/>
                    <a:pt x="849" y="1164"/>
                  </a:cubicBezTo>
                  <a:cubicBezTo>
                    <a:pt x="845" y="1164"/>
                    <a:pt x="841" y="1164"/>
                    <a:pt x="837" y="1164"/>
                  </a:cubicBezTo>
                  <a:cubicBezTo>
                    <a:pt x="791" y="1164"/>
                    <a:pt x="729" y="1151"/>
                    <a:pt x="679" y="1151"/>
                  </a:cubicBezTo>
                  <a:cubicBezTo>
                    <a:pt x="616" y="1151"/>
                    <a:pt x="572" y="1172"/>
                    <a:pt x="604" y="1268"/>
                  </a:cubicBezTo>
                  <a:cubicBezTo>
                    <a:pt x="605" y="1278"/>
                    <a:pt x="605" y="1290"/>
                    <a:pt x="603" y="1300"/>
                  </a:cubicBezTo>
                  <a:cubicBezTo>
                    <a:pt x="705" y="1381"/>
                    <a:pt x="781" y="1486"/>
                    <a:pt x="832" y="1603"/>
                  </a:cubicBezTo>
                  <a:cubicBezTo>
                    <a:pt x="848" y="1607"/>
                    <a:pt x="863" y="1608"/>
                    <a:pt x="879" y="1608"/>
                  </a:cubicBezTo>
                  <a:cubicBezTo>
                    <a:pt x="957" y="1608"/>
                    <a:pt x="1037" y="1567"/>
                    <a:pt x="1111" y="1547"/>
                  </a:cubicBezTo>
                  <a:cubicBezTo>
                    <a:pt x="1155" y="1530"/>
                    <a:pt x="1204" y="1522"/>
                    <a:pt x="1252" y="1522"/>
                  </a:cubicBezTo>
                  <a:cubicBezTo>
                    <a:pt x="1341" y="1522"/>
                    <a:pt x="1430" y="1552"/>
                    <a:pt x="1491" y="1620"/>
                  </a:cubicBezTo>
                  <a:cubicBezTo>
                    <a:pt x="1765" y="1962"/>
                    <a:pt x="1565" y="2698"/>
                    <a:pt x="1288" y="3000"/>
                  </a:cubicBezTo>
                  <a:cubicBezTo>
                    <a:pt x="1364" y="3035"/>
                    <a:pt x="1440" y="3067"/>
                    <a:pt x="1512" y="3094"/>
                  </a:cubicBezTo>
                  <a:cubicBezTo>
                    <a:pt x="1611" y="3119"/>
                    <a:pt x="1592" y="3272"/>
                    <a:pt x="1490" y="3272"/>
                  </a:cubicBezTo>
                  <a:cubicBezTo>
                    <a:pt x="1489" y="3272"/>
                    <a:pt x="1488" y="3272"/>
                    <a:pt x="1488" y="3272"/>
                  </a:cubicBezTo>
                  <a:cubicBezTo>
                    <a:pt x="1461" y="3271"/>
                    <a:pt x="1434" y="3270"/>
                    <a:pt x="1408" y="3270"/>
                  </a:cubicBezTo>
                  <a:cubicBezTo>
                    <a:pt x="1386" y="3271"/>
                    <a:pt x="1365" y="3272"/>
                    <a:pt x="1344" y="3272"/>
                  </a:cubicBezTo>
                  <a:cubicBezTo>
                    <a:pt x="1042" y="3272"/>
                    <a:pt x="787" y="3092"/>
                    <a:pt x="682" y="2841"/>
                  </a:cubicBezTo>
                  <a:cubicBezTo>
                    <a:pt x="663" y="2902"/>
                    <a:pt x="650" y="2963"/>
                    <a:pt x="647" y="3030"/>
                  </a:cubicBezTo>
                  <a:cubicBezTo>
                    <a:pt x="647" y="3053"/>
                    <a:pt x="633" y="3074"/>
                    <a:pt x="607" y="3077"/>
                  </a:cubicBezTo>
                  <a:cubicBezTo>
                    <a:pt x="606" y="3078"/>
                    <a:pt x="605" y="3078"/>
                    <a:pt x="604" y="3078"/>
                  </a:cubicBezTo>
                  <a:cubicBezTo>
                    <a:pt x="543" y="3078"/>
                    <a:pt x="544" y="2992"/>
                    <a:pt x="535" y="2947"/>
                  </a:cubicBezTo>
                  <a:cubicBezTo>
                    <a:pt x="485" y="2692"/>
                    <a:pt x="559" y="2434"/>
                    <a:pt x="611" y="2186"/>
                  </a:cubicBezTo>
                  <a:cubicBezTo>
                    <a:pt x="652" y="1957"/>
                    <a:pt x="676" y="1667"/>
                    <a:pt x="492" y="1491"/>
                  </a:cubicBezTo>
                  <a:cubicBezTo>
                    <a:pt x="467" y="1465"/>
                    <a:pt x="430" y="1448"/>
                    <a:pt x="398" y="1448"/>
                  </a:cubicBezTo>
                  <a:cubicBezTo>
                    <a:pt x="362" y="1448"/>
                    <a:pt x="330" y="1468"/>
                    <a:pt x="321" y="1517"/>
                  </a:cubicBezTo>
                  <a:cubicBezTo>
                    <a:pt x="315" y="1699"/>
                    <a:pt x="362" y="1885"/>
                    <a:pt x="298" y="2064"/>
                  </a:cubicBezTo>
                  <a:cubicBezTo>
                    <a:pt x="205" y="2385"/>
                    <a:pt x="0" y="2696"/>
                    <a:pt x="82" y="3042"/>
                  </a:cubicBezTo>
                  <a:cubicBezTo>
                    <a:pt x="240" y="3577"/>
                    <a:pt x="620" y="4020"/>
                    <a:pt x="805" y="4548"/>
                  </a:cubicBezTo>
                  <a:cubicBezTo>
                    <a:pt x="820" y="4564"/>
                    <a:pt x="821" y="4591"/>
                    <a:pt x="808" y="4609"/>
                  </a:cubicBezTo>
                  <a:cubicBezTo>
                    <a:pt x="786" y="5042"/>
                    <a:pt x="520" y="5422"/>
                    <a:pt x="343" y="5807"/>
                  </a:cubicBezTo>
                  <a:cubicBezTo>
                    <a:pt x="244" y="5973"/>
                    <a:pt x="197" y="6175"/>
                    <a:pt x="88" y="6336"/>
                  </a:cubicBezTo>
                  <a:cubicBezTo>
                    <a:pt x="114" y="6427"/>
                    <a:pt x="123" y="6528"/>
                    <a:pt x="156" y="6614"/>
                  </a:cubicBezTo>
                  <a:cubicBezTo>
                    <a:pt x="234" y="6935"/>
                    <a:pt x="335" y="7253"/>
                    <a:pt x="455" y="7560"/>
                  </a:cubicBezTo>
                  <a:cubicBezTo>
                    <a:pt x="530" y="7756"/>
                    <a:pt x="613" y="7947"/>
                    <a:pt x="699" y="8137"/>
                  </a:cubicBezTo>
                  <a:cubicBezTo>
                    <a:pt x="714" y="8169"/>
                    <a:pt x="729" y="8203"/>
                    <a:pt x="745" y="8237"/>
                  </a:cubicBezTo>
                  <a:cubicBezTo>
                    <a:pt x="832" y="7977"/>
                    <a:pt x="994" y="7677"/>
                    <a:pt x="1023" y="7574"/>
                  </a:cubicBezTo>
                  <a:cubicBezTo>
                    <a:pt x="1211" y="7115"/>
                    <a:pt x="1381" y="6649"/>
                    <a:pt x="1573" y="6191"/>
                  </a:cubicBezTo>
                  <a:cubicBezTo>
                    <a:pt x="1709" y="5837"/>
                    <a:pt x="1837" y="5477"/>
                    <a:pt x="2002" y="5136"/>
                  </a:cubicBezTo>
                  <a:cubicBezTo>
                    <a:pt x="2036" y="5069"/>
                    <a:pt x="2071" y="4996"/>
                    <a:pt x="2121" y="4939"/>
                  </a:cubicBezTo>
                  <a:cubicBezTo>
                    <a:pt x="2122" y="4938"/>
                    <a:pt x="2123" y="4938"/>
                    <a:pt x="2123" y="4938"/>
                  </a:cubicBezTo>
                  <a:cubicBezTo>
                    <a:pt x="2314" y="4689"/>
                    <a:pt x="2513" y="4454"/>
                    <a:pt x="2725" y="4222"/>
                  </a:cubicBezTo>
                  <a:cubicBezTo>
                    <a:pt x="3206" y="3707"/>
                    <a:pt x="3545" y="3072"/>
                    <a:pt x="3686" y="2379"/>
                  </a:cubicBezTo>
                  <a:cubicBezTo>
                    <a:pt x="3748" y="2014"/>
                    <a:pt x="3819" y="1589"/>
                    <a:pt x="3623" y="1254"/>
                  </a:cubicBezTo>
                  <a:cubicBezTo>
                    <a:pt x="3614" y="1284"/>
                    <a:pt x="3604" y="1313"/>
                    <a:pt x="3598" y="1342"/>
                  </a:cubicBezTo>
                  <a:cubicBezTo>
                    <a:pt x="3569" y="1462"/>
                    <a:pt x="3561" y="1586"/>
                    <a:pt x="3557" y="1711"/>
                  </a:cubicBezTo>
                  <a:lnTo>
                    <a:pt x="3557" y="1712"/>
                  </a:lnTo>
                  <a:cubicBezTo>
                    <a:pt x="3552" y="1915"/>
                    <a:pt x="3555" y="2120"/>
                    <a:pt x="3492" y="2314"/>
                  </a:cubicBezTo>
                  <a:cubicBezTo>
                    <a:pt x="3436" y="2524"/>
                    <a:pt x="3336" y="2724"/>
                    <a:pt x="3184" y="2878"/>
                  </a:cubicBezTo>
                  <a:cubicBezTo>
                    <a:pt x="3158" y="2905"/>
                    <a:pt x="3130" y="2930"/>
                    <a:pt x="3101" y="2955"/>
                  </a:cubicBezTo>
                  <a:cubicBezTo>
                    <a:pt x="2776" y="3201"/>
                    <a:pt x="2384" y="3345"/>
                    <a:pt x="2117" y="3671"/>
                  </a:cubicBezTo>
                  <a:cubicBezTo>
                    <a:pt x="1924" y="3903"/>
                    <a:pt x="1743" y="4149"/>
                    <a:pt x="1635" y="4436"/>
                  </a:cubicBezTo>
                  <a:cubicBezTo>
                    <a:pt x="1637" y="4477"/>
                    <a:pt x="1599" y="4511"/>
                    <a:pt x="1557" y="4511"/>
                  </a:cubicBezTo>
                  <a:cubicBezTo>
                    <a:pt x="1551" y="4511"/>
                    <a:pt x="1545" y="4511"/>
                    <a:pt x="1539" y="4509"/>
                  </a:cubicBezTo>
                  <a:cubicBezTo>
                    <a:pt x="1496" y="4496"/>
                    <a:pt x="1471" y="4444"/>
                    <a:pt x="1491" y="4403"/>
                  </a:cubicBezTo>
                  <a:cubicBezTo>
                    <a:pt x="1503" y="4325"/>
                    <a:pt x="1517" y="4249"/>
                    <a:pt x="1538" y="4172"/>
                  </a:cubicBezTo>
                  <a:cubicBezTo>
                    <a:pt x="1681" y="3540"/>
                    <a:pt x="2104" y="3187"/>
                    <a:pt x="2701" y="2992"/>
                  </a:cubicBezTo>
                  <a:cubicBezTo>
                    <a:pt x="2754" y="2968"/>
                    <a:pt x="2803" y="2937"/>
                    <a:pt x="2847" y="2900"/>
                  </a:cubicBezTo>
                  <a:cubicBezTo>
                    <a:pt x="2828" y="2886"/>
                    <a:pt x="2811" y="2870"/>
                    <a:pt x="2796" y="2855"/>
                  </a:cubicBezTo>
                  <a:cubicBezTo>
                    <a:pt x="2795" y="2855"/>
                    <a:pt x="2794" y="2853"/>
                    <a:pt x="2793" y="2853"/>
                  </a:cubicBezTo>
                  <a:cubicBezTo>
                    <a:pt x="2544" y="2646"/>
                    <a:pt x="2287" y="2442"/>
                    <a:pt x="1993" y="2307"/>
                  </a:cubicBezTo>
                  <a:cubicBezTo>
                    <a:pt x="1954" y="2305"/>
                    <a:pt x="1928" y="2260"/>
                    <a:pt x="1944" y="2226"/>
                  </a:cubicBezTo>
                  <a:cubicBezTo>
                    <a:pt x="1957" y="2201"/>
                    <a:pt x="1977" y="2192"/>
                    <a:pt x="2001" y="2192"/>
                  </a:cubicBezTo>
                  <a:cubicBezTo>
                    <a:pt x="2056" y="2192"/>
                    <a:pt x="2130" y="2240"/>
                    <a:pt x="2179" y="2244"/>
                  </a:cubicBezTo>
                  <a:cubicBezTo>
                    <a:pt x="2459" y="2340"/>
                    <a:pt x="2774" y="2408"/>
                    <a:pt x="2977" y="2641"/>
                  </a:cubicBezTo>
                  <a:cubicBezTo>
                    <a:pt x="2994" y="2656"/>
                    <a:pt x="3012" y="2673"/>
                    <a:pt x="3028" y="2694"/>
                  </a:cubicBezTo>
                  <a:cubicBezTo>
                    <a:pt x="3132" y="2531"/>
                    <a:pt x="3194" y="2336"/>
                    <a:pt x="3236" y="2153"/>
                  </a:cubicBezTo>
                  <a:cubicBezTo>
                    <a:pt x="3327" y="1792"/>
                    <a:pt x="3174" y="1355"/>
                    <a:pt x="3444" y="1054"/>
                  </a:cubicBezTo>
                  <a:cubicBezTo>
                    <a:pt x="3487" y="1010"/>
                    <a:pt x="3544" y="987"/>
                    <a:pt x="3603" y="985"/>
                  </a:cubicBezTo>
                  <a:cubicBezTo>
                    <a:pt x="3498" y="708"/>
                    <a:pt x="3410" y="412"/>
                    <a:pt x="3201" y="194"/>
                  </a:cubicBezTo>
                  <a:lnTo>
                    <a:pt x="3201" y="194"/>
                  </a:lnTo>
                  <a:cubicBezTo>
                    <a:pt x="3181" y="915"/>
                    <a:pt x="3309" y="1694"/>
                    <a:pt x="2911" y="2345"/>
                  </a:cubicBezTo>
                  <a:cubicBezTo>
                    <a:pt x="2903" y="2358"/>
                    <a:pt x="2892" y="2363"/>
                    <a:pt x="2880" y="2363"/>
                  </a:cubicBezTo>
                  <a:cubicBezTo>
                    <a:pt x="2858" y="2363"/>
                    <a:pt x="2835" y="2343"/>
                    <a:pt x="2842" y="2316"/>
                  </a:cubicBezTo>
                  <a:cubicBezTo>
                    <a:pt x="2947" y="1836"/>
                    <a:pt x="2947" y="1343"/>
                    <a:pt x="2931" y="844"/>
                  </a:cubicBezTo>
                  <a:lnTo>
                    <a:pt x="2931" y="841"/>
                  </a:lnTo>
                  <a:cubicBezTo>
                    <a:pt x="2810" y="539"/>
                    <a:pt x="2669" y="205"/>
                    <a:pt x="240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82"/>
            <p:cNvSpPr/>
            <p:nvPr/>
          </p:nvSpPr>
          <p:spPr>
            <a:xfrm>
              <a:off x="4575671" y="2805546"/>
              <a:ext cx="295849" cy="33246"/>
            </a:xfrm>
            <a:custGeom>
              <a:avLst/>
              <a:gdLst/>
              <a:ahLst/>
              <a:cxnLst/>
              <a:rect l="l" t="t" r="r" b="b"/>
              <a:pathLst>
                <a:path w="6069" h="682" extrusionOk="0">
                  <a:moveTo>
                    <a:pt x="3034" y="0"/>
                  </a:moveTo>
                  <a:cubicBezTo>
                    <a:pt x="2504" y="15"/>
                    <a:pt x="1974" y="39"/>
                    <a:pt x="1445" y="98"/>
                  </a:cubicBezTo>
                  <a:cubicBezTo>
                    <a:pt x="946" y="162"/>
                    <a:pt x="460" y="183"/>
                    <a:pt x="0" y="384"/>
                  </a:cubicBezTo>
                  <a:cubicBezTo>
                    <a:pt x="406" y="563"/>
                    <a:pt x="870" y="534"/>
                    <a:pt x="1301" y="598"/>
                  </a:cubicBezTo>
                  <a:cubicBezTo>
                    <a:pt x="1876" y="640"/>
                    <a:pt x="2460" y="644"/>
                    <a:pt x="3034" y="681"/>
                  </a:cubicBezTo>
                  <a:cubicBezTo>
                    <a:pt x="3610" y="644"/>
                    <a:pt x="4193" y="640"/>
                    <a:pt x="4769" y="598"/>
                  </a:cubicBezTo>
                  <a:cubicBezTo>
                    <a:pt x="5200" y="534"/>
                    <a:pt x="5663" y="563"/>
                    <a:pt x="6069" y="384"/>
                  </a:cubicBezTo>
                  <a:cubicBezTo>
                    <a:pt x="5609" y="183"/>
                    <a:pt x="5124" y="162"/>
                    <a:pt x="4624" y="98"/>
                  </a:cubicBezTo>
                  <a:cubicBezTo>
                    <a:pt x="4096" y="39"/>
                    <a:pt x="3565" y="15"/>
                    <a:pt x="3034"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82"/>
            <p:cNvSpPr/>
            <p:nvPr/>
          </p:nvSpPr>
          <p:spPr>
            <a:xfrm>
              <a:off x="4519416" y="2835770"/>
              <a:ext cx="408358" cy="203472"/>
            </a:xfrm>
            <a:custGeom>
              <a:avLst/>
              <a:gdLst/>
              <a:ahLst/>
              <a:cxnLst/>
              <a:rect l="l" t="t" r="r" b="b"/>
              <a:pathLst>
                <a:path w="8377" h="4174" extrusionOk="0">
                  <a:moveTo>
                    <a:pt x="934" y="0"/>
                  </a:moveTo>
                  <a:cubicBezTo>
                    <a:pt x="901" y="252"/>
                    <a:pt x="822" y="501"/>
                    <a:pt x="669" y="701"/>
                  </a:cubicBezTo>
                  <a:cubicBezTo>
                    <a:pt x="483" y="955"/>
                    <a:pt x="179" y="1092"/>
                    <a:pt x="11" y="1362"/>
                  </a:cubicBezTo>
                  <a:cubicBezTo>
                    <a:pt x="56" y="1342"/>
                    <a:pt x="93" y="1319"/>
                    <a:pt x="137" y="1308"/>
                  </a:cubicBezTo>
                  <a:cubicBezTo>
                    <a:pt x="220" y="1210"/>
                    <a:pt x="326" y="1138"/>
                    <a:pt x="459" y="1104"/>
                  </a:cubicBezTo>
                  <a:cubicBezTo>
                    <a:pt x="464" y="1102"/>
                    <a:pt x="469" y="1101"/>
                    <a:pt x="474" y="1101"/>
                  </a:cubicBezTo>
                  <a:cubicBezTo>
                    <a:pt x="513" y="1101"/>
                    <a:pt x="535" y="1164"/>
                    <a:pt x="490" y="1183"/>
                  </a:cubicBezTo>
                  <a:cubicBezTo>
                    <a:pt x="383" y="1307"/>
                    <a:pt x="301" y="1449"/>
                    <a:pt x="240" y="1600"/>
                  </a:cubicBezTo>
                  <a:cubicBezTo>
                    <a:pt x="179" y="1744"/>
                    <a:pt x="137" y="1897"/>
                    <a:pt x="112" y="2051"/>
                  </a:cubicBezTo>
                  <a:cubicBezTo>
                    <a:pt x="164" y="1979"/>
                    <a:pt x="223" y="1910"/>
                    <a:pt x="293" y="1847"/>
                  </a:cubicBezTo>
                  <a:cubicBezTo>
                    <a:pt x="300" y="1838"/>
                    <a:pt x="308" y="1834"/>
                    <a:pt x="316" y="1834"/>
                  </a:cubicBezTo>
                  <a:cubicBezTo>
                    <a:pt x="341" y="1834"/>
                    <a:pt x="365" y="1868"/>
                    <a:pt x="338" y="1890"/>
                  </a:cubicBezTo>
                  <a:cubicBezTo>
                    <a:pt x="323" y="1902"/>
                    <a:pt x="314" y="1919"/>
                    <a:pt x="304" y="1933"/>
                  </a:cubicBezTo>
                  <a:cubicBezTo>
                    <a:pt x="27" y="2399"/>
                    <a:pt x="1" y="3095"/>
                    <a:pt x="490" y="3421"/>
                  </a:cubicBezTo>
                  <a:cubicBezTo>
                    <a:pt x="458" y="3229"/>
                    <a:pt x="455" y="3040"/>
                    <a:pt x="487" y="2869"/>
                  </a:cubicBezTo>
                  <a:cubicBezTo>
                    <a:pt x="502" y="2796"/>
                    <a:pt x="510" y="2681"/>
                    <a:pt x="603" y="2681"/>
                  </a:cubicBezTo>
                  <a:cubicBezTo>
                    <a:pt x="607" y="2681"/>
                    <a:pt x="610" y="2681"/>
                    <a:pt x="614" y="2682"/>
                  </a:cubicBezTo>
                  <a:cubicBezTo>
                    <a:pt x="661" y="2687"/>
                    <a:pt x="697" y="2726"/>
                    <a:pt x="699" y="2772"/>
                  </a:cubicBezTo>
                  <a:cubicBezTo>
                    <a:pt x="699" y="3260"/>
                    <a:pt x="770" y="3769"/>
                    <a:pt x="1063" y="4173"/>
                  </a:cubicBezTo>
                  <a:cubicBezTo>
                    <a:pt x="1025" y="3669"/>
                    <a:pt x="1058" y="3157"/>
                    <a:pt x="993" y="2657"/>
                  </a:cubicBezTo>
                  <a:cubicBezTo>
                    <a:pt x="1028" y="2471"/>
                    <a:pt x="1196" y="2297"/>
                    <a:pt x="1264" y="2129"/>
                  </a:cubicBezTo>
                  <a:cubicBezTo>
                    <a:pt x="1352" y="1924"/>
                    <a:pt x="1428" y="1714"/>
                    <a:pt x="1477" y="1498"/>
                  </a:cubicBezTo>
                  <a:cubicBezTo>
                    <a:pt x="1423" y="1307"/>
                    <a:pt x="1404" y="1107"/>
                    <a:pt x="1421" y="970"/>
                  </a:cubicBezTo>
                  <a:cubicBezTo>
                    <a:pt x="1425" y="881"/>
                    <a:pt x="1433" y="746"/>
                    <a:pt x="1549" y="745"/>
                  </a:cubicBezTo>
                  <a:cubicBezTo>
                    <a:pt x="1719" y="758"/>
                    <a:pt x="1651" y="974"/>
                    <a:pt x="1669" y="1089"/>
                  </a:cubicBezTo>
                  <a:cubicBezTo>
                    <a:pt x="1682" y="1274"/>
                    <a:pt x="1746" y="1442"/>
                    <a:pt x="1817" y="1604"/>
                  </a:cubicBezTo>
                  <a:cubicBezTo>
                    <a:pt x="1833" y="1408"/>
                    <a:pt x="1886" y="1214"/>
                    <a:pt x="1920" y="1024"/>
                  </a:cubicBezTo>
                  <a:cubicBezTo>
                    <a:pt x="1921" y="967"/>
                    <a:pt x="1965" y="911"/>
                    <a:pt x="2025" y="904"/>
                  </a:cubicBezTo>
                  <a:lnTo>
                    <a:pt x="2025" y="903"/>
                  </a:lnTo>
                  <a:cubicBezTo>
                    <a:pt x="2030" y="903"/>
                    <a:pt x="2035" y="903"/>
                    <a:pt x="2040" y="903"/>
                  </a:cubicBezTo>
                  <a:cubicBezTo>
                    <a:pt x="2116" y="903"/>
                    <a:pt x="2165" y="969"/>
                    <a:pt x="2171" y="1043"/>
                  </a:cubicBezTo>
                  <a:cubicBezTo>
                    <a:pt x="2202" y="1204"/>
                    <a:pt x="2222" y="1369"/>
                    <a:pt x="2276" y="1524"/>
                  </a:cubicBezTo>
                  <a:cubicBezTo>
                    <a:pt x="2371" y="1774"/>
                    <a:pt x="2523" y="1979"/>
                    <a:pt x="2730" y="2142"/>
                  </a:cubicBezTo>
                  <a:cubicBezTo>
                    <a:pt x="2750" y="1930"/>
                    <a:pt x="2768" y="1716"/>
                    <a:pt x="2814" y="1508"/>
                  </a:cubicBezTo>
                  <a:cubicBezTo>
                    <a:pt x="2823" y="1445"/>
                    <a:pt x="2879" y="1404"/>
                    <a:pt x="2937" y="1404"/>
                  </a:cubicBezTo>
                  <a:cubicBezTo>
                    <a:pt x="2962" y="1404"/>
                    <a:pt x="2987" y="1411"/>
                    <a:pt x="3009" y="1429"/>
                  </a:cubicBezTo>
                  <a:cubicBezTo>
                    <a:pt x="3165" y="1688"/>
                    <a:pt x="3310" y="1952"/>
                    <a:pt x="3549" y="2151"/>
                  </a:cubicBezTo>
                  <a:cubicBezTo>
                    <a:pt x="3573" y="2039"/>
                    <a:pt x="3540" y="1785"/>
                    <a:pt x="3681" y="1764"/>
                  </a:cubicBezTo>
                  <a:cubicBezTo>
                    <a:pt x="3688" y="1762"/>
                    <a:pt x="3694" y="1762"/>
                    <a:pt x="3701" y="1762"/>
                  </a:cubicBezTo>
                  <a:cubicBezTo>
                    <a:pt x="3711" y="1762"/>
                    <a:pt x="3721" y="1763"/>
                    <a:pt x="3732" y="1765"/>
                  </a:cubicBezTo>
                  <a:cubicBezTo>
                    <a:pt x="3875" y="1847"/>
                    <a:pt x="3956" y="2046"/>
                    <a:pt x="4072" y="2155"/>
                  </a:cubicBezTo>
                  <a:cubicBezTo>
                    <a:pt x="4091" y="2184"/>
                    <a:pt x="4136" y="2226"/>
                    <a:pt x="4177" y="2271"/>
                  </a:cubicBezTo>
                  <a:cubicBezTo>
                    <a:pt x="4181" y="2275"/>
                    <a:pt x="4184" y="2279"/>
                    <a:pt x="4188" y="2285"/>
                  </a:cubicBezTo>
                  <a:cubicBezTo>
                    <a:pt x="4193" y="2279"/>
                    <a:pt x="4197" y="2275"/>
                    <a:pt x="4200" y="2271"/>
                  </a:cubicBezTo>
                  <a:cubicBezTo>
                    <a:pt x="4242" y="2226"/>
                    <a:pt x="4287" y="2184"/>
                    <a:pt x="4306" y="2155"/>
                  </a:cubicBezTo>
                  <a:cubicBezTo>
                    <a:pt x="4333" y="2130"/>
                    <a:pt x="4358" y="2100"/>
                    <a:pt x="4382" y="2067"/>
                  </a:cubicBezTo>
                  <a:cubicBezTo>
                    <a:pt x="4462" y="1960"/>
                    <a:pt x="4534" y="1828"/>
                    <a:pt x="4645" y="1765"/>
                  </a:cubicBezTo>
                  <a:cubicBezTo>
                    <a:pt x="4656" y="1763"/>
                    <a:pt x="4666" y="1762"/>
                    <a:pt x="4676" y="1762"/>
                  </a:cubicBezTo>
                  <a:cubicBezTo>
                    <a:pt x="4840" y="1762"/>
                    <a:pt x="4803" y="2034"/>
                    <a:pt x="4828" y="2151"/>
                  </a:cubicBezTo>
                  <a:cubicBezTo>
                    <a:pt x="5068" y="1953"/>
                    <a:pt x="5211" y="1688"/>
                    <a:pt x="5368" y="1429"/>
                  </a:cubicBezTo>
                  <a:cubicBezTo>
                    <a:pt x="5390" y="1411"/>
                    <a:pt x="5415" y="1404"/>
                    <a:pt x="5440" y="1404"/>
                  </a:cubicBezTo>
                  <a:cubicBezTo>
                    <a:pt x="5498" y="1404"/>
                    <a:pt x="5555" y="1445"/>
                    <a:pt x="5564" y="1508"/>
                  </a:cubicBezTo>
                  <a:cubicBezTo>
                    <a:pt x="5609" y="1716"/>
                    <a:pt x="5628" y="1930"/>
                    <a:pt x="5647" y="2142"/>
                  </a:cubicBezTo>
                  <a:cubicBezTo>
                    <a:pt x="5855" y="1979"/>
                    <a:pt x="6007" y="1774"/>
                    <a:pt x="6101" y="1524"/>
                  </a:cubicBezTo>
                  <a:cubicBezTo>
                    <a:pt x="6155" y="1369"/>
                    <a:pt x="6175" y="1204"/>
                    <a:pt x="6208" y="1043"/>
                  </a:cubicBezTo>
                  <a:cubicBezTo>
                    <a:pt x="6212" y="969"/>
                    <a:pt x="6262" y="903"/>
                    <a:pt x="6337" y="903"/>
                  </a:cubicBezTo>
                  <a:cubicBezTo>
                    <a:pt x="6342" y="903"/>
                    <a:pt x="6347" y="903"/>
                    <a:pt x="6352" y="903"/>
                  </a:cubicBezTo>
                  <a:lnTo>
                    <a:pt x="6352" y="904"/>
                  </a:lnTo>
                  <a:cubicBezTo>
                    <a:pt x="6411" y="911"/>
                    <a:pt x="6456" y="967"/>
                    <a:pt x="6456" y="1024"/>
                  </a:cubicBezTo>
                  <a:cubicBezTo>
                    <a:pt x="6490" y="1214"/>
                    <a:pt x="6545" y="1408"/>
                    <a:pt x="6561" y="1604"/>
                  </a:cubicBezTo>
                  <a:cubicBezTo>
                    <a:pt x="6632" y="1442"/>
                    <a:pt x="6695" y="1274"/>
                    <a:pt x="6709" y="1089"/>
                  </a:cubicBezTo>
                  <a:cubicBezTo>
                    <a:pt x="6727" y="975"/>
                    <a:pt x="6658" y="758"/>
                    <a:pt x="6828" y="745"/>
                  </a:cubicBezTo>
                  <a:cubicBezTo>
                    <a:pt x="6943" y="746"/>
                    <a:pt x="6953" y="881"/>
                    <a:pt x="6957" y="970"/>
                  </a:cubicBezTo>
                  <a:cubicBezTo>
                    <a:pt x="6973" y="1107"/>
                    <a:pt x="6955" y="1308"/>
                    <a:pt x="6900" y="1498"/>
                  </a:cubicBezTo>
                  <a:cubicBezTo>
                    <a:pt x="6949" y="1714"/>
                    <a:pt x="7026" y="1924"/>
                    <a:pt x="7113" y="2129"/>
                  </a:cubicBezTo>
                  <a:cubicBezTo>
                    <a:pt x="7182" y="2297"/>
                    <a:pt x="7350" y="2471"/>
                    <a:pt x="7385" y="2657"/>
                  </a:cubicBezTo>
                  <a:cubicBezTo>
                    <a:pt x="7319" y="3157"/>
                    <a:pt x="7353" y="3670"/>
                    <a:pt x="7314" y="4173"/>
                  </a:cubicBezTo>
                  <a:cubicBezTo>
                    <a:pt x="7608" y="3769"/>
                    <a:pt x="7678" y="3260"/>
                    <a:pt x="7678" y="2772"/>
                  </a:cubicBezTo>
                  <a:cubicBezTo>
                    <a:pt x="7680" y="2727"/>
                    <a:pt x="7717" y="2687"/>
                    <a:pt x="7763" y="2682"/>
                  </a:cubicBezTo>
                  <a:cubicBezTo>
                    <a:pt x="7767" y="2681"/>
                    <a:pt x="7770" y="2681"/>
                    <a:pt x="7774" y="2681"/>
                  </a:cubicBezTo>
                  <a:cubicBezTo>
                    <a:pt x="7868" y="2681"/>
                    <a:pt x="7874" y="2796"/>
                    <a:pt x="7889" y="2869"/>
                  </a:cubicBezTo>
                  <a:cubicBezTo>
                    <a:pt x="7922" y="3040"/>
                    <a:pt x="7919" y="3230"/>
                    <a:pt x="7888" y="3422"/>
                  </a:cubicBezTo>
                  <a:cubicBezTo>
                    <a:pt x="8376" y="3095"/>
                    <a:pt x="8350" y="2400"/>
                    <a:pt x="8073" y="1933"/>
                  </a:cubicBezTo>
                  <a:cubicBezTo>
                    <a:pt x="8064" y="1919"/>
                    <a:pt x="8055" y="1903"/>
                    <a:pt x="8040" y="1890"/>
                  </a:cubicBezTo>
                  <a:cubicBezTo>
                    <a:pt x="8013" y="1868"/>
                    <a:pt x="8036" y="1834"/>
                    <a:pt x="8061" y="1834"/>
                  </a:cubicBezTo>
                  <a:cubicBezTo>
                    <a:pt x="8070" y="1834"/>
                    <a:pt x="8078" y="1838"/>
                    <a:pt x="8085" y="1847"/>
                  </a:cubicBezTo>
                  <a:cubicBezTo>
                    <a:pt x="8155" y="1910"/>
                    <a:pt x="8214" y="1978"/>
                    <a:pt x="8266" y="2051"/>
                  </a:cubicBezTo>
                  <a:cubicBezTo>
                    <a:pt x="8240" y="1897"/>
                    <a:pt x="8199" y="1744"/>
                    <a:pt x="8138" y="1600"/>
                  </a:cubicBezTo>
                  <a:cubicBezTo>
                    <a:pt x="8077" y="1449"/>
                    <a:pt x="7995" y="1307"/>
                    <a:pt x="7888" y="1183"/>
                  </a:cubicBezTo>
                  <a:cubicBezTo>
                    <a:pt x="7843" y="1164"/>
                    <a:pt x="7865" y="1101"/>
                    <a:pt x="7903" y="1101"/>
                  </a:cubicBezTo>
                  <a:cubicBezTo>
                    <a:pt x="7908" y="1101"/>
                    <a:pt x="7913" y="1102"/>
                    <a:pt x="7918" y="1104"/>
                  </a:cubicBezTo>
                  <a:cubicBezTo>
                    <a:pt x="8052" y="1138"/>
                    <a:pt x="8158" y="1210"/>
                    <a:pt x="8241" y="1308"/>
                  </a:cubicBezTo>
                  <a:cubicBezTo>
                    <a:pt x="8285" y="1319"/>
                    <a:pt x="8323" y="1342"/>
                    <a:pt x="8368" y="1362"/>
                  </a:cubicBezTo>
                  <a:cubicBezTo>
                    <a:pt x="8199" y="1092"/>
                    <a:pt x="7894" y="955"/>
                    <a:pt x="7708" y="701"/>
                  </a:cubicBezTo>
                  <a:cubicBezTo>
                    <a:pt x="7555" y="501"/>
                    <a:pt x="7476" y="252"/>
                    <a:pt x="7444" y="0"/>
                  </a:cubicBezTo>
                  <a:cubicBezTo>
                    <a:pt x="7042" y="272"/>
                    <a:pt x="6513" y="223"/>
                    <a:pt x="6049" y="284"/>
                  </a:cubicBezTo>
                  <a:cubicBezTo>
                    <a:pt x="5628" y="309"/>
                    <a:pt x="5207" y="346"/>
                    <a:pt x="4786" y="356"/>
                  </a:cubicBezTo>
                  <a:cubicBezTo>
                    <a:pt x="4734" y="359"/>
                    <a:pt x="4683" y="360"/>
                    <a:pt x="4631" y="360"/>
                  </a:cubicBezTo>
                  <a:cubicBezTo>
                    <a:pt x="4483" y="360"/>
                    <a:pt x="4336" y="351"/>
                    <a:pt x="4188" y="348"/>
                  </a:cubicBezTo>
                  <a:cubicBezTo>
                    <a:pt x="4041" y="351"/>
                    <a:pt x="3894" y="360"/>
                    <a:pt x="3747" y="360"/>
                  </a:cubicBezTo>
                  <a:cubicBezTo>
                    <a:pt x="3695" y="360"/>
                    <a:pt x="3644" y="359"/>
                    <a:pt x="3592" y="356"/>
                  </a:cubicBezTo>
                  <a:cubicBezTo>
                    <a:pt x="3170" y="346"/>
                    <a:pt x="2750" y="309"/>
                    <a:pt x="2328" y="284"/>
                  </a:cubicBezTo>
                  <a:cubicBezTo>
                    <a:pt x="1865" y="223"/>
                    <a:pt x="1336" y="272"/>
                    <a:pt x="934"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82"/>
            <p:cNvSpPr/>
            <p:nvPr/>
          </p:nvSpPr>
          <p:spPr>
            <a:xfrm>
              <a:off x="4241555" y="3206202"/>
              <a:ext cx="964128" cy="674324"/>
            </a:xfrm>
            <a:custGeom>
              <a:avLst/>
              <a:gdLst/>
              <a:ahLst/>
              <a:cxnLst/>
              <a:rect l="l" t="t" r="r" b="b"/>
              <a:pathLst>
                <a:path w="19778" h="13833" extrusionOk="0">
                  <a:moveTo>
                    <a:pt x="9763" y="1840"/>
                  </a:moveTo>
                  <a:lnTo>
                    <a:pt x="9763" y="1840"/>
                  </a:lnTo>
                  <a:cubicBezTo>
                    <a:pt x="10136" y="1889"/>
                    <a:pt x="10115" y="2365"/>
                    <a:pt x="9740" y="2373"/>
                  </a:cubicBezTo>
                  <a:cubicBezTo>
                    <a:pt x="9376" y="2330"/>
                    <a:pt x="9401" y="1856"/>
                    <a:pt x="9763" y="1840"/>
                  </a:cubicBezTo>
                  <a:close/>
                  <a:moveTo>
                    <a:pt x="12090" y="11948"/>
                  </a:moveTo>
                  <a:cubicBezTo>
                    <a:pt x="12119" y="11948"/>
                    <a:pt x="12137" y="11991"/>
                    <a:pt x="12106" y="12010"/>
                  </a:cubicBezTo>
                  <a:cubicBezTo>
                    <a:pt x="11674" y="12379"/>
                    <a:pt x="11185" y="12723"/>
                    <a:pt x="10628" y="12859"/>
                  </a:cubicBezTo>
                  <a:cubicBezTo>
                    <a:pt x="10591" y="12872"/>
                    <a:pt x="10560" y="12884"/>
                    <a:pt x="10542" y="12894"/>
                  </a:cubicBezTo>
                  <a:cubicBezTo>
                    <a:pt x="10354" y="12959"/>
                    <a:pt x="10154" y="12977"/>
                    <a:pt x="9955" y="12977"/>
                  </a:cubicBezTo>
                  <a:cubicBezTo>
                    <a:pt x="9905" y="12977"/>
                    <a:pt x="9854" y="12976"/>
                    <a:pt x="9804" y="12974"/>
                  </a:cubicBezTo>
                  <a:cubicBezTo>
                    <a:pt x="9654" y="12962"/>
                    <a:pt x="9505" y="12939"/>
                    <a:pt x="9359" y="12899"/>
                  </a:cubicBezTo>
                  <a:cubicBezTo>
                    <a:pt x="8715" y="12807"/>
                    <a:pt x="8156" y="12427"/>
                    <a:pt x="7671" y="12010"/>
                  </a:cubicBezTo>
                  <a:cubicBezTo>
                    <a:pt x="7640" y="11992"/>
                    <a:pt x="7659" y="11948"/>
                    <a:pt x="7687" y="11948"/>
                  </a:cubicBezTo>
                  <a:cubicBezTo>
                    <a:pt x="7695" y="11948"/>
                    <a:pt x="7703" y="11951"/>
                    <a:pt x="7711" y="11958"/>
                  </a:cubicBezTo>
                  <a:cubicBezTo>
                    <a:pt x="8069" y="12147"/>
                    <a:pt x="8445" y="12296"/>
                    <a:pt x="8807" y="12482"/>
                  </a:cubicBezTo>
                  <a:cubicBezTo>
                    <a:pt x="8982" y="12563"/>
                    <a:pt x="9166" y="12625"/>
                    <a:pt x="9348" y="12687"/>
                  </a:cubicBezTo>
                  <a:cubicBezTo>
                    <a:pt x="9511" y="12709"/>
                    <a:pt x="9675" y="12722"/>
                    <a:pt x="9840" y="12722"/>
                  </a:cubicBezTo>
                  <a:cubicBezTo>
                    <a:pt x="9933" y="12722"/>
                    <a:pt x="10027" y="12718"/>
                    <a:pt x="10122" y="12708"/>
                  </a:cubicBezTo>
                  <a:cubicBezTo>
                    <a:pt x="10227" y="12697"/>
                    <a:pt x="10333" y="12691"/>
                    <a:pt x="10439" y="12685"/>
                  </a:cubicBezTo>
                  <a:cubicBezTo>
                    <a:pt x="10620" y="12623"/>
                    <a:pt x="10799" y="12561"/>
                    <a:pt x="10971" y="12482"/>
                  </a:cubicBezTo>
                  <a:cubicBezTo>
                    <a:pt x="11332" y="12296"/>
                    <a:pt x="11709" y="12147"/>
                    <a:pt x="12066" y="11958"/>
                  </a:cubicBezTo>
                  <a:cubicBezTo>
                    <a:pt x="12074" y="11951"/>
                    <a:pt x="12083" y="11948"/>
                    <a:pt x="12090" y="11948"/>
                  </a:cubicBezTo>
                  <a:close/>
                  <a:moveTo>
                    <a:pt x="8436" y="0"/>
                  </a:moveTo>
                  <a:cubicBezTo>
                    <a:pt x="8395" y="32"/>
                    <a:pt x="8354" y="62"/>
                    <a:pt x="8317" y="97"/>
                  </a:cubicBezTo>
                  <a:cubicBezTo>
                    <a:pt x="8247" y="162"/>
                    <a:pt x="8176" y="233"/>
                    <a:pt x="8124" y="314"/>
                  </a:cubicBezTo>
                  <a:cubicBezTo>
                    <a:pt x="8079" y="390"/>
                    <a:pt x="8015" y="501"/>
                    <a:pt x="7923" y="504"/>
                  </a:cubicBezTo>
                  <a:cubicBezTo>
                    <a:pt x="7837" y="577"/>
                    <a:pt x="7697" y="586"/>
                    <a:pt x="7595" y="628"/>
                  </a:cubicBezTo>
                  <a:cubicBezTo>
                    <a:pt x="6378" y="1126"/>
                    <a:pt x="5178" y="3058"/>
                    <a:pt x="4393" y="4124"/>
                  </a:cubicBezTo>
                  <a:cubicBezTo>
                    <a:pt x="4067" y="4609"/>
                    <a:pt x="3766" y="5112"/>
                    <a:pt x="3410" y="5578"/>
                  </a:cubicBezTo>
                  <a:cubicBezTo>
                    <a:pt x="3347" y="5642"/>
                    <a:pt x="3270" y="5808"/>
                    <a:pt x="3181" y="5895"/>
                  </a:cubicBezTo>
                  <a:cubicBezTo>
                    <a:pt x="3280" y="6159"/>
                    <a:pt x="3360" y="6431"/>
                    <a:pt x="3460" y="6690"/>
                  </a:cubicBezTo>
                  <a:cubicBezTo>
                    <a:pt x="3464" y="6552"/>
                    <a:pt x="3417" y="6406"/>
                    <a:pt x="3447" y="6272"/>
                  </a:cubicBezTo>
                  <a:cubicBezTo>
                    <a:pt x="3452" y="6270"/>
                    <a:pt x="3456" y="6270"/>
                    <a:pt x="3461" y="6270"/>
                  </a:cubicBezTo>
                  <a:cubicBezTo>
                    <a:pt x="3578" y="6270"/>
                    <a:pt x="3646" y="6731"/>
                    <a:pt x="3656" y="6826"/>
                  </a:cubicBezTo>
                  <a:cubicBezTo>
                    <a:pt x="3681" y="6942"/>
                    <a:pt x="3649" y="7119"/>
                    <a:pt x="3516" y="7119"/>
                  </a:cubicBezTo>
                  <a:cubicBezTo>
                    <a:pt x="3503" y="7119"/>
                    <a:pt x="3489" y="7117"/>
                    <a:pt x="3473" y="7113"/>
                  </a:cubicBezTo>
                  <a:cubicBezTo>
                    <a:pt x="3310" y="7057"/>
                    <a:pt x="3250" y="6868"/>
                    <a:pt x="3179" y="6728"/>
                  </a:cubicBezTo>
                  <a:cubicBezTo>
                    <a:pt x="3020" y="6397"/>
                    <a:pt x="2912" y="6045"/>
                    <a:pt x="2747" y="5717"/>
                  </a:cubicBezTo>
                  <a:cubicBezTo>
                    <a:pt x="2656" y="5547"/>
                    <a:pt x="2556" y="5381"/>
                    <a:pt x="2429" y="5235"/>
                  </a:cubicBezTo>
                  <a:cubicBezTo>
                    <a:pt x="2231" y="5022"/>
                    <a:pt x="1965" y="4861"/>
                    <a:pt x="1847" y="4583"/>
                  </a:cubicBezTo>
                  <a:cubicBezTo>
                    <a:pt x="1749" y="4386"/>
                    <a:pt x="1709" y="4170"/>
                    <a:pt x="1640" y="3964"/>
                  </a:cubicBezTo>
                  <a:cubicBezTo>
                    <a:pt x="1575" y="3767"/>
                    <a:pt x="1466" y="3591"/>
                    <a:pt x="1267" y="3523"/>
                  </a:cubicBezTo>
                  <a:cubicBezTo>
                    <a:pt x="1245" y="3515"/>
                    <a:pt x="1222" y="3508"/>
                    <a:pt x="1199" y="3502"/>
                  </a:cubicBezTo>
                  <a:lnTo>
                    <a:pt x="1199" y="3502"/>
                  </a:lnTo>
                  <a:cubicBezTo>
                    <a:pt x="1203" y="3510"/>
                    <a:pt x="1208" y="3518"/>
                    <a:pt x="1210" y="3527"/>
                  </a:cubicBezTo>
                  <a:cubicBezTo>
                    <a:pt x="1241" y="3607"/>
                    <a:pt x="1308" y="3728"/>
                    <a:pt x="1328" y="3835"/>
                  </a:cubicBezTo>
                  <a:cubicBezTo>
                    <a:pt x="1346" y="3881"/>
                    <a:pt x="1348" y="3941"/>
                    <a:pt x="1335" y="3993"/>
                  </a:cubicBezTo>
                  <a:cubicBezTo>
                    <a:pt x="1272" y="4444"/>
                    <a:pt x="1142" y="4883"/>
                    <a:pt x="977" y="5310"/>
                  </a:cubicBezTo>
                  <a:cubicBezTo>
                    <a:pt x="948" y="5388"/>
                    <a:pt x="918" y="5468"/>
                    <a:pt x="886" y="5548"/>
                  </a:cubicBezTo>
                  <a:cubicBezTo>
                    <a:pt x="786" y="5798"/>
                    <a:pt x="672" y="6045"/>
                    <a:pt x="503" y="6254"/>
                  </a:cubicBezTo>
                  <a:cubicBezTo>
                    <a:pt x="452" y="6312"/>
                    <a:pt x="342" y="6438"/>
                    <a:pt x="251" y="6438"/>
                  </a:cubicBezTo>
                  <a:cubicBezTo>
                    <a:pt x="226" y="6438"/>
                    <a:pt x="203" y="6429"/>
                    <a:pt x="182" y="6406"/>
                  </a:cubicBezTo>
                  <a:cubicBezTo>
                    <a:pt x="166" y="6377"/>
                    <a:pt x="171" y="6345"/>
                    <a:pt x="190" y="6324"/>
                  </a:cubicBezTo>
                  <a:cubicBezTo>
                    <a:pt x="198" y="6294"/>
                    <a:pt x="209" y="6264"/>
                    <a:pt x="219" y="6235"/>
                  </a:cubicBezTo>
                  <a:cubicBezTo>
                    <a:pt x="166" y="6183"/>
                    <a:pt x="148" y="6091"/>
                    <a:pt x="111" y="6026"/>
                  </a:cubicBezTo>
                  <a:cubicBezTo>
                    <a:pt x="96" y="5990"/>
                    <a:pt x="82" y="5956"/>
                    <a:pt x="67" y="5921"/>
                  </a:cubicBezTo>
                  <a:lnTo>
                    <a:pt x="67" y="5921"/>
                  </a:lnTo>
                  <a:cubicBezTo>
                    <a:pt x="29" y="6134"/>
                    <a:pt x="1" y="6347"/>
                    <a:pt x="99" y="6540"/>
                  </a:cubicBezTo>
                  <a:cubicBezTo>
                    <a:pt x="201" y="6678"/>
                    <a:pt x="381" y="6718"/>
                    <a:pt x="527" y="6792"/>
                  </a:cubicBezTo>
                  <a:cubicBezTo>
                    <a:pt x="800" y="6920"/>
                    <a:pt x="1079" y="7046"/>
                    <a:pt x="1323" y="7224"/>
                  </a:cubicBezTo>
                  <a:cubicBezTo>
                    <a:pt x="1358" y="7245"/>
                    <a:pt x="1405" y="7274"/>
                    <a:pt x="1385" y="7320"/>
                  </a:cubicBezTo>
                  <a:cubicBezTo>
                    <a:pt x="1376" y="7341"/>
                    <a:pt x="1354" y="7356"/>
                    <a:pt x="1332" y="7356"/>
                  </a:cubicBezTo>
                  <a:cubicBezTo>
                    <a:pt x="1325" y="7356"/>
                    <a:pt x="1317" y="7354"/>
                    <a:pt x="1310" y="7350"/>
                  </a:cubicBezTo>
                  <a:cubicBezTo>
                    <a:pt x="1097" y="7222"/>
                    <a:pt x="855" y="7177"/>
                    <a:pt x="615" y="7128"/>
                  </a:cubicBezTo>
                  <a:lnTo>
                    <a:pt x="615" y="7128"/>
                  </a:lnTo>
                  <a:cubicBezTo>
                    <a:pt x="1328" y="7776"/>
                    <a:pt x="2283" y="9122"/>
                    <a:pt x="3083" y="9122"/>
                  </a:cubicBezTo>
                  <a:cubicBezTo>
                    <a:pt x="3158" y="9122"/>
                    <a:pt x="3233" y="9110"/>
                    <a:pt x="3305" y="9085"/>
                  </a:cubicBezTo>
                  <a:cubicBezTo>
                    <a:pt x="4163" y="8648"/>
                    <a:pt x="4706" y="7786"/>
                    <a:pt x="5312" y="7066"/>
                  </a:cubicBezTo>
                  <a:cubicBezTo>
                    <a:pt x="5508" y="6837"/>
                    <a:pt x="5671" y="6562"/>
                    <a:pt x="5899" y="6363"/>
                  </a:cubicBezTo>
                  <a:cubicBezTo>
                    <a:pt x="5911" y="6060"/>
                    <a:pt x="5913" y="5756"/>
                    <a:pt x="5888" y="5454"/>
                  </a:cubicBezTo>
                  <a:lnTo>
                    <a:pt x="5888" y="5450"/>
                  </a:lnTo>
                  <a:cubicBezTo>
                    <a:pt x="5852" y="4887"/>
                    <a:pt x="5740" y="4334"/>
                    <a:pt x="5674" y="3773"/>
                  </a:cubicBezTo>
                  <a:cubicBezTo>
                    <a:pt x="5660" y="3649"/>
                    <a:pt x="5660" y="3527"/>
                    <a:pt x="5629" y="3413"/>
                  </a:cubicBezTo>
                  <a:cubicBezTo>
                    <a:pt x="5618" y="3394"/>
                    <a:pt x="5618" y="3369"/>
                    <a:pt x="5635" y="3352"/>
                  </a:cubicBezTo>
                  <a:cubicBezTo>
                    <a:pt x="5644" y="3343"/>
                    <a:pt x="5655" y="3339"/>
                    <a:pt x="5667" y="3339"/>
                  </a:cubicBezTo>
                  <a:cubicBezTo>
                    <a:pt x="5687" y="3339"/>
                    <a:pt x="5707" y="3352"/>
                    <a:pt x="5713" y="3374"/>
                  </a:cubicBezTo>
                  <a:cubicBezTo>
                    <a:pt x="5962" y="3951"/>
                    <a:pt x="6103" y="4551"/>
                    <a:pt x="6173" y="5164"/>
                  </a:cubicBezTo>
                  <a:cubicBezTo>
                    <a:pt x="6175" y="5170"/>
                    <a:pt x="6176" y="5175"/>
                    <a:pt x="6176" y="5182"/>
                  </a:cubicBezTo>
                  <a:cubicBezTo>
                    <a:pt x="6288" y="6160"/>
                    <a:pt x="6226" y="7166"/>
                    <a:pt x="6154" y="8146"/>
                  </a:cubicBezTo>
                  <a:cubicBezTo>
                    <a:pt x="6131" y="8488"/>
                    <a:pt x="6092" y="8828"/>
                    <a:pt x="6045" y="9169"/>
                  </a:cubicBezTo>
                  <a:cubicBezTo>
                    <a:pt x="6010" y="9376"/>
                    <a:pt x="6017" y="9603"/>
                    <a:pt x="5899" y="9786"/>
                  </a:cubicBezTo>
                  <a:cubicBezTo>
                    <a:pt x="5825" y="9899"/>
                    <a:pt x="5679" y="9949"/>
                    <a:pt x="5628" y="10079"/>
                  </a:cubicBezTo>
                  <a:cubicBezTo>
                    <a:pt x="5587" y="10267"/>
                    <a:pt x="5842" y="10569"/>
                    <a:pt x="5599" y="10681"/>
                  </a:cubicBezTo>
                  <a:cubicBezTo>
                    <a:pt x="5587" y="10684"/>
                    <a:pt x="5575" y="10686"/>
                    <a:pt x="5563" y="10686"/>
                  </a:cubicBezTo>
                  <a:cubicBezTo>
                    <a:pt x="5515" y="10686"/>
                    <a:pt x="5468" y="10660"/>
                    <a:pt x="5443" y="10618"/>
                  </a:cubicBezTo>
                  <a:cubicBezTo>
                    <a:pt x="5418" y="10570"/>
                    <a:pt x="5400" y="10517"/>
                    <a:pt x="5390" y="10465"/>
                  </a:cubicBezTo>
                  <a:cubicBezTo>
                    <a:pt x="5377" y="10462"/>
                    <a:pt x="5366" y="10458"/>
                    <a:pt x="5354" y="10455"/>
                  </a:cubicBezTo>
                  <a:cubicBezTo>
                    <a:pt x="5170" y="10410"/>
                    <a:pt x="4973" y="10350"/>
                    <a:pt x="4782" y="10336"/>
                  </a:cubicBezTo>
                  <a:lnTo>
                    <a:pt x="4782" y="10336"/>
                  </a:lnTo>
                  <a:cubicBezTo>
                    <a:pt x="5779" y="11263"/>
                    <a:pt x="6707" y="12257"/>
                    <a:pt x="7874" y="12982"/>
                  </a:cubicBezTo>
                  <a:cubicBezTo>
                    <a:pt x="8384" y="13318"/>
                    <a:pt x="8941" y="13569"/>
                    <a:pt x="9509" y="13791"/>
                  </a:cubicBezTo>
                  <a:cubicBezTo>
                    <a:pt x="9535" y="13795"/>
                    <a:pt x="9560" y="13799"/>
                    <a:pt x="9584" y="13799"/>
                  </a:cubicBezTo>
                  <a:cubicBezTo>
                    <a:pt x="9734" y="13822"/>
                    <a:pt x="9880" y="13832"/>
                    <a:pt x="10025" y="13832"/>
                  </a:cubicBezTo>
                  <a:cubicBezTo>
                    <a:pt x="10073" y="13832"/>
                    <a:pt x="10121" y="13831"/>
                    <a:pt x="10169" y="13829"/>
                  </a:cubicBezTo>
                  <a:cubicBezTo>
                    <a:pt x="10771" y="13598"/>
                    <a:pt x="11363" y="13337"/>
                    <a:pt x="11903" y="12982"/>
                  </a:cubicBezTo>
                  <a:cubicBezTo>
                    <a:pt x="13070" y="12257"/>
                    <a:pt x="13998" y="11264"/>
                    <a:pt x="14994" y="10336"/>
                  </a:cubicBezTo>
                  <a:lnTo>
                    <a:pt x="14994" y="10336"/>
                  </a:lnTo>
                  <a:cubicBezTo>
                    <a:pt x="14804" y="10350"/>
                    <a:pt x="14608" y="10410"/>
                    <a:pt x="14423" y="10455"/>
                  </a:cubicBezTo>
                  <a:cubicBezTo>
                    <a:pt x="14411" y="10458"/>
                    <a:pt x="14399" y="10462"/>
                    <a:pt x="14386" y="10465"/>
                  </a:cubicBezTo>
                  <a:cubicBezTo>
                    <a:pt x="14375" y="10518"/>
                    <a:pt x="14358" y="10570"/>
                    <a:pt x="14333" y="10618"/>
                  </a:cubicBezTo>
                  <a:cubicBezTo>
                    <a:pt x="14308" y="10660"/>
                    <a:pt x="14261" y="10686"/>
                    <a:pt x="14213" y="10686"/>
                  </a:cubicBezTo>
                  <a:cubicBezTo>
                    <a:pt x="14201" y="10686"/>
                    <a:pt x="14189" y="10684"/>
                    <a:pt x="14177" y="10681"/>
                  </a:cubicBezTo>
                  <a:cubicBezTo>
                    <a:pt x="13935" y="10569"/>
                    <a:pt x="14190" y="10267"/>
                    <a:pt x="14149" y="10079"/>
                  </a:cubicBezTo>
                  <a:cubicBezTo>
                    <a:pt x="14098" y="9949"/>
                    <a:pt x="13952" y="9899"/>
                    <a:pt x="13877" y="9787"/>
                  </a:cubicBezTo>
                  <a:cubicBezTo>
                    <a:pt x="13760" y="9604"/>
                    <a:pt x="13767" y="9377"/>
                    <a:pt x="13731" y="9169"/>
                  </a:cubicBezTo>
                  <a:cubicBezTo>
                    <a:pt x="13684" y="8829"/>
                    <a:pt x="13645" y="8488"/>
                    <a:pt x="13623" y="8146"/>
                  </a:cubicBezTo>
                  <a:cubicBezTo>
                    <a:pt x="13550" y="7166"/>
                    <a:pt x="13488" y="6158"/>
                    <a:pt x="13600" y="5177"/>
                  </a:cubicBezTo>
                  <a:lnTo>
                    <a:pt x="13600" y="5176"/>
                  </a:lnTo>
                  <a:cubicBezTo>
                    <a:pt x="13601" y="5172"/>
                    <a:pt x="13601" y="5167"/>
                    <a:pt x="13602" y="5162"/>
                  </a:cubicBezTo>
                  <a:cubicBezTo>
                    <a:pt x="13674" y="4551"/>
                    <a:pt x="13815" y="3951"/>
                    <a:pt x="14064" y="3374"/>
                  </a:cubicBezTo>
                  <a:cubicBezTo>
                    <a:pt x="14069" y="3352"/>
                    <a:pt x="14089" y="3339"/>
                    <a:pt x="14110" y="3339"/>
                  </a:cubicBezTo>
                  <a:cubicBezTo>
                    <a:pt x="14121" y="3339"/>
                    <a:pt x="14133" y="3343"/>
                    <a:pt x="14142" y="3352"/>
                  </a:cubicBezTo>
                  <a:cubicBezTo>
                    <a:pt x="14158" y="3369"/>
                    <a:pt x="14159" y="3395"/>
                    <a:pt x="14148" y="3413"/>
                  </a:cubicBezTo>
                  <a:cubicBezTo>
                    <a:pt x="14116" y="3528"/>
                    <a:pt x="14117" y="3650"/>
                    <a:pt x="14103" y="3774"/>
                  </a:cubicBezTo>
                  <a:cubicBezTo>
                    <a:pt x="14036" y="4334"/>
                    <a:pt x="13925" y="4889"/>
                    <a:pt x="13889" y="5451"/>
                  </a:cubicBezTo>
                  <a:lnTo>
                    <a:pt x="13889" y="5454"/>
                  </a:lnTo>
                  <a:cubicBezTo>
                    <a:pt x="13864" y="5756"/>
                    <a:pt x="13866" y="6060"/>
                    <a:pt x="13878" y="6364"/>
                  </a:cubicBezTo>
                  <a:cubicBezTo>
                    <a:pt x="14106" y="6563"/>
                    <a:pt x="14269" y="6837"/>
                    <a:pt x="14465" y="7066"/>
                  </a:cubicBezTo>
                  <a:cubicBezTo>
                    <a:pt x="15071" y="7786"/>
                    <a:pt x="15613" y="8649"/>
                    <a:pt x="16472" y="9085"/>
                  </a:cubicBezTo>
                  <a:cubicBezTo>
                    <a:pt x="16544" y="9110"/>
                    <a:pt x="16619" y="9122"/>
                    <a:pt x="16694" y="9122"/>
                  </a:cubicBezTo>
                  <a:cubicBezTo>
                    <a:pt x="17494" y="9122"/>
                    <a:pt x="18450" y="7777"/>
                    <a:pt x="19162" y="7128"/>
                  </a:cubicBezTo>
                  <a:lnTo>
                    <a:pt x="19162" y="7128"/>
                  </a:lnTo>
                  <a:cubicBezTo>
                    <a:pt x="18922" y="7177"/>
                    <a:pt x="18680" y="7222"/>
                    <a:pt x="18466" y="7352"/>
                  </a:cubicBezTo>
                  <a:cubicBezTo>
                    <a:pt x="18460" y="7355"/>
                    <a:pt x="18453" y="7356"/>
                    <a:pt x="18446" y="7356"/>
                  </a:cubicBezTo>
                  <a:cubicBezTo>
                    <a:pt x="18424" y="7356"/>
                    <a:pt x="18401" y="7342"/>
                    <a:pt x="18392" y="7321"/>
                  </a:cubicBezTo>
                  <a:cubicBezTo>
                    <a:pt x="18372" y="7274"/>
                    <a:pt x="18419" y="7246"/>
                    <a:pt x="18454" y="7224"/>
                  </a:cubicBezTo>
                  <a:cubicBezTo>
                    <a:pt x="18698" y="7047"/>
                    <a:pt x="18977" y="6920"/>
                    <a:pt x="19250" y="6793"/>
                  </a:cubicBezTo>
                  <a:cubicBezTo>
                    <a:pt x="19395" y="6718"/>
                    <a:pt x="19577" y="6678"/>
                    <a:pt x="19678" y="6540"/>
                  </a:cubicBezTo>
                  <a:cubicBezTo>
                    <a:pt x="19777" y="6348"/>
                    <a:pt x="19749" y="6135"/>
                    <a:pt x="19710" y="5922"/>
                  </a:cubicBezTo>
                  <a:lnTo>
                    <a:pt x="19710" y="5922"/>
                  </a:lnTo>
                  <a:cubicBezTo>
                    <a:pt x="19694" y="5957"/>
                    <a:pt x="19680" y="5990"/>
                    <a:pt x="19665" y="6026"/>
                  </a:cubicBezTo>
                  <a:cubicBezTo>
                    <a:pt x="19630" y="6091"/>
                    <a:pt x="19612" y="6183"/>
                    <a:pt x="19558" y="6235"/>
                  </a:cubicBezTo>
                  <a:cubicBezTo>
                    <a:pt x="19570" y="6264"/>
                    <a:pt x="19580" y="6294"/>
                    <a:pt x="19588" y="6324"/>
                  </a:cubicBezTo>
                  <a:cubicBezTo>
                    <a:pt x="19606" y="6346"/>
                    <a:pt x="19612" y="6378"/>
                    <a:pt x="19596" y="6406"/>
                  </a:cubicBezTo>
                  <a:cubicBezTo>
                    <a:pt x="19575" y="6429"/>
                    <a:pt x="19552" y="6438"/>
                    <a:pt x="19527" y="6438"/>
                  </a:cubicBezTo>
                  <a:cubicBezTo>
                    <a:pt x="19436" y="6438"/>
                    <a:pt x="19326" y="6312"/>
                    <a:pt x="19275" y="6254"/>
                  </a:cubicBezTo>
                  <a:cubicBezTo>
                    <a:pt x="19104" y="6045"/>
                    <a:pt x="18992" y="5799"/>
                    <a:pt x="18891" y="5548"/>
                  </a:cubicBezTo>
                  <a:cubicBezTo>
                    <a:pt x="18859" y="5468"/>
                    <a:pt x="18829" y="5388"/>
                    <a:pt x="18799" y="5310"/>
                  </a:cubicBezTo>
                  <a:cubicBezTo>
                    <a:pt x="18636" y="4884"/>
                    <a:pt x="18506" y="4444"/>
                    <a:pt x="18443" y="3993"/>
                  </a:cubicBezTo>
                  <a:cubicBezTo>
                    <a:pt x="18430" y="3940"/>
                    <a:pt x="18431" y="3882"/>
                    <a:pt x="18449" y="3836"/>
                  </a:cubicBezTo>
                  <a:cubicBezTo>
                    <a:pt x="18469" y="3728"/>
                    <a:pt x="18536" y="3607"/>
                    <a:pt x="18567" y="3527"/>
                  </a:cubicBezTo>
                  <a:cubicBezTo>
                    <a:pt x="18570" y="3518"/>
                    <a:pt x="18575" y="3510"/>
                    <a:pt x="18579" y="3502"/>
                  </a:cubicBezTo>
                  <a:lnTo>
                    <a:pt x="18579" y="3502"/>
                  </a:lnTo>
                  <a:cubicBezTo>
                    <a:pt x="18555" y="3508"/>
                    <a:pt x="18534" y="3515"/>
                    <a:pt x="18511" y="3523"/>
                  </a:cubicBezTo>
                  <a:cubicBezTo>
                    <a:pt x="18310" y="3591"/>
                    <a:pt x="18203" y="3767"/>
                    <a:pt x="18138" y="3964"/>
                  </a:cubicBezTo>
                  <a:cubicBezTo>
                    <a:pt x="18068" y="4170"/>
                    <a:pt x="18027" y="4386"/>
                    <a:pt x="17931" y="4583"/>
                  </a:cubicBezTo>
                  <a:cubicBezTo>
                    <a:pt x="17813" y="4861"/>
                    <a:pt x="17547" y="5022"/>
                    <a:pt x="17348" y="5235"/>
                  </a:cubicBezTo>
                  <a:cubicBezTo>
                    <a:pt x="17221" y="5381"/>
                    <a:pt x="17121" y="5547"/>
                    <a:pt x="17031" y="5717"/>
                  </a:cubicBezTo>
                  <a:cubicBezTo>
                    <a:pt x="16866" y="6045"/>
                    <a:pt x="16758" y="6397"/>
                    <a:pt x="16600" y="6728"/>
                  </a:cubicBezTo>
                  <a:cubicBezTo>
                    <a:pt x="16527" y="6868"/>
                    <a:pt x="16468" y="7057"/>
                    <a:pt x="16305" y="7113"/>
                  </a:cubicBezTo>
                  <a:cubicBezTo>
                    <a:pt x="16289" y="7117"/>
                    <a:pt x="16275" y="7119"/>
                    <a:pt x="16262" y="7119"/>
                  </a:cubicBezTo>
                  <a:cubicBezTo>
                    <a:pt x="16129" y="7119"/>
                    <a:pt x="16096" y="6942"/>
                    <a:pt x="16122" y="6826"/>
                  </a:cubicBezTo>
                  <a:cubicBezTo>
                    <a:pt x="16131" y="6731"/>
                    <a:pt x="16200" y="6271"/>
                    <a:pt x="16317" y="6271"/>
                  </a:cubicBezTo>
                  <a:cubicBezTo>
                    <a:pt x="16322" y="6271"/>
                    <a:pt x="16326" y="6271"/>
                    <a:pt x="16331" y="6273"/>
                  </a:cubicBezTo>
                  <a:cubicBezTo>
                    <a:pt x="16361" y="6406"/>
                    <a:pt x="16314" y="6552"/>
                    <a:pt x="16318" y="6690"/>
                  </a:cubicBezTo>
                  <a:cubicBezTo>
                    <a:pt x="16418" y="6431"/>
                    <a:pt x="16499" y="6158"/>
                    <a:pt x="16597" y="5894"/>
                  </a:cubicBezTo>
                  <a:cubicBezTo>
                    <a:pt x="16508" y="5806"/>
                    <a:pt x="16431" y="5642"/>
                    <a:pt x="16367" y="5578"/>
                  </a:cubicBezTo>
                  <a:cubicBezTo>
                    <a:pt x="16012" y="5112"/>
                    <a:pt x="15710" y="4609"/>
                    <a:pt x="15386" y="4124"/>
                  </a:cubicBezTo>
                  <a:cubicBezTo>
                    <a:pt x="14599" y="3058"/>
                    <a:pt x="13400" y="1125"/>
                    <a:pt x="12183" y="628"/>
                  </a:cubicBezTo>
                  <a:cubicBezTo>
                    <a:pt x="12082" y="586"/>
                    <a:pt x="11942" y="577"/>
                    <a:pt x="11855" y="504"/>
                  </a:cubicBezTo>
                  <a:cubicBezTo>
                    <a:pt x="11763" y="501"/>
                    <a:pt x="11700" y="390"/>
                    <a:pt x="11654" y="314"/>
                  </a:cubicBezTo>
                  <a:cubicBezTo>
                    <a:pt x="11602" y="233"/>
                    <a:pt x="11532" y="162"/>
                    <a:pt x="11460" y="97"/>
                  </a:cubicBezTo>
                  <a:cubicBezTo>
                    <a:pt x="11424" y="63"/>
                    <a:pt x="11383" y="32"/>
                    <a:pt x="11343" y="0"/>
                  </a:cubicBezTo>
                  <a:cubicBezTo>
                    <a:pt x="11325" y="100"/>
                    <a:pt x="11318" y="201"/>
                    <a:pt x="11318" y="303"/>
                  </a:cubicBezTo>
                  <a:cubicBezTo>
                    <a:pt x="11341" y="278"/>
                    <a:pt x="11364" y="251"/>
                    <a:pt x="11386" y="224"/>
                  </a:cubicBezTo>
                  <a:cubicBezTo>
                    <a:pt x="11395" y="207"/>
                    <a:pt x="11410" y="200"/>
                    <a:pt x="11424" y="200"/>
                  </a:cubicBezTo>
                  <a:cubicBezTo>
                    <a:pt x="11456" y="200"/>
                    <a:pt x="11489" y="233"/>
                    <a:pt x="11469" y="270"/>
                  </a:cubicBezTo>
                  <a:cubicBezTo>
                    <a:pt x="11342" y="818"/>
                    <a:pt x="10742" y="1009"/>
                    <a:pt x="10252" y="1105"/>
                  </a:cubicBezTo>
                  <a:cubicBezTo>
                    <a:pt x="10114" y="1158"/>
                    <a:pt x="10086" y="1307"/>
                    <a:pt x="10029" y="1430"/>
                  </a:cubicBezTo>
                  <a:cubicBezTo>
                    <a:pt x="10099" y="1526"/>
                    <a:pt x="10164" y="1623"/>
                    <a:pt x="10203" y="1736"/>
                  </a:cubicBezTo>
                  <a:cubicBezTo>
                    <a:pt x="10264" y="1914"/>
                    <a:pt x="10247" y="2102"/>
                    <a:pt x="10236" y="2283"/>
                  </a:cubicBezTo>
                  <a:cubicBezTo>
                    <a:pt x="10231" y="2296"/>
                    <a:pt x="10220" y="2302"/>
                    <a:pt x="10208" y="2302"/>
                  </a:cubicBezTo>
                  <a:cubicBezTo>
                    <a:pt x="10192" y="2302"/>
                    <a:pt x="10176" y="2291"/>
                    <a:pt x="10174" y="2273"/>
                  </a:cubicBezTo>
                  <a:cubicBezTo>
                    <a:pt x="10136" y="2021"/>
                    <a:pt x="9949" y="1845"/>
                    <a:pt x="9821" y="1640"/>
                  </a:cubicBezTo>
                  <a:cubicBezTo>
                    <a:pt x="9780" y="1571"/>
                    <a:pt x="9760" y="1495"/>
                    <a:pt x="9742" y="1417"/>
                  </a:cubicBezTo>
                  <a:cubicBezTo>
                    <a:pt x="9690" y="1296"/>
                    <a:pt x="9660" y="1157"/>
                    <a:pt x="9526" y="1105"/>
                  </a:cubicBezTo>
                  <a:cubicBezTo>
                    <a:pt x="9036" y="1009"/>
                    <a:pt x="8436" y="818"/>
                    <a:pt x="8309" y="270"/>
                  </a:cubicBezTo>
                  <a:cubicBezTo>
                    <a:pt x="8289" y="233"/>
                    <a:pt x="8321" y="200"/>
                    <a:pt x="8353" y="200"/>
                  </a:cubicBezTo>
                  <a:cubicBezTo>
                    <a:pt x="8368" y="200"/>
                    <a:pt x="8383" y="207"/>
                    <a:pt x="8392" y="224"/>
                  </a:cubicBezTo>
                  <a:cubicBezTo>
                    <a:pt x="8414" y="251"/>
                    <a:pt x="8437" y="278"/>
                    <a:pt x="8460" y="303"/>
                  </a:cubicBezTo>
                  <a:cubicBezTo>
                    <a:pt x="8460" y="201"/>
                    <a:pt x="8453" y="100"/>
                    <a:pt x="843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82"/>
            <p:cNvSpPr/>
            <p:nvPr/>
          </p:nvSpPr>
          <p:spPr>
            <a:xfrm>
              <a:off x="4493970" y="3918159"/>
              <a:ext cx="122015" cy="18719"/>
            </a:xfrm>
            <a:custGeom>
              <a:avLst/>
              <a:gdLst/>
              <a:ahLst/>
              <a:cxnLst/>
              <a:rect l="l" t="t" r="r" b="b"/>
              <a:pathLst>
                <a:path w="2503" h="384" extrusionOk="0">
                  <a:moveTo>
                    <a:pt x="2443" y="0"/>
                  </a:moveTo>
                  <a:cubicBezTo>
                    <a:pt x="2440" y="0"/>
                    <a:pt x="2437" y="1"/>
                    <a:pt x="2434" y="1"/>
                  </a:cubicBezTo>
                  <a:cubicBezTo>
                    <a:pt x="2253" y="40"/>
                    <a:pt x="2076" y="47"/>
                    <a:pt x="1889" y="66"/>
                  </a:cubicBezTo>
                  <a:cubicBezTo>
                    <a:pt x="1441" y="91"/>
                    <a:pt x="998" y="168"/>
                    <a:pt x="554" y="235"/>
                  </a:cubicBezTo>
                  <a:cubicBezTo>
                    <a:pt x="1" y="299"/>
                    <a:pt x="878" y="376"/>
                    <a:pt x="1018" y="376"/>
                  </a:cubicBezTo>
                  <a:cubicBezTo>
                    <a:pt x="1019" y="376"/>
                    <a:pt x="1021" y="376"/>
                    <a:pt x="1023" y="376"/>
                  </a:cubicBezTo>
                  <a:cubicBezTo>
                    <a:pt x="1081" y="381"/>
                    <a:pt x="1138" y="383"/>
                    <a:pt x="1195" y="383"/>
                  </a:cubicBezTo>
                  <a:cubicBezTo>
                    <a:pt x="1631" y="383"/>
                    <a:pt x="2046" y="249"/>
                    <a:pt x="2459" y="106"/>
                  </a:cubicBezTo>
                  <a:cubicBezTo>
                    <a:pt x="2487" y="99"/>
                    <a:pt x="2503" y="67"/>
                    <a:pt x="2495" y="40"/>
                  </a:cubicBezTo>
                  <a:cubicBezTo>
                    <a:pt x="2489" y="18"/>
                    <a:pt x="2467" y="0"/>
                    <a:pt x="244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82"/>
            <p:cNvSpPr/>
            <p:nvPr/>
          </p:nvSpPr>
          <p:spPr>
            <a:xfrm>
              <a:off x="4831205" y="3918159"/>
              <a:ext cx="122064" cy="18719"/>
            </a:xfrm>
            <a:custGeom>
              <a:avLst/>
              <a:gdLst/>
              <a:ahLst/>
              <a:cxnLst/>
              <a:rect l="l" t="t" r="r" b="b"/>
              <a:pathLst>
                <a:path w="2504" h="384" extrusionOk="0">
                  <a:moveTo>
                    <a:pt x="60" y="0"/>
                  </a:moveTo>
                  <a:cubicBezTo>
                    <a:pt x="37" y="0"/>
                    <a:pt x="15" y="18"/>
                    <a:pt x="9" y="40"/>
                  </a:cubicBezTo>
                  <a:cubicBezTo>
                    <a:pt x="0" y="67"/>
                    <a:pt x="17" y="99"/>
                    <a:pt x="45" y="106"/>
                  </a:cubicBezTo>
                  <a:cubicBezTo>
                    <a:pt x="457" y="249"/>
                    <a:pt x="873" y="383"/>
                    <a:pt x="1309" y="383"/>
                  </a:cubicBezTo>
                  <a:cubicBezTo>
                    <a:pt x="1366" y="383"/>
                    <a:pt x="1423" y="381"/>
                    <a:pt x="1481" y="376"/>
                  </a:cubicBezTo>
                  <a:cubicBezTo>
                    <a:pt x="1483" y="376"/>
                    <a:pt x="1485" y="376"/>
                    <a:pt x="1486" y="376"/>
                  </a:cubicBezTo>
                  <a:cubicBezTo>
                    <a:pt x="1626" y="376"/>
                    <a:pt x="2503" y="299"/>
                    <a:pt x="1950" y="235"/>
                  </a:cubicBezTo>
                  <a:cubicBezTo>
                    <a:pt x="1505" y="168"/>
                    <a:pt x="1062" y="91"/>
                    <a:pt x="615" y="66"/>
                  </a:cubicBezTo>
                  <a:cubicBezTo>
                    <a:pt x="428" y="47"/>
                    <a:pt x="251" y="40"/>
                    <a:pt x="69" y="1"/>
                  </a:cubicBezTo>
                  <a:cubicBezTo>
                    <a:pt x="66" y="1"/>
                    <a:pt x="63" y="0"/>
                    <a:pt x="6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82"/>
            <p:cNvSpPr/>
            <p:nvPr/>
          </p:nvSpPr>
          <p:spPr>
            <a:xfrm>
              <a:off x="4698563" y="3295897"/>
              <a:ext cx="37146" cy="25982"/>
            </a:xfrm>
            <a:custGeom>
              <a:avLst/>
              <a:gdLst/>
              <a:ahLst/>
              <a:cxnLst/>
              <a:rect l="l" t="t" r="r" b="b"/>
              <a:pathLst>
                <a:path w="762" h="533" extrusionOk="0">
                  <a:moveTo>
                    <a:pt x="482" y="289"/>
                  </a:moveTo>
                  <a:lnTo>
                    <a:pt x="482" y="289"/>
                  </a:lnTo>
                  <a:cubicBezTo>
                    <a:pt x="482" y="290"/>
                    <a:pt x="483" y="290"/>
                    <a:pt x="483" y="291"/>
                  </a:cubicBezTo>
                  <a:lnTo>
                    <a:pt x="483" y="291"/>
                  </a:lnTo>
                  <a:cubicBezTo>
                    <a:pt x="483" y="290"/>
                    <a:pt x="482" y="290"/>
                    <a:pt x="482" y="289"/>
                  </a:cubicBezTo>
                  <a:close/>
                  <a:moveTo>
                    <a:pt x="371" y="207"/>
                  </a:moveTo>
                  <a:cubicBezTo>
                    <a:pt x="408" y="233"/>
                    <a:pt x="450" y="255"/>
                    <a:pt x="481" y="288"/>
                  </a:cubicBezTo>
                  <a:lnTo>
                    <a:pt x="482" y="288"/>
                  </a:lnTo>
                  <a:lnTo>
                    <a:pt x="482" y="287"/>
                  </a:lnTo>
                  <a:cubicBezTo>
                    <a:pt x="483" y="288"/>
                    <a:pt x="483" y="290"/>
                    <a:pt x="484" y="292"/>
                  </a:cubicBezTo>
                  <a:cubicBezTo>
                    <a:pt x="484" y="292"/>
                    <a:pt x="483" y="291"/>
                    <a:pt x="483" y="291"/>
                  </a:cubicBezTo>
                  <a:lnTo>
                    <a:pt x="483" y="291"/>
                  </a:lnTo>
                  <a:cubicBezTo>
                    <a:pt x="491" y="304"/>
                    <a:pt x="495" y="318"/>
                    <a:pt x="496" y="334"/>
                  </a:cubicBezTo>
                  <a:cubicBezTo>
                    <a:pt x="499" y="384"/>
                    <a:pt x="462" y="432"/>
                    <a:pt x="409" y="432"/>
                  </a:cubicBezTo>
                  <a:cubicBezTo>
                    <a:pt x="409" y="432"/>
                    <a:pt x="408" y="432"/>
                    <a:pt x="407" y="432"/>
                  </a:cubicBezTo>
                  <a:cubicBezTo>
                    <a:pt x="405" y="432"/>
                    <a:pt x="402" y="432"/>
                    <a:pt x="399" y="432"/>
                  </a:cubicBezTo>
                  <a:cubicBezTo>
                    <a:pt x="335" y="432"/>
                    <a:pt x="281" y="359"/>
                    <a:pt x="286" y="297"/>
                  </a:cubicBezTo>
                  <a:lnTo>
                    <a:pt x="286" y="297"/>
                  </a:lnTo>
                  <a:lnTo>
                    <a:pt x="287" y="299"/>
                  </a:lnTo>
                  <a:cubicBezTo>
                    <a:pt x="298" y="256"/>
                    <a:pt x="332" y="226"/>
                    <a:pt x="371" y="207"/>
                  </a:cubicBezTo>
                  <a:close/>
                  <a:moveTo>
                    <a:pt x="387" y="0"/>
                  </a:moveTo>
                  <a:lnTo>
                    <a:pt x="387" y="0"/>
                  </a:lnTo>
                  <a:cubicBezTo>
                    <a:pt x="27" y="16"/>
                    <a:pt x="1" y="490"/>
                    <a:pt x="365" y="533"/>
                  </a:cubicBezTo>
                  <a:cubicBezTo>
                    <a:pt x="740" y="526"/>
                    <a:pt x="761" y="49"/>
                    <a:pt x="38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82"/>
            <p:cNvSpPr/>
            <p:nvPr/>
          </p:nvSpPr>
          <p:spPr>
            <a:xfrm>
              <a:off x="4722693" y="3312130"/>
              <a:ext cx="49" cy="97"/>
            </a:xfrm>
            <a:custGeom>
              <a:avLst/>
              <a:gdLst/>
              <a:ahLst/>
              <a:cxnLst/>
              <a:rect l="l" t="t" r="r" b="b"/>
              <a:pathLst>
                <a:path w="1" h="2" extrusionOk="0">
                  <a:moveTo>
                    <a:pt x="1" y="0"/>
                  </a:moveTo>
                  <a:cubicBezTo>
                    <a:pt x="1" y="0"/>
                    <a:pt x="1" y="0"/>
                    <a:pt x="1" y="0"/>
                  </a:cubicBezTo>
                  <a:cubicBezTo>
                    <a:pt x="1" y="1"/>
                    <a:pt x="1" y="1"/>
                    <a:pt x="1" y="1"/>
                  </a:cubicBezTo>
                  <a:cubicBezTo>
                    <a:pt x="1" y="1"/>
                    <a:pt x="1" y="0"/>
                    <a:pt x="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82"/>
            <p:cNvSpPr/>
            <p:nvPr/>
          </p:nvSpPr>
          <p:spPr>
            <a:xfrm>
              <a:off x="4094776" y="2796528"/>
              <a:ext cx="1257685" cy="1369171"/>
            </a:xfrm>
            <a:custGeom>
              <a:avLst/>
              <a:gdLst/>
              <a:ahLst/>
              <a:cxnLst/>
              <a:rect l="l" t="t" r="r" b="b"/>
              <a:pathLst>
                <a:path w="25800" h="28087" extrusionOk="0">
                  <a:moveTo>
                    <a:pt x="12899" y="186"/>
                  </a:moveTo>
                  <a:cubicBezTo>
                    <a:pt x="13430" y="200"/>
                    <a:pt x="13961" y="224"/>
                    <a:pt x="14489" y="284"/>
                  </a:cubicBezTo>
                  <a:cubicBezTo>
                    <a:pt x="14989" y="347"/>
                    <a:pt x="15475" y="369"/>
                    <a:pt x="15934" y="569"/>
                  </a:cubicBezTo>
                  <a:cubicBezTo>
                    <a:pt x="15528" y="748"/>
                    <a:pt x="15065" y="719"/>
                    <a:pt x="14634" y="783"/>
                  </a:cubicBezTo>
                  <a:cubicBezTo>
                    <a:pt x="14058" y="826"/>
                    <a:pt x="13475" y="829"/>
                    <a:pt x="12899" y="866"/>
                  </a:cubicBezTo>
                  <a:cubicBezTo>
                    <a:pt x="12325" y="829"/>
                    <a:pt x="11741" y="826"/>
                    <a:pt x="11166" y="783"/>
                  </a:cubicBezTo>
                  <a:cubicBezTo>
                    <a:pt x="10735" y="719"/>
                    <a:pt x="10272" y="748"/>
                    <a:pt x="9865" y="569"/>
                  </a:cubicBezTo>
                  <a:cubicBezTo>
                    <a:pt x="10325" y="368"/>
                    <a:pt x="10811" y="348"/>
                    <a:pt x="11310" y="284"/>
                  </a:cubicBezTo>
                  <a:cubicBezTo>
                    <a:pt x="11839" y="224"/>
                    <a:pt x="12369" y="200"/>
                    <a:pt x="12899" y="186"/>
                  </a:cubicBezTo>
                  <a:close/>
                  <a:moveTo>
                    <a:pt x="16154" y="805"/>
                  </a:moveTo>
                  <a:cubicBezTo>
                    <a:pt x="16187" y="1057"/>
                    <a:pt x="16266" y="1306"/>
                    <a:pt x="16419" y="1506"/>
                  </a:cubicBezTo>
                  <a:cubicBezTo>
                    <a:pt x="16605" y="1760"/>
                    <a:pt x="16910" y="1897"/>
                    <a:pt x="17078" y="2167"/>
                  </a:cubicBezTo>
                  <a:cubicBezTo>
                    <a:pt x="17034" y="2149"/>
                    <a:pt x="16996" y="2124"/>
                    <a:pt x="16952" y="2113"/>
                  </a:cubicBezTo>
                  <a:cubicBezTo>
                    <a:pt x="16869" y="2016"/>
                    <a:pt x="16763" y="1943"/>
                    <a:pt x="16630" y="1909"/>
                  </a:cubicBezTo>
                  <a:cubicBezTo>
                    <a:pt x="16625" y="1907"/>
                    <a:pt x="16620" y="1906"/>
                    <a:pt x="16615" y="1906"/>
                  </a:cubicBezTo>
                  <a:cubicBezTo>
                    <a:pt x="16575" y="1906"/>
                    <a:pt x="16553" y="1970"/>
                    <a:pt x="16598" y="1988"/>
                  </a:cubicBezTo>
                  <a:cubicBezTo>
                    <a:pt x="16808" y="2231"/>
                    <a:pt x="16922" y="2542"/>
                    <a:pt x="16976" y="2856"/>
                  </a:cubicBezTo>
                  <a:cubicBezTo>
                    <a:pt x="16925" y="2784"/>
                    <a:pt x="16866" y="2716"/>
                    <a:pt x="16796" y="2653"/>
                  </a:cubicBezTo>
                  <a:cubicBezTo>
                    <a:pt x="16789" y="2643"/>
                    <a:pt x="16780" y="2640"/>
                    <a:pt x="16772" y="2640"/>
                  </a:cubicBezTo>
                  <a:cubicBezTo>
                    <a:pt x="16747" y="2640"/>
                    <a:pt x="16724" y="2673"/>
                    <a:pt x="16751" y="2696"/>
                  </a:cubicBezTo>
                  <a:cubicBezTo>
                    <a:pt x="16765" y="2708"/>
                    <a:pt x="16775" y="2725"/>
                    <a:pt x="16784" y="2738"/>
                  </a:cubicBezTo>
                  <a:cubicBezTo>
                    <a:pt x="17061" y="3205"/>
                    <a:pt x="17087" y="3902"/>
                    <a:pt x="16598" y="4227"/>
                  </a:cubicBezTo>
                  <a:cubicBezTo>
                    <a:pt x="16630" y="4035"/>
                    <a:pt x="16633" y="3845"/>
                    <a:pt x="16600" y="3674"/>
                  </a:cubicBezTo>
                  <a:cubicBezTo>
                    <a:pt x="16585" y="3601"/>
                    <a:pt x="16579" y="3487"/>
                    <a:pt x="16486" y="3487"/>
                  </a:cubicBezTo>
                  <a:cubicBezTo>
                    <a:pt x="16482" y="3487"/>
                    <a:pt x="16478" y="3487"/>
                    <a:pt x="16474" y="3488"/>
                  </a:cubicBezTo>
                  <a:cubicBezTo>
                    <a:pt x="16428" y="3492"/>
                    <a:pt x="16390" y="3532"/>
                    <a:pt x="16389" y="3578"/>
                  </a:cubicBezTo>
                  <a:cubicBezTo>
                    <a:pt x="16389" y="4066"/>
                    <a:pt x="16318" y="4574"/>
                    <a:pt x="16025" y="4979"/>
                  </a:cubicBezTo>
                  <a:cubicBezTo>
                    <a:pt x="16063" y="4475"/>
                    <a:pt x="16030" y="3963"/>
                    <a:pt x="16095" y="3462"/>
                  </a:cubicBezTo>
                  <a:cubicBezTo>
                    <a:pt x="16061" y="3276"/>
                    <a:pt x="15893" y="3102"/>
                    <a:pt x="15824" y="2934"/>
                  </a:cubicBezTo>
                  <a:cubicBezTo>
                    <a:pt x="15737" y="2730"/>
                    <a:pt x="15660" y="2519"/>
                    <a:pt x="15611" y="2304"/>
                  </a:cubicBezTo>
                  <a:cubicBezTo>
                    <a:pt x="15666" y="2112"/>
                    <a:pt x="15684" y="1912"/>
                    <a:pt x="15668" y="1774"/>
                  </a:cubicBezTo>
                  <a:cubicBezTo>
                    <a:pt x="15664" y="1685"/>
                    <a:pt x="15654" y="1551"/>
                    <a:pt x="15539" y="1550"/>
                  </a:cubicBezTo>
                  <a:cubicBezTo>
                    <a:pt x="15369" y="1563"/>
                    <a:pt x="15437" y="1780"/>
                    <a:pt x="15419" y="1894"/>
                  </a:cubicBezTo>
                  <a:cubicBezTo>
                    <a:pt x="15406" y="2078"/>
                    <a:pt x="15343" y="2247"/>
                    <a:pt x="15272" y="2409"/>
                  </a:cubicBezTo>
                  <a:cubicBezTo>
                    <a:pt x="15255" y="2213"/>
                    <a:pt x="15202" y="2019"/>
                    <a:pt x="15168" y="1829"/>
                  </a:cubicBezTo>
                  <a:cubicBezTo>
                    <a:pt x="15168" y="1772"/>
                    <a:pt x="15123" y="1715"/>
                    <a:pt x="15063" y="1709"/>
                  </a:cubicBezTo>
                  <a:cubicBezTo>
                    <a:pt x="15058" y="1709"/>
                    <a:pt x="15052" y="1708"/>
                    <a:pt x="15047" y="1708"/>
                  </a:cubicBezTo>
                  <a:cubicBezTo>
                    <a:pt x="14972" y="1708"/>
                    <a:pt x="14923" y="1776"/>
                    <a:pt x="14918" y="1848"/>
                  </a:cubicBezTo>
                  <a:cubicBezTo>
                    <a:pt x="14886" y="2009"/>
                    <a:pt x="14866" y="2173"/>
                    <a:pt x="14812" y="2329"/>
                  </a:cubicBezTo>
                  <a:cubicBezTo>
                    <a:pt x="14718" y="2579"/>
                    <a:pt x="14566" y="2784"/>
                    <a:pt x="14358" y="2947"/>
                  </a:cubicBezTo>
                  <a:cubicBezTo>
                    <a:pt x="14339" y="2735"/>
                    <a:pt x="14320" y="2521"/>
                    <a:pt x="14275" y="2312"/>
                  </a:cubicBezTo>
                  <a:cubicBezTo>
                    <a:pt x="14266" y="2250"/>
                    <a:pt x="14209" y="2209"/>
                    <a:pt x="14151" y="2209"/>
                  </a:cubicBezTo>
                  <a:cubicBezTo>
                    <a:pt x="14126" y="2209"/>
                    <a:pt x="14101" y="2216"/>
                    <a:pt x="14079" y="2234"/>
                  </a:cubicBezTo>
                  <a:cubicBezTo>
                    <a:pt x="13922" y="2493"/>
                    <a:pt x="13778" y="2757"/>
                    <a:pt x="13540" y="2956"/>
                  </a:cubicBezTo>
                  <a:cubicBezTo>
                    <a:pt x="13514" y="2839"/>
                    <a:pt x="13551" y="2567"/>
                    <a:pt x="13388" y="2567"/>
                  </a:cubicBezTo>
                  <a:cubicBezTo>
                    <a:pt x="13378" y="2567"/>
                    <a:pt x="13368" y="2568"/>
                    <a:pt x="13357" y="2570"/>
                  </a:cubicBezTo>
                  <a:cubicBezTo>
                    <a:pt x="13212" y="2652"/>
                    <a:pt x="13133" y="2852"/>
                    <a:pt x="13017" y="2960"/>
                  </a:cubicBezTo>
                  <a:cubicBezTo>
                    <a:pt x="12996" y="2992"/>
                    <a:pt x="12945" y="3039"/>
                    <a:pt x="12899" y="3089"/>
                  </a:cubicBezTo>
                  <a:cubicBezTo>
                    <a:pt x="12855" y="3039"/>
                    <a:pt x="12804" y="2992"/>
                    <a:pt x="12783" y="2960"/>
                  </a:cubicBezTo>
                  <a:cubicBezTo>
                    <a:pt x="12667" y="2851"/>
                    <a:pt x="12586" y="2652"/>
                    <a:pt x="12443" y="2570"/>
                  </a:cubicBezTo>
                  <a:cubicBezTo>
                    <a:pt x="12432" y="2568"/>
                    <a:pt x="12422" y="2567"/>
                    <a:pt x="12412" y="2567"/>
                  </a:cubicBezTo>
                  <a:cubicBezTo>
                    <a:pt x="12248" y="2567"/>
                    <a:pt x="12285" y="2839"/>
                    <a:pt x="12260" y="2956"/>
                  </a:cubicBezTo>
                  <a:cubicBezTo>
                    <a:pt x="12022" y="2757"/>
                    <a:pt x="11876" y="2492"/>
                    <a:pt x="11720" y="2234"/>
                  </a:cubicBezTo>
                  <a:cubicBezTo>
                    <a:pt x="11698" y="2216"/>
                    <a:pt x="11673" y="2209"/>
                    <a:pt x="11648" y="2209"/>
                  </a:cubicBezTo>
                  <a:cubicBezTo>
                    <a:pt x="11591" y="2209"/>
                    <a:pt x="11534" y="2250"/>
                    <a:pt x="11525" y="2312"/>
                  </a:cubicBezTo>
                  <a:cubicBezTo>
                    <a:pt x="11479" y="2521"/>
                    <a:pt x="11461" y="2735"/>
                    <a:pt x="11442" y="2947"/>
                  </a:cubicBezTo>
                  <a:cubicBezTo>
                    <a:pt x="11234" y="2784"/>
                    <a:pt x="11082" y="2579"/>
                    <a:pt x="10987" y="2329"/>
                  </a:cubicBezTo>
                  <a:cubicBezTo>
                    <a:pt x="10933" y="2173"/>
                    <a:pt x="10913" y="2009"/>
                    <a:pt x="10881" y="1848"/>
                  </a:cubicBezTo>
                  <a:cubicBezTo>
                    <a:pt x="10877" y="1776"/>
                    <a:pt x="10828" y="1708"/>
                    <a:pt x="10753" y="1708"/>
                  </a:cubicBezTo>
                  <a:cubicBezTo>
                    <a:pt x="10748" y="1708"/>
                    <a:pt x="10742" y="1709"/>
                    <a:pt x="10737" y="1709"/>
                  </a:cubicBezTo>
                  <a:lnTo>
                    <a:pt x="10736" y="1709"/>
                  </a:lnTo>
                  <a:cubicBezTo>
                    <a:pt x="10677" y="1715"/>
                    <a:pt x="10632" y="1772"/>
                    <a:pt x="10632" y="1829"/>
                  </a:cubicBezTo>
                  <a:cubicBezTo>
                    <a:pt x="10598" y="2019"/>
                    <a:pt x="10544" y="2213"/>
                    <a:pt x="10528" y="2409"/>
                  </a:cubicBezTo>
                  <a:cubicBezTo>
                    <a:pt x="10457" y="2247"/>
                    <a:pt x="10393" y="2078"/>
                    <a:pt x="10380" y="1894"/>
                  </a:cubicBezTo>
                  <a:cubicBezTo>
                    <a:pt x="10362" y="1780"/>
                    <a:pt x="10431" y="1563"/>
                    <a:pt x="10261" y="1550"/>
                  </a:cubicBezTo>
                  <a:cubicBezTo>
                    <a:pt x="10144" y="1551"/>
                    <a:pt x="10136" y="1685"/>
                    <a:pt x="10132" y="1774"/>
                  </a:cubicBezTo>
                  <a:cubicBezTo>
                    <a:pt x="10116" y="1912"/>
                    <a:pt x="10134" y="2112"/>
                    <a:pt x="10188" y="2303"/>
                  </a:cubicBezTo>
                  <a:cubicBezTo>
                    <a:pt x="10139" y="2519"/>
                    <a:pt x="10063" y="2729"/>
                    <a:pt x="9975" y="2934"/>
                  </a:cubicBezTo>
                  <a:cubicBezTo>
                    <a:pt x="9907" y="3102"/>
                    <a:pt x="9739" y="3276"/>
                    <a:pt x="9704" y="3462"/>
                  </a:cubicBezTo>
                  <a:cubicBezTo>
                    <a:pt x="9769" y="3962"/>
                    <a:pt x="9736" y="4475"/>
                    <a:pt x="9775" y="4979"/>
                  </a:cubicBezTo>
                  <a:cubicBezTo>
                    <a:pt x="9481" y="4574"/>
                    <a:pt x="9411" y="4066"/>
                    <a:pt x="9410" y="3578"/>
                  </a:cubicBezTo>
                  <a:cubicBezTo>
                    <a:pt x="9409" y="3532"/>
                    <a:pt x="9372" y="3492"/>
                    <a:pt x="9325" y="3488"/>
                  </a:cubicBezTo>
                  <a:cubicBezTo>
                    <a:pt x="9321" y="3487"/>
                    <a:pt x="9318" y="3487"/>
                    <a:pt x="9314" y="3487"/>
                  </a:cubicBezTo>
                  <a:cubicBezTo>
                    <a:pt x="9221" y="3487"/>
                    <a:pt x="9214" y="3601"/>
                    <a:pt x="9199" y="3674"/>
                  </a:cubicBezTo>
                  <a:cubicBezTo>
                    <a:pt x="9167" y="3845"/>
                    <a:pt x="9169" y="4035"/>
                    <a:pt x="9201" y="4226"/>
                  </a:cubicBezTo>
                  <a:cubicBezTo>
                    <a:pt x="8712" y="3900"/>
                    <a:pt x="8738" y="3204"/>
                    <a:pt x="9016" y="2738"/>
                  </a:cubicBezTo>
                  <a:cubicBezTo>
                    <a:pt x="9025" y="2725"/>
                    <a:pt x="9034" y="2708"/>
                    <a:pt x="9049" y="2696"/>
                  </a:cubicBezTo>
                  <a:cubicBezTo>
                    <a:pt x="9076" y="2673"/>
                    <a:pt x="9052" y="2640"/>
                    <a:pt x="9028" y="2640"/>
                  </a:cubicBezTo>
                  <a:cubicBezTo>
                    <a:pt x="9019" y="2640"/>
                    <a:pt x="9011" y="2643"/>
                    <a:pt x="9004" y="2653"/>
                  </a:cubicBezTo>
                  <a:cubicBezTo>
                    <a:pt x="8934" y="2716"/>
                    <a:pt x="8875" y="2784"/>
                    <a:pt x="8823" y="2856"/>
                  </a:cubicBezTo>
                  <a:cubicBezTo>
                    <a:pt x="8877" y="2542"/>
                    <a:pt x="8991" y="2231"/>
                    <a:pt x="9201" y="1988"/>
                  </a:cubicBezTo>
                  <a:cubicBezTo>
                    <a:pt x="9246" y="1970"/>
                    <a:pt x="9224" y="1906"/>
                    <a:pt x="9185" y="1906"/>
                  </a:cubicBezTo>
                  <a:cubicBezTo>
                    <a:pt x="9180" y="1906"/>
                    <a:pt x="9175" y="1907"/>
                    <a:pt x="9170" y="1909"/>
                  </a:cubicBezTo>
                  <a:cubicBezTo>
                    <a:pt x="9037" y="1943"/>
                    <a:pt x="8931" y="2016"/>
                    <a:pt x="8848" y="2113"/>
                  </a:cubicBezTo>
                  <a:cubicBezTo>
                    <a:pt x="8804" y="2124"/>
                    <a:pt x="8766" y="2149"/>
                    <a:pt x="8721" y="2167"/>
                  </a:cubicBezTo>
                  <a:cubicBezTo>
                    <a:pt x="8889" y="1897"/>
                    <a:pt x="9194" y="1760"/>
                    <a:pt x="9380" y="1506"/>
                  </a:cubicBezTo>
                  <a:cubicBezTo>
                    <a:pt x="9533" y="1306"/>
                    <a:pt x="9612" y="1057"/>
                    <a:pt x="9645" y="805"/>
                  </a:cubicBezTo>
                  <a:cubicBezTo>
                    <a:pt x="10046" y="1077"/>
                    <a:pt x="10576" y="1028"/>
                    <a:pt x="11039" y="1089"/>
                  </a:cubicBezTo>
                  <a:cubicBezTo>
                    <a:pt x="11461" y="1114"/>
                    <a:pt x="11881" y="1151"/>
                    <a:pt x="12302" y="1161"/>
                  </a:cubicBezTo>
                  <a:cubicBezTo>
                    <a:pt x="12357" y="1165"/>
                    <a:pt x="12411" y="1166"/>
                    <a:pt x="12466" y="1166"/>
                  </a:cubicBezTo>
                  <a:cubicBezTo>
                    <a:pt x="12611" y="1166"/>
                    <a:pt x="12755" y="1157"/>
                    <a:pt x="12899" y="1153"/>
                  </a:cubicBezTo>
                  <a:cubicBezTo>
                    <a:pt x="13044" y="1157"/>
                    <a:pt x="13189" y="1166"/>
                    <a:pt x="13334" y="1166"/>
                  </a:cubicBezTo>
                  <a:cubicBezTo>
                    <a:pt x="13388" y="1166"/>
                    <a:pt x="13443" y="1165"/>
                    <a:pt x="13497" y="1161"/>
                  </a:cubicBezTo>
                  <a:cubicBezTo>
                    <a:pt x="13918" y="1151"/>
                    <a:pt x="14338" y="1114"/>
                    <a:pt x="14760" y="1089"/>
                  </a:cubicBezTo>
                  <a:cubicBezTo>
                    <a:pt x="15223" y="1028"/>
                    <a:pt x="15753" y="1076"/>
                    <a:pt x="16154" y="805"/>
                  </a:cubicBezTo>
                  <a:close/>
                  <a:moveTo>
                    <a:pt x="10723" y="2414"/>
                  </a:moveTo>
                  <a:cubicBezTo>
                    <a:pt x="10852" y="2706"/>
                    <a:pt x="11029" y="3006"/>
                    <a:pt x="11307" y="3186"/>
                  </a:cubicBezTo>
                  <a:cubicBezTo>
                    <a:pt x="11364" y="3225"/>
                    <a:pt x="11441" y="3274"/>
                    <a:pt x="11513" y="3274"/>
                  </a:cubicBezTo>
                  <a:cubicBezTo>
                    <a:pt x="11545" y="3274"/>
                    <a:pt x="11577" y="3264"/>
                    <a:pt x="11604" y="3238"/>
                  </a:cubicBezTo>
                  <a:cubicBezTo>
                    <a:pt x="11637" y="3205"/>
                    <a:pt x="11644" y="3161"/>
                    <a:pt x="11635" y="3118"/>
                  </a:cubicBezTo>
                  <a:cubicBezTo>
                    <a:pt x="11628" y="2960"/>
                    <a:pt x="11624" y="2819"/>
                    <a:pt x="11658" y="2660"/>
                  </a:cubicBezTo>
                  <a:cubicBezTo>
                    <a:pt x="11801" y="2904"/>
                    <a:pt x="11995" y="3127"/>
                    <a:pt x="12237" y="3277"/>
                  </a:cubicBezTo>
                  <a:cubicBezTo>
                    <a:pt x="12266" y="3296"/>
                    <a:pt x="12303" y="3307"/>
                    <a:pt x="12339" y="3307"/>
                  </a:cubicBezTo>
                  <a:cubicBezTo>
                    <a:pt x="12388" y="3307"/>
                    <a:pt x="12434" y="3286"/>
                    <a:pt x="12456" y="3236"/>
                  </a:cubicBezTo>
                  <a:cubicBezTo>
                    <a:pt x="12473" y="3133"/>
                    <a:pt x="12445" y="3023"/>
                    <a:pt x="12454" y="2918"/>
                  </a:cubicBezTo>
                  <a:lnTo>
                    <a:pt x="12454" y="2918"/>
                  </a:lnTo>
                  <a:cubicBezTo>
                    <a:pt x="12565" y="3042"/>
                    <a:pt x="12675" y="3194"/>
                    <a:pt x="12838" y="3258"/>
                  </a:cubicBezTo>
                  <a:cubicBezTo>
                    <a:pt x="12839" y="3260"/>
                    <a:pt x="12841" y="3262"/>
                    <a:pt x="12843" y="3264"/>
                  </a:cubicBezTo>
                  <a:cubicBezTo>
                    <a:pt x="12854" y="3273"/>
                    <a:pt x="12868" y="3277"/>
                    <a:pt x="12883" y="3277"/>
                  </a:cubicBezTo>
                  <a:cubicBezTo>
                    <a:pt x="12888" y="3277"/>
                    <a:pt x="12894" y="3276"/>
                    <a:pt x="12899" y="3276"/>
                  </a:cubicBezTo>
                  <a:cubicBezTo>
                    <a:pt x="12900" y="3276"/>
                    <a:pt x="12900" y="3276"/>
                    <a:pt x="12901" y="3276"/>
                  </a:cubicBezTo>
                  <a:cubicBezTo>
                    <a:pt x="12901" y="3276"/>
                    <a:pt x="12901" y="3276"/>
                    <a:pt x="12902" y="3276"/>
                  </a:cubicBezTo>
                  <a:cubicBezTo>
                    <a:pt x="12907" y="3276"/>
                    <a:pt x="12913" y="3277"/>
                    <a:pt x="12918" y="3277"/>
                  </a:cubicBezTo>
                  <a:cubicBezTo>
                    <a:pt x="12933" y="3277"/>
                    <a:pt x="12947" y="3273"/>
                    <a:pt x="12958" y="3264"/>
                  </a:cubicBezTo>
                  <a:cubicBezTo>
                    <a:pt x="12960" y="3262"/>
                    <a:pt x="12962" y="3260"/>
                    <a:pt x="12964" y="3258"/>
                  </a:cubicBezTo>
                  <a:cubicBezTo>
                    <a:pt x="13126" y="3194"/>
                    <a:pt x="13235" y="3042"/>
                    <a:pt x="13347" y="2918"/>
                  </a:cubicBezTo>
                  <a:lnTo>
                    <a:pt x="13347" y="2918"/>
                  </a:lnTo>
                  <a:cubicBezTo>
                    <a:pt x="13355" y="3023"/>
                    <a:pt x="13327" y="3133"/>
                    <a:pt x="13345" y="3236"/>
                  </a:cubicBezTo>
                  <a:cubicBezTo>
                    <a:pt x="13366" y="3286"/>
                    <a:pt x="13413" y="3307"/>
                    <a:pt x="13462" y="3307"/>
                  </a:cubicBezTo>
                  <a:cubicBezTo>
                    <a:pt x="13498" y="3307"/>
                    <a:pt x="13535" y="3296"/>
                    <a:pt x="13564" y="3277"/>
                  </a:cubicBezTo>
                  <a:cubicBezTo>
                    <a:pt x="13805" y="3127"/>
                    <a:pt x="13999" y="2903"/>
                    <a:pt x="14143" y="2660"/>
                  </a:cubicBezTo>
                  <a:cubicBezTo>
                    <a:pt x="14177" y="2819"/>
                    <a:pt x="14172" y="2960"/>
                    <a:pt x="14166" y="3118"/>
                  </a:cubicBezTo>
                  <a:cubicBezTo>
                    <a:pt x="14156" y="3161"/>
                    <a:pt x="14163" y="3205"/>
                    <a:pt x="14196" y="3238"/>
                  </a:cubicBezTo>
                  <a:cubicBezTo>
                    <a:pt x="14223" y="3264"/>
                    <a:pt x="14255" y="3274"/>
                    <a:pt x="14287" y="3274"/>
                  </a:cubicBezTo>
                  <a:cubicBezTo>
                    <a:pt x="14359" y="3274"/>
                    <a:pt x="14436" y="3225"/>
                    <a:pt x="14494" y="3186"/>
                  </a:cubicBezTo>
                  <a:cubicBezTo>
                    <a:pt x="14771" y="3006"/>
                    <a:pt x="14949" y="2706"/>
                    <a:pt x="15078" y="2414"/>
                  </a:cubicBezTo>
                  <a:lnTo>
                    <a:pt x="15078" y="2414"/>
                  </a:lnTo>
                  <a:cubicBezTo>
                    <a:pt x="15110" y="2541"/>
                    <a:pt x="15018" y="2845"/>
                    <a:pt x="15200" y="2855"/>
                  </a:cubicBezTo>
                  <a:cubicBezTo>
                    <a:pt x="15295" y="2830"/>
                    <a:pt x="15376" y="2764"/>
                    <a:pt x="15443" y="2673"/>
                  </a:cubicBezTo>
                  <a:cubicBezTo>
                    <a:pt x="15492" y="2963"/>
                    <a:pt x="15627" y="3236"/>
                    <a:pt x="15798" y="3475"/>
                  </a:cubicBezTo>
                  <a:cubicBezTo>
                    <a:pt x="15886" y="3566"/>
                    <a:pt x="15866" y="3710"/>
                    <a:pt x="15879" y="3824"/>
                  </a:cubicBezTo>
                  <a:cubicBezTo>
                    <a:pt x="15889" y="4194"/>
                    <a:pt x="15836" y="4568"/>
                    <a:pt x="15751" y="4928"/>
                  </a:cubicBezTo>
                  <a:cubicBezTo>
                    <a:pt x="15734" y="5085"/>
                    <a:pt x="15559" y="5464"/>
                    <a:pt x="15823" y="5478"/>
                  </a:cubicBezTo>
                  <a:cubicBezTo>
                    <a:pt x="16119" y="5309"/>
                    <a:pt x="16356" y="4978"/>
                    <a:pt x="16494" y="4612"/>
                  </a:cubicBezTo>
                  <a:cubicBezTo>
                    <a:pt x="16500" y="4612"/>
                    <a:pt x="16506" y="4613"/>
                    <a:pt x="16512" y="4613"/>
                  </a:cubicBezTo>
                  <a:cubicBezTo>
                    <a:pt x="16527" y="4613"/>
                    <a:pt x="16542" y="4610"/>
                    <a:pt x="16558" y="4604"/>
                  </a:cubicBezTo>
                  <a:cubicBezTo>
                    <a:pt x="16569" y="4659"/>
                    <a:pt x="16590" y="4711"/>
                    <a:pt x="16590" y="4766"/>
                  </a:cubicBezTo>
                  <a:cubicBezTo>
                    <a:pt x="16580" y="4814"/>
                    <a:pt x="16557" y="4858"/>
                    <a:pt x="16537" y="4904"/>
                  </a:cubicBezTo>
                  <a:cubicBezTo>
                    <a:pt x="16494" y="4994"/>
                    <a:pt x="16418" y="5060"/>
                    <a:pt x="16379" y="5149"/>
                  </a:cubicBezTo>
                  <a:cubicBezTo>
                    <a:pt x="16372" y="5170"/>
                    <a:pt x="16378" y="5192"/>
                    <a:pt x="16397" y="5204"/>
                  </a:cubicBezTo>
                  <a:cubicBezTo>
                    <a:pt x="16404" y="5208"/>
                    <a:pt x="16411" y="5210"/>
                    <a:pt x="16419" y="5210"/>
                  </a:cubicBezTo>
                  <a:cubicBezTo>
                    <a:pt x="16432" y="5210"/>
                    <a:pt x="16446" y="5204"/>
                    <a:pt x="16454" y="5193"/>
                  </a:cubicBezTo>
                  <a:cubicBezTo>
                    <a:pt x="16514" y="5100"/>
                    <a:pt x="16610" y="5038"/>
                    <a:pt x="16693" y="4965"/>
                  </a:cubicBezTo>
                  <a:cubicBezTo>
                    <a:pt x="16836" y="4829"/>
                    <a:pt x="16789" y="4645"/>
                    <a:pt x="16755" y="4477"/>
                  </a:cubicBezTo>
                  <a:cubicBezTo>
                    <a:pt x="16925" y="4341"/>
                    <a:pt x="17047" y="4167"/>
                    <a:pt x="17120" y="3977"/>
                  </a:cubicBezTo>
                  <a:cubicBezTo>
                    <a:pt x="17177" y="4012"/>
                    <a:pt x="17244" y="4038"/>
                    <a:pt x="17280" y="4091"/>
                  </a:cubicBezTo>
                  <a:cubicBezTo>
                    <a:pt x="17282" y="4106"/>
                    <a:pt x="17296" y="4117"/>
                    <a:pt x="17310" y="4117"/>
                  </a:cubicBezTo>
                  <a:cubicBezTo>
                    <a:pt x="17313" y="4117"/>
                    <a:pt x="17316" y="4117"/>
                    <a:pt x="17318" y="4116"/>
                  </a:cubicBezTo>
                  <a:cubicBezTo>
                    <a:pt x="17336" y="4112"/>
                    <a:pt x="17346" y="4092"/>
                    <a:pt x="17338" y="4075"/>
                  </a:cubicBezTo>
                  <a:cubicBezTo>
                    <a:pt x="17320" y="3969"/>
                    <a:pt x="17291" y="3859"/>
                    <a:pt x="17200" y="3791"/>
                  </a:cubicBezTo>
                  <a:cubicBezTo>
                    <a:pt x="17192" y="3785"/>
                    <a:pt x="17184" y="3780"/>
                    <a:pt x="17175" y="3775"/>
                  </a:cubicBezTo>
                  <a:cubicBezTo>
                    <a:pt x="17205" y="3621"/>
                    <a:pt x="17204" y="3461"/>
                    <a:pt x="17172" y="3306"/>
                  </a:cubicBezTo>
                  <a:lnTo>
                    <a:pt x="17172" y="3306"/>
                  </a:lnTo>
                  <a:cubicBezTo>
                    <a:pt x="17738" y="3928"/>
                    <a:pt x="17354" y="4988"/>
                    <a:pt x="16715" y="5424"/>
                  </a:cubicBezTo>
                  <a:cubicBezTo>
                    <a:pt x="16565" y="5533"/>
                    <a:pt x="16379" y="5578"/>
                    <a:pt x="16201" y="5607"/>
                  </a:cubicBezTo>
                  <a:lnTo>
                    <a:pt x="16195" y="5607"/>
                  </a:lnTo>
                  <a:cubicBezTo>
                    <a:pt x="16192" y="5555"/>
                    <a:pt x="16188" y="5501"/>
                    <a:pt x="16182" y="5448"/>
                  </a:cubicBezTo>
                  <a:cubicBezTo>
                    <a:pt x="16190" y="5403"/>
                    <a:pt x="16154" y="5353"/>
                    <a:pt x="16105" y="5353"/>
                  </a:cubicBezTo>
                  <a:cubicBezTo>
                    <a:pt x="16059" y="5353"/>
                    <a:pt x="16028" y="5393"/>
                    <a:pt x="16030" y="5434"/>
                  </a:cubicBezTo>
                  <a:cubicBezTo>
                    <a:pt x="15979" y="5556"/>
                    <a:pt x="15955" y="5687"/>
                    <a:pt x="15928" y="5816"/>
                  </a:cubicBezTo>
                  <a:cubicBezTo>
                    <a:pt x="15725" y="7215"/>
                    <a:pt x="14220" y="7849"/>
                    <a:pt x="12966" y="7947"/>
                  </a:cubicBezTo>
                  <a:cubicBezTo>
                    <a:pt x="12945" y="7949"/>
                    <a:pt x="12923" y="7952"/>
                    <a:pt x="12901" y="7954"/>
                  </a:cubicBezTo>
                  <a:cubicBezTo>
                    <a:pt x="12878" y="7952"/>
                    <a:pt x="12857" y="7951"/>
                    <a:pt x="12835" y="7947"/>
                  </a:cubicBezTo>
                  <a:cubicBezTo>
                    <a:pt x="11580" y="7849"/>
                    <a:pt x="10075" y="7215"/>
                    <a:pt x="9873" y="5817"/>
                  </a:cubicBezTo>
                  <a:cubicBezTo>
                    <a:pt x="9846" y="5687"/>
                    <a:pt x="9822" y="5556"/>
                    <a:pt x="9771" y="5434"/>
                  </a:cubicBezTo>
                  <a:cubicBezTo>
                    <a:pt x="9772" y="5393"/>
                    <a:pt x="9742" y="5353"/>
                    <a:pt x="9695" y="5353"/>
                  </a:cubicBezTo>
                  <a:cubicBezTo>
                    <a:pt x="9646" y="5353"/>
                    <a:pt x="9610" y="5403"/>
                    <a:pt x="9619" y="5448"/>
                  </a:cubicBezTo>
                  <a:cubicBezTo>
                    <a:pt x="9612" y="5502"/>
                    <a:pt x="9608" y="5555"/>
                    <a:pt x="9606" y="5608"/>
                  </a:cubicBezTo>
                  <a:cubicBezTo>
                    <a:pt x="9604" y="5607"/>
                    <a:pt x="9601" y="5607"/>
                    <a:pt x="9599" y="5607"/>
                  </a:cubicBezTo>
                  <a:cubicBezTo>
                    <a:pt x="9421" y="5578"/>
                    <a:pt x="9235" y="5534"/>
                    <a:pt x="9085" y="5424"/>
                  </a:cubicBezTo>
                  <a:cubicBezTo>
                    <a:pt x="8446" y="4988"/>
                    <a:pt x="8062" y="3928"/>
                    <a:pt x="8629" y="3306"/>
                  </a:cubicBezTo>
                  <a:lnTo>
                    <a:pt x="8629" y="3306"/>
                  </a:lnTo>
                  <a:cubicBezTo>
                    <a:pt x="8596" y="3461"/>
                    <a:pt x="8595" y="3621"/>
                    <a:pt x="8625" y="3775"/>
                  </a:cubicBezTo>
                  <a:cubicBezTo>
                    <a:pt x="8616" y="3780"/>
                    <a:pt x="8608" y="3785"/>
                    <a:pt x="8600" y="3791"/>
                  </a:cubicBezTo>
                  <a:cubicBezTo>
                    <a:pt x="8509" y="3859"/>
                    <a:pt x="8481" y="3969"/>
                    <a:pt x="8462" y="4075"/>
                  </a:cubicBezTo>
                  <a:cubicBezTo>
                    <a:pt x="8454" y="4092"/>
                    <a:pt x="8465" y="4112"/>
                    <a:pt x="8482" y="4116"/>
                  </a:cubicBezTo>
                  <a:cubicBezTo>
                    <a:pt x="8484" y="4117"/>
                    <a:pt x="8487" y="4117"/>
                    <a:pt x="8490" y="4117"/>
                  </a:cubicBezTo>
                  <a:cubicBezTo>
                    <a:pt x="8504" y="4117"/>
                    <a:pt x="8518" y="4106"/>
                    <a:pt x="8520" y="4091"/>
                  </a:cubicBezTo>
                  <a:cubicBezTo>
                    <a:pt x="8557" y="4038"/>
                    <a:pt x="8624" y="4012"/>
                    <a:pt x="8681" y="3977"/>
                  </a:cubicBezTo>
                  <a:cubicBezTo>
                    <a:pt x="8753" y="4167"/>
                    <a:pt x="8875" y="4341"/>
                    <a:pt x="9045" y="4477"/>
                  </a:cubicBezTo>
                  <a:cubicBezTo>
                    <a:pt x="9011" y="4645"/>
                    <a:pt x="8964" y="4829"/>
                    <a:pt x="9107" y="4965"/>
                  </a:cubicBezTo>
                  <a:cubicBezTo>
                    <a:pt x="9191" y="5038"/>
                    <a:pt x="9287" y="5100"/>
                    <a:pt x="9347" y="5193"/>
                  </a:cubicBezTo>
                  <a:cubicBezTo>
                    <a:pt x="9355" y="5204"/>
                    <a:pt x="9368" y="5210"/>
                    <a:pt x="9381" y="5210"/>
                  </a:cubicBezTo>
                  <a:cubicBezTo>
                    <a:pt x="9389" y="5210"/>
                    <a:pt x="9396" y="5208"/>
                    <a:pt x="9403" y="5204"/>
                  </a:cubicBezTo>
                  <a:cubicBezTo>
                    <a:pt x="9422" y="5192"/>
                    <a:pt x="9428" y="5170"/>
                    <a:pt x="9421" y="5149"/>
                  </a:cubicBezTo>
                  <a:cubicBezTo>
                    <a:pt x="9383" y="5060"/>
                    <a:pt x="9306" y="4994"/>
                    <a:pt x="9263" y="4904"/>
                  </a:cubicBezTo>
                  <a:cubicBezTo>
                    <a:pt x="9243" y="4858"/>
                    <a:pt x="9220" y="4814"/>
                    <a:pt x="9211" y="4766"/>
                  </a:cubicBezTo>
                  <a:cubicBezTo>
                    <a:pt x="9210" y="4711"/>
                    <a:pt x="9232" y="4659"/>
                    <a:pt x="9243" y="4604"/>
                  </a:cubicBezTo>
                  <a:cubicBezTo>
                    <a:pt x="9259" y="4610"/>
                    <a:pt x="9274" y="4613"/>
                    <a:pt x="9289" y="4613"/>
                  </a:cubicBezTo>
                  <a:cubicBezTo>
                    <a:pt x="9295" y="4613"/>
                    <a:pt x="9301" y="4612"/>
                    <a:pt x="9307" y="4612"/>
                  </a:cubicBezTo>
                  <a:cubicBezTo>
                    <a:pt x="9444" y="4978"/>
                    <a:pt x="9682" y="5309"/>
                    <a:pt x="9977" y="5478"/>
                  </a:cubicBezTo>
                  <a:cubicBezTo>
                    <a:pt x="10242" y="5464"/>
                    <a:pt x="10066" y="5085"/>
                    <a:pt x="10049" y="4928"/>
                  </a:cubicBezTo>
                  <a:cubicBezTo>
                    <a:pt x="9964" y="4568"/>
                    <a:pt x="9911" y="4194"/>
                    <a:pt x="9922" y="3824"/>
                  </a:cubicBezTo>
                  <a:cubicBezTo>
                    <a:pt x="9935" y="3710"/>
                    <a:pt x="9915" y="3566"/>
                    <a:pt x="10002" y="3475"/>
                  </a:cubicBezTo>
                  <a:cubicBezTo>
                    <a:pt x="10173" y="3236"/>
                    <a:pt x="10308" y="2963"/>
                    <a:pt x="10358" y="2673"/>
                  </a:cubicBezTo>
                  <a:cubicBezTo>
                    <a:pt x="10424" y="2764"/>
                    <a:pt x="10505" y="2830"/>
                    <a:pt x="10601" y="2855"/>
                  </a:cubicBezTo>
                  <a:cubicBezTo>
                    <a:pt x="10783" y="2845"/>
                    <a:pt x="10691" y="2541"/>
                    <a:pt x="10723" y="2414"/>
                  </a:cubicBezTo>
                  <a:close/>
                  <a:moveTo>
                    <a:pt x="2912" y="7875"/>
                  </a:moveTo>
                  <a:cubicBezTo>
                    <a:pt x="2948" y="7875"/>
                    <a:pt x="2992" y="7899"/>
                    <a:pt x="3025" y="7900"/>
                  </a:cubicBezTo>
                  <a:cubicBezTo>
                    <a:pt x="3068" y="7909"/>
                    <a:pt x="3114" y="7915"/>
                    <a:pt x="3159" y="7915"/>
                  </a:cubicBezTo>
                  <a:cubicBezTo>
                    <a:pt x="3189" y="7915"/>
                    <a:pt x="3219" y="7913"/>
                    <a:pt x="3248" y="7905"/>
                  </a:cubicBezTo>
                  <a:lnTo>
                    <a:pt x="3248" y="7905"/>
                  </a:lnTo>
                  <a:cubicBezTo>
                    <a:pt x="3226" y="8069"/>
                    <a:pt x="3238" y="8238"/>
                    <a:pt x="3277" y="8392"/>
                  </a:cubicBezTo>
                  <a:cubicBezTo>
                    <a:pt x="3293" y="8450"/>
                    <a:pt x="3315" y="8507"/>
                    <a:pt x="3339" y="8563"/>
                  </a:cubicBezTo>
                  <a:cubicBezTo>
                    <a:pt x="3304" y="8683"/>
                    <a:pt x="3227" y="8780"/>
                    <a:pt x="3130" y="8859"/>
                  </a:cubicBezTo>
                  <a:cubicBezTo>
                    <a:pt x="3126" y="8855"/>
                    <a:pt x="3122" y="8852"/>
                    <a:pt x="3118" y="8849"/>
                  </a:cubicBezTo>
                  <a:cubicBezTo>
                    <a:pt x="2834" y="8641"/>
                    <a:pt x="2707" y="8217"/>
                    <a:pt x="2867" y="7898"/>
                  </a:cubicBezTo>
                  <a:cubicBezTo>
                    <a:pt x="2878" y="7881"/>
                    <a:pt x="2894" y="7875"/>
                    <a:pt x="2912" y="7875"/>
                  </a:cubicBezTo>
                  <a:close/>
                  <a:moveTo>
                    <a:pt x="22888" y="7875"/>
                  </a:moveTo>
                  <a:cubicBezTo>
                    <a:pt x="22906" y="7875"/>
                    <a:pt x="22922" y="7881"/>
                    <a:pt x="22933" y="7898"/>
                  </a:cubicBezTo>
                  <a:cubicBezTo>
                    <a:pt x="23093" y="8217"/>
                    <a:pt x="22966" y="8641"/>
                    <a:pt x="22682" y="8849"/>
                  </a:cubicBezTo>
                  <a:cubicBezTo>
                    <a:pt x="22678" y="8852"/>
                    <a:pt x="22674" y="8855"/>
                    <a:pt x="22670" y="8859"/>
                  </a:cubicBezTo>
                  <a:cubicBezTo>
                    <a:pt x="22573" y="8780"/>
                    <a:pt x="22495" y="8684"/>
                    <a:pt x="22460" y="8563"/>
                  </a:cubicBezTo>
                  <a:cubicBezTo>
                    <a:pt x="22485" y="8507"/>
                    <a:pt x="22507" y="8450"/>
                    <a:pt x="22522" y="8392"/>
                  </a:cubicBezTo>
                  <a:cubicBezTo>
                    <a:pt x="22561" y="8238"/>
                    <a:pt x="22574" y="8069"/>
                    <a:pt x="22552" y="7905"/>
                  </a:cubicBezTo>
                  <a:lnTo>
                    <a:pt x="22552" y="7905"/>
                  </a:lnTo>
                  <a:cubicBezTo>
                    <a:pt x="22581" y="7913"/>
                    <a:pt x="22611" y="7915"/>
                    <a:pt x="22641" y="7915"/>
                  </a:cubicBezTo>
                  <a:cubicBezTo>
                    <a:pt x="22686" y="7915"/>
                    <a:pt x="22732" y="7909"/>
                    <a:pt x="22775" y="7900"/>
                  </a:cubicBezTo>
                  <a:cubicBezTo>
                    <a:pt x="22808" y="7899"/>
                    <a:pt x="22852" y="7875"/>
                    <a:pt x="22888" y="7875"/>
                  </a:cubicBezTo>
                  <a:close/>
                  <a:moveTo>
                    <a:pt x="11695" y="8072"/>
                  </a:moveTo>
                  <a:cubicBezTo>
                    <a:pt x="11700" y="8074"/>
                    <a:pt x="11705" y="8077"/>
                    <a:pt x="11712" y="8078"/>
                  </a:cubicBezTo>
                  <a:cubicBezTo>
                    <a:pt x="12030" y="8327"/>
                    <a:pt x="12422" y="8473"/>
                    <a:pt x="12821" y="8517"/>
                  </a:cubicBezTo>
                  <a:cubicBezTo>
                    <a:pt x="12883" y="8523"/>
                    <a:pt x="12946" y="8526"/>
                    <a:pt x="13010" y="8526"/>
                  </a:cubicBezTo>
                  <a:cubicBezTo>
                    <a:pt x="13396" y="8526"/>
                    <a:pt x="13789" y="8405"/>
                    <a:pt x="14082" y="8153"/>
                  </a:cubicBezTo>
                  <a:lnTo>
                    <a:pt x="14082" y="8153"/>
                  </a:lnTo>
                  <a:cubicBezTo>
                    <a:pt x="14018" y="8399"/>
                    <a:pt x="14013" y="8698"/>
                    <a:pt x="14137" y="8872"/>
                  </a:cubicBezTo>
                  <a:cubicBezTo>
                    <a:pt x="13887" y="9048"/>
                    <a:pt x="13580" y="9138"/>
                    <a:pt x="13277" y="9194"/>
                  </a:cubicBezTo>
                  <a:cubicBezTo>
                    <a:pt x="13063" y="9232"/>
                    <a:pt x="13006" y="9452"/>
                    <a:pt x="12943" y="9626"/>
                  </a:cubicBezTo>
                  <a:cubicBezTo>
                    <a:pt x="12937" y="9641"/>
                    <a:pt x="12930" y="9654"/>
                    <a:pt x="12923" y="9668"/>
                  </a:cubicBezTo>
                  <a:cubicBezTo>
                    <a:pt x="12898" y="9632"/>
                    <a:pt x="12875" y="9594"/>
                    <a:pt x="12854" y="9555"/>
                  </a:cubicBezTo>
                  <a:cubicBezTo>
                    <a:pt x="12846" y="9535"/>
                    <a:pt x="12832" y="9522"/>
                    <a:pt x="12816" y="9514"/>
                  </a:cubicBezTo>
                  <a:cubicBezTo>
                    <a:pt x="12764" y="9368"/>
                    <a:pt x="12692" y="9224"/>
                    <a:pt x="12522" y="9194"/>
                  </a:cubicBezTo>
                  <a:cubicBezTo>
                    <a:pt x="12219" y="9138"/>
                    <a:pt x="11913" y="9048"/>
                    <a:pt x="11662" y="8872"/>
                  </a:cubicBezTo>
                  <a:cubicBezTo>
                    <a:pt x="11802" y="8679"/>
                    <a:pt x="11779" y="8329"/>
                    <a:pt x="11695" y="8072"/>
                  </a:cubicBezTo>
                  <a:close/>
                  <a:moveTo>
                    <a:pt x="1751" y="6020"/>
                  </a:moveTo>
                  <a:lnTo>
                    <a:pt x="1751" y="6020"/>
                  </a:lnTo>
                  <a:cubicBezTo>
                    <a:pt x="1821" y="6504"/>
                    <a:pt x="1585" y="6993"/>
                    <a:pt x="1729" y="7490"/>
                  </a:cubicBezTo>
                  <a:cubicBezTo>
                    <a:pt x="1779" y="7670"/>
                    <a:pt x="1865" y="7974"/>
                    <a:pt x="2071" y="8029"/>
                  </a:cubicBezTo>
                  <a:cubicBezTo>
                    <a:pt x="2120" y="8023"/>
                    <a:pt x="2143" y="8003"/>
                    <a:pt x="2150" y="7978"/>
                  </a:cubicBezTo>
                  <a:cubicBezTo>
                    <a:pt x="2204" y="7899"/>
                    <a:pt x="2225" y="7705"/>
                    <a:pt x="2251" y="7645"/>
                  </a:cubicBezTo>
                  <a:cubicBezTo>
                    <a:pt x="2326" y="7411"/>
                    <a:pt x="2406" y="6845"/>
                    <a:pt x="2713" y="6845"/>
                  </a:cubicBezTo>
                  <a:cubicBezTo>
                    <a:pt x="2741" y="6845"/>
                    <a:pt x="2771" y="6850"/>
                    <a:pt x="2804" y="6860"/>
                  </a:cubicBezTo>
                  <a:cubicBezTo>
                    <a:pt x="2926" y="6928"/>
                    <a:pt x="2997" y="7061"/>
                    <a:pt x="3120" y="7127"/>
                  </a:cubicBezTo>
                  <a:cubicBezTo>
                    <a:pt x="3176" y="7163"/>
                    <a:pt x="3242" y="7182"/>
                    <a:pt x="3308" y="7184"/>
                  </a:cubicBezTo>
                  <a:cubicBezTo>
                    <a:pt x="3312" y="7184"/>
                    <a:pt x="3317" y="7184"/>
                    <a:pt x="3322" y="7184"/>
                  </a:cubicBezTo>
                  <a:cubicBezTo>
                    <a:pt x="3368" y="7184"/>
                    <a:pt x="3430" y="7171"/>
                    <a:pt x="3479" y="7171"/>
                  </a:cubicBezTo>
                  <a:cubicBezTo>
                    <a:pt x="3542" y="7171"/>
                    <a:pt x="3585" y="7192"/>
                    <a:pt x="3554" y="7288"/>
                  </a:cubicBezTo>
                  <a:cubicBezTo>
                    <a:pt x="3553" y="7298"/>
                    <a:pt x="3553" y="7309"/>
                    <a:pt x="3555" y="7319"/>
                  </a:cubicBezTo>
                  <a:cubicBezTo>
                    <a:pt x="3453" y="7400"/>
                    <a:pt x="3377" y="7505"/>
                    <a:pt x="3326" y="7623"/>
                  </a:cubicBezTo>
                  <a:cubicBezTo>
                    <a:pt x="3310" y="7627"/>
                    <a:pt x="3294" y="7629"/>
                    <a:pt x="3278" y="7629"/>
                  </a:cubicBezTo>
                  <a:cubicBezTo>
                    <a:pt x="3200" y="7629"/>
                    <a:pt x="3121" y="7587"/>
                    <a:pt x="3047" y="7568"/>
                  </a:cubicBezTo>
                  <a:cubicBezTo>
                    <a:pt x="3002" y="7551"/>
                    <a:pt x="2952" y="7542"/>
                    <a:pt x="2902" y="7542"/>
                  </a:cubicBezTo>
                  <a:cubicBezTo>
                    <a:pt x="2814" y="7542"/>
                    <a:pt x="2727" y="7571"/>
                    <a:pt x="2666" y="7639"/>
                  </a:cubicBezTo>
                  <a:cubicBezTo>
                    <a:pt x="2392" y="7982"/>
                    <a:pt x="2592" y="8718"/>
                    <a:pt x="2870" y="9020"/>
                  </a:cubicBezTo>
                  <a:cubicBezTo>
                    <a:pt x="2794" y="9055"/>
                    <a:pt x="2718" y="9087"/>
                    <a:pt x="2645" y="9114"/>
                  </a:cubicBezTo>
                  <a:cubicBezTo>
                    <a:pt x="2546" y="9139"/>
                    <a:pt x="2566" y="9293"/>
                    <a:pt x="2668" y="9293"/>
                  </a:cubicBezTo>
                  <a:cubicBezTo>
                    <a:pt x="2669" y="9293"/>
                    <a:pt x="2669" y="9293"/>
                    <a:pt x="2669" y="9293"/>
                  </a:cubicBezTo>
                  <a:cubicBezTo>
                    <a:pt x="2689" y="9291"/>
                    <a:pt x="2709" y="9290"/>
                    <a:pt x="2728" y="9290"/>
                  </a:cubicBezTo>
                  <a:cubicBezTo>
                    <a:pt x="2736" y="9290"/>
                    <a:pt x="2743" y="9290"/>
                    <a:pt x="2750" y="9291"/>
                  </a:cubicBezTo>
                  <a:cubicBezTo>
                    <a:pt x="2771" y="9292"/>
                    <a:pt x="2791" y="9293"/>
                    <a:pt x="2811" y="9293"/>
                  </a:cubicBezTo>
                  <a:cubicBezTo>
                    <a:pt x="3114" y="9293"/>
                    <a:pt x="3370" y="9112"/>
                    <a:pt x="3475" y="8862"/>
                  </a:cubicBezTo>
                  <a:cubicBezTo>
                    <a:pt x="3495" y="8922"/>
                    <a:pt x="3508" y="8984"/>
                    <a:pt x="3511" y="9050"/>
                  </a:cubicBezTo>
                  <a:cubicBezTo>
                    <a:pt x="3511" y="9073"/>
                    <a:pt x="3525" y="9094"/>
                    <a:pt x="3549" y="9097"/>
                  </a:cubicBezTo>
                  <a:cubicBezTo>
                    <a:pt x="3550" y="9098"/>
                    <a:pt x="3551" y="9098"/>
                    <a:pt x="3552" y="9098"/>
                  </a:cubicBezTo>
                  <a:cubicBezTo>
                    <a:pt x="3612" y="9098"/>
                    <a:pt x="3613" y="9012"/>
                    <a:pt x="3622" y="8966"/>
                  </a:cubicBezTo>
                  <a:cubicBezTo>
                    <a:pt x="3672" y="8712"/>
                    <a:pt x="3598" y="8454"/>
                    <a:pt x="3547" y="8205"/>
                  </a:cubicBezTo>
                  <a:cubicBezTo>
                    <a:pt x="3505" y="7976"/>
                    <a:pt x="3482" y="7687"/>
                    <a:pt x="3666" y="7511"/>
                  </a:cubicBezTo>
                  <a:cubicBezTo>
                    <a:pt x="3691" y="7485"/>
                    <a:pt x="3727" y="7468"/>
                    <a:pt x="3760" y="7468"/>
                  </a:cubicBezTo>
                  <a:cubicBezTo>
                    <a:pt x="3796" y="7468"/>
                    <a:pt x="3828" y="7488"/>
                    <a:pt x="3837" y="7537"/>
                  </a:cubicBezTo>
                  <a:cubicBezTo>
                    <a:pt x="3842" y="7719"/>
                    <a:pt x="3795" y="7905"/>
                    <a:pt x="3860" y="8084"/>
                  </a:cubicBezTo>
                  <a:cubicBezTo>
                    <a:pt x="3953" y="8404"/>
                    <a:pt x="4158" y="8715"/>
                    <a:pt x="4076" y="9062"/>
                  </a:cubicBezTo>
                  <a:cubicBezTo>
                    <a:pt x="3916" y="9597"/>
                    <a:pt x="3538" y="10040"/>
                    <a:pt x="3352" y="10568"/>
                  </a:cubicBezTo>
                  <a:cubicBezTo>
                    <a:pt x="3337" y="10584"/>
                    <a:pt x="3337" y="10610"/>
                    <a:pt x="3349" y="10628"/>
                  </a:cubicBezTo>
                  <a:cubicBezTo>
                    <a:pt x="3371" y="11062"/>
                    <a:pt x="3638" y="11442"/>
                    <a:pt x="3815" y="11827"/>
                  </a:cubicBezTo>
                  <a:cubicBezTo>
                    <a:pt x="3913" y="11993"/>
                    <a:pt x="3960" y="12195"/>
                    <a:pt x="4069" y="12355"/>
                  </a:cubicBezTo>
                  <a:cubicBezTo>
                    <a:pt x="4043" y="12447"/>
                    <a:pt x="4034" y="12549"/>
                    <a:pt x="4001" y="12633"/>
                  </a:cubicBezTo>
                  <a:cubicBezTo>
                    <a:pt x="3876" y="13159"/>
                    <a:pt x="3684" y="13666"/>
                    <a:pt x="3458" y="14157"/>
                  </a:cubicBezTo>
                  <a:cubicBezTo>
                    <a:pt x="3443" y="14189"/>
                    <a:pt x="3429" y="14223"/>
                    <a:pt x="3412" y="14257"/>
                  </a:cubicBezTo>
                  <a:cubicBezTo>
                    <a:pt x="3326" y="13997"/>
                    <a:pt x="3163" y="13697"/>
                    <a:pt x="3135" y="13594"/>
                  </a:cubicBezTo>
                  <a:cubicBezTo>
                    <a:pt x="2946" y="13135"/>
                    <a:pt x="2777" y="12669"/>
                    <a:pt x="2585" y="12211"/>
                  </a:cubicBezTo>
                  <a:cubicBezTo>
                    <a:pt x="2448" y="11857"/>
                    <a:pt x="2321" y="11499"/>
                    <a:pt x="2155" y="11156"/>
                  </a:cubicBezTo>
                  <a:cubicBezTo>
                    <a:pt x="2123" y="11091"/>
                    <a:pt x="2088" y="11022"/>
                    <a:pt x="2041" y="10965"/>
                  </a:cubicBezTo>
                  <a:lnTo>
                    <a:pt x="2036" y="10960"/>
                  </a:lnTo>
                  <a:cubicBezTo>
                    <a:pt x="1845" y="10710"/>
                    <a:pt x="1645" y="10476"/>
                    <a:pt x="1433" y="10241"/>
                  </a:cubicBezTo>
                  <a:cubicBezTo>
                    <a:pt x="951" y="9726"/>
                    <a:pt x="613" y="9092"/>
                    <a:pt x="471" y="8399"/>
                  </a:cubicBezTo>
                  <a:cubicBezTo>
                    <a:pt x="409" y="8034"/>
                    <a:pt x="339" y="7609"/>
                    <a:pt x="535" y="7274"/>
                  </a:cubicBezTo>
                  <a:cubicBezTo>
                    <a:pt x="650" y="7610"/>
                    <a:pt x="554" y="7988"/>
                    <a:pt x="666" y="8334"/>
                  </a:cubicBezTo>
                  <a:cubicBezTo>
                    <a:pt x="730" y="8581"/>
                    <a:pt x="857" y="8813"/>
                    <a:pt x="1058" y="8975"/>
                  </a:cubicBezTo>
                  <a:cubicBezTo>
                    <a:pt x="1382" y="9221"/>
                    <a:pt x="1774" y="9365"/>
                    <a:pt x="2041" y="9691"/>
                  </a:cubicBezTo>
                  <a:cubicBezTo>
                    <a:pt x="2233" y="9923"/>
                    <a:pt x="2415" y="10169"/>
                    <a:pt x="2522" y="10456"/>
                  </a:cubicBezTo>
                  <a:cubicBezTo>
                    <a:pt x="2522" y="10496"/>
                    <a:pt x="2558" y="10531"/>
                    <a:pt x="2599" y="10531"/>
                  </a:cubicBezTo>
                  <a:cubicBezTo>
                    <a:pt x="2606" y="10531"/>
                    <a:pt x="2612" y="10530"/>
                    <a:pt x="2619" y="10528"/>
                  </a:cubicBezTo>
                  <a:cubicBezTo>
                    <a:pt x="2662" y="10516"/>
                    <a:pt x="2686" y="10464"/>
                    <a:pt x="2666" y="10423"/>
                  </a:cubicBezTo>
                  <a:cubicBezTo>
                    <a:pt x="2655" y="10345"/>
                    <a:pt x="2640" y="10269"/>
                    <a:pt x="2620" y="10192"/>
                  </a:cubicBezTo>
                  <a:cubicBezTo>
                    <a:pt x="2476" y="9559"/>
                    <a:pt x="2054" y="9207"/>
                    <a:pt x="1457" y="9013"/>
                  </a:cubicBezTo>
                  <a:cubicBezTo>
                    <a:pt x="1404" y="8988"/>
                    <a:pt x="1355" y="8957"/>
                    <a:pt x="1311" y="8921"/>
                  </a:cubicBezTo>
                  <a:cubicBezTo>
                    <a:pt x="1330" y="8905"/>
                    <a:pt x="1348" y="8888"/>
                    <a:pt x="1365" y="8872"/>
                  </a:cubicBezTo>
                  <a:cubicBezTo>
                    <a:pt x="1613" y="8666"/>
                    <a:pt x="1871" y="8462"/>
                    <a:pt x="2165" y="8327"/>
                  </a:cubicBezTo>
                  <a:cubicBezTo>
                    <a:pt x="2204" y="8324"/>
                    <a:pt x="2229" y="8281"/>
                    <a:pt x="2214" y="8246"/>
                  </a:cubicBezTo>
                  <a:cubicBezTo>
                    <a:pt x="2201" y="8221"/>
                    <a:pt x="2180" y="8213"/>
                    <a:pt x="2157" y="8213"/>
                  </a:cubicBezTo>
                  <a:cubicBezTo>
                    <a:pt x="2102" y="8213"/>
                    <a:pt x="2029" y="8260"/>
                    <a:pt x="1979" y="8264"/>
                  </a:cubicBezTo>
                  <a:cubicBezTo>
                    <a:pt x="1699" y="8361"/>
                    <a:pt x="1384" y="8428"/>
                    <a:pt x="1180" y="8661"/>
                  </a:cubicBezTo>
                  <a:cubicBezTo>
                    <a:pt x="1163" y="8676"/>
                    <a:pt x="1145" y="8694"/>
                    <a:pt x="1130" y="8714"/>
                  </a:cubicBezTo>
                  <a:cubicBezTo>
                    <a:pt x="1024" y="8552"/>
                    <a:pt x="963" y="8357"/>
                    <a:pt x="920" y="8173"/>
                  </a:cubicBezTo>
                  <a:cubicBezTo>
                    <a:pt x="831" y="7812"/>
                    <a:pt x="982" y="7375"/>
                    <a:pt x="714" y="7074"/>
                  </a:cubicBezTo>
                  <a:cubicBezTo>
                    <a:pt x="671" y="7030"/>
                    <a:pt x="613" y="7007"/>
                    <a:pt x="555" y="7005"/>
                  </a:cubicBezTo>
                  <a:cubicBezTo>
                    <a:pt x="660" y="6728"/>
                    <a:pt x="748" y="6432"/>
                    <a:pt x="957" y="6215"/>
                  </a:cubicBezTo>
                  <a:lnTo>
                    <a:pt x="957" y="6215"/>
                  </a:lnTo>
                  <a:cubicBezTo>
                    <a:pt x="976" y="6935"/>
                    <a:pt x="849" y="7714"/>
                    <a:pt x="1247" y="8365"/>
                  </a:cubicBezTo>
                  <a:cubicBezTo>
                    <a:pt x="1254" y="8378"/>
                    <a:pt x="1266" y="8384"/>
                    <a:pt x="1277" y="8384"/>
                  </a:cubicBezTo>
                  <a:cubicBezTo>
                    <a:pt x="1300" y="8384"/>
                    <a:pt x="1322" y="8363"/>
                    <a:pt x="1315" y="8336"/>
                  </a:cubicBezTo>
                  <a:cubicBezTo>
                    <a:pt x="1212" y="7857"/>
                    <a:pt x="1212" y="7363"/>
                    <a:pt x="1228" y="6863"/>
                  </a:cubicBezTo>
                  <a:lnTo>
                    <a:pt x="1228" y="6861"/>
                  </a:lnTo>
                  <a:cubicBezTo>
                    <a:pt x="1348" y="6558"/>
                    <a:pt x="1489" y="6225"/>
                    <a:pt x="1751" y="6020"/>
                  </a:cubicBezTo>
                  <a:close/>
                  <a:moveTo>
                    <a:pt x="24049" y="6021"/>
                  </a:moveTo>
                  <a:lnTo>
                    <a:pt x="24049" y="6021"/>
                  </a:lnTo>
                  <a:cubicBezTo>
                    <a:pt x="24311" y="6225"/>
                    <a:pt x="24453" y="6559"/>
                    <a:pt x="24573" y="6861"/>
                  </a:cubicBezTo>
                  <a:lnTo>
                    <a:pt x="24573" y="6864"/>
                  </a:lnTo>
                  <a:cubicBezTo>
                    <a:pt x="24589" y="7363"/>
                    <a:pt x="24589" y="7857"/>
                    <a:pt x="24485" y="8337"/>
                  </a:cubicBezTo>
                  <a:cubicBezTo>
                    <a:pt x="24477" y="8363"/>
                    <a:pt x="24500" y="8384"/>
                    <a:pt x="24522" y="8384"/>
                  </a:cubicBezTo>
                  <a:cubicBezTo>
                    <a:pt x="24534" y="8384"/>
                    <a:pt x="24546" y="8378"/>
                    <a:pt x="24553" y="8365"/>
                  </a:cubicBezTo>
                  <a:cubicBezTo>
                    <a:pt x="24951" y="7715"/>
                    <a:pt x="24824" y="6935"/>
                    <a:pt x="24843" y="6215"/>
                  </a:cubicBezTo>
                  <a:lnTo>
                    <a:pt x="24843" y="6215"/>
                  </a:lnTo>
                  <a:cubicBezTo>
                    <a:pt x="25052" y="6432"/>
                    <a:pt x="25140" y="6728"/>
                    <a:pt x="25246" y="7005"/>
                  </a:cubicBezTo>
                  <a:cubicBezTo>
                    <a:pt x="25187" y="7008"/>
                    <a:pt x="25131" y="7030"/>
                    <a:pt x="25087" y="7074"/>
                  </a:cubicBezTo>
                  <a:cubicBezTo>
                    <a:pt x="24816" y="7376"/>
                    <a:pt x="24969" y="7812"/>
                    <a:pt x="24880" y="8173"/>
                  </a:cubicBezTo>
                  <a:cubicBezTo>
                    <a:pt x="24837" y="8357"/>
                    <a:pt x="24776" y="8552"/>
                    <a:pt x="24670" y="8714"/>
                  </a:cubicBezTo>
                  <a:cubicBezTo>
                    <a:pt x="24655" y="8694"/>
                    <a:pt x="24637" y="8676"/>
                    <a:pt x="24620" y="8661"/>
                  </a:cubicBezTo>
                  <a:cubicBezTo>
                    <a:pt x="24416" y="8428"/>
                    <a:pt x="24101" y="8361"/>
                    <a:pt x="23822" y="8264"/>
                  </a:cubicBezTo>
                  <a:cubicBezTo>
                    <a:pt x="23773" y="8260"/>
                    <a:pt x="23699" y="8213"/>
                    <a:pt x="23644" y="8213"/>
                  </a:cubicBezTo>
                  <a:cubicBezTo>
                    <a:pt x="23620" y="8213"/>
                    <a:pt x="23600" y="8221"/>
                    <a:pt x="23587" y="8246"/>
                  </a:cubicBezTo>
                  <a:cubicBezTo>
                    <a:pt x="23571" y="8281"/>
                    <a:pt x="23597" y="8325"/>
                    <a:pt x="23636" y="8327"/>
                  </a:cubicBezTo>
                  <a:cubicBezTo>
                    <a:pt x="23930" y="8462"/>
                    <a:pt x="24187" y="8667"/>
                    <a:pt x="24436" y="8873"/>
                  </a:cubicBezTo>
                  <a:cubicBezTo>
                    <a:pt x="24437" y="8873"/>
                    <a:pt x="24438" y="8874"/>
                    <a:pt x="24439" y="8875"/>
                  </a:cubicBezTo>
                  <a:cubicBezTo>
                    <a:pt x="24454" y="8891"/>
                    <a:pt x="24471" y="8906"/>
                    <a:pt x="24489" y="8921"/>
                  </a:cubicBezTo>
                  <a:cubicBezTo>
                    <a:pt x="24445" y="8957"/>
                    <a:pt x="24396" y="8988"/>
                    <a:pt x="24343" y="9013"/>
                  </a:cubicBezTo>
                  <a:cubicBezTo>
                    <a:pt x="23746" y="9207"/>
                    <a:pt x="23324" y="9560"/>
                    <a:pt x="23181" y="10192"/>
                  </a:cubicBezTo>
                  <a:cubicBezTo>
                    <a:pt x="23160" y="10269"/>
                    <a:pt x="23145" y="10345"/>
                    <a:pt x="23134" y="10424"/>
                  </a:cubicBezTo>
                  <a:cubicBezTo>
                    <a:pt x="23114" y="10464"/>
                    <a:pt x="23138" y="10516"/>
                    <a:pt x="23182" y="10529"/>
                  </a:cubicBezTo>
                  <a:cubicBezTo>
                    <a:pt x="23188" y="10531"/>
                    <a:pt x="23194" y="10531"/>
                    <a:pt x="23201" y="10531"/>
                  </a:cubicBezTo>
                  <a:cubicBezTo>
                    <a:pt x="23241" y="10531"/>
                    <a:pt x="23279" y="10497"/>
                    <a:pt x="23278" y="10456"/>
                  </a:cubicBezTo>
                  <a:cubicBezTo>
                    <a:pt x="23385" y="10169"/>
                    <a:pt x="23567" y="9923"/>
                    <a:pt x="23759" y="9691"/>
                  </a:cubicBezTo>
                  <a:cubicBezTo>
                    <a:pt x="24026" y="9365"/>
                    <a:pt x="24418" y="9221"/>
                    <a:pt x="24742" y="8975"/>
                  </a:cubicBezTo>
                  <a:cubicBezTo>
                    <a:pt x="24943" y="8813"/>
                    <a:pt x="25069" y="8581"/>
                    <a:pt x="25134" y="8334"/>
                  </a:cubicBezTo>
                  <a:cubicBezTo>
                    <a:pt x="25246" y="7988"/>
                    <a:pt x="25150" y="7610"/>
                    <a:pt x="25265" y="7274"/>
                  </a:cubicBezTo>
                  <a:cubicBezTo>
                    <a:pt x="25461" y="7609"/>
                    <a:pt x="25390" y="8034"/>
                    <a:pt x="25329" y="8399"/>
                  </a:cubicBezTo>
                  <a:cubicBezTo>
                    <a:pt x="25187" y="9092"/>
                    <a:pt x="24848" y="9726"/>
                    <a:pt x="24367" y="10241"/>
                  </a:cubicBezTo>
                  <a:cubicBezTo>
                    <a:pt x="24155" y="10476"/>
                    <a:pt x="23956" y="10709"/>
                    <a:pt x="23765" y="10958"/>
                  </a:cubicBezTo>
                  <a:cubicBezTo>
                    <a:pt x="23765" y="10958"/>
                    <a:pt x="23764" y="10959"/>
                    <a:pt x="23763" y="10960"/>
                  </a:cubicBezTo>
                  <a:cubicBezTo>
                    <a:pt x="23714" y="11016"/>
                    <a:pt x="23678" y="11089"/>
                    <a:pt x="23644" y="11156"/>
                  </a:cubicBezTo>
                  <a:cubicBezTo>
                    <a:pt x="23478" y="11499"/>
                    <a:pt x="23351" y="11857"/>
                    <a:pt x="23215" y="12211"/>
                  </a:cubicBezTo>
                  <a:cubicBezTo>
                    <a:pt x="23023" y="12669"/>
                    <a:pt x="22853" y="13135"/>
                    <a:pt x="22665" y="13595"/>
                  </a:cubicBezTo>
                  <a:cubicBezTo>
                    <a:pt x="22636" y="13697"/>
                    <a:pt x="22474" y="13997"/>
                    <a:pt x="22388" y="14257"/>
                  </a:cubicBezTo>
                  <a:cubicBezTo>
                    <a:pt x="22371" y="14224"/>
                    <a:pt x="22357" y="14191"/>
                    <a:pt x="22342" y="14157"/>
                  </a:cubicBezTo>
                  <a:cubicBezTo>
                    <a:pt x="22116" y="13666"/>
                    <a:pt x="21924" y="13159"/>
                    <a:pt x="21799" y="12634"/>
                  </a:cubicBezTo>
                  <a:cubicBezTo>
                    <a:pt x="21766" y="12549"/>
                    <a:pt x="21756" y="12447"/>
                    <a:pt x="21731" y="12356"/>
                  </a:cubicBezTo>
                  <a:cubicBezTo>
                    <a:pt x="21840" y="12196"/>
                    <a:pt x="21887" y="11993"/>
                    <a:pt x="21985" y="11827"/>
                  </a:cubicBezTo>
                  <a:cubicBezTo>
                    <a:pt x="22162" y="11443"/>
                    <a:pt x="22429" y="11063"/>
                    <a:pt x="22450" y="10629"/>
                  </a:cubicBezTo>
                  <a:cubicBezTo>
                    <a:pt x="22463" y="10610"/>
                    <a:pt x="22462" y="10585"/>
                    <a:pt x="22448" y="10568"/>
                  </a:cubicBezTo>
                  <a:cubicBezTo>
                    <a:pt x="22262" y="10040"/>
                    <a:pt x="21883" y="9598"/>
                    <a:pt x="21724" y="9062"/>
                  </a:cubicBezTo>
                  <a:cubicBezTo>
                    <a:pt x="21642" y="8716"/>
                    <a:pt x="21847" y="8404"/>
                    <a:pt x="21940" y="8084"/>
                  </a:cubicBezTo>
                  <a:cubicBezTo>
                    <a:pt x="22005" y="7905"/>
                    <a:pt x="21957" y="7719"/>
                    <a:pt x="21963" y="7537"/>
                  </a:cubicBezTo>
                  <a:cubicBezTo>
                    <a:pt x="21972" y="7488"/>
                    <a:pt x="22004" y="7468"/>
                    <a:pt x="22040" y="7468"/>
                  </a:cubicBezTo>
                  <a:cubicBezTo>
                    <a:pt x="22073" y="7468"/>
                    <a:pt x="22109" y="7485"/>
                    <a:pt x="22134" y="7511"/>
                  </a:cubicBezTo>
                  <a:cubicBezTo>
                    <a:pt x="22318" y="7687"/>
                    <a:pt x="22295" y="7976"/>
                    <a:pt x="22253" y="8205"/>
                  </a:cubicBezTo>
                  <a:cubicBezTo>
                    <a:pt x="22202" y="8455"/>
                    <a:pt x="22128" y="8712"/>
                    <a:pt x="22177" y="8966"/>
                  </a:cubicBezTo>
                  <a:cubicBezTo>
                    <a:pt x="22187" y="9012"/>
                    <a:pt x="22187" y="9098"/>
                    <a:pt x="22247" y="9098"/>
                  </a:cubicBezTo>
                  <a:cubicBezTo>
                    <a:pt x="22248" y="9098"/>
                    <a:pt x="22249" y="9098"/>
                    <a:pt x="22251" y="9097"/>
                  </a:cubicBezTo>
                  <a:cubicBezTo>
                    <a:pt x="22275" y="9094"/>
                    <a:pt x="22289" y="9073"/>
                    <a:pt x="22289" y="9050"/>
                  </a:cubicBezTo>
                  <a:cubicBezTo>
                    <a:pt x="22292" y="8984"/>
                    <a:pt x="22305" y="8922"/>
                    <a:pt x="22325" y="8862"/>
                  </a:cubicBezTo>
                  <a:cubicBezTo>
                    <a:pt x="22430" y="9112"/>
                    <a:pt x="22685" y="9293"/>
                    <a:pt x="22987" y="9293"/>
                  </a:cubicBezTo>
                  <a:cubicBezTo>
                    <a:pt x="23008" y="9293"/>
                    <a:pt x="23029" y="9293"/>
                    <a:pt x="23050" y="9291"/>
                  </a:cubicBezTo>
                  <a:cubicBezTo>
                    <a:pt x="23055" y="9291"/>
                    <a:pt x="23060" y="9290"/>
                    <a:pt x="23065" y="9290"/>
                  </a:cubicBezTo>
                  <a:cubicBezTo>
                    <a:pt x="23087" y="9290"/>
                    <a:pt x="23109" y="9292"/>
                    <a:pt x="23131" y="9293"/>
                  </a:cubicBezTo>
                  <a:cubicBezTo>
                    <a:pt x="23131" y="9293"/>
                    <a:pt x="23132" y="9293"/>
                    <a:pt x="23133" y="9293"/>
                  </a:cubicBezTo>
                  <a:cubicBezTo>
                    <a:pt x="23234" y="9293"/>
                    <a:pt x="23253" y="9140"/>
                    <a:pt x="23155" y="9114"/>
                  </a:cubicBezTo>
                  <a:cubicBezTo>
                    <a:pt x="23082" y="9087"/>
                    <a:pt x="23006" y="9055"/>
                    <a:pt x="22930" y="9020"/>
                  </a:cubicBezTo>
                  <a:cubicBezTo>
                    <a:pt x="23208" y="8718"/>
                    <a:pt x="23408" y="7982"/>
                    <a:pt x="23134" y="7640"/>
                  </a:cubicBezTo>
                  <a:cubicBezTo>
                    <a:pt x="23073" y="7572"/>
                    <a:pt x="22985" y="7542"/>
                    <a:pt x="22897" y="7542"/>
                  </a:cubicBezTo>
                  <a:cubicBezTo>
                    <a:pt x="22848" y="7542"/>
                    <a:pt x="22798" y="7551"/>
                    <a:pt x="22753" y="7568"/>
                  </a:cubicBezTo>
                  <a:cubicBezTo>
                    <a:pt x="22680" y="7587"/>
                    <a:pt x="22599" y="7629"/>
                    <a:pt x="22522" y="7629"/>
                  </a:cubicBezTo>
                  <a:cubicBezTo>
                    <a:pt x="22506" y="7629"/>
                    <a:pt x="22490" y="7627"/>
                    <a:pt x="22474" y="7623"/>
                  </a:cubicBezTo>
                  <a:cubicBezTo>
                    <a:pt x="22423" y="7506"/>
                    <a:pt x="22347" y="7401"/>
                    <a:pt x="22245" y="7320"/>
                  </a:cubicBezTo>
                  <a:cubicBezTo>
                    <a:pt x="22247" y="7310"/>
                    <a:pt x="22247" y="7298"/>
                    <a:pt x="22246" y="7288"/>
                  </a:cubicBezTo>
                  <a:cubicBezTo>
                    <a:pt x="22215" y="7192"/>
                    <a:pt x="22259" y="7171"/>
                    <a:pt x="22321" y="7171"/>
                  </a:cubicBezTo>
                  <a:cubicBezTo>
                    <a:pt x="22371" y="7171"/>
                    <a:pt x="22432" y="7184"/>
                    <a:pt x="22478" y="7184"/>
                  </a:cubicBezTo>
                  <a:cubicBezTo>
                    <a:pt x="22483" y="7184"/>
                    <a:pt x="22488" y="7184"/>
                    <a:pt x="22492" y="7184"/>
                  </a:cubicBezTo>
                  <a:cubicBezTo>
                    <a:pt x="22558" y="7182"/>
                    <a:pt x="22624" y="7163"/>
                    <a:pt x="22681" y="7128"/>
                  </a:cubicBezTo>
                  <a:cubicBezTo>
                    <a:pt x="22803" y="7061"/>
                    <a:pt x="22874" y="6928"/>
                    <a:pt x="22996" y="6860"/>
                  </a:cubicBezTo>
                  <a:cubicBezTo>
                    <a:pt x="23028" y="6850"/>
                    <a:pt x="23058" y="6845"/>
                    <a:pt x="23087" y="6845"/>
                  </a:cubicBezTo>
                  <a:cubicBezTo>
                    <a:pt x="23393" y="6845"/>
                    <a:pt x="23474" y="7412"/>
                    <a:pt x="23549" y="7645"/>
                  </a:cubicBezTo>
                  <a:cubicBezTo>
                    <a:pt x="23575" y="7705"/>
                    <a:pt x="23595" y="7900"/>
                    <a:pt x="23650" y="7978"/>
                  </a:cubicBezTo>
                  <a:cubicBezTo>
                    <a:pt x="23658" y="8004"/>
                    <a:pt x="23681" y="8023"/>
                    <a:pt x="23729" y="8030"/>
                  </a:cubicBezTo>
                  <a:cubicBezTo>
                    <a:pt x="23935" y="7974"/>
                    <a:pt x="24021" y="7670"/>
                    <a:pt x="24071" y="7492"/>
                  </a:cubicBezTo>
                  <a:cubicBezTo>
                    <a:pt x="24215" y="6994"/>
                    <a:pt x="23979" y="6505"/>
                    <a:pt x="24049" y="6021"/>
                  </a:cubicBezTo>
                  <a:close/>
                  <a:moveTo>
                    <a:pt x="5396" y="18318"/>
                  </a:moveTo>
                  <a:cubicBezTo>
                    <a:pt x="5400" y="18319"/>
                    <a:pt x="5404" y="18320"/>
                    <a:pt x="5408" y="18320"/>
                  </a:cubicBezTo>
                  <a:lnTo>
                    <a:pt x="5408" y="18320"/>
                  </a:lnTo>
                  <a:cubicBezTo>
                    <a:pt x="5404" y="18320"/>
                    <a:pt x="5400" y="18319"/>
                    <a:pt x="5396" y="18318"/>
                  </a:cubicBezTo>
                  <a:close/>
                  <a:moveTo>
                    <a:pt x="20403" y="18318"/>
                  </a:moveTo>
                  <a:lnTo>
                    <a:pt x="20403" y="18318"/>
                  </a:lnTo>
                  <a:cubicBezTo>
                    <a:pt x="20399" y="18319"/>
                    <a:pt x="20395" y="18320"/>
                    <a:pt x="20391" y="18320"/>
                  </a:cubicBezTo>
                  <a:lnTo>
                    <a:pt x="20391" y="18320"/>
                  </a:lnTo>
                  <a:cubicBezTo>
                    <a:pt x="20395" y="18320"/>
                    <a:pt x="20399" y="18319"/>
                    <a:pt x="20403" y="18318"/>
                  </a:cubicBezTo>
                  <a:close/>
                  <a:moveTo>
                    <a:pt x="14353" y="8405"/>
                  </a:moveTo>
                  <a:cubicBezTo>
                    <a:pt x="14393" y="8436"/>
                    <a:pt x="14434" y="8467"/>
                    <a:pt x="14471" y="8502"/>
                  </a:cubicBezTo>
                  <a:cubicBezTo>
                    <a:pt x="14542" y="8566"/>
                    <a:pt x="14612" y="8638"/>
                    <a:pt x="14664" y="8718"/>
                  </a:cubicBezTo>
                  <a:cubicBezTo>
                    <a:pt x="14710" y="8794"/>
                    <a:pt x="14774" y="8906"/>
                    <a:pt x="14866" y="8908"/>
                  </a:cubicBezTo>
                  <a:cubicBezTo>
                    <a:pt x="14952" y="8981"/>
                    <a:pt x="15092" y="8990"/>
                    <a:pt x="15193" y="9033"/>
                  </a:cubicBezTo>
                  <a:cubicBezTo>
                    <a:pt x="16410" y="9530"/>
                    <a:pt x="17610" y="11462"/>
                    <a:pt x="18396" y="12527"/>
                  </a:cubicBezTo>
                  <a:cubicBezTo>
                    <a:pt x="18721" y="13013"/>
                    <a:pt x="19023" y="13516"/>
                    <a:pt x="19378" y="13982"/>
                  </a:cubicBezTo>
                  <a:cubicBezTo>
                    <a:pt x="19441" y="14046"/>
                    <a:pt x="19518" y="14212"/>
                    <a:pt x="19608" y="14299"/>
                  </a:cubicBezTo>
                  <a:cubicBezTo>
                    <a:pt x="19510" y="14563"/>
                    <a:pt x="19428" y="14835"/>
                    <a:pt x="19329" y="15094"/>
                  </a:cubicBezTo>
                  <a:cubicBezTo>
                    <a:pt x="19324" y="14956"/>
                    <a:pt x="19371" y="14810"/>
                    <a:pt x="19342" y="14677"/>
                  </a:cubicBezTo>
                  <a:cubicBezTo>
                    <a:pt x="19337" y="14675"/>
                    <a:pt x="19333" y="14675"/>
                    <a:pt x="19328" y="14675"/>
                  </a:cubicBezTo>
                  <a:cubicBezTo>
                    <a:pt x="19210" y="14675"/>
                    <a:pt x="19142" y="15135"/>
                    <a:pt x="19132" y="15231"/>
                  </a:cubicBezTo>
                  <a:cubicBezTo>
                    <a:pt x="19107" y="15346"/>
                    <a:pt x="19139" y="15524"/>
                    <a:pt x="19272" y="15524"/>
                  </a:cubicBezTo>
                  <a:cubicBezTo>
                    <a:pt x="19286" y="15524"/>
                    <a:pt x="19300" y="15522"/>
                    <a:pt x="19316" y="15518"/>
                  </a:cubicBezTo>
                  <a:cubicBezTo>
                    <a:pt x="19478" y="15461"/>
                    <a:pt x="19538" y="15272"/>
                    <a:pt x="19610" y="15133"/>
                  </a:cubicBezTo>
                  <a:cubicBezTo>
                    <a:pt x="19768" y="14802"/>
                    <a:pt x="19877" y="14450"/>
                    <a:pt x="20041" y="14121"/>
                  </a:cubicBezTo>
                  <a:cubicBezTo>
                    <a:pt x="20131" y="13951"/>
                    <a:pt x="20232" y="13785"/>
                    <a:pt x="20358" y="13640"/>
                  </a:cubicBezTo>
                  <a:cubicBezTo>
                    <a:pt x="20557" y="13426"/>
                    <a:pt x="20823" y="13266"/>
                    <a:pt x="20942" y="12987"/>
                  </a:cubicBezTo>
                  <a:cubicBezTo>
                    <a:pt x="21038" y="12790"/>
                    <a:pt x="21079" y="12575"/>
                    <a:pt x="21148" y="12368"/>
                  </a:cubicBezTo>
                  <a:cubicBezTo>
                    <a:pt x="21213" y="12171"/>
                    <a:pt x="21321" y="11996"/>
                    <a:pt x="21522" y="11927"/>
                  </a:cubicBezTo>
                  <a:cubicBezTo>
                    <a:pt x="21544" y="11920"/>
                    <a:pt x="21566" y="11912"/>
                    <a:pt x="21589" y="11906"/>
                  </a:cubicBezTo>
                  <a:lnTo>
                    <a:pt x="21589" y="11906"/>
                  </a:lnTo>
                  <a:cubicBezTo>
                    <a:pt x="21585" y="11914"/>
                    <a:pt x="21581" y="11923"/>
                    <a:pt x="21577" y="11931"/>
                  </a:cubicBezTo>
                  <a:cubicBezTo>
                    <a:pt x="21546" y="12012"/>
                    <a:pt x="21480" y="12132"/>
                    <a:pt x="21460" y="12241"/>
                  </a:cubicBezTo>
                  <a:cubicBezTo>
                    <a:pt x="21442" y="12287"/>
                    <a:pt x="21440" y="12345"/>
                    <a:pt x="21453" y="12397"/>
                  </a:cubicBezTo>
                  <a:cubicBezTo>
                    <a:pt x="21516" y="12849"/>
                    <a:pt x="21647" y="13288"/>
                    <a:pt x="21810" y="13714"/>
                  </a:cubicBezTo>
                  <a:cubicBezTo>
                    <a:pt x="21935" y="14042"/>
                    <a:pt x="22061" y="14383"/>
                    <a:pt x="22286" y="14658"/>
                  </a:cubicBezTo>
                  <a:cubicBezTo>
                    <a:pt x="22337" y="14716"/>
                    <a:pt x="22447" y="14842"/>
                    <a:pt x="22538" y="14842"/>
                  </a:cubicBezTo>
                  <a:cubicBezTo>
                    <a:pt x="22563" y="14842"/>
                    <a:pt x="22586" y="14833"/>
                    <a:pt x="22607" y="14810"/>
                  </a:cubicBezTo>
                  <a:cubicBezTo>
                    <a:pt x="22622" y="14782"/>
                    <a:pt x="22617" y="14750"/>
                    <a:pt x="22598" y="14728"/>
                  </a:cubicBezTo>
                  <a:cubicBezTo>
                    <a:pt x="22590" y="14699"/>
                    <a:pt x="22580" y="14668"/>
                    <a:pt x="22569" y="14639"/>
                  </a:cubicBezTo>
                  <a:cubicBezTo>
                    <a:pt x="22622" y="14587"/>
                    <a:pt x="22640" y="14496"/>
                    <a:pt x="22676" y="14429"/>
                  </a:cubicBezTo>
                  <a:cubicBezTo>
                    <a:pt x="22692" y="14395"/>
                    <a:pt x="22705" y="14361"/>
                    <a:pt x="22721" y="14326"/>
                  </a:cubicBezTo>
                  <a:lnTo>
                    <a:pt x="22721" y="14326"/>
                  </a:lnTo>
                  <a:cubicBezTo>
                    <a:pt x="22760" y="14538"/>
                    <a:pt x="22788" y="14752"/>
                    <a:pt x="22689" y="14944"/>
                  </a:cubicBezTo>
                  <a:cubicBezTo>
                    <a:pt x="22588" y="15082"/>
                    <a:pt x="22407" y="15122"/>
                    <a:pt x="22262" y="15196"/>
                  </a:cubicBezTo>
                  <a:cubicBezTo>
                    <a:pt x="21989" y="15324"/>
                    <a:pt x="21710" y="15451"/>
                    <a:pt x="21466" y="15628"/>
                  </a:cubicBezTo>
                  <a:cubicBezTo>
                    <a:pt x="21430" y="15649"/>
                    <a:pt x="21383" y="15677"/>
                    <a:pt x="21404" y="15725"/>
                  </a:cubicBezTo>
                  <a:cubicBezTo>
                    <a:pt x="21413" y="15746"/>
                    <a:pt x="21435" y="15760"/>
                    <a:pt x="21458" y="15760"/>
                  </a:cubicBezTo>
                  <a:cubicBezTo>
                    <a:pt x="21465" y="15760"/>
                    <a:pt x="21472" y="15759"/>
                    <a:pt x="21479" y="15756"/>
                  </a:cubicBezTo>
                  <a:cubicBezTo>
                    <a:pt x="21692" y="15626"/>
                    <a:pt x="21933" y="15581"/>
                    <a:pt x="22173" y="15532"/>
                  </a:cubicBezTo>
                  <a:lnTo>
                    <a:pt x="22173" y="15532"/>
                  </a:lnTo>
                  <a:cubicBezTo>
                    <a:pt x="21461" y="16180"/>
                    <a:pt x="20506" y="17526"/>
                    <a:pt x="19706" y="17526"/>
                  </a:cubicBezTo>
                  <a:cubicBezTo>
                    <a:pt x="19631" y="17526"/>
                    <a:pt x="19556" y="17514"/>
                    <a:pt x="19484" y="17489"/>
                  </a:cubicBezTo>
                  <a:cubicBezTo>
                    <a:pt x="18625" y="17052"/>
                    <a:pt x="18082" y="16190"/>
                    <a:pt x="17477" y="15471"/>
                  </a:cubicBezTo>
                  <a:cubicBezTo>
                    <a:pt x="17280" y="15241"/>
                    <a:pt x="17117" y="14967"/>
                    <a:pt x="16890" y="14768"/>
                  </a:cubicBezTo>
                  <a:cubicBezTo>
                    <a:pt x="16877" y="14465"/>
                    <a:pt x="16875" y="14160"/>
                    <a:pt x="16900" y="13858"/>
                  </a:cubicBezTo>
                  <a:cubicBezTo>
                    <a:pt x="16936" y="13294"/>
                    <a:pt x="17047" y="12739"/>
                    <a:pt x="17115" y="12178"/>
                  </a:cubicBezTo>
                  <a:cubicBezTo>
                    <a:pt x="17129" y="12054"/>
                    <a:pt x="17128" y="11932"/>
                    <a:pt x="17159" y="11817"/>
                  </a:cubicBezTo>
                  <a:cubicBezTo>
                    <a:pt x="17171" y="11799"/>
                    <a:pt x="17170" y="11774"/>
                    <a:pt x="17153" y="11756"/>
                  </a:cubicBezTo>
                  <a:cubicBezTo>
                    <a:pt x="17144" y="11747"/>
                    <a:pt x="17133" y="11743"/>
                    <a:pt x="17121" y="11743"/>
                  </a:cubicBezTo>
                  <a:cubicBezTo>
                    <a:pt x="17101" y="11743"/>
                    <a:pt x="17081" y="11756"/>
                    <a:pt x="17075" y="11778"/>
                  </a:cubicBezTo>
                  <a:cubicBezTo>
                    <a:pt x="16424" y="13283"/>
                    <a:pt x="16517" y="14952"/>
                    <a:pt x="16634" y="16550"/>
                  </a:cubicBezTo>
                  <a:cubicBezTo>
                    <a:pt x="16658" y="16892"/>
                    <a:pt x="16696" y="17233"/>
                    <a:pt x="16743" y="17573"/>
                  </a:cubicBezTo>
                  <a:cubicBezTo>
                    <a:pt x="16779" y="17780"/>
                    <a:pt x="16772" y="18008"/>
                    <a:pt x="16889" y="18191"/>
                  </a:cubicBezTo>
                  <a:cubicBezTo>
                    <a:pt x="16964" y="18304"/>
                    <a:pt x="17110" y="18353"/>
                    <a:pt x="17161" y="18484"/>
                  </a:cubicBezTo>
                  <a:cubicBezTo>
                    <a:pt x="17202" y="18671"/>
                    <a:pt x="16947" y="18973"/>
                    <a:pt x="17189" y="19085"/>
                  </a:cubicBezTo>
                  <a:cubicBezTo>
                    <a:pt x="17201" y="19088"/>
                    <a:pt x="17213" y="19090"/>
                    <a:pt x="17226" y="19090"/>
                  </a:cubicBezTo>
                  <a:cubicBezTo>
                    <a:pt x="17274" y="19090"/>
                    <a:pt x="17320" y="19065"/>
                    <a:pt x="17346" y="19022"/>
                  </a:cubicBezTo>
                  <a:cubicBezTo>
                    <a:pt x="17370" y="18974"/>
                    <a:pt x="17388" y="18922"/>
                    <a:pt x="17398" y="18869"/>
                  </a:cubicBezTo>
                  <a:cubicBezTo>
                    <a:pt x="17411" y="18867"/>
                    <a:pt x="17423" y="18863"/>
                    <a:pt x="17435" y="18859"/>
                  </a:cubicBezTo>
                  <a:cubicBezTo>
                    <a:pt x="17619" y="18814"/>
                    <a:pt x="17816" y="18755"/>
                    <a:pt x="18005" y="18741"/>
                  </a:cubicBezTo>
                  <a:lnTo>
                    <a:pt x="18005" y="18741"/>
                  </a:lnTo>
                  <a:cubicBezTo>
                    <a:pt x="17009" y="19667"/>
                    <a:pt x="16082" y="20661"/>
                    <a:pt x="14914" y="21386"/>
                  </a:cubicBezTo>
                  <a:cubicBezTo>
                    <a:pt x="14374" y="21742"/>
                    <a:pt x="13783" y="22002"/>
                    <a:pt x="13181" y="22234"/>
                  </a:cubicBezTo>
                  <a:cubicBezTo>
                    <a:pt x="13135" y="22236"/>
                    <a:pt x="13089" y="22237"/>
                    <a:pt x="13042" y="22237"/>
                  </a:cubicBezTo>
                  <a:cubicBezTo>
                    <a:pt x="12895" y="22237"/>
                    <a:pt x="12747" y="22226"/>
                    <a:pt x="12595" y="22205"/>
                  </a:cubicBezTo>
                  <a:cubicBezTo>
                    <a:pt x="12571" y="22203"/>
                    <a:pt x="12546" y="22200"/>
                    <a:pt x="12520" y="22196"/>
                  </a:cubicBezTo>
                  <a:cubicBezTo>
                    <a:pt x="11953" y="21973"/>
                    <a:pt x="11396" y="21723"/>
                    <a:pt x="10886" y="21386"/>
                  </a:cubicBezTo>
                  <a:cubicBezTo>
                    <a:pt x="9718" y="20661"/>
                    <a:pt x="8790" y="19668"/>
                    <a:pt x="7794" y="18741"/>
                  </a:cubicBezTo>
                  <a:lnTo>
                    <a:pt x="7794" y="18741"/>
                  </a:lnTo>
                  <a:cubicBezTo>
                    <a:pt x="7984" y="18755"/>
                    <a:pt x="8181" y="18814"/>
                    <a:pt x="8365" y="18859"/>
                  </a:cubicBezTo>
                  <a:cubicBezTo>
                    <a:pt x="8377" y="18863"/>
                    <a:pt x="8389" y="18867"/>
                    <a:pt x="8402" y="18869"/>
                  </a:cubicBezTo>
                  <a:cubicBezTo>
                    <a:pt x="8411" y="18922"/>
                    <a:pt x="8429" y="18974"/>
                    <a:pt x="8454" y="19022"/>
                  </a:cubicBezTo>
                  <a:cubicBezTo>
                    <a:pt x="8480" y="19065"/>
                    <a:pt x="8526" y="19090"/>
                    <a:pt x="8574" y="19090"/>
                  </a:cubicBezTo>
                  <a:cubicBezTo>
                    <a:pt x="8586" y="19090"/>
                    <a:pt x="8598" y="19088"/>
                    <a:pt x="8610" y="19085"/>
                  </a:cubicBezTo>
                  <a:cubicBezTo>
                    <a:pt x="8853" y="18973"/>
                    <a:pt x="8598" y="18672"/>
                    <a:pt x="8639" y="18484"/>
                  </a:cubicBezTo>
                  <a:cubicBezTo>
                    <a:pt x="8690" y="18353"/>
                    <a:pt x="8836" y="18304"/>
                    <a:pt x="8911" y="18191"/>
                  </a:cubicBezTo>
                  <a:cubicBezTo>
                    <a:pt x="9028" y="18008"/>
                    <a:pt x="9021" y="17781"/>
                    <a:pt x="9056" y="17573"/>
                  </a:cubicBezTo>
                  <a:cubicBezTo>
                    <a:pt x="9104" y="17233"/>
                    <a:pt x="9142" y="16892"/>
                    <a:pt x="9166" y="16550"/>
                  </a:cubicBezTo>
                  <a:cubicBezTo>
                    <a:pt x="9282" y="14952"/>
                    <a:pt x="9375" y="13283"/>
                    <a:pt x="8724" y="11778"/>
                  </a:cubicBezTo>
                  <a:cubicBezTo>
                    <a:pt x="8718" y="11757"/>
                    <a:pt x="8698" y="11743"/>
                    <a:pt x="8678" y="11743"/>
                  </a:cubicBezTo>
                  <a:cubicBezTo>
                    <a:pt x="8666" y="11743"/>
                    <a:pt x="8655" y="11748"/>
                    <a:pt x="8646" y="11757"/>
                  </a:cubicBezTo>
                  <a:cubicBezTo>
                    <a:pt x="8629" y="11774"/>
                    <a:pt x="8629" y="11799"/>
                    <a:pt x="8640" y="11817"/>
                  </a:cubicBezTo>
                  <a:cubicBezTo>
                    <a:pt x="8671" y="11932"/>
                    <a:pt x="8671" y="12054"/>
                    <a:pt x="8685" y="12178"/>
                  </a:cubicBezTo>
                  <a:cubicBezTo>
                    <a:pt x="8752" y="12739"/>
                    <a:pt x="8863" y="13294"/>
                    <a:pt x="8899" y="13859"/>
                  </a:cubicBezTo>
                  <a:cubicBezTo>
                    <a:pt x="8925" y="14161"/>
                    <a:pt x="8923" y="14465"/>
                    <a:pt x="8910" y="14768"/>
                  </a:cubicBezTo>
                  <a:cubicBezTo>
                    <a:pt x="8682" y="14967"/>
                    <a:pt x="8519" y="15241"/>
                    <a:pt x="8323" y="15471"/>
                  </a:cubicBezTo>
                  <a:cubicBezTo>
                    <a:pt x="7718" y="16190"/>
                    <a:pt x="7175" y="17053"/>
                    <a:pt x="6315" y="17489"/>
                  </a:cubicBezTo>
                  <a:cubicBezTo>
                    <a:pt x="6243" y="17514"/>
                    <a:pt x="6169" y="17526"/>
                    <a:pt x="6093" y="17526"/>
                  </a:cubicBezTo>
                  <a:cubicBezTo>
                    <a:pt x="5294" y="17526"/>
                    <a:pt x="4339" y="16181"/>
                    <a:pt x="3627" y="15532"/>
                  </a:cubicBezTo>
                  <a:lnTo>
                    <a:pt x="3627" y="15532"/>
                  </a:lnTo>
                  <a:cubicBezTo>
                    <a:pt x="3866" y="15582"/>
                    <a:pt x="4108" y="15626"/>
                    <a:pt x="4321" y="15756"/>
                  </a:cubicBezTo>
                  <a:cubicBezTo>
                    <a:pt x="4328" y="15759"/>
                    <a:pt x="4335" y="15760"/>
                    <a:pt x="4342" y="15760"/>
                  </a:cubicBezTo>
                  <a:cubicBezTo>
                    <a:pt x="4365" y="15760"/>
                    <a:pt x="4387" y="15746"/>
                    <a:pt x="4396" y="15725"/>
                  </a:cubicBezTo>
                  <a:cubicBezTo>
                    <a:pt x="4416" y="15678"/>
                    <a:pt x="4369" y="15649"/>
                    <a:pt x="4334" y="15628"/>
                  </a:cubicBezTo>
                  <a:cubicBezTo>
                    <a:pt x="4090" y="15451"/>
                    <a:pt x="3811" y="15325"/>
                    <a:pt x="3538" y="15197"/>
                  </a:cubicBezTo>
                  <a:cubicBezTo>
                    <a:pt x="3392" y="15122"/>
                    <a:pt x="3212" y="15082"/>
                    <a:pt x="3110" y="14944"/>
                  </a:cubicBezTo>
                  <a:cubicBezTo>
                    <a:pt x="3012" y="14752"/>
                    <a:pt x="3040" y="14538"/>
                    <a:pt x="3078" y="14326"/>
                  </a:cubicBezTo>
                  <a:lnTo>
                    <a:pt x="3078" y="14326"/>
                  </a:lnTo>
                  <a:cubicBezTo>
                    <a:pt x="3094" y="14361"/>
                    <a:pt x="3108" y="14394"/>
                    <a:pt x="3123" y="14429"/>
                  </a:cubicBezTo>
                  <a:cubicBezTo>
                    <a:pt x="3159" y="14496"/>
                    <a:pt x="3177" y="14587"/>
                    <a:pt x="3230" y="14639"/>
                  </a:cubicBezTo>
                  <a:cubicBezTo>
                    <a:pt x="3220" y="14668"/>
                    <a:pt x="3209" y="14699"/>
                    <a:pt x="3201" y="14728"/>
                  </a:cubicBezTo>
                  <a:cubicBezTo>
                    <a:pt x="3182" y="14750"/>
                    <a:pt x="3177" y="14782"/>
                    <a:pt x="3193" y="14809"/>
                  </a:cubicBezTo>
                  <a:cubicBezTo>
                    <a:pt x="3214" y="14832"/>
                    <a:pt x="3237" y="14842"/>
                    <a:pt x="3262" y="14842"/>
                  </a:cubicBezTo>
                  <a:cubicBezTo>
                    <a:pt x="3352" y="14842"/>
                    <a:pt x="3463" y="14716"/>
                    <a:pt x="3514" y="14658"/>
                  </a:cubicBezTo>
                  <a:cubicBezTo>
                    <a:pt x="3737" y="14383"/>
                    <a:pt x="3865" y="14042"/>
                    <a:pt x="3990" y="13714"/>
                  </a:cubicBezTo>
                  <a:cubicBezTo>
                    <a:pt x="4153" y="13288"/>
                    <a:pt x="4283" y="12849"/>
                    <a:pt x="4346" y="12397"/>
                  </a:cubicBezTo>
                  <a:cubicBezTo>
                    <a:pt x="4359" y="12345"/>
                    <a:pt x="4357" y="12286"/>
                    <a:pt x="4339" y="12240"/>
                  </a:cubicBezTo>
                  <a:cubicBezTo>
                    <a:pt x="4319" y="12132"/>
                    <a:pt x="4253" y="12011"/>
                    <a:pt x="4222" y="11931"/>
                  </a:cubicBezTo>
                  <a:cubicBezTo>
                    <a:pt x="4217" y="11923"/>
                    <a:pt x="4214" y="11914"/>
                    <a:pt x="4210" y="11906"/>
                  </a:cubicBezTo>
                  <a:lnTo>
                    <a:pt x="4210" y="11906"/>
                  </a:lnTo>
                  <a:cubicBezTo>
                    <a:pt x="4233" y="11912"/>
                    <a:pt x="4256" y="11920"/>
                    <a:pt x="4278" y="11927"/>
                  </a:cubicBezTo>
                  <a:cubicBezTo>
                    <a:pt x="4478" y="11996"/>
                    <a:pt x="4587" y="12171"/>
                    <a:pt x="4651" y="12368"/>
                  </a:cubicBezTo>
                  <a:cubicBezTo>
                    <a:pt x="4720" y="12575"/>
                    <a:pt x="4760" y="12790"/>
                    <a:pt x="4857" y="12987"/>
                  </a:cubicBezTo>
                  <a:cubicBezTo>
                    <a:pt x="4976" y="13266"/>
                    <a:pt x="5242" y="13426"/>
                    <a:pt x="5441" y="13640"/>
                  </a:cubicBezTo>
                  <a:cubicBezTo>
                    <a:pt x="5567" y="13785"/>
                    <a:pt x="5668" y="13951"/>
                    <a:pt x="5758" y="14121"/>
                  </a:cubicBezTo>
                  <a:cubicBezTo>
                    <a:pt x="5922" y="14450"/>
                    <a:pt x="6031" y="14802"/>
                    <a:pt x="6190" y="15133"/>
                  </a:cubicBezTo>
                  <a:cubicBezTo>
                    <a:pt x="6261" y="15272"/>
                    <a:pt x="6321" y="15461"/>
                    <a:pt x="6483" y="15518"/>
                  </a:cubicBezTo>
                  <a:cubicBezTo>
                    <a:pt x="6499" y="15522"/>
                    <a:pt x="6513" y="15524"/>
                    <a:pt x="6526" y="15524"/>
                  </a:cubicBezTo>
                  <a:cubicBezTo>
                    <a:pt x="6660" y="15524"/>
                    <a:pt x="6692" y="15346"/>
                    <a:pt x="6667" y="15230"/>
                  </a:cubicBezTo>
                  <a:cubicBezTo>
                    <a:pt x="6657" y="15135"/>
                    <a:pt x="6589" y="14675"/>
                    <a:pt x="6471" y="14675"/>
                  </a:cubicBezTo>
                  <a:cubicBezTo>
                    <a:pt x="6466" y="14675"/>
                    <a:pt x="6462" y="14675"/>
                    <a:pt x="6457" y="14677"/>
                  </a:cubicBezTo>
                  <a:cubicBezTo>
                    <a:pt x="6428" y="14810"/>
                    <a:pt x="6475" y="14956"/>
                    <a:pt x="6471" y="15094"/>
                  </a:cubicBezTo>
                  <a:cubicBezTo>
                    <a:pt x="6371" y="14835"/>
                    <a:pt x="6290" y="14563"/>
                    <a:pt x="6191" y="14299"/>
                  </a:cubicBezTo>
                  <a:cubicBezTo>
                    <a:pt x="6281" y="14212"/>
                    <a:pt x="6358" y="14046"/>
                    <a:pt x="6421" y="13982"/>
                  </a:cubicBezTo>
                  <a:cubicBezTo>
                    <a:pt x="6776" y="13516"/>
                    <a:pt x="7078" y="13013"/>
                    <a:pt x="7403" y="12527"/>
                  </a:cubicBezTo>
                  <a:cubicBezTo>
                    <a:pt x="8189" y="11462"/>
                    <a:pt x="9389" y="9530"/>
                    <a:pt x="10606" y="9033"/>
                  </a:cubicBezTo>
                  <a:cubicBezTo>
                    <a:pt x="10707" y="8990"/>
                    <a:pt x="10847" y="8981"/>
                    <a:pt x="10933" y="8908"/>
                  </a:cubicBezTo>
                  <a:cubicBezTo>
                    <a:pt x="11025" y="8906"/>
                    <a:pt x="11089" y="8794"/>
                    <a:pt x="11134" y="8718"/>
                  </a:cubicBezTo>
                  <a:cubicBezTo>
                    <a:pt x="11187" y="8638"/>
                    <a:pt x="11257" y="8566"/>
                    <a:pt x="11328" y="8502"/>
                  </a:cubicBezTo>
                  <a:cubicBezTo>
                    <a:pt x="11365" y="8467"/>
                    <a:pt x="11405" y="8436"/>
                    <a:pt x="11446" y="8405"/>
                  </a:cubicBezTo>
                  <a:cubicBezTo>
                    <a:pt x="11463" y="8504"/>
                    <a:pt x="11471" y="8606"/>
                    <a:pt x="11471" y="8708"/>
                  </a:cubicBezTo>
                  <a:cubicBezTo>
                    <a:pt x="11447" y="8683"/>
                    <a:pt x="11424" y="8656"/>
                    <a:pt x="11403" y="8628"/>
                  </a:cubicBezTo>
                  <a:cubicBezTo>
                    <a:pt x="11394" y="8611"/>
                    <a:pt x="11379" y="8604"/>
                    <a:pt x="11364" y="8604"/>
                  </a:cubicBezTo>
                  <a:cubicBezTo>
                    <a:pt x="11332" y="8604"/>
                    <a:pt x="11300" y="8637"/>
                    <a:pt x="11320" y="8674"/>
                  </a:cubicBezTo>
                  <a:cubicBezTo>
                    <a:pt x="11446" y="9221"/>
                    <a:pt x="12047" y="9414"/>
                    <a:pt x="12537" y="9509"/>
                  </a:cubicBezTo>
                  <a:cubicBezTo>
                    <a:pt x="12669" y="9561"/>
                    <a:pt x="12701" y="9701"/>
                    <a:pt x="12752" y="9822"/>
                  </a:cubicBezTo>
                  <a:cubicBezTo>
                    <a:pt x="12770" y="9899"/>
                    <a:pt x="12791" y="9975"/>
                    <a:pt x="12832" y="10044"/>
                  </a:cubicBezTo>
                  <a:cubicBezTo>
                    <a:pt x="12959" y="10251"/>
                    <a:pt x="13147" y="10425"/>
                    <a:pt x="13185" y="10679"/>
                  </a:cubicBezTo>
                  <a:lnTo>
                    <a:pt x="13185" y="10678"/>
                  </a:lnTo>
                  <a:cubicBezTo>
                    <a:pt x="13187" y="10696"/>
                    <a:pt x="13203" y="10706"/>
                    <a:pt x="13219" y="10706"/>
                  </a:cubicBezTo>
                  <a:cubicBezTo>
                    <a:pt x="13231" y="10706"/>
                    <a:pt x="13242" y="10701"/>
                    <a:pt x="13247" y="10688"/>
                  </a:cubicBezTo>
                  <a:cubicBezTo>
                    <a:pt x="13258" y="10506"/>
                    <a:pt x="13275" y="10318"/>
                    <a:pt x="13212" y="10142"/>
                  </a:cubicBezTo>
                  <a:cubicBezTo>
                    <a:pt x="13174" y="10028"/>
                    <a:pt x="13108" y="9930"/>
                    <a:pt x="13040" y="9835"/>
                  </a:cubicBezTo>
                  <a:cubicBezTo>
                    <a:pt x="13096" y="9711"/>
                    <a:pt x="13124" y="9563"/>
                    <a:pt x="13263" y="9509"/>
                  </a:cubicBezTo>
                  <a:cubicBezTo>
                    <a:pt x="13753" y="9414"/>
                    <a:pt x="14353" y="9221"/>
                    <a:pt x="14480" y="8674"/>
                  </a:cubicBezTo>
                  <a:cubicBezTo>
                    <a:pt x="14500" y="8637"/>
                    <a:pt x="14467" y="8604"/>
                    <a:pt x="14435" y="8604"/>
                  </a:cubicBezTo>
                  <a:cubicBezTo>
                    <a:pt x="14420" y="8604"/>
                    <a:pt x="14405" y="8611"/>
                    <a:pt x="14396" y="8628"/>
                  </a:cubicBezTo>
                  <a:cubicBezTo>
                    <a:pt x="14375" y="8655"/>
                    <a:pt x="14352" y="8683"/>
                    <a:pt x="14328" y="8707"/>
                  </a:cubicBezTo>
                  <a:cubicBezTo>
                    <a:pt x="14328" y="8606"/>
                    <a:pt x="14336" y="8504"/>
                    <a:pt x="14353" y="8405"/>
                  </a:cubicBezTo>
                  <a:close/>
                  <a:moveTo>
                    <a:pt x="21023" y="18258"/>
                  </a:moveTo>
                  <a:cubicBezTo>
                    <a:pt x="21606" y="18258"/>
                    <a:pt x="22208" y="18434"/>
                    <a:pt x="22321" y="19056"/>
                  </a:cubicBezTo>
                  <a:cubicBezTo>
                    <a:pt x="22388" y="19521"/>
                    <a:pt x="22205" y="20002"/>
                    <a:pt x="21907" y="20348"/>
                  </a:cubicBezTo>
                  <a:cubicBezTo>
                    <a:pt x="21622" y="20644"/>
                    <a:pt x="21304" y="20905"/>
                    <a:pt x="20984" y="21162"/>
                  </a:cubicBezTo>
                  <a:cubicBezTo>
                    <a:pt x="20615" y="21372"/>
                    <a:pt x="20138" y="21753"/>
                    <a:pt x="20028" y="21823"/>
                  </a:cubicBezTo>
                  <a:cubicBezTo>
                    <a:pt x="19461" y="22264"/>
                    <a:pt x="18861" y="22660"/>
                    <a:pt x="18276" y="23075"/>
                  </a:cubicBezTo>
                  <a:cubicBezTo>
                    <a:pt x="17920" y="23335"/>
                    <a:pt x="17558" y="23585"/>
                    <a:pt x="17151" y="23759"/>
                  </a:cubicBezTo>
                  <a:cubicBezTo>
                    <a:pt x="16942" y="23888"/>
                    <a:pt x="17067" y="24208"/>
                    <a:pt x="16775" y="24265"/>
                  </a:cubicBezTo>
                  <a:cubicBezTo>
                    <a:pt x="16702" y="24283"/>
                    <a:pt x="16629" y="24291"/>
                    <a:pt x="16555" y="24291"/>
                  </a:cubicBezTo>
                  <a:cubicBezTo>
                    <a:pt x="16530" y="24291"/>
                    <a:pt x="16506" y="24290"/>
                    <a:pt x="16481" y="24288"/>
                  </a:cubicBezTo>
                  <a:cubicBezTo>
                    <a:pt x="16389" y="24109"/>
                    <a:pt x="16247" y="23963"/>
                    <a:pt x="16000" y="23895"/>
                  </a:cubicBezTo>
                  <a:cubicBezTo>
                    <a:pt x="15897" y="23859"/>
                    <a:pt x="15788" y="23839"/>
                    <a:pt x="15679" y="23839"/>
                  </a:cubicBezTo>
                  <a:cubicBezTo>
                    <a:pt x="15580" y="23839"/>
                    <a:pt x="15482" y="23855"/>
                    <a:pt x="15390" y="23890"/>
                  </a:cubicBezTo>
                  <a:cubicBezTo>
                    <a:pt x="15314" y="23911"/>
                    <a:pt x="15247" y="23959"/>
                    <a:pt x="15178" y="23998"/>
                  </a:cubicBezTo>
                  <a:cubicBezTo>
                    <a:pt x="14518" y="23805"/>
                    <a:pt x="13891" y="23483"/>
                    <a:pt x="13414" y="22986"/>
                  </a:cubicBezTo>
                  <a:cubicBezTo>
                    <a:pt x="13688" y="22785"/>
                    <a:pt x="14022" y="22734"/>
                    <a:pt x="14317" y="22587"/>
                  </a:cubicBezTo>
                  <a:cubicBezTo>
                    <a:pt x="15067" y="22176"/>
                    <a:pt x="15796" y="21679"/>
                    <a:pt x="16524" y="21242"/>
                  </a:cubicBezTo>
                  <a:cubicBezTo>
                    <a:pt x="17277" y="20765"/>
                    <a:pt x="17922" y="20139"/>
                    <a:pt x="18637" y="19612"/>
                  </a:cubicBezTo>
                  <a:cubicBezTo>
                    <a:pt x="18929" y="19247"/>
                    <a:pt x="19317" y="18996"/>
                    <a:pt x="19731" y="18788"/>
                  </a:cubicBezTo>
                  <a:cubicBezTo>
                    <a:pt x="19788" y="18770"/>
                    <a:pt x="19847" y="18709"/>
                    <a:pt x="19780" y="18659"/>
                  </a:cubicBezTo>
                  <a:cubicBezTo>
                    <a:pt x="19746" y="18647"/>
                    <a:pt x="19710" y="18643"/>
                    <a:pt x="19673" y="18643"/>
                  </a:cubicBezTo>
                  <a:cubicBezTo>
                    <a:pt x="19598" y="18643"/>
                    <a:pt x="19520" y="18661"/>
                    <a:pt x="19448" y="18672"/>
                  </a:cubicBezTo>
                  <a:cubicBezTo>
                    <a:pt x="18886" y="18765"/>
                    <a:pt x="18527" y="19222"/>
                    <a:pt x="18236" y="19668"/>
                  </a:cubicBezTo>
                  <a:cubicBezTo>
                    <a:pt x="17727" y="20131"/>
                    <a:pt x="17121" y="20484"/>
                    <a:pt x="16556" y="20870"/>
                  </a:cubicBezTo>
                  <a:cubicBezTo>
                    <a:pt x="15725" y="21379"/>
                    <a:pt x="14905" y="21906"/>
                    <a:pt x="14055" y="22385"/>
                  </a:cubicBezTo>
                  <a:cubicBezTo>
                    <a:pt x="13843" y="22535"/>
                    <a:pt x="13635" y="22697"/>
                    <a:pt x="13376" y="22759"/>
                  </a:cubicBezTo>
                  <a:cubicBezTo>
                    <a:pt x="13252" y="22805"/>
                    <a:pt x="13076" y="22803"/>
                    <a:pt x="13070" y="22969"/>
                  </a:cubicBezTo>
                  <a:cubicBezTo>
                    <a:pt x="13074" y="23013"/>
                    <a:pt x="13086" y="23053"/>
                    <a:pt x="13104" y="23092"/>
                  </a:cubicBezTo>
                  <a:cubicBezTo>
                    <a:pt x="13057" y="23110"/>
                    <a:pt x="13013" y="23129"/>
                    <a:pt x="12981" y="23139"/>
                  </a:cubicBezTo>
                  <a:lnTo>
                    <a:pt x="12901" y="23173"/>
                  </a:lnTo>
                  <a:cubicBezTo>
                    <a:pt x="12873" y="23161"/>
                    <a:pt x="12845" y="23151"/>
                    <a:pt x="12818" y="23139"/>
                  </a:cubicBezTo>
                  <a:cubicBezTo>
                    <a:pt x="12787" y="23129"/>
                    <a:pt x="12743" y="23110"/>
                    <a:pt x="12695" y="23092"/>
                  </a:cubicBezTo>
                  <a:cubicBezTo>
                    <a:pt x="12714" y="23053"/>
                    <a:pt x="12725" y="23013"/>
                    <a:pt x="12729" y="22969"/>
                  </a:cubicBezTo>
                  <a:cubicBezTo>
                    <a:pt x="12723" y="22803"/>
                    <a:pt x="12548" y="22805"/>
                    <a:pt x="12423" y="22759"/>
                  </a:cubicBezTo>
                  <a:cubicBezTo>
                    <a:pt x="12165" y="22697"/>
                    <a:pt x="11956" y="22535"/>
                    <a:pt x="11744" y="22385"/>
                  </a:cubicBezTo>
                  <a:cubicBezTo>
                    <a:pt x="10895" y="21906"/>
                    <a:pt x="10075" y="21379"/>
                    <a:pt x="9243" y="20870"/>
                  </a:cubicBezTo>
                  <a:cubicBezTo>
                    <a:pt x="8679" y="20484"/>
                    <a:pt x="8073" y="20131"/>
                    <a:pt x="7564" y="19668"/>
                  </a:cubicBezTo>
                  <a:cubicBezTo>
                    <a:pt x="7273" y="19222"/>
                    <a:pt x="6914" y="18765"/>
                    <a:pt x="6351" y="18672"/>
                  </a:cubicBezTo>
                  <a:cubicBezTo>
                    <a:pt x="6279" y="18661"/>
                    <a:pt x="6201" y="18643"/>
                    <a:pt x="6126" y="18643"/>
                  </a:cubicBezTo>
                  <a:cubicBezTo>
                    <a:pt x="6089" y="18643"/>
                    <a:pt x="6053" y="18647"/>
                    <a:pt x="6019" y="18659"/>
                  </a:cubicBezTo>
                  <a:cubicBezTo>
                    <a:pt x="5952" y="18709"/>
                    <a:pt x="6012" y="18770"/>
                    <a:pt x="6068" y="18788"/>
                  </a:cubicBezTo>
                  <a:cubicBezTo>
                    <a:pt x="6483" y="18996"/>
                    <a:pt x="6870" y="19247"/>
                    <a:pt x="7162" y="19612"/>
                  </a:cubicBezTo>
                  <a:cubicBezTo>
                    <a:pt x="7877" y="20139"/>
                    <a:pt x="8522" y="20765"/>
                    <a:pt x="9276" y="21242"/>
                  </a:cubicBezTo>
                  <a:cubicBezTo>
                    <a:pt x="10003" y="21679"/>
                    <a:pt x="10732" y="22176"/>
                    <a:pt x="11482" y="22587"/>
                  </a:cubicBezTo>
                  <a:cubicBezTo>
                    <a:pt x="11777" y="22734"/>
                    <a:pt x="12111" y="22785"/>
                    <a:pt x="12385" y="22986"/>
                  </a:cubicBezTo>
                  <a:cubicBezTo>
                    <a:pt x="11802" y="23594"/>
                    <a:pt x="10994" y="23941"/>
                    <a:pt x="10174" y="24110"/>
                  </a:cubicBezTo>
                  <a:cubicBezTo>
                    <a:pt x="9871" y="24157"/>
                    <a:pt x="9562" y="24291"/>
                    <a:pt x="9249" y="24291"/>
                  </a:cubicBezTo>
                  <a:cubicBezTo>
                    <a:pt x="9174" y="24291"/>
                    <a:pt x="9099" y="24283"/>
                    <a:pt x="9024" y="24265"/>
                  </a:cubicBezTo>
                  <a:cubicBezTo>
                    <a:pt x="8733" y="24209"/>
                    <a:pt x="8857" y="23889"/>
                    <a:pt x="8648" y="23759"/>
                  </a:cubicBezTo>
                  <a:cubicBezTo>
                    <a:pt x="8242" y="23585"/>
                    <a:pt x="7880" y="23335"/>
                    <a:pt x="7524" y="23076"/>
                  </a:cubicBezTo>
                  <a:cubicBezTo>
                    <a:pt x="6938" y="22660"/>
                    <a:pt x="6339" y="22264"/>
                    <a:pt x="5771" y="21823"/>
                  </a:cubicBezTo>
                  <a:cubicBezTo>
                    <a:pt x="5661" y="21753"/>
                    <a:pt x="5185" y="21373"/>
                    <a:pt x="4817" y="21163"/>
                  </a:cubicBezTo>
                  <a:cubicBezTo>
                    <a:pt x="4496" y="20906"/>
                    <a:pt x="4178" y="20645"/>
                    <a:pt x="3892" y="20348"/>
                  </a:cubicBezTo>
                  <a:cubicBezTo>
                    <a:pt x="3595" y="20003"/>
                    <a:pt x="3411" y="19521"/>
                    <a:pt x="3479" y="19057"/>
                  </a:cubicBezTo>
                  <a:cubicBezTo>
                    <a:pt x="3592" y="18434"/>
                    <a:pt x="4194" y="18258"/>
                    <a:pt x="4778" y="18258"/>
                  </a:cubicBezTo>
                  <a:cubicBezTo>
                    <a:pt x="5001" y="18258"/>
                    <a:pt x="5221" y="18284"/>
                    <a:pt x="5410" y="18320"/>
                  </a:cubicBezTo>
                  <a:cubicBezTo>
                    <a:pt x="5409" y="18320"/>
                    <a:pt x="5408" y="18320"/>
                    <a:pt x="5408" y="18320"/>
                  </a:cubicBezTo>
                  <a:lnTo>
                    <a:pt x="5408" y="18320"/>
                  </a:lnTo>
                  <a:cubicBezTo>
                    <a:pt x="6101" y="18440"/>
                    <a:pt x="6770" y="18714"/>
                    <a:pt x="7473" y="18773"/>
                  </a:cubicBezTo>
                  <a:cubicBezTo>
                    <a:pt x="7493" y="18811"/>
                    <a:pt x="7524" y="18854"/>
                    <a:pt x="7564" y="18900"/>
                  </a:cubicBezTo>
                  <a:cubicBezTo>
                    <a:pt x="8770" y="20240"/>
                    <a:pt x="10547" y="21871"/>
                    <a:pt x="12283" y="22411"/>
                  </a:cubicBezTo>
                  <a:cubicBezTo>
                    <a:pt x="12359" y="22423"/>
                    <a:pt x="12497" y="22473"/>
                    <a:pt x="12607" y="22473"/>
                  </a:cubicBezTo>
                  <a:cubicBezTo>
                    <a:pt x="12624" y="22473"/>
                    <a:pt x="12641" y="22472"/>
                    <a:pt x="12656" y="22469"/>
                  </a:cubicBezTo>
                  <a:cubicBezTo>
                    <a:pt x="12683" y="22472"/>
                    <a:pt x="12710" y="22476"/>
                    <a:pt x="12735" y="22480"/>
                  </a:cubicBezTo>
                  <a:cubicBezTo>
                    <a:pt x="12774" y="22481"/>
                    <a:pt x="12850" y="22484"/>
                    <a:pt x="12941" y="22484"/>
                  </a:cubicBezTo>
                  <a:cubicBezTo>
                    <a:pt x="13023" y="22484"/>
                    <a:pt x="13118" y="22482"/>
                    <a:pt x="13209" y="22473"/>
                  </a:cubicBezTo>
                  <a:lnTo>
                    <a:pt x="13211" y="22473"/>
                  </a:lnTo>
                  <a:cubicBezTo>
                    <a:pt x="13232" y="22471"/>
                    <a:pt x="13254" y="22469"/>
                    <a:pt x="13278" y="22465"/>
                  </a:cubicBezTo>
                  <a:lnTo>
                    <a:pt x="13283" y="22465"/>
                  </a:lnTo>
                  <a:cubicBezTo>
                    <a:pt x="13348" y="22456"/>
                    <a:pt x="13408" y="22443"/>
                    <a:pt x="13457" y="22424"/>
                  </a:cubicBezTo>
                  <a:cubicBezTo>
                    <a:pt x="13479" y="22419"/>
                    <a:pt x="13499" y="22414"/>
                    <a:pt x="13516" y="22411"/>
                  </a:cubicBezTo>
                  <a:cubicBezTo>
                    <a:pt x="15253" y="21871"/>
                    <a:pt x="17030" y="20240"/>
                    <a:pt x="18235" y="18900"/>
                  </a:cubicBezTo>
                  <a:cubicBezTo>
                    <a:pt x="18276" y="18854"/>
                    <a:pt x="18306" y="18811"/>
                    <a:pt x="18327" y="18773"/>
                  </a:cubicBezTo>
                  <a:cubicBezTo>
                    <a:pt x="19030" y="18714"/>
                    <a:pt x="19698" y="18440"/>
                    <a:pt x="20391" y="18320"/>
                  </a:cubicBezTo>
                  <a:lnTo>
                    <a:pt x="20391" y="18320"/>
                  </a:lnTo>
                  <a:cubicBezTo>
                    <a:pt x="20391" y="18320"/>
                    <a:pt x="20391" y="18320"/>
                    <a:pt x="20390" y="18320"/>
                  </a:cubicBezTo>
                  <a:cubicBezTo>
                    <a:pt x="20579" y="18284"/>
                    <a:pt x="20800" y="18258"/>
                    <a:pt x="21023" y="18258"/>
                  </a:cubicBezTo>
                  <a:close/>
                  <a:moveTo>
                    <a:pt x="10175" y="24434"/>
                  </a:moveTo>
                  <a:cubicBezTo>
                    <a:pt x="10263" y="24482"/>
                    <a:pt x="10376" y="24483"/>
                    <a:pt x="10469" y="24518"/>
                  </a:cubicBezTo>
                  <a:cubicBezTo>
                    <a:pt x="11102" y="24694"/>
                    <a:pt x="11728" y="24894"/>
                    <a:pt x="12356" y="25087"/>
                  </a:cubicBezTo>
                  <a:cubicBezTo>
                    <a:pt x="12090" y="25175"/>
                    <a:pt x="11821" y="25257"/>
                    <a:pt x="11549" y="25325"/>
                  </a:cubicBezTo>
                  <a:cubicBezTo>
                    <a:pt x="11305" y="25393"/>
                    <a:pt x="11030" y="25350"/>
                    <a:pt x="10810" y="25484"/>
                  </a:cubicBezTo>
                  <a:cubicBezTo>
                    <a:pt x="10473" y="25678"/>
                    <a:pt x="10199" y="25958"/>
                    <a:pt x="9896" y="26198"/>
                  </a:cubicBezTo>
                  <a:cubicBezTo>
                    <a:pt x="9501" y="26506"/>
                    <a:pt x="9106" y="26776"/>
                    <a:pt x="8649" y="26971"/>
                  </a:cubicBezTo>
                  <a:cubicBezTo>
                    <a:pt x="8494" y="27002"/>
                    <a:pt x="8419" y="27153"/>
                    <a:pt x="8329" y="27267"/>
                  </a:cubicBezTo>
                  <a:cubicBezTo>
                    <a:pt x="8174" y="27453"/>
                    <a:pt x="8074" y="27732"/>
                    <a:pt x="7832" y="27819"/>
                  </a:cubicBezTo>
                  <a:lnTo>
                    <a:pt x="7832" y="27819"/>
                  </a:lnTo>
                  <a:cubicBezTo>
                    <a:pt x="7608" y="27814"/>
                    <a:pt x="7693" y="27383"/>
                    <a:pt x="7778" y="27264"/>
                  </a:cubicBezTo>
                  <a:cubicBezTo>
                    <a:pt x="7885" y="27049"/>
                    <a:pt x="8197" y="27027"/>
                    <a:pt x="8266" y="26792"/>
                  </a:cubicBezTo>
                  <a:cubicBezTo>
                    <a:pt x="8366" y="26402"/>
                    <a:pt x="8489" y="26009"/>
                    <a:pt x="8836" y="25773"/>
                  </a:cubicBezTo>
                  <a:cubicBezTo>
                    <a:pt x="8989" y="25663"/>
                    <a:pt x="9178" y="25600"/>
                    <a:pt x="9295" y="25446"/>
                  </a:cubicBezTo>
                  <a:cubicBezTo>
                    <a:pt x="9504" y="25173"/>
                    <a:pt x="9479" y="24799"/>
                    <a:pt x="9619" y="24496"/>
                  </a:cubicBezTo>
                  <a:cubicBezTo>
                    <a:pt x="9805" y="24485"/>
                    <a:pt x="9990" y="24465"/>
                    <a:pt x="10175" y="24434"/>
                  </a:cubicBezTo>
                  <a:close/>
                  <a:moveTo>
                    <a:pt x="12532" y="23301"/>
                  </a:moveTo>
                  <a:cubicBezTo>
                    <a:pt x="12572" y="23323"/>
                    <a:pt x="12614" y="23343"/>
                    <a:pt x="12649" y="23364"/>
                  </a:cubicBezTo>
                  <a:cubicBezTo>
                    <a:pt x="13056" y="23571"/>
                    <a:pt x="13474" y="23752"/>
                    <a:pt x="13885" y="23948"/>
                  </a:cubicBezTo>
                  <a:cubicBezTo>
                    <a:pt x="14163" y="24077"/>
                    <a:pt x="14440" y="24209"/>
                    <a:pt x="14723" y="24329"/>
                  </a:cubicBezTo>
                  <a:cubicBezTo>
                    <a:pt x="14810" y="24379"/>
                    <a:pt x="14886" y="24401"/>
                    <a:pt x="14956" y="24401"/>
                  </a:cubicBezTo>
                  <a:cubicBezTo>
                    <a:pt x="15087" y="24401"/>
                    <a:pt x="15198" y="24325"/>
                    <a:pt x="15327" y="24213"/>
                  </a:cubicBezTo>
                  <a:cubicBezTo>
                    <a:pt x="15408" y="24158"/>
                    <a:pt x="15501" y="24135"/>
                    <a:pt x="15596" y="24135"/>
                  </a:cubicBezTo>
                  <a:cubicBezTo>
                    <a:pt x="15781" y="24135"/>
                    <a:pt x="15973" y="24227"/>
                    <a:pt x="16098" y="24358"/>
                  </a:cubicBezTo>
                  <a:cubicBezTo>
                    <a:pt x="16335" y="24677"/>
                    <a:pt x="16263" y="25129"/>
                    <a:pt x="16505" y="25446"/>
                  </a:cubicBezTo>
                  <a:cubicBezTo>
                    <a:pt x="16622" y="25600"/>
                    <a:pt x="16811" y="25663"/>
                    <a:pt x="16963" y="25773"/>
                  </a:cubicBezTo>
                  <a:cubicBezTo>
                    <a:pt x="17311" y="26009"/>
                    <a:pt x="17433" y="26401"/>
                    <a:pt x="17534" y="26792"/>
                  </a:cubicBezTo>
                  <a:cubicBezTo>
                    <a:pt x="17602" y="27027"/>
                    <a:pt x="17914" y="27048"/>
                    <a:pt x="18021" y="27264"/>
                  </a:cubicBezTo>
                  <a:cubicBezTo>
                    <a:pt x="18107" y="27385"/>
                    <a:pt x="18192" y="27816"/>
                    <a:pt x="17966" y="27819"/>
                  </a:cubicBezTo>
                  <a:lnTo>
                    <a:pt x="17968" y="27817"/>
                  </a:lnTo>
                  <a:cubicBezTo>
                    <a:pt x="17725" y="27732"/>
                    <a:pt x="17626" y="27453"/>
                    <a:pt x="17470" y="27267"/>
                  </a:cubicBezTo>
                  <a:cubicBezTo>
                    <a:pt x="17381" y="27153"/>
                    <a:pt x="17305" y="27002"/>
                    <a:pt x="17150" y="26971"/>
                  </a:cubicBezTo>
                  <a:cubicBezTo>
                    <a:pt x="16694" y="26776"/>
                    <a:pt x="16299" y="26506"/>
                    <a:pt x="15904" y="26198"/>
                  </a:cubicBezTo>
                  <a:cubicBezTo>
                    <a:pt x="15601" y="25958"/>
                    <a:pt x="15327" y="25678"/>
                    <a:pt x="14990" y="25483"/>
                  </a:cubicBezTo>
                  <a:cubicBezTo>
                    <a:pt x="14769" y="25350"/>
                    <a:pt x="14494" y="25393"/>
                    <a:pt x="14251" y="25326"/>
                  </a:cubicBezTo>
                  <a:cubicBezTo>
                    <a:pt x="13110" y="25035"/>
                    <a:pt x="12032" y="24526"/>
                    <a:pt x="10879" y="24272"/>
                  </a:cubicBezTo>
                  <a:cubicBezTo>
                    <a:pt x="11431" y="24101"/>
                    <a:pt x="11949" y="23833"/>
                    <a:pt x="12380" y="23445"/>
                  </a:cubicBezTo>
                  <a:cubicBezTo>
                    <a:pt x="12427" y="23399"/>
                    <a:pt x="12480" y="23351"/>
                    <a:pt x="12532" y="23301"/>
                  </a:cubicBezTo>
                  <a:close/>
                  <a:moveTo>
                    <a:pt x="12199" y="0"/>
                  </a:moveTo>
                  <a:cubicBezTo>
                    <a:pt x="11742" y="0"/>
                    <a:pt x="11283" y="37"/>
                    <a:pt x="10827" y="68"/>
                  </a:cubicBezTo>
                  <a:cubicBezTo>
                    <a:pt x="10504" y="108"/>
                    <a:pt x="9440" y="132"/>
                    <a:pt x="9499" y="549"/>
                  </a:cubicBezTo>
                  <a:cubicBezTo>
                    <a:pt x="9392" y="890"/>
                    <a:pt x="9309" y="1275"/>
                    <a:pt x="8996" y="1497"/>
                  </a:cubicBezTo>
                  <a:cubicBezTo>
                    <a:pt x="8775" y="1650"/>
                    <a:pt x="8562" y="1871"/>
                    <a:pt x="8503" y="2153"/>
                  </a:cubicBezTo>
                  <a:cubicBezTo>
                    <a:pt x="8482" y="2216"/>
                    <a:pt x="8440" y="2301"/>
                    <a:pt x="8500" y="2354"/>
                  </a:cubicBezTo>
                  <a:cubicBezTo>
                    <a:pt x="8518" y="2370"/>
                    <a:pt x="8536" y="2376"/>
                    <a:pt x="8555" y="2376"/>
                  </a:cubicBezTo>
                  <a:cubicBezTo>
                    <a:pt x="8601" y="2376"/>
                    <a:pt x="8648" y="2340"/>
                    <a:pt x="8690" y="2319"/>
                  </a:cubicBezTo>
                  <a:cubicBezTo>
                    <a:pt x="8701" y="2314"/>
                    <a:pt x="8713" y="2310"/>
                    <a:pt x="8724" y="2307"/>
                  </a:cubicBezTo>
                  <a:lnTo>
                    <a:pt x="8724" y="2307"/>
                  </a:lnTo>
                  <a:cubicBezTo>
                    <a:pt x="8621" y="2525"/>
                    <a:pt x="8586" y="2791"/>
                    <a:pt x="8595" y="3016"/>
                  </a:cubicBezTo>
                  <a:cubicBezTo>
                    <a:pt x="8595" y="3017"/>
                    <a:pt x="8595" y="3017"/>
                    <a:pt x="8594" y="3017"/>
                  </a:cubicBezTo>
                  <a:cubicBezTo>
                    <a:pt x="8266" y="3133"/>
                    <a:pt x="8104" y="3489"/>
                    <a:pt x="8071" y="3815"/>
                  </a:cubicBezTo>
                  <a:cubicBezTo>
                    <a:pt x="7940" y="4689"/>
                    <a:pt x="8590" y="5877"/>
                    <a:pt x="9536" y="5939"/>
                  </a:cubicBezTo>
                  <a:cubicBezTo>
                    <a:pt x="9549" y="5941"/>
                    <a:pt x="9562" y="5942"/>
                    <a:pt x="9575" y="5942"/>
                  </a:cubicBezTo>
                  <a:cubicBezTo>
                    <a:pt x="9588" y="5942"/>
                    <a:pt x="9600" y="5941"/>
                    <a:pt x="9613" y="5939"/>
                  </a:cubicBezTo>
                  <a:cubicBezTo>
                    <a:pt x="9711" y="6868"/>
                    <a:pt x="10424" y="7545"/>
                    <a:pt x="11286" y="7921"/>
                  </a:cubicBezTo>
                  <a:cubicBezTo>
                    <a:pt x="11324" y="7993"/>
                    <a:pt x="11355" y="8066"/>
                    <a:pt x="11381" y="8142"/>
                  </a:cubicBezTo>
                  <a:cubicBezTo>
                    <a:pt x="11376" y="8143"/>
                    <a:pt x="11371" y="8144"/>
                    <a:pt x="11367" y="8145"/>
                  </a:cubicBezTo>
                  <a:cubicBezTo>
                    <a:pt x="11169" y="8176"/>
                    <a:pt x="11018" y="8329"/>
                    <a:pt x="10919" y="8495"/>
                  </a:cubicBezTo>
                  <a:cubicBezTo>
                    <a:pt x="10888" y="8547"/>
                    <a:pt x="10841" y="8613"/>
                    <a:pt x="10814" y="8681"/>
                  </a:cubicBezTo>
                  <a:cubicBezTo>
                    <a:pt x="10776" y="8675"/>
                    <a:pt x="10739" y="8672"/>
                    <a:pt x="10700" y="8672"/>
                  </a:cubicBezTo>
                  <a:cubicBezTo>
                    <a:pt x="9560" y="8672"/>
                    <a:pt x="8016" y="11064"/>
                    <a:pt x="7437" y="11844"/>
                  </a:cubicBezTo>
                  <a:cubicBezTo>
                    <a:pt x="6986" y="12466"/>
                    <a:pt x="6580" y="13119"/>
                    <a:pt x="6213" y="13794"/>
                  </a:cubicBezTo>
                  <a:cubicBezTo>
                    <a:pt x="6195" y="13848"/>
                    <a:pt x="6134" y="13931"/>
                    <a:pt x="6078" y="14017"/>
                  </a:cubicBezTo>
                  <a:cubicBezTo>
                    <a:pt x="5977" y="13790"/>
                    <a:pt x="5853" y="13575"/>
                    <a:pt x="5681" y="13387"/>
                  </a:cubicBezTo>
                  <a:cubicBezTo>
                    <a:pt x="5532" y="13215"/>
                    <a:pt x="5337" y="13098"/>
                    <a:pt x="5206" y="12908"/>
                  </a:cubicBezTo>
                  <a:cubicBezTo>
                    <a:pt x="4903" y="12491"/>
                    <a:pt x="4898" y="11809"/>
                    <a:pt x="4368" y="11594"/>
                  </a:cubicBezTo>
                  <a:cubicBezTo>
                    <a:pt x="4321" y="11577"/>
                    <a:pt x="4264" y="11566"/>
                    <a:pt x="4209" y="11566"/>
                  </a:cubicBezTo>
                  <a:cubicBezTo>
                    <a:pt x="4156" y="11566"/>
                    <a:pt x="4104" y="11576"/>
                    <a:pt x="4062" y="11603"/>
                  </a:cubicBezTo>
                  <a:cubicBezTo>
                    <a:pt x="3879" y="11246"/>
                    <a:pt x="3678" y="10902"/>
                    <a:pt x="3518" y="10533"/>
                  </a:cubicBezTo>
                  <a:cubicBezTo>
                    <a:pt x="3642" y="10389"/>
                    <a:pt x="3754" y="10235"/>
                    <a:pt x="3860" y="10077"/>
                  </a:cubicBezTo>
                  <a:cubicBezTo>
                    <a:pt x="4134" y="9651"/>
                    <a:pt x="4500" y="9166"/>
                    <a:pt x="4365" y="8630"/>
                  </a:cubicBezTo>
                  <a:cubicBezTo>
                    <a:pt x="4310" y="8376"/>
                    <a:pt x="4157" y="8152"/>
                    <a:pt x="4130" y="7892"/>
                  </a:cubicBezTo>
                  <a:cubicBezTo>
                    <a:pt x="4121" y="7708"/>
                    <a:pt x="4177" y="7496"/>
                    <a:pt x="4045" y="7342"/>
                  </a:cubicBezTo>
                  <a:cubicBezTo>
                    <a:pt x="3984" y="7264"/>
                    <a:pt x="3888" y="7223"/>
                    <a:pt x="3791" y="7223"/>
                  </a:cubicBezTo>
                  <a:cubicBezTo>
                    <a:pt x="3791" y="7187"/>
                    <a:pt x="3784" y="7153"/>
                    <a:pt x="3767" y="7126"/>
                  </a:cubicBezTo>
                  <a:cubicBezTo>
                    <a:pt x="3716" y="7038"/>
                    <a:pt x="3643" y="6951"/>
                    <a:pt x="3537" y="6933"/>
                  </a:cubicBezTo>
                  <a:cubicBezTo>
                    <a:pt x="3477" y="6922"/>
                    <a:pt x="3415" y="6924"/>
                    <a:pt x="3357" y="6901"/>
                  </a:cubicBezTo>
                  <a:cubicBezTo>
                    <a:pt x="3142" y="6818"/>
                    <a:pt x="3038" y="6551"/>
                    <a:pt x="2788" y="6525"/>
                  </a:cubicBezTo>
                  <a:cubicBezTo>
                    <a:pt x="2757" y="6521"/>
                    <a:pt x="2728" y="6519"/>
                    <a:pt x="2699" y="6519"/>
                  </a:cubicBezTo>
                  <a:cubicBezTo>
                    <a:pt x="2221" y="6519"/>
                    <a:pt x="2011" y="7115"/>
                    <a:pt x="2020" y="7603"/>
                  </a:cubicBezTo>
                  <a:cubicBezTo>
                    <a:pt x="1917" y="7185"/>
                    <a:pt x="2057" y="6730"/>
                    <a:pt x="2091" y="6307"/>
                  </a:cubicBezTo>
                  <a:cubicBezTo>
                    <a:pt x="2102" y="6149"/>
                    <a:pt x="2112" y="5976"/>
                    <a:pt x="2031" y="5834"/>
                  </a:cubicBezTo>
                  <a:cubicBezTo>
                    <a:pt x="1972" y="5723"/>
                    <a:pt x="1878" y="5676"/>
                    <a:pt x="1779" y="5676"/>
                  </a:cubicBezTo>
                  <a:cubicBezTo>
                    <a:pt x="1671" y="5676"/>
                    <a:pt x="1558" y="5732"/>
                    <a:pt x="1479" y="5826"/>
                  </a:cubicBezTo>
                  <a:cubicBezTo>
                    <a:pt x="1386" y="5928"/>
                    <a:pt x="1310" y="6045"/>
                    <a:pt x="1251" y="6169"/>
                  </a:cubicBezTo>
                  <a:cubicBezTo>
                    <a:pt x="1232" y="6083"/>
                    <a:pt x="1197" y="6003"/>
                    <a:pt x="1135" y="5936"/>
                  </a:cubicBezTo>
                  <a:cubicBezTo>
                    <a:pt x="1087" y="5894"/>
                    <a:pt x="1036" y="5876"/>
                    <a:pt x="984" y="5876"/>
                  </a:cubicBezTo>
                  <a:cubicBezTo>
                    <a:pt x="861" y="5876"/>
                    <a:pt x="736" y="5975"/>
                    <a:pt x="666" y="6077"/>
                  </a:cubicBezTo>
                  <a:cubicBezTo>
                    <a:pt x="449" y="6365"/>
                    <a:pt x="371" y="6733"/>
                    <a:pt x="364" y="7088"/>
                  </a:cubicBezTo>
                  <a:cubicBezTo>
                    <a:pt x="0" y="7487"/>
                    <a:pt x="126" y="8223"/>
                    <a:pt x="242" y="8703"/>
                  </a:cubicBezTo>
                  <a:cubicBezTo>
                    <a:pt x="489" y="9659"/>
                    <a:pt x="1095" y="10476"/>
                    <a:pt x="1858" y="11088"/>
                  </a:cubicBezTo>
                  <a:cubicBezTo>
                    <a:pt x="1870" y="11137"/>
                    <a:pt x="1887" y="11186"/>
                    <a:pt x="1896" y="11225"/>
                  </a:cubicBezTo>
                  <a:cubicBezTo>
                    <a:pt x="2161" y="11985"/>
                    <a:pt x="2469" y="12730"/>
                    <a:pt x="2739" y="13487"/>
                  </a:cubicBezTo>
                  <a:cubicBezTo>
                    <a:pt x="2798" y="13658"/>
                    <a:pt x="2866" y="13825"/>
                    <a:pt x="2935" y="13991"/>
                  </a:cubicBezTo>
                  <a:cubicBezTo>
                    <a:pt x="2676" y="14388"/>
                    <a:pt x="2574" y="14996"/>
                    <a:pt x="2985" y="15306"/>
                  </a:cubicBezTo>
                  <a:cubicBezTo>
                    <a:pt x="3038" y="15341"/>
                    <a:pt x="3092" y="15369"/>
                    <a:pt x="3147" y="15394"/>
                  </a:cubicBezTo>
                  <a:cubicBezTo>
                    <a:pt x="3396" y="15856"/>
                    <a:pt x="4676" y="17166"/>
                    <a:pt x="4759" y="17223"/>
                  </a:cubicBezTo>
                  <a:cubicBezTo>
                    <a:pt x="5100" y="17521"/>
                    <a:pt x="5485" y="17815"/>
                    <a:pt x="5940" y="17903"/>
                  </a:cubicBezTo>
                  <a:cubicBezTo>
                    <a:pt x="5981" y="17909"/>
                    <a:pt x="6022" y="17911"/>
                    <a:pt x="6063" y="17911"/>
                  </a:cubicBezTo>
                  <a:cubicBezTo>
                    <a:pt x="6984" y="17911"/>
                    <a:pt x="7857" y="16649"/>
                    <a:pt x="8390" y="16011"/>
                  </a:cubicBezTo>
                  <a:cubicBezTo>
                    <a:pt x="8553" y="15787"/>
                    <a:pt x="8718" y="15563"/>
                    <a:pt x="8880" y="15339"/>
                  </a:cubicBezTo>
                  <a:lnTo>
                    <a:pt x="8880" y="15339"/>
                  </a:lnTo>
                  <a:lnTo>
                    <a:pt x="8875" y="15433"/>
                  </a:lnTo>
                  <a:cubicBezTo>
                    <a:pt x="8829" y="16259"/>
                    <a:pt x="8827" y="17090"/>
                    <a:pt x="8680" y="17908"/>
                  </a:cubicBezTo>
                  <a:cubicBezTo>
                    <a:pt x="8647" y="18070"/>
                    <a:pt x="8588" y="18216"/>
                    <a:pt x="8498" y="18358"/>
                  </a:cubicBezTo>
                  <a:cubicBezTo>
                    <a:pt x="8449" y="18436"/>
                    <a:pt x="8416" y="18526"/>
                    <a:pt x="8399" y="18619"/>
                  </a:cubicBezTo>
                  <a:cubicBezTo>
                    <a:pt x="8316" y="18562"/>
                    <a:pt x="8220" y="18520"/>
                    <a:pt x="8129" y="18480"/>
                  </a:cubicBezTo>
                  <a:cubicBezTo>
                    <a:pt x="8008" y="18431"/>
                    <a:pt x="7877" y="18380"/>
                    <a:pt x="7746" y="18380"/>
                  </a:cubicBezTo>
                  <a:cubicBezTo>
                    <a:pt x="7706" y="18380"/>
                    <a:pt x="7667" y="18385"/>
                    <a:pt x="7628" y="18395"/>
                  </a:cubicBezTo>
                  <a:cubicBezTo>
                    <a:pt x="7520" y="18413"/>
                    <a:pt x="7450" y="18476"/>
                    <a:pt x="7426" y="18542"/>
                  </a:cubicBezTo>
                  <a:cubicBezTo>
                    <a:pt x="6804" y="18288"/>
                    <a:pt x="6147" y="18105"/>
                    <a:pt x="5493" y="17959"/>
                  </a:cubicBezTo>
                  <a:cubicBezTo>
                    <a:pt x="5281" y="17911"/>
                    <a:pt x="5052" y="17884"/>
                    <a:pt x="4822" y="17884"/>
                  </a:cubicBezTo>
                  <a:cubicBezTo>
                    <a:pt x="3915" y="17884"/>
                    <a:pt x="3002" y="18296"/>
                    <a:pt x="3132" y="19378"/>
                  </a:cubicBezTo>
                  <a:cubicBezTo>
                    <a:pt x="3206" y="20176"/>
                    <a:pt x="3750" y="20729"/>
                    <a:pt x="4376" y="21179"/>
                  </a:cubicBezTo>
                  <a:cubicBezTo>
                    <a:pt x="4436" y="21312"/>
                    <a:pt x="4682" y="21441"/>
                    <a:pt x="4769" y="21526"/>
                  </a:cubicBezTo>
                  <a:cubicBezTo>
                    <a:pt x="5272" y="21893"/>
                    <a:pt x="5754" y="22291"/>
                    <a:pt x="6278" y="22626"/>
                  </a:cubicBezTo>
                  <a:cubicBezTo>
                    <a:pt x="6959" y="23075"/>
                    <a:pt x="7688" y="23449"/>
                    <a:pt x="8370" y="23893"/>
                  </a:cubicBezTo>
                  <a:cubicBezTo>
                    <a:pt x="8447" y="23942"/>
                    <a:pt x="8451" y="24033"/>
                    <a:pt x="8486" y="24109"/>
                  </a:cubicBezTo>
                  <a:cubicBezTo>
                    <a:pt x="8557" y="24407"/>
                    <a:pt x="8859" y="24507"/>
                    <a:pt x="9134" y="24509"/>
                  </a:cubicBezTo>
                  <a:cubicBezTo>
                    <a:pt x="9166" y="24510"/>
                    <a:pt x="9197" y="24510"/>
                    <a:pt x="9229" y="24510"/>
                  </a:cubicBezTo>
                  <a:cubicBezTo>
                    <a:pt x="9138" y="24790"/>
                    <a:pt x="9098" y="25109"/>
                    <a:pt x="8953" y="25358"/>
                  </a:cubicBezTo>
                  <a:cubicBezTo>
                    <a:pt x="8409" y="25802"/>
                    <a:pt x="8105" y="25915"/>
                    <a:pt x="7936" y="26672"/>
                  </a:cubicBezTo>
                  <a:cubicBezTo>
                    <a:pt x="7930" y="26757"/>
                    <a:pt x="7852" y="26801"/>
                    <a:pt x="7798" y="26857"/>
                  </a:cubicBezTo>
                  <a:cubicBezTo>
                    <a:pt x="7657" y="26992"/>
                    <a:pt x="7525" y="27145"/>
                    <a:pt x="7462" y="27332"/>
                  </a:cubicBezTo>
                  <a:cubicBezTo>
                    <a:pt x="7341" y="27637"/>
                    <a:pt x="7396" y="28085"/>
                    <a:pt x="7783" y="28086"/>
                  </a:cubicBezTo>
                  <a:cubicBezTo>
                    <a:pt x="7801" y="28086"/>
                    <a:pt x="7819" y="28085"/>
                    <a:pt x="7838" y="28083"/>
                  </a:cubicBezTo>
                  <a:cubicBezTo>
                    <a:pt x="8300" y="27954"/>
                    <a:pt x="8569" y="27492"/>
                    <a:pt x="8849" y="27144"/>
                  </a:cubicBezTo>
                  <a:cubicBezTo>
                    <a:pt x="9284" y="26870"/>
                    <a:pt x="9766" y="26674"/>
                    <a:pt x="10181" y="26364"/>
                  </a:cubicBezTo>
                  <a:cubicBezTo>
                    <a:pt x="10477" y="26153"/>
                    <a:pt x="10747" y="25893"/>
                    <a:pt x="11057" y="25712"/>
                  </a:cubicBezTo>
                  <a:cubicBezTo>
                    <a:pt x="11411" y="25578"/>
                    <a:pt x="11795" y="25550"/>
                    <a:pt x="12160" y="25455"/>
                  </a:cubicBezTo>
                  <a:cubicBezTo>
                    <a:pt x="12408" y="25391"/>
                    <a:pt x="12654" y="25323"/>
                    <a:pt x="12899" y="25250"/>
                  </a:cubicBezTo>
                  <a:cubicBezTo>
                    <a:pt x="13145" y="25323"/>
                    <a:pt x="13392" y="25392"/>
                    <a:pt x="13640" y="25456"/>
                  </a:cubicBezTo>
                  <a:cubicBezTo>
                    <a:pt x="14004" y="25550"/>
                    <a:pt x="14389" y="25578"/>
                    <a:pt x="14743" y="25713"/>
                  </a:cubicBezTo>
                  <a:cubicBezTo>
                    <a:pt x="15053" y="25893"/>
                    <a:pt x="15323" y="26153"/>
                    <a:pt x="15619" y="26364"/>
                  </a:cubicBezTo>
                  <a:cubicBezTo>
                    <a:pt x="16034" y="26674"/>
                    <a:pt x="16516" y="26870"/>
                    <a:pt x="16951" y="27144"/>
                  </a:cubicBezTo>
                  <a:cubicBezTo>
                    <a:pt x="17231" y="27492"/>
                    <a:pt x="17499" y="27954"/>
                    <a:pt x="17962" y="28083"/>
                  </a:cubicBezTo>
                  <a:cubicBezTo>
                    <a:pt x="17981" y="28085"/>
                    <a:pt x="17999" y="28086"/>
                    <a:pt x="18016" y="28086"/>
                  </a:cubicBezTo>
                  <a:cubicBezTo>
                    <a:pt x="18404" y="28086"/>
                    <a:pt x="18458" y="27637"/>
                    <a:pt x="18338" y="27333"/>
                  </a:cubicBezTo>
                  <a:cubicBezTo>
                    <a:pt x="18275" y="27145"/>
                    <a:pt x="18143" y="26993"/>
                    <a:pt x="18002" y="26857"/>
                  </a:cubicBezTo>
                  <a:cubicBezTo>
                    <a:pt x="17948" y="26801"/>
                    <a:pt x="17870" y="26757"/>
                    <a:pt x="17864" y="26672"/>
                  </a:cubicBezTo>
                  <a:cubicBezTo>
                    <a:pt x="17695" y="25916"/>
                    <a:pt x="17391" y="25802"/>
                    <a:pt x="16847" y="25358"/>
                  </a:cubicBezTo>
                  <a:cubicBezTo>
                    <a:pt x="16702" y="25109"/>
                    <a:pt x="16661" y="24790"/>
                    <a:pt x="16570" y="24510"/>
                  </a:cubicBezTo>
                  <a:lnTo>
                    <a:pt x="16575" y="24510"/>
                  </a:lnTo>
                  <a:cubicBezTo>
                    <a:pt x="16605" y="24510"/>
                    <a:pt x="16635" y="24510"/>
                    <a:pt x="16666" y="24509"/>
                  </a:cubicBezTo>
                  <a:cubicBezTo>
                    <a:pt x="16941" y="24507"/>
                    <a:pt x="17243" y="24407"/>
                    <a:pt x="17314" y="24109"/>
                  </a:cubicBezTo>
                  <a:cubicBezTo>
                    <a:pt x="17349" y="24033"/>
                    <a:pt x="17354" y="23943"/>
                    <a:pt x="17430" y="23893"/>
                  </a:cubicBezTo>
                  <a:cubicBezTo>
                    <a:pt x="18112" y="23449"/>
                    <a:pt x="18841" y="23075"/>
                    <a:pt x="19522" y="22626"/>
                  </a:cubicBezTo>
                  <a:cubicBezTo>
                    <a:pt x="20046" y="22291"/>
                    <a:pt x="20528" y="21893"/>
                    <a:pt x="21030" y="21526"/>
                  </a:cubicBezTo>
                  <a:cubicBezTo>
                    <a:pt x="21118" y="21441"/>
                    <a:pt x="21364" y="21312"/>
                    <a:pt x="21424" y="21178"/>
                  </a:cubicBezTo>
                  <a:cubicBezTo>
                    <a:pt x="22050" y="20729"/>
                    <a:pt x="22594" y="20176"/>
                    <a:pt x="22668" y="19379"/>
                  </a:cubicBezTo>
                  <a:cubicBezTo>
                    <a:pt x="22797" y="18296"/>
                    <a:pt x="21884" y="17884"/>
                    <a:pt x="20978" y="17884"/>
                  </a:cubicBezTo>
                  <a:cubicBezTo>
                    <a:pt x="20748" y="17884"/>
                    <a:pt x="20519" y="17911"/>
                    <a:pt x="20307" y="17959"/>
                  </a:cubicBezTo>
                  <a:cubicBezTo>
                    <a:pt x="19653" y="18106"/>
                    <a:pt x="18995" y="18288"/>
                    <a:pt x="18374" y="18542"/>
                  </a:cubicBezTo>
                  <a:cubicBezTo>
                    <a:pt x="18349" y="18476"/>
                    <a:pt x="18280" y="18414"/>
                    <a:pt x="18172" y="18395"/>
                  </a:cubicBezTo>
                  <a:cubicBezTo>
                    <a:pt x="18133" y="18385"/>
                    <a:pt x="18094" y="18381"/>
                    <a:pt x="18055" y="18381"/>
                  </a:cubicBezTo>
                  <a:cubicBezTo>
                    <a:pt x="17923" y="18381"/>
                    <a:pt x="17792" y="18431"/>
                    <a:pt x="17671" y="18480"/>
                  </a:cubicBezTo>
                  <a:cubicBezTo>
                    <a:pt x="17579" y="18520"/>
                    <a:pt x="17484" y="18562"/>
                    <a:pt x="17400" y="18619"/>
                  </a:cubicBezTo>
                  <a:cubicBezTo>
                    <a:pt x="17384" y="18526"/>
                    <a:pt x="17351" y="18436"/>
                    <a:pt x="17302" y="18358"/>
                  </a:cubicBezTo>
                  <a:cubicBezTo>
                    <a:pt x="17211" y="18216"/>
                    <a:pt x="17153" y="18070"/>
                    <a:pt x="17120" y="17908"/>
                  </a:cubicBezTo>
                  <a:cubicBezTo>
                    <a:pt x="16973" y="17090"/>
                    <a:pt x="16971" y="16260"/>
                    <a:pt x="16925" y="15433"/>
                  </a:cubicBezTo>
                  <a:cubicBezTo>
                    <a:pt x="16923" y="15402"/>
                    <a:pt x="16921" y="15369"/>
                    <a:pt x="16920" y="15337"/>
                  </a:cubicBezTo>
                  <a:lnTo>
                    <a:pt x="16920" y="15337"/>
                  </a:lnTo>
                  <a:cubicBezTo>
                    <a:pt x="17081" y="15563"/>
                    <a:pt x="17246" y="15787"/>
                    <a:pt x="17410" y="16012"/>
                  </a:cubicBezTo>
                  <a:cubicBezTo>
                    <a:pt x="17942" y="16649"/>
                    <a:pt x="18815" y="17911"/>
                    <a:pt x="19737" y="17911"/>
                  </a:cubicBezTo>
                  <a:cubicBezTo>
                    <a:pt x="19778" y="17911"/>
                    <a:pt x="19819" y="17909"/>
                    <a:pt x="19860" y="17903"/>
                  </a:cubicBezTo>
                  <a:cubicBezTo>
                    <a:pt x="20315" y="17815"/>
                    <a:pt x="20699" y="17521"/>
                    <a:pt x="21041" y="17223"/>
                  </a:cubicBezTo>
                  <a:cubicBezTo>
                    <a:pt x="21122" y="17166"/>
                    <a:pt x="22404" y="15856"/>
                    <a:pt x="22653" y="15394"/>
                  </a:cubicBezTo>
                  <a:cubicBezTo>
                    <a:pt x="22708" y="15370"/>
                    <a:pt x="22762" y="15341"/>
                    <a:pt x="22815" y="15306"/>
                  </a:cubicBezTo>
                  <a:cubicBezTo>
                    <a:pt x="23226" y="14996"/>
                    <a:pt x="23124" y="14388"/>
                    <a:pt x="22865" y="13992"/>
                  </a:cubicBezTo>
                  <a:cubicBezTo>
                    <a:pt x="22934" y="13825"/>
                    <a:pt x="23002" y="13658"/>
                    <a:pt x="23060" y="13487"/>
                  </a:cubicBezTo>
                  <a:cubicBezTo>
                    <a:pt x="23331" y="12730"/>
                    <a:pt x="23639" y="11985"/>
                    <a:pt x="23904" y="11225"/>
                  </a:cubicBezTo>
                  <a:cubicBezTo>
                    <a:pt x="23913" y="11186"/>
                    <a:pt x="23930" y="11137"/>
                    <a:pt x="23942" y="11089"/>
                  </a:cubicBezTo>
                  <a:cubicBezTo>
                    <a:pt x="24705" y="10476"/>
                    <a:pt x="25311" y="9659"/>
                    <a:pt x="25558" y="8703"/>
                  </a:cubicBezTo>
                  <a:cubicBezTo>
                    <a:pt x="25674" y="8223"/>
                    <a:pt x="25800" y="7487"/>
                    <a:pt x="25436" y="7088"/>
                  </a:cubicBezTo>
                  <a:cubicBezTo>
                    <a:pt x="25428" y="6733"/>
                    <a:pt x="25350" y="6365"/>
                    <a:pt x="25134" y="6077"/>
                  </a:cubicBezTo>
                  <a:cubicBezTo>
                    <a:pt x="25064" y="5975"/>
                    <a:pt x="24939" y="5876"/>
                    <a:pt x="24816" y="5876"/>
                  </a:cubicBezTo>
                  <a:cubicBezTo>
                    <a:pt x="24764" y="5876"/>
                    <a:pt x="24713" y="5894"/>
                    <a:pt x="24665" y="5936"/>
                  </a:cubicBezTo>
                  <a:cubicBezTo>
                    <a:pt x="24602" y="6003"/>
                    <a:pt x="24568" y="6083"/>
                    <a:pt x="24549" y="6169"/>
                  </a:cubicBezTo>
                  <a:cubicBezTo>
                    <a:pt x="24489" y="6044"/>
                    <a:pt x="24414" y="5928"/>
                    <a:pt x="24321" y="5825"/>
                  </a:cubicBezTo>
                  <a:cubicBezTo>
                    <a:pt x="24242" y="5732"/>
                    <a:pt x="24129" y="5675"/>
                    <a:pt x="24021" y="5675"/>
                  </a:cubicBezTo>
                  <a:cubicBezTo>
                    <a:pt x="23922" y="5675"/>
                    <a:pt x="23828" y="5723"/>
                    <a:pt x="23769" y="5834"/>
                  </a:cubicBezTo>
                  <a:cubicBezTo>
                    <a:pt x="23688" y="5976"/>
                    <a:pt x="23697" y="6149"/>
                    <a:pt x="23708" y="6307"/>
                  </a:cubicBezTo>
                  <a:cubicBezTo>
                    <a:pt x="23742" y="6729"/>
                    <a:pt x="23882" y="7183"/>
                    <a:pt x="23780" y="7601"/>
                  </a:cubicBezTo>
                  <a:cubicBezTo>
                    <a:pt x="23788" y="7113"/>
                    <a:pt x="23578" y="6519"/>
                    <a:pt x="23101" y="6519"/>
                  </a:cubicBezTo>
                  <a:cubicBezTo>
                    <a:pt x="23072" y="6519"/>
                    <a:pt x="23043" y="6521"/>
                    <a:pt x="23012" y="6525"/>
                  </a:cubicBezTo>
                  <a:cubicBezTo>
                    <a:pt x="22762" y="6551"/>
                    <a:pt x="22658" y="6818"/>
                    <a:pt x="22443" y="6901"/>
                  </a:cubicBezTo>
                  <a:cubicBezTo>
                    <a:pt x="22385" y="6924"/>
                    <a:pt x="22322" y="6922"/>
                    <a:pt x="22263" y="6933"/>
                  </a:cubicBezTo>
                  <a:cubicBezTo>
                    <a:pt x="22157" y="6951"/>
                    <a:pt x="22082" y="7038"/>
                    <a:pt x="22032" y="7126"/>
                  </a:cubicBezTo>
                  <a:cubicBezTo>
                    <a:pt x="22015" y="7152"/>
                    <a:pt x="22008" y="7187"/>
                    <a:pt x="22008" y="7223"/>
                  </a:cubicBezTo>
                  <a:cubicBezTo>
                    <a:pt x="21912" y="7223"/>
                    <a:pt x="21816" y="7264"/>
                    <a:pt x="21755" y="7342"/>
                  </a:cubicBezTo>
                  <a:cubicBezTo>
                    <a:pt x="21623" y="7496"/>
                    <a:pt x="21678" y="7708"/>
                    <a:pt x="21670" y="7891"/>
                  </a:cubicBezTo>
                  <a:cubicBezTo>
                    <a:pt x="21642" y="8152"/>
                    <a:pt x="21490" y="8376"/>
                    <a:pt x="21434" y="8630"/>
                  </a:cubicBezTo>
                  <a:cubicBezTo>
                    <a:pt x="21299" y="9166"/>
                    <a:pt x="21666" y="9651"/>
                    <a:pt x="21940" y="10077"/>
                  </a:cubicBezTo>
                  <a:cubicBezTo>
                    <a:pt x="22046" y="10235"/>
                    <a:pt x="22158" y="10389"/>
                    <a:pt x="22281" y="10533"/>
                  </a:cubicBezTo>
                  <a:cubicBezTo>
                    <a:pt x="22122" y="10902"/>
                    <a:pt x="21920" y="11246"/>
                    <a:pt x="21738" y="11603"/>
                  </a:cubicBezTo>
                  <a:cubicBezTo>
                    <a:pt x="21696" y="11576"/>
                    <a:pt x="21644" y="11566"/>
                    <a:pt x="21591" y="11566"/>
                  </a:cubicBezTo>
                  <a:cubicBezTo>
                    <a:pt x="21535" y="11566"/>
                    <a:pt x="21478" y="11577"/>
                    <a:pt x="21431" y="11594"/>
                  </a:cubicBezTo>
                  <a:cubicBezTo>
                    <a:pt x="20901" y="11809"/>
                    <a:pt x="20897" y="12491"/>
                    <a:pt x="20593" y="12908"/>
                  </a:cubicBezTo>
                  <a:cubicBezTo>
                    <a:pt x="20462" y="13098"/>
                    <a:pt x="20266" y="13215"/>
                    <a:pt x="20118" y="13387"/>
                  </a:cubicBezTo>
                  <a:cubicBezTo>
                    <a:pt x="19947" y="13575"/>
                    <a:pt x="19823" y="13790"/>
                    <a:pt x="19721" y="14017"/>
                  </a:cubicBezTo>
                  <a:cubicBezTo>
                    <a:pt x="19666" y="13931"/>
                    <a:pt x="19604" y="13848"/>
                    <a:pt x="19587" y="13792"/>
                  </a:cubicBezTo>
                  <a:cubicBezTo>
                    <a:pt x="19220" y="13118"/>
                    <a:pt x="18813" y="12466"/>
                    <a:pt x="18363" y="11843"/>
                  </a:cubicBezTo>
                  <a:cubicBezTo>
                    <a:pt x="17783" y="11064"/>
                    <a:pt x="16241" y="8672"/>
                    <a:pt x="15100" y="8672"/>
                  </a:cubicBezTo>
                  <a:cubicBezTo>
                    <a:pt x="15062" y="8672"/>
                    <a:pt x="15024" y="8675"/>
                    <a:pt x="14986" y="8681"/>
                  </a:cubicBezTo>
                  <a:cubicBezTo>
                    <a:pt x="14959" y="8613"/>
                    <a:pt x="14911" y="8547"/>
                    <a:pt x="14881" y="8495"/>
                  </a:cubicBezTo>
                  <a:cubicBezTo>
                    <a:pt x="14781" y="8329"/>
                    <a:pt x="14631" y="8176"/>
                    <a:pt x="14432" y="8145"/>
                  </a:cubicBezTo>
                  <a:cubicBezTo>
                    <a:pt x="14428" y="8144"/>
                    <a:pt x="14423" y="8143"/>
                    <a:pt x="14418" y="8142"/>
                  </a:cubicBezTo>
                  <a:cubicBezTo>
                    <a:pt x="14445" y="8066"/>
                    <a:pt x="14475" y="7993"/>
                    <a:pt x="14513" y="7921"/>
                  </a:cubicBezTo>
                  <a:cubicBezTo>
                    <a:pt x="15375" y="7545"/>
                    <a:pt x="16088" y="6869"/>
                    <a:pt x="16186" y="5939"/>
                  </a:cubicBezTo>
                  <a:cubicBezTo>
                    <a:pt x="16199" y="5941"/>
                    <a:pt x="16212" y="5942"/>
                    <a:pt x="16225" y="5942"/>
                  </a:cubicBezTo>
                  <a:cubicBezTo>
                    <a:pt x="16238" y="5942"/>
                    <a:pt x="16251" y="5941"/>
                    <a:pt x="16263" y="5939"/>
                  </a:cubicBezTo>
                  <a:cubicBezTo>
                    <a:pt x="17210" y="5877"/>
                    <a:pt x="17859" y="4688"/>
                    <a:pt x="17729" y="3814"/>
                  </a:cubicBezTo>
                  <a:cubicBezTo>
                    <a:pt x="17695" y="3489"/>
                    <a:pt x="17532" y="3133"/>
                    <a:pt x="17204" y="3017"/>
                  </a:cubicBezTo>
                  <a:cubicBezTo>
                    <a:pt x="17212" y="2792"/>
                    <a:pt x="17177" y="2525"/>
                    <a:pt x="17073" y="2307"/>
                  </a:cubicBezTo>
                  <a:lnTo>
                    <a:pt x="17073" y="2307"/>
                  </a:lnTo>
                  <a:cubicBezTo>
                    <a:pt x="17086" y="2310"/>
                    <a:pt x="17098" y="2314"/>
                    <a:pt x="17109" y="2319"/>
                  </a:cubicBezTo>
                  <a:cubicBezTo>
                    <a:pt x="17151" y="2340"/>
                    <a:pt x="17198" y="2376"/>
                    <a:pt x="17244" y="2376"/>
                  </a:cubicBezTo>
                  <a:cubicBezTo>
                    <a:pt x="17263" y="2376"/>
                    <a:pt x="17281" y="2370"/>
                    <a:pt x="17299" y="2354"/>
                  </a:cubicBezTo>
                  <a:cubicBezTo>
                    <a:pt x="17358" y="2301"/>
                    <a:pt x="17317" y="2217"/>
                    <a:pt x="17296" y="2153"/>
                  </a:cubicBezTo>
                  <a:cubicBezTo>
                    <a:pt x="17237" y="1871"/>
                    <a:pt x="17023" y="1650"/>
                    <a:pt x="16802" y="1497"/>
                  </a:cubicBezTo>
                  <a:cubicBezTo>
                    <a:pt x="16489" y="1275"/>
                    <a:pt x="16405" y="890"/>
                    <a:pt x="16300" y="549"/>
                  </a:cubicBezTo>
                  <a:cubicBezTo>
                    <a:pt x="16359" y="132"/>
                    <a:pt x="15295" y="108"/>
                    <a:pt x="14971" y="68"/>
                  </a:cubicBezTo>
                  <a:cubicBezTo>
                    <a:pt x="14515" y="37"/>
                    <a:pt x="14056" y="0"/>
                    <a:pt x="13600" y="0"/>
                  </a:cubicBezTo>
                  <a:cubicBezTo>
                    <a:pt x="13365" y="0"/>
                    <a:pt x="13132" y="10"/>
                    <a:pt x="12899" y="35"/>
                  </a:cubicBezTo>
                  <a:cubicBezTo>
                    <a:pt x="12667" y="10"/>
                    <a:pt x="12433" y="0"/>
                    <a:pt x="1219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82"/>
            <p:cNvSpPr/>
            <p:nvPr/>
          </p:nvSpPr>
          <p:spPr>
            <a:xfrm>
              <a:off x="4613937" y="3788588"/>
              <a:ext cx="219364" cy="50210"/>
            </a:xfrm>
            <a:custGeom>
              <a:avLst/>
              <a:gdLst/>
              <a:ahLst/>
              <a:cxnLst/>
              <a:rect l="l" t="t" r="r" b="b"/>
              <a:pathLst>
                <a:path w="4500" h="1030" extrusionOk="0">
                  <a:moveTo>
                    <a:pt x="48" y="1"/>
                  </a:moveTo>
                  <a:cubicBezTo>
                    <a:pt x="19" y="1"/>
                    <a:pt x="1" y="45"/>
                    <a:pt x="32" y="63"/>
                  </a:cubicBezTo>
                  <a:cubicBezTo>
                    <a:pt x="517" y="479"/>
                    <a:pt x="1076" y="860"/>
                    <a:pt x="1720" y="952"/>
                  </a:cubicBezTo>
                  <a:cubicBezTo>
                    <a:pt x="1865" y="991"/>
                    <a:pt x="2015" y="1015"/>
                    <a:pt x="2165" y="1026"/>
                  </a:cubicBezTo>
                  <a:cubicBezTo>
                    <a:pt x="2218" y="1028"/>
                    <a:pt x="2271" y="1029"/>
                    <a:pt x="2324" y="1029"/>
                  </a:cubicBezTo>
                  <a:cubicBezTo>
                    <a:pt x="2520" y="1029"/>
                    <a:pt x="2718" y="1011"/>
                    <a:pt x="2903" y="946"/>
                  </a:cubicBezTo>
                  <a:cubicBezTo>
                    <a:pt x="2922" y="936"/>
                    <a:pt x="2953" y="925"/>
                    <a:pt x="2989" y="912"/>
                  </a:cubicBezTo>
                  <a:cubicBezTo>
                    <a:pt x="3546" y="776"/>
                    <a:pt x="4035" y="433"/>
                    <a:pt x="4467" y="63"/>
                  </a:cubicBezTo>
                  <a:cubicBezTo>
                    <a:pt x="4499" y="45"/>
                    <a:pt x="4480" y="1"/>
                    <a:pt x="4452" y="1"/>
                  </a:cubicBezTo>
                  <a:cubicBezTo>
                    <a:pt x="4444" y="1"/>
                    <a:pt x="4436" y="4"/>
                    <a:pt x="4428" y="11"/>
                  </a:cubicBezTo>
                  <a:cubicBezTo>
                    <a:pt x="4070" y="200"/>
                    <a:pt x="3693" y="349"/>
                    <a:pt x="3332" y="534"/>
                  </a:cubicBezTo>
                  <a:cubicBezTo>
                    <a:pt x="3160" y="614"/>
                    <a:pt x="2979" y="675"/>
                    <a:pt x="2800" y="738"/>
                  </a:cubicBezTo>
                  <a:cubicBezTo>
                    <a:pt x="2694" y="744"/>
                    <a:pt x="2588" y="750"/>
                    <a:pt x="2483" y="761"/>
                  </a:cubicBezTo>
                  <a:cubicBezTo>
                    <a:pt x="2388" y="771"/>
                    <a:pt x="2293" y="775"/>
                    <a:pt x="2199" y="775"/>
                  </a:cubicBezTo>
                  <a:cubicBezTo>
                    <a:pt x="2035" y="775"/>
                    <a:pt x="1872" y="762"/>
                    <a:pt x="1709" y="741"/>
                  </a:cubicBezTo>
                  <a:cubicBezTo>
                    <a:pt x="1527" y="678"/>
                    <a:pt x="1343" y="615"/>
                    <a:pt x="1167" y="534"/>
                  </a:cubicBezTo>
                  <a:cubicBezTo>
                    <a:pt x="807" y="349"/>
                    <a:pt x="430" y="200"/>
                    <a:pt x="72" y="11"/>
                  </a:cubicBezTo>
                  <a:cubicBezTo>
                    <a:pt x="64" y="4"/>
                    <a:pt x="56" y="1"/>
                    <a:pt x="4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82"/>
            <p:cNvSpPr/>
            <p:nvPr/>
          </p:nvSpPr>
          <p:spPr>
            <a:xfrm>
              <a:off x="4111253" y="3151117"/>
              <a:ext cx="163987" cy="340404"/>
            </a:xfrm>
            <a:custGeom>
              <a:avLst/>
              <a:gdLst/>
              <a:ahLst/>
              <a:cxnLst/>
              <a:rect l="l" t="t" r="r" b="b"/>
              <a:pathLst>
                <a:path w="3364" h="6983" extrusionOk="0">
                  <a:moveTo>
                    <a:pt x="196" y="0"/>
                  </a:moveTo>
                  <a:cubicBezTo>
                    <a:pt x="1" y="335"/>
                    <a:pt x="71" y="760"/>
                    <a:pt x="133" y="1125"/>
                  </a:cubicBezTo>
                  <a:cubicBezTo>
                    <a:pt x="274" y="1818"/>
                    <a:pt x="613" y="2452"/>
                    <a:pt x="1095" y="2968"/>
                  </a:cubicBezTo>
                  <a:cubicBezTo>
                    <a:pt x="1307" y="3202"/>
                    <a:pt x="1507" y="3436"/>
                    <a:pt x="1698" y="3685"/>
                  </a:cubicBezTo>
                  <a:lnTo>
                    <a:pt x="1703" y="3691"/>
                  </a:lnTo>
                  <a:cubicBezTo>
                    <a:pt x="1750" y="3748"/>
                    <a:pt x="1785" y="3817"/>
                    <a:pt x="1817" y="3882"/>
                  </a:cubicBezTo>
                  <a:cubicBezTo>
                    <a:pt x="1983" y="4223"/>
                    <a:pt x="2111" y="4584"/>
                    <a:pt x="2247" y="4937"/>
                  </a:cubicBezTo>
                  <a:cubicBezTo>
                    <a:pt x="2439" y="5395"/>
                    <a:pt x="2608" y="5861"/>
                    <a:pt x="2797" y="6321"/>
                  </a:cubicBezTo>
                  <a:cubicBezTo>
                    <a:pt x="2825" y="6423"/>
                    <a:pt x="2987" y="6723"/>
                    <a:pt x="3074" y="6983"/>
                  </a:cubicBezTo>
                  <a:cubicBezTo>
                    <a:pt x="3090" y="6949"/>
                    <a:pt x="3105" y="6915"/>
                    <a:pt x="3120" y="6883"/>
                  </a:cubicBezTo>
                  <a:cubicBezTo>
                    <a:pt x="3207" y="6693"/>
                    <a:pt x="3289" y="6502"/>
                    <a:pt x="3364" y="6306"/>
                  </a:cubicBezTo>
                  <a:cubicBezTo>
                    <a:pt x="2827" y="5250"/>
                    <a:pt x="2442" y="4206"/>
                    <a:pt x="2285" y="3870"/>
                  </a:cubicBezTo>
                  <a:cubicBezTo>
                    <a:pt x="2053" y="3376"/>
                    <a:pt x="2040" y="2875"/>
                    <a:pt x="1107" y="2175"/>
                  </a:cubicBezTo>
                  <a:cubicBezTo>
                    <a:pt x="908" y="2027"/>
                    <a:pt x="754" y="1833"/>
                    <a:pt x="634" y="1621"/>
                  </a:cubicBezTo>
                  <a:cubicBezTo>
                    <a:pt x="419" y="1243"/>
                    <a:pt x="313" y="803"/>
                    <a:pt x="261" y="449"/>
                  </a:cubicBezTo>
                  <a:cubicBezTo>
                    <a:pt x="241" y="313"/>
                    <a:pt x="229" y="190"/>
                    <a:pt x="222" y="88"/>
                  </a:cubicBezTo>
                  <a:cubicBezTo>
                    <a:pt x="215" y="59"/>
                    <a:pt x="206" y="30"/>
                    <a:pt x="196"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82"/>
            <p:cNvSpPr/>
            <p:nvPr/>
          </p:nvSpPr>
          <p:spPr>
            <a:xfrm>
              <a:off x="4241555" y="3471925"/>
              <a:ext cx="288341" cy="179001"/>
            </a:xfrm>
            <a:custGeom>
              <a:avLst/>
              <a:gdLst/>
              <a:ahLst/>
              <a:cxnLst/>
              <a:rect l="l" t="t" r="r" b="b"/>
              <a:pathLst>
                <a:path w="5915" h="3672" extrusionOk="0">
                  <a:moveTo>
                    <a:pt x="5888" y="0"/>
                  </a:moveTo>
                  <a:cubicBezTo>
                    <a:pt x="5268" y="621"/>
                    <a:pt x="3843" y="2043"/>
                    <a:pt x="3434" y="2395"/>
                  </a:cubicBezTo>
                  <a:cubicBezTo>
                    <a:pt x="3289" y="2520"/>
                    <a:pt x="3155" y="2585"/>
                    <a:pt x="3016" y="2585"/>
                  </a:cubicBezTo>
                  <a:cubicBezTo>
                    <a:pt x="2652" y="2585"/>
                    <a:pt x="2258" y="2139"/>
                    <a:pt x="1549" y="1163"/>
                  </a:cubicBezTo>
                  <a:cubicBezTo>
                    <a:pt x="1313" y="839"/>
                    <a:pt x="1090" y="472"/>
                    <a:pt x="887" y="97"/>
                  </a:cubicBezTo>
                  <a:cubicBezTo>
                    <a:pt x="786" y="348"/>
                    <a:pt x="673" y="594"/>
                    <a:pt x="503" y="803"/>
                  </a:cubicBezTo>
                  <a:cubicBezTo>
                    <a:pt x="452" y="861"/>
                    <a:pt x="342" y="987"/>
                    <a:pt x="251" y="987"/>
                  </a:cubicBezTo>
                  <a:cubicBezTo>
                    <a:pt x="226" y="987"/>
                    <a:pt x="203" y="978"/>
                    <a:pt x="182" y="955"/>
                  </a:cubicBezTo>
                  <a:cubicBezTo>
                    <a:pt x="166" y="927"/>
                    <a:pt x="172" y="895"/>
                    <a:pt x="191" y="873"/>
                  </a:cubicBezTo>
                  <a:cubicBezTo>
                    <a:pt x="198" y="843"/>
                    <a:pt x="209" y="813"/>
                    <a:pt x="220" y="784"/>
                  </a:cubicBezTo>
                  <a:cubicBezTo>
                    <a:pt x="166" y="732"/>
                    <a:pt x="148" y="640"/>
                    <a:pt x="112" y="575"/>
                  </a:cubicBezTo>
                  <a:cubicBezTo>
                    <a:pt x="97" y="539"/>
                    <a:pt x="83" y="506"/>
                    <a:pt x="68" y="471"/>
                  </a:cubicBezTo>
                  <a:lnTo>
                    <a:pt x="68" y="471"/>
                  </a:lnTo>
                  <a:cubicBezTo>
                    <a:pt x="29" y="683"/>
                    <a:pt x="1" y="897"/>
                    <a:pt x="100" y="1089"/>
                  </a:cubicBezTo>
                  <a:cubicBezTo>
                    <a:pt x="201" y="1227"/>
                    <a:pt x="381" y="1267"/>
                    <a:pt x="527" y="1341"/>
                  </a:cubicBezTo>
                  <a:cubicBezTo>
                    <a:pt x="801" y="1469"/>
                    <a:pt x="1079" y="1596"/>
                    <a:pt x="1323" y="1773"/>
                  </a:cubicBezTo>
                  <a:cubicBezTo>
                    <a:pt x="1359" y="1795"/>
                    <a:pt x="1406" y="1823"/>
                    <a:pt x="1385" y="1870"/>
                  </a:cubicBezTo>
                  <a:cubicBezTo>
                    <a:pt x="1376" y="1891"/>
                    <a:pt x="1354" y="1905"/>
                    <a:pt x="1331" y="1905"/>
                  </a:cubicBezTo>
                  <a:cubicBezTo>
                    <a:pt x="1324" y="1905"/>
                    <a:pt x="1317" y="1904"/>
                    <a:pt x="1310" y="1901"/>
                  </a:cubicBezTo>
                  <a:cubicBezTo>
                    <a:pt x="1097" y="1771"/>
                    <a:pt x="856" y="1726"/>
                    <a:pt x="616" y="1677"/>
                  </a:cubicBezTo>
                  <a:lnTo>
                    <a:pt x="616" y="1677"/>
                  </a:lnTo>
                  <a:cubicBezTo>
                    <a:pt x="1328" y="2326"/>
                    <a:pt x="2283" y="3671"/>
                    <a:pt x="3083" y="3671"/>
                  </a:cubicBezTo>
                  <a:cubicBezTo>
                    <a:pt x="3158" y="3671"/>
                    <a:pt x="3233" y="3659"/>
                    <a:pt x="3305" y="3634"/>
                  </a:cubicBezTo>
                  <a:cubicBezTo>
                    <a:pt x="4163" y="3197"/>
                    <a:pt x="4707" y="2335"/>
                    <a:pt x="5312" y="1615"/>
                  </a:cubicBezTo>
                  <a:cubicBezTo>
                    <a:pt x="5508" y="1386"/>
                    <a:pt x="5671" y="1111"/>
                    <a:pt x="5899" y="912"/>
                  </a:cubicBezTo>
                  <a:cubicBezTo>
                    <a:pt x="5912" y="609"/>
                    <a:pt x="5914" y="305"/>
                    <a:pt x="5888" y="3"/>
                  </a:cubicBezTo>
                  <a:lnTo>
                    <a:pt x="5888" y="0"/>
                  </a:ln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82"/>
            <p:cNvSpPr/>
            <p:nvPr/>
          </p:nvSpPr>
          <p:spPr>
            <a:xfrm>
              <a:off x="4542474" y="3457642"/>
              <a:ext cx="292" cy="1170"/>
            </a:xfrm>
            <a:custGeom>
              <a:avLst/>
              <a:gdLst/>
              <a:ahLst/>
              <a:cxnLst/>
              <a:rect l="l" t="t" r="r" b="b"/>
              <a:pathLst>
                <a:path w="6" h="24" extrusionOk="0">
                  <a:moveTo>
                    <a:pt x="6" y="0"/>
                  </a:moveTo>
                  <a:lnTo>
                    <a:pt x="6" y="0"/>
                  </a:lnTo>
                  <a:cubicBezTo>
                    <a:pt x="6" y="0"/>
                    <a:pt x="4" y="3"/>
                    <a:pt x="0" y="6"/>
                  </a:cubicBezTo>
                  <a:cubicBezTo>
                    <a:pt x="2" y="12"/>
                    <a:pt x="3" y="17"/>
                    <a:pt x="3" y="24"/>
                  </a:cubicBezTo>
                  <a:cubicBezTo>
                    <a:pt x="5" y="8"/>
                    <a:pt x="6" y="0"/>
                    <a:pt x="6"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82"/>
            <p:cNvSpPr/>
            <p:nvPr/>
          </p:nvSpPr>
          <p:spPr>
            <a:xfrm>
              <a:off x="4904472" y="3457642"/>
              <a:ext cx="244" cy="926"/>
            </a:xfrm>
            <a:custGeom>
              <a:avLst/>
              <a:gdLst/>
              <a:ahLst/>
              <a:cxnLst/>
              <a:rect l="l" t="t" r="r" b="b"/>
              <a:pathLst>
                <a:path w="5" h="19" extrusionOk="0">
                  <a:moveTo>
                    <a:pt x="0" y="0"/>
                  </a:moveTo>
                  <a:cubicBezTo>
                    <a:pt x="0" y="0"/>
                    <a:pt x="1" y="7"/>
                    <a:pt x="2" y="18"/>
                  </a:cubicBezTo>
                  <a:cubicBezTo>
                    <a:pt x="3" y="14"/>
                    <a:pt x="3" y="9"/>
                    <a:pt x="4" y="4"/>
                  </a:cubicBezTo>
                  <a:cubicBezTo>
                    <a:pt x="1" y="1"/>
                    <a:pt x="0" y="0"/>
                    <a:pt x="0"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82"/>
            <p:cNvSpPr/>
            <p:nvPr/>
          </p:nvSpPr>
          <p:spPr>
            <a:xfrm>
              <a:off x="4917439" y="3471876"/>
              <a:ext cx="288244" cy="179050"/>
            </a:xfrm>
            <a:custGeom>
              <a:avLst/>
              <a:gdLst/>
              <a:ahLst/>
              <a:cxnLst/>
              <a:rect l="l" t="t" r="r" b="b"/>
              <a:pathLst>
                <a:path w="5913" h="3673" extrusionOk="0">
                  <a:moveTo>
                    <a:pt x="25" y="0"/>
                  </a:moveTo>
                  <a:lnTo>
                    <a:pt x="25" y="4"/>
                  </a:lnTo>
                  <a:cubicBezTo>
                    <a:pt x="0" y="306"/>
                    <a:pt x="1" y="610"/>
                    <a:pt x="14" y="913"/>
                  </a:cubicBezTo>
                  <a:cubicBezTo>
                    <a:pt x="242" y="1112"/>
                    <a:pt x="405" y="1387"/>
                    <a:pt x="601" y="1616"/>
                  </a:cubicBezTo>
                  <a:cubicBezTo>
                    <a:pt x="1206" y="2336"/>
                    <a:pt x="1749" y="3198"/>
                    <a:pt x="2608" y="3635"/>
                  </a:cubicBezTo>
                  <a:cubicBezTo>
                    <a:pt x="2680" y="3660"/>
                    <a:pt x="2755" y="3672"/>
                    <a:pt x="2830" y="3672"/>
                  </a:cubicBezTo>
                  <a:cubicBezTo>
                    <a:pt x="3630" y="3672"/>
                    <a:pt x="4586" y="2327"/>
                    <a:pt x="5298" y="1678"/>
                  </a:cubicBezTo>
                  <a:lnTo>
                    <a:pt x="5298" y="1678"/>
                  </a:lnTo>
                  <a:cubicBezTo>
                    <a:pt x="5057" y="1727"/>
                    <a:pt x="4816" y="1772"/>
                    <a:pt x="4603" y="1900"/>
                  </a:cubicBezTo>
                  <a:cubicBezTo>
                    <a:pt x="4596" y="1904"/>
                    <a:pt x="4588" y="1906"/>
                    <a:pt x="4581" y="1906"/>
                  </a:cubicBezTo>
                  <a:cubicBezTo>
                    <a:pt x="4559" y="1906"/>
                    <a:pt x="4537" y="1891"/>
                    <a:pt x="4528" y="1871"/>
                  </a:cubicBezTo>
                  <a:cubicBezTo>
                    <a:pt x="4507" y="1824"/>
                    <a:pt x="4554" y="1795"/>
                    <a:pt x="4590" y="1774"/>
                  </a:cubicBezTo>
                  <a:cubicBezTo>
                    <a:pt x="4834" y="1596"/>
                    <a:pt x="5113" y="1470"/>
                    <a:pt x="5386" y="1342"/>
                  </a:cubicBezTo>
                  <a:cubicBezTo>
                    <a:pt x="5531" y="1268"/>
                    <a:pt x="5712" y="1228"/>
                    <a:pt x="5814" y="1090"/>
                  </a:cubicBezTo>
                  <a:cubicBezTo>
                    <a:pt x="5912" y="898"/>
                    <a:pt x="5884" y="685"/>
                    <a:pt x="5845" y="472"/>
                  </a:cubicBezTo>
                  <a:lnTo>
                    <a:pt x="5845" y="472"/>
                  </a:lnTo>
                  <a:cubicBezTo>
                    <a:pt x="5829" y="507"/>
                    <a:pt x="5815" y="540"/>
                    <a:pt x="5801" y="575"/>
                  </a:cubicBezTo>
                  <a:cubicBezTo>
                    <a:pt x="5765" y="641"/>
                    <a:pt x="5747" y="733"/>
                    <a:pt x="5694" y="785"/>
                  </a:cubicBezTo>
                  <a:cubicBezTo>
                    <a:pt x="5705" y="814"/>
                    <a:pt x="5715" y="844"/>
                    <a:pt x="5723" y="874"/>
                  </a:cubicBezTo>
                  <a:cubicBezTo>
                    <a:pt x="5741" y="895"/>
                    <a:pt x="5747" y="927"/>
                    <a:pt x="5731" y="955"/>
                  </a:cubicBezTo>
                  <a:cubicBezTo>
                    <a:pt x="5710" y="978"/>
                    <a:pt x="5687" y="987"/>
                    <a:pt x="5662" y="987"/>
                  </a:cubicBezTo>
                  <a:cubicBezTo>
                    <a:pt x="5571" y="987"/>
                    <a:pt x="5461" y="862"/>
                    <a:pt x="5410" y="803"/>
                  </a:cubicBezTo>
                  <a:cubicBezTo>
                    <a:pt x="5239" y="595"/>
                    <a:pt x="5127" y="348"/>
                    <a:pt x="5026" y="98"/>
                  </a:cubicBezTo>
                  <a:cubicBezTo>
                    <a:pt x="4823" y="472"/>
                    <a:pt x="4600" y="839"/>
                    <a:pt x="4364" y="1164"/>
                  </a:cubicBezTo>
                  <a:cubicBezTo>
                    <a:pt x="3654" y="2140"/>
                    <a:pt x="3260" y="2585"/>
                    <a:pt x="2897" y="2585"/>
                  </a:cubicBezTo>
                  <a:cubicBezTo>
                    <a:pt x="2759" y="2585"/>
                    <a:pt x="2625" y="2521"/>
                    <a:pt x="2480" y="2396"/>
                  </a:cubicBezTo>
                  <a:cubicBezTo>
                    <a:pt x="2071" y="2044"/>
                    <a:pt x="645" y="622"/>
                    <a:pt x="25" y="0"/>
                  </a:cubicBez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82"/>
            <p:cNvSpPr/>
            <p:nvPr/>
          </p:nvSpPr>
          <p:spPr>
            <a:xfrm>
              <a:off x="5171950" y="3151117"/>
              <a:ext cx="164035" cy="340404"/>
            </a:xfrm>
            <a:custGeom>
              <a:avLst/>
              <a:gdLst/>
              <a:ahLst/>
              <a:cxnLst/>
              <a:rect l="l" t="t" r="r" b="b"/>
              <a:pathLst>
                <a:path w="3365" h="6983" extrusionOk="0">
                  <a:moveTo>
                    <a:pt x="3168" y="0"/>
                  </a:moveTo>
                  <a:cubicBezTo>
                    <a:pt x="3159" y="30"/>
                    <a:pt x="3150" y="59"/>
                    <a:pt x="3143" y="88"/>
                  </a:cubicBezTo>
                  <a:cubicBezTo>
                    <a:pt x="3135" y="192"/>
                    <a:pt x="3123" y="318"/>
                    <a:pt x="3103" y="457"/>
                  </a:cubicBezTo>
                  <a:lnTo>
                    <a:pt x="3103" y="459"/>
                  </a:lnTo>
                  <a:cubicBezTo>
                    <a:pt x="3050" y="812"/>
                    <a:pt x="2944" y="1248"/>
                    <a:pt x="2729" y="1624"/>
                  </a:cubicBezTo>
                  <a:cubicBezTo>
                    <a:pt x="2610" y="1835"/>
                    <a:pt x="2456" y="2027"/>
                    <a:pt x="2258" y="2175"/>
                  </a:cubicBezTo>
                  <a:cubicBezTo>
                    <a:pt x="1324" y="2875"/>
                    <a:pt x="1311" y="3376"/>
                    <a:pt x="1079" y="3870"/>
                  </a:cubicBezTo>
                  <a:cubicBezTo>
                    <a:pt x="923" y="4206"/>
                    <a:pt x="538" y="5250"/>
                    <a:pt x="0" y="6306"/>
                  </a:cubicBezTo>
                  <a:cubicBezTo>
                    <a:pt x="75" y="6502"/>
                    <a:pt x="158" y="6693"/>
                    <a:pt x="244" y="6883"/>
                  </a:cubicBezTo>
                  <a:cubicBezTo>
                    <a:pt x="259" y="6915"/>
                    <a:pt x="274" y="6949"/>
                    <a:pt x="290" y="6983"/>
                  </a:cubicBezTo>
                  <a:cubicBezTo>
                    <a:pt x="377" y="6723"/>
                    <a:pt x="539" y="6423"/>
                    <a:pt x="568" y="6320"/>
                  </a:cubicBezTo>
                  <a:cubicBezTo>
                    <a:pt x="756" y="5861"/>
                    <a:pt x="926" y="5395"/>
                    <a:pt x="1118" y="4937"/>
                  </a:cubicBezTo>
                  <a:cubicBezTo>
                    <a:pt x="1254" y="4583"/>
                    <a:pt x="1382" y="4223"/>
                    <a:pt x="1547" y="3882"/>
                  </a:cubicBezTo>
                  <a:cubicBezTo>
                    <a:pt x="1581" y="3815"/>
                    <a:pt x="1616" y="3742"/>
                    <a:pt x="1666" y="3685"/>
                  </a:cubicBezTo>
                  <a:cubicBezTo>
                    <a:pt x="1667" y="3684"/>
                    <a:pt x="1668" y="3684"/>
                    <a:pt x="1668" y="3684"/>
                  </a:cubicBezTo>
                  <a:cubicBezTo>
                    <a:pt x="1859" y="3435"/>
                    <a:pt x="2058" y="3200"/>
                    <a:pt x="2270" y="2968"/>
                  </a:cubicBezTo>
                  <a:cubicBezTo>
                    <a:pt x="2751" y="2453"/>
                    <a:pt x="3090" y="1818"/>
                    <a:pt x="3231" y="1125"/>
                  </a:cubicBezTo>
                  <a:cubicBezTo>
                    <a:pt x="3293" y="760"/>
                    <a:pt x="3364" y="335"/>
                    <a:pt x="3168"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82"/>
            <p:cNvSpPr/>
            <p:nvPr/>
          </p:nvSpPr>
          <p:spPr>
            <a:xfrm>
              <a:off x="4260957" y="3695481"/>
              <a:ext cx="385057" cy="285173"/>
            </a:xfrm>
            <a:custGeom>
              <a:avLst/>
              <a:gdLst/>
              <a:ahLst/>
              <a:cxnLst/>
              <a:rect l="l" t="t" r="r" b="b"/>
              <a:pathLst>
                <a:path w="7899" h="5850" extrusionOk="0">
                  <a:moveTo>
                    <a:pt x="511" y="0"/>
                  </a:moveTo>
                  <a:cubicBezTo>
                    <a:pt x="290" y="122"/>
                    <a:pt x="123" y="317"/>
                    <a:pt x="70" y="615"/>
                  </a:cubicBezTo>
                  <a:cubicBezTo>
                    <a:pt x="1" y="1079"/>
                    <a:pt x="185" y="1562"/>
                    <a:pt x="484" y="1906"/>
                  </a:cubicBezTo>
                  <a:cubicBezTo>
                    <a:pt x="769" y="2204"/>
                    <a:pt x="1087" y="2465"/>
                    <a:pt x="1408" y="2722"/>
                  </a:cubicBezTo>
                  <a:cubicBezTo>
                    <a:pt x="1776" y="2932"/>
                    <a:pt x="2253" y="3312"/>
                    <a:pt x="2362" y="3382"/>
                  </a:cubicBezTo>
                  <a:cubicBezTo>
                    <a:pt x="2930" y="3822"/>
                    <a:pt x="3530" y="4218"/>
                    <a:pt x="4114" y="4635"/>
                  </a:cubicBezTo>
                  <a:cubicBezTo>
                    <a:pt x="4471" y="4894"/>
                    <a:pt x="4833" y="5144"/>
                    <a:pt x="5240" y="5318"/>
                  </a:cubicBezTo>
                  <a:cubicBezTo>
                    <a:pt x="5449" y="5448"/>
                    <a:pt x="5324" y="5768"/>
                    <a:pt x="5616" y="5824"/>
                  </a:cubicBezTo>
                  <a:cubicBezTo>
                    <a:pt x="5691" y="5842"/>
                    <a:pt x="5765" y="5850"/>
                    <a:pt x="5840" y="5850"/>
                  </a:cubicBezTo>
                  <a:cubicBezTo>
                    <a:pt x="6153" y="5850"/>
                    <a:pt x="6462" y="5716"/>
                    <a:pt x="6765" y="5669"/>
                  </a:cubicBezTo>
                  <a:cubicBezTo>
                    <a:pt x="7153" y="5589"/>
                    <a:pt x="7539" y="5469"/>
                    <a:pt x="7898" y="5300"/>
                  </a:cubicBezTo>
                  <a:cubicBezTo>
                    <a:pt x="7537" y="5149"/>
                    <a:pt x="7162" y="4988"/>
                    <a:pt x="6785" y="4822"/>
                  </a:cubicBezTo>
                  <a:cubicBezTo>
                    <a:pt x="6520" y="4897"/>
                    <a:pt x="6251" y="4951"/>
                    <a:pt x="5974" y="4951"/>
                  </a:cubicBezTo>
                  <a:cubicBezTo>
                    <a:pt x="5917" y="4951"/>
                    <a:pt x="5859" y="4949"/>
                    <a:pt x="5802" y="4944"/>
                  </a:cubicBezTo>
                  <a:cubicBezTo>
                    <a:pt x="5800" y="4944"/>
                    <a:pt x="5798" y="4944"/>
                    <a:pt x="5797" y="4944"/>
                  </a:cubicBezTo>
                  <a:cubicBezTo>
                    <a:pt x="5657" y="4944"/>
                    <a:pt x="4780" y="4867"/>
                    <a:pt x="5333" y="4803"/>
                  </a:cubicBezTo>
                  <a:cubicBezTo>
                    <a:pt x="5692" y="4749"/>
                    <a:pt x="6050" y="4689"/>
                    <a:pt x="6410" y="4655"/>
                  </a:cubicBezTo>
                  <a:cubicBezTo>
                    <a:pt x="4382" y="3746"/>
                    <a:pt x="2329" y="2714"/>
                    <a:pt x="1478" y="2146"/>
                  </a:cubicBezTo>
                  <a:cubicBezTo>
                    <a:pt x="360" y="1401"/>
                    <a:pt x="388" y="489"/>
                    <a:pt x="51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82"/>
            <p:cNvSpPr/>
            <p:nvPr/>
          </p:nvSpPr>
          <p:spPr>
            <a:xfrm>
              <a:off x="4625003" y="3962227"/>
              <a:ext cx="356637" cy="190408"/>
            </a:xfrm>
            <a:custGeom>
              <a:avLst/>
              <a:gdLst/>
              <a:ahLst/>
              <a:cxnLst/>
              <a:rect l="l" t="t" r="r" b="b"/>
              <a:pathLst>
                <a:path w="7316" h="3906" extrusionOk="0">
                  <a:moveTo>
                    <a:pt x="846" y="0"/>
                  </a:moveTo>
                  <a:cubicBezTo>
                    <a:pt x="579" y="150"/>
                    <a:pt x="295" y="268"/>
                    <a:pt x="1" y="359"/>
                  </a:cubicBezTo>
                  <a:cubicBezTo>
                    <a:pt x="1154" y="614"/>
                    <a:pt x="2233" y="1122"/>
                    <a:pt x="3374" y="1413"/>
                  </a:cubicBezTo>
                  <a:cubicBezTo>
                    <a:pt x="3618" y="1480"/>
                    <a:pt x="3893" y="1437"/>
                    <a:pt x="4113" y="1571"/>
                  </a:cubicBezTo>
                  <a:cubicBezTo>
                    <a:pt x="4450" y="1765"/>
                    <a:pt x="4724" y="2045"/>
                    <a:pt x="5026" y="2285"/>
                  </a:cubicBezTo>
                  <a:cubicBezTo>
                    <a:pt x="5421" y="2593"/>
                    <a:pt x="5816" y="2863"/>
                    <a:pt x="6273" y="3058"/>
                  </a:cubicBezTo>
                  <a:cubicBezTo>
                    <a:pt x="6428" y="3090"/>
                    <a:pt x="6504" y="3240"/>
                    <a:pt x="6592" y="3354"/>
                  </a:cubicBezTo>
                  <a:cubicBezTo>
                    <a:pt x="6749" y="3540"/>
                    <a:pt x="6848" y="3819"/>
                    <a:pt x="7090" y="3904"/>
                  </a:cubicBezTo>
                  <a:lnTo>
                    <a:pt x="7089" y="3906"/>
                  </a:lnTo>
                  <a:cubicBezTo>
                    <a:pt x="7315" y="3904"/>
                    <a:pt x="7229" y="3472"/>
                    <a:pt x="7144" y="3351"/>
                  </a:cubicBezTo>
                  <a:cubicBezTo>
                    <a:pt x="7091" y="3245"/>
                    <a:pt x="6989" y="3186"/>
                    <a:pt x="6891" y="3125"/>
                  </a:cubicBezTo>
                  <a:cubicBezTo>
                    <a:pt x="5853" y="2843"/>
                    <a:pt x="5050" y="1267"/>
                    <a:pt x="3436" y="906"/>
                  </a:cubicBezTo>
                  <a:cubicBezTo>
                    <a:pt x="2860" y="778"/>
                    <a:pt x="1921" y="439"/>
                    <a:pt x="846"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82"/>
            <p:cNvSpPr/>
            <p:nvPr/>
          </p:nvSpPr>
          <p:spPr>
            <a:xfrm>
              <a:off x="4465599" y="4006344"/>
              <a:ext cx="231551" cy="146340"/>
            </a:xfrm>
            <a:custGeom>
              <a:avLst/>
              <a:gdLst/>
              <a:ahLst/>
              <a:cxnLst/>
              <a:rect l="l" t="t" r="r" b="b"/>
              <a:pathLst>
                <a:path w="4750" h="3002" extrusionOk="0">
                  <a:moveTo>
                    <a:pt x="3881" y="1"/>
                  </a:moveTo>
                  <a:cubicBezTo>
                    <a:pt x="3880" y="1"/>
                    <a:pt x="3880" y="1"/>
                    <a:pt x="3879" y="2"/>
                  </a:cubicBezTo>
                  <a:cubicBezTo>
                    <a:pt x="2265" y="362"/>
                    <a:pt x="1463" y="1940"/>
                    <a:pt x="424" y="2220"/>
                  </a:cubicBezTo>
                  <a:cubicBezTo>
                    <a:pt x="327" y="2281"/>
                    <a:pt x="224" y="2340"/>
                    <a:pt x="171" y="2446"/>
                  </a:cubicBezTo>
                  <a:cubicBezTo>
                    <a:pt x="86" y="2566"/>
                    <a:pt x="1" y="2999"/>
                    <a:pt x="227" y="3002"/>
                  </a:cubicBezTo>
                  <a:lnTo>
                    <a:pt x="225" y="3001"/>
                  </a:lnTo>
                  <a:cubicBezTo>
                    <a:pt x="468" y="2914"/>
                    <a:pt x="567" y="2636"/>
                    <a:pt x="722" y="2449"/>
                  </a:cubicBezTo>
                  <a:cubicBezTo>
                    <a:pt x="812" y="2334"/>
                    <a:pt x="888" y="2184"/>
                    <a:pt x="1043" y="2153"/>
                  </a:cubicBezTo>
                  <a:cubicBezTo>
                    <a:pt x="1500" y="1958"/>
                    <a:pt x="1895" y="1688"/>
                    <a:pt x="2289" y="1380"/>
                  </a:cubicBezTo>
                  <a:cubicBezTo>
                    <a:pt x="2592" y="1140"/>
                    <a:pt x="2866" y="860"/>
                    <a:pt x="3203" y="666"/>
                  </a:cubicBezTo>
                  <a:cubicBezTo>
                    <a:pt x="3423" y="532"/>
                    <a:pt x="3698" y="575"/>
                    <a:pt x="3941" y="507"/>
                  </a:cubicBezTo>
                  <a:cubicBezTo>
                    <a:pt x="4213" y="439"/>
                    <a:pt x="4483" y="357"/>
                    <a:pt x="4749" y="269"/>
                  </a:cubicBezTo>
                  <a:cubicBezTo>
                    <a:pt x="4460" y="180"/>
                    <a:pt x="4171" y="90"/>
                    <a:pt x="3881"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82"/>
            <p:cNvSpPr/>
            <p:nvPr/>
          </p:nvSpPr>
          <p:spPr>
            <a:xfrm>
              <a:off x="4801323" y="3695481"/>
              <a:ext cx="384862" cy="285173"/>
            </a:xfrm>
            <a:custGeom>
              <a:avLst/>
              <a:gdLst/>
              <a:ahLst/>
              <a:cxnLst/>
              <a:rect l="l" t="t" r="r" b="b"/>
              <a:pathLst>
                <a:path w="7895" h="5850" extrusionOk="0">
                  <a:moveTo>
                    <a:pt x="7386" y="0"/>
                  </a:moveTo>
                  <a:lnTo>
                    <a:pt x="7386" y="0"/>
                  </a:lnTo>
                  <a:cubicBezTo>
                    <a:pt x="7509" y="489"/>
                    <a:pt x="7537" y="1401"/>
                    <a:pt x="6419" y="2146"/>
                  </a:cubicBezTo>
                  <a:cubicBezTo>
                    <a:pt x="5568" y="2714"/>
                    <a:pt x="3515" y="3746"/>
                    <a:pt x="1487" y="4655"/>
                  </a:cubicBezTo>
                  <a:cubicBezTo>
                    <a:pt x="1847" y="4689"/>
                    <a:pt x="2205" y="4749"/>
                    <a:pt x="2562" y="4803"/>
                  </a:cubicBezTo>
                  <a:cubicBezTo>
                    <a:pt x="3117" y="4867"/>
                    <a:pt x="2239" y="4944"/>
                    <a:pt x="2099" y="4944"/>
                  </a:cubicBezTo>
                  <a:cubicBezTo>
                    <a:pt x="2098" y="4944"/>
                    <a:pt x="2096" y="4944"/>
                    <a:pt x="2094" y="4944"/>
                  </a:cubicBezTo>
                  <a:cubicBezTo>
                    <a:pt x="2036" y="4949"/>
                    <a:pt x="1979" y="4951"/>
                    <a:pt x="1922" y="4951"/>
                  </a:cubicBezTo>
                  <a:cubicBezTo>
                    <a:pt x="1645" y="4951"/>
                    <a:pt x="1377" y="4897"/>
                    <a:pt x="1112" y="4822"/>
                  </a:cubicBezTo>
                  <a:cubicBezTo>
                    <a:pt x="735" y="4988"/>
                    <a:pt x="362" y="5149"/>
                    <a:pt x="1" y="5300"/>
                  </a:cubicBezTo>
                  <a:cubicBezTo>
                    <a:pt x="220" y="5405"/>
                    <a:pt x="450" y="5489"/>
                    <a:pt x="685" y="5557"/>
                  </a:cubicBezTo>
                  <a:cubicBezTo>
                    <a:pt x="753" y="5518"/>
                    <a:pt x="820" y="5470"/>
                    <a:pt x="896" y="5449"/>
                  </a:cubicBezTo>
                  <a:cubicBezTo>
                    <a:pt x="988" y="5414"/>
                    <a:pt x="1086" y="5398"/>
                    <a:pt x="1185" y="5398"/>
                  </a:cubicBezTo>
                  <a:cubicBezTo>
                    <a:pt x="1294" y="5398"/>
                    <a:pt x="1404" y="5418"/>
                    <a:pt x="1507" y="5454"/>
                  </a:cubicBezTo>
                  <a:cubicBezTo>
                    <a:pt x="1754" y="5523"/>
                    <a:pt x="1895" y="5667"/>
                    <a:pt x="1987" y="5847"/>
                  </a:cubicBezTo>
                  <a:cubicBezTo>
                    <a:pt x="2011" y="5849"/>
                    <a:pt x="2034" y="5850"/>
                    <a:pt x="2058" y="5850"/>
                  </a:cubicBezTo>
                  <a:cubicBezTo>
                    <a:pt x="2132" y="5850"/>
                    <a:pt x="2206" y="5842"/>
                    <a:pt x="2281" y="5824"/>
                  </a:cubicBezTo>
                  <a:cubicBezTo>
                    <a:pt x="2573" y="5768"/>
                    <a:pt x="2448" y="5448"/>
                    <a:pt x="2657" y="5318"/>
                  </a:cubicBezTo>
                  <a:cubicBezTo>
                    <a:pt x="3064" y="5145"/>
                    <a:pt x="3426" y="4894"/>
                    <a:pt x="3781" y="4635"/>
                  </a:cubicBezTo>
                  <a:cubicBezTo>
                    <a:pt x="4367" y="4218"/>
                    <a:pt x="4967" y="3822"/>
                    <a:pt x="5534" y="3382"/>
                  </a:cubicBezTo>
                  <a:cubicBezTo>
                    <a:pt x="5644" y="3312"/>
                    <a:pt x="6122" y="2931"/>
                    <a:pt x="6489" y="2722"/>
                  </a:cubicBezTo>
                  <a:cubicBezTo>
                    <a:pt x="6810" y="2464"/>
                    <a:pt x="7128" y="2204"/>
                    <a:pt x="7413" y="1906"/>
                  </a:cubicBezTo>
                  <a:cubicBezTo>
                    <a:pt x="7711" y="1562"/>
                    <a:pt x="7894" y="1079"/>
                    <a:pt x="7827" y="615"/>
                  </a:cubicBezTo>
                  <a:cubicBezTo>
                    <a:pt x="7773" y="317"/>
                    <a:pt x="7607" y="122"/>
                    <a:pt x="738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82"/>
            <p:cNvSpPr/>
            <p:nvPr/>
          </p:nvSpPr>
          <p:spPr>
            <a:xfrm>
              <a:off x="4519416" y="2848005"/>
              <a:ext cx="408358" cy="191285"/>
            </a:xfrm>
            <a:custGeom>
              <a:avLst/>
              <a:gdLst/>
              <a:ahLst/>
              <a:cxnLst/>
              <a:rect l="l" t="t" r="r" b="b"/>
              <a:pathLst>
                <a:path w="8377" h="3924" extrusionOk="0">
                  <a:moveTo>
                    <a:pt x="1780" y="0"/>
                  </a:moveTo>
                  <a:lnTo>
                    <a:pt x="1780" y="0"/>
                  </a:lnTo>
                  <a:cubicBezTo>
                    <a:pt x="1516" y="252"/>
                    <a:pt x="1241" y="518"/>
                    <a:pt x="1126" y="866"/>
                  </a:cubicBezTo>
                  <a:cubicBezTo>
                    <a:pt x="1046" y="1110"/>
                    <a:pt x="1048" y="1383"/>
                    <a:pt x="923" y="1609"/>
                  </a:cubicBezTo>
                  <a:cubicBezTo>
                    <a:pt x="918" y="1514"/>
                    <a:pt x="913" y="1418"/>
                    <a:pt x="908" y="1323"/>
                  </a:cubicBezTo>
                  <a:cubicBezTo>
                    <a:pt x="727" y="1502"/>
                    <a:pt x="582" y="1717"/>
                    <a:pt x="486" y="1954"/>
                  </a:cubicBezTo>
                  <a:cubicBezTo>
                    <a:pt x="433" y="1655"/>
                    <a:pt x="476" y="1341"/>
                    <a:pt x="607" y="1069"/>
                  </a:cubicBezTo>
                  <a:lnTo>
                    <a:pt x="607" y="1069"/>
                  </a:lnTo>
                  <a:cubicBezTo>
                    <a:pt x="480" y="1154"/>
                    <a:pt x="357" y="1247"/>
                    <a:pt x="240" y="1349"/>
                  </a:cubicBezTo>
                  <a:cubicBezTo>
                    <a:pt x="179" y="1493"/>
                    <a:pt x="137" y="1646"/>
                    <a:pt x="112" y="1800"/>
                  </a:cubicBezTo>
                  <a:cubicBezTo>
                    <a:pt x="164" y="1728"/>
                    <a:pt x="223" y="1659"/>
                    <a:pt x="293" y="1596"/>
                  </a:cubicBezTo>
                  <a:cubicBezTo>
                    <a:pt x="300" y="1587"/>
                    <a:pt x="308" y="1583"/>
                    <a:pt x="316" y="1583"/>
                  </a:cubicBezTo>
                  <a:cubicBezTo>
                    <a:pt x="341" y="1583"/>
                    <a:pt x="365" y="1617"/>
                    <a:pt x="338" y="1639"/>
                  </a:cubicBezTo>
                  <a:cubicBezTo>
                    <a:pt x="323" y="1652"/>
                    <a:pt x="314" y="1669"/>
                    <a:pt x="304" y="1682"/>
                  </a:cubicBezTo>
                  <a:cubicBezTo>
                    <a:pt x="27" y="2148"/>
                    <a:pt x="1" y="2844"/>
                    <a:pt x="490" y="3170"/>
                  </a:cubicBezTo>
                  <a:cubicBezTo>
                    <a:pt x="458" y="2979"/>
                    <a:pt x="455" y="2789"/>
                    <a:pt x="487" y="2618"/>
                  </a:cubicBezTo>
                  <a:cubicBezTo>
                    <a:pt x="502" y="2545"/>
                    <a:pt x="510" y="2430"/>
                    <a:pt x="603" y="2430"/>
                  </a:cubicBezTo>
                  <a:cubicBezTo>
                    <a:pt x="607" y="2430"/>
                    <a:pt x="610" y="2430"/>
                    <a:pt x="614" y="2431"/>
                  </a:cubicBezTo>
                  <a:cubicBezTo>
                    <a:pt x="661" y="2436"/>
                    <a:pt x="697" y="2476"/>
                    <a:pt x="699" y="2521"/>
                  </a:cubicBezTo>
                  <a:cubicBezTo>
                    <a:pt x="699" y="3009"/>
                    <a:pt x="770" y="3518"/>
                    <a:pt x="1063" y="3922"/>
                  </a:cubicBezTo>
                  <a:cubicBezTo>
                    <a:pt x="1025" y="3419"/>
                    <a:pt x="1058" y="2906"/>
                    <a:pt x="993" y="2406"/>
                  </a:cubicBezTo>
                  <a:cubicBezTo>
                    <a:pt x="1028" y="2220"/>
                    <a:pt x="1196" y="2046"/>
                    <a:pt x="1264" y="1878"/>
                  </a:cubicBezTo>
                  <a:cubicBezTo>
                    <a:pt x="1352" y="1673"/>
                    <a:pt x="1428" y="1463"/>
                    <a:pt x="1477" y="1247"/>
                  </a:cubicBezTo>
                  <a:cubicBezTo>
                    <a:pt x="1423" y="1056"/>
                    <a:pt x="1404" y="856"/>
                    <a:pt x="1421" y="719"/>
                  </a:cubicBezTo>
                  <a:cubicBezTo>
                    <a:pt x="1425" y="630"/>
                    <a:pt x="1433" y="495"/>
                    <a:pt x="1549" y="494"/>
                  </a:cubicBezTo>
                  <a:cubicBezTo>
                    <a:pt x="1719" y="507"/>
                    <a:pt x="1651" y="724"/>
                    <a:pt x="1669" y="838"/>
                  </a:cubicBezTo>
                  <a:cubicBezTo>
                    <a:pt x="1682" y="1023"/>
                    <a:pt x="1746" y="1191"/>
                    <a:pt x="1817" y="1353"/>
                  </a:cubicBezTo>
                  <a:cubicBezTo>
                    <a:pt x="1833" y="1157"/>
                    <a:pt x="1886" y="963"/>
                    <a:pt x="1920" y="773"/>
                  </a:cubicBezTo>
                  <a:cubicBezTo>
                    <a:pt x="1921" y="716"/>
                    <a:pt x="1965" y="660"/>
                    <a:pt x="2025" y="653"/>
                  </a:cubicBezTo>
                  <a:lnTo>
                    <a:pt x="2025" y="652"/>
                  </a:lnTo>
                  <a:cubicBezTo>
                    <a:pt x="2030" y="652"/>
                    <a:pt x="2035" y="652"/>
                    <a:pt x="2040" y="652"/>
                  </a:cubicBezTo>
                  <a:cubicBezTo>
                    <a:pt x="2116" y="652"/>
                    <a:pt x="2165" y="718"/>
                    <a:pt x="2171" y="792"/>
                  </a:cubicBezTo>
                  <a:cubicBezTo>
                    <a:pt x="2202" y="953"/>
                    <a:pt x="2222" y="1118"/>
                    <a:pt x="2276" y="1273"/>
                  </a:cubicBezTo>
                  <a:cubicBezTo>
                    <a:pt x="2371" y="1523"/>
                    <a:pt x="2523" y="1728"/>
                    <a:pt x="2730" y="1891"/>
                  </a:cubicBezTo>
                  <a:cubicBezTo>
                    <a:pt x="2750" y="1679"/>
                    <a:pt x="2768" y="1465"/>
                    <a:pt x="2814" y="1257"/>
                  </a:cubicBezTo>
                  <a:cubicBezTo>
                    <a:pt x="2823" y="1194"/>
                    <a:pt x="2879" y="1153"/>
                    <a:pt x="2937" y="1153"/>
                  </a:cubicBezTo>
                  <a:cubicBezTo>
                    <a:pt x="2962" y="1153"/>
                    <a:pt x="2987" y="1160"/>
                    <a:pt x="3009" y="1178"/>
                  </a:cubicBezTo>
                  <a:cubicBezTo>
                    <a:pt x="3165" y="1437"/>
                    <a:pt x="3310" y="1702"/>
                    <a:pt x="3549" y="1900"/>
                  </a:cubicBezTo>
                  <a:cubicBezTo>
                    <a:pt x="3573" y="1786"/>
                    <a:pt x="3539" y="1525"/>
                    <a:pt x="3690" y="1512"/>
                  </a:cubicBezTo>
                  <a:lnTo>
                    <a:pt x="3701" y="1512"/>
                  </a:lnTo>
                  <a:cubicBezTo>
                    <a:pt x="3711" y="1512"/>
                    <a:pt x="3721" y="1512"/>
                    <a:pt x="3732" y="1514"/>
                  </a:cubicBezTo>
                  <a:cubicBezTo>
                    <a:pt x="3875" y="1596"/>
                    <a:pt x="3956" y="1795"/>
                    <a:pt x="4072" y="1904"/>
                  </a:cubicBezTo>
                  <a:cubicBezTo>
                    <a:pt x="4091" y="1933"/>
                    <a:pt x="4136" y="1975"/>
                    <a:pt x="4177" y="2020"/>
                  </a:cubicBezTo>
                  <a:cubicBezTo>
                    <a:pt x="4181" y="2024"/>
                    <a:pt x="4184" y="2028"/>
                    <a:pt x="4188" y="2034"/>
                  </a:cubicBezTo>
                  <a:cubicBezTo>
                    <a:pt x="4193" y="2028"/>
                    <a:pt x="4197" y="2024"/>
                    <a:pt x="4200" y="2020"/>
                  </a:cubicBezTo>
                  <a:cubicBezTo>
                    <a:pt x="4242" y="1975"/>
                    <a:pt x="4287" y="1933"/>
                    <a:pt x="4306" y="1904"/>
                  </a:cubicBezTo>
                  <a:cubicBezTo>
                    <a:pt x="4322" y="1890"/>
                    <a:pt x="4336" y="1874"/>
                    <a:pt x="4350" y="1856"/>
                  </a:cubicBezTo>
                  <a:cubicBezTo>
                    <a:pt x="4444" y="1744"/>
                    <a:pt x="4520" y="1585"/>
                    <a:pt x="4645" y="1514"/>
                  </a:cubicBezTo>
                  <a:cubicBezTo>
                    <a:pt x="4656" y="1512"/>
                    <a:pt x="4666" y="1511"/>
                    <a:pt x="4676" y="1511"/>
                  </a:cubicBezTo>
                  <a:cubicBezTo>
                    <a:pt x="4840" y="1511"/>
                    <a:pt x="4803" y="1783"/>
                    <a:pt x="4828" y="1901"/>
                  </a:cubicBezTo>
                  <a:cubicBezTo>
                    <a:pt x="5068" y="1702"/>
                    <a:pt x="5211" y="1437"/>
                    <a:pt x="5368" y="1178"/>
                  </a:cubicBezTo>
                  <a:cubicBezTo>
                    <a:pt x="5390" y="1160"/>
                    <a:pt x="5415" y="1153"/>
                    <a:pt x="5440" y="1153"/>
                  </a:cubicBezTo>
                  <a:cubicBezTo>
                    <a:pt x="5498" y="1153"/>
                    <a:pt x="5555" y="1194"/>
                    <a:pt x="5564" y="1257"/>
                  </a:cubicBezTo>
                  <a:cubicBezTo>
                    <a:pt x="5609" y="1465"/>
                    <a:pt x="5628" y="1679"/>
                    <a:pt x="5647" y="1891"/>
                  </a:cubicBezTo>
                  <a:cubicBezTo>
                    <a:pt x="5855" y="1728"/>
                    <a:pt x="6007" y="1523"/>
                    <a:pt x="6101" y="1273"/>
                  </a:cubicBezTo>
                  <a:cubicBezTo>
                    <a:pt x="6155" y="1118"/>
                    <a:pt x="6175" y="953"/>
                    <a:pt x="6208" y="792"/>
                  </a:cubicBezTo>
                  <a:cubicBezTo>
                    <a:pt x="6212" y="718"/>
                    <a:pt x="6262" y="652"/>
                    <a:pt x="6337" y="652"/>
                  </a:cubicBezTo>
                  <a:cubicBezTo>
                    <a:pt x="6342" y="652"/>
                    <a:pt x="6347" y="652"/>
                    <a:pt x="6352" y="652"/>
                  </a:cubicBezTo>
                  <a:lnTo>
                    <a:pt x="6352" y="653"/>
                  </a:lnTo>
                  <a:cubicBezTo>
                    <a:pt x="6411" y="660"/>
                    <a:pt x="6456" y="716"/>
                    <a:pt x="6456" y="773"/>
                  </a:cubicBezTo>
                  <a:cubicBezTo>
                    <a:pt x="6490" y="963"/>
                    <a:pt x="6545" y="1157"/>
                    <a:pt x="6561" y="1353"/>
                  </a:cubicBezTo>
                  <a:cubicBezTo>
                    <a:pt x="6632" y="1191"/>
                    <a:pt x="6695" y="1023"/>
                    <a:pt x="6709" y="838"/>
                  </a:cubicBezTo>
                  <a:cubicBezTo>
                    <a:pt x="6727" y="724"/>
                    <a:pt x="6658" y="507"/>
                    <a:pt x="6828" y="494"/>
                  </a:cubicBezTo>
                  <a:cubicBezTo>
                    <a:pt x="6943" y="495"/>
                    <a:pt x="6953" y="630"/>
                    <a:pt x="6957" y="719"/>
                  </a:cubicBezTo>
                  <a:cubicBezTo>
                    <a:pt x="6973" y="856"/>
                    <a:pt x="6955" y="1057"/>
                    <a:pt x="6900" y="1247"/>
                  </a:cubicBezTo>
                  <a:cubicBezTo>
                    <a:pt x="6949" y="1463"/>
                    <a:pt x="7026" y="1673"/>
                    <a:pt x="7113" y="1878"/>
                  </a:cubicBezTo>
                  <a:cubicBezTo>
                    <a:pt x="7182" y="2046"/>
                    <a:pt x="7350" y="2220"/>
                    <a:pt x="7385" y="2406"/>
                  </a:cubicBezTo>
                  <a:cubicBezTo>
                    <a:pt x="7319" y="2906"/>
                    <a:pt x="7353" y="3419"/>
                    <a:pt x="7314" y="3923"/>
                  </a:cubicBezTo>
                  <a:cubicBezTo>
                    <a:pt x="7608" y="3518"/>
                    <a:pt x="7678" y="3010"/>
                    <a:pt x="7678" y="2522"/>
                  </a:cubicBezTo>
                  <a:cubicBezTo>
                    <a:pt x="7680" y="2476"/>
                    <a:pt x="7717" y="2436"/>
                    <a:pt x="7763" y="2432"/>
                  </a:cubicBezTo>
                  <a:cubicBezTo>
                    <a:pt x="7767" y="2431"/>
                    <a:pt x="7771" y="2431"/>
                    <a:pt x="7775" y="2431"/>
                  </a:cubicBezTo>
                  <a:cubicBezTo>
                    <a:pt x="7868" y="2431"/>
                    <a:pt x="7875" y="2545"/>
                    <a:pt x="7889" y="2618"/>
                  </a:cubicBezTo>
                  <a:cubicBezTo>
                    <a:pt x="7922" y="2789"/>
                    <a:pt x="7919" y="2980"/>
                    <a:pt x="7888" y="3171"/>
                  </a:cubicBezTo>
                  <a:cubicBezTo>
                    <a:pt x="8376" y="2844"/>
                    <a:pt x="8350" y="2149"/>
                    <a:pt x="8073" y="1682"/>
                  </a:cubicBezTo>
                  <a:cubicBezTo>
                    <a:pt x="8064" y="1669"/>
                    <a:pt x="8055" y="1652"/>
                    <a:pt x="8040" y="1639"/>
                  </a:cubicBezTo>
                  <a:cubicBezTo>
                    <a:pt x="8013" y="1617"/>
                    <a:pt x="8036" y="1583"/>
                    <a:pt x="8061" y="1583"/>
                  </a:cubicBezTo>
                  <a:cubicBezTo>
                    <a:pt x="8070" y="1583"/>
                    <a:pt x="8078" y="1587"/>
                    <a:pt x="8085" y="1596"/>
                  </a:cubicBezTo>
                  <a:cubicBezTo>
                    <a:pt x="8155" y="1659"/>
                    <a:pt x="8214" y="1728"/>
                    <a:pt x="8266" y="1800"/>
                  </a:cubicBezTo>
                  <a:cubicBezTo>
                    <a:pt x="8240" y="1646"/>
                    <a:pt x="8199" y="1493"/>
                    <a:pt x="8138" y="1349"/>
                  </a:cubicBezTo>
                  <a:cubicBezTo>
                    <a:pt x="8021" y="1247"/>
                    <a:pt x="7898" y="1153"/>
                    <a:pt x="7770" y="1069"/>
                  </a:cubicBezTo>
                  <a:lnTo>
                    <a:pt x="7770" y="1069"/>
                  </a:lnTo>
                  <a:cubicBezTo>
                    <a:pt x="7902" y="1341"/>
                    <a:pt x="7945" y="1657"/>
                    <a:pt x="7891" y="1954"/>
                  </a:cubicBezTo>
                  <a:cubicBezTo>
                    <a:pt x="7796" y="1717"/>
                    <a:pt x="7651" y="1502"/>
                    <a:pt x="7470" y="1323"/>
                  </a:cubicBezTo>
                  <a:cubicBezTo>
                    <a:pt x="7464" y="1418"/>
                    <a:pt x="7460" y="1514"/>
                    <a:pt x="7455" y="1609"/>
                  </a:cubicBezTo>
                  <a:cubicBezTo>
                    <a:pt x="7329" y="1383"/>
                    <a:pt x="7332" y="1110"/>
                    <a:pt x="7251" y="866"/>
                  </a:cubicBezTo>
                  <a:cubicBezTo>
                    <a:pt x="7137" y="518"/>
                    <a:pt x="6862" y="252"/>
                    <a:pt x="6597" y="0"/>
                  </a:cubicBezTo>
                  <a:lnTo>
                    <a:pt x="6597" y="0"/>
                  </a:lnTo>
                  <a:cubicBezTo>
                    <a:pt x="6653" y="160"/>
                    <a:pt x="6642" y="339"/>
                    <a:pt x="6572" y="493"/>
                  </a:cubicBezTo>
                  <a:cubicBezTo>
                    <a:pt x="6477" y="281"/>
                    <a:pt x="6277" y="119"/>
                    <a:pt x="6050" y="73"/>
                  </a:cubicBezTo>
                  <a:cubicBezTo>
                    <a:pt x="6016" y="398"/>
                    <a:pt x="5918" y="716"/>
                    <a:pt x="5763" y="1005"/>
                  </a:cubicBezTo>
                  <a:cubicBezTo>
                    <a:pt x="5676" y="736"/>
                    <a:pt x="5489" y="501"/>
                    <a:pt x="5247" y="355"/>
                  </a:cubicBezTo>
                  <a:cubicBezTo>
                    <a:pt x="5210" y="636"/>
                    <a:pt x="5121" y="910"/>
                    <a:pt x="4987" y="1159"/>
                  </a:cubicBezTo>
                  <a:cubicBezTo>
                    <a:pt x="4976" y="1102"/>
                    <a:pt x="4962" y="1046"/>
                    <a:pt x="4939" y="993"/>
                  </a:cubicBezTo>
                  <a:cubicBezTo>
                    <a:pt x="4860" y="799"/>
                    <a:pt x="4693" y="657"/>
                    <a:pt x="4531" y="523"/>
                  </a:cubicBezTo>
                  <a:cubicBezTo>
                    <a:pt x="4441" y="449"/>
                    <a:pt x="4350" y="375"/>
                    <a:pt x="4260" y="301"/>
                  </a:cubicBezTo>
                  <a:lnTo>
                    <a:pt x="4260" y="301"/>
                  </a:lnTo>
                  <a:cubicBezTo>
                    <a:pt x="4370" y="611"/>
                    <a:pt x="4315" y="954"/>
                    <a:pt x="4258" y="1277"/>
                  </a:cubicBezTo>
                  <a:cubicBezTo>
                    <a:pt x="4133" y="1077"/>
                    <a:pt x="4061" y="843"/>
                    <a:pt x="4051" y="605"/>
                  </a:cubicBezTo>
                  <a:cubicBezTo>
                    <a:pt x="4035" y="614"/>
                    <a:pt x="4019" y="623"/>
                    <a:pt x="4004" y="631"/>
                  </a:cubicBezTo>
                  <a:cubicBezTo>
                    <a:pt x="4004" y="628"/>
                    <a:pt x="4005" y="625"/>
                    <a:pt x="4005" y="622"/>
                  </a:cubicBezTo>
                  <a:lnTo>
                    <a:pt x="4005" y="622"/>
                  </a:lnTo>
                  <a:cubicBezTo>
                    <a:pt x="3731" y="724"/>
                    <a:pt x="3513" y="970"/>
                    <a:pt x="3447" y="1256"/>
                  </a:cubicBezTo>
                  <a:cubicBezTo>
                    <a:pt x="3281" y="982"/>
                    <a:pt x="3172" y="672"/>
                    <a:pt x="3131" y="355"/>
                  </a:cubicBezTo>
                  <a:cubicBezTo>
                    <a:pt x="2889" y="501"/>
                    <a:pt x="2702" y="736"/>
                    <a:pt x="2615" y="1005"/>
                  </a:cubicBezTo>
                  <a:cubicBezTo>
                    <a:pt x="2460" y="716"/>
                    <a:pt x="2361" y="398"/>
                    <a:pt x="2327" y="73"/>
                  </a:cubicBezTo>
                  <a:cubicBezTo>
                    <a:pt x="2100" y="119"/>
                    <a:pt x="1901" y="281"/>
                    <a:pt x="1806" y="493"/>
                  </a:cubicBezTo>
                  <a:cubicBezTo>
                    <a:pt x="1735" y="339"/>
                    <a:pt x="1725" y="160"/>
                    <a:pt x="178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82"/>
            <p:cNvSpPr/>
            <p:nvPr/>
          </p:nvSpPr>
          <p:spPr>
            <a:xfrm>
              <a:off x="4664830" y="3190018"/>
              <a:ext cx="116458" cy="44360"/>
            </a:xfrm>
            <a:custGeom>
              <a:avLst/>
              <a:gdLst/>
              <a:ahLst/>
              <a:cxnLst/>
              <a:rect l="l" t="t" r="r" b="b"/>
              <a:pathLst>
                <a:path w="2389" h="910" extrusionOk="0">
                  <a:moveTo>
                    <a:pt x="1" y="0"/>
                  </a:moveTo>
                  <a:lnTo>
                    <a:pt x="1" y="0"/>
                  </a:lnTo>
                  <a:cubicBezTo>
                    <a:pt x="49" y="150"/>
                    <a:pt x="77" y="331"/>
                    <a:pt x="65" y="495"/>
                  </a:cubicBezTo>
                  <a:cubicBezTo>
                    <a:pt x="260" y="621"/>
                    <a:pt x="460" y="736"/>
                    <a:pt x="677" y="810"/>
                  </a:cubicBezTo>
                  <a:cubicBezTo>
                    <a:pt x="878" y="878"/>
                    <a:pt x="1088" y="909"/>
                    <a:pt x="1299" y="909"/>
                  </a:cubicBezTo>
                  <a:cubicBezTo>
                    <a:pt x="1622" y="909"/>
                    <a:pt x="1948" y="837"/>
                    <a:pt x="2249" y="716"/>
                  </a:cubicBezTo>
                  <a:cubicBezTo>
                    <a:pt x="2293" y="698"/>
                    <a:pt x="2335" y="681"/>
                    <a:pt x="2377" y="661"/>
                  </a:cubicBezTo>
                  <a:cubicBezTo>
                    <a:pt x="2324" y="490"/>
                    <a:pt x="2339" y="270"/>
                    <a:pt x="2388" y="81"/>
                  </a:cubicBezTo>
                  <a:lnTo>
                    <a:pt x="2388" y="81"/>
                  </a:lnTo>
                  <a:cubicBezTo>
                    <a:pt x="2095" y="333"/>
                    <a:pt x="1702" y="454"/>
                    <a:pt x="1316" y="454"/>
                  </a:cubicBezTo>
                  <a:cubicBezTo>
                    <a:pt x="1252" y="454"/>
                    <a:pt x="1189" y="451"/>
                    <a:pt x="1127" y="445"/>
                  </a:cubicBezTo>
                  <a:cubicBezTo>
                    <a:pt x="728" y="401"/>
                    <a:pt x="336" y="255"/>
                    <a:pt x="17" y="6"/>
                  </a:cubicBezTo>
                  <a:cubicBezTo>
                    <a:pt x="11" y="5"/>
                    <a:pt x="5" y="2"/>
                    <a:pt x="1"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82"/>
            <p:cNvSpPr/>
            <p:nvPr/>
          </p:nvSpPr>
          <p:spPr>
            <a:xfrm>
              <a:off x="4759692" y="3032466"/>
              <a:ext cx="71074" cy="30760"/>
            </a:xfrm>
            <a:custGeom>
              <a:avLst/>
              <a:gdLst/>
              <a:ahLst/>
              <a:cxnLst/>
              <a:rect l="l" t="t" r="r" b="b"/>
              <a:pathLst>
                <a:path w="1458" h="631" extrusionOk="0">
                  <a:moveTo>
                    <a:pt x="1416" y="0"/>
                  </a:moveTo>
                  <a:cubicBezTo>
                    <a:pt x="1407" y="0"/>
                    <a:pt x="1396" y="6"/>
                    <a:pt x="1382" y="19"/>
                  </a:cubicBezTo>
                  <a:cubicBezTo>
                    <a:pt x="1357" y="49"/>
                    <a:pt x="1330" y="81"/>
                    <a:pt x="1307" y="107"/>
                  </a:cubicBezTo>
                  <a:cubicBezTo>
                    <a:pt x="1182" y="266"/>
                    <a:pt x="977" y="357"/>
                    <a:pt x="776" y="357"/>
                  </a:cubicBezTo>
                  <a:cubicBezTo>
                    <a:pt x="753" y="357"/>
                    <a:pt x="729" y="356"/>
                    <a:pt x="706" y="353"/>
                  </a:cubicBezTo>
                  <a:cubicBezTo>
                    <a:pt x="524" y="332"/>
                    <a:pt x="389" y="203"/>
                    <a:pt x="263" y="85"/>
                  </a:cubicBezTo>
                  <a:cubicBezTo>
                    <a:pt x="237" y="58"/>
                    <a:pt x="206" y="46"/>
                    <a:pt x="176" y="46"/>
                  </a:cubicBezTo>
                  <a:cubicBezTo>
                    <a:pt x="86" y="46"/>
                    <a:pt x="0" y="148"/>
                    <a:pt x="58" y="242"/>
                  </a:cubicBezTo>
                  <a:cubicBezTo>
                    <a:pt x="197" y="487"/>
                    <a:pt x="458" y="631"/>
                    <a:pt x="728" y="631"/>
                  </a:cubicBezTo>
                  <a:cubicBezTo>
                    <a:pt x="822" y="631"/>
                    <a:pt x="918" y="613"/>
                    <a:pt x="1009" y="576"/>
                  </a:cubicBezTo>
                  <a:cubicBezTo>
                    <a:pt x="1195" y="507"/>
                    <a:pt x="1361" y="358"/>
                    <a:pt x="1424" y="166"/>
                  </a:cubicBezTo>
                  <a:cubicBezTo>
                    <a:pt x="1442" y="134"/>
                    <a:pt x="1458" y="0"/>
                    <a:pt x="141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82"/>
            <p:cNvSpPr/>
            <p:nvPr/>
          </p:nvSpPr>
          <p:spPr>
            <a:xfrm>
              <a:off x="4616472" y="3032466"/>
              <a:ext cx="71074" cy="30760"/>
            </a:xfrm>
            <a:custGeom>
              <a:avLst/>
              <a:gdLst/>
              <a:ahLst/>
              <a:cxnLst/>
              <a:rect l="l" t="t" r="r" b="b"/>
              <a:pathLst>
                <a:path w="1458" h="631" extrusionOk="0">
                  <a:moveTo>
                    <a:pt x="42" y="0"/>
                  </a:moveTo>
                  <a:cubicBezTo>
                    <a:pt x="0" y="0"/>
                    <a:pt x="16" y="134"/>
                    <a:pt x="33" y="166"/>
                  </a:cubicBezTo>
                  <a:cubicBezTo>
                    <a:pt x="97" y="358"/>
                    <a:pt x="262" y="507"/>
                    <a:pt x="449" y="575"/>
                  </a:cubicBezTo>
                  <a:cubicBezTo>
                    <a:pt x="541" y="612"/>
                    <a:pt x="636" y="630"/>
                    <a:pt x="731" y="630"/>
                  </a:cubicBezTo>
                  <a:cubicBezTo>
                    <a:pt x="1000" y="630"/>
                    <a:pt x="1260" y="486"/>
                    <a:pt x="1400" y="242"/>
                  </a:cubicBezTo>
                  <a:cubicBezTo>
                    <a:pt x="1458" y="148"/>
                    <a:pt x="1372" y="46"/>
                    <a:pt x="1282" y="46"/>
                  </a:cubicBezTo>
                  <a:cubicBezTo>
                    <a:pt x="1252" y="46"/>
                    <a:pt x="1221" y="58"/>
                    <a:pt x="1195" y="85"/>
                  </a:cubicBezTo>
                  <a:cubicBezTo>
                    <a:pt x="1068" y="203"/>
                    <a:pt x="934" y="332"/>
                    <a:pt x="752" y="352"/>
                  </a:cubicBezTo>
                  <a:cubicBezTo>
                    <a:pt x="729" y="355"/>
                    <a:pt x="705" y="356"/>
                    <a:pt x="681" y="356"/>
                  </a:cubicBezTo>
                  <a:cubicBezTo>
                    <a:pt x="480" y="356"/>
                    <a:pt x="275" y="266"/>
                    <a:pt x="150" y="107"/>
                  </a:cubicBezTo>
                  <a:cubicBezTo>
                    <a:pt x="128" y="81"/>
                    <a:pt x="100" y="48"/>
                    <a:pt x="76" y="19"/>
                  </a:cubicBezTo>
                  <a:cubicBezTo>
                    <a:pt x="62" y="6"/>
                    <a:pt x="51" y="0"/>
                    <a:pt x="4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82"/>
            <p:cNvSpPr/>
            <p:nvPr/>
          </p:nvSpPr>
          <p:spPr>
            <a:xfrm>
              <a:off x="4608624" y="2958711"/>
              <a:ext cx="74340" cy="20523"/>
            </a:xfrm>
            <a:custGeom>
              <a:avLst/>
              <a:gdLst/>
              <a:ahLst/>
              <a:cxnLst/>
              <a:rect l="l" t="t" r="r" b="b"/>
              <a:pathLst>
                <a:path w="1525" h="421" extrusionOk="0">
                  <a:moveTo>
                    <a:pt x="795" y="1"/>
                  </a:moveTo>
                  <a:cubicBezTo>
                    <a:pt x="442" y="1"/>
                    <a:pt x="79" y="88"/>
                    <a:pt x="18" y="255"/>
                  </a:cubicBezTo>
                  <a:cubicBezTo>
                    <a:pt x="17" y="255"/>
                    <a:pt x="17" y="255"/>
                    <a:pt x="17" y="256"/>
                  </a:cubicBezTo>
                  <a:cubicBezTo>
                    <a:pt x="1" y="274"/>
                    <a:pt x="18" y="298"/>
                    <a:pt x="36" y="298"/>
                  </a:cubicBezTo>
                  <a:cubicBezTo>
                    <a:pt x="38" y="298"/>
                    <a:pt x="39" y="298"/>
                    <a:pt x="40" y="297"/>
                  </a:cubicBezTo>
                  <a:cubicBezTo>
                    <a:pt x="87" y="299"/>
                    <a:pt x="134" y="300"/>
                    <a:pt x="182" y="300"/>
                  </a:cubicBezTo>
                  <a:cubicBezTo>
                    <a:pt x="324" y="300"/>
                    <a:pt x="468" y="293"/>
                    <a:pt x="611" y="293"/>
                  </a:cubicBezTo>
                  <a:cubicBezTo>
                    <a:pt x="845" y="293"/>
                    <a:pt x="1077" y="311"/>
                    <a:pt x="1298" y="408"/>
                  </a:cubicBezTo>
                  <a:cubicBezTo>
                    <a:pt x="1317" y="416"/>
                    <a:pt x="1338" y="421"/>
                    <a:pt x="1358" y="421"/>
                  </a:cubicBezTo>
                  <a:cubicBezTo>
                    <a:pt x="1444" y="421"/>
                    <a:pt x="1524" y="346"/>
                    <a:pt x="1510" y="252"/>
                  </a:cubicBezTo>
                  <a:cubicBezTo>
                    <a:pt x="1465" y="82"/>
                    <a:pt x="1134" y="1"/>
                    <a:pt x="79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82"/>
            <p:cNvSpPr/>
            <p:nvPr/>
          </p:nvSpPr>
          <p:spPr>
            <a:xfrm>
              <a:off x="4764275" y="2958711"/>
              <a:ext cx="74340" cy="20523"/>
            </a:xfrm>
            <a:custGeom>
              <a:avLst/>
              <a:gdLst/>
              <a:ahLst/>
              <a:cxnLst/>
              <a:rect l="l" t="t" r="r" b="b"/>
              <a:pathLst>
                <a:path w="1525" h="421" extrusionOk="0">
                  <a:moveTo>
                    <a:pt x="730" y="1"/>
                  </a:moveTo>
                  <a:cubicBezTo>
                    <a:pt x="390" y="1"/>
                    <a:pt x="59" y="82"/>
                    <a:pt x="15" y="252"/>
                  </a:cubicBezTo>
                  <a:cubicBezTo>
                    <a:pt x="1" y="346"/>
                    <a:pt x="80" y="421"/>
                    <a:pt x="166" y="421"/>
                  </a:cubicBezTo>
                  <a:cubicBezTo>
                    <a:pt x="187" y="421"/>
                    <a:pt x="207" y="416"/>
                    <a:pt x="227" y="408"/>
                  </a:cubicBezTo>
                  <a:cubicBezTo>
                    <a:pt x="448" y="311"/>
                    <a:pt x="680" y="293"/>
                    <a:pt x="914" y="293"/>
                  </a:cubicBezTo>
                  <a:cubicBezTo>
                    <a:pt x="1057" y="293"/>
                    <a:pt x="1201" y="300"/>
                    <a:pt x="1343" y="300"/>
                  </a:cubicBezTo>
                  <a:cubicBezTo>
                    <a:pt x="1391" y="300"/>
                    <a:pt x="1438" y="299"/>
                    <a:pt x="1485" y="297"/>
                  </a:cubicBezTo>
                  <a:cubicBezTo>
                    <a:pt x="1486" y="298"/>
                    <a:pt x="1487" y="298"/>
                    <a:pt x="1489" y="298"/>
                  </a:cubicBezTo>
                  <a:cubicBezTo>
                    <a:pt x="1507" y="298"/>
                    <a:pt x="1524" y="273"/>
                    <a:pt x="1507" y="256"/>
                  </a:cubicBezTo>
                  <a:lnTo>
                    <a:pt x="1507" y="255"/>
                  </a:lnTo>
                  <a:cubicBezTo>
                    <a:pt x="1446" y="88"/>
                    <a:pt x="1083" y="1"/>
                    <a:pt x="73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82"/>
            <p:cNvSpPr/>
            <p:nvPr/>
          </p:nvSpPr>
          <p:spPr>
            <a:xfrm>
              <a:off x="4703633" y="3087453"/>
              <a:ext cx="39973" cy="17013"/>
            </a:xfrm>
            <a:custGeom>
              <a:avLst/>
              <a:gdLst/>
              <a:ahLst/>
              <a:cxnLst/>
              <a:rect l="l" t="t" r="r" b="b"/>
              <a:pathLst>
                <a:path w="820" h="349" extrusionOk="0">
                  <a:moveTo>
                    <a:pt x="51" y="1"/>
                  </a:moveTo>
                  <a:cubicBezTo>
                    <a:pt x="1" y="9"/>
                    <a:pt x="8" y="74"/>
                    <a:pt x="26" y="108"/>
                  </a:cubicBezTo>
                  <a:cubicBezTo>
                    <a:pt x="74" y="200"/>
                    <a:pt x="164" y="263"/>
                    <a:pt x="261" y="303"/>
                  </a:cubicBezTo>
                  <a:lnTo>
                    <a:pt x="262" y="303"/>
                  </a:lnTo>
                  <a:cubicBezTo>
                    <a:pt x="290" y="331"/>
                    <a:pt x="333" y="348"/>
                    <a:pt x="377" y="348"/>
                  </a:cubicBezTo>
                  <a:cubicBezTo>
                    <a:pt x="388" y="348"/>
                    <a:pt x="399" y="347"/>
                    <a:pt x="411" y="345"/>
                  </a:cubicBezTo>
                  <a:cubicBezTo>
                    <a:pt x="422" y="347"/>
                    <a:pt x="433" y="348"/>
                    <a:pt x="444" y="348"/>
                  </a:cubicBezTo>
                  <a:cubicBezTo>
                    <a:pt x="488" y="348"/>
                    <a:pt x="530" y="331"/>
                    <a:pt x="559" y="302"/>
                  </a:cubicBezTo>
                  <a:cubicBezTo>
                    <a:pt x="656" y="263"/>
                    <a:pt x="747" y="200"/>
                    <a:pt x="794" y="108"/>
                  </a:cubicBezTo>
                  <a:cubicBezTo>
                    <a:pt x="812" y="74"/>
                    <a:pt x="819" y="9"/>
                    <a:pt x="769" y="1"/>
                  </a:cubicBezTo>
                  <a:cubicBezTo>
                    <a:pt x="674" y="11"/>
                    <a:pt x="590" y="74"/>
                    <a:pt x="493" y="89"/>
                  </a:cubicBezTo>
                  <a:cubicBezTo>
                    <a:pt x="468" y="99"/>
                    <a:pt x="439" y="101"/>
                    <a:pt x="409" y="101"/>
                  </a:cubicBezTo>
                  <a:cubicBezTo>
                    <a:pt x="381" y="101"/>
                    <a:pt x="353" y="99"/>
                    <a:pt x="325" y="89"/>
                  </a:cubicBezTo>
                  <a:cubicBezTo>
                    <a:pt x="230" y="75"/>
                    <a:pt x="146" y="1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82"/>
            <p:cNvSpPr/>
            <p:nvPr/>
          </p:nvSpPr>
          <p:spPr>
            <a:xfrm>
              <a:off x="4664294" y="3107927"/>
              <a:ext cx="118651" cy="23935"/>
            </a:xfrm>
            <a:custGeom>
              <a:avLst/>
              <a:gdLst/>
              <a:ahLst/>
              <a:cxnLst/>
              <a:rect l="l" t="t" r="r" b="b"/>
              <a:pathLst>
                <a:path w="2434" h="491" extrusionOk="0">
                  <a:moveTo>
                    <a:pt x="233" y="1"/>
                  </a:moveTo>
                  <a:cubicBezTo>
                    <a:pt x="197" y="1"/>
                    <a:pt x="158" y="21"/>
                    <a:pt x="130" y="41"/>
                  </a:cubicBezTo>
                  <a:cubicBezTo>
                    <a:pt x="58" y="79"/>
                    <a:pt x="0" y="182"/>
                    <a:pt x="80" y="245"/>
                  </a:cubicBezTo>
                  <a:cubicBezTo>
                    <a:pt x="99" y="260"/>
                    <a:pt x="119" y="266"/>
                    <a:pt x="138" y="266"/>
                  </a:cubicBezTo>
                  <a:cubicBezTo>
                    <a:pt x="158" y="266"/>
                    <a:pt x="177" y="260"/>
                    <a:pt x="195" y="249"/>
                  </a:cubicBezTo>
                  <a:cubicBezTo>
                    <a:pt x="227" y="271"/>
                    <a:pt x="265" y="286"/>
                    <a:pt x="300" y="300"/>
                  </a:cubicBezTo>
                  <a:cubicBezTo>
                    <a:pt x="539" y="386"/>
                    <a:pt x="786" y="464"/>
                    <a:pt x="1040" y="482"/>
                  </a:cubicBezTo>
                  <a:cubicBezTo>
                    <a:pt x="1071" y="489"/>
                    <a:pt x="1103" y="490"/>
                    <a:pt x="1135" y="490"/>
                  </a:cubicBezTo>
                  <a:cubicBezTo>
                    <a:pt x="1162" y="490"/>
                    <a:pt x="1190" y="489"/>
                    <a:pt x="1216" y="488"/>
                  </a:cubicBezTo>
                  <a:cubicBezTo>
                    <a:pt x="1244" y="489"/>
                    <a:pt x="1272" y="490"/>
                    <a:pt x="1299" y="490"/>
                  </a:cubicBezTo>
                  <a:cubicBezTo>
                    <a:pt x="1331" y="490"/>
                    <a:pt x="1363" y="489"/>
                    <a:pt x="1394" y="482"/>
                  </a:cubicBezTo>
                  <a:cubicBezTo>
                    <a:pt x="1648" y="464"/>
                    <a:pt x="1896" y="386"/>
                    <a:pt x="2134" y="300"/>
                  </a:cubicBezTo>
                  <a:cubicBezTo>
                    <a:pt x="2169" y="286"/>
                    <a:pt x="2207" y="271"/>
                    <a:pt x="2239" y="249"/>
                  </a:cubicBezTo>
                  <a:cubicBezTo>
                    <a:pt x="2257" y="260"/>
                    <a:pt x="2276" y="266"/>
                    <a:pt x="2296" y="266"/>
                  </a:cubicBezTo>
                  <a:cubicBezTo>
                    <a:pt x="2315" y="266"/>
                    <a:pt x="2335" y="260"/>
                    <a:pt x="2355" y="245"/>
                  </a:cubicBezTo>
                  <a:cubicBezTo>
                    <a:pt x="2434" y="182"/>
                    <a:pt x="2376" y="79"/>
                    <a:pt x="2304" y="41"/>
                  </a:cubicBezTo>
                  <a:cubicBezTo>
                    <a:pt x="2276" y="21"/>
                    <a:pt x="2237" y="1"/>
                    <a:pt x="2201" y="1"/>
                  </a:cubicBezTo>
                  <a:cubicBezTo>
                    <a:pt x="2179" y="1"/>
                    <a:pt x="2158" y="9"/>
                    <a:pt x="2143" y="30"/>
                  </a:cubicBezTo>
                  <a:cubicBezTo>
                    <a:pt x="2133" y="49"/>
                    <a:pt x="2131" y="69"/>
                    <a:pt x="2136" y="90"/>
                  </a:cubicBezTo>
                  <a:cubicBezTo>
                    <a:pt x="2125" y="94"/>
                    <a:pt x="2115" y="102"/>
                    <a:pt x="2106" y="108"/>
                  </a:cubicBezTo>
                  <a:cubicBezTo>
                    <a:pt x="1846" y="296"/>
                    <a:pt x="1526" y="339"/>
                    <a:pt x="1216" y="361"/>
                  </a:cubicBezTo>
                  <a:cubicBezTo>
                    <a:pt x="907" y="339"/>
                    <a:pt x="588" y="296"/>
                    <a:pt x="328" y="108"/>
                  </a:cubicBezTo>
                  <a:cubicBezTo>
                    <a:pt x="319" y="102"/>
                    <a:pt x="309" y="95"/>
                    <a:pt x="298" y="90"/>
                  </a:cubicBezTo>
                  <a:cubicBezTo>
                    <a:pt x="303" y="70"/>
                    <a:pt x="301" y="49"/>
                    <a:pt x="291" y="30"/>
                  </a:cubicBezTo>
                  <a:cubicBezTo>
                    <a:pt x="276" y="9"/>
                    <a:pt x="255" y="1"/>
                    <a:pt x="23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82"/>
            <p:cNvSpPr/>
            <p:nvPr/>
          </p:nvSpPr>
          <p:spPr>
            <a:xfrm>
              <a:off x="4575671" y="2604414"/>
              <a:ext cx="295946" cy="203667"/>
            </a:xfrm>
            <a:custGeom>
              <a:avLst/>
              <a:gdLst/>
              <a:ahLst/>
              <a:cxnLst/>
              <a:rect l="l" t="t" r="r" b="b"/>
              <a:pathLst>
                <a:path w="6071" h="4178" extrusionOk="0">
                  <a:moveTo>
                    <a:pt x="2695" y="1"/>
                  </a:moveTo>
                  <a:cubicBezTo>
                    <a:pt x="2565" y="1"/>
                    <a:pt x="2425" y="71"/>
                    <a:pt x="2348" y="175"/>
                  </a:cubicBezTo>
                  <a:cubicBezTo>
                    <a:pt x="2218" y="351"/>
                    <a:pt x="2067" y="537"/>
                    <a:pt x="1835" y="567"/>
                  </a:cubicBezTo>
                  <a:cubicBezTo>
                    <a:pt x="1832" y="567"/>
                    <a:pt x="1829" y="567"/>
                    <a:pt x="1826" y="567"/>
                  </a:cubicBezTo>
                  <a:cubicBezTo>
                    <a:pt x="1799" y="567"/>
                    <a:pt x="1772" y="550"/>
                    <a:pt x="1761" y="524"/>
                  </a:cubicBezTo>
                  <a:cubicBezTo>
                    <a:pt x="1745" y="486"/>
                    <a:pt x="1766" y="445"/>
                    <a:pt x="1801" y="428"/>
                  </a:cubicBezTo>
                  <a:cubicBezTo>
                    <a:pt x="1896" y="357"/>
                    <a:pt x="1969" y="259"/>
                    <a:pt x="2042" y="161"/>
                  </a:cubicBezTo>
                  <a:cubicBezTo>
                    <a:pt x="2012" y="154"/>
                    <a:pt x="1983" y="149"/>
                    <a:pt x="1956" y="149"/>
                  </a:cubicBezTo>
                  <a:cubicBezTo>
                    <a:pt x="1953" y="149"/>
                    <a:pt x="1951" y="149"/>
                    <a:pt x="1948" y="149"/>
                  </a:cubicBezTo>
                  <a:cubicBezTo>
                    <a:pt x="1936" y="149"/>
                    <a:pt x="1924" y="148"/>
                    <a:pt x="1911" y="148"/>
                  </a:cubicBezTo>
                  <a:cubicBezTo>
                    <a:pt x="1799" y="148"/>
                    <a:pt x="1679" y="163"/>
                    <a:pt x="1591" y="235"/>
                  </a:cubicBezTo>
                  <a:cubicBezTo>
                    <a:pt x="1508" y="306"/>
                    <a:pt x="1472" y="385"/>
                    <a:pt x="1389" y="442"/>
                  </a:cubicBezTo>
                  <a:cubicBezTo>
                    <a:pt x="1370" y="452"/>
                    <a:pt x="1348" y="458"/>
                    <a:pt x="1328" y="458"/>
                  </a:cubicBezTo>
                  <a:cubicBezTo>
                    <a:pt x="1309" y="458"/>
                    <a:pt x="1291" y="453"/>
                    <a:pt x="1275" y="444"/>
                  </a:cubicBezTo>
                  <a:cubicBezTo>
                    <a:pt x="1241" y="420"/>
                    <a:pt x="1204" y="381"/>
                    <a:pt x="1161" y="381"/>
                  </a:cubicBezTo>
                  <a:cubicBezTo>
                    <a:pt x="1153" y="381"/>
                    <a:pt x="1145" y="382"/>
                    <a:pt x="1137" y="385"/>
                  </a:cubicBezTo>
                  <a:cubicBezTo>
                    <a:pt x="1018" y="440"/>
                    <a:pt x="965" y="579"/>
                    <a:pt x="961" y="703"/>
                  </a:cubicBezTo>
                  <a:cubicBezTo>
                    <a:pt x="953" y="926"/>
                    <a:pt x="980" y="1156"/>
                    <a:pt x="897" y="1368"/>
                  </a:cubicBezTo>
                  <a:cubicBezTo>
                    <a:pt x="865" y="1439"/>
                    <a:pt x="779" y="1580"/>
                    <a:pt x="690" y="1580"/>
                  </a:cubicBezTo>
                  <a:cubicBezTo>
                    <a:pt x="676" y="1580"/>
                    <a:pt x="662" y="1576"/>
                    <a:pt x="648" y="1569"/>
                  </a:cubicBezTo>
                  <a:cubicBezTo>
                    <a:pt x="587" y="1526"/>
                    <a:pt x="649" y="1452"/>
                    <a:pt x="671" y="1411"/>
                  </a:cubicBezTo>
                  <a:cubicBezTo>
                    <a:pt x="711" y="1326"/>
                    <a:pt x="762" y="1243"/>
                    <a:pt x="780" y="1152"/>
                  </a:cubicBezTo>
                  <a:cubicBezTo>
                    <a:pt x="797" y="1063"/>
                    <a:pt x="778" y="974"/>
                    <a:pt x="757" y="886"/>
                  </a:cubicBezTo>
                  <a:cubicBezTo>
                    <a:pt x="729" y="900"/>
                    <a:pt x="700" y="911"/>
                    <a:pt x="682" y="929"/>
                  </a:cubicBezTo>
                  <a:cubicBezTo>
                    <a:pt x="597" y="985"/>
                    <a:pt x="535" y="1074"/>
                    <a:pt x="514" y="1173"/>
                  </a:cubicBezTo>
                  <a:cubicBezTo>
                    <a:pt x="490" y="1278"/>
                    <a:pt x="514" y="1416"/>
                    <a:pt x="413" y="1485"/>
                  </a:cubicBezTo>
                  <a:cubicBezTo>
                    <a:pt x="350" y="1522"/>
                    <a:pt x="267" y="1521"/>
                    <a:pt x="213" y="1575"/>
                  </a:cubicBezTo>
                  <a:cubicBezTo>
                    <a:pt x="73" y="1698"/>
                    <a:pt x="112" y="1876"/>
                    <a:pt x="151" y="2038"/>
                  </a:cubicBezTo>
                  <a:cubicBezTo>
                    <a:pt x="220" y="1984"/>
                    <a:pt x="300" y="1938"/>
                    <a:pt x="393" y="1902"/>
                  </a:cubicBezTo>
                  <a:cubicBezTo>
                    <a:pt x="403" y="1887"/>
                    <a:pt x="418" y="1872"/>
                    <a:pt x="435" y="1872"/>
                  </a:cubicBezTo>
                  <a:cubicBezTo>
                    <a:pt x="442" y="1872"/>
                    <a:pt x="450" y="1875"/>
                    <a:pt x="457" y="1882"/>
                  </a:cubicBezTo>
                  <a:cubicBezTo>
                    <a:pt x="473" y="1899"/>
                    <a:pt x="469" y="1923"/>
                    <a:pt x="453" y="1937"/>
                  </a:cubicBezTo>
                  <a:cubicBezTo>
                    <a:pt x="430" y="1984"/>
                    <a:pt x="402" y="2027"/>
                    <a:pt x="367" y="2067"/>
                  </a:cubicBezTo>
                  <a:cubicBezTo>
                    <a:pt x="75" y="2360"/>
                    <a:pt x="0" y="2654"/>
                    <a:pt x="355" y="2842"/>
                  </a:cubicBezTo>
                  <a:cubicBezTo>
                    <a:pt x="352" y="2630"/>
                    <a:pt x="484" y="2431"/>
                    <a:pt x="689" y="2344"/>
                  </a:cubicBezTo>
                  <a:cubicBezTo>
                    <a:pt x="667" y="2255"/>
                    <a:pt x="712" y="2123"/>
                    <a:pt x="730" y="2045"/>
                  </a:cubicBezTo>
                  <a:cubicBezTo>
                    <a:pt x="801" y="1841"/>
                    <a:pt x="972" y="1692"/>
                    <a:pt x="1161" y="1632"/>
                  </a:cubicBezTo>
                  <a:cubicBezTo>
                    <a:pt x="1096" y="1381"/>
                    <a:pt x="1301" y="1104"/>
                    <a:pt x="1546" y="1038"/>
                  </a:cubicBezTo>
                  <a:cubicBezTo>
                    <a:pt x="1551" y="1037"/>
                    <a:pt x="1555" y="1036"/>
                    <a:pt x="1560" y="1036"/>
                  </a:cubicBezTo>
                  <a:cubicBezTo>
                    <a:pt x="1583" y="1036"/>
                    <a:pt x="1606" y="1053"/>
                    <a:pt x="1606" y="1080"/>
                  </a:cubicBezTo>
                  <a:cubicBezTo>
                    <a:pt x="1606" y="1106"/>
                    <a:pt x="1583" y="1125"/>
                    <a:pt x="1561" y="1125"/>
                  </a:cubicBezTo>
                  <a:cubicBezTo>
                    <a:pt x="1384" y="1214"/>
                    <a:pt x="1388" y="1426"/>
                    <a:pt x="1361" y="1604"/>
                  </a:cubicBezTo>
                  <a:cubicBezTo>
                    <a:pt x="1536" y="1609"/>
                    <a:pt x="1698" y="1700"/>
                    <a:pt x="1790" y="1903"/>
                  </a:cubicBezTo>
                  <a:cubicBezTo>
                    <a:pt x="1826" y="1947"/>
                    <a:pt x="1799" y="1989"/>
                    <a:pt x="1760" y="1989"/>
                  </a:cubicBezTo>
                  <a:cubicBezTo>
                    <a:pt x="1741" y="1989"/>
                    <a:pt x="1720" y="1979"/>
                    <a:pt x="1702" y="1953"/>
                  </a:cubicBezTo>
                  <a:cubicBezTo>
                    <a:pt x="1606" y="1882"/>
                    <a:pt x="1502" y="1849"/>
                    <a:pt x="1403" y="1849"/>
                  </a:cubicBezTo>
                  <a:cubicBezTo>
                    <a:pt x="1215" y="1849"/>
                    <a:pt x="1042" y="1966"/>
                    <a:pt x="958" y="2171"/>
                  </a:cubicBezTo>
                  <a:cubicBezTo>
                    <a:pt x="942" y="2205"/>
                    <a:pt x="934" y="2254"/>
                    <a:pt x="922" y="2299"/>
                  </a:cubicBezTo>
                  <a:cubicBezTo>
                    <a:pt x="937" y="2299"/>
                    <a:pt x="953" y="2300"/>
                    <a:pt x="968" y="2301"/>
                  </a:cubicBezTo>
                  <a:cubicBezTo>
                    <a:pt x="1099" y="2322"/>
                    <a:pt x="1298" y="2387"/>
                    <a:pt x="1311" y="2538"/>
                  </a:cubicBezTo>
                  <a:cubicBezTo>
                    <a:pt x="1307" y="2553"/>
                    <a:pt x="1292" y="2565"/>
                    <a:pt x="1276" y="2565"/>
                  </a:cubicBezTo>
                  <a:cubicBezTo>
                    <a:pt x="1273" y="2565"/>
                    <a:pt x="1269" y="2564"/>
                    <a:pt x="1266" y="2563"/>
                  </a:cubicBezTo>
                  <a:cubicBezTo>
                    <a:pt x="1183" y="2518"/>
                    <a:pt x="1089" y="2484"/>
                    <a:pt x="995" y="2484"/>
                  </a:cubicBezTo>
                  <a:cubicBezTo>
                    <a:pt x="941" y="2484"/>
                    <a:pt x="887" y="2495"/>
                    <a:pt x="836" y="2523"/>
                  </a:cubicBezTo>
                  <a:cubicBezTo>
                    <a:pt x="598" y="2637"/>
                    <a:pt x="566" y="2874"/>
                    <a:pt x="697" y="3087"/>
                  </a:cubicBezTo>
                  <a:cubicBezTo>
                    <a:pt x="734" y="3166"/>
                    <a:pt x="662" y="3242"/>
                    <a:pt x="590" y="3242"/>
                  </a:cubicBezTo>
                  <a:cubicBezTo>
                    <a:pt x="564" y="3242"/>
                    <a:pt x="537" y="3232"/>
                    <a:pt x="516" y="3208"/>
                  </a:cubicBezTo>
                  <a:cubicBezTo>
                    <a:pt x="481" y="3174"/>
                    <a:pt x="453" y="3137"/>
                    <a:pt x="430" y="3099"/>
                  </a:cubicBezTo>
                  <a:lnTo>
                    <a:pt x="430" y="3099"/>
                  </a:lnTo>
                  <a:cubicBezTo>
                    <a:pt x="395" y="3488"/>
                    <a:pt x="817" y="3542"/>
                    <a:pt x="1108" y="3567"/>
                  </a:cubicBezTo>
                  <a:cubicBezTo>
                    <a:pt x="1184" y="3594"/>
                    <a:pt x="1195" y="3702"/>
                    <a:pt x="1132" y="3750"/>
                  </a:cubicBezTo>
                  <a:cubicBezTo>
                    <a:pt x="1126" y="3755"/>
                    <a:pt x="1120" y="3759"/>
                    <a:pt x="1113" y="3762"/>
                  </a:cubicBezTo>
                  <a:cubicBezTo>
                    <a:pt x="1117" y="3765"/>
                    <a:pt x="1120" y="3769"/>
                    <a:pt x="1123" y="3771"/>
                  </a:cubicBezTo>
                  <a:cubicBezTo>
                    <a:pt x="1213" y="3881"/>
                    <a:pt x="1360" y="3957"/>
                    <a:pt x="1495" y="3983"/>
                  </a:cubicBezTo>
                  <a:cubicBezTo>
                    <a:pt x="1537" y="3995"/>
                    <a:pt x="1579" y="4000"/>
                    <a:pt x="1621" y="4000"/>
                  </a:cubicBezTo>
                  <a:cubicBezTo>
                    <a:pt x="1675" y="4000"/>
                    <a:pt x="1729" y="3992"/>
                    <a:pt x="1782" y="3984"/>
                  </a:cubicBezTo>
                  <a:cubicBezTo>
                    <a:pt x="1727" y="3914"/>
                    <a:pt x="1673" y="3843"/>
                    <a:pt x="1622" y="3771"/>
                  </a:cubicBezTo>
                  <a:cubicBezTo>
                    <a:pt x="1582" y="3735"/>
                    <a:pt x="1534" y="3713"/>
                    <a:pt x="1479" y="3712"/>
                  </a:cubicBezTo>
                  <a:cubicBezTo>
                    <a:pt x="1477" y="3712"/>
                    <a:pt x="1476" y="3712"/>
                    <a:pt x="1474" y="3712"/>
                  </a:cubicBezTo>
                  <a:cubicBezTo>
                    <a:pt x="1460" y="3712"/>
                    <a:pt x="1445" y="3703"/>
                    <a:pt x="1440" y="3686"/>
                  </a:cubicBezTo>
                  <a:cubicBezTo>
                    <a:pt x="1434" y="3662"/>
                    <a:pt x="1451" y="3644"/>
                    <a:pt x="1471" y="3642"/>
                  </a:cubicBezTo>
                  <a:cubicBezTo>
                    <a:pt x="1497" y="3635"/>
                    <a:pt x="1524" y="3631"/>
                    <a:pt x="1550" y="3631"/>
                  </a:cubicBezTo>
                  <a:cubicBezTo>
                    <a:pt x="1691" y="3631"/>
                    <a:pt x="1820" y="3733"/>
                    <a:pt x="1914" y="3833"/>
                  </a:cubicBezTo>
                  <a:cubicBezTo>
                    <a:pt x="2071" y="4010"/>
                    <a:pt x="2332" y="4178"/>
                    <a:pt x="2579" y="4178"/>
                  </a:cubicBezTo>
                  <a:cubicBezTo>
                    <a:pt x="2666" y="4178"/>
                    <a:pt x="2751" y="4157"/>
                    <a:pt x="2830" y="4109"/>
                  </a:cubicBezTo>
                  <a:cubicBezTo>
                    <a:pt x="2836" y="4074"/>
                    <a:pt x="2838" y="4037"/>
                    <a:pt x="2837" y="4001"/>
                  </a:cubicBezTo>
                  <a:cubicBezTo>
                    <a:pt x="2838" y="3862"/>
                    <a:pt x="2740" y="3714"/>
                    <a:pt x="2625" y="3714"/>
                  </a:cubicBezTo>
                  <a:cubicBezTo>
                    <a:pt x="2579" y="3714"/>
                    <a:pt x="2530" y="3737"/>
                    <a:pt x="2484" y="3795"/>
                  </a:cubicBezTo>
                  <a:cubicBezTo>
                    <a:pt x="2482" y="3814"/>
                    <a:pt x="2468" y="3822"/>
                    <a:pt x="2454" y="3822"/>
                  </a:cubicBezTo>
                  <a:cubicBezTo>
                    <a:pt x="2434" y="3822"/>
                    <a:pt x="2413" y="3805"/>
                    <a:pt x="2423" y="3779"/>
                  </a:cubicBezTo>
                  <a:cubicBezTo>
                    <a:pt x="2476" y="3662"/>
                    <a:pt x="2581" y="3610"/>
                    <a:pt x="2688" y="3610"/>
                  </a:cubicBezTo>
                  <a:cubicBezTo>
                    <a:pt x="2799" y="3610"/>
                    <a:pt x="2912" y="3665"/>
                    <a:pt x="2975" y="3764"/>
                  </a:cubicBezTo>
                  <a:cubicBezTo>
                    <a:pt x="2986" y="3672"/>
                    <a:pt x="2986" y="3577"/>
                    <a:pt x="2986" y="3485"/>
                  </a:cubicBezTo>
                  <a:cubicBezTo>
                    <a:pt x="2830" y="3119"/>
                    <a:pt x="2595" y="3309"/>
                    <a:pt x="2307" y="3148"/>
                  </a:cubicBezTo>
                  <a:cubicBezTo>
                    <a:pt x="2269" y="3115"/>
                    <a:pt x="2150" y="3062"/>
                    <a:pt x="2087" y="3006"/>
                  </a:cubicBezTo>
                  <a:cubicBezTo>
                    <a:pt x="2023" y="3041"/>
                    <a:pt x="1951" y="3061"/>
                    <a:pt x="1878" y="3061"/>
                  </a:cubicBezTo>
                  <a:cubicBezTo>
                    <a:pt x="1873" y="3061"/>
                    <a:pt x="1868" y="3061"/>
                    <a:pt x="1862" y="3060"/>
                  </a:cubicBezTo>
                  <a:cubicBezTo>
                    <a:pt x="1856" y="3060"/>
                    <a:pt x="1848" y="3059"/>
                    <a:pt x="1840" y="3058"/>
                  </a:cubicBezTo>
                  <a:lnTo>
                    <a:pt x="1840" y="3058"/>
                  </a:lnTo>
                  <a:cubicBezTo>
                    <a:pt x="1853" y="3083"/>
                    <a:pt x="1864" y="3110"/>
                    <a:pt x="1873" y="3136"/>
                  </a:cubicBezTo>
                  <a:cubicBezTo>
                    <a:pt x="1905" y="3138"/>
                    <a:pt x="1938" y="3152"/>
                    <a:pt x="1960" y="3164"/>
                  </a:cubicBezTo>
                  <a:cubicBezTo>
                    <a:pt x="2047" y="3205"/>
                    <a:pt x="2132" y="3255"/>
                    <a:pt x="2198" y="3327"/>
                  </a:cubicBezTo>
                  <a:cubicBezTo>
                    <a:pt x="2220" y="3360"/>
                    <a:pt x="2318" y="3443"/>
                    <a:pt x="2264" y="3471"/>
                  </a:cubicBezTo>
                  <a:cubicBezTo>
                    <a:pt x="2262" y="3472"/>
                    <a:pt x="2260" y="3472"/>
                    <a:pt x="2258" y="3472"/>
                  </a:cubicBezTo>
                  <a:cubicBezTo>
                    <a:pt x="2248" y="3472"/>
                    <a:pt x="2239" y="3465"/>
                    <a:pt x="2234" y="3455"/>
                  </a:cubicBezTo>
                  <a:cubicBezTo>
                    <a:pt x="2234" y="3455"/>
                    <a:pt x="2231" y="3451"/>
                    <a:pt x="2230" y="3451"/>
                  </a:cubicBezTo>
                  <a:cubicBezTo>
                    <a:pt x="2163" y="3394"/>
                    <a:pt x="2057" y="3390"/>
                    <a:pt x="1982" y="3359"/>
                  </a:cubicBezTo>
                  <a:cubicBezTo>
                    <a:pt x="1960" y="3348"/>
                    <a:pt x="1939" y="3343"/>
                    <a:pt x="1917" y="3341"/>
                  </a:cubicBezTo>
                  <a:lnTo>
                    <a:pt x="1917" y="3341"/>
                  </a:lnTo>
                  <a:cubicBezTo>
                    <a:pt x="1919" y="3354"/>
                    <a:pt x="1920" y="3367"/>
                    <a:pt x="1922" y="3381"/>
                  </a:cubicBezTo>
                  <a:cubicBezTo>
                    <a:pt x="1932" y="3440"/>
                    <a:pt x="1932" y="3529"/>
                    <a:pt x="1855" y="3538"/>
                  </a:cubicBezTo>
                  <a:cubicBezTo>
                    <a:pt x="1851" y="3539"/>
                    <a:pt x="1848" y="3539"/>
                    <a:pt x="1844" y="3539"/>
                  </a:cubicBezTo>
                  <a:cubicBezTo>
                    <a:pt x="1813" y="3539"/>
                    <a:pt x="1782" y="3520"/>
                    <a:pt x="1770" y="3490"/>
                  </a:cubicBezTo>
                  <a:cubicBezTo>
                    <a:pt x="1717" y="3268"/>
                    <a:pt x="1685" y="2983"/>
                    <a:pt x="1467" y="2861"/>
                  </a:cubicBezTo>
                  <a:cubicBezTo>
                    <a:pt x="1451" y="2860"/>
                    <a:pt x="1435" y="2847"/>
                    <a:pt x="1435" y="2829"/>
                  </a:cubicBezTo>
                  <a:cubicBezTo>
                    <a:pt x="1440" y="2808"/>
                    <a:pt x="1456" y="2800"/>
                    <a:pt x="1478" y="2800"/>
                  </a:cubicBezTo>
                  <a:cubicBezTo>
                    <a:pt x="1558" y="2800"/>
                    <a:pt x="1719" y="2909"/>
                    <a:pt x="1753" y="2943"/>
                  </a:cubicBezTo>
                  <a:cubicBezTo>
                    <a:pt x="1763" y="2951"/>
                    <a:pt x="1772" y="2961"/>
                    <a:pt x="1780" y="2970"/>
                  </a:cubicBezTo>
                  <a:cubicBezTo>
                    <a:pt x="1901" y="2920"/>
                    <a:pt x="2017" y="2856"/>
                    <a:pt x="2091" y="2746"/>
                  </a:cubicBezTo>
                  <a:cubicBezTo>
                    <a:pt x="2164" y="2650"/>
                    <a:pt x="2163" y="2527"/>
                    <a:pt x="2145" y="2412"/>
                  </a:cubicBezTo>
                  <a:cubicBezTo>
                    <a:pt x="2140" y="2399"/>
                    <a:pt x="2137" y="2386"/>
                    <a:pt x="2137" y="2372"/>
                  </a:cubicBezTo>
                  <a:cubicBezTo>
                    <a:pt x="2057" y="2338"/>
                    <a:pt x="1984" y="2282"/>
                    <a:pt x="1909" y="2235"/>
                  </a:cubicBezTo>
                  <a:cubicBezTo>
                    <a:pt x="1897" y="2229"/>
                    <a:pt x="1893" y="2214"/>
                    <a:pt x="1900" y="2201"/>
                  </a:cubicBezTo>
                  <a:cubicBezTo>
                    <a:pt x="1904" y="2194"/>
                    <a:pt x="1913" y="2189"/>
                    <a:pt x="1921" y="2189"/>
                  </a:cubicBezTo>
                  <a:cubicBezTo>
                    <a:pt x="1925" y="2189"/>
                    <a:pt x="1929" y="2190"/>
                    <a:pt x="1933" y="2193"/>
                  </a:cubicBezTo>
                  <a:cubicBezTo>
                    <a:pt x="1981" y="2227"/>
                    <a:pt x="2033" y="2237"/>
                    <a:pt x="2087" y="2237"/>
                  </a:cubicBezTo>
                  <a:cubicBezTo>
                    <a:pt x="2162" y="2237"/>
                    <a:pt x="2241" y="2217"/>
                    <a:pt x="2316" y="2216"/>
                  </a:cubicBezTo>
                  <a:cubicBezTo>
                    <a:pt x="2361" y="2213"/>
                    <a:pt x="2398" y="2197"/>
                    <a:pt x="2440" y="2197"/>
                  </a:cubicBezTo>
                  <a:cubicBezTo>
                    <a:pt x="2444" y="2197"/>
                    <a:pt x="2449" y="2198"/>
                    <a:pt x="2454" y="2198"/>
                  </a:cubicBezTo>
                  <a:cubicBezTo>
                    <a:pt x="2524" y="2206"/>
                    <a:pt x="2562" y="2297"/>
                    <a:pt x="2516" y="2352"/>
                  </a:cubicBezTo>
                  <a:cubicBezTo>
                    <a:pt x="2476" y="2398"/>
                    <a:pt x="2416" y="2410"/>
                    <a:pt x="2356" y="2410"/>
                  </a:cubicBezTo>
                  <a:cubicBezTo>
                    <a:pt x="2368" y="2543"/>
                    <a:pt x="2306" y="2730"/>
                    <a:pt x="2272" y="2810"/>
                  </a:cubicBezTo>
                  <a:cubicBezTo>
                    <a:pt x="2250" y="2859"/>
                    <a:pt x="2218" y="2902"/>
                    <a:pt x="2180" y="2937"/>
                  </a:cubicBezTo>
                  <a:cubicBezTo>
                    <a:pt x="2249" y="2994"/>
                    <a:pt x="2326" y="3009"/>
                    <a:pt x="2404" y="3009"/>
                  </a:cubicBezTo>
                  <a:cubicBezTo>
                    <a:pt x="2497" y="3009"/>
                    <a:pt x="2594" y="2988"/>
                    <a:pt x="2688" y="2988"/>
                  </a:cubicBezTo>
                  <a:cubicBezTo>
                    <a:pt x="2729" y="2988"/>
                    <a:pt x="2771" y="2992"/>
                    <a:pt x="2811" y="3004"/>
                  </a:cubicBezTo>
                  <a:cubicBezTo>
                    <a:pt x="2881" y="3024"/>
                    <a:pt x="2941" y="3066"/>
                    <a:pt x="2986" y="3120"/>
                  </a:cubicBezTo>
                  <a:cubicBezTo>
                    <a:pt x="2986" y="3095"/>
                    <a:pt x="2985" y="3071"/>
                    <a:pt x="2985" y="3047"/>
                  </a:cubicBezTo>
                  <a:cubicBezTo>
                    <a:pt x="2994" y="2869"/>
                    <a:pt x="2971" y="2674"/>
                    <a:pt x="2976" y="2486"/>
                  </a:cubicBezTo>
                  <a:cubicBezTo>
                    <a:pt x="2926" y="2236"/>
                    <a:pt x="2801" y="2029"/>
                    <a:pt x="2501" y="1934"/>
                  </a:cubicBezTo>
                  <a:cubicBezTo>
                    <a:pt x="2497" y="1935"/>
                    <a:pt x="2493" y="1936"/>
                    <a:pt x="2489" y="1936"/>
                  </a:cubicBezTo>
                  <a:cubicBezTo>
                    <a:pt x="2434" y="1936"/>
                    <a:pt x="2424" y="1848"/>
                    <a:pt x="2486" y="1841"/>
                  </a:cubicBezTo>
                  <a:cubicBezTo>
                    <a:pt x="2529" y="1818"/>
                    <a:pt x="2574" y="1808"/>
                    <a:pt x="2620" y="1808"/>
                  </a:cubicBezTo>
                  <a:cubicBezTo>
                    <a:pt x="2727" y="1808"/>
                    <a:pt x="2836" y="1862"/>
                    <a:pt x="2913" y="1934"/>
                  </a:cubicBezTo>
                  <a:cubicBezTo>
                    <a:pt x="2968" y="1997"/>
                    <a:pt x="3008" y="2066"/>
                    <a:pt x="3036" y="2138"/>
                  </a:cubicBezTo>
                  <a:cubicBezTo>
                    <a:pt x="3063" y="2066"/>
                    <a:pt x="3103" y="1997"/>
                    <a:pt x="3158" y="1934"/>
                  </a:cubicBezTo>
                  <a:cubicBezTo>
                    <a:pt x="3235" y="1862"/>
                    <a:pt x="3344" y="1808"/>
                    <a:pt x="3451" y="1808"/>
                  </a:cubicBezTo>
                  <a:cubicBezTo>
                    <a:pt x="3497" y="1808"/>
                    <a:pt x="3542" y="1818"/>
                    <a:pt x="3585" y="1841"/>
                  </a:cubicBezTo>
                  <a:cubicBezTo>
                    <a:pt x="3647" y="1848"/>
                    <a:pt x="3637" y="1936"/>
                    <a:pt x="3582" y="1936"/>
                  </a:cubicBezTo>
                  <a:cubicBezTo>
                    <a:pt x="3578" y="1936"/>
                    <a:pt x="3574" y="1935"/>
                    <a:pt x="3570" y="1934"/>
                  </a:cubicBezTo>
                  <a:cubicBezTo>
                    <a:pt x="3269" y="2029"/>
                    <a:pt x="3144" y="2237"/>
                    <a:pt x="3094" y="2488"/>
                  </a:cubicBezTo>
                  <a:cubicBezTo>
                    <a:pt x="3100" y="2675"/>
                    <a:pt x="3078" y="2869"/>
                    <a:pt x="3085" y="3047"/>
                  </a:cubicBezTo>
                  <a:cubicBezTo>
                    <a:pt x="3085" y="3071"/>
                    <a:pt x="3085" y="3095"/>
                    <a:pt x="3084" y="3120"/>
                  </a:cubicBezTo>
                  <a:cubicBezTo>
                    <a:pt x="3129" y="3066"/>
                    <a:pt x="3190" y="3024"/>
                    <a:pt x="3259" y="3004"/>
                  </a:cubicBezTo>
                  <a:cubicBezTo>
                    <a:pt x="3300" y="2992"/>
                    <a:pt x="3341" y="2988"/>
                    <a:pt x="3382" y="2988"/>
                  </a:cubicBezTo>
                  <a:cubicBezTo>
                    <a:pt x="3477" y="2988"/>
                    <a:pt x="3574" y="3009"/>
                    <a:pt x="3667" y="3009"/>
                  </a:cubicBezTo>
                  <a:cubicBezTo>
                    <a:pt x="3745" y="3009"/>
                    <a:pt x="3821" y="2994"/>
                    <a:pt x="3890" y="2939"/>
                  </a:cubicBezTo>
                  <a:cubicBezTo>
                    <a:pt x="3853" y="2902"/>
                    <a:pt x="3820" y="2859"/>
                    <a:pt x="3798" y="2810"/>
                  </a:cubicBezTo>
                  <a:cubicBezTo>
                    <a:pt x="3766" y="2730"/>
                    <a:pt x="3702" y="2543"/>
                    <a:pt x="3715" y="2410"/>
                  </a:cubicBezTo>
                  <a:cubicBezTo>
                    <a:pt x="3655" y="2410"/>
                    <a:pt x="3595" y="2398"/>
                    <a:pt x="3554" y="2352"/>
                  </a:cubicBezTo>
                  <a:cubicBezTo>
                    <a:pt x="3508" y="2297"/>
                    <a:pt x="3547" y="2206"/>
                    <a:pt x="3617" y="2198"/>
                  </a:cubicBezTo>
                  <a:cubicBezTo>
                    <a:pt x="3622" y="2198"/>
                    <a:pt x="3627" y="2197"/>
                    <a:pt x="3631" y="2197"/>
                  </a:cubicBezTo>
                  <a:cubicBezTo>
                    <a:pt x="3673" y="2197"/>
                    <a:pt x="3710" y="2213"/>
                    <a:pt x="3755" y="2216"/>
                  </a:cubicBezTo>
                  <a:cubicBezTo>
                    <a:pt x="3830" y="2217"/>
                    <a:pt x="3909" y="2237"/>
                    <a:pt x="3984" y="2237"/>
                  </a:cubicBezTo>
                  <a:cubicBezTo>
                    <a:pt x="4038" y="2237"/>
                    <a:pt x="4090" y="2227"/>
                    <a:pt x="4137" y="2193"/>
                  </a:cubicBezTo>
                  <a:cubicBezTo>
                    <a:pt x="4141" y="2190"/>
                    <a:pt x="4145" y="2189"/>
                    <a:pt x="4149" y="2189"/>
                  </a:cubicBezTo>
                  <a:cubicBezTo>
                    <a:pt x="4158" y="2189"/>
                    <a:pt x="4167" y="2194"/>
                    <a:pt x="4171" y="2201"/>
                  </a:cubicBezTo>
                  <a:cubicBezTo>
                    <a:pt x="4178" y="2214"/>
                    <a:pt x="4174" y="2227"/>
                    <a:pt x="4163" y="2235"/>
                  </a:cubicBezTo>
                  <a:cubicBezTo>
                    <a:pt x="4087" y="2282"/>
                    <a:pt x="4014" y="2338"/>
                    <a:pt x="3934" y="2372"/>
                  </a:cubicBezTo>
                  <a:cubicBezTo>
                    <a:pt x="3934" y="2385"/>
                    <a:pt x="3931" y="2399"/>
                    <a:pt x="3926" y="2412"/>
                  </a:cubicBezTo>
                  <a:cubicBezTo>
                    <a:pt x="3908" y="2527"/>
                    <a:pt x="3907" y="2650"/>
                    <a:pt x="3980" y="2746"/>
                  </a:cubicBezTo>
                  <a:cubicBezTo>
                    <a:pt x="4054" y="2856"/>
                    <a:pt x="4169" y="2920"/>
                    <a:pt x="4291" y="2970"/>
                  </a:cubicBezTo>
                  <a:cubicBezTo>
                    <a:pt x="4299" y="2961"/>
                    <a:pt x="4309" y="2951"/>
                    <a:pt x="4318" y="2943"/>
                  </a:cubicBezTo>
                  <a:cubicBezTo>
                    <a:pt x="4351" y="2909"/>
                    <a:pt x="4513" y="2800"/>
                    <a:pt x="4593" y="2800"/>
                  </a:cubicBezTo>
                  <a:cubicBezTo>
                    <a:pt x="4615" y="2800"/>
                    <a:pt x="4631" y="2808"/>
                    <a:pt x="4636" y="2829"/>
                  </a:cubicBezTo>
                  <a:cubicBezTo>
                    <a:pt x="4636" y="2847"/>
                    <a:pt x="4620" y="2860"/>
                    <a:pt x="4603" y="2861"/>
                  </a:cubicBezTo>
                  <a:cubicBezTo>
                    <a:pt x="4385" y="2983"/>
                    <a:pt x="4354" y="3268"/>
                    <a:pt x="4300" y="3491"/>
                  </a:cubicBezTo>
                  <a:cubicBezTo>
                    <a:pt x="4289" y="3520"/>
                    <a:pt x="4258" y="3539"/>
                    <a:pt x="4227" y="3539"/>
                  </a:cubicBezTo>
                  <a:cubicBezTo>
                    <a:pt x="4224" y="3539"/>
                    <a:pt x="4220" y="3539"/>
                    <a:pt x="4216" y="3538"/>
                  </a:cubicBezTo>
                  <a:cubicBezTo>
                    <a:pt x="4139" y="3529"/>
                    <a:pt x="4139" y="3440"/>
                    <a:pt x="4149" y="3381"/>
                  </a:cubicBezTo>
                  <a:cubicBezTo>
                    <a:pt x="4150" y="3367"/>
                    <a:pt x="4152" y="3354"/>
                    <a:pt x="4154" y="3341"/>
                  </a:cubicBezTo>
                  <a:lnTo>
                    <a:pt x="4154" y="3341"/>
                  </a:lnTo>
                  <a:cubicBezTo>
                    <a:pt x="4132" y="3343"/>
                    <a:pt x="4110" y="3348"/>
                    <a:pt x="4089" y="3359"/>
                  </a:cubicBezTo>
                  <a:cubicBezTo>
                    <a:pt x="4014" y="3390"/>
                    <a:pt x="3907" y="3394"/>
                    <a:pt x="3841" y="3451"/>
                  </a:cubicBezTo>
                  <a:cubicBezTo>
                    <a:pt x="3840" y="3451"/>
                    <a:pt x="3837" y="3455"/>
                    <a:pt x="3837" y="3455"/>
                  </a:cubicBezTo>
                  <a:cubicBezTo>
                    <a:pt x="3832" y="3465"/>
                    <a:pt x="3823" y="3472"/>
                    <a:pt x="3813" y="3472"/>
                  </a:cubicBezTo>
                  <a:cubicBezTo>
                    <a:pt x="3811" y="3472"/>
                    <a:pt x="3809" y="3472"/>
                    <a:pt x="3808" y="3471"/>
                  </a:cubicBezTo>
                  <a:cubicBezTo>
                    <a:pt x="3753" y="3443"/>
                    <a:pt x="3851" y="3359"/>
                    <a:pt x="3873" y="3327"/>
                  </a:cubicBezTo>
                  <a:cubicBezTo>
                    <a:pt x="3939" y="3255"/>
                    <a:pt x="4024" y="3205"/>
                    <a:pt x="4111" y="3164"/>
                  </a:cubicBezTo>
                  <a:cubicBezTo>
                    <a:pt x="4133" y="3152"/>
                    <a:pt x="4165" y="3138"/>
                    <a:pt x="4198" y="3136"/>
                  </a:cubicBezTo>
                  <a:cubicBezTo>
                    <a:pt x="4207" y="3110"/>
                    <a:pt x="4217" y="3083"/>
                    <a:pt x="4231" y="3058"/>
                  </a:cubicBezTo>
                  <a:lnTo>
                    <a:pt x="4231" y="3058"/>
                  </a:lnTo>
                  <a:cubicBezTo>
                    <a:pt x="4222" y="3059"/>
                    <a:pt x="4215" y="3060"/>
                    <a:pt x="4208" y="3060"/>
                  </a:cubicBezTo>
                  <a:cubicBezTo>
                    <a:pt x="4202" y="3061"/>
                    <a:pt x="4197" y="3061"/>
                    <a:pt x="4192" y="3061"/>
                  </a:cubicBezTo>
                  <a:cubicBezTo>
                    <a:pt x="4119" y="3061"/>
                    <a:pt x="4047" y="3041"/>
                    <a:pt x="3983" y="3006"/>
                  </a:cubicBezTo>
                  <a:cubicBezTo>
                    <a:pt x="3921" y="3064"/>
                    <a:pt x="3802" y="3115"/>
                    <a:pt x="3764" y="3148"/>
                  </a:cubicBezTo>
                  <a:cubicBezTo>
                    <a:pt x="3476" y="3309"/>
                    <a:pt x="3241" y="3120"/>
                    <a:pt x="3085" y="3484"/>
                  </a:cubicBezTo>
                  <a:cubicBezTo>
                    <a:pt x="3084" y="3576"/>
                    <a:pt x="3085" y="3672"/>
                    <a:pt x="3095" y="3764"/>
                  </a:cubicBezTo>
                  <a:cubicBezTo>
                    <a:pt x="3158" y="3665"/>
                    <a:pt x="3272" y="3610"/>
                    <a:pt x="3383" y="3610"/>
                  </a:cubicBezTo>
                  <a:cubicBezTo>
                    <a:pt x="3490" y="3610"/>
                    <a:pt x="3595" y="3662"/>
                    <a:pt x="3648" y="3779"/>
                  </a:cubicBezTo>
                  <a:cubicBezTo>
                    <a:pt x="3658" y="3805"/>
                    <a:pt x="3636" y="3822"/>
                    <a:pt x="3616" y="3822"/>
                  </a:cubicBezTo>
                  <a:cubicBezTo>
                    <a:pt x="3602" y="3822"/>
                    <a:pt x="3588" y="3814"/>
                    <a:pt x="3586" y="3795"/>
                  </a:cubicBezTo>
                  <a:cubicBezTo>
                    <a:pt x="3540" y="3737"/>
                    <a:pt x="3491" y="3714"/>
                    <a:pt x="3445" y="3714"/>
                  </a:cubicBezTo>
                  <a:cubicBezTo>
                    <a:pt x="3331" y="3714"/>
                    <a:pt x="3233" y="3862"/>
                    <a:pt x="3234" y="4001"/>
                  </a:cubicBezTo>
                  <a:cubicBezTo>
                    <a:pt x="3232" y="4037"/>
                    <a:pt x="3235" y="4074"/>
                    <a:pt x="3241" y="4109"/>
                  </a:cubicBezTo>
                  <a:cubicBezTo>
                    <a:pt x="3319" y="4157"/>
                    <a:pt x="3404" y="4178"/>
                    <a:pt x="3491" y="4178"/>
                  </a:cubicBezTo>
                  <a:cubicBezTo>
                    <a:pt x="3738" y="4178"/>
                    <a:pt x="4000" y="4010"/>
                    <a:pt x="4157" y="3833"/>
                  </a:cubicBezTo>
                  <a:cubicBezTo>
                    <a:pt x="4251" y="3733"/>
                    <a:pt x="4380" y="3631"/>
                    <a:pt x="4521" y="3631"/>
                  </a:cubicBezTo>
                  <a:cubicBezTo>
                    <a:pt x="4547" y="3631"/>
                    <a:pt x="4573" y="3635"/>
                    <a:pt x="4599" y="3642"/>
                  </a:cubicBezTo>
                  <a:cubicBezTo>
                    <a:pt x="4619" y="3644"/>
                    <a:pt x="4637" y="3662"/>
                    <a:pt x="4631" y="3686"/>
                  </a:cubicBezTo>
                  <a:cubicBezTo>
                    <a:pt x="4626" y="3703"/>
                    <a:pt x="4611" y="3712"/>
                    <a:pt x="4596" y="3712"/>
                  </a:cubicBezTo>
                  <a:cubicBezTo>
                    <a:pt x="4594" y="3712"/>
                    <a:pt x="4593" y="3712"/>
                    <a:pt x="4591" y="3712"/>
                  </a:cubicBezTo>
                  <a:cubicBezTo>
                    <a:pt x="4537" y="3713"/>
                    <a:pt x="4488" y="3735"/>
                    <a:pt x="4449" y="3771"/>
                  </a:cubicBezTo>
                  <a:cubicBezTo>
                    <a:pt x="4397" y="3843"/>
                    <a:pt x="4344" y="3914"/>
                    <a:pt x="4288" y="3984"/>
                  </a:cubicBezTo>
                  <a:cubicBezTo>
                    <a:pt x="4342" y="3992"/>
                    <a:pt x="4396" y="4000"/>
                    <a:pt x="4450" y="4000"/>
                  </a:cubicBezTo>
                  <a:cubicBezTo>
                    <a:pt x="4492" y="4000"/>
                    <a:pt x="4533" y="3995"/>
                    <a:pt x="4575" y="3983"/>
                  </a:cubicBezTo>
                  <a:cubicBezTo>
                    <a:pt x="4711" y="3957"/>
                    <a:pt x="4858" y="3881"/>
                    <a:pt x="4948" y="3772"/>
                  </a:cubicBezTo>
                  <a:cubicBezTo>
                    <a:pt x="4951" y="3769"/>
                    <a:pt x="4954" y="3765"/>
                    <a:pt x="4958" y="3762"/>
                  </a:cubicBezTo>
                  <a:cubicBezTo>
                    <a:pt x="4951" y="3759"/>
                    <a:pt x="4944" y="3755"/>
                    <a:pt x="4939" y="3750"/>
                  </a:cubicBezTo>
                  <a:cubicBezTo>
                    <a:pt x="4875" y="3702"/>
                    <a:pt x="4887" y="3594"/>
                    <a:pt x="4963" y="3567"/>
                  </a:cubicBezTo>
                  <a:cubicBezTo>
                    <a:pt x="5254" y="3542"/>
                    <a:pt x="5676" y="3488"/>
                    <a:pt x="5640" y="3099"/>
                  </a:cubicBezTo>
                  <a:lnTo>
                    <a:pt x="5640" y="3099"/>
                  </a:lnTo>
                  <a:cubicBezTo>
                    <a:pt x="5617" y="3137"/>
                    <a:pt x="5589" y="3174"/>
                    <a:pt x="5555" y="3210"/>
                  </a:cubicBezTo>
                  <a:cubicBezTo>
                    <a:pt x="5534" y="3232"/>
                    <a:pt x="5507" y="3242"/>
                    <a:pt x="5481" y="3242"/>
                  </a:cubicBezTo>
                  <a:cubicBezTo>
                    <a:pt x="5408" y="3242"/>
                    <a:pt x="5337" y="3166"/>
                    <a:pt x="5374" y="3087"/>
                  </a:cubicBezTo>
                  <a:cubicBezTo>
                    <a:pt x="5505" y="2874"/>
                    <a:pt x="5473" y="2637"/>
                    <a:pt x="5234" y="2523"/>
                  </a:cubicBezTo>
                  <a:cubicBezTo>
                    <a:pt x="5183" y="2495"/>
                    <a:pt x="5129" y="2484"/>
                    <a:pt x="5075" y="2484"/>
                  </a:cubicBezTo>
                  <a:cubicBezTo>
                    <a:pt x="4982" y="2484"/>
                    <a:pt x="4888" y="2518"/>
                    <a:pt x="4805" y="2563"/>
                  </a:cubicBezTo>
                  <a:cubicBezTo>
                    <a:pt x="4802" y="2564"/>
                    <a:pt x="4798" y="2565"/>
                    <a:pt x="4794" y="2565"/>
                  </a:cubicBezTo>
                  <a:cubicBezTo>
                    <a:pt x="4779" y="2565"/>
                    <a:pt x="4764" y="2553"/>
                    <a:pt x="4760" y="2538"/>
                  </a:cubicBezTo>
                  <a:cubicBezTo>
                    <a:pt x="4773" y="2387"/>
                    <a:pt x="4972" y="2322"/>
                    <a:pt x="5103" y="2301"/>
                  </a:cubicBezTo>
                  <a:cubicBezTo>
                    <a:pt x="5118" y="2300"/>
                    <a:pt x="5134" y="2300"/>
                    <a:pt x="5149" y="2300"/>
                  </a:cubicBezTo>
                  <a:cubicBezTo>
                    <a:pt x="5137" y="2254"/>
                    <a:pt x="5129" y="2205"/>
                    <a:pt x="5113" y="2171"/>
                  </a:cubicBezTo>
                  <a:cubicBezTo>
                    <a:pt x="5029" y="1966"/>
                    <a:pt x="4856" y="1849"/>
                    <a:pt x="4669" y="1849"/>
                  </a:cubicBezTo>
                  <a:cubicBezTo>
                    <a:pt x="4569" y="1849"/>
                    <a:pt x="4465" y="1882"/>
                    <a:pt x="4369" y="1953"/>
                  </a:cubicBezTo>
                  <a:cubicBezTo>
                    <a:pt x="4351" y="1979"/>
                    <a:pt x="4329" y="1989"/>
                    <a:pt x="4310" y="1989"/>
                  </a:cubicBezTo>
                  <a:cubicBezTo>
                    <a:pt x="4271" y="1989"/>
                    <a:pt x="4244" y="1947"/>
                    <a:pt x="4281" y="1903"/>
                  </a:cubicBezTo>
                  <a:cubicBezTo>
                    <a:pt x="4372" y="1700"/>
                    <a:pt x="4535" y="1609"/>
                    <a:pt x="4709" y="1604"/>
                  </a:cubicBezTo>
                  <a:cubicBezTo>
                    <a:pt x="4683" y="1426"/>
                    <a:pt x="4687" y="1214"/>
                    <a:pt x="4510" y="1125"/>
                  </a:cubicBezTo>
                  <a:cubicBezTo>
                    <a:pt x="4487" y="1125"/>
                    <a:pt x="4465" y="1106"/>
                    <a:pt x="4465" y="1080"/>
                  </a:cubicBezTo>
                  <a:cubicBezTo>
                    <a:pt x="4465" y="1054"/>
                    <a:pt x="4487" y="1037"/>
                    <a:pt x="4510" y="1037"/>
                  </a:cubicBezTo>
                  <a:cubicBezTo>
                    <a:pt x="4515" y="1037"/>
                    <a:pt x="4520" y="1038"/>
                    <a:pt x="4525" y="1040"/>
                  </a:cubicBezTo>
                  <a:cubicBezTo>
                    <a:pt x="4770" y="1104"/>
                    <a:pt x="4974" y="1381"/>
                    <a:pt x="4910" y="1632"/>
                  </a:cubicBezTo>
                  <a:cubicBezTo>
                    <a:pt x="5098" y="1692"/>
                    <a:pt x="5270" y="1842"/>
                    <a:pt x="5340" y="2045"/>
                  </a:cubicBezTo>
                  <a:cubicBezTo>
                    <a:pt x="5358" y="2123"/>
                    <a:pt x="5403" y="2255"/>
                    <a:pt x="5381" y="2345"/>
                  </a:cubicBezTo>
                  <a:cubicBezTo>
                    <a:pt x="5586" y="2431"/>
                    <a:pt x="5719" y="2630"/>
                    <a:pt x="5716" y="2841"/>
                  </a:cubicBezTo>
                  <a:cubicBezTo>
                    <a:pt x="6071" y="2654"/>
                    <a:pt x="5995" y="2361"/>
                    <a:pt x="5703" y="2067"/>
                  </a:cubicBezTo>
                  <a:cubicBezTo>
                    <a:pt x="5669" y="2027"/>
                    <a:pt x="5640" y="1984"/>
                    <a:pt x="5618" y="1937"/>
                  </a:cubicBezTo>
                  <a:cubicBezTo>
                    <a:pt x="5603" y="1923"/>
                    <a:pt x="5598" y="1899"/>
                    <a:pt x="5613" y="1883"/>
                  </a:cubicBezTo>
                  <a:cubicBezTo>
                    <a:pt x="5621" y="1876"/>
                    <a:pt x="5628" y="1873"/>
                    <a:pt x="5635" y="1873"/>
                  </a:cubicBezTo>
                  <a:cubicBezTo>
                    <a:pt x="5652" y="1873"/>
                    <a:pt x="5667" y="1887"/>
                    <a:pt x="5678" y="1902"/>
                  </a:cubicBezTo>
                  <a:cubicBezTo>
                    <a:pt x="5771" y="1938"/>
                    <a:pt x="5850" y="1984"/>
                    <a:pt x="5919" y="2037"/>
                  </a:cubicBezTo>
                  <a:cubicBezTo>
                    <a:pt x="5959" y="1876"/>
                    <a:pt x="5997" y="1698"/>
                    <a:pt x="5858" y="1575"/>
                  </a:cubicBezTo>
                  <a:cubicBezTo>
                    <a:pt x="5803" y="1521"/>
                    <a:pt x="5720" y="1522"/>
                    <a:pt x="5657" y="1485"/>
                  </a:cubicBezTo>
                  <a:cubicBezTo>
                    <a:pt x="5557" y="1416"/>
                    <a:pt x="5580" y="1278"/>
                    <a:pt x="5557" y="1173"/>
                  </a:cubicBezTo>
                  <a:cubicBezTo>
                    <a:pt x="5535" y="1074"/>
                    <a:pt x="5473" y="985"/>
                    <a:pt x="5388" y="929"/>
                  </a:cubicBezTo>
                  <a:cubicBezTo>
                    <a:pt x="5370" y="911"/>
                    <a:pt x="5341" y="899"/>
                    <a:pt x="5313" y="886"/>
                  </a:cubicBezTo>
                  <a:cubicBezTo>
                    <a:pt x="5292" y="974"/>
                    <a:pt x="5273" y="1063"/>
                    <a:pt x="5290" y="1152"/>
                  </a:cubicBezTo>
                  <a:cubicBezTo>
                    <a:pt x="5308" y="1243"/>
                    <a:pt x="5359" y="1326"/>
                    <a:pt x="5400" y="1411"/>
                  </a:cubicBezTo>
                  <a:cubicBezTo>
                    <a:pt x="5422" y="1452"/>
                    <a:pt x="5483" y="1526"/>
                    <a:pt x="5422" y="1569"/>
                  </a:cubicBezTo>
                  <a:cubicBezTo>
                    <a:pt x="5408" y="1576"/>
                    <a:pt x="5394" y="1580"/>
                    <a:pt x="5380" y="1580"/>
                  </a:cubicBezTo>
                  <a:cubicBezTo>
                    <a:pt x="5291" y="1580"/>
                    <a:pt x="5205" y="1439"/>
                    <a:pt x="5174" y="1368"/>
                  </a:cubicBezTo>
                  <a:cubicBezTo>
                    <a:pt x="5090" y="1156"/>
                    <a:pt x="5117" y="926"/>
                    <a:pt x="5109" y="703"/>
                  </a:cubicBezTo>
                  <a:cubicBezTo>
                    <a:pt x="5105" y="579"/>
                    <a:pt x="5053" y="440"/>
                    <a:pt x="4933" y="385"/>
                  </a:cubicBezTo>
                  <a:cubicBezTo>
                    <a:pt x="4925" y="382"/>
                    <a:pt x="4917" y="381"/>
                    <a:pt x="4909" y="381"/>
                  </a:cubicBezTo>
                  <a:cubicBezTo>
                    <a:pt x="4866" y="381"/>
                    <a:pt x="4830" y="420"/>
                    <a:pt x="4796" y="444"/>
                  </a:cubicBezTo>
                  <a:cubicBezTo>
                    <a:pt x="4779" y="453"/>
                    <a:pt x="4761" y="458"/>
                    <a:pt x="4743" y="458"/>
                  </a:cubicBezTo>
                  <a:cubicBezTo>
                    <a:pt x="4722" y="458"/>
                    <a:pt x="4701" y="452"/>
                    <a:pt x="4682" y="442"/>
                  </a:cubicBezTo>
                  <a:cubicBezTo>
                    <a:pt x="4599" y="385"/>
                    <a:pt x="4562" y="306"/>
                    <a:pt x="4480" y="235"/>
                  </a:cubicBezTo>
                  <a:cubicBezTo>
                    <a:pt x="4391" y="164"/>
                    <a:pt x="4270" y="148"/>
                    <a:pt x="4158" y="148"/>
                  </a:cubicBezTo>
                  <a:cubicBezTo>
                    <a:pt x="4146" y="148"/>
                    <a:pt x="4134" y="149"/>
                    <a:pt x="4123" y="149"/>
                  </a:cubicBezTo>
                  <a:cubicBezTo>
                    <a:pt x="4119" y="149"/>
                    <a:pt x="4115" y="148"/>
                    <a:pt x="4111" y="148"/>
                  </a:cubicBezTo>
                  <a:cubicBezTo>
                    <a:pt x="4084" y="148"/>
                    <a:pt x="4057" y="154"/>
                    <a:pt x="4029" y="161"/>
                  </a:cubicBezTo>
                  <a:cubicBezTo>
                    <a:pt x="4101" y="259"/>
                    <a:pt x="4174" y="357"/>
                    <a:pt x="4269" y="428"/>
                  </a:cubicBezTo>
                  <a:cubicBezTo>
                    <a:pt x="4304" y="445"/>
                    <a:pt x="4326" y="486"/>
                    <a:pt x="4310" y="524"/>
                  </a:cubicBezTo>
                  <a:cubicBezTo>
                    <a:pt x="4298" y="550"/>
                    <a:pt x="4271" y="567"/>
                    <a:pt x="4244" y="567"/>
                  </a:cubicBezTo>
                  <a:cubicBezTo>
                    <a:pt x="4241" y="567"/>
                    <a:pt x="4238" y="567"/>
                    <a:pt x="4235" y="567"/>
                  </a:cubicBezTo>
                  <a:cubicBezTo>
                    <a:pt x="4004" y="537"/>
                    <a:pt x="3852" y="349"/>
                    <a:pt x="3723" y="175"/>
                  </a:cubicBezTo>
                  <a:cubicBezTo>
                    <a:pt x="3645" y="71"/>
                    <a:pt x="3505" y="1"/>
                    <a:pt x="3375" y="1"/>
                  </a:cubicBezTo>
                  <a:cubicBezTo>
                    <a:pt x="3271" y="1"/>
                    <a:pt x="3173" y="47"/>
                    <a:pt x="3121" y="158"/>
                  </a:cubicBezTo>
                  <a:cubicBezTo>
                    <a:pt x="3108" y="197"/>
                    <a:pt x="3099" y="243"/>
                    <a:pt x="3092" y="293"/>
                  </a:cubicBezTo>
                  <a:cubicBezTo>
                    <a:pt x="3096" y="393"/>
                    <a:pt x="3095" y="493"/>
                    <a:pt x="3106" y="593"/>
                  </a:cubicBezTo>
                  <a:cubicBezTo>
                    <a:pt x="3110" y="628"/>
                    <a:pt x="3113" y="662"/>
                    <a:pt x="3114" y="697"/>
                  </a:cubicBezTo>
                  <a:cubicBezTo>
                    <a:pt x="3114" y="697"/>
                    <a:pt x="3114" y="697"/>
                    <a:pt x="3114" y="698"/>
                  </a:cubicBezTo>
                  <a:cubicBezTo>
                    <a:pt x="3157" y="882"/>
                    <a:pt x="3248" y="1046"/>
                    <a:pt x="3397" y="1106"/>
                  </a:cubicBezTo>
                  <a:cubicBezTo>
                    <a:pt x="3444" y="1126"/>
                    <a:pt x="3498" y="1137"/>
                    <a:pt x="3549" y="1137"/>
                  </a:cubicBezTo>
                  <a:cubicBezTo>
                    <a:pt x="3610" y="1137"/>
                    <a:pt x="3669" y="1121"/>
                    <a:pt x="3715" y="1085"/>
                  </a:cubicBezTo>
                  <a:cubicBezTo>
                    <a:pt x="3569" y="1003"/>
                    <a:pt x="3465" y="845"/>
                    <a:pt x="3453" y="673"/>
                  </a:cubicBezTo>
                  <a:cubicBezTo>
                    <a:pt x="3451" y="659"/>
                    <a:pt x="3464" y="648"/>
                    <a:pt x="3477" y="648"/>
                  </a:cubicBezTo>
                  <a:cubicBezTo>
                    <a:pt x="3507" y="650"/>
                    <a:pt x="3503" y="698"/>
                    <a:pt x="3529" y="716"/>
                  </a:cubicBezTo>
                  <a:cubicBezTo>
                    <a:pt x="3652" y="835"/>
                    <a:pt x="3825" y="909"/>
                    <a:pt x="3997" y="928"/>
                  </a:cubicBezTo>
                  <a:cubicBezTo>
                    <a:pt x="4127" y="944"/>
                    <a:pt x="4113" y="1145"/>
                    <a:pt x="3984" y="1145"/>
                  </a:cubicBezTo>
                  <a:cubicBezTo>
                    <a:pt x="3983" y="1145"/>
                    <a:pt x="3983" y="1145"/>
                    <a:pt x="3982" y="1145"/>
                  </a:cubicBezTo>
                  <a:cubicBezTo>
                    <a:pt x="3969" y="1146"/>
                    <a:pt x="3957" y="1146"/>
                    <a:pt x="3944" y="1146"/>
                  </a:cubicBezTo>
                  <a:cubicBezTo>
                    <a:pt x="3927" y="1146"/>
                    <a:pt x="3910" y="1145"/>
                    <a:pt x="3894" y="1144"/>
                  </a:cubicBezTo>
                  <a:cubicBezTo>
                    <a:pt x="3875" y="1270"/>
                    <a:pt x="3749" y="1370"/>
                    <a:pt x="3616" y="1386"/>
                  </a:cubicBezTo>
                  <a:lnTo>
                    <a:pt x="3625" y="1384"/>
                  </a:lnTo>
                  <a:lnTo>
                    <a:pt x="3625" y="1384"/>
                  </a:lnTo>
                  <a:cubicBezTo>
                    <a:pt x="3591" y="1388"/>
                    <a:pt x="3559" y="1390"/>
                    <a:pt x="3528" y="1390"/>
                  </a:cubicBezTo>
                  <a:cubicBezTo>
                    <a:pt x="3289" y="1390"/>
                    <a:pt x="3125" y="1272"/>
                    <a:pt x="3036" y="1095"/>
                  </a:cubicBezTo>
                  <a:cubicBezTo>
                    <a:pt x="2946" y="1272"/>
                    <a:pt x="2782" y="1390"/>
                    <a:pt x="2542" y="1390"/>
                  </a:cubicBezTo>
                  <a:cubicBezTo>
                    <a:pt x="2511" y="1390"/>
                    <a:pt x="2479" y="1388"/>
                    <a:pt x="2445" y="1384"/>
                  </a:cubicBezTo>
                  <a:lnTo>
                    <a:pt x="2445" y="1384"/>
                  </a:lnTo>
                  <a:lnTo>
                    <a:pt x="2455" y="1386"/>
                  </a:lnTo>
                  <a:cubicBezTo>
                    <a:pt x="2322" y="1370"/>
                    <a:pt x="2195" y="1270"/>
                    <a:pt x="2176" y="1144"/>
                  </a:cubicBezTo>
                  <a:cubicBezTo>
                    <a:pt x="2160" y="1145"/>
                    <a:pt x="2143" y="1146"/>
                    <a:pt x="2126" y="1146"/>
                  </a:cubicBezTo>
                  <a:cubicBezTo>
                    <a:pt x="2114" y="1146"/>
                    <a:pt x="2101" y="1146"/>
                    <a:pt x="2089" y="1145"/>
                  </a:cubicBezTo>
                  <a:cubicBezTo>
                    <a:pt x="2088" y="1145"/>
                    <a:pt x="2088" y="1145"/>
                    <a:pt x="2087" y="1145"/>
                  </a:cubicBezTo>
                  <a:cubicBezTo>
                    <a:pt x="1957" y="1145"/>
                    <a:pt x="1944" y="944"/>
                    <a:pt x="2074" y="928"/>
                  </a:cubicBezTo>
                  <a:cubicBezTo>
                    <a:pt x="2245" y="909"/>
                    <a:pt x="2418" y="835"/>
                    <a:pt x="2542" y="716"/>
                  </a:cubicBezTo>
                  <a:cubicBezTo>
                    <a:pt x="2568" y="698"/>
                    <a:pt x="2563" y="650"/>
                    <a:pt x="2593" y="648"/>
                  </a:cubicBezTo>
                  <a:cubicBezTo>
                    <a:pt x="2606" y="648"/>
                    <a:pt x="2619" y="659"/>
                    <a:pt x="2619" y="673"/>
                  </a:cubicBezTo>
                  <a:cubicBezTo>
                    <a:pt x="2606" y="845"/>
                    <a:pt x="2502" y="1003"/>
                    <a:pt x="2356" y="1086"/>
                  </a:cubicBezTo>
                  <a:cubicBezTo>
                    <a:pt x="2402" y="1122"/>
                    <a:pt x="2460" y="1137"/>
                    <a:pt x="2521" y="1137"/>
                  </a:cubicBezTo>
                  <a:cubicBezTo>
                    <a:pt x="2573" y="1137"/>
                    <a:pt x="2626" y="1126"/>
                    <a:pt x="2674" y="1106"/>
                  </a:cubicBezTo>
                  <a:cubicBezTo>
                    <a:pt x="2822" y="1046"/>
                    <a:pt x="2914" y="882"/>
                    <a:pt x="2957" y="698"/>
                  </a:cubicBezTo>
                  <a:lnTo>
                    <a:pt x="2957" y="697"/>
                  </a:lnTo>
                  <a:cubicBezTo>
                    <a:pt x="2958" y="662"/>
                    <a:pt x="2961" y="628"/>
                    <a:pt x="2965" y="593"/>
                  </a:cubicBezTo>
                  <a:cubicBezTo>
                    <a:pt x="2975" y="492"/>
                    <a:pt x="2975" y="391"/>
                    <a:pt x="2978" y="290"/>
                  </a:cubicBezTo>
                  <a:cubicBezTo>
                    <a:pt x="2971" y="241"/>
                    <a:pt x="2962" y="197"/>
                    <a:pt x="2949" y="158"/>
                  </a:cubicBezTo>
                  <a:cubicBezTo>
                    <a:pt x="2897" y="47"/>
                    <a:pt x="2799" y="1"/>
                    <a:pt x="2695"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82"/>
            <p:cNvSpPr/>
            <p:nvPr/>
          </p:nvSpPr>
          <p:spPr>
            <a:xfrm>
              <a:off x="4565482" y="2592666"/>
              <a:ext cx="316274" cy="226773"/>
            </a:xfrm>
            <a:custGeom>
              <a:avLst/>
              <a:gdLst/>
              <a:ahLst/>
              <a:cxnLst/>
              <a:rect l="l" t="t" r="r" b="b"/>
              <a:pathLst>
                <a:path w="6488" h="4652" extrusionOk="0">
                  <a:moveTo>
                    <a:pt x="3585" y="241"/>
                  </a:moveTo>
                  <a:cubicBezTo>
                    <a:pt x="3714" y="241"/>
                    <a:pt x="3854" y="312"/>
                    <a:pt x="3932" y="415"/>
                  </a:cubicBezTo>
                  <a:cubicBezTo>
                    <a:pt x="4061" y="590"/>
                    <a:pt x="4212" y="778"/>
                    <a:pt x="4443" y="807"/>
                  </a:cubicBezTo>
                  <a:cubicBezTo>
                    <a:pt x="4446" y="807"/>
                    <a:pt x="4450" y="808"/>
                    <a:pt x="4454" y="808"/>
                  </a:cubicBezTo>
                  <a:cubicBezTo>
                    <a:pt x="4481" y="808"/>
                    <a:pt x="4507" y="790"/>
                    <a:pt x="4518" y="765"/>
                  </a:cubicBezTo>
                  <a:cubicBezTo>
                    <a:pt x="4534" y="727"/>
                    <a:pt x="4513" y="686"/>
                    <a:pt x="4478" y="669"/>
                  </a:cubicBezTo>
                  <a:cubicBezTo>
                    <a:pt x="4383" y="598"/>
                    <a:pt x="4310" y="500"/>
                    <a:pt x="4238" y="402"/>
                  </a:cubicBezTo>
                  <a:cubicBezTo>
                    <a:pt x="4265" y="395"/>
                    <a:pt x="4292" y="389"/>
                    <a:pt x="4318" y="389"/>
                  </a:cubicBezTo>
                  <a:cubicBezTo>
                    <a:pt x="4323" y="389"/>
                    <a:pt x="4327" y="390"/>
                    <a:pt x="4331" y="390"/>
                  </a:cubicBezTo>
                  <a:cubicBezTo>
                    <a:pt x="4343" y="390"/>
                    <a:pt x="4355" y="389"/>
                    <a:pt x="4368" y="389"/>
                  </a:cubicBezTo>
                  <a:cubicBezTo>
                    <a:pt x="4480" y="389"/>
                    <a:pt x="4600" y="404"/>
                    <a:pt x="4689" y="476"/>
                  </a:cubicBezTo>
                  <a:cubicBezTo>
                    <a:pt x="4770" y="547"/>
                    <a:pt x="4808" y="626"/>
                    <a:pt x="4890" y="683"/>
                  </a:cubicBezTo>
                  <a:cubicBezTo>
                    <a:pt x="4909" y="693"/>
                    <a:pt x="4930" y="698"/>
                    <a:pt x="4950" y="698"/>
                  </a:cubicBezTo>
                  <a:cubicBezTo>
                    <a:pt x="4969" y="698"/>
                    <a:pt x="4988" y="694"/>
                    <a:pt x="5005" y="684"/>
                  </a:cubicBezTo>
                  <a:cubicBezTo>
                    <a:pt x="5039" y="660"/>
                    <a:pt x="5074" y="622"/>
                    <a:pt x="5117" y="622"/>
                  </a:cubicBezTo>
                  <a:cubicBezTo>
                    <a:pt x="5125" y="622"/>
                    <a:pt x="5133" y="623"/>
                    <a:pt x="5141" y="626"/>
                  </a:cubicBezTo>
                  <a:cubicBezTo>
                    <a:pt x="5261" y="681"/>
                    <a:pt x="5314" y="820"/>
                    <a:pt x="5318" y="944"/>
                  </a:cubicBezTo>
                  <a:cubicBezTo>
                    <a:pt x="5326" y="1166"/>
                    <a:pt x="5299" y="1397"/>
                    <a:pt x="5383" y="1609"/>
                  </a:cubicBezTo>
                  <a:cubicBezTo>
                    <a:pt x="5414" y="1680"/>
                    <a:pt x="5500" y="1820"/>
                    <a:pt x="5590" y="1820"/>
                  </a:cubicBezTo>
                  <a:cubicBezTo>
                    <a:pt x="5604" y="1820"/>
                    <a:pt x="5617" y="1817"/>
                    <a:pt x="5631" y="1810"/>
                  </a:cubicBezTo>
                  <a:cubicBezTo>
                    <a:pt x="5692" y="1767"/>
                    <a:pt x="5631" y="1693"/>
                    <a:pt x="5608" y="1652"/>
                  </a:cubicBezTo>
                  <a:cubicBezTo>
                    <a:pt x="5568" y="1567"/>
                    <a:pt x="5517" y="1484"/>
                    <a:pt x="5499" y="1393"/>
                  </a:cubicBezTo>
                  <a:cubicBezTo>
                    <a:pt x="5482" y="1304"/>
                    <a:pt x="5501" y="1215"/>
                    <a:pt x="5522" y="1127"/>
                  </a:cubicBezTo>
                  <a:cubicBezTo>
                    <a:pt x="5550" y="1140"/>
                    <a:pt x="5579" y="1152"/>
                    <a:pt x="5597" y="1170"/>
                  </a:cubicBezTo>
                  <a:cubicBezTo>
                    <a:pt x="5682" y="1225"/>
                    <a:pt x="5744" y="1315"/>
                    <a:pt x="5766" y="1414"/>
                  </a:cubicBezTo>
                  <a:cubicBezTo>
                    <a:pt x="5789" y="1519"/>
                    <a:pt x="5766" y="1657"/>
                    <a:pt x="5866" y="1726"/>
                  </a:cubicBezTo>
                  <a:cubicBezTo>
                    <a:pt x="5929" y="1763"/>
                    <a:pt x="6011" y="1762"/>
                    <a:pt x="6067" y="1816"/>
                  </a:cubicBezTo>
                  <a:cubicBezTo>
                    <a:pt x="6206" y="1938"/>
                    <a:pt x="6167" y="2117"/>
                    <a:pt x="6128" y="2278"/>
                  </a:cubicBezTo>
                  <a:cubicBezTo>
                    <a:pt x="6059" y="2225"/>
                    <a:pt x="5979" y="2178"/>
                    <a:pt x="5887" y="2142"/>
                  </a:cubicBezTo>
                  <a:cubicBezTo>
                    <a:pt x="5876" y="2127"/>
                    <a:pt x="5861" y="2113"/>
                    <a:pt x="5844" y="2113"/>
                  </a:cubicBezTo>
                  <a:cubicBezTo>
                    <a:pt x="5837" y="2113"/>
                    <a:pt x="5829" y="2116"/>
                    <a:pt x="5822" y="2123"/>
                  </a:cubicBezTo>
                  <a:cubicBezTo>
                    <a:pt x="5806" y="2140"/>
                    <a:pt x="5810" y="2164"/>
                    <a:pt x="5827" y="2178"/>
                  </a:cubicBezTo>
                  <a:cubicBezTo>
                    <a:pt x="5849" y="2225"/>
                    <a:pt x="5877" y="2268"/>
                    <a:pt x="5912" y="2308"/>
                  </a:cubicBezTo>
                  <a:cubicBezTo>
                    <a:pt x="6204" y="2601"/>
                    <a:pt x="6279" y="2895"/>
                    <a:pt x="5925" y="3082"/>
                  </a:cubicBezTo>
                  <a:cubicBezTo>
                    <a:pt x="5928" y="2871"/>
                    <a:pt x="5795" y="2672"/>
                    <a:pt x="5590" y="2585"/>
                  </a:cubicBezTo>
                  <a:cubicBezTo>
                    <a:pt x="5612" y="2495"/>
                    <a:pt x="5567" y="2364"/>
                    <a:pt x="5549" y="2286"/>
                  </a:cubicBezTo>
                  <a:cubicBezTo>
                    <a:pt x="5479" y="2083"/>
                    <a:pt x="5307" y="1933"/>
                    <a:pt x="5119" y="1873"/>
                  </a:cubicBezTo>
                  <a:cubicBezTo>
                    <a:pt x="5183" y="1621"/>
                    <a:pt x="4979" y="1345"/>
                    <a:pt x="4733" y="1279"/>
                  </a:cubicBezTo>
                  <a:cubicBezTo>
                    <a:pt x="4728" y="1278"/>
                    <a:pt x="4724" y="1277"/>
                    <a:pt x="4719" y="1277"/>
                  </a:cubicBezTo>
                  <a:cubicBezTo>
                    <a:pt x="4696" y="1277"/>
                    <a:pt x="4673" y="1294"/>
                    <a:pt x="4673" y="1321"/>
                  </a:cubicBezTo>
                  <a:cubicBezTo>
                    <a:pt x="4673" y="1347"/>
                    <a:pt x="4696" y="1365"/>
                    <a:pt x="4719" y="1366"/>
                  </a:cubicBezTo>
                  <a:cubicBezTo>
                    <a:pt x="4896" y="1455"/>
                    <a:pt x="4892" y="1667"/>
                    <a:pt x="4918" y="1845"/>
                  </a:cubicBezTo>
                  <a:cubicBezTo>
                    <a:pt x="4744" y="1850"/>
                    <a:pt x="4581" y="1940"/>
                    <a:pt x="4489" y="2144"/>
                  </a:cubicBezTo>
                  <a:cubicBezTo>
                    <a:pt x="4453" y="2188"/>
                    <a:pt x="4480" y="2230"/>
                    <a:pt x="4519" y="2230"/>
                  </a:cubicBezTo>
                  <a:cubicBezTo>
                    <a:pt x="4538" y="2230"/>
                    <a:pt x="4560" y="2220"/>
                    <a:pt x="4578" y="2194"/>
                  </a:cubicBezTo>
                  <a:cubicBezTo>
                    <a:pt x="4674" y="2123"/>
                    <a:pt x="4778" y="2090"/>
                    <a:pt x="4878" y="2090"/>
                  </a:cubicBezTo>
                  <a:cubicBezTo>
                    <a:pt x="5065" y="2090"/>
                    <a:pt x="5238" y="2207"/>
                    <a:pt x="5322" y="2411"/>
                  </a:cubicBezTo>
                  <a:cubicBezTo>
                    <a:pt x="5338" y="2446"/>
                    <a:pt x="5346" y="2495"/>
                    <a:pt x="5358" y="2540"/>
                  </a:cubicBezTo>
                  <a:cubicBezTo>
                    <a:pt x="5343" y="2540"/>
                    <a:pt x="5327" y="2541"/>
                    <a:pt x="5312" y="2542"/>
                  </a:cubicBezTo>
                  <a:cubicBezTo>
                    <a:pt x="5181" y="2563"/>
                    <a:pt x="4981" y="2628"/>
                    <a:pt x="4968" y="2779"/>
                  </a:cubicBezTo>
                  <a:cubicBezTo>
                    <a:pt x="4972" y="2794"/>
                    <a:pt x="4988" y="2806"/>
                    <a:pt x="5003" y="2806"/>
                  </a:cubicBezTo>
                  <a:cubicBezTo>
                    <a:pt x="5007" y="2806"/>
                    <a:pt x="5011" y="2805"/>
                    <a:pt x="5014" y="2804"/>
                  </a:cubicBezTo>
                  <a:cubicBezTo>
                    <a:pt x="5097" y="2758"/>
                    <a:pt x="5190" y="2725"/>
                    <a:pt x="5283" y="2725"/>
                  </a:cubicBezTo>
                  <a:cubicBezTo>
                    <a:pt x="5337" y="2725"/>
                    <a:pt x="5391" y="2736"/>
                    <a:pt x="5443" y="2764"/>
                  </a:cubicBezTo>
                  <a:cubicBezTo>
                    <a:pt x="5681" y="2877"/>
                    <a:pt x="5714" y="3115"/>
                    <a:pt x="5583" y="3328"/>
                  </a:cubicBezTo>
                  <a:cubicBezTo>
                    <a:pt x="5546" y="3407"/>
                    <a:pt x="5617" y="3483"/>
                    <a:pt x="5690" y="3483"/>
                  </a:cubicBezTo>
                  <a:cubicBezTo>
                    <a:pt x="5716" y="3483"/>
                    <a:pt x="5742" y="3473"/>
                    <a:pt x="5764" y="3449"/>
                  </a:cubicBezTo>
                  <a:cubicBezTo>
                    <a:pt x="5798" y="3415"/>
                    <a:pt x="5826" y="3378"/>
                    <a:pt x="5849" y="3340"/>
                  </a:cubicBezTo>
                  <a:lnTo>
                    <a:pt x="5849" y="3340"/>
                  </a:lnTo>
                  <a:cubicBezTo>
                    <a:pt x="5884" y="3729"/>
                    <a:pt x="5462" y="3783"/>
                    <a:pt x="5171" y="3807"/>
                  </a:cubicBezTo>
                  <a:cubicBezTo>
                    <a:pt x="5095" y="3835"/>
                    <a:pt x="5084" y="3943"/>
                    <a:pt x="5148" y="3990"/>
                  </a:cubicBezTo>
                  <a:cubicBezTo>
                    <a:pt x="5153" y="3996"/>
                    <a:pt x="5160" y="4000"/>
                    <a:pt x="5166" y="4003"/>
                  </a:cubicBezTo>
                  <a:cubicBezTo>
                    <a:pt x="5163" y="4006"/>
                    <a:pt x="5160" y="4009"/>
                    <a:pt x="5157" y="4012"/>
                  </a:cubicBezTo>
                  <a:cubicBezTo>
                    <a:pt x="5067" y="4122"/>
                    <a:pt x="4919" y="4198"/>
                    <a:pt x="4784" y="4224"/>
                  </a:cubicBezTo>
                  <a:cubicBezTo>
                    <a:pt x="4742" y="4236"/>
                    <a:pt x="4700" y="4241"/>
                    <a:pt x="4658" y="4241"/>
                  </a:cubicBezTo>
                  <a:cubicBezTo>
                    <a:pt x="4604" y="4241"/>
                    <a:pt x="4550" y="4233"/>
                    <a:pt x="4497" y="4225"/>
                  </a:cubicBezTo>
                  <a:cubicBezTo>
                    <a:pt x="4553" y="4155"/>
                    <a:pt x="4606" y="4084"/>
                    <a:pt x="4657" y="4012"/>
                  </a:cubicBezTo>
                  <a:cubicBezTo>
                    <a:pt x="4697" y="3975"/>
                    <a:pt x="4746" y="3954"/>
                    <a:pt x="4800" y="3953"/>
                  </a:cubicBezTo>
                  <a:cubicBezTo>
                    <a:pt x="4802" y="3953"/>
                    <a:pt x="4803" y="3953"/>
                    <a:pt x="4805" y="3953"/>
                  </a:cubicBezTo>
                  <a:cubicBezTo>
                    <a:pt x="4819" y="3953"/>
                    <a:pt x="4834" y="3944"/>
                    <a:pt x="4840" y="3926"/>
                  </a:cubicBezTo>
                  <a:cubicBezTo>
                    <a:pt x="4846" y="3903"/>
                    <a:pt x="4828" y="3885"/>
                    <a:pt x="4808" y="3882"/>
                  </a:cubicBezTo>
                  <a:cubicBezTo>
                    <a:pt x="4782" y="3875"/>
                    <a:pt x="4756" y="3872"/>
                    <a:pt x="4730" y="3872"/>
                  </a:cubicBezTo>
                  <a:cubicBezTo>
                    <a:pt x="4588" y="3872"/>
                    <a:pt x="4459" y="3973"/>
                    <a:pt x="4365" y="4073"/>
                  </a:cubicBezTo>
                  <a:cubicBezTo>
                    <a:pt x="4208" y="4251"/>
                    <a:pt x="3947" y="4419"/>
                    <a:pt x="3700" y="4419"/>
                  </a:cubicBezTo>
                  <a:cubicBezTo>
                    <a:pt x="3613" y="4419"/>
                    <a:pt x="3528" y="4398"/>
                    <a:pt x="3450" y="4350"/>
                  </a:cubicBezTo>
                  <a:cubicBezTo>
                    <a:pt x="3443" y="4315"/>
                    <a:pt x="3441" y="4278"/>
                    <a:pt x="3443" y="4242"/>
                  </a:cubicBezTo>
                  <a:cubicBezTo>
                    <a:pt x="3442" y="4103"/>
                    <a:pt x="3539" y="3954"/>
                    <a:pt x="3654" y="3954"/>
                  </a:cubicBezTo>
                  <a:cubicBezTo>
                    <a:pt x="3700" y="3954"/>
                    <a:pt x="3749" y="3978"/>
                    <a:pt x="3795" y="4036"/>
                  </a:cubicBezTo>
                  <a:cubicBezTo>
                    <a:pt x="3797" y="4055"/>
                    <a:pt x="3811" y="4063"/>
                    <a:pt x="3825" y="4063"/>
                  </a:cubicBezTo>
                  <a:cubicBezTo>
                    <a:pt x="3845" y="4063"/>
                    <a:pt x="3867" y="4046"/>
                    <a:pt x="3857" y="4020"/>
                  </a:cubicBezTo>
                  <a:cubicBezTo>
                    <a:pt x="3804" y="3903"/>
                    <a:pt x="3699" y="3851"/>
                    <a:pt x="3592" y="3851"/>
                  </a:cubicBezTo>
                  <a:cubicBezTo>
                    <a:pt x="3481" y="3851"/>
                    <a:pt x="3367" y="3906"/>
                    <a:pt x="3304" y="4005"/>
                  </a:cubicBezTo>
                  <a:cubicBezTo>
                    <a:pt x="3293" y="3913"/>
                    <a:pt x="3293" y="3817"/>
                    <a:pt x="3294" y="3725"/>
                  </a:cubicBezTo>
                  <a:cubicBezTo>
                    <a:pt x="3450" y="3360"/>
                    <a:pt x="3684" y="3550"/>
                    <a:pt x="3973" y="3389"/>
                  </a:cubicBezTo>
                  <a:cubicBezTo>
                    <a:pt x="4010" y="3356"/>
                    <a:pt x="4129" y="3303"/>
                    <a:pt x="4192" y="3247"/>
                  </a:cubicBezTo>
                  <a:cubicBezTo>
                    <a:pt x="4255" y="3282"/>
                    <a:pt x="4328" y="3302"/>
                    <a:pt x="4401" y="3302"/>
                  </a:cubicBezTo>
                  <a:cubicBezTo>
                    <a:pt x="4406" y="3302"/>
                    <a:pt x="4411" y="3302"/>
                    <a:pt x="4417" y="3301"/>
                  </a:cubicBezTo>
                  <a:cubicBezTo>
                    <a:pt x="4424" y="3300"/>
                    <a:pt x="4431" y="3300"/>
                    <a:pt x="4439" y="3299"/>
                  </a:cubicBezTo>
                  <a:lnTo>
                    <a:pt x="4439" y="3299"/>
                  </a:lnTo>
                  <a:cubicBezTo>
                    <a:pt x="4426" y="3324"/>
                    <a:pt x="4416" y="3351"/>
                    <a:pt x="4407" y="3377"/>
                  </a:cubicBezTo>
                  <a:cubicBezTo>
                    <a:pt x="4374" y="3379"/>
                    <a:pt x="4342" y="3393"/>
                    <a:pt x="4320" y="3404"/>
                  </a:cubicBezTo>
                  <a:cubicBezTo>
                    <a:pt x="4233" y="3446"/>
                    <a:pt x="4148" y="3496"/>
                    <a:pt x="4082" y="3568"/>
                  </a:cubicBezTo>
                  <a:cubicBezTo>
                    <a:pt x="4059" y="3600"/>
                    <a:pt x="3962" y="3684"/>
                    <a:pt x="4017" y="3712"/>
                  </a:cubicBezTo>
                  <a:cubicBezTo>
                    <a:pt x="4018" y="3713"/>
                    <a:pt x="4020" y="3713"/>
                    <a:pt x="4022" y="3713"/>
                  </a:cubicBezTo>
                  <a:cubicBezTo>
                    <a:pt x="4032" y="3713"/>
                    <a:pt x="4041" y="3706"/>
                    <a:pt x="4045" y="3696"/>
                  </a:cubicBezTo>
                  <a:cubicBezTo>
                    <a:pt x="4046" y="3696"/>
                    <a:pt x="4049" y="3692"/>
                    <a:pt x="4050" y="3692"/>
                  </a:cubicBezTo>
                  <a:cubicBezTo>
                    <a:pt x="4116" y="3635"/>
                    <a:pt x="4222" y="3631"/>
                    <a:pt x="4297" y="3600"/>
                  </a:cubicBezTo>
                  <a:cubicBezTo>
                    <a:pt x="4319" y="3589"/>
                    <a:pt x="4341" y="3584"/>
                    <a:pt x="4362" y="3582"/>
                  </a:cubicBezTo>
                  <a:lnTo>
                    <a:pt x="4362" y="3582"/>
                  </a:lnTo>
                  <a:cubicBezTo>
                    <a:pt x="4361" y="3595"/>
                    <a:pt x="4359" y="3608"/>
                    <a:pt x="4357" y="3621"/>
                  </a:cubicBezTo>
                  <a:cubicBezTo>
                    <a:pt x="4347" y="3681"/>
                    <a:pt x="4348" y="3770"/>
                    <a:pt x="4424" y="3779"/>
                  </a:cubicBezTo>
                  <a:cubicBezTo>
                    <a:pt x="4428" y="3780"/>
                    <a:pt x="4431" y="3780"/>
                    <a:pt x="4435" y="3780"/>
                  </a:cubicBezTo>
                  <a:cubicBezTo>
                    <a:pt x="4466" y="3780"/>
                    <a:pt x="4498" y="3761"/>
                    <a:pt x="4509" y="3731"/>
                  </a:cubicBezTo>
                  <a:cubicBezTo>
                    <a:pt x="4562" y="3509"/>
                    <a:pt x="4594" y="3223"/>
                    <a:pt x="4812" y="3102"/>
                  </a:cubicBezTo>
                  <a:cubicBezTo>
                    <a:pt x="4828" y="3101"/>
                    <a:pt x="4844" y="3088"/>
                    <a:pt x="4844" y="3070"/>
                  </a:cubicBezTo>
                  <a:cubicBezTo>
                    <a:pt x="4839" y="3049"/>
                    <a:pt x="4824" y="3041"/>
                    <a:pt x="4801" y="3041"/>
                  </a:cubicBezTo>
                  <a:cubicBezTo>
                    <a:pt x="4722" y="3041"/>
                    <a:pt x="4560" y="3150"/>
                    <a:pt x="4527" y="3184"/>
                  </a:cubicBezTo>
                  <a:cubicBezTo>
                    <a:pt x="4516" y="3192"/>
                    <a:pt x="4508" y="3202"/>
                    <a:pt x="4500" y="3211"/>
                  </a:cubicBezTo>
                  <a:cubicBezTo>
                    <a:pt x="4378" y="3161"/>
                    <a:pt x="4263" y="3097"/>
                    <a:pt x="4189" y="2987"/>
                  </a:cubicBezTo>
                  <a:cubicBezTo>
                    <a:pt x="4116" y="2891"/>
                    <a:pt x="4117" y="2768"/>
                    <a:pt x="4135" y="2652"/>
                  </a:cubicBezTo>
                  <a:cubicBezTo>
                    <a:pt x="4139" y="2640"/>
                    <a:pt x="4142" y="2626"/>
                    <a:pt x="4142" y="2612"/>
                  </a:cubicBezTo>
                  <a:cubicBezTo>
                    <a:pt x="4223" y="2579"/>
                    <a:pt x="4296" y="2523"/>
                    <a:pt x="4372" y="2476"/>
                  </a:cubicBezTo>
                  <a:cubicBezTo>
                    <a:pt x="4383" y="2468"/>
                    <a:pt x="4387" y="2455"/>
                    <a:pt x="4380" y="2442"/>
                  </a:cubicBezTo>
                  <a:cubicBezTo>
                    <a:pt x="4376" y="2435"/>
                    <a:pt x="4367" y="2430"/>
                    <a:pt x="4358" y="2430"/>
                  </a:cubicBezTo>
                  <a:cubicBezTo>
                    <a:pt x="4354" y="2430"/>
                    <a:pt x="4350" y="2431"/>
                    <a:pt x="4346" y="2434"/>
                  </a:cubicBezTo>
                  <a:cubicBezTo>
                    <a:pt x="4299" y="2468"/>
                    <a:pt x="4247" y="2478"/>
                    <a:pt x="4193" y="2478"/>
                  </a:cubicBezTo>
                  <a:cubicBezTo>
                    <a:pt x="4118" y="2478"/>
                    <a:pt x="4039" y="2458"/>
                    <a:pt x="3964" y="2457"/>
                  </a:cubicBezTo>
                  <a:cubicBezTo>
                    <a:pt x="3919" y="2454"/>
                    <a:pt x="3882" y="2438"/>
                    <a:pt x="3840" y="2438"/>
                  </a:cubicBezTo>
                  <a:cubicBezTo>
                    <a:pt x="3836" y="2438"/>
                    <a:pt x="3831" y="2439"/>
                    <a:pt x="3826" y="2439"/>
                  </a:cubicBezTo>
                  <a:cubicBezTo>
                    <a:pt x="3756" y="2447"/>
                    <a:pt x="3717" y="2538"/>
                    <a:pt x="3763" y="2593"/>
                  </a:cubicBezTo>
                  <a:cubicBezTo>
                    <a:pt x="3804" y="2639"/>
                    <a:pt x="3864" y="2651"/>
                    <a:pt x="3924" y="2651"/>
                  </a:cubicBezTo>
                  <a:cubicBezTo>
                    <a:pt x="3911" y="2784"/>
                    <a:pt x="3973" y="2971"/>
                    <a:pt x="4007" y="3051"/>
                  </a:cubicBezTo>
                  <a:cubicBezTo>
                    <a:pt x="4029" y="3100"/>
                    <a:pt x="4061" y="3143"/>
                    <a:pt x="4099" y="3180"/>
                  </a:cubicBezTo>
                  <a:cubicBezTo>
                    <a:pt x="4030" y="3235"/>
                    <a:pt x="3954" y="3250"/>
                    <a:pt x="3876" y="3250"/>
                  </a:cubicBezTo>
                  <a:cubicBezTo>
                    <a:pt x="3783" y="3250"/>
                    <a:pt x="3687" y="3229"/>
                    <a:pt x="3592" y="3229"/>
                  </a:cubicBezTo>
                  <a:cubicBezTo>
                    <a:pt x="3550" y="3229"/>
                    <a:pt x="3509" y="3233"/>
                    <a:pt x="3468" y="3245"/>
                  </a:cubicBezTo>
                  <a:cubicBezTo>
                    <a:pt x="3398" y="3265"/>
                    <a:pt x="3338" y="3307"/>
                    <a:pt x="3293" y="3361"/>
                  </a:cubicBezTo>
                  <a:cubicBezTo>
                    <a:pt x="3293" y="3336"/>
                    <a:pt x="3294" y="3312"/>
                    <a:pt x="3294" y="3288"/>
                  </a:cubicBezTo>
                  <a:cubicBezTo>
                    <a:pt x="3287" y="3110"/>
                    <a:pt x="3309" y="2916"/>
                    <a:pt x="3303" y="2729"/>
                  </a:cubicBezTo>
                  <a:cubicBezTo>
                    <a:pt x="3353" y="2478"/>
                    <a:pt x="3478" y="2270"/>
                    <a:pt x="3779" y="2175"/>
                  </a:cubicBezTo>
                  <a:cubicBezTo>
                    <a:pt x="3783" y="2176"/>
                    <a:pt x="3787" y="2177"/>
                    <a:pt x="3791" y="2177"/>
                  </a:cubicBezTo>
                  <a:cubicBezTo>
                    <a:pt x="3845" y="2177"/>
                    <a:pt x="3855" y="2089"/>
                    <a:pt x="3794" y="2082"/>
                  </a:cubicBezTo>
                  <a:cubicBezTo>
                    <a:pt x="3751" y="2059"/>
                    <a:pt x="3706" y="2049"/>
                    <a:pt x="3659" y="2049"/>
                  </a:cubicBezTo>
                  <a:cubicBezTo>
                    <a:pt x="3552" y="2049"/>
                    <a:pt x="3443" y="2103"/>
                    <a:pt x="3367" y="2175"/>
                  </a:cubicBezTo>
                  <a:cubicBezTo>
                    <a:pt x="3311" y="2238"/>
                    <a:pt x="3272" y="2307"/>
                    <a:pt x="3245" y="2379"/>
                  </a:cubicBezTo>
                  <a:cubicBezTo>
                    <a:pt x="3216" y="2307"/>
                    <a:pt x="3177" y="2238"/>
                    <a:pt x="3121" y="2175"/>
                  </a:cubicBezTo>
                  <a:cubicBezTo>
                    <a:pt x="3045" y="2103"/>
                    <a:pt x="2936" y="2049"/>
                    <a:pt x="2829" y="2049"/>
                  </a:cubicBezTo>
                  <a:cubicBezTo>
                    <a:pt x="2782" y="2049"/>
                    <a:pt x="2737" y="2059"/>
                    <a:pt x="2694" y="2082"/>
                  </a:cubicBezTo>
                  <a:cubicBezTo>
                    <a:pt x="2633" y="2089"/>
                    <a:pt x="2643" y="2177"/>
                    <a:pt x="2697" y="2177"/>
                  </a:cubicBezTo>
                  <a:cubicBezTo>
                    <a:pt x="2701" y="2177"/>
                    <a:pt x="2705" y="2176"/>
                    <a:pt x="2709" y="2175"/>
                  </a:cubicBezTo>
                  <a:cubicBezTo>
                    <a:pt x="3010" y="2269"/>
                    <a:pt x="3135" y="2477"/>
                    <a:pt x="3185" y="2727"/>
                  </a:cubicBezTo>
                  <a:cubicBezTo>
                    <a:pt x="3179" y="2915"/>
                    <a:pt x="3203" y="3109"/>
                    <a:pt x="3194" y="3288"/>
                  </a:cubicBezTo>
                  <a:cubicBezTo>
                    <a:pt x="3194" y="3312"/>
                    <a:pt x="3195" y="3336"/>
                    <a:pt x="3195" y="3361"/>
                  </a:cubicBezTo>
                  <a:cubicBezTo>
                    <a:pt x="3150" y="3307"/>
                    <a:pt x="3090" y="3265"/>
                    <a:pt x="3020" y="3245"/>
                  </a:cubicBezTo>
                  <a:cubicBezTo>
                    <a:pt x="2980" y="3233"/>
                    <a:pt x="2938" y="3229"/>
                    <a:pt x="2897" y="3229"/>
                  </a:cubicBezTo>
                  <a:cubicBezTo>
                    <a:pt x="2803" y="3229"/>
                    <a:pt x="2706" y="3250"/>
                    <a:pt x="2613" y="3250"/>
                  </a:cubicBezTo>
                  <a:cubicBezTo>
                    <a:pt x="2535" y="3250"/>
                    <a:pt x="2458" y="3235"/>
                    <a:pt x="2389" y="3178"/>
                  </a:cubicBezTo>
                  <a:cubicBezTo>
                    <a:pt x="2427" y="3143"/>
                    <a:pt x="2459" y="3100"/>
                    <a:pt x="2481" y="3051"/>
                  </a:cubicBezTo>
                  <a:cubicBezTo>
                    <a:pt x="2515" y="2971"/>
                    <a:pt x="2577" y="2784"/>
                    <a:pt x="2564" y="2651"/>
                  </a:cubicBezTo>
                  <a:cubicBezTo>
                    <a:pt x="2625" y="2651"/>
                    <a:pt x="2684" y="2639"/>
                    <a:pt x="2725" y="2593"/>
                  </a:cubicBezTo>
                  <a:cubicBezTo>
                    <a:pt x="2771" y="2538"/>
                    <a:pt x="2732" y="2447"/>
                    <a:pt x="2662" y="2439"/>
                  </a:cubicBezTo>
                  <a:cubicBezTo>
                    <a:pt x="2657" y="2439"/>
                    <a:pt x="2652" y="2438"/>
                    <a:pt x="2648" y="2438"/>
                  </a:cubicBezTo>
                  <a:cubicBezTo>
                    <a:pt x="2606" y="2438"/>
                    <a:pt x="2570" y="2454"/>
                    <a:pt x="2525" y="2457"/>
                  </a:cubicBezTo>
                  <a:cubicBezTo>
                    <a:pt x="2450" y="2458"/>
                    <a:pt x="2371" y="2478"/>
                    <a:pt x="2296" y="2478"/>
                  </a:cubicBezTo>
                  <a:cubicBezTo>
                    <a:pt x="2242" y="2478"/>
                    <a:pt x="2190" y="2468"/>
                    <a:pt x="2142" y="2434"/>
                  </a:cubicBezTo>
                  <a:cubicBezTo>
                    <a:pt x="2138" y="2431"/>
                    <a:pt x="2134" y="2430"/>
                    <a:pt x="2130" y="2430"/>
                  </a:cubicBezTo>
                  <a:cubicBezTo>
                    <a:pt x="2122" y="2430"/>
                    <a:pt x="2113" y="2435"/>
                    <a:pt x="2108" y="2442"/>
                  </a:cubicBezTo>
                  <a:cubicBezTo>
                    <a:pt x="2102" y="2455"/>
                    <a:pt x="2106" y="2468"/>
                    <a:pt x="2118" y="2476"/>
                  </a:cubicBezTo>
                  <a:cubicBezTo>
                    <a:pt x="2192" y="2523"/>
                    <a:pt x="2266" y="2579"/>
                    <a:pt x="2346" y="2613"/>
                  </a:cubicBezTo>
                  <a:cubicBezTo>
                    <a:pt x="2346" y="2627"/>
                    <a:pt x="2349" y="2640"/>
                    <a:pt x="2354" y="2652"/>
                  </a:cubicBezTo>
                  <a:cubicBezTo>
                    <a:pt x="2371" y="2768"/>
                    <a:pt x="2372" y="2891"/>
                    <a:pt x="2300" y="2987"/>
                  </a:cubicBezTo>
                  <a:cubicBezTo>
                    <a:pt x="2225" y="3097"/>
                    <a:pt x="2110" y="3161"/>
                    <a:pt x="1988" y="3211"/>
                  </a:cubicBezTo>
                  <a:cubicBezTo>
                    <a:pt x="1980" y="3202"/>
                    <a:pt x="1972" y="3192"/>
                    <a:pt x="1961" y="3184"/>
                  </a:cubicBezTo>
                  <a:cubicBezTo>
                    <a:pt x="1928" y="3150"/>
                    <a:pt x="1767" y="3041"/>
                    <a:pt x="1687" y="3041"/>
                  </a:cubicBezTo>
                  <a:cubicBezTo>
                    <a:pt x="1665" y="3041"/>
                    <a:pt x="1649" y="3049"/>
                    <a:pt x="1644" y="3070"/>
                  </a:cubicBezTo>
                  <a:cubicBezTo>
                    <a:pt x="1643" y="3088"/>
                    <a:pt x="1660" y="3101"/>
                    <a:pt x="1676" y="3102"/>
                  </a:cubicBezTo>
                  <a:cubicBezTo>
                    <a:pt x="1894" y="3224"/>
                    <a:pt x="1926" y="3509"/>
                    <a:pt x="1979" y="3731"/>
                  </a:cubicBezTo>
                  <a:cubicBezTo>
                    <a:pt x="1990" y="3761"/>
                    <a:pt x="2022" y="3780"/>
                    <a:pt x="2053" y="3780"/>
                  </a:cubicBezTo>
                  <a:cubicBezTo>
                    <a:pt x="2057" y="3780"/>
                    <a:pt x="2060" y="3780"/>
                    <a:pt x="2064" y="3779"/>
                  </a:cubicBezTo>
                  <a:cubicBezTo>
                    <a:pt x="2140" y="3770"/>
                    <a:pt x="2141" y="3681"/>
                    <a:pt x="2131" y="3621"/>
                  </a:cubicBezTo>
                  <a:cubicBezTo>
                    <a:pt x="2129" y="3608"/>
                    <a:pt x="2128" y="3595"/>
                    <a:pt x="2126" y="3582"/>
                  </a:cubicBezTo>
                  <a:lnTo>
                    <a:pt x="2126" y="3582"/>
                  </a:lnTo>
                  <a:cubicBezTo>
                    <a:pt x="2147" y="3584"/>
                    <a:pt x="2169" y="3589"/>
                    <a:pt x="2191" y="3600"/>
                  </a:cubicBezTo>
                  <a:cubicBezTo>
                    <a:pt x="2266" y="3631"/>
                    <a:pt x="2372" y="3635"/>
                    <a:pt x="2438" y="3692"/>
                  </a:cubicBezTo>
                  <a:cubicBezTo>
                    <a:pt x="2439" y="3692"/>
                    <a:pt x="2443" y="3696"/>
                    <a:pt x="2443" y="3696"/>
                  </a:cubicBezTo>
                  <a:cubicBezTo>
                    <a:pt x="2447" y="3706"/>
                    <a:pt x="2457" y="3713"/>
                    <a:pt x="2467" y="3713"/>
                  </a:cubicBezTo>
                  <a:cubicBezTo>
                    <a:pt x="2469" y="3713"/>
                    <a:pt x="2471" y="3713"/>
                    <a:pt x="2473" y="3712"/>
                  </a:cubicBezTo>
                  <a:cubicBezTo>
                    <a:pt x="2526" y="3684"/>
                    <a:pt x="2429" y="3600"/>
                    <a:pt x="2406" y="3568"/>
                  </a:cubicBezTo>
                  <a:cubicBezTo>
                    <a:pt x="2340" y="3496"/>
                    <a:pt x="2255" y="3446"/>
                    <a:pt x="2168" y="3404"/>
                  </a:cubicBezTo>
                  <a:cubicBezTo>
                    <a:pt x="2147" y="3393"/>
                    <a:pt x="2114" y="3379"/>
                    <a:pt x="2082" y="3377"/>
                  </a:cubicBezTo>
                  <a:cubicBezTo>
                    <a:pt x="2072" y="3351"/>
                    <a:pt x="2062" y="3324"/>
                    <a:pt x="2049" y="3299"/>
                  </a:cubicBezTo>
                  <a:lnTo>
                    <a:pt x="2049" y="3299"/>
                  </a:lnTo>
                  <a:cubicBezTo>
                    <a:pt x="2057" y="3300"/>
                    <a:pt x="2064" y="3300"/>
                    <a:pt x="2071" y="3301"/>
                  </a:cubicBezTo>
                  <a:cubicBezTo>
                    <a:pt x="2077" y="3302"/>
                    <a:pt x="2082" y="3302"/>
                    <a:pt x="2087" y="3302"/>
                  </a:cubicBezTo>
                  <a:cubicBezTo>
                    <a:pt x="2160" y="3302"/>
                    <a:pt x="2232" y="3282"/>
                    <a:pt x="2296" y="3247"/>
                  </a:cubicBezTo>
                  <a:cubicBezTo>
                    <a:pt x="2359" y="3303"/>
                    <a:pt x="2478" y="3356"/>
                    <a:pt x="2515" y="3389"/>
                  </a:cubicBezTo>
                  <a:cubicBezTo>
                    <a:pt x="2804" y="3550"/>
                    <a:pt x="3039" y="3360"/>
                    <a:pt x="3194" y="3726"/>
                  </a:cubicBezTo>
                  <a:cubicBezTo>
                    <a:pt x="3195" y="3818"/>
                    <a:pt x="3195" y="3913"/>
                    <a:pt x="3184" y="4005"/>
                  </a:cubicBezTo>
                  <a:cubicBezTo>
                    <a:pt x="3121" y="3906"/>
                    <a:pt x="3008" y="3851"/>
                    <a:pt x="2897" y="3851"/>
                  </a:cubicBezTo>
                  <a:cubicBezTo>
                    <a:pt x="2789" y="3851"/>
                    <a:pt x="2684" y="3903"/>
                    <a:pt x="2631" y="4020"/>
                  </a:cubicBezTo>
                  <a:cubicBezTo>
                    <a:pt x="2621" y="4046"/>
                    <a:pt x="2643" y="4063"/>
                    <a:pt x="2663" y="4063"/>
                  </a:cubicBezTo>
                  <a:cubicBezTo>
                    <a:pt x="2677" y="4063"/>
                    <a:pt x="2691" y="4055"/>
                    <a:pt x="2693" y="4036"/>
                  </a:cubicBezTo>
                  <a:cubicBezTo>
                    <a:pt x="2739" y="3978"/>
                    <a:pt x="2788" y="3954"/>
                    <a:pt x="2834" y="3954"/>
                  </a:cubicBezTo>
                  <a:cubicBezTo>
                    <a:pt x="2948" y="3954"/>
                    <a:pt x="3046" y="4103"/>
                    <a:pt x="3046" y="4242"/>
                  </a:cubicBezTo>
                  <a:cubicBezTo>
                    <a:pt x="3047" y="4278"/>
                    <a:pt x="3045" y="4314"/>
                    <a:pt x="3038" y="4350"/>
                  </a:cubicBezTo>
                  <a:cubicBezTo>
                    <a:pt x="2960" y="4398"/>
                    <a:pt x="2875" y="4419"/>
                    <a:pt x="2788" y="4419"/>
                  </a:cubicBezTo>
                  <a:cubicBezTo>
                    <a:pt x="2542" y="4419"/>
                    <a:pt x="2280" y="4251"/>
                    <a:pt x="2123" y="4073"/>
                  </a:cubicBezTo>
                  <a:cubicBezTo>
                    <a:pt x="2028" y="3974"/>
                    <a:pt x="1899" y="3872"/>
                    <a:pt x="1757" y="3872"/>
                  </a:cubicBezTo>
                  <a:cubicBezTo>
                    <a:pt x="1732" y="3872"/>
                    <a:pt x="1706" y="3875"/>
                    <a:pt x="1680" y="3882"/>
                  </a:cubicBezTo>
                  <a:cubicBezTo>
                    <a:pt x="1660" y="3885"/>
                    <a:pt x="1642" y="3903"/>
                    <a:pt x="1649" y="3926"/>
                  </a:cubicBezTo>
                  <a:cubicBezTo>
                    <a:pt x="1654" y="3944"/>
                    <a:pt x="1669" y="3953"/>
                    <a:pt x="1683" y="3953"/>
                  </a:cubicBezTo>
                  <a:cubicBezTo>
                    <a:pt x="1685" y="3953"/>
                    <a:pt x="1686" y="3953"/>
                    <a:pt x="1688" y="3953"/>
                  </a:cubicBezTo>
                  <a:cubicBezTo>
                    <a:pt x="1742" y="3954"/>
                    <a:pt x="1791" y="3975"/>
                    <a:pt x="1831" y="4012"/>
                  </a:cubicBezTo>
                  <a:cubicBezTo>
                    <a:pt x="1882" y="4084"/>
                    <a:pt x="1936" y="4155"/>
                    <a:pt x="1991" y="4225"/>
                  </a:cubicBezTo>
                  <a:cubicBezTo>
                    <a:pt x="1938" y="4233"/>
                    <a:pt x="1884" y="4241"/>
                    <a:pt x="1830" y="4241"/>
                  </a:cubicBezTo>
                  <a:cubicBezTo>
                    <a:pt x="1788" y="4241"/>
                    <a:pt x="1746" y="4236"/>
                    <a:pt x="1704" y="4224"/>
                  </a:cubicBezTo>
                  <a:cubicBezTo>
                    <a:pt x="1569" y="4198"/>
                    <a:pt x="1422" y="4122"/>
                    <a:pt x="1332" y="4012"/>
                  </a:cubicBezTo>
                  <a:cubicBezTo>
                    <a:pt x="1329" y="4009"/>
                    <a:pt x="1325" y="4006"/>
                    <a:pt x="1322" y="4003"/>
                  </a:cubicBezTo>
                  <a:cubicBezTo>
                    <a:pt x="1329" y="4000"/>
                    <a:pt x="1335" y="3996"/>
                    <a:pt x="1340" y="3990"/>
                  </a:cubicBezTo>
                  <a:cubicBezTo>
                    <a:pt x="1404" y="3943"/>
                    <a:pt x="1393" y="3835"/>
                    <a:pt x="1317" y="3807"/>
                  </a:cubicBezTo>
                  <a:cubicBezTo>
                    <a:pt x="1026" y="3783"/>
                    <a:pt x="604" y="3729"/>
                    <a:pt x="639" y="3340"/>
                  </a:cubicBezTo>
                  <a:lnTo>
                    <a:pt x="639" y="3340"/>
                  </a:lnTo>
                  <a:cubicBezTo>
                    <a:pt x="662" y="3378"/>
                    <a:pt x="690" y="3415"/>
                    <a:pt x="725" y="3449"/>
                  </a:cubicBezTo>
                  <a:cubicBezTo>
                    <a:pt x="746" y="3473"/>
                    <a:pt x="773" y="3483"/>
                    <a:pt x="799" y="3483"/>
                  </a:cubicBezTo>
                  <a:cubicBezTo>
                    <a:pt x="871" y="3483"/>
                    <a:pt x="943" y="3407"/>
                    <a:pt x="906" y="3328"/>
                  </a:cubicBezTo>
                  <a:cubicBezTo>
                    <a:pt x="775" y="3115"/>
                    <a:pt x="807" y="2877"/>
                    <a:pt x="1045" y="2764"/>
                  </a:cubicBezTo>
                  <a:cubicBezTo>
                    <a:pt x="1097" y="2736"/>
                    <a:pt x="1151" y="2725"/>
                    <a:pt x="1205" y="2725"/>
                  </a:cubicBezTo>
                  <a:cubicBezTo>
                    <a:pt x="1298" y="2725"/>
                    <a:pt x="1392" y="2758"/>
                    <a:pt x="1475" y="2804"/>
                  </a:cubicBezTo>
                  <a:cubicBezTo>
                    <a:pt x="1478" y="2805"/>
                    <a:pt x="1482" y="2806"/>
                    <a:pt x="1485" y="2806"/>
                  </a:cubicBezTo>
                  <a:cubicBezTo>
                    <a:pt x="1500" y="2806"/>
                    <a:pt x="1516" y="2794"/>
                    <a:pt x="1520" y="2779"/>
                  </a:cubicBezTo>
                  <a:cubicBezTo>
                    <a:pt x="1507" y="2628"/>
                    <a:pt x="1307" y="2563"/>
                    <a:pt x="1176" y="2542"/>
                  </a:cubicBezTo>
                  <a:cubicBezTo>
                    <a:pt x="1161" y="2541"/>
                    <a:pt x="1146" y="2540"/>
                    <a:pt x="1130" y="2540"/>
                  </a:cubicBezTo>
                  <a:cubicBezTo>
                    <a:pt x="1143" y="2495"/>
                    <a:pt x="1150" y="2446"/>
                    <a:pt x="1167" y="2411"/>
                  </a:cubicBezTo>
                  <a:cubicBezTo>
                    <a:pt x="1250" y="2207"/>
                    <a:pt x="1423" y="2090"/>
                    <a:pt x="1610" y="2090"/>
                  </a:cubicBezTo>
                  <a:cubicBezTo>
                    <a:pt x="1710" y="2090"/>
                    <a:pt x="1814" y="2123"/>
                    <a:pt x="1910" y="2194"/>
                  </a:cubicBezTo>
                  <a:cubicBezTo>
                    <a:pt x="1928" y="2220"/>
                    <a:pt x="1950" y="2230"/>
                    <a:pt x="1969" y="2230"/>
                  </a:cubicBezTo>
                  <a:cubicBezTo>
                    <a:pt x="2008" y="2230"/>
                    <a:pt x="2035" y="2188"/>
                    <a:pt x="1999" y="2144"/>
                  </a:cubicBezTo>
                  <a:cubicBezTo>
                    <a:pt x="1907" y="1941"/>
                    <a:pt x="1744" y="1850"/>
                    <a:pt x="1570" y="1845"/>
                  </a:cubicBezTo>
                  <a:cubicBezTo>
                    <a:pt x="1597" y="1667"/>
                    <a:pt x="1593" y="1455"/>
                    <a:pt x="1769" y="1366"/>
                  </a:cubicBezTo>
                  <a:cubicBezTo>
                    <a:pt x="1792" y="1365"/>
                    <a:pt x="1815" y="1347"/>
                    <a:pt x="1815" y="1321"/>
                  </a:cubicBezTo>
                  <a:cubicBezTo>
                    <a:pt x="1815" y="1294"/>
                    <a:pt x="1792" y="1277"/>
                    <a:pt x="1769" y="1277"/>
                  </a:cubicBezTo>
                  <a:cubicBezTo>
                    <a:pt x="1764" y="1277"/>
                    <a:pt x="1760" y="1278"/>
                    <a:pt x="1755" y="1279"/>
                  </a:cubicBezTo>
                  <a:cubicBezTo>
                    <a:pt x="1510" y="1345"/>
                    <a:pt x="1305" y="1621"/>
                    <a:pt x="1370" y="1873"/>
                  </a:cubicBezTo>
                  <a:cubicBezTo>
                    <a:pt x="1181" y="1933"/>
                    <a:pt x="1010" y="2082"/>
                    <a:pt x="939" y="2286"/>
                  </a:cubicBezTo>
                  <a:cubicBezTo>
                    <a:pt x="921" y="2364"/>
                    <a:pt x="876" y="2495"/>
                    <a:pt x="898" y="2585"/>
                  </a:cubicBezTo>
                  <a:cubicBezTo>
                    <a:pt x="693" y="2672"/>
                    <a:pt x="560" y="2871"/>
                    <a:pt x="564" y="3082"/>
                  </a:cubicBezTo>
                  <a:cubicBezTo>
                    <a:pt x="209" y="2895"/>
                    <a:pt x="284" y="2601"/>
                    <a:pt x="576" y="2308"/>
                  </a:cubicBezTo>
                  <a:cubicBezTo>
                    <a:pt x="611" y="2268"/>
                    <a:pt x="639" y="2224"/>
                    <a:pt x="661" y="2176"/>
                  </a:cubicBezTo>
                  <a:cubicBezTo>
                    <a:pt x="676" y="2164"/>
                    <a:pt x="682" y="2140"/>
                    <a:pt x="666" y="2123"/>
                  </a:cubicBezTo>
                  <a:cubicBezTo>
                    <a:pt x="659" y="2116"/>
                    <a:pt x="651" y="2113"/>
                    <a:pt x="644" y="2113"/>
                  </a:cubicBezTo>
                  <a:cubicBezTo>
                    <a:pt x="627" y="2113"/>
                    <a:pt x="612" y="2127"/>
                    <a:pt x="601" y="2142"/>
                  </a:cubicBezTo>
                  <a:cubicBezTo>
                    <a:pt x="509" y="2178"/>
                    <a:pt x="428" y="2225"/>
                    <a:pt x="359" y="2279"/>
                  </a:cubicBezTo>
                  <a:cubicBezTo>
                    <a:pt x="321" y="2117"/>
                    <a:pt x="280" y="1938"/>
                    <a:pt x="421" y="1816"/>
                  </a:cubicBezTo>
                  <a:cubicBezTo>
                    <a:pt x="476" y="1762"/>
                    <a:pt x="559" y="1763"/>
                    <a:pt x="622" y="1726"/>
                  </a:cubicBezTo>
                  <a:cubicBezTo>
                    <a:pt x="722" y="1657"/>
                    <a:pt x="699" y="1519"/>
                    <a:pt x="722" y="1414"/>
                  </a:cubicBezTo>
                  <a:cubicBezTo>
                    <a:pt x="744" y="1315"/>
                    <a:pt x="806" y="1225"/>
                    <a:pt x="891" y="1170"/>
                  </a:cubicBezTo>
                  <a:cubicBezTo>
                    <a:pt x="909" y="1152"/>
                    <a:pt x="937" y="1140"/>
                    <a:pt x="966" y="1127"/>
                  </a:cubicBezTo>
                  <a:cubicBezTo>
                    <a:pt x="987" y="1215"/>
                    <a:pt x="1006" y="1304"/>
                    <a:pt x="989" y="1393"/>
                  </a:cubicBezTo>
                  <a:cubicBezTo>
                    <a:pt x="971" y="1484"/>
                    <a:pt x="920" y="1567"/>
                    <a:pt x="880" y="1652"/>
                  </a:cubicBezTo>
                  <a:cubicBezTo>
                    <a:pt x="857" y="1693"/>
                    <a:pt x="796" y="1767"/>
                    <a:pt x="857" y="1810"/>
                  </a:cubicBezTo>
                  <a:cubicBezTo>
                    <a:pt x="871" y="1817"/>
                    <a:pt x="884" y="1820"/>
                    <a:pt x="898" y="1820"/>
                  </a:cubicBezTo>
                  <a:cubicBezTo>
                    <a:pt x="987" y="1820"/>
                    <a:pt x="1073" y="1680"/>
                    <a:pt x="1105" y="1609"/>
                  </a:cubicBezTo>
                  <a:cubicBezTo>
                    <a:pt x="1189" y="1397"/>
                    <a:pt x="1162" y="1166"/>
                    <a:pt x="1170" y="944"/>
                  </a:cubicBezTo>
                  <a:cubicBezTo>
                    <a:pt x="1174" y="820"/>
                    <a:pt x="1227" y="681"/>
                    <a:pt x="1346" y="626"/>
                  </a:cubicBezTo>
                  <a:cubicBezTo>
                    <a:pt x="1354" y="623"/>
                    <a:pt x="1362" y="622"/>
                    <a:pt x="1370" y="622"/>
                  </a:cubicBezTo>
                  <a:cubicBezTo>
                    <a:pt x="1414" y="622"/>
                    <a:pt x="1449" y="660"/>
                    <a:pt x="1483" y="684"/>
                  </a:cubicBezTo>
                  <a:cubicBezTo>
                    <a:pt x="1500" y="694"/>
                    <a:pt x="1519" y="698"/>
                    <a:pt x="1538" y="698"/>
                  </a:cubicBezTo>
                  <a:cubicBezTo>
                    <a:pt x="1558" y="698"/>
                    <a:pt x="1579" y="693"/>
                    <a:pt x="1598" y="683"/>
                  </a:cubicBezTo>
                  <a:cubicBezTo>
                    <a:pt x="1680" y="626"/>
                    <a:pt x="1717" y="547"/>
                    <a:pt x="1799" y="476"/>
                  </a:cubicBezTo>
                  <a:cubicBezTo>
                    <a:pt x="1888" y="404"/>
                    <a:pt x="2007" y="389"/>
                    <a:pt x="2119" y="389"/>
                  </a:cubicBezTo>
                  <a:cubicBezTo>
                    <a:pt x="2132" y="389"/>
                    <a:pt x="2144" y="390"/>
                    <a:pt x="2156" y="390"/>
                  </a:cubicBezTo>
                  <a:cubicBezTo>
                    <a:pt x="2160" y="390"/>
                    <a:pt x="2164" y="389"/>
                    <a:pt x="2168" y="389"/>
                  </a:cubicBezTo>
                  <a:cubicBezTo>
                    <a:pt x="2195" y="389"/>
                    <a:pt x="2222" y="395"/>
                    <a:pt x="2250" y="402"/>
                  </a:cubicBezTo>
                  <a:cubicBezTo>
                    <a:pt x="2178" y="500"/>
                    <a:pt x="2105" y="598"/>
                    <a:pt x="2010" y="669"/>
                  </a:cubicBezTo>
                  <a:cubicBezTo>
                    <a:pt x="1975" y="686"/>
                    <a:pt x="1954" y="727"/>
                    <a:pt x="1969" y="765"/>
                  </a:cubicBezTo>
                  <a:cubicBezTo>
                    <a:pt x="1981" y="790"/>
                    <a:pt x="2007" y="808"/>
                    <a:pt x="2034" y="808"/>
                  </a:cubicBezTo>
                  <a:cubicBezTo>
                    <a:pt x="2037" y="808"/>
                    <a:pt x="2041" y="807"/>
                    <a:pt x="2044" y="807"/>
                  </a:cubicBezTo>
                  <a:cubicBezTo>
                    <a:pt x="2275" y="778"/>
                    <a:pt x="2427" y="590"/>
                    <a:pt x="2556" y="415"/>
                  </a:cubicBezTo>
                  <a:cubicBezTo>
                    <a:pt x="2634" y="312"/>
                    <a:pt x="2774" y="241"/>
                    <a:pt x="2903" y="241"/>
                  </a:cubicBezTo>
                  <a:cubicBezTo>
                    <a:pt x="3008" y="241"/>
                    <a:pt x="3106" y="287"/>
                    <a:pt x="3158" y="399"/>
                  </a:cubicBezTo>
                  <a:cubicBezTo>
                    <a:pt x="3171" y="438"/>
                    <a:pt x="3180" y="482"/>
                    <a:pt x="3187" y="531"/>
                  </a:cubicBezTo>
                  <a:cubicBezTo>
                    <a:pt x="3183" y="632"/>
                    <a:pt x="3184" y="733"/>
                    <a:pt x="3174" y="834"/>
                  </a:cubicBezTo>
                  <a:cubicBezTo>
                    <a:pt x="3169" y="869"/>
                    <a:pt x="3166" y="903"/>
                    <a:pt x="3166" y="938"/>
                  </a:cubicBezTo>
                  <a:cubicBezTo>
                    <a:pt x="3123" y="1123"/>
                    <a:pt x="3031" y="1287"/>
                    <a:pt x="2882" y="1347"/>
                  </a:cubicBezTo>
                  <a:cubicBezTo>
                    <a:pt x="2835" y="1366"/>
                    <a:pt x="2782" y="1378"/>
                    <a:pt x="2731" y="1378"/>
                  </a:cubicBezTo>
                  <a:cubicBezTo>
                    <a:pt x="2670" y="1378"/>
                    <a:pt x="2611" y="1362"/>
                    <a:pt x="2564" y="1326"/>
                  </a:cubicBezTo>
                  <a:cubicBezTo>
                    <a:pt x="2710" y="1243"/>
                    <a:pt x="2814" y="1086"/>
                    <a:pt x="2826" y="914"/>
                  </a:cubicBezTo>
                  <a:cubicBezTo>
                    <a:pt x="2828" y="900"/>
                    <a:pt x="2815" y="889"/>
                    <a:pt x="2802" y="889"/>
                  </a:cubicBezTo>
                  <a:cubicBezTo>
                    <a:pt x="2772" y="891"/>
                    <a:pt x="2777" y="939"/>
                    <a:pt x="2750" y="957"/>
                  </a:cubicBezTo>
                  <a:cubicBezTo>
                    <a:pt x="2627" y="1076"/>
                    <a:pt x="2454" y="1150"/>
                    <a:pt x="2283" y="1169"/>
                  </a:cubicBezTo>
                  <a:cubicBezTo>
                    <a:pt x="2153" y="1185"/>
                    <a:pt x="2166" y="1386"/>
                    <a:pt x="2296" y="1386"/>
                  </a:cubicBezTo>
                  <a:cubicBezTo>
                    <a:pt x="2297" y="1386"/>
                    <a:pt x="2297" y="1386"/>
                    <a:pt x="2298" y="1386"/>
                  </a:cubicBezTo>
                  <a:cubicBezTo>
                    <a:pt x="2311" y="1387"/>
                    <a:pt x="2325" y="1387"/>
                    <a:pt x="2338" y="1387"/>
                  </a:cubicBezTo>
                  <a:cubicBezTo>
                    <a:pt x="2354" y="1387"/>
                    <a:pt x="2370" y="1386"/>
                    <a:pt x="2385" y="1385"/>
                  </a:cubicBezTo>
                  <a:cubicBezTo>
                    <a:pt x="2404" y="1511"/>
                    <a:pt x="2531" y="1611"/>
                    <a:pt x="2663" y="1627"/>
                  </a:cubicBezTo>
                  <a:lnTo>
                    <a:pt x="2654" y="1625"/>
                  </a:lnTo>
                  <a:lnTo>
                    <a:pt x="2654" y="1625"/>
                  </a:lnTo>
                  <a:cubicBezTo>
                    <a:pt x="2688" y="1629"/>
                    <a:pt x="2720" y="1631"/>
                    <a:pt x="2751" y="1631"/>
                  </a:cubicBezTo>
                  <a:cubicBezTo>
                    <a:pt x="2990" y="1631"/>
                    <a:pt x="3154" y="1513"/>
                    <a:pt x="3243" y="1336"/>
                  </a:cubicBezTo>
                  <a:cubicBezTo>
                    <a:pt x="3334" y="1513"/>
                    <a:pt x="3498" y="1631"/>
                    <a:pt x="3737" y="1631"/>
                  </a:cubicBezTo>
                  <a:cubicBezTo>
                    <a:pt x="3768" y="1631"/>
                    <a:pt x="3800" y="1629"/>
                    <a:pt x="3834" y="1625"/>
                  </a:cubicBezTo>
                  <a:lnTo>
                    <a:pt x="3834" y="1625"/>
                  </a:lnTo>
                  <a:lnTo>
                    <a:pt x="3824" y="1627"/>
                  </a:lnTo>
                  <a:cubicBezTo>
                    <a:pt x="3957" y="1611"/>
                    <a:pt x="4084" y="1511"/>
                    <a:pt x="4103" y="1385"/>
                  </a:cubicBezTo>
                  <a:cubicBezTo>
                    <a:pt x="4118" y="1386"/>
                    <a:pt x="4134" y="1387"/>
                    <a:pt x="4150" y="1387"/>
                  </a:cubicBezTo>
                  <a:cubicBezTo>
                    <a:pt x="4163" y="1387"/>
                    <a:pt x="4177" y="1387"/>
                    <a:pt x="4190" y="1386"/>
                  </a:cubicBezTo>
                  <a:cubicBezTo>
                    <a:pt x="4191" y="1386"/>
                    <a:pt x="4191" y="1386"/>
                    <a:pt x="4192" y="1386"/>
                  </a:cubicBezTo>
                  <a:cubicBezTo>
                    <a:pt x="4322" y="1386"/>
                    <a:pt x="4335" y="1185"/>
                    <a:pt x="4206" y="1169"/>
                  </a:cubicBezTo>
                  <a:cubicBezTo>
                    <a:pt x="4034" y="1150"/>
                    <a:pt x="3861" y="1076"/>
                    <a:pt x="3738" y="957"/>
                  </a:cubicBezTo>
                  <a:cubicBezTo>
                    <a:pt x="3711" y="939"/>
                    <a:pt x="3716" y="891"/>
                    <a:pt x="3686" y="889"/>
                  </a:cubicBezTo>
                  <a:cubicBezTo>
                    <a:pt x="3673" y="889"/>
                    <a:pt x="3660" y="900"/>
                    <a:pt x="3662" y="914"/>
                  </a:cubicBezTo>
                  <a:cubicBezTo>
                    <a:pt x="3674" y="1086"/>
                    <a:pt x="3778" y="1244"/>
                    <a:pt x="3924" y="1326"/>
                  </a:cubicBezTo>
                  <a:cubicBezTo>
                    <a:pt x="3877" y="1362"/>
                    <a:pt x="3818" y="1378"/>
                    <a:pt x="3757" y="1378"/>
                  </a:cubicBezTo>
                  <a:cubicBezTo>
                    <a:pt x="3706" y="1378"/>
                    <a:pt x="3653" y="1366"/>
                    <a:pt x="3606" y="1347"/>
                  </a:cubicBezTo>
                  <a:cubicBezTo>
                    <a:pt x="3457" y="1287"/>
                    <a:pt x="3365" y="1123"/>
                    <a:pt x="3322" y="938"/>
                  </a:cubicBezTo>
                  <a:cubicBezTo>
                    <a:pt x="3322" y="903"/>
                    <a:pt x="3319" y="869"/>
                    <a:pt x="3314" y="834"/>
                  </a:cubicBezTo>
                  <a:cubicBezTo>
                    <a:pt x="3304" y="734"/>
                    <a:pt x="3304" y="634"/>
                    <a:pt x="3301" y="534"/>
                  </a:cubicBezTo>
                  <a:cubicBezTo>
                    <a:pt x="3308" y="484"/>
                    <a:pt x="3317" y="438"/>
                    <a:pt x="3330" y="399"/>
                  </a:cubicBezTo>
                  <a:cubicBezTo>
                    <a:pt x="3382" y="287"/>
                    <a:pt x="3480" y="241"/>
                    <a:pt x="3585" y="241"/>
                  </a:cubicBezTo>
                  <a:close/>
                  <a:moveTo>
                    <a:pt x="2830" y="0"/>
                  </a:moveTo>
                  <a:cubicBezTo>
                    <a:pt x="2807" y="0"/>
                    <a:pt x="2784" y="2"/>
                    <a:pt x="2761" y="5"/>
                  </a:cubicBezTo>
                  <a:cubicBezTo>
                    <a:pt x="2583" y="25"/>
                    <a:pt x="2466" y="127"/>
                    <a:pt x="2365" y="251"/>
                  </a:cubicBezTo>
                  <a:cubicBezTo>
                    <a:pt x="2321" y="223"/>
                    <a:pt x="2270" y="203"/>
                    <a:pt x="2233" y="192"/>
                  </a:cubicBezTo>
                  <a:cubicBezTo>
                    <a:pt x="2172" y="175"/>
                    <a:pt x="2111" y="167"/>
                    <a:pt x="2050" y="167"/>
                  </a:cubicBezTo>
                  <a:cubicBezTo>
                    <a:pt x="1812" y="167"/>
                    <a:pt x="1588" y="296"/>
                    <a:pt x="1471" y="515"/>
                  </a:cubicBezTo>
                  <a:cubicBezTo>
                    <a:pt x="1438" y="506"/>
                    <a:pt x="1405" y="502"/>
                    <a:pt x="1372" y="502"/>
                  </a:cubicBezTo>
                  <a:cubicBezTo>
                    <a:pt x="1197" y="502"/>
                    <a:pt x="1028" y="620"/>
                    <a:pt x="957" y="780"/>
                  </a:cubicBezTo>
                  <a:cubicBezTo>
                    <a:pt x="930" y="846"/>
                    <a:pt x="928" y="912"/>
                    <a:pt x="936" y="977"/>
                  </a:cubicBezTo>
                  <a:cubicBezTo>
                    <a:pt x="932" y="977"/>
                    <a:pt x="927" y="977"/>
                    <a:pt x="923" y="977"/>
                  </a:cubicBezTo>
                  <a:cubicBezTo>
                    <a:pt x="882" y="977"/>
                    <a:pt x="839" y="985"/>
                    <a:pt x="807" y="995"/>
                  </a:cubicBezTo>
                  <a:cubicBezTo>
                    <a:pt x="544" y="1076"/>
                    <a:pt x="457" y="1366"/>
                    <a:pt x="482" y="1615"/>
                  </a:cubicBezTo>
                  <a:cubicBezTo>
                    <a:pt x="210" y="1780"/>
                    <a:pt x="7" y="2120"/>
                    <a:pt x="178" y="2431"/>
                  </a:cubicBezTo>
                  <a:cubicBezTo>
                    <a:pt x="182" y="2441"/>
                    <a:pt x="188" y="2451"/>
                    <a:pt x="194" y="2459"/>
                  </a:cubicBezTo>
                  <a:cubicBezTo>
                    <a:pt x="0" y="2756"/>
                    <a:pt x="76" y="3139"/>
                    <a:pt x="499" y="3287"/>
                  </a:cubicBezTo>
                  <a:cubicBezTo>
                    <a:pt x="491" y="3302"/>
                    <a:pt x="483" y="3317"/>
                    <a:pt x="479" y="3329"/>
                  </a:cubicBezTo>
                  <a:cubicBezTo>
                    <a:pt x="346" y="3745"/>
                    <a:pt x="746" y="4010"/>
                    <a:pt x="1119" y="4020"/>
                  </a:cubicBezTo>
                  <a:lnTo>
                    <a:pt x="1142" y="4023"/>
                  </a:lnTo>
                  <a:cubicBezTo>
                    <a:pt x="1188" y="4307"/>
                    <a:pt x="1532" y="4466"/>
                    <a:pt x="1803" y="4471"/>
                  </a:cubicBezTo>
                  <a:cubicBezTo>
                    <a:pt x="1921" y="4471"/>
                    <a:pt x="2057" y="4466"/>
                    <a:pt x="2162" y="4407"/>
                  </a:cubicBezTo>
                  <a:cubicBezTo>
                    <a:pt x="2289" y="4524"/>
                    <a:pt x="2437" y="4613"/>
                    <a:pt x="2623" y="4643"/>
                  </a:cubicBezTo>
                  <a:cubicBezTo>
                    <a:pt x="2666" y="4648"/>
                    <a:pt x="2713" y="4652"/>
                    <a:pt x="2762" y="4652"/>
                  </a:cubicBezTo>
                  <a:cubicBezTo>
                    <a:pt x="2939" y="4652"/>
                    <a:pt x="3135" y="4607"/>
                    <a:pt x="3245" y="4476"/>
                  </a:cubicBezTo>
                  <a:cubicBezTo>
                    <a:pt x="3353" y="4607"/>
                    <a:pt x="3549" y="4652"/>
                    <a:pt x="3727" y="4652"/>
                  </a:cubicBezTo>
                  <a:cubicBezTo>
                    <a:pt x="3775" y="4652"/>
                    <a:pt x="3822" y="4648"/>
                    <a:pt x="3865" y="4643"/>
                  </a:cubicBezTo>
                  <a:cubicBezTo>
                    <a:pt x="4051" y="4614"/>
                    <a:pt x="4199" y="4524"/>
                    <a:pt x="4326" y="4407"/>
                  </a:cubicBezTo>
                  <a:cubicBezTo>
                    <a:pt x="4431" y="4466"/>
                    <a:pt x="4567" y="4471"/>
                    <a:pt x="4685" y="4471"/>
                  </a:cubicBezTo>
                  <a:cubicBezTo>
                    <a:pt x="4956" y="4466"/>
                    <a:pt x="5301" y="4307"/>
                    <a:pt x="5346" y="4023"/>
                  </a:cubicBezTo>
                  <a:lnTo>
                    <a:pt x="5369" y="4020"/>
                  </a:lnTo>
                  <a:cubicBezTo>
                    <a:pt x="5742" y="4010"/>
                    <a:pt x="6142" y="3745"/>
                    <a:pt x="6009" y="3329"/>
                  </a:cubicBezTo>
                  <a:cubicBezTo>
                    <a:pt x="6005" y="3317"/>
                    <a:pt x="5997" y="3302"/>
                    <a:pt x="5989" y="3287"/>
                  </a:cubicBezTo>
                  <a:cubicBezTo>
                    <a:pt x="6412" y="3139"/>
                    <a:pt x="6488" y="2756"/>
                    <a:pt x="6294" y="2459"/>
                  </a:cubicBezTo>
                  <a:cubicBezTo>
                    <a:pt x="6300" y="2451"/>
                    <a:pt x="6306" y="2442"/>
                    <a:pt x="6310" y="2431"/>
                  </a:cubicBezTo>
                  <a:cubicBezTo>
                    <a:pt x="6481" y="2120"/>
                    <a:pt x="6278" y="1780"/>
                    <a:pt x="6006" y="1615"/>
                  </a:cubicBezTo>
                  <a:cubicBezTo>
                    <a:pt x="6030" y="1366"/>
                    <a:pt x="5943" y="1076"/>
                    <a:pt x="5681" y="995"/>
                  </a:cubicBezTo>
                  <a:cubicBezTo>
                    <a:pt x="5649" y="986"/>
                    <a:pt x="5606" y="977"/>
                    <a:pt x="5564" y="977"/>
                  </a:cubicBezTo>
                  <a:cubicBezTo>
                    <a:pt x="5560" y="977"/>
                    <a:pt x="5556" y="977"/>
                    <a:pt x="5552" y="977"/>
                  </a:cubicBezTo>
                  <a:cubicBezTo>
                    <a:pt x="5560" y="912"/>
                    <a:pt x="5558" y="846"/>
                    <a:pt x="5531" y="780"/>
                  </a:cubicBezTo>
                  <a:cubicBezTo>
                    <a:pt x="5460" y="620"/>
                    <a:pt x="5291" y="502"/>
                    <a:pt x="5116" y="502"/>
                  </a:cubicBezTo>
                  <a:cubicBezTo>
                    <a:pt x="5083" y="502"/>
                    <a:pt x="5050" y="506"/>
                    <a:pt x="5017" y="515"/>
                  </a:cubicBezTo>
                  <a:cubicBezTo>
                    <a:pt x="4900" y="296"/>
                    <a:pt x="4675" y="167"/>
                    <a:pt x="4437" y="167"/>
                  </a:cubicBezTo>
                  <a:cubicBezTo>
                    <a:pt x="4377" y="167"/>
                    <a:pt x="4315" y="175"/>
                    <a:pt x="4255" y="192"/>
                  </a:cubicBezTo>
                  <a:cubicBezTo>
                    <a:pt x="4218" y="203"/>
                    <a:pt x="4167" y="223"/>
                    <a:pt x="4123" y="251"/>
                  </a:cubicBezTo>
                  <a:cubicBezTo>
                    <a:pt x="4022" y="127"/>
                    <a:pt x="3905" y="25"/>
                    <a:pt x="3727" y="5"/>
                  </a:cubicBezTo>
                  <a:cubicBezTo>
                    <a:pt x="3704" y="2"/>
                    <a:pt x="3681" y="0"/>
                    <a:pt x="3658" y="0"/>
                  </a:cubicBezTo>
                  <a:cubicBezTo>
                    <a:pt x="3490" y="0"/>
                    <a:pt x="3325" y="89"/>
                    <a:pt x="3245" y="234"/>
                  </a:cubicBezTo>
                  <a:cubicBezTo>
                    <a:pt x="3164" y="89"/>
                    <a:pt x="2998" y="0"/>
                    <a:pt x="283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82"/>
            <p:cNvSpPr/>
            <p:nvPr/>
          </p:nvSpPr>
          <p:spPr>
            <a:xfrm>
              <a:off x="4697198" y="2711317"/>
              <a:ext cx="14576" cy="34806"/>
            </a:xfrm>
            <a:custGeom>
              <a:avLst/>
              <a:gdLst/>
              <a:ahLst/>
              <a:cxnLst/>
              <a:rect l="l" t="t" r="r" b="b"/>
              <a:pathLst>
                <a:path w="299" h="714" extrusionOk="0">
                  <a:moveTo>
                    <a:pt x="134" y="1"/>
                  </a:moveTo>
                  <a:cubicBezTo>
                    <a:pt x="127" y="1"/>
                    <a:pt x="120" y="9"/>
                    <a:pt x="126" y="16"/>
                  </a:cubicBezTo>
                  <a:cubicBezTo>
                    <a:pt x="148" y="50"/>
                    <a:pt x="150" y="93"/>
                    <a:pt x="173" y="127"/>
                  </a:cubicBezTo>
                  <a:cubicBezTo>
                    <a:pt x="183" y="144"/>
                    <a:pt x="186" y="162"/>
                    <a:pt x="183" y="183"/>
                  </a:cubicBezTo>
                  <a:cubicBezTo>
                    <a:pt x="180" y="212"/>
                    <a:pt x="158" y="224"/>
                    <a:pt x="140" y="245"/>
                  </a:cubicBezTo>
                  <a:cubicBezTo>
                    <a:pt x="111" y="282"/>
                    <a:pt x="89" y="335"/>
                    <a:pt x="70" y="379"/>
                  </a:cubicBezTo>
                  <a:cubicBezTo>
                    <a:pt x="55" y="412"/>
                    <a:pt x="39" y="444"/>
                    <a:pt x="28" y="478"/>
                  </a:cubicBezTo>
                  <a:cubicBezTo>
                    <a:pt x="23" y="496"/>
                    <a:pt x="16" y="514"/>
                    <a:pt x="12" y="533"/>
                  </a:cubicBezTo>
                  <a:cubicBezTo>
                    <a:pt x="1" y="577"/>
                    <a:pt x="6" y="619"/>
                    <a:pt x="27" y="660"/>
                  </a:cubicBezTo>
                  <a:cubicBezTo>
                    <a:pt x="42" y="689"/>
                    <a:pt x="72" y="707"/>
                    <a:pt x="103" y="712"/>
                  </a:cubicBezTo>
                  <a:cubicBezTo>
                    <a:pt x="109" y="713"/>
                    <a:pt x="115" y="713"/>
                    <a:pt x="120" y="713"/>
                  </a:cubicBezTo>
                  <a:cubicBezTo>
                    <a:pt x="148" y="713"/>
                    <a:pt x="168" y="700"/>
                    <a:pt x="193" y="684"/>
                  </a:cubicBezTo>
                  <a:cubicBezTo>
                    <a:pt x="256" y="644"/>
                    <a:pt x="278" y="499"/>
                    <a:pt x="283" y="430"/>
                  </a:cubicBezTo>
                  <a:cubicBezTo>
                    <a:pt x="289" y="365"/>
                    <a:pt x="299" y="275"/>
                    <a:pt x="244" y="228"/>
                  </a:cubicBezTo>
                  <a:cubicBezTo>
                    <a:pt x="232" y="208"/>
                    <a:pt x="222" y="186"/>
                    <a:pt x="217" y="164"/>
                  </a:cubicBezTo>
                  <a:cubicBezTo>
                    <a:pt x="211" y="143"/>
                    <a:pt x="213" y="123"/>
                    <a:pt x="211" y="102"/>
                  </a:cubicBezTo>
                  <a:cubicBezTo>
                    <a:pt x="205" y="58"/>
                    <a:pt x="170" y="30"/>
                    <a:pt x="140" y="3"/>
                  </a:cubicBezTo>
                  <a:cubicBezTo>
                    <a:pt x="138" y="1"/>
                    <a:pt x="136" y="1"/>
                    <a:pt x="13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82"/>
            <p:cNvSpPr/>
            <p:nvPr/>
          </p:nvSpPr>
          <p:spPr>
            <a:xfrm>
              <a:off x="4659760" y="2669931"/>
              <a:ext cx="63810" cy="21644"/>
            </a:xfrm>
            <a:custGeom>
              <a:avLst/>
              <a:gdLst/>
              <a:ahLst/>
              <a:cxnLst/>
              <a:rect l="l" t="t" r="r" b="b"/>
              <a:pathLst>
                <a:path w="1309" h="444" extrusionOk="0">
                  <a:moveTo>
                    <a:pt x="119" y="1"/>
                  </a:moveTo>
                  <a:cubicBezTo>
                    <a:pt x="57" y="1"/>
                    <a:pt x="1" y="47"/>
                    <a:pt x="14" y="120"/>
                  </a:cubicBezTo>
                  <a:cubicBezTo>
                    <a:pt x="47" y="292"/>
                    <a:pt x="232" y="427"/>
                    <a:pt x="399" y="442"/>
                  </a:cubicBezTo>
                  <a:cubicBezTo>
                    <a:pt x="408" y="443"/>
                    <a:pt x="416" y="444"/>
                    <a:pt x="425" y="444"/>
                  </a:cubicBezTo>
                  <a:cubicBezTo>
                    <a:pt x="564" y="444"/>
                    <a:pt x="682" y="338"/>
                    <a:pt x="823" y="331"/>
                  </a:cubicBezTo>
                  <a:cubicBezTo>
                    <a:pt x="830" y="331"/>
                    <a:pt x="837" y="330"/>
                    <a:pt x="844" y="330"/>
                  </a:cubicBezTo>
                  <a:cubicBezTo>
                    <a:pt x="895" y="330"/>
                    <a:pt x="947" y="339"/>
                    <a:pt x="997" y="339"/>
                  </a:cubicBezTo>
                  <a:cubicBezTo>
                    <a:pt x="1045" y="339"/>
                    <a:pt x="1092" y="331"/>
                    <a:pt x="1137" y="301"/>
                  </a:cubicBezTo>
                  <a:cubicBezTo>
                    <a:pt x="1201" y="256"/>
                    <a:pt x="1266" y="246"/>
                    <a:pt x="1302" y="166"/>
                  </a:cubicBezTo>
                  <a:cubicBezTo>
                    <a:pt x="1309" y="151"/>
                    <a:pt x="1296" y="140"/>
                    <a:pt x="1284" y="140"/>
                  </a:cubicBezTo>
                  <a:cubicBezTo>
                    <a:pt x="1277" y="140"/>
                    <a:pt x="1269" y="144"/>
                    <a:pt x="1265" y="151"/>
                  </a:cubicBezTo>
                  <a:cubicBezTo>
                    <a:pt x="1247" y="185"/>
                    <a:pt x="1193" y="232"/>
                    <a:pt x="1149" y="232"/>
                  </a:cubicBezTo>
                  <a:cubicBezTo>
                    <a:pt x="1147" y="232"/>
                    <a:pt x="1146" y="232"/>
                    <a:pt x="1145" y="232"/>
                  </a:cubicBezTo>
                  <a:cubicBezTo>
                    <a:pt x="1116" y="230"/>
                    <a:pt x="1077" y="200"/>
                    <a:pt x="1050" y="191"/>
                  </a:cubicBezTo>
                  <a:cubicBezTo>
                    <a:pt x="988" y="172"/>
                    <a:pt x="920" y="160"/>
                    <a:pt x="854" y="160"/>
                  </a:cubicBezTo>
                  <a:cubicBezTo>
                    <a:pt x="816" y="160"/>
                    <a:pt x="778" y="164"/>
                    <a:pt x="742" y="172"/>
                  </a:cubicBezTo>
                  <a:cubicBezTo>
                    <a:pt x="687" y="186"/>
                    <a:pt x="636" y="215"/>
                    <a:pt x="582" y="231"/>
                  </a:cubicBezTo>
                  <a:cubicBezTo>
                    <a:pt x="572" y="234"/>
                    <a:pt x="565" y="235"/>
                    <a:pt x="559" y="235"/>
                  </a:cubicBezTo>
                  <a:cubicBezTo>
                    <a:pt x="547" y="235"/>
                    <a:pt x="539" y="231"/>
                    <a:pt x="523" y="224"/>
                  </a:cubicBezTo>
                  <a:cubicBezTo>
                    <a:pt x="484" y="209"/>
                    <a:pt x="441" y="198"/>
                    <a:pt x="403" y="180"/>
                  </a:cubicBezTo>
                  <a:cubicBezTo>
                    <a:pt x="316" y="140"/>
                    <a:pt x="260" y="59"/>
                    <a:pt x="175" y="15"/>
                  </a:cubicBezTo>
                  <a:cubicBezTo>
                    <a:pt x="157" y="5"/>
                    <a:pt x="138" y="1"/>
                    <a:pt x="11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82"/>
            <p:cNvSpPr/>
            <p:nvPr/>
          </p:nvSpPr>
          <p:spPr>
            <a:xfrm>
              <a:off x="4668583" y="2614700"/>
              <a:ext cx="39339" cy="29541"/>
            </a:xfrm>
            <a:custGeom>
              <a:avLst/>
              <a:gdLst/>
              <a:ahLst/>
              <a:cxnLst/>
              <a:rect l="l" t="t" r="r" b="b"/>
              <a:pathLst>
                <a:path w="807" h="606" extrusionOk="0">
                  <a:moveTo>
                    <a:pt x="704" y="1"/>
                  </a:moveTo>
                  <a:cubicBezTo>
                    <a:pt x="694" y="1"/>
                    <a:pt x="685" y="2"/>
                    <a:pt x="676" y="4"/>
                  </a:cubicBezTo>
                  <a:cubicBezTo>
                    <a:pt x="642" y="12"/>
                    <a:pt x="617" y="24"/>
                    <a:pt x="595" y="51"/>
                  </a:cubicBezTo>
                  <a:cubicBezTo>
                    <a:pt x="585" y="63"/>
                    <a:pt x="577" y="74"/>
                    <a:pt x="569" y="86"/>
                  </a:cubicBezTo>
                  <a:cubicBezTo>
                    <a:pt x="551" y="109"/>
                    <a:pt x="531" y="131"/>
                    <a:pt x="512" y="153"/>
                  </a:cubicBezTo>
                  <a:cubicBezTo>
                    <a:pt x="489" y="179"/>
                    <a:pt x="468" y="208"/>
                    <a:pt x="446" y="234"/>
                  </a:cubicBezTo>
                  <a:cubicBezTo>
                    <a:pt x="418" y="267"/>
                    <a:pt x="398" y="303"/>
                    <a:pt x="368" y="334"/>
                  </a:cubicBezTo>
                  <a:cubicBezTo>
                    <a:pt x="329" y="373"/>
                    <a:pt x="290" y="413"/>
                    <a:pt x="253" y="454"/>
                  </a:cubicBezTo>
                  <a:cubicBezTo>
                    <a:pt x="226" y="482"/>
                    <a:pt x="209" y="508"/>
                    <a:pt x="174" y="527"/>
                  </a:cubicBezTo>
                  <a:cubicBezTo>
                    <a:pt x="118" y="556"/>
                    <a:pt x="60" y="583"/>
                    <a:pt x="1" y="604"/>
                  </a:cubicBezTo>
                  <a:cubicBezTo>
                    <a:pt x="0" y="605"/>
                    <a:pt x="0" y="606"/>
                    <a:pt x="1" y="606"/>
                  </a:cubicBezTo>
                  <a:cubicBezTo>
                    <a:pt x="56" y="593"/>
                    <a:pt x="110" y="578"/>
                    <a:pt x="162" y="558"/>
                  </a:cubicBezTo>
                  <a:cubicBezTo>
                    <a:pt x="249" y="525"/>
                    <a:pt x="344" y="522"/>
                    <a:pt x="429" y="479"/>
                  </a:cubicBezTo>
                  <a:cubicBezTo>
                    <a:pt x="500" y="443"/>
                    <a:pt x="569" y="408"/>
                    <a:pt x="631" y="357"/>
                  </a:cubicBezTo>
                  <a:cubicBezTo>
                    <a:pt x="658" y="335"/>
                    <a:pt x="683" y="311"/>
                    <a:pt x="707" y="283"/>
                  </a:cubicBezTo>
                  <a:cubicBezTo>
                    <a:pt x="726" y="260"/>
                    <a:pt x="746" y="237"/>
                    <a:pt x="764" y="213"/>
                  </a:cubicBezTo>
                  <a:cubicBezTo>
                    <a:pt x="780" y="192"/>
                    <a:pt x="796" y="171"/>
                    <a:pt x="802" y="146"/>
                  </a:cubicBezTo>
                  <a:cubicBezTo>
                    <a:pt x="805" y="131"/>
                    <a:pt x="806" y="117"/>
                    <a:pt x="804" y="103"/>
                  </a:cubicBezTo>
                  <a:cubicBezTo>
                    <a:pt x="800" y="83"/>
                    <a:pt x="798" y="74"/>
                    <a:pt x="799" y="74"/>
                  </a:cubicBezTo>
                  <a:lnTo>
                    <a:pt x="799" y="74"/>
                  </a:lnTo>
                  <a:cubicBezTo>
                    <a:pt x="799" y="74"/>
                    <a:pt x="799" y="74"/>
                    <a:pt x="799" y="74"/>
                  </a:cubicBezTo>
                  <a:cubicBezTo>
                    <a:pt x="790" y="26"/>
                    <a:pt x="748" y="1"/>
                    <a:pt x="70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82"/>
            <p:cNvSpPr/>
            <p:nvPr/>
          </p:nvSpPr>
          <p:spPr>
            <a:xfrm>
              <a:off x="4629878" y="2634979"/>
              <a:ext cx="28615" cy="24520"/>
            </a:xfrm>
            <a:custGeom>
              <a:avLst/>
              <a:gdLst/>
              <a:ahLst/>
              <a:cxnLst/>
              <a:rect l="l" t="t" r="r" b="b"/>
              <a:pathLst>
                <a:path w="587" h="503" extrusionOk="0">
                  <a:moveTo>
                    <a:pt x="339" y="1"/>
                  </a:moveTo>
                  <a:cubicBezTo>
                    <a:pt x="283" y="1"/>
                    <a:pt x="223" y="16"/>
                    <a:pt x="178" y="48"/>
                  </a:cubicBezTo>
                  <a:cubicBezTo>
                    <a:pt x="152" y="65"/>
                    <a:pt x="129" y="86"/>
                    <a:pt x="112" y="113"/>
                  </a:cubicBezTo>
                  <a:cubicBezTo>
                    <a:pt x="99" y="134"/>
                    <a:pt x="87" y="156"/>
                    <a:pt x="75" y="177"/>
                  </a:cubicBezTo>
                  <a:cubicBezTo>
                    <a:pt x="53" y="216"/>
                    <a:pt x="35" y="259"/>
                    <a:pt x="25" y="303"/>
                  </a:cubicBezTo>
                  <a:cubicBezTo>
                    <a:pt x="18" y="330"/>
                    <a:pt x="17" y="357"/>
                    <a:pt x="13" y="384"/>
                  </a:cubicBezTo>
                  <a:cubicBezTo>
                    <a:pt x="9" y="413"/>
                    <a:pt x="5" y="442"/>
                    <a:pt x="2" y="470"/>
                  </a:cubicBezTo>
                  <a:cubicBezTo>
                    <a:pt x="1" y="490"/>
                    <a:pt x="17" y="502"/>
                    <a:pt x="33" y="502"/>
                  </a:cubicBezTo>
                  <a:cubicBezTo>
                    <a:pt x="43" y="502"/>
                    <a:pt x="54" y="497"/>
                    <a:pt x="59" y="484"/>
                  </a:cubicBezTo>
                  <a:cubicBezTo>
                    <a:pt x="67" y="463"/>
                    <a:pt x="76" y="443"/>
                    <a:pt x="84" y="423"/>
                  </a:cubicBezTo>
                  <a:cubicBezTo>
                    <a:pt x="98" y="395"/>
                    <a:pt x="116" y="372"/>
                    <a:pt x="135" y="348"/>
                  </a:cubicBezTo>
                  <a:cubicBezTo>
                    <a:pt x="154" y="324"/>
                    <a:pt x="155" y="315"/>
                    <a:pt x="185" y="293"/>
                  </a:cubicBezTo>
                  <a:cubicBezTo>
                    <a:pt x="210" y="276"/>
                    <a:pt x="246" y="267"/>
                    <a:pt x="277" y="258"/>
                  </a:cubicBezTo>
                  <a:cubicBezTo>
                    <a:pt x="286" y="255"/>
                    <a:pt x="294" y="252"/>
                    <a:pt x="304" y="249"/>
                  </a:cubicBezTo>
                  <a:lnTo>
                    <a:pt x="307" y="249"/>
                  </a:lnTo>
                  <a:cubicBezTo>
                    <a:pt x="310" y="248"/>
                    <a:pt x="319" y="247"/>
                    <a:pt x="325" y="246"/>
                  </a:cubicBezTo>
                  <a:lnTo>
                    <a:pt x="330" y="246"/>
                  </a:lnTo>
                  <a:cubicBezTo>
                    <a:pt x="338" y="246"/>
                    <a:pt x="346" y="247"/>
                    <a:pt x="353" y="247"/>
                  </a:cubicBezTo>
                  <a:lnTo>
                    <a:pt x="359" y="247"/>
                  </a:lnTo>
                  <a:cubicBezTo>
                    <a:pt x="359" y="248"/>
                    <a:pt x="360" y="248"/>
                    <a:pt x="362" y="249"/>
                  </a:cubicBezTo>
                  <a:cubicBezTo>
                    <a:pt x="403" y="261"/>
                    <a:pt x="440" y="282"/>
                    <a:pt x="482" y="286"/>
                  </a:cubicBezTo>
                  <a:cubicBezTo>
                    <a:pt x="486" y="287"/>
                    <a:pt x="489" y="287"/>
                    <a:pt x="492" y="287"/>
                  </a:cubicBezTo>
                  <a:cubicBezTo>
                    <a:pt x="540" y="287"/>
                    <a:pt x="582" y="241"/>
                    <a:pt x="584" y="194"/>
                  </a:cubicBezTo>
                  <a:cubicBezTo>
                    <a:pt x="586" y="103"/>
                    <a:pt x="506" y="39"/>
                    <a:pt x="430" y="14"/>
                  </a:cubicBezTo>
                  <a:cubicBezTo>
                    <a:pt x="405" y="6"/>
                    <a:pt x="376" y="1"/>
                    <a:pt x="349" y="1"/>
                  </a:cubicBezTo>
                  <a:cubicBezTo>
                    <a:pt x="346" y="1"/>
                    <a:pt x="342" y="1"/>
                    <a:pt x="33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82"/>
            <p:cNvSpPr/>
            <p:nvPr/>
          </p:nvSpPr>
          <p:spPr>
            <a:xfrm>
              <a:off x="4588491" y="2704590"/>
              <a:ext cx="15063" cy="22668"/>
            </a:xfrm>
            <a:custGeom>
              <a:avLst/>
              <a:gdLst/>
              <a:ahLst/>
              <a:cxnLst/>
              <a:rect l="l" t="t" r="r" b="b"/>
              <a:pathLst>
                <a:path w="309" h="465" extrusionOk="0">
                  <a:moveTo>
                    <a:pt x="293" y="1"/>
                  </a:moveTo>
                  <a:cubicBezTo>
                    <a:pt x="290" y="1"/>
                    <a:pt x="287" y="2"/>
                    <a:pt x="286" y="5"/>
                  </a:cubicBezTo>
                  <a:cubicBezTo>
                    <a:pt x="283" y="16"/>
                    <a:pt x="281" y="26"/>
                    <a:pt x="276" y="35"/>
                  </a:cubicBezTo>
                  <a:cubicBezTo>
                    <a:pt x="272" y="41"/>
                    <a:pt x="267" y="47"/>
                    <a:pt x="264" y="54"/>
                  </a:cubicBezTo>
                  <a:cubicBezTo>
                    <a:pt x="259" y="67"/>
                    <a:pt x="256" y="82"/>
                    <a:pt x="251" y="97"/>
                  </a:cubicBezTo>
                  <a:cubicBezTo>
                    <a:pt x="241" y="119"/>
                    <a:pt x="230" y="139"/>
                    <a:pt x="214" y="157"/>
                  </a:cubicBezTo>
                  <a:cubicBezTo>
                    <a:pt x="209" y="156"/>
                    <a:pt x="204" y="156"/>
                    <a:pt x="200" y="156"/>
                  </a:cubicBezTo>
                  <a:cubicBezTo>
                    <a:pt x="193" y="156"/>
                    <a:pt x="186" y="157"/>
                    <a:pt x="180" y="158"/>
                  </a:cubicBezTo>
                  <a:cubicBezTo>
                    <a:pt x="170" y="160"/>
                    <a:pt x="161" y="165"/>
                    <a:pt x="152" y="170"/>
                  </a:cubicBezTo>
                  <a:cubicBezTo>
                    <a:pt x="141" y="177"/>
                    <a:pt x="131" y="183"/>
                    <a:pt x="121" y="189"/>
                  </a:cubicBezTo>
                  <a:cubicBezTo>
                    <a:pt x="103" y="203"/>
                    <a:pt x="86" y="218"/>
                    <a:pt x="71" y="234"/>
                  </a:cubicBezTo>
                  <a:cubicBezTo>
                    <a:pt x="51" y="256"/>
                    <a:pt x="34" y="281"/>
                    <a:pt x="22" y="308"/>
                  </a:cubicBezTo>
                  <a:cubicBezTo>
                    <a:pt x="8" y="339"/>
                    <a:pt x="1" y="370"/>
                    <a:pt x="6" y="405"/>
                  </a:cubicBezTo>
                  <a:cubicBezTo>
                    <a:pt x="9" y="433"/>
                    <a:pt x="31" y="456"/>
                    <a:pt x="57" y="462"/>
                  </a:cubicBezTo>
                  <a:cubicBezTo>
                    <a:pt x="63" y="464"/>
                    <a:pt x="69" y="464"/>
                    <a:pt x="75" y="464"/>
                  </a:cubicBezTo>
                  <a:cubicBezTo>
                    <a:pt x="97" y="464"/>
                    <a:pt x="120" y="456"/>
                    <a:pt x="131" y="437"/>
                  </a:cubicBezTo>
                  <a:cubicBezTo>
                    <a:pt x="140" y="421"/>
                    <a:pt x="149" y="408"/>
                    <a:pt x="154" y="391"/>
                  </a:cubicBezTo>
                  <a:cubicBezTo>
                    <a:pt x="157" y="381"/>
                    <a:pt x="161" y="373"/>
                    <a:pt x="165" y="365"/>
                  </a:cubicBezTo>
                  <a:cubicBezTo>
                    <a:pt x="172" y="351"/>
                    <a:pt x="179" y="336"/>
                    <a:pt x="188" y="324"/>
                  </a:cubicBezTo>
                  <a:cubicBezTo>
                    <a:pt x="198" y="309"/>
                    <a:pt x="211" y="297"/>
                    <a:pt x="224" y="287"/>
                  </a:cubicBezTo>
                  <a:cubicBezTo>
                    <a:pt x="239" y="275"/>
                    <a:pt x="252" y="264"/>
                    <a:pt x="259" y="246"/>
                  </a:cubicBezTo>
                  <a:cubicBezTo>
                    <a:pt x="263" y="234"/>
                    <a:pt x="263" y="223"/>
                    <a:pt x="262" y="211"/>
                  </a:cubicBezTo>
                  <a:cubicBezTo>
                    <a:pt x="271" y="198"/>
                    <a:pt x="279" y="184"/>
                    <a:pt x="286" y="169"/>
                  </a:cubicBezTo>
                  <a:cubicBezTo>
                    <a:pt x="293" y="152"/>
                    <a:pt x="298" y="136"/>
                    <a:pt x="301" y="118"/>
                  </a:cubicBezTo>
                  <a:cubicBezTo>
                    <a:pt x="305" y="100"/>
                    <a:pt x="308" y="81"/>
                    <a:pt x="308" y="62"/>
                  </a:cubicBezTo>
                  <a:cubicBezTo>
                    <a:pt x="308" y="53"/>
                    <a:pt x="304" y="44"/>
                    <a:pt x="303" y="35"/>
                  </a:cubicBezTo>
                  <a:cubicBezTo>
                    <a:pt x="301" y="26"/>
                    <a:pt x="302" y="17"/>
                    <a:pt x="301" y="9"/>
                  </a:cubicBezTo>
                  <a:cubicBezTo>
                    <a:pt x="301" y="4"/>
                    <a:pt x="297" y="1"/>
                    <a:pt x="29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82"/>
            <p:cNvSpPr/>
            <p:nvPr/>
          </p:nvSpPr>
          <p:spPr>
            <a:xfrm>
              <a:off x="4596437" y="2683531"/>
              <a:ext cx="292" cy="49"/>
            </a:xfrm>
            <a:custGeom>
              <a:avLst/>
              <a:gdLst/>
              <a:ahLst/>
              <a:cxnLst/>
              <a:rect l="l" t="t" r="r" b="b"/>
              <a:pathLst>
                <a:path w="6" h="1" extrusionOk="0">
                  <a:moveTo>
                    <a:pt x="1" y="1"/>
                  </a:moveTo>
                  <a:lnTo>
                    <a:pt x="6" y="1"/>
                  </a:lnTo>
                  <a:cubicBezTo>
                    <a:pt x="5" y="1"/>
                    <a:pt x="5" y="1"/>
                    <a:pt x="4" y="1"/>
                  </a:cubicBezTo>
                  <a:cubicBezTo>
                    <a:pt x="3" y="1"/>
                    <a:pt x="2" y="1"/>
                    <a:pt x="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82"/>
            <p:cNvSpPr/>
            <p:nvPr/>
          </p:nvSpPr>
          <p:spPr>
            <a:xfrm>
              <a:off x="4592245" y="2683580"/>
              <a:ext cx="6727" cy="5947"/>
            </a:xfrm>
            <a:custGeom>
              <a:avLst/>
              <a:gdLst/>
              <a:ahLst/>
              <a:cxnLst/>
              <a:rect l="l" t="t" r="r" b="b"/>
              <a:pathLst>
                <a:path w="138" h="122" extrusionOk="0">
                  <a:moveTo>
                    <a:pt x="61" y="117"/>
                  </a:moveTo>
                  <a:lnTo>
                    <a:pt x="61" y="117"/>
                  </a:lnTo>
                  <a:cubicBezTo>
                    <a:pt x="60" y="117"/>
                    <a:pt x="60" y="117"/>
                    <a:pt x="60" y="117"/>
                  </a:cubicBezTo>
                  <a:cubicBezTo>
                    <a:pt x="60" y="117"/>
                    <a:pt x="61" y="117"/>
                    <a:pt x="61" y="117"/>
                  </a:cubicBezTo>
                  <a:close/>
                  <a:moveTo>
                    <a:pt x="93" y="1"/>
                  </a:moveTo>
                  <a:cubicBezTo>
                    <a:pt x="87" y="1"/>
                    <a:pt x="79" y="1"/>
                    <a:pt x="72" y="2"/>
                  </a:cubicBezTo>
                  <a:cubicBezTo>
                    <a:pt x="62" y="4"/>
                    <a:pt x="56" y="9"/>
                    <a:pt x="50" y="15"/>
                  </a:cubicBezTo>
                  <a:cubicBezTo>
                    <a:pt x="48" y="16"/>
                    <a:pt x="47" y="17"/>
                    <a:pt x="44" y="18"/>
                  </a:cubicBezTo>
                  <a:cubicBezTo>
                    <a:pt x="41" y="22"/>
                    <a:pt x="38" y="24"/>
                    <a:pt x="35" y="27"/>
                  </a:cubicBezTo>
                  <a:cubicBezTo>
                    <a:pt x="25" y="36"/>
                    <a:pt x="15" y="48"/>
                    <a:pt x="7" y="59"/>
                  </a:cubicBezTo>
                  <a:lnTo>
                    <a:pt x="2" y="70"/>
                  </a:lnTo>
                  <a:cubicBezTo>
                    <a:pt x="0" y="75"/>
                    <a:pt x="0" y="80"/>
                    <a:pt x="1" y="86"/>
                  </a:cubicBezTo>
                  <a:cubicBezTo>
                    <a:pt x="1" y="90"/>
                    <a:pt x="2" y="93"/>
                    <a:pt x="5" y="96"/>
                  </a:cubicBezTo>
                  <a:cubicBezTo>
                    <a:pt x="7" y="101"/>
                    <a:pt x="9" y="106"/>
                    <a:pt x="13" y="109"/>
                  </a:cubicBezTo>
                  <a:cubicBezTo>
                    <a:pt x="18" y="114"/>
                    <a:pt x="25" y="117"/>
                    <a:pt x="32" y="120"/>
                  </a:cubicBezTo>
                  <a:cubicBezTo>
                    <a:pt x="35" y="121"/>
                    <a:pt x="37" y="121"/>
                    <a:pt x="40" y="121"/>
                  </a:cubicBezTo>
                  <a:cubicBezTo>
                    <a:pt x="42" y="121"/>
                    <a:pt x="45" y="121"/>
                    <a:pt x="48" y="120"/>
                  </a:cubicBezTo>
                  <a:cubicBezTo>
                    <a:pt x="52" y="120"/>
                    <a:pt x="57" y="119"/>
                    <a:pt x="61" y="117"/>
                  </a:cubicBezTo>
                  <a:lnTo>
                    <a:pt x="61" y="117"/>
                  </a:lnTo>
                  <a:cubicBezTo>
                    <a:pt x="61" y="117"/>
                    <a:pt x="61" y="117"/>
                    <a:pt x="61" y="117"/>
                  </a:cubicBezTo>
                  <a:lnTo>
                    <a:pt x="61" y="117"/>
                  </a:lnTo>
                  <a:cubicBezTo>
                    <a:pt x="61" y="117"/>
                    <a:pt x="62" y="117"/>
                    <a:pt x="62" y="116"/>
                  </a:cubicBezTo>
                  <a:lnTo>
                    <a:pt x="62" y="116"/>
                  </a:lnTo>
                  <a:cubicBezTo>
                    <a:pt x="62" y="116"/>
                    <a:pt x="62" y="116"/>
                    <a:pt x="62" y="116"/>
                  </a:cubicBezTo>
                  <a:lnTo>
                    <a:pt x="64" y="115"/>
                  </a:lnTo>
                  <a:cubicBezTo>
                    <a:pt x="67" y="115"/>
                    <a:pt x="69" y="114"/>
                    <a:pt x="71" y="113"/>
                  </a:cubicBezTo>
                  <a:cubicBezTo>
                    <a:pt x="75" y="111"/>
                    <a:pt x="80" y="110"/>
                    <a:pt x="84" y="107"/>
                  </a:cubicBezTo>
                  <a:cubicBezTo>
                    <a:pt x="91" y="103"/>
                    <a:pt x="97" y="99"/>
                    <a:pt x="103" y="95"/>
                  </a:cubicBezTo>
                  <a:cubicBezTo>
                    <a:pt x="105" y="94"/>
                    <a:pt x="108" y="93"/>
                    <a:pt x="109" y="92"/>
                  </a:cubicBezTo>
                  <a:cubicBezTo>
                    <a:pt x="113" y="90"/>
                    <a:pt x="117" y="87"/>
                    <a:pt x="120" y="84"/>
                  </a:cubicBezTo>
                  <a:cubicBezTo>
                    <a:pt x="129" y="75"/>
                    <a:pt x="133" y="63"/>
                    <a:pt x="136" y="51"/>
                  </a:cubicBezTo>
                  <a:cubicBezTo>
                    <a:pt x="138" y="44"/>
                    <a:pt x="137" y="35"/>
                    <a:pt x="134" y="29"/>
                  </a:cubicBezTo>
                  <a:cubicBezTo>
                    <a:pt x="133" y="23"/>
                    <a:pt x="130" y="18"/>
                    <a:pt x="125" y="14"/>
                  </a:cubicBezTo>
                  <a:cubicBezTo>
                    <a:pt x="122" y="10"/>
                    <a:pt x="118" y="6"/>
                    <a:pt x="113" y="4"/>
                  </a:cubicBezTo>
                  <a:cubicBezTo>
                    <a:pt x="106" y="2"/>
                    <a:pt x="100" y="1"/>
                    <a:pt x="9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82"/>
            <p:cNvSpPr/>
            <p:nvPr/>
          </p:nvSpPr>
          <p:spPr>
            <a:xfrm>
              <a:off x="4596681" y="2683580"/>
              <a:ext cx="390" cy="49"/>
            </a:xfrm>
            <a:custGeom>
              <a:avLst/>
              <a:gdLst/>
              <a:ahLst/>
              <a:cxnLst/>
              <a:rect l="l" t="t" r="r" b="b"/>
              <a:pathLst>
                <a:path w="8" h="1" extrusionOk="0">
                  <a:moveTo>
                    <a:pt x="1" y="1"/>
                  </a:moveTo>
                  <a:cubicBezTo>
                    <a:pt x="1" y="1"/>
                    <a:pt x="2" y="1"/>
                    <a:pt x="2" y="1"/>
                  </a:cubicBezTo>
                  <a:cubicBezTo>
                    <a:pt x="4" y="1"/>
                    <a:pt x="5" y="1"/>
                    <a:pt x="7" y="1"/>
                  </a:cubicBezTo>
                  <a:cubicBezTo>
                    <a:pt x="5" y="1"/>
                    <a:pt x="3" y="1"/>
                    <a:pt x="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82"/>
            <p:cNvSpPr/>
            <p:nvPr/>
          </p:nvSpPr>
          <p:spPr>
            <a:xfrm>
              <a:off x="4610818" y="2676950"/>
              <a:ext cx="14576" cy="11553"/>
            </a:xfrm>
            <a:custGeom>
              <a:avLst/>
              <a:gdLst/>
              <a:ahLst/>
              <a:cxnLst/>
              <a:rect l="l" t="t" r="r" b="b"/>
              <a:pathLst>
                <a:path w="299" h="237" extrusionOk="0">
                  <a:moveTo>
                    <a:pt x="259" y="1"/>
                  </a:moveTo>
                  <a:cubicBezTo>
                    <a:pt x="257" y="1"/>
                    <a:pt x="255" y="1"/>
                    <a:pt x="253" y="1"/>
                  </a:cubicBezTo>
                  <a:cubicBezTo>
                    <a:pt x="216" y="7"/>
                    <a:pt x="186" y="45"/>
                    <a:pt x="161" y="71"/>
                  </a:cubicBezTo>
                  <a:cubicBezTo>
                    <a:pt x="147" y="88"/>
                    <a:pt x="132" y="103"/>
                    <a:pt x="115" y="117"/>
                  </a:cubicBezTo>
                  <a:cubicBezTo>
                    <a:pt x="111" y="120"/>
                    <a:pt x="108" y="123"/>
                    <a:pt x="105" y="125"/>
                  </a:cubicBezTo>
                  <a:cubicBezTo>
                    <a:pt x="93" y="134"/>
                    <a:pt x="86" y="144"/>
                    <a:pt x="75" y="155"/>
                  </a:cubicBezTo>
                  <a:cubicBezTo>
                    <a:pt x="65" y="166"/>
                    <a:pt x="56" y="176"/>
                    <a:pt x="48" y="188"/>
                  </a:cubicBezTo>
                  <a:cubicBezTo>
                    <a:pt x="42" y="195"/>
                    <a:pt x="34" y="204"/>
                    <a:pt x="29" y="212"/>
                  </a:cubicBezTo>
                  <a:cubicBezTo>
                    <a:pt x="23" y="221"/>
                    <a:pt x="14" y="225"/>
                    <a:pt x="5" y="229"/>
                  </a:cubicBezTo>
                  <a:cubicBezTo>
                    <a:pt x="1" y="231"/>
                    <a:pt x="2" y="236"/>
                    <a:pt x="6" y="236"/>
                  </a:cubicBezTo>
                  <a:cubicBezTo>
                    <a:pt x="6" y="236"/>
                    <a:pt x="7" y="236"/>
                    <a:pt x="7" y="236"/>
                  </a:cubicBezTo>
                  <a:cubicBezTo>
                    <a:pt x="15" y="235"/>
                    <a:pt x="26" y="232"/>
                    <a:pt x="34" y="232"/>
                  </a:cubicBezTo>
                  <a:cubicBezTo>
                    <a:pt x="44" y="232"/>
                    <a:pt x="54" y="233"/>
                    <a:pt x="65" y="233"/>
                  </a:cubicBezTo>
                  <a:cubicBezTo>
                    <a:pt x="67" y="233"/>
                    <a:pt x="70" y="233"/>
                    <a:pt x="72" y="233"/>
                  </a:cubicBezTo>
                  <a:cubicBezTo>
                    <a:pt x="79" y="233"/>
                    <a:pt x="88" y="232"/>
                    <a:pt x="96" y="231"/>
                  </a:cubicBezTo>
                  <a:cubicBezTo>
                    <a:pt x="126" y="227"/>
                    <a:pt x="155" y="212"/>
                    <a:pt x="179" y="194"/>
                  </a:cubicBezTo>
                  <a:cubicBezTo>
                    <a:pt x="204" y="175"/>
                    <a:pt x="230" y="153"/>
                    <a:pt x="251" y="129"/>
                  </a:cubicBezTo>
                  <a:cubicBezTo>
                    <a:pt x="276" y="102"/>
                    <a:pt x="299" y="63"/>
                    <a:pt x="289" y="25"/>
                  </a:cubicBezTo>
                  <a:cubicBezTo>
                    <a:pt x="287" y="10"/>
                    <a:pt x="273" y="1"/>
                    <a:pt x="25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82"/>
            <p:cNvSpPr/>
            <p:nvPr/>
          </p:nvSpPr>
          <p:spPr>
            <a:xfrm>
              <a:off x="4636312" y="2704249"/>
              <a:ext cx="34659" cy="33197"/>
            </a:xfrm>
            <a:custGeom>
              <a:avLst/>
              <a:gdLst/>
              <a:ahLst/>
              <a:cxnLst/>
              <a:rect l="l" t="t" r="r" b="b"/>
              <a:pathLst>
                <a:path w="711" h="681" extrusionOk="0">
                  <a:moveTo>
                    <a:pt x="456" y="408"/>
                  </a:moveTo>
                  <a:lnTo>
                    <a:pt x="456" y="408"/>
                  </a:lnTo>
                  <a:cubicBezTo>
                    <a:pt x="456" y="409"/>
                    <a:pt x="457" y="409"/>
                    <a:pt x="457" y="409"/>
                  </a:cubicBezTo>
                  <a:cubicBezTo>
                    <a:pt x="457" y="409"/>
                    <a:pt x="456" y="409"/>
                    <a:pt x="456" y="408"/>
                  </a:cubicBezTo>
                  <a:close/>
                  <a:moveTo>
                    <a:pt x="136" y="1"/>
                  </a:moveTo>
                  <a:cubicBezTo>
                    <a:pt x="125" y="1"/>
                    <a:pt x="114" y="2"/>
                    <a:pt x="103" y="4"/>
                  </a:cubicBezTo>
                  <a:cubicBezTo>
                    <a:pt x="61" y="11"/>
                    <a:pt x="40" y="35"/>
                    <a:pt x="18" y="69"/>
                  </a:cubicBezTo>
                  <a:cubicBezTo>
                    <a:pt x="1" y="94"/>
                    <a:pt x="8" y="151"/>
                    <a:pt x="36" y="169"/>
                  </a:cubicBezTo>
                  <a:cubicBezTo>
                    <a:pt x="66" y="187"/>
                    <a:pt x="89" y="207"/>
                    <a:pt x="119" y="217"/>
                  </a:cubicBezTo>
                  <a:cubicBezTo>
                    <a:pt x="123" y="220"/>
                    <a:pt x="127" y="223"/>
                    <a:pt x="131" y="226"/>
                  </a:cubicBezTo>
                  <a:cubicBezTo>
                    <a:pt x="136" y="229"/>
                    <a:pt x="138" y="231"/>
                    <a:pt x="138" y="231"/>
                  </a:cubicBezTo>
                  <a:cubicBezTo>
                    <a:pt x="138" y="231"/>
                    <a:pt x="137" y="230"/>
                    <a:pt x="134" y="228"/>
                  </a:cubicBezTo>
                  <a:cubicBezTo>
                    <a:pt x="130" y="224"/>
                    <a:pt x="128" y="222"/>
                    <a:pt x="128" y="222"/>
                  </a:cubicBezTo>
                  <a:lnTo>
                    <a:pt x="128" y="222"/>
                  </a:lnTo>
                  <a:cubicBezTo>
                    <a:pt x="128" y="222"/>
                    <a:pt x="136" y="229"/>
                    <a:pt x="152" y="242"/>
                  </a:cubicBezTo>
                  <a:cubicBezTo>
                    <a:pt x="172" y="258"/>
                    <a:pt x="195" y="271"/>
                    <a:pt x="210" y="292"/>
                  </a:cubicBezTo>
                  <a:cubicBezTo>
                    <a:pt x="233" y="324"/>
                    <a:pt x="248" y="365"/>
                    <a:pt x="266" y="399"/>
                  </a:cubicBezTo>
                  <a:cubicBezTo>
                    <a:pt x="286" y="434"/>
                    <a:pt x="307" y="468"/>
                    <a:pt x="336" y="497"/>
                  </a:cubicBezTo>
                  <a:cubicBezTo>
                    <a:pt x="366" y="526"/>
                    <a:pt x="402" y="545"/>
                    <a:pt x="441" y="561"/>
                  </a:cubicBezTo>
                  <a:cubicBezTo>
                    <a:pt x="449" y="575"/>
                    <a:pt x="459" y="589"/>
                    <a:pt x="473" y="601"/>
                  </a:cubicBezTo>
                  <a:cubicBezTo>
                    <a:pt x="483" y="607"/>
                    <a:pt x="492" y="612"/>
                    <a:pt x="502" y="620"/>
                  </a:cubicBezTo>
                  <a:cubicBezTo>
                    <a:pt x="503" y="621"/>
                    <a:pt x="504" y="621"/>
                    <a:pt x="505" y="622"/>
                  </a:cubicBezTo>
                  <a:cubicBezTo>
                    <a:pt x="504" y="622"/>
                    <a:pt x="504" y="622"/>
                    <a:pt x="505" y="624"/>
                  </a:cubicBezTo>
                  <a:cubicBezTo>
                    <a:pt x="512" y="633"/>
                    <a:pt x="527" y="651"/>
                    <a:pt x="533" y="656"/>
                  </a:cubicBezTo>
                  <a:cubicBezTo>
                    <a:pt x="553" y="673"/>
                    <a:pt x="576" y="680"/>
                    <a:pt x="599" y="680"/>
                  </a:cubicBezTo>
                  <a:cubicBezTo>
                    <a:pt x="657" y="680"/>
                    <a:pt x="710" y="632"/>
                    <a:pt x="698" y="564"/>
                  </a:cubicBezTo>
                  <a:cubicBezTo>
                    <a:pt x="684" y="489"/>
                    <a:pt x="601" y="423"/>
                    <a:pt x="523" y="423"/>
                  </a:cubicBezTo>
                  <a:cubicBezTo>
                    <a:pt x="514" y="423"/>
                    <a:pt x="505" y="424"/>
                    <a:pt x="495" y="426"/>
                  </a:cubicBezTo>
                  <a:cubicBezTo>
                    <a:pt x="481" y="423"/>
                    <a:pt x="468" y="417"/>
                    <a:pt x="456" y="408"/>
                  </a:cubicBezTo>
                  <a:lnTo>
                    <a:pt x="456" y="408"/>
                  </a:lnTo>
                  <a:cubicBezTo>
                    <a:pt x="455" y="407"/>
                    <a:pt x="453" y="406"/>
                    <a:pt x="450" y="403"/>
                  </a:cubicBezTo>
                  <a:cubicBezTo>
                    <a:pt x="446" y="400"/>
                    <a:pt x="442" y="396"/>
                    <a:pt x="439" y="392"/>
                  </a:cubicBezTo>
                  <a:cubicBezTo>
                    <a:pt x="438" y="391"/>
                    <a:pt x="430" y="381"/>
                    <a:pt x="428" y="379"/>
                  </a:cubicBezTo>
                  <a:cubicBezTo>
                    <a:pt x="400" y="340"/>
                    <a:pt x="388" y="294"/>
                    <a:pt x="373" y="249"/>
                  </a:cubicBezTo>
                  <a:cubicBezTo>
                    <a:pt x="364" y="224"/>
                    <a:pt x="349" y="197"/>
                    <a:pt x="344" y="172"/>
                  </a:cubicBezTo>
                  <a:cubicBezTo>
                    <a:pt x="333" y="122"/>
                    <a:pt x="313" y="81"/>
                    <a:pt x="270" y="50"/>
                  </a:cubicBezTo>
                  <a:cubicBezTo>
                    <a:pt x="248" y="33"/>
                    <a:pt x="222" y="20"/>
                    <a:pt x="196" y="11"/>
                  </a:cubicBezTo>
                  <a:cubicBezTo>
                    <a:pt x="176" y="5"/>
                    <a:pt x="156" y="1"/>
                    <a:pt x="13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82"/>
            <p:cNvSpPr/>
            <p:nvPr/>
          </p:nvSpPr>
          <p:spPr>
            <a:xfrm>
              <a:off x="4615302" y="2738665"/>
              <a:ext cx="28761" cy="33880"/>
            </a:xfrm>
            <a:custGeom>
              <a:avLst/>
              <a:gdLst/>
              <a:ahLst/>
              <a:cxnLst/>
              <a:rect l="l" t="t" r="r" b="b"/>
              <a:pathLst>
                <a:path w="590" h="695" extrusionOk="0">
                  <a:moveTo>
                    <a:pt x="110" y="1"/>
                  </a:moveTo>
                  <a:cubicBezTo>
                    <a:pt x="78" y="1"/>
                    <a:pt x="49" y="10"/>
                    <a:pt x="30" y="39"/>
                  </a:cubicBezTo>
                  <a:cubicBezTo>
                    <a:pt x="0" y="84"/>
                    <a:pt x="23" y="162"/>
                    <a:pt x="84" y="168"/>
                  </a:cubicBezTo>
                  <a:cubicBezTo>
                    <a:pt x="89" y="168"/>
                    <a:pt x="103" y="188"/>
                    <a:pt x="108" y="192"/>
                  </a:cubicBezTo>
                  <a:cubicBezTo>
                    <a:pt x="112" y="195"/>
                    <a:pt x="117" y="197"/>
                    <a:pt x="122" y="200"/>
                  </a:cubicBezTo>
                  <a:cubicBezTo>
                    <a:pt x="124" y="201"/>
                    <a:pt x="133" y="209"/>
                    <a:pt x="136" y="211"/>
                  </a:cubicBezTo>
                  <a:cubicBezTo>
                    <a:pt x="155" y="225"/>
                    <a:pt x="173" y="242"/>
                    <a:pt x="189" y="260"/>
                  </a:cubicBezTo>
                  <a:cubicBezTo>
                    <a:pt x="213" y="287"/>
                    <a:pt x="237" y="315"/>
                    <a:pt x="258" y="345"/>
                  </a:cubicBezTo>
                  <a:cubicBezTo>
                    <a:pt x="280" y="376"/>
                    <a:pt x="308" y="402"/>
                    <a:pt x="331" y="431"/>
                  </a:cubicBezTo>
                  <a:cubicBezTo>
                    <a:pt x="353" y="460"/>
                    <a:pt x="372" y="487"/>
                    <a:pt x="390" y="517"/>
                  </a:cubicBezTo>
                  <a:cubicBezTo>
                    <a:pt x="416" y="565"/>
                    <a:pt x="441" y="632"/>
                    <a:pt x="483" y="667"/>
                  </a:cubicBezTo>
                  <a:cubicBezTo>
                    <a:pt x="499" y="680"/>
                    <a:pt x="522" y="695"/>
                    <a:pt x="544" y="695"/>
                  </a:cubicBezTo>
                  <a:cubicBezTo>
                    <a:pt x="550" y="695"/>
                    <a:pt x="555" y="694"/>
                    <a:pt x="561" y="692"/>
                  </a:cubicBezTo>
                  <a:cubicBezTo>
                    <a:pt x="586" y="683"/>
                    <a:pt x="589" y="660"/>
                    <a:pt x="583" y="638"/>
                  </a:cubicBezTo>
                  <a:cubicBezTo>
                    <a:pt x="583" y="636"/>
                    <a:pt x="582" y="635"/>
                    <a:pt x="581" y="634"/>
                  </a:cubicBezTo>
                  <a:cubicBezTo>
                    <a:pt x="571" y="623"/>
                    <a:pt x="574" y="610"/>
                    <a:pt x="584" y="594"/>
                  </a:cubicBezTo>
                  <a:cubicBezTo>
                    <a:pt x="583" y="588"/>
                    <a:pt x="578" y="579"/>
                    <a:pt x="575" y="573"/>
                  </a:cubicBezTo>
                  <a:cubicBezTo>
                    <a:pt x="569" y="564"/>
                    <a:pt x="564" y="554"/>
                    <a:pt x="559" y="545"/>
                  </a:cubicBezTo>
                  <a:cubicBezTo>
                    <a:pt x="548" y="526"/>
                    <a:pt x="539" y="507"/>
                    <a:pt x="530" y="488"/>
                  </a:cubicBezTo>
                  <a:cubicBezTo>
                    <a:pt x="521" y="468"/>
                    <a:pt x="512" y="447"/>
                    <a:pt x="502" y="427"/>
                  </a:cubicBezTo>
                  <a:cubicBezTo>
                    <a:pt x="473" y="362"/>
                    <a:pt x="465" y="289"/>
                    <a:pt x="426" y="227"/>
                  </a:cubicBezTo>
                  <a:cubicBezTo>
                    <a:pt x="405" y="194"/>
                    <a:pt x="382" y="161"/>
                    <a:pt x="355" y="133"/>
                  </a:cubicBezTo>
                  <a:cubicBezTo>
                    <a:pt x="311" y="86"/>
                    <a:pt x="253" y="42"/>
                    <a:pt x="192" y="18"/>
                  </a:cubicBezTo>
                  <a:cubicBezTo>
                    <a:pt x="168" y="9"/>
                    <a:pt x="138" y="1"/>
                    <a:pt x="11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82"/>
            <p:cNvSpPr/>
            <p:nvPr/>
          </p:nvSpPr>
          <p:spPr>
            <a:xfrm>
              <a:off x="4674774" y="2783366"/>
              <a:ext cx="17305" cy="15550"/>
            </a:xfrm>
            <a:custGeom>
              <a:avLst/>
              <a:gdLst/>
              <a:ahLst/>
              <a:cxnLst/>
              <a:rect l="l" t="t" r="r" b="b"/>
              <a:pathLst>
                <a:path w="355" h="319" extrusionOk="0">
                  <a:moveTo>
                    <a:pt x="12" y="0"/>
                  </a:moveTo>
                  <a:cubicBezTo>
                    <a:pt x="6" y="0"/>
                    <a:pt x="1" y="6"/>
                    <a:pt x="3" y="13"/>
                  </a:cubicBezTo>
                  <a:cubicBezTo>
                    <a:pt x="10" y="33"/>
                    <a:pt x="18" y="53"/>
                    <a:pt x="28" y="73"/>
                  </a:cubicBezTo>
                  <a:cubicBezTo>
                    <a:pt x="33" y="85"/>
                    <a:pt x="38" y="95"/>
                    <a:pt x="43" y="108"/>
                  </a:cubicBezTo>
                  <a:cubicBezTo>
                    <a:pt x="46" y="115"/>
                    <a:pt x="49" y="124"/>
                    <a:pt x="52" y="132"/>
                  </a:cubicBezTo>
                  <a:cubicBezTo>
                    <a:pt x="59" y="151"/>
                    <a:pt x="66" y="172"/>
                    <a:pt x="75" y="191"/>
                  </a:cubicBezTo>
                  <a:cubicBezTo>
                    <a:pt x="100" y="236"/>
                    <a:pt x="145" y="267"/>
                    <a:pt x="190" y="295"/>
                  </a:cubicBezTo>
                  <a:cubicBezTo>
                    <a:pt x="197" y="300"/>
                    <a:pt x="205" y="304"/>
                    <a:pt x="214" y="308"/>
                  </a:cubicBezTo>
                  <a:cubicBezTo>
                    <a:pt x="228" y="315"/>
                    <a:pt x="244" y="319"/>
                    <a:pt x="260" y="319"/>
                  </a:cubicBezTo>
                  <a:cubicBezTo>
                    <a:pt x="274" y="319"/>
                    <a:pt x="288" y="316"/>
                    <a:pt x="301" y="311"/>
                  </a:cubicBezTo>
                  <a:cubicBezTo>
                    <a:pt x="354" y="288"/>
                    <a:pt x="346" y="220"/>
                    <a:pt x="303" y="186"/>
                  </a:cubicBezTo>
                  <a:cubicBezTo>
                    <a:pt x="285" y="171"/>
                    <a:pt x="261" y="161"/>
                    <a:pt x="240" y="150"/>
                  </a:cubicBezTo>
                  <a:cubicBezTo>
                    <a:pt x="225" y="141"/>
                    <a:pt x="212" y="132"/>
                    <a:pt x="197" y="122"/>
                  </a:cubicBezTo>
                  <a:cubicBezTo>
                    <a:pt x="156" y="95"/>
                    <a:pt x="101" y="92"/>
                    <a:pt x="65" y="55"/>
                  </a:cubicBezTo>
                  <a:cubicBezTo>
                    <a:pt x="49" y="40"/>
                    <a:pt x="34" y="23"/>
                    <a:pt x="20" y="5"/>
                  </a:cubicBezTo>
                  <a:cubicBezTo>
                    <a:pt x="18" y="2"/>
                    <a:pt x="15" y="0"/>
                    <a:pt x="1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82"/>
            <p:cNvSpPr/>
            <p:nvPr/>
          </p:nvSpPr>
          <p:spPr>
            <a:xfrm>
              <a:off x="4683549" y="2778930"/>
              <a:ext cx="6630" cy="5362"/>
            </a:xfrm>
            <a:custGeom>
              <a:avLst/>
              <a:gdLst/>
              <a:ahLst/>
              <a:cxnLst/>
              <a:rect l="l" t="t" r="r" b="b"/>
              <a:pathLst>
                <a:path w="136" h="110" extrusionOk="0">
                  <a:moveTo>
                    <a:pt x="72" y="0"/>
                  </a:moveTo>
                  <a:cubicBezTo>
                    <a:pt x="72" y="1"/>
                    <a:pt x="70" y="1"/>
                    <a:pt x="70" y="1"/>
                  </a:cubicBezTo>
                  <a:lnTo>
                    <a:pt x="63" y="2"/>
                  </a:lnTo>
                  <a:cubicBezTo>
                    <a:pt x="58" y="3"/>
                    <a:pt x="53" y="4"/>
                    <a:pt x="47" y="6"/>
                  </a:cubicBezTo>
                  <a:cubicBezTo>
                    <a:pt x="40" y="7"/>
                    <a:pt x="34" y="9"/>
                    <a:pt x="28" y="12"/>
                  </a:cubicBezTo>
                  <a:cubicBezTo>
                    <a:pt x="22" y="15"/>
                    <a:pt x="17" y="19"/>
                    <a:pt x="13" y="24"/>
                  </a:cubicBezTo>
                  <a:cubicBezTo>
                    <a:pt x="7" y="30"/>
                    <a:pt x="4" y="36"/>
                    <a:pt x="3" y="42"/>
                  </a:cubicBezTo>
                  <a:cubicBezTo>
                    <a:pt x="1" y="49"/>
                    <a:pt x="0" y="56"/>
                    <a:pt x="1" y="62"/>
                  </a:cubicBezTo>
                  <a:cubicBezTo>
                    <a:pt x="2" y="67"/>
                    <a:pt x="3" y="72"/>
                    <a:pt x="4" y="76"/>
                  </a:cubicBezTo>
                  <a:cubicBezTo>
                    <a:pt x="7" y="85"/>
                    <a:pt x="13" y="92"/>
                    <a:pt x="20" y="98"/>
                  </a:cubicBezTo>
                  <a:lnTo>
                    <a:pt x="31" y="105"/>
                  </a:lnTo>
                  <a:cubicBezTo>
                    <a:pt x="38" y="109"/>
                    <a:pt x="44" y="110"/>
                    <a:pt x="51" y="110"/>
                  </a:cubicBezTo>
                  <a:cubicBezTo>
                    <a:pt x="53" y="110"/>
                    <a:pt x="56" y="110"/>
                    <a:pt x="58" y="110"/>
                  </a:cubicBezTo>
                  <a:cubicBezTo>
                    <a:pt x="63" y="110"/>
                    <a:pt x="68" y="108"/>
                    <a:pt x="75" y="108"/>
                  </a:cubicBezTo>
                  <a:lnTo>
                    <a:pt x="82" y="107"/>
                  </a:lnTo>
                  <a:lnTo>
                    <a:pt x="86" y="107"/>
                  </a:lnTo>
                  <a:cubicBezTo>
                    <a:pt x="91" y="106"/>
                    <a:pt x="97" y="104"/>
                    <a:pt x="103" y="102"/>
                  </a:cubicBezTo>
                  <a:cubicBezTo>
                    <a:pt x="107" y="100"/>
                    <a:pt x="111" y="98"/>
                    <a:pt x="115" y="96"/>
                  </a:cubicBezTo>
                  <a:cubicBezTo>
                    <a:pt x="121" y="92"/>
                    <a:pt x="125" y="86"/>
                    <a:pt x="128" y="80"/>
                  </a:cubicBezTo>
                  <a:cubicBezTo>
                    <a:pt x="130" y="76"/>
                    <a:pt x="132" y="72"/>
                    <a:pt x="134" y="67"/>
                  </a:cubicBezTo>
                  <a:cubicBezTo>
                    <a:pt x="136" y="60"/>
                    <a:pt x="136" y="54"/>
                    <a:pt x="135" y="46"/>
                  </a:cubicBezTo>
                  <a:lnTo>
                    <a:pt x="130" y="32"/>
                  </a:lnTo>
                  <a:lnTo>
                    <a:pt x="124" y="21"/>
                  </a:lnTo>
                  <a:cubicBezTo>
                    <a:pt x="124" y="21"/>
                    <a:pt x="124" y="20"/>
                    <a:pt x="124" y="20"/>
                  </a:cubicBezTo>
                  <a:cubicBezTo>
                    <a:pt x="123" y="20"/>
                    <a:pt x="123" y="20"/>
                    <a:pt x="122" y="19"/>
                  </a:cubicBezTo>
                  <a:cubicBezTo>
                    <a:pt x="120" y="16"/>
                    <a:pt x="118" y="13"/>
                    <a:pt x="114" y="11"/>
                  </a:cubicBezTo>
                  <a:cubicBezTo>
                    <a:pt x="113" y="10"/>
                    <a:pt x="110" y="10"/>
                    <a:pt x="109" y="9"/>
                  </a:cubicBezTo>
                  <a:cubicBezTo>
                    <a:pt x="109" y="9"/>
                    <a:pt x="108" y="8"/>
                    <a:pt x="107" y="8"/>
                  </a:cubicBezTo>
                  <a:cubicBezTo>
                    <a:pt x="106" y="7"/>
                    <a:pt x="103" y="7"/>
                    <a:pt x="101" y="6"/>
                  </a:cubicBezTo>
                  <a:cubicBezTo>
                    <a:pt x="99" y="4"/>
                    <a:pt x="98" y="2"/>
                    <a:pt x="95" y="2"/>
                  </a:cubicBezTo>
                  <a:cubicBezTo>
                    <a:pt x="94" y="1"/>
                    <a:pt x="91" y="1"/>
                    <a:pt x="89" y="1"/>
                  </a:cubicBezTo>
                  <a:cubicBezTo>
                    <a:pt x="89" y="1"/>
                    <a:pt x="88" y="0"/>
                    <a:pt x="8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82"/>
            <p:cNvSpPr/>
            <p:nvPr/>
          </p:nvSpPr>
          <p:spPr>
            <a:xfrm>
              <a:off x="4694176" y="2766061"/>
              <a:ext cx="17403" cy="11066"/>
            </a:xfrm>
            <a:custGeom>
              <a:avLst/>
              <a:gdLst/>
              <a:ahLst/>
              <a:cxnLst/>
              <a:rect l="l" t="t" r="r" b="b"/>
              <a:pathLst>
                <a:path w="357" h="227" extrusionOk="0">
                  <a:moveTo>
                    <a:pt x="135" y="0"/>
                  </a:moveTo>
                  <a:cubicBezTo>
                    <a:pt x="105" y="0"/>
                    <a:pt x="75" y="7"/>
                    <a:pt x="52" y="26"/>
                  </a:cubicBezTo>
                  <a:cubicBezTo>
                    <a:pt x="46" y="28"/>
                    <a:pt x="39" y="31"/>
                    <a:pt x="34" y="35"/>
                  </a:cubicBezTo>
                  <a:cubicBezTo>
                    <a:pt x="30" y="37"/>
                    <a:pt x="25" y="40"/>
                    <a:pt x="19" y="41"/>
                  </a:cubicBezTo>
                  <a:cubicBezTo>
                    <a:pt x="1" y="47"/>
                    <a:pt x="6" y="75"/>
                    <a:pt x="23" y="82"/>
                  </a:cubicBezTo>
                  <a:cubicBezTo>
                    <a:pt x="31" y="89"/>
                    <a:pt x="38" y="97"/>
                    <a:pt x="45" y="106"/>
                  </a:cubicBezTo>
                  <a:cubicBezTo>
                    <a:pt x="51" y="113"/>
                    <a:pt x="57" y="119"/>
                    <a:pt x="65" y="125"/>
                  </a:cubicBezTo>
                  <a:cubicBezTo>
                    <a:pt x="81" y="139"/>
                    <a:pt x="99" y="150"/>
                    <a:pt x="118" y="160"/>
                  </a:cubicBezTo>
                  <a:cubicBezTo>
                    <a:pt x="126" y="164"/>
                    <a:pt x="133" y="169"/>
                    <a:pt x="141" y="172"/>
                  </a:cubicBezTo>
                  <a:cubicBezTo>
                    <a:pt x="152" y="177"/>
                    <a:pt x="161" y="182"/>
                    <a:pt x="172" y="188"/>
                  </a:cubicBezTo>
                  <a:cubicBezTo>
                    <a:pt x="177" y="191"/>
                    <a:pt x="182" y="194"/>
                    <a:pt x="188" y="197"/>
                  </a:cubicBezTo>
                  <a:cubicBezTo>
                    <a:pt x="191" y="199"/>
                    <a:pt x="195" y="202"/>
                    <a:pt x="198" y="204"/>
                  </a:cubicBezTo>
                  <a:cubicBezTo>
                    <a:pt x="214" y="215"/>
                    <a:pt x="227" y="219"/>
                    <a:pt x="244" y="224"/>
                  </a:cubicBezTo>
                  <a:cubicBezTo>
                    <a:pt x="252" y="226"/>
                    <a:pt x="259" y="227"/>
                    <a:pt x="266" y="227"/>
                  </a:cubicBezTo>
                  <a:cubicBezTo>
                    <a:pt x="290" y="227"/>
                    <a:pt x="313" y="217"/>
                    <a:pt x="329" y="198"/>
                  </a:cubicBezTo>
                  <a:cubicBezTo>
                    <a:pt x="348" y="176"/>
                    <a:pt x="357" y="137"/>
                    <a:pt x="340" y="110"/>
                  </a:cubicBezTo>
                  <a:cubicBezTo>
                    <a:pt x="332" y="98"/>
                    <a:pt x="328" y="88"/>
                    <a:pt x="318" y="77"/>
                  </a:cubicBezTo>
                  <a:cubicBezTo>
                    <a:pt x="313" y="72"/>
                    <a:pt x="307" y="67"/>
                    <a:pt x="301" y="63"/>
                  </a:cubicBezTo>
                  <a:cubicBezTo>
                    <a:pt x="297" y="59"/>
                    <a:pt x="290" y="56"/>
                    <a:pt x="285" y="53"/>
                  </a:cubicBezTo>
                  <a:cubicBezTo>
                    <a:pt x="266" y="43"/>
                    <a:pt x="247" y="32"/>
                    <a:pt x="227" y="23"/>
                  </a:cubicBezTo>
                  <a:cubicBezTo>
                    <a:pt x="212" y="15"/>
                    <a:pt x="194" y="8"/>
                    <a:pt x="176" y="5"/>
                  </a:cubicBezTo>
                  <a:cubicBezTo>
                    <a:pt x="163" y="2"/>
                    <a:pt x="149" y="0"/>
                    <a:pt x="13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82"/>
            <p:cNvSpPr/>
            <p:nvPr/>
          </p:nvSpPr>
          <p:spPr>
            <a:xfrm>
              <a:off x="4735465" y="2711317"/>
              <a:ext cx="14576" cy="34806"/>
            </a:xfrm>
            <a:custGeom>
              <a:avLst/>
              <a:gdLst/>
              <a:ahLst/>
              <a:cxnLst/>
              <a:rect l="l" t="t" r="r" b="b"/>
              <a:pathLst>
                <a:path w="299" h="714" extrusionOk="0">
                  <a:moveTo>
                    <a:pt x="165" y="0"/>
                  </a:moveTo>
                  <a:cubicBezTo>
                    <a:pt x="163" y="0"/>
                    <a:pt x="161" y="1"/>
                    <a:pt x="159" y="3"/>
                  </a:cubicBezTo>
                  <a:cubicBezTo>
                    <a:pt x="129" y="30"/>
                    <a:pt x="94" y="58"/>
                    <a:pt x="88" y="102"/>
                  </a:cubicBezTo>
                  <a:cubicBezTo>
                    <a:pt x="85" y="123"/>
                    <a:pt x="87" y="143"/>
                    <a:pt x="82" y="164"/>
                  </a:cubicBezTo>
                  <a:cubicBezTo>
                    <a:pt x="76" y="186"/>
                    <a:pt x="66" y="208"/>
                    <a:pt x="55" y="228"/>
                  </a:cubicBezTo>
                  <a:cubicBezTo>
                    <a:pt x="0" y="275"/>
                    <a:pt x="10" y="365"/>
                    <a:pt x="15" y="430"/>
                  </a:cubicBezTo>
                  <a:cubicBezTo>
                    <a:pt x="21" y="499"/>
                    <a:pt x="43" y="643"/>
                    <a:pt x="106" y="684"/>
                  </a:cubicBezTo>
                  <a:cubicBezTo>
                    <a:pt x="131" y="701"/>
                    <a:pt x="151" y="713"/>
                    <a:pt x="180" y="713"/>
                  </a:cubicBezTo>
                  <a:cubicBezTo>
                    <a:pt x="185" y="713"/>
                    <a:pt x="190" y="713"/>
                    <a:pt x="196" y="712"/>
                  </a:cubicBezTo>
                  <a:cubicBezTo>
                    <a:pt x="227" y="707"/>
                    <a:pt x="257" y="689"/>
                    <a:pt x="272" y="660"/>
                  </a:cubicBezTo>
                  <a:cubicBezTo>
                    <a:pt x="293" y="619"/>
                    <a:pt x="298" y="577"/>
                    <a:pt x="287" y="533"/>
                  </a:cubicBezTo>
                  <a:cubicBezTo>
                    <a:pt x="283" y="514"/>
                    <a:pt x="276" y="496"/>
                    <a:pt x="271" y="478"/>
                  </a:cubicBezTo>
                  <a:cubicBezTo>
                    <a:pt x="260" y="444"/>
                    <a:pt x="244" y="412"/>
                    <a:pt x="229" y="379"/>
                  </a:cubicBezTo>
                  <a:cubicBezTo>
                    <a:pt x="210" y="335"/>
                    <a:pt x="188" y="282"/>
                    <a:pt x="159" y="245"/>
                  </a:cubicBezTo>
                  <a:cubicBezTo>
                    <a:pt x="141" y="224"/>
                    <a:pt x="118" y="212"/>
                    <a:pt x="115" y="183"/>
                  </a:cubicBezTo>
                  <a:cubicBezTo>
                    <a:pt x="113" y="162"/>
                    <a:pt x="115" y="144"/>
                    <a:pt x="126" y="127"/>
                  </a:cubicBezTo>
                  <a:cubicBezTo>
                    <a:pt x="149" y="93"/>
                    <a:pt x="151" y="50"/>
                    <a:pt x="173" y="16"/>
                  </a:cubicBezTo>
                  <a:cubicBezTo>
                    <a:pt x="178" y="8"/>
                    <a:pt x="172" y="0"/>
                    <a:pt x="16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82"/>
            <p:cNvSpPr/>
            <p:nvPr/>
          </p:nvSpPr>
          <p:spPr>
            <a:xfrm>
              <a:off x="4723668" y="2669931"/>
              <a:ext cx="63810" cy="21693"/>
            </a:xfrm>
            <a:custGeom>
              <a:avLst/>
              <a:gdLst/>
              <a:ahLst/>
              <a:cxnLst/>
              <a:rect l="l" t="t" r="r" b="b"/>
              <a:pathLst>
                <a:path w="1309" h="445" extrusionOk="0">
                  <a:moveTo>
                    <a:pt x="1190" y="1"/>
                  </a:moveTo>
                  <a:cubicBezTo>
                    <a:pt x="1171" y="1"/>
                    <a:pt x="1152" y="5"/>
                    <a:pt x="1134" y="15"/>
                  </a:cubicBezTo>
                  <a:cubicBezTo>
                    <a:pt x="1049" y="59"/>
                    <a:pt x="993" y="140"/>
                    <a:pt x="906" y="181"/>
                  </a:cubicBezTo>
                  <a:cubicBezTo>
                    <a:pt x="867" y="199"/>
                    <a:pt x="825" y="209"/>
                    <a:pt x="786" y="224"/>
                  </a:cubicBezTo>
                  <a:cubicBezTo>
                    <a:pt x="770" y="231"/>
                    <a:pt x="762" y="235"/>
                    <a:pt x="750" y="235"/>
                  </a:cubicBezTo>
                  <a:cubicBezTo>
                    <a:pt x="744" y="235"/>
                    <a:pt x="737" y="234"/>
                    <a:pt x="727" y="231"/>
                  </a:cubicBezTo>
                  <a:cubicBezTo>
                    <a:pt x="673" y="215"/>
                    <a:pt x="622" y="186"/>
                    <a:pt x="567" y="172"/>
                  </a:cubicBezTo>
                  <a:cubicBezTo>
                    <a:pt x="531" y="164"/>
                    <a:pt x="493" y="160"/>
                    <a:pt x="455" y="160"/>
                  </a:cubicBezTo>
                  <a:cubicBezTo>
                    <a:pt x="389" y="160"/>
                    <a:pt x="321" y="172"/>
                    <a:pt x="259" y="191"/>
                  </a:cubicBezTo>
                  <a:cubicBezTo>
                    <a:pt x="231" y="200"/>
                    <a:pt x="193" y="230"/>
                    <a:pt x="164" y="232"/>
                  </a:cubicBezTo>
                  <a:cubicBezTo>
                    <a:pt x="163" y="232"/>
                    <a:pt x="161" y="232"/>
                    <a:pt x="159" y="232"/>
                  </a:cubicBezTo>
                  <a:cubicBezTo>
                    <a:pt x="114" y="232"/>
                    <a:pt x="62" y="185"/>
                    <a:pt x="44" y="151"/>
                  </a:cubicBezTo>
                  <a:cubicBezTo>
                    <a:pt x="40" y="144"/>
                    <a:pt x="32" y="140"/>
                    <a:pt x="25" y="140"/>
                  </a:cubicBezTo>
                  <a:cubicBezTo>
                    <a:pt x="13" y="140"/>
                    <a:pt x="0" y="151"/>
                    <a:pt x="7" y="167"/>
                  </a:cubicBezTo>
                  <a:cubicBezTo>
                    <a:pt x="42" y="247"/>
                    <a:pt x="108" y="256"/>
                    <a:pt x="172" y="301"/>
                  </a:cubicBezTo>
                  <a:cubicBezTo>
                    <a:pt x="217" y="331"/>
                    <a:pt x="264" y="339"/>
                    <a:pt x="312" y="339"/>
                  </a:cubicBezTo>
                  <a:cubicBezTo>
                    <a:pt x="362" y="339"/>
                    <a:pt x="414" y="330"/>
                    <a:pt x="465" y="330"/>
                  </a:cubicBezTo>
                  <a:cubicBezTo>
                    <a:pt x="472" y="330"/>
                    <a:pt x="479" y="331"/>
                    <a:pt x="486" y="331"/>
                  </a:cubicBezTo>
                  <a:cubicBezTo>
                    <a:pt x="628" y="338"/>
                    <a:pt x="745" y="444"/>
                    <a:pt x="886" y="444"/>
                  </a:cubicBezTo>
                  <a:cubicBezTo>
                    <a:pt x="894" y="444"/>
                    <a:pt x="902" y="444"/>
                    <a:pt x="910" y="443"/>
                  </a:cubicBezTo>
                  <a:cubicBezTo>
                    <a:pt x="1077" y="427"/>
                    <a:pt x="1262" y="293"/>
                    <a:pt x="1295" y="121"/>
                  </a:cubicBezTo>
                  <a:cubicBezTo>
                    <a:pt x="1308" y="47"/>
                    <a:pt x="1251" y="1"/>
                    <a:pt x="119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82"/>
            <p:cNvSpPr/>
            <p:nvPr/>
          </p:nvSpPr>
          <p:spPr>
            <a:xfrm>
              <a:off x="4739316" y="2614700"/>
              <a:ext cx="39339" cy="29541"/>
            </a:xfrm>
            <a:custGeom>
              <a:avLst/>
              <a:gdLst/>
              <a:ahLst/>
              <a:cxnLst/>
              <a:rect l="l" t="t" r="r" b="b"/>
              <a:pathLst>
                <a:path w="807" h="606" extrusionOk="0">
                  <a:moveTo>
                    <a:pt x="102" y="1"/>
                  </a:moveTo>
                  <a:cubicBezTo>
                    <a:pt x="58" y="1"/>
                    <a:pt x="17" y="26"/>
                    <a:pt x="8" y="74"/>
                  </a:cubicBezTo>
                  <a:cubicBezTo>
                    <a:pt x="8" y="74"/>
                    <a:pt x="8" y="74"/>
                    <a:pt x="8" y="74"/>
                  </a:cubicBezTo>
                  <a:lnTo>
                    <a:pt x="8" y="74"/>
                  </a:lnTo>
                  <a:cubicBezTo>
                    <a:pt x="9" y="74"/>
                    <a:pt x="7" y="83"/>
                    <a:pt x="2" y="103"/>
                  </a:cubicBezTo>
                  <a:cubicBezTo>
                    <a:pt x="1" y="117"/>
                    <a:pt x="2" y="131"/>
                    <a:pt x="5" y="146"/>
                  </a:cubicBezTo>
                  <a:cubicBezTo>
                    <a:pt x="11" y="171"/>
                    <a:pt x="27" y="192"/>
                    <a:pt x="43" y="213"/>
                  </a:cubicBezTo>
                  <a:cubicBezTo>
                    <a:pt x="61" y="237"/>
                    <a:pt x="80" y="260"/>
                    <a:pt x="100" y="283"/>
                  </a:cubicBezTo>
                  <a:cubicBezTo>
                    <a:pt x="124" y="311"/>
                    <a:pt x="149" y="335"/>
                    <a:pt x="176" y="357"/>
                  </a:cubicBezTo>
                  <a:cubicBezTo>
                    <a:pt x="238" y="408"/>
                    <a:pt x="307" y="442"/>
                    <a:pt x="378" y="479"/>
                  </a:cubicBezTo>
                  <a:cubicBezTo>
                    <a:pt x="462" y="522"/>
                    <a:pt x="558" y="525"/>
                    <a:pt x="645" y="558"/>
                  </a:cubicBezTo>
                  <a:cubicBezTo>
                    <a:pt x="696" y="578"/>
                    <a:pt x="750" y="593"/>
                    <a:pt x="804" y="606"/>
                  </a:cubicBezTo>
                  <a:cubicBezTo>
                    <a:pt x="806" y="606"/>
                    <a:pt x="807" y="605"/>
                    <a:pt x="806" y="604"/>
                  </a:cubicBezTo>
                  <a:cubicBezTo>
                    <a:pt x="746" y="582"/>
                    <a:pt x="688" y="556"/>
                    <a:pt x="632" y="527"/>
                  </a:cubicBezTo>
                  <a:cubicBezTo>
                    <a:pt x="598" y="508"/>
                    <a:pt x="581" y="482"/>
                    <a:pt x="554" y="454"/>
                  </a:cubicBezTo>
                  <a:cubicBezTo>
                    <a:pt x="517" y="413"/>
                    <a:pt x="478" y="373"/>
                    <a:pt x="438" y="334"/>
                  </a:cubicBezTo>
                  <a:cubicBezTo>
                    <a:pt x="407" y="303"/>
                    <a:pt x="389" y="267"/>
                    <a:pt x="361" y="234"/>
                  </a:cubicBezTo>
                  <a:cubicBezTo>
                    <a:pt x="338" y="207"/>
                    <a:pt x="317" y="179"/>
                    <a:pt x="295" y="153"/>
                  </a:cubicBezTo>
                  <a:cubicBezTo>
                    <a:pt x="275" y="131"/>
                    <a:pt x="256" y="109"/>
                    <a:pt x="238" y="86"/>
                  </a:cubicBezTo>
                  <a:cubicBezTo>
                    <a:pt x="230" y="74"/>
                    <a:pt x="222" y="63"/>
                    <a:pt x="212" y="51"/>
                  </a:cubicBezTo>
                  <a:cubicBezTo>
                    <a:pt x="189" y="24"/>
                    <a:pt x="164" y="12"/>
                    <a:pt x="130" y="4"/>
                  </a:cubicBezTo>
                  <a:cubicBezTo>
                    <a:pt x="121" y="2"/>
                    <a:pt x="112" y="1"/>
                    <a:pt x="102"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82"/>
            <p:cNvSpPr/>
            <p:nvPr/>
          </p:nvSpPr>
          <p:spPr>
            <a:xfrm>
              <a:off x="4788746" y="2634930"/>
              <a:ext cx="28566" cy="24569"/>
            </a:xfrm>
            <a:custGeom>
              <a:avLst/>
              <a:gdLst/>
              <a:ahLst/>
              <a:cxnLst/>
              <a:rect l="l" t="t" r="r" b="b"/>
              <a:pathLst>
                <a:path w="586" h="504" extrusionOk="0">
                  <a:moveTo>
                    <a:pt x="243" y="1"/>
                  </a:moveTo>
                  <a:cubicBezTo>
                    <a:pt x="242" y="1"/>
                    <a:pt x="240" y="1"/>
                    <a:pt x="238" y="1"/>
                  </a:cubicBezTo>
                  <a:cubicBezTo>
                    <a:pt x="211" y="2"/>
                    <a:pt x="182" y="7"/>
                    <a:pt x="157" y="15"/>
                  </a:cubicBezTo>
                  <a:cubicBezTo>
                    <a:pt x="81" y="40"/>
                    <a:pt x="1" y="103"/>
                    <a:pt x="3" y="195"/>
                  </a:cubicBezTo>
                  <a:cubicBezTo>
                    <a:pt x="5" y="242"/>
                    <a:pt x="47" y="288"/>
                    <a:pt x="95" y="288"/>
                  </a:cubicBezTo>
                  <a:cubicBezTo>
                    <a:pt x="97" y="288"/>
                    <a:pt x="100" y="288"/>
                    <a:pt x="103" y="287"/>
                  </a:cubicBezTo>
                  <a:cubicBezTo>
                    <a:pt x="147" y="283"/>
                    <a:pt x="184" y="262"/>
                    <a:pt x="225" y="250"/>
                  </a:cubicBezTo>
                  <a:cubicBezTo>
                    <a:pt x="227" y="249"/>
                    <a:pt x="228" y="249"/>
                    <a:pt x="228" y="248"/>
                  </a:cubicBezTo>
                  <a:lnTo>
                    <a:pt x="234" y="248"/>
                  </a:lnTo>
                  <a:cubicBezTo>
                    <a:pt x="241" y="248"/>
                    <a:pt x="249" y="247"/>
                    <a:pt x="257" y="247"/>
                  </a:cubicBezTo>
                  <a:lnTo>
                    <a:pt x="262" y="247"/>
                  </a:lnTo>
                  <a:cubicBezTo>
                    <a:pt x="267" y="248"/>
                    <a:pt x="277" y="249"/>
                    <a:pt x="279" y="249"/>
                  </a:cubicBezTo>
                  <a:cubicBezTo>
                    <a:pt x="281" y="250"/>
                    <a:pt x="282" y="250"/>
                    <a:pt x="283" y="250"/>
                  </a:cubicBezTo>
                  <a:cubicBezTo>
                    <a:pt x="293" y="253"/>
                    <a:pt x="301" y="256"/>
                    <a:pt x="310" y="258"/>
                  </a:cubicBezTo>
                  <a:cubicBezTo>
                    <a:pt x="341" y="268"/>
                    <a:pt x="377" y="277"/>
                    <a:pt x="402" y="294"/>
                  </a:cubicBezTo>
                  <a:cubicBezTo>
                    <a:pt x="432" y="316"/>
                    <a:pt x="433" y="325"/>
                    <a:pt x="452" y="348"/>
                  </a:cubicBezTo>
                  <a:cubicBezTo>
                    <a:pt x="471" y="373"/>
                    <a:pt x="489" y="396"/>
                    <a:pt x="502" y="424"/>
                  </a:cubicBezTo>
                  <a:cubicBezTo>
                    <a:pt x="511" y="444"/>
                    <a:pt x="520" y="464"/>
                    <a:pt x="528" y="485"/>
                  </a:cubicBezTo>
                  <a:cubicBezTo>
                    <a:pt x="533" y="498"/>
                    <a:pt x="543" y="503"/>
                    <a:pt x="554" y="503"/>
                  </a:cubicBezTo>
                  <a:cubicBezTo>
                    <a:pt x="570" y="503"/>
                    <a:pt x="586" y="491"/>
                    <a:pt x="585" y="471"/>
                  </a:cubicBezTo>
                  <a:cubicBezTo>
                    <a:pt x="581" y="442"/>
                    <a:pt x="578" y="414"/>
                    <a:pt x="574" y="385"/>
                  </a:cubicBezTo>
                  <a:cubicBezTo>
                    <a:pt x="570" y="358"/>
                    <a:pt x="569" y="331"/>
                    <a:pt x="562" y="303"/>
                  </a:cubicBezTo>
                  <a:cubicBezTo>
                    <a:pt x="552" y="260"/>
                    <a:pt x="534" y="216"/>
                    <a:pt x="512" y="178"/>
                  </a:cubicBezTo>
                  <a:cubicBezTo>
                    <a:pt x="500" y="156"/>
                    <a:pt x="488" y="134"/>
                    <a:pt x="475" y="113"/>
                  </a:cubicBezTo>
                  <a:cubicBezTo>
                    <a:pt x="458" y="87"/>
                    <a:pt x="435" y="66"/>
                    <a:pt x="409" y="48"/>
                  </a:cubicBezTo>
                  <a:cubicBezTo>
                    <a:pt x="362" y="16"/>
                    <a:pt x="301" y="1"/>
                    <a:pt x="24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82"/>
            <p:cNvSpPr/>
            <p:nvPr/>
          </p:nvSpPr>
          <p:spPr>
            <a:xfrm>
              <a:off x="4843684" y="2704590"/>
              <a:ext cx="15063" cy="22716"/>
            </a:xfrm>
            <a:custGeom>
              <a:avLst/>
              <a:gdLst/>
              <a:ahLst/>
              <a:cxnLst/>
              <a:rect l="l" t="t" r="r" b="b"/>
              <a:pathLst>
                <a:path w="309" h="466" extrusionOk="0">
                  <a:moveTo>
                    <a:pt x="16" y="1"/>
                  </a:moveTo>
                  <a:cubicBezTo>
                    <a:pt x="12" y="1"/>
                    <a:pt x="8" y="4"/>
                    <a:pt x="8" y="9"/>
                  </a:cubicBezTo>
                  <a:cubicBezTo>
                    <a:pt x="7" y="17"/>
                    <a:pt x="7" y="26"/>
                    <a:pt x="6" y="36"/>
                  </a:cubicBezTo>
                  <a:cubicBezTo>
                    <a:pt x="4" y="44"/>
                    <a:pt x="1" y="54"/>
                    <a:pt x="1" y="63"/>
                  </a:cubicBezTo>
                  <a:cubicBezTo>
                    <a:pt x="1" y="81"/>
                    <a:pt x="4" y="100"/>
                    <a:pt x="7" y="118"/>
                  </a:cubicBezTo>
                  <a:cubicBezTo>
                    <a:pt x="11" y="136"/>
                    <a:pt x="15" y="152"/>
                    <a:pt x="23" y="169"/>
                  </a:cubicBezTo>
                  <a:cubicBezTo>
                    <a:pt x="29" y="185"/>
                    <a:pt x="38" y="199"/>
                    <a:pt x="47" y="212"/>
                  </a:cubicBezTo>
                  <a:cubicBezTo>
                    <a:pt x="46" y="224"/>
                    <a:pt x="46" y="235"/>
                    <a:pt x="50" y="247"/>
                  </a:cubicBezTo>
                  <a:cubicBezTo>
                    <a:pt x="56" y="265"/>
                    <a:pt x="70" y="276"/>
                    <a:pt x="85" y="288"/>
                  </a:cubicBezTo>
                  <a:cubicBezTo>
                    <a:pt x="98" y="298"/>
                    <a:pt x="111" y="310"/>
                    <a:pt x="121" y="324"/>
                  </a:cubicBezTo>
                  <a:cubicBezTo>
                    <a:pt x="130" y="336"/>
                    <a:pt x="137" y="351"/>
                    <a:pt x="143" y="365"/>
                  </a:cubicBezTo>
                  <a:cubicBezTo>
                    <a:pt x="148" y="373"/>
                    <a:pt x="152" y="383"/>
                    <a:pt x="154" y="391"/>
                  </a:cubicBezTo>
                  <a:cubicBezTo>
                    <a:pt x="160" y="409"/>
                    <a:pt x="169" y="422"/>
                    <a:pt x="178" y="438"/>
                  </a:cubicBezTo>
                  <a:cubicBezTo>
                    <a:pt x="190" y="456"/>
                    <a:pt x="213" y="465"/>
                    <a:pt x="234" y="465"/>
                  </a:cubicBezTo>
                  <a:cubicBezTo>
                    <a:pt x="240" y="465"/>
                    <a:pt x="246" y="465"/>
                    <a:pt x="252" y="463"/>
                  </a:cubicBezTo>
                  <a:cubicBezTo>
                    <a:pt x="278" y="456"/>
                    <a:pt x="300" y="433"/>
                    <a:pt x="303" y="406"/>
                  </a:cubicBezTo>
                  <a:cubicBezTo>
                    <a:pt x="308" y="370"/>
                    <a:pt x="301" y="341"/>
                    <a:pt x="286" y="308"/>
                  </a:cubicBezTo>
                  <a:cubicBezTo>
                    <a:pt x="275" y="282"/>
                    <a:pt x="258" y="256"/>
                    <a:pt x="238" y="234"/>
                  </a:cubicBezTo>
                  <a:cubicBezTo>
                    <a:pt x="223" y="218"/>
                    <a:pt x="206" y="203"/>
                    <a:pt x="187" y="189"/>
                  </a:cubicBezTo>
                  <a:cubicBezTo>
                    <a:pt x="178" y="183"/>
                    <a:pt x="168" y="177"/>
                    <a:pt x="157" y="170"/>
                  </a:cubicBezTo>
                  <a:cubicBezTo>
                    <a:pt x="148" y="165"/>
                    <a:pt x="139" y="160"/>
                    <a:pt x="129" y="158"/>
                  </a:cubicBezTo>
                  <a:cubicBezTo>
                    <a:pt x="122" y="157"/>
                    <a:pt x="115" y="156"/>
                    <a:pt x="109" y="156"/>
                  </a:cubicBezTo>
                  <a:cubicBezTo>
                    <a:pt x="104" y="156"/>
                    <a:pt x="99" y="156"/>
                    <a:pt x="95" y="157"/>
                  </a:cubicBezTo>
                  <a:cubicBezTo>
                    <a:pt x="79" y="139"/>
                    <a:pt x="67" y="119"/>
                    <a:pt x="58" y="97"/>
                  </a:cubicBezTo>
                  <a:cubicBezTo>
                    <a:pt x="52" y="83"/>
                    <a:pt x="50" y="68"/>
                    <a:pt x="44" y="54"/>
                  </a:cubicBezTo>
                  <a:cubicBezTo>
                    <a:pt x="42" y="47"/>
                    <a:pt x="36" y="42"/>
                    <a:pt x="33" y="36"/>
                  </a:cubicBezTo>
                  <a:cubicBezTo>
                    <a:pt x="28" y="26"/>
                    <a:pt x="26" y="16"/>
                    <a:pt x="23" y="7"/>
                  </a:cubicBezTo>
                  <a:cubicBezTo>
                    <a:pt x="22" y="2"/>
                    <a:pt x="19" y="1"/>
                    <a:pt x="1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82"/>
            <p:cNvSpPr/>
            <p:nvPr/>
          </p:nvSpPr>
          <p:spPr>
            <a:xfrm>
              <a:off x="4850509" y="2683531"/>
              <a:ext cx="146" cy="49"/>
            </a:xfrm>
            <a:custGeom>
              <a:avLst/>
              <a:gdLst/>
              <a:ahLst/>
              <a:cxnLst/>
              <a:rect l="l" t="t" r="r" b="b"/>
              <a:pathLst>
                <a:path w="3" h="1" extrusionOk="0">
                  <a:moveTo>
                    <a:pt x="0" y="1"/>
                  </a:moveTo>
                  <a:cubicBezTo>
                    <a:pt x="1" y="1"/>
                    <a:pt x="1" y="1"/>
                    <a:pt x="1" y="1"/>
                  </a:cubicBezTo>
                  <a:cubicBezTo>
                    <a:pt x="1" y="1"/>
                    <a:pt x="2" y="1"/>
                    <a:pt x="2"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82"/>
            <p:cNvSpPr/>
            <p:nvPr/>
          </p:nvSpPr>
          <p:spPr>
            <a:xfrm>
              <a:off x="4848267" y="2683580"/>
              <a:ext cx="6727" cy="5947"/>
            </a:xfrm>
            <a:custGeom>
              <a:avLst/>
              <a:gdLst/>
              <a:ahLst/>
              <a:cxnLst/>
              <a:rect l="l" t="t" r="r" b="b"/>
              <a:pathLst>
                <a:path w="138" h="122" extrusionOk="0">
                  <a:moveTo>
                    <a:pt x="44" y="1"/>
                  </a:moveTo>
                  <a:cubicBezTo>
                    <a:pt x="38" y="1"/>
                    <a:pt x="32" y="1"/>
                    <a:pt x="25" y="4"/>
                  </a:cubicBezTo>
                  <a:cubicBezTo>
                    <a:pt x="20" y="6"/>
                    <a:pt x="16" y="10"/>
                    <a:pt x="13" y="14"/>
                  </a:cubicBezTo>
                  <a:cubicBezTo>
                    <a:pt x="8" y="18"/>
                    <a:pt x="5" y="23"/>
                    <a:pt x="3" y="29"/>
                  </a:cubicBezTo>
                  <a:cubicBezTo>
                    <a:pt x="1" y="35"/>
                    <a:pt x="0" y="44"/>
                    <a:pt x="2" y="51"/>
                  </a:cubicBezTo>
                  <a:cubicBezTo>
                    <a:pt x="5" y="63"/>
                    <a:pt x="8" y="75"/>
                    <a:pt x="18" y="84"/>
                  </a:cubicBezTo>
                  <a:cubicBezTo>
                    <a:pt x="21" y="87"/>
                    <a:pt x="25" y="90"/>
                    <a:pt x="29" y="92"/>
                  </a:cubicBezTo>
                  <a:cubicBezTo>
                    <a:pt x="30" y="93"/>
                    <a:pt x="33" y="94"/>
                    <a:pt x="34" y="95"/>
                  </a:cubicBezTo>
                  <a:cubicBezTo>
                    <a:pt x="41" y="99"/>
                    <a:pt x="47" y="103"/>
                    <a:pt x="54" y="107"/>
                  </a:cubicBezTo>
                  <a:cubicBezTo>
                    <a:pt x="58" y="110"/>
                    <a:pt x="62" y="111"/>
                    <a:pt x="67" y="113"/>
                  </a:cubicBezTo>
                  <a:cubicBezTo>
                    <a:pt x="69" y="114"/>
                    <a:pt x="71" y="114"/>
                    <a:pt x="74" y="115"/>
                  </a:cubicBezTo>
                  <a:lnTo>
                    <a:pt x="76" y="116"/>
                  </a:lnTo>
                  <a:cubicBezTo>
                    <a:pt x="76" y="116"/>
                    <a:pt x="76" y="116"/>
                    <a:pt x="76" y="116"/>
                  </a:cubicBezTo>
                  <a:lnTo>
                    <a:pt x="76" y="116"/>
                  </a:lnTo>
                  <a:cubicBezTo>
                    <a:pt x="77" y="117"/>
                    <a:pt x="78" y="117"/>
                    <a:pt x="78" y="117"/>
                  </a:cubicBezTo>
                  <a:cubicBezTo>
                    <a:pt x="78" y="117"/>
                    <a:pt x="78" y="117"/>
                    <a:pt x="78" y="117"/>
                  </a:cubicBezTo>
                  <a:lnTo>
                    <a:pt x="78" y="117"/>
                  </a:lnTo>
                  <a:cubicBezTo>
                    <a:pt x="81" y="119"/>
                    <a:pt x="86" y="120"/>
                    <a:pt x="90" y="120"/>
                  </a:cubicBezTo>
                  <a:cubicBezTo>
                    <a:pt x="93" y="121"/>
                    <a:pt x="96" y="121"/>
                    <a:pt x="98" y="121"/>
                  </a:cubicBezTo>
                  <a:cubicBezTo>
                    <a:pt x="101" y="121"/>
                    <a:pt x="103" y="121"/>
                    <a:pt x="106" y="120"/>
                  </a:cubicBezTo>
                  <a:cubicBezTo>
                    <a:pt x="113" y="117"/>
                    <a:pt x="120" y="114"/>
                    <a:pt x="125" y="109"/>
                  </a:cubicBezTo>
                  <a:cubicBezTo>
                    <a:pt x="129" y="106"/>
                    <a:pt x="131" y="101"/>
                    <a:pt x="133" y="96"/>
                  </a:cubicBezTo>
                  <a:cubicBezTo>
                    <a:pt x="136" y="93"/>
                    <a:pt x="136" y="90"/>
                    <a:pt x="136" y="86"/>
                  </a:cubicBezTo>
                  <a:cubicBezTo>
                    <a:pt x="138" y="80"/>
                    <a:pt x="137" y="75"/>
                    <a:pt x="136" y="70"/>
                  </a:cubicBezTo>
                  <a:lnTo>
                    <a:pt x="131" y="59"/>
                  </a:lnTo>
                  <a:cubicBezTo>
                    <a:pt x="122" y="48"/>
                    <a:pt x="113" y="36"/>
                    <a:pt x="102" y="27"/>
                  </a:cubicBezTo>
                  <a:cubicBezTo>
                    <a:pt x="99" y="24"/>
                    <a:pt x="96" y="22"/>
                    <a:pt x="92" y="18"/>
                  </a:cubicBezTo>
                  <a:cubicBezTo>
                    <a:pt x="91" y="17"/>
                    <a:pt x="89" y="16"/>
                    <a:pt x="88" y="15"/>
                  </a:cubicBezTo>
                  <a:cubicBezTo>
                    <a:pt x="81" y="9"/>
                    <a:pt x="75" y="4"/>
                    <a:pt x="66" y="2"/>
                  </a:cubicBezTo>
                  <a:cubicBezTo>
                    <a:pt x="59" y="1"/>
                    <a:pt x="51" y="1"/>
                    <a:pt x="4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82"/>
            <p:cNvSpPr/>
            <p:nvPr/>
          </p:nvSpPr>
          <p:spPr>
            <a:xfrm>
              <a:off x="4850168" y="2683531"/>
              <a:ext cx="390" cy="97"/>
            </a:xfrm>
            <a:custGeom>
              <a:avLst/>
              <a:gdLst/>
              <a:ahLst/>
              <a:cxnLst/>
              <a:rect l="l" t="t" r="r" b="b"/>
              <a:pathLst>
                <a:path w="8" h="2" extrusionOk="0">
                  <a:moveTo>
                    <a:pt x="7" y="1"/>
                  </a:moveTo>
                  <a:lnTo>
                    <a:pt x="7" y="1"/>
                  </a:lnTo>
                  <a:cubicBezTo>
                    <a:pt x="7" y="1"/>
                    <a:pt x="7" y="1"/>
                    <a:pt x="6" y="1"/>
                  </a:cubicBezTo>
                  <a:lnTo>
                    <a:pt x="6" y="1"/>
                  </a:lnTo>
                  <a:cubicBezTo>
                    <a:pt x="7" y="1"/>
                    <a:pt x="7" y="1"/>
                    <a:pt x="7" y="1"/>
                  </a:cubicBezTo>
                  <a:close/>
                  <a:moveTo>
                    <a:pt x="6" y="1"/>
                  </a:moveTo>
                  <a:cubicBezTo>
                    <a:pt x="5" y="2"/>
                    <a:pt x="3" y="2"/>
                    <a:pt x="1" y="2"/>
                  </a:cubicBezTo>
                  <a:lnTo>
                    <a:pt x="5" y="2"/>
                  </a:lnTo>
                  <a:cubicBezTo>
                    <a:pt x="6" y="2"/>
                    <a:pt x="6" y="1"/>
                    <a:pt x="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82"/>
            <p:cNvSpPr/>
            <p:nvPr/>
          </p:nvSpPr>
          <p:spPr>
            <a:xfrm>
              <a:off x="4821845" y="2676950"/>
              <a:ext cx="14576" cy="11553"/>
            </a:xfrm>
            <a:custGeom>
              <a:avLst/>
              <a:gdLst/>
              <a:ahLst/>
              <a:cxnLst/>
              <a:rect l="l" t="t" r="r" b="b"/>
              <a:pathLst>
                <a:path w="299" h="237" extrusionOk="0">
                  <a:moveTo>
                    <a:pt x="40" y="0"/>
                  </a:moveTo>
                  <a:cubicBezTo>
                    <a:pt x="26" y="0"/>
                    <a:pt x="13" y="10"/>
                    <a:pt x="10" y="25"/>
                  </a:cubicBezTo>
                  <a:cubicBezTo>
                    <a:pt x="0" y="62"/>
                    <a:pt x="23" y="102"/>
                    <a:pt x="48" y="129"/>
                  </a:cubicBezTo>
                  <a:cubicBezTo>
                    <a:pt x="69" y="153"/>
                    <a:pt x="95" y="175"/>
                    <a:pt x="121" y="194"/>
                  </a:cubicBezTo>
                  <a:cubicBezTo>
                    <a:pt x="145" y="212"/>
                    <a:pt x="173" y="227"/>
                    <a:pt x="204" y="231"/>
                  </a:cubicBezTo>
                  <a:cubicBezTo>
                    <a:pt x="211" y="232"/>
                    <a:pt x="220" y="233"/>
                    <a:pt x="228" y="233"/>
                  </a:cubicBezTo>
                  <a:cubicBezTo>
                    <a:pt x="230" y="233"/>
                    <a:pt x="233" y="233"/>
                    <a:pt x="235" y="233"/>
                  </a:cubicBezTo>
                  <a:cubicBezTo>
                    <a:pt x="245" y="233"/>
                    <a:pt x="255" y="232"/>
                    <a:pt x="265" y="232"/>
                  </a:cubicBezTo>
                  <a:cubicBezTo>
                    <a:pt x="274" y="232"/>
                    <a:pt x="284" y="235"/>
                    <a:pt x="293" y="236"/>
                  </a:cubicBezTo>
                  <a:cubicBezTo>
                    <a:pt x="293" y="236"/>
                    <a:pt x="294" y="236"/>
                    <a:pt x="294" y="236"/>
                  </a:cubicBezTo>
                  <a:cubicBezTo>
                    <a:pt x="297" y="236"/>
                    <a:pt x="298" y="231"/>
                    <a:pt x="295" y="229"/>
                  </a:cubicBezTo>
                  <a:cubicBezTo>
                    <a:pt x="286" y="225"/>
                    <a:pt x="276" y="221"/>
                    <a:pt x="270" y="212"/>
                  </a:cubicBezTo>
                  <a:cubicBezTo>
                    <a:pt x="265" y="204"/>
                    <a:pt x="257" y="195"/>
                    <a:pt x="251" y="187"/>
                  </a:cubicBezTo>
                  <a:cubicBezTo>
                    <a:pt x="243" y="176"/>
                    <a:pt x="234" y="166"/>
                    <a:pt x="225" y="155"/>
                  </a:cubicBezTo>
                  <a:cubicBezTo>
                    <a:pt x="214" y="144"/>
                    <a:pt x="207" y="134"/>
                    <a:pt x="195" y="125"/>
                  </a:cubicBezTo>
                  <a:cubicBezTo>
                    <a:pt x="191" y="123"/>
                    <a:pt x="188" y="120"/>
                    <a:pt x="185" y="117"/>
                  </a:cubicBezTo>
                  <a:cubicBezTo>
                    <a:pt x="168" y="103"/>
                    <a:pt x="152" y="88"/>
                    <a:pt x="138" y="71"/>
                  </a:cubicBezTo>
                  <a:cubicBezTo>
                    <a:pt x="113" y="45"/>
                    <a:pt x="83" y="7"/>
                    <a:pt x="46" y="1"/>
                  </a:cubicBezTo>
                  <a:cubicBezTo>
                    <a:pt x="44" y="1"/>
                    <a:pt x="42" y="0"/>
                    <a:pt x="40"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82"/>
            <p:cNvSpPr/>
            <p:nvPr/>
          </p:nvSpPr>
          <p:spPr>
            <a:xfrm>
              <a:off x="4776267" y="2704249"/>
              <a:ext cx="34659" cy="33197"/>
            </a:xfrm>
            <a:custGeom>
              <a:avLst/>
              <a:gdLst/>
              <a:ahLst/>
              <a:cxnLst/>
              <a:rect l="l" t="t" r="r" b="b"/>
              <a:pathLst>
                <a:path w="711" h="681" extrusionOk="0">
                  <a:moveTo>
                    <a:pt x="255" y="408"/>
                  </a:moveTo>
                  <a:lnTo>
                    <a:pt x="255" y="408"/>
                  </a:lnTo>
                  <a:cubicBezTo>
                    <a:pt x="255" y="409"/>
                    <a:pt x="254" y="409"/>
                    <a:pt x="254" y="409"/>
                  </a:cubicBezTo>
                  <a:cubicBezTo>
                    <a:pt x="254" y="409"/>
                    <a:pt x="255" y="409"/>
                    <a:pt x="255" y="408"/>
                  </a:cubicBezTo>
                  <a:close/>
                  <a:moveTo>
                    <a:pt x="575" y="1"/>
                  </a:moveTo>
                  <a:cubicBezTo>
                    <a:pt x="555" y="1"/>
                    <a:pt x="534" y="5"/>
                    <a:pt x="514" y="11"/>
                  </a:cubicBezTo>
                  <a:cubicBezTo>
                    <a:pt x="488" y="20"/>
                    <a:pt x="463" y="33"/>
                    <a:pt x="440" y="50"/>
                  </a:cubicBezTo>
                  <a:cubicBezTo>
                    <a:pt x="398" y="81"/>
                    <a:pt x="378" y="122"/>
                    <a:pt x="367" y="172"/>
                  </a:cubicBezTo>
                  <a:cubicBezTo>
                    <a:pt x="361" y="197"/>
                    <a:pt x="347" y="224"/>
                    <a:pt x="338" y="249"/>
                  </a:cubicBezTo>
                  <a:cubicBezTo>
                    <a:pt x="323" y="294"/>
                    <a:pt x="310" y="340"/>
                    <a:pt x="283" y="379"/>
                  </a:cubicBezTo>
                  <a:cubicBezTo>
                    <a:pt x="281" y="381"/>
                    <a:pt x="273" y="391"/>
                    <a:pt x="272" y="392"/>
                  </a:cubicBezTo>
                  <a:cubicBezTo>
                    <a:pt x="269" y="396"/>
                    <a:pt x="265" y="400"/>
                    <a:pt x="261" y="403"/>
                  </a:cubicBezTo>
                  <a:cubicBezTo>
                    <a:pt x="258" y="406"/>
                    <a:pt x="256" y="407"/>
                    <a:pt x="255" y="408"/>
                  </a:cubicBezTo>
                  <a:lnTo>
                    <a:pt x="255" y="408"/>
                  </a:lnTo>
                  <a:cubicBezTo>
                    <a:pt x="243" y="417"/>
                    <a:pt x="230" y="423"/>
                    <a:pt x="216" y="426"/>
                  </a:cubicBezTo>
                  <a:cubicBezTo>
                    <a:pt x="206" y="424"/>
                    <a:pt x="197" y="423"/>
                    <a:pt x="188" y="423"/>
                  </a:cubicBezTo>
                  <a:cubicBezTo>
                    <a:pt x="110" y="423"/>
                    <a:pt x="27" y="489"/>
                    <a:pt x="13" y="564"/>
                  </a:cubicBezTo>
                  <a:cubicBezTo>
                    <a:pt x="1" y="632"/>
                    <a:pt x="54" y="680"/>
                    <a:pt x="112" y="680"/>
                  </a:cubicBezTo>
                  <a:cubicBezTo>
                    <a:pt x="135" y="680"/>
                    <a:pt x="158" y="673"/>
                    <a:pt x="178" y="656"/>
                  </a:cubicBezTo>
                  <a:cubicBezTo>
                    <a:pt x="184" y="650"/>
                    <a:pt x="199" y="633"/>
                    <a:pt x="206" y="624"/>
                  </a:cubicBezTo>
                  <a:cubicBezTo>
                    <a:pt x="207" y="622"/>
                    <a:pt x="207" y="622"/>
                    <a:pt x="206" y="622"/>
                  </a:cubicBezTo>
                  <a:cubicBezTo>
                    <a:pt x="207" y="621"/>
                    <a:pt x="207" y="621"/>
                    <a:pt x="209" y="620"/>
                  </a:cubicBezTo>
                  <a:cubicBezTo>
                    <a:pt x="219" y="612"/>
                    <a:pt x="228" y="607"/>
                    <a:pt x="237" y="601"/>
                  </a:cubicBezTo>
                  <a:cubicBezTo>
                    <a:pt x="252" y="589"/>
                    <a:pt x="262" y="575"/>
                    <a:pt x="270" y="561"/>
                  </a:cubicBezTo>
                  <a:cubicBezTo>
                    <a:pt x="309" y="545"/>
                    <a:pt x="345" y="526"/>
                    <a:pt x="375" y="497"/>
                  </a:cubicBezTo>
                  <a:cubicBezTo>
                    <a:pt x="404" y="468"/>
                    <a:pt x="425" y="434"/>
                    <a:pt x="445" y="399"/>
                  </a:cubicBezTo>
                  <a:cubicBezTo>
                    <a:pt x="463" y="365"/>
                    <a:pt x="478" y="324"/>
                    <a:pt x="501" y="292"/>
                  </a:cubicBezTo>
                  <a:cubicBezTo>
                    <a:pt x="516" y="271"/>
                    <a:pt x="539" y="258"/>
                    <a:pt x="559" y="242"/>
                  </a:cubicBezTo>
                  <a:cubicBezTo>
                    <a:pt x="574" y="229"/>
                    <a:pt x="582" y="222"/>
                    <a:pt x="583" y="222"/>
                  </a:cubicBezTo>
                  <a:lnTo>
                    <a:pt x="583" y="222"/>
                  </a:lnTo>
                  <a:cubicBezTo>
                    <a:pt x="583" y="222"/>
                    <a:pt x="581" y="224"/>
                    <a:pt x="577" y="228"/>
                  </a:cubicBezTo>
                  <a:cubicBezTo>
                    <a:pt x="574" y="230"/>
                    <a:pt x="573" y="231"/>
                    <a:pt x="573" y="231"/>
                  </a:cubicBezTo>
                  <a:cubicBezTo>
                    <a:pt x="573" y="231"/>
                    <a:pt x="575" y="229"/>
                    <a:pt x="580" y="226"/>
                  </a:cubicBezTo>
                  <a:cubicBezTo>
                    <a:pt x="584" y="223"/>
                    <a:pt x="587" y="220"/>
                    <a:pt x="592" y="217"/>
                  </a:cubicBezTo>
                  <a:cubicBezTo>
                    <a:pt x="622" y="207"/>
                    <a:pt x="645" y="187"/>
                    <a:pt x="675" y="169"/>
                  </a:cubicBezTo>
                  <a:cubicBezTo>
                    <a:pt x="703" y="151"/>
                    <a:pt x="710" y="94"/>
                    <a:pt x="693" y="69"/>
                  </a:cubicBezTo>
                  <a:cubicBezTo>
                    <a:pt x="671" y="35"/>
                    <a:pt x="650" y="11"/>
                    <a:pt x="608" y="4"/>
                  </a:cubicBezTo>
                  <a:cubicBezTo>
                    <a:pt x="597" y="2"/>
                    <a:pt x="586" y="1"/>
                    <a:pt x="57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82"/>
            <p:cNvSpPr/>
            <p:nvPr/>
          </p:nvSpPr>
          <p:spPr>
            <a:xfrm>
              <a:off x="4803175" y="2738665"/>
              <a:ext cx="28712" cy="33880"/>
            </a:xfrm>
            <a:custGeom>
              <a:avLst/>
              <a:gdLst/>
              <a:ahLst/>
              <a:cxnLst/>
              <a:rect l="l" t="t" r="r" b="b"/>
              <a:pathLst>
                <a:path w="589" h="695" extrusionOk="0">
                  <a:moveTo>
                    <a:pt x="480" y="1"/>
                  </a:moveTo>
                  <a:cubicBezTo>
                    <a:pt x="452" y="1"/>
                    <a:pt x="422" y="9"/>
                    <a:pt x="398" y="18"/>
                  </a:cubicBezTo>
                  <a:cubicBezTo>
                    <a:pt x="337" y="42"/>
                    <a:pt x="279" y="86"/>
                    <a:pt x="234" y="133"/>
                  </a:cubicBezTo>
                  <a:cubicBezTo>
                    <a:pt x="208" y="161"/>
                    <a:pt x="185" y="194"/>
                    <a:pt x="164" y="227"/>
                  </a:cubicBezTo>
                  <a:cubicBezTo>
                    <a:pt x="125" y="287"/>
                    <a:pt x="117" y="362"/>
                    <a:pt x="88" y="427"/>
                  </a:cubicBezTo>
                  <a:cubicBezTo>
                    <a:pt x="78" y="447"/>
                    <a:pt x="69" y="468"/>
                    <a:pt x="60" y="488"/>
                  </a:cubicBezTo>
                  <a:cubicBezTo>
                    <a:pt x="51" y="507"/>
                    <a:pt x="42" y="526"/>
                    <a:pt x="31" y="544"/>
                  </a:cubicBezTo>
                  <a:cubicBezTo>
                    <a:pt x="26" y="554"/>
                    <a:pt x="21" y="563"/>
                    <a:pt x="15" y="573"/>
                  </a:cubicBezTo>
                  <a:cubicBezTo>
                    <a:pt x="12" y="579"/>
                    <a:pt x="7" y="587"/>
                    <a:pt x="6" y="594"/>
                  </a:cubicBezTo>
                  <a:cubicBezTo>
                    <a:pt x="16" y="610"/>
                    <a:pt x="18" y="623"/>
                    <a:pt x="9" y="634"/>
                  </a:cubicBezTo>
                  <a:cubicBezTo>
                    <a:pt x="8" y="635"/>
                    <a:pt x="7" y="636"/>
                    <a:pt x="6" y="638"/>
                  </a:cubicBezTo>
                  <a:cubicBezTo>
                    <a:pt x="1" y="660"/>
                    <a:pt x="4" y="683"/>
                    <a:pt x="28" y="692"/>
                  </a:cubicBezTo>
                  <a:cubicBezTo>
                    <a:pt x="33" y="694"/>
                    <a:pt x="39" y="694"/>
                    <a:pt x="44" y="694"/>
                  </a:cubicBezTo>
                  <a:cubicBezTo>
                    <a:pt x="67" y="694"/>
                    <a:pt x="90" y="680"/>
                    <a:pt x="107" y="667"/>
                  </a:cubicBezTo>
                  <a:cubicBezTo>
                    <a:pt x="149" y="632"/>
                    <a:pt x="174" y="565"/>
                    <a:pt x="200" y="517"/>
                  </a:cubicBezTo>
                  <a:cubicBezTo>
                    <a:pt x="218" y="486"/>
                    <a:pt x="237" y="460"/>
                    <a:pt x="259" y="431"/>
                  </a:cubicBezTo>
                  <a:cubicBezTo>
                    <a:pt x="282" y="402"/>
                    <a:pt x="310" y="376"/>
                    <a:pt x="332" y="345"/>
                  </a:cubicBezTo>
                  <a:cubicBezTo>
                    <a:pt x="353" y="315"/>
                    <a:pt x="376" y="287"/>
                    <a:pt x="401" y="260"/>
                  </a:cubicBezTo>
                  <a:cubicBezTo>
                    <a:pt x="417" y="242"/>
                    <a:pt x="435" y="225"/>
                    <a:pt x="453" y="211"/>
                  </a:cubicBezTo>
                  <a:cubicBezTo>
                    <a:pt x="457" y="209"/>
                    <a:pt x="466" y="201"/>
                    <a:pt x="468" y="200"/>
                  </a:cubicBezTo>
                  <a:cubicBezTo>
                    <a:pt x="472" y="197"/>
                    <a:pt x="478" y="195"/>
                    <a:pt x="482" y="191"/>
                  </a:cubicBezTo>
                  <a:cubicBezTo>
                    <a:pt x="487" y="188"/>
                    <a:pt x="501" y="168"/>
                    <a:pt x="505" y="167"/>
                  </a:cubicBezTo>
                  <a:cubicBezTo>
                    <a:pt x="566" y="161"/>
                    <a:pt x="589" y="84"/>
                    <a:pt x="560" y="39"/>
                  </a:cubicBezTo>
                  <a:cubicBezTo>
                    <a:pt x="541" y="10"/>
                    <a:pt x="512" y="1"/>
                    <a:pt x="48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82"/>
            <p:cNvSpPr/>
            <p:nvPr/>
          </p:nvSpPr>
          <p:spPr>
            <a:xfrm>
              <a:off x="4755159" y="2783366"/>
              <a:ext cx="17305" cy="15550"/>
            </a:xfrm>
            <a:custGeom>
              <a:avLst/>
              <a:gdLst/>
              <a:ahLst/>
              <a:cxnLst/>
              <a:rect l="l" t="t" r="r" b="b"/>
              <a:pathLst>
                <a:path w="355" h="319" extrusionOk="0">
                  <a:moveTo>
                    <a:pt x="343" y="0"/>
                  </a:moveTo>
                  <a:cubicBezTo>
                    <a:pt x="340" y="0"/>
                    <a:pt x="337" y="2"/>
                    <a:pt x="335" y="5"/>
                  </a:cubicBezTo>
                  <a:cubicBezTo>
                    <a:pt x="321" y="23"/>
                    <a:pt x="306" y="40"/>
                    <a:pt x="289" y="55"/>
                  </a:cubicBezTo>
                  <a:cubicBezTo>
                    <a:pt x="254" y="92"/>
                    <a:pt x="199" y="95"/>
                    <a:pt x="157" y="122"/>
                  </a:cubicBezTo>
                  <a:cubicBezTo>
                    <a:pt x="143" y="132"/>
                    <a:pt x="130" y="141"/>
                    <a:pt x="115" y="149"/>
                  </a:cubicBezTo>
                  <a:cubicBezTo>
                    <a:pt x="94" y="160"/>
                    <a:pt x="70" y="171"/>
                    <a:pt x="52" y="186"/>
                  </a:cubicBezTo>
                  <a:cubicBezTo>
                    <a:pt x="9" y="220"/>
                    <a:pt x="1" y="288"/>
                    <a:pt x="54" y="311"/>
                  </a:cubicBezTo>
                  <a:cubicBezTo>
                    <a:pt x="67" y="316"/>
                    <a:pt x="81" y="319"/>
                    <a:pt x="95" y="319"/>
                  </a:cubicBezTo>
                  <a:cubicBezTo>
                    <a:pt x="111" y="319"/>
                    <a:pt x="127" y="315"/>
                    <a:pt x="141" y="308"/>
                  </a:cubicBezTo>
                  <a:cubicBezTo>
                    <a:pt x="150" y="304"/>
                    <a:pt x="158" y="300"/>
                    <a:pt x="165" y="295"/>
                  </a:cubicBezTo>
                  <a:cubicBezTo>
                    <a:pt x="210" y="267"/>
                    <a:pt x="255" y="236"/>
                    <a:pt x="280" y="191"/>
                  </a:cubicBezTo>
                  <a:cubicBezTo>
                    <a:pt x="289" y="172"/>
                    <a:pt x="296" y="151"/>
                    <a:pt x="303" y="131"/>
                  </a:cubicBezTo>
                  <a:cubicBezTo>
                    <a:pt x="306" y="124"/>
                    <a:pt x="309" y="115"/>
                    <a:pt x="312" y="107"/>
                  </a:cubicBezTo>
                  <a:cubicBezTo>
                    <a:pt x="317" y="95"/>
                    <a:pt x="322" y="84"/>
                    <a:pt x="327" y="72"/>
                  </a:cubicBezTo>
                  <a:cubicBezTo>
                    <a:pt x="337" y="53"/>
                    <a:pt x="345" y="33"/>
                    <a:pt x="352" y="13"/>
                  </a:cubicBezTo>
                  <a:cubicBezTo>
                    <a:pt x="354" y="6"/>
                    <a:pt x="349" y="0"/>
                    <a:pt x="34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82"/>
            <p:cNvSpPr/>
            <p:nvPr/>
          </p:nvSpPr>
          <p:spPr>
            <a:xfrm>
              <a:off x="4757011" y="2778930"/>
              <a:ext cx="6678" cy="5362"/>
            </a:xfrm>
            <a:custGeom>
              <a:avLst/>
              <a:gdLst/>
              <a:ahLst/>
              <a:cxnLst/>
              <a:rect l="l" t="t" r="r" b="b"/>
              <a:pathLst>
                <a:path w="137" h="110" extrusionOk="0">
                  <a:moveTo>
                    <a:pt x="49" y="0"/>
                  </a:moveTo>
                  <a:cubicBezTo>
                    <a:pt x="48" y="0"/>
                    <a:pt x="48" y="1"/>
                    <a:pt x="47" y="1"/>
                  </a:cubicBezTo>
                  <a:cubicBezTo>
                    <a:pt x="46" y="1"/>
                    <a:pt x="43" y="1"/>
                    <a:pt x="41" y="2"/>
                  </a:cubicBezTo>
                  <a:cubicBezTo>
                    <a:pt x="39" y="2"/>
                    <a:pt x="37" y="4"/>
                    <a:pt x="35" y="6"/>
                  </a:cubicBezTo>
                  <a:cubicBezTo>
                    <a:pt x="33" y="6"/>
                    <a:pt x="31" y="6"/>
                    <a:pt x="29" y="8"/>
                  </a:cubicBezTo>
                  <a:cubicBezTo>
                    <a:pt x="29" y="8"/>
                    <a:pt x="28" y="9"/>
                    <a:pt x="27" y="9"/>
                  </a:cubicBezTo>
                  <a:cubicBezTo>
                    <a:pt x="26" y="10"/>
                    <a:pt x="24" y="10"/>
                    <a:pt x="22" y="11"/>
                  </a:cubicBezTo>
                  <a:cubicBezTo>
                    <a:pt x="19" y="13"/>
                    <a:pt x="17" y="16"/>
                    <a:pt x="14" y="19"/>
                  </a:cubicBezTo>
                  <a:cubicBezTo>
                    <a:pt x="14" y="19"/>
                    <a:pt x="13" y="19"/>
                    <a:pt x="13" y="20"/>
                  </a:cubicBezTo>
                  <a:cubicBezTo>
                    <a:pt x="13" y="20"/>
                    <a:pt x="13" y="20"/>
                    <a:pt x="13" y="21"/>
                  </a:cubicBezTo>
                  <a:lnTo>
                    <a:pt x="6" y="32"/>
                  </a:lnTo>
                  <a:lnTo>
                    <a:pt x="1" y="45"/>
                  </a:lnTo>
                  <a:cubicBezTo>
                    <a:pt x="0" y="53"/>
                    <a:pt x="1" y="60"/>
                    <a:pt x="3" y="67"/>
                  </a:cubicBezTo>
                  <a:cubicBezTo>
                    <a:pt x="5" y="72"/>
                    <a:pt x="6" y="76"/>
                    <a:pt x="9" y="79"/>
                  </a:cubicBezTo>
                  <a:cubicBezTo>
                    <a:pt x="12" y="85"/>
                    <a:pt x="16" y="91"/>
                    <a:pt x="21" y="96"/>
                  </a:cubicBezTo>
                  <a:cubicBezTo>
                    <a:pt x="26" y="98"/>
                    <a:pt x="30" y="100"/>
                    <a:pt x="34" y="102"/>
                  </a:cubicBezTo>
                  <a:cubicBezTo>
                    <a:pt x="39" y="104"/>
                    <a:pt x="44" y="106"/>
                    <a:pt x="51" y="106"/>
                  </a:cubicBezTo>
                  <a:lnTo>
                    <a:pt x="54" y="107"/>
                  </a:lnTo>
                  <a:lnTo>
                    <a:pt x="62" y="108"/>
                  </a:lnTo>
                  <a:cubicBezTo>
                    <a:pt x="68" y="108"/>
                    <a:pt x="73" y="110"/>
                    <a:pt x="78" y="110"/>
                  </a:cubicBezTo>
                  <a:cubicBezTo>
                    <a:pt x="80" y="110"/>
                    <a:pt x="81" y="110"/>
                    <a:pt x="83" y="110"/>
                  </a:cubicBezTo>
                  <a:cubicBezTo>
                    <a:pt x="91" y="110"/>
                    <a:pt x="98" y="108"/>
                    <a:pt x="105" y="105"/>
                  </a:cubicBezTo>
                  <a:lnTo>
                    <a:pt x="117" y="98"/>
                  </a:lnTo>
                  <a:cubicBezTo>
                    <a:pt x="124" y="92"/>
                    <a:pt x="130" y="85"/>
                    <a:pt x="133" y="76"/>
                  </a:cubicBezTo>
                  <a:cubicBezTo>
                    <a:pt x="134" y="72"/>
                    <a:pt x="135" y="67"/>
                    <a:pt x="136" y="62"/>
                  </a:cubicBezTo>
                  <a:cubicBezTo>
                    <a:pt x="137" y="55"/>
                    <a:pt x="136" y="49"/>
                    <a:pt x="133" y="42"/>
                  </a:cubicBezTo>
                  <a:cubicBezTo>
                    <a:pt x="132" y="35"/>
                    <a:pt x="128" y="30"/>
                    <a:pt x="124" y="24"/>
                  </a:cubicBezTo>
                  <a:cubicBezTo>
                    <a:pt x="120" y="19"/>
                    <a:pt x="115" y="15"/>
                    <a:pt x="109" y="12"/>
                  </a:cubicBezTo>
                  <a:cubicBezTo>
                    <a:pt x="102" y="8"/>
                    <a:pt x="96" y="6"/>
                    <a:pt x="89" y="6"/>
                  </a:cubicBezTo>
                  <a:lnTo>
                    <a:pt x="74" y="2"/>
                  </a:lnTo>
                  <a:lnTo>
                    <a:pt x="67" y="0"/>
                  </a:ln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82"/>
            <p:cNvSpPr/>
            <p:nvPr/>
          </p:nvSpPr>
          <p:spPr>
            <a:xfrm>
              <a:off x="4735660" y="2766061"/>
              <a:ext cx="17403" cy="11066"/>
            </a:xfrm>
            <a:custGeom>
              <a:avLst/>
              <a:gdLst/>
              <a:ahLst/>
              <a:cxnLst/>
              <a:rect l="l" t="t" r="r" b="b"/>
              <a:pathLst>
                <a:path w="357" h="227" extrusionOk="0">
                  <a:moveTo>
                    <a:pt x="222" y="0"/>
                  </a:moveTo>
                  <a:cubicBezTo>
                    <a:pt x="208" y="0"/>
                    <a:pt x="194" y="2"/>
                    <a:pt x="181" y="5"/>
                  </a:cubicBezTo>
                  <a:cubicBezTo>
                    <a:pt x="163" y="8"/>
                    <a:pt x="145" y="15"/>
                    <a:pt x="130" y="23"/>
                  </a:cubicBezTo>
                  <a:cubicBezTo>
                    <a:pt x="110" y="32"/>
                    <a:pt x="90" y="43"/>
                    <a:pt x="71" y="53"/>
                  </a:cubicBezTo>
                  <a:cubicBezTo>
                    <a:pt x="65" y="56"/>
                    <a:pt x="60" y="59"/>
                    <a:pt x="56" y="63"/>
                  </a:cubicBezTo>
                  <a:cubicBezTo>
                    <a:pt x="50" y="67"/>
                    <a:pt x="44" y="72"/>
                    <a:pt x="39" y="77"/>
                  </a:cubicBezTo>
                  <a:cubicBezTo>
                    <a:pt x="29" y="88"/>
                    <a:pt x="25" y="98"/>
                    <a:pt x="17" y="110"/>
                  </a:cubicBezTo>
                  <a:cubicBezTo>
                    <a:pt x="0" y="137"/>
                    <a:pt x="9" y="176"/>
                    <a:pt x="28" y="198"/>
                  </a:cubicBezTo>
                  <a:cubicBezTo>
                    <a:pt x="44" y="217"/>
                    <a:pt x="66" y="227"/>
                    <a:pt x="90" y="227"/>
                  </a:cubicBezTo>
                  <a:cubicBezTo>
                    <a:pt x="97" y="227"/>
                    <a:pt x="104" y="226"/>
                    <a:pt x="112" y="224"/>
                  </a:cubicBezTo>
                  <a:cubicBezTo>
                    <a:pt x="130" y="219"/>
                    <a:pt x="143" y="215"/>
                    <a:pt x="158" y="204"/>
                  </a:cubicBezTo>
                  <a:cubicBezTo>
                    <a:pt x="162" y="202"/>
                    <a:pt x="166" y="199"/>
                    <a:pt x="169" y="197"/>
                  </a:cubicBezTo>
                  <a:cubicBezTo>
                    <a:pt x="175" y="194"/>
                    <a:pt x="180" y="191"/>
                    <a:pt x="185" y="188"/>
                  </a:cubicBezTo>
                  <a:cubicBezTo>
                    <a:pt x="196" y="182"/>
                    <a:pt x="205" y="177"/>
                    <a:pt x="216" y="172"/>
                  </a:cubicBezTo>
                  <a:cubicBezTo>
                    <a:pt x="223" y="169"/>
                    <a:pt x="231" y="164"/>
                    <a:pt x="239" y="160"/>
                  </a:cubicBezTo>
                  <a:cubicBezTo>
                    <a:pt x="258" y="150"/>
                    <a:pt x="276" y="139"/>
                    <a:pt x="292" y="125"/>
                  </a:cubicBezTo>
                  <a:cubicBezTo>
                    <a:pt x="300" y="119"/>
                    <a:pt x="306" y="113"/>
                    <a:pt x="311" y="106"/>
                  </a:cubicBezTo>
                  <a:cubicBezTo>
                    <a:pt x="319" y="97"/>
                    <a:pt x="326" y="89"/>
                    <a:pt x="334" y="82"/>
                  </a:cubicBezTo>
                  <a:cubicBezTo>
                    <a:pt x="351" y="75"/>
                    <a:pt x="356" y="47"/>
                    <a:pt x="336" y="41"/>
                  </a:cubicBezTo>
                  <a:cubicBezTo>
                    <a:pt x="332" y="40"/>
                    <a:pt x="327" y="37"/>
                    <a:pt x="322" y="35"/>
                  </a:cubicBezTo>
                  <a:cubicBezTo>
                    <a:pt x="316" y="31"/>
                    <a:pt x="311" y="28"/>
                    <a:pt x="305" y="26"/>
                  </a:cubicBezTo>
                  <a:cubicBezTo>
                    <a:pt x="282" y="7"/>
                    <a:pt x="252" y="0"/>
                    <a:pt x="22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82"/>
            <p:cNvSpPr/>
            <p:nvPr/>
          </p:nvSpPr>
          <p:spPr>
            <a:xfrm>
              <a:off x="4572356" y="2657208"/>
              <a:ext cx="18914" cy="60154"/>
            </a:xfrm>
            <a:custGeom>
              <a:avLst/>
              <a:gdLst/>
              <a:ahLst/>
              <a:cxnLst/>
              <a:rect l="l" t="t" r="r" b="b"/>
              <a:pathLst>
                <a:path w="388" h="1234" extrusionOk="0">
                  <a:moveTo>
                    <a:pt x="150" y="1"/>
                  </a:moveTo>
                  <a:lnTo>
                    <a:pt x="150" y="1"/>
                  </a:lnTo>
                  <a:cubicBezTo>
                    <a:pt x="1" y="378"/>
                    <a:pt x="88" y="768"/>
                    <a:pt x="231" y="1128"/>
                  </a:cubicBezTo>
                  <a:cubicBezTo>
                    <a:pt x="262" y="1162"/>
                    <a:pt x="293" y="1198"/>
                    <a:pt x="322" y="1234"/>
                  </a:cubicBezTo>
                  <a:cubicBezTo>
                    <a:pt x="341" y="1078"/>
                    <a:pt x="387" y="894"/>
                    <a:pt x="373" y="822"/>
                  </a:cubicBezTo>
                  <a:cubicBezTo>
                    <a:pt x="378" y="532"/>
                    <a:pt x="310" y="243"/>
                    <a:pt x="15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82"/>
            <p:cNvSpPr/>
            <p:nvPr/>
          </p:nvSpPr>
          <p:spPr>
            <a:xfrm>
              <a:off x="4529897" y="2632346"/>
              <a:ext cx="19450" cy="17695"/>
            </a:xfrm>
            <a:custGeom>
              <a:avLst/>
              <a:gdLst/>
              <a:ahLst/>
              <a:cxnLst/>
              <a:rect l="l" t="t" r="r" b="b"/>
              <a:pathLst>
                <a:path w="399" h="363" extrusionOk="0">
                  <a:moveTo>
                    <a:pt x="299" y="0"/>
                  </a:moveTo>
                  <a:cubicBezTo>
                    <a:pt x="236" y="0"/>
                    <a:pt x="156" y="35"/>
                    <a:pt x="118" y="72"/>
                  </a:cubicBezTo>
                  <a:cubicBezTo>
                    <a:pt x="65" y="104"/>
                    <a:pt x="54" y="175"/>
                    <a:pt x="0" y="203"/>
                  </a:cubicBezTo>
                  <a:cubicBezTo>
                    <a:pt x="39" y="250"/>
                    <a:pt x="64" y="305"/>
                    <a:pt x="77" y="363"/>
                  </a:cubicBezTo>
                  <a:cubicBezTo>
                    <a:pt x="84" y="360"/>
                    <a:pt x="91" y="358"/>
                    <a:pt x="99" y="358"/>
                  </a:cubicBezTo>
                  <a:cubicBezTo>
                    <a:pt x="214" y="305"/>
                    <a:pt x="359" y="243"/>
                    <a:pt x="388" y="106"/>
                  </a:cubicBezTo>
                  <a:cubicBezTo>
                    <a:pt x="399" y="28"/>
                    <a:pt x="355"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82"/>
            <p:cNvSpPr/>
            <p:nvPr/>
          </p:nvSpPr>
          <p:spPr>
            <a:xfrm>
              <a:off x="4630609" y="2726283"/>
              <a:ext cx="69514" cy="107147"/>
            </a:xfrm>
            <a:custGeom>
              <a:avLst/>
              <a:gdLst/>
              <a:ahLst/>
              <a:cxnLst/>
              <a:rect l="l" t="t" r="r" b="b"/>
              <a:pathLst>
                <a:path w="1426" h="2198" extrusionOk="0">
                  <a:moveTo>
                    <a:pt x="1211" y="0"/>
                  </a:moveTo>
                  <a:cubicBezTo>
                    <a:pt x="1210" y="0"/>
                    <a:pt x="1208" y="0"/>
                    <a:pt x="1207" y="1"/>
                  </a:cubicBezTo>
                  <a:cubicBezTo>
                    <a:pt x="1149" y="3"/>
                    <a:pt x="1069" y="59"/>
                    <a:pt x="1004" y="98"/>
                  </a:cubicBezTo>
                  <a:cubicBezTo>
                    <a:pt x="862" y="192"/>
                    <a:pt x="751" y="325"/>
                    <a:pt x="675" y="477"/>
                  </a:cubicBezTo>
                  <a:cubicBezTo>
                    <a:pt x="630" y="562"/>
                    <a:pt x="603" y="674"/>
                    <a:pt x="505" y="714"/>
                  </a:cubicBezTo>
                  <a:cubicBezTo>
                    <a:pt x="484" y="725"/>
                    <a:pt x="460" y="729"/>
                    <a:pt x="435" y="729"/>
                  </a:cubicBezTo>
                  <a:cubicBezTo>
                    <a:pt x="401" y="729"/>
                    <a:pt x="364" y="722"/>
                    <a:pt x="330" y="722"/>
                  </a:cubicBezTo>
                  <a:cubicBezTo>
                    <a:pt x="299" y="722"/>
                    <a:pt x="270" y="728"/>
                    <a:pt x="246" y="748"/>
                  </a:cubicBezTo>
                  <a:cubicBezTo>
                    <a:pt x="0" y="1178"/>
                    <a:pt x="55" y="1723"/>
                    <a:pt x="115" y="2198"/>
                  </a:cubicBezTo>
                  <a:cubicBezTo>
                    <a:pt x="138" y="2161"/>
                    <a:pt x="172" y="2129"/>
                    <a:pt x="198" y="2100"/>
                  </a:cubicBezTo>
                  <a:cubicBezTo>
                    <a:pt x="541" y="1590"/>
                    <a:pt x="871" y="1029"/>
                    <a:pt x="945" y="407"/>
                  </a:cubicBezTo>
                  <a:cubicBezTo>
                    <a:pt x="945" y="386"/>
                    <a:pt x="961" y="376"/>
                    <a:pt x="978" y="376"/>
                  </a:cubicBezTo>
                  <a:cubicBezTo>
                    <a:pt x="997" y="376"/>
                    <a:pt x="1015" y="388"/>
                    <a:pt x="1012" y="412"/>
                  </a:cubicBezTo>
                  <a:cubicBezTo>
                    <a:pt x="992" y="588"/>
                    <a:pt x="962" y="765"/>
                    <a:pt x="923" y="941"/>
                  </a:cubicBezTo>
                  <a:cubicBezTo>
                    <a:pt x="830" y="1374"/>
                    <a:pt x="672" y="1798"/>
                    <a:pt x="418" y="2156"/>
                  </a:cubicBezTo>
                  <a:cubicBezTo>
                    <a:pt x="928" y="1912"/>
                    <a:pt x="1425" y="1439"/>
                    <a:pt x="1316" y="862"/>
                  </a:cubicBezTo>
                  <a:cubicBezTo>
                    <a:pt x="1304" y="841"/>
                    <a:pt x="1288" y="819"/>
                    <a:pt x="1265" y="807"/>
                  </a:cubicBezTo>
                  <a:cubicBezTo>
                    <a:pt x="1021" y="695"/>
                    <a:pt x="1281" y="329"/>
                    <a:pt x="1277" y="136"/>
                  </a:cubicBezTo>
                  <a:cubicBezTo>
                    <a:pt x="1282" y="35"/>
                    <a:pt x="1254" y="0"/>
                    <a:pt x="121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82"/>
            <p:cNvSpPr/>
            <p:nvPr/>
          </p:nvSpPr>
          <p:spPr>
            <a:xfrm>
              <a:off x="4501623" y="2764598"/>
              <a:ext cx="124062" cy="75510"/>
            </a:xfrm>
            <a:custGeom>
              <a:avLst/>
              <a:gdLst/>
              <a:ahLst/>
              <a:cxnLst/>
              <a:rect l="l" t="t" r="r" b="b"/>
              <a:pathLst>
                <a:path w="2545" h="1549" extrusionOk="0">
                  <a:moveTo>
                    <a:pt x="0" y="0"/>
                  </a:moveTo>
                  <a:cubicBezTo>
                    <a:pt x="6" y="13"/>
                    <a:pt x="12" y="23"/>
                    <a:pt x="16" y="34"/>
                  </a:cubicBezTo>
                  <a:cubicBezTo>
                    <a:pt x="323" y="671"/>
                    <a:pt x="988" y="1008"/>
                    <a:pt x="1602" y="1290"/>
                  </a:cubicBezTo>
                  <a:cubicBezTo>
                    <a:pt x="1878" y="1437"/>
                    <a:pt x="2173" y="1549"/>
                    <a:pt x="2487" y="1549"/>
                  </a:cubicBezTo>
                  <a:cubicBezTo>
                    <a:pt x="2506" y="1549"/>
                    <a:pt x="2525" y="1548"/>
                    <a:pt x="2544" y="1547"/>
                  </a:cubicBezTo>
                  <a:cubicBezTo>
                    <a:pt x="2033" y="1430"/>
                    <a:pt x="1601" y="1082"/>
                    <a:pt x="1162" y="807"/>
                  </a:cubicBezTo>
                  <a:cubicBezTo>
                    <a:pt x="1123" y="764"/>
                    <a:pt x="955" y="686"/>
                    <a:pt x="888" y="611"/>
                  </a:cubicBezTo>
                  <a:cubicBezTo>
                    <a:pt x="856" y="578"/>
                    <a:pt x="845" y="546"/>
                    <a:pt x="877" y="519"/>
                  </a:cubicBezTo>
                  <a:cubicBezTo>
                    <a:pt x="887" y="512"/>
                    <a:pt x="899" y="508"/>
                    <a:pt x="911" y="508"/>
                  </a:cubicBezTo>
                  <a:cubicBezTo>
                    <a:pt x="929" y="508"/>
                    <a:pt x="948" y="516"/>
                    <a:pt x="957" y="533"/>
                  </a:cubicBezTo>
                  <a:cubicBezTo>
                    <a:pt x="1318" y="796"/>
                    <a:pt x="1706" y="1027"/>
                    <a:pt x="2118" y="1202"/>
                  </a:cubicBezTo>
                  <a:cubicBezTo>
                    <a:pt x="2254" y="1262"/>
                    <a:pt x="2396" y="1304"/>
                    <a:pt x="2535" y="1354"/>
                  </a:cubicBezTo>
                  <a:cubicBezTo>
                    <a:pt x="2320" y="831"/>
                    <a:pt x="1801" y="497"/>
                    <a:pt x="1271" y="331"/>
                  </a:cubicBezTo>
                  <a:cubicBezTo>
                    <a:pt x="856" y="187"/>
                    <a:pt x="408" y="176"/>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82"/>
            <p:cNvSpPr/>
            <p:nvPr/>
          </p:nvSpPr>
          <p:spPr>
            <a:xfrm>
              <a:off x="4526192" y="2725454"/>
              <a:ext cx="71561" cy="22424"/>
            </a:xfrm>
            <a:custGeom>
              <a:avLst/>
              <a:gdLst/>
              <a:ahLst/>
              <a:cxnLst/>
              <a:rect l="l" t="t" r="r" b="b"/>
              <a:pathLst>
                <a:path w="1468" h="460" extrusionOk="0">
                  <a:moveTo>
                    <a:pt x="445" y="0"/>
                  </a:moveTo>
                  <a:cubicBezTo>
                    <a:pt x="294" y="0"/>
                    <a:pt x="143" y="14"/>
                    <a:pt x="0" y="34"/>
                  </a:cubicBezTo>
                  <a:cubicBezTo>
                    <a:pt x="248" y="216"/>
                    <a:pt x="529" y="367"/>
                    <a:pt x="843" y="369"/>
                  </a:cubicBezTo>
                  <a:cubicBezTo>
                    <a:pt x="850" y="369"/>
                    <a:pt x="858" y="369"/>
                    <a:pt x="866" y="369"/>
                  </a:cubicBezTo>
                  <a:cubicBezTo>
                    <a:pt x="1071" y="369"/>
                    <a:pt x="1274" y="384"/>
                    <a:pt x="1468" y="460"/>
                  </a:cubicBezTo>
                  <a:lnTo>
                    <a:pt x="1457" y="440"/>
                  </a:lnTo>
                  <a:cubicBezTo>
                    <a:pt x="1229" y="96"/>
                    <a:pt x="838" y="0"/>
                    <a:pt x="44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82"/>
            <p:cNvSpPr/>
            <p:nvPr/>
          </p:nvSpPr>
          <p:spPr>
            <a:xfrm>
              <a:off x="4479492" y="2655307"/>
              <a:ext cx="24374" cy="22473"/>
            </a:xfrm>
            <a:custGeom>
              <a:avLst/>
              <a:gdLst/>
              <a:ahLst/>
              <a:cxnLst/>
              <a:rect l="l" t="t" r="r" b="b"/>
              <a:pathLst>
                <a:path w="500" h="461" extrusionOk="0">
                  <a:moveTo>
                    <a:pt x="358" y="1"/>
                  </a:moveTo>
                  <a:cubicBezTo>
                    <a:pt x="295" y="40"/>
                    <a:pt x="217" y="64"/>
                    <a:pt x="163" y="111"/>
                  </a:cubicBezTo>
                  <a:cubicBezTo>
                    <a:pt x="42" y="185"/>
                    <a:pt x="1" y="379"/>
                    <a:pt x="148" y="448"/>
                  </a:cubicBezTo>
                  <a:cubicBezTo>
                    <a:pt x="169" y="456"/>
                    <a:pt x="191" y="460"/>
                    <a:pt x="213" y="460"/>
                  </a:cubicBezTo>
                  <a:cubicBezTo>
                    <a:pt x="330" y="460"/>
                    <a:pt x="439" y="351"/>
                    <a:pt x="499" y="256"/>
                  </a:cubicBezTo>
                  <a:cubicBezTo>
                    <a:pt x="419" y="194"/>
                    <a:pt x="370" y="100"/>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82"/>
            <p:cNvSpPr/>
            <p:nvPr/>
          </p:nvSpPr>
          <p:spPr>
            <a:xfrm>
              <a:off x="4510788" y="2613042"/>
              <a:ext cx="19791" cy="24374"/>
            </a:xfrm>
            <a:custGeom>
              <a:avLst/>
              <a:gdLst/>
              <a:ahLst/>
              <a:cxnLst/>
              <a:rect l="l" t="t" r="r" b="b"/>
              <a:pathLst>
                <a:path w="406" h="500" extrusionOk="0">
                  <a:moveTo>
                    <a:pt x="177" y="0"/>
                  </a:moveTo>
                  <a:cubicBezTo>
                    <a:pt x="1" y="0"/>
                    <a:pt x="14" y="309"/>
                    <a:pt x="69" y="439"/>
                  </a:cubicBezTo>
                  <a:cubicBezTo>
                    <a:pt x="74" y="445"/>
                    <a:pt x="79" y="452"/>
                    <a:pt x="83" y="459"/>
                  </a:cubicBezTo>
                  <a:cubicBezTo>
                    <a:pt x="153" y="459"/>
                    <a:pt x="214" y="474"/>
                    <a:pt x="265" y="499"/>
                  </a:cubicBezTo>
                  <a:cubicBezTo>
                    <a:pt x="269" y="483"/>
                    <a:pt x="277" y="468"/>
                    <a:pt x="285" y="453"/>
                  </a:cubicBezTo>
                  <a:cubicBezTo>
                    <a:pt x="368" y="292"/>
                    <a:pt x="406" y="127"/>
                    <a:pt x="238" y="11"/>
                  </a:cubicBezTo>
                  <a:cubicBezTo>
                    <a:pt x="215" y="3"/>
                    <a:pt x="195"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82"/>
            <p:cNvSpPr/>
            <p:nvPr/>
          </p:nvSpPr>
          <p:spPr>
            <a:xfrm>
              <a:off x="4481783" y="2627715"/>
              <a:ext cx="24861" cy="19938"/>
            </a:xfrm>
            <a:custGeom>
              <a:avLst/>
              <a:gdLst/>
              <a:ahLst/>
              <a:cxnLst/>
              <a:rect l="l" t="t" r="r" b="b"/>
              <a:pathLst>
                <a:path w="510" h="409" extrusionOk="0">
                  <a:moveTo>
                    <a:pt x="212" y="0"/>
                  </a:moveTo>
                  <a:cubicBezTo>
                    <a:pt x="146" y="0"/>
                    <a:pt x="82" y="26"/>
                    <a:pt x="43" y="87"/>
                  </a:cubicBezTo>
                  <a:cubicBezTo>
                    <a:pt x="1" y="218"/>
                    <a:pt x="135" y="345"/>
                    <a:pt x="247" y="392"/>
                  </a:cubicBezTo>
                  <a:cubicBezTo>
                    <a:pt x="270" y="402"/>
                    <a:pt x="297" y="404"/>
                    <a:pt x="322" y="408"/>
                  </a:cubicBezTo>
                  <a:cubicBezTo>
                    <a:pt x="347" y="316"/>
                    <a:pt x="409" y="234"/>
                    <a:pt x="509" y="191"/>
                  </a:cubicBezTo>
                  <a:cubicBezTo>
                    <a:pt x="482" y="156"/>
                    <a:pt x="455" y="118"/>
                    <a:pt x="423" y="96"/>
                  </a:cubicBezTo>
                  <a:cubicBezTo>
                    <a:pt x="372" y="37"/>
                    <a:pt x="290"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82"/>
            <p:cNvSpPr/>
            <p:nvPr/>
          </p:nvSpPr>
          <p:spPr>
            <a:xfrm>
              <a:off x="4501477" y="2642925"/>
              <a:ext cx="27299" cy="19207"/>
            </a:xfrm>
            <a:custGeom>
              <a:avLst/>
              <a:gdLst/>
              <a:ahLst/>
              <a:cxnLst/>
              <a:rect l="l" t="t" r="r" b="b"/>
              <a:pathLst>
                <a:path w="560" h="394" extrusionOk="0">
                  <a:moveTo>
                    <a:pt x="269" y="0"/>
                  </a:moveTo>
                  <a:cubicBezTo>
                    <a:pt x="214" y="0"/>
                    <a:pt x="158" y="19"/>
                    <a:pt x="117" y="57"/>
                  </a:cubicBezTo>
                  <a:cubicBezTo>
                    <a:pt x="87" y="86"/>
                    <a:pt x="64" y="135"/>
                    <a:pt x="17" y="135"/>
                  </a:cubicBezTo>
                  <a:cubicBezTo>
                    <a:pt x="16" y="135"/>
                    <a:pt x="14" y="135"/>
                    <a:pt x="12" y="135"/>
                  </a:cubicBezTo>
                  <a:lnTo>
                    <a:pt x="12" y="135"/>
                  </a:lnTo>
                  <a:cubicBezTo>
                    <a:pt x="0" y="286"/>
                    <a:pt x="147" y="393"/>
                    <a:pt x="287" y="393"/>
                  </a:cubicBezTo>
                  <a:lnTo>
                    <a:pt x="287" y="393"/>
                  </a:lnTo>
                  <a:cubicBezTo>
                    <a:pt x="463" y="388"/>
                    <a:pt x="560" y="244"/>
                    <a:pt x="454" y="93"/>
                  </a:cubicBezTo>
                  <a:cubicBezTo>
                    <a:pt x="412" y="32"/>
                    <a:pt x="341" y="0"/>
                    <a:pt x="269" y="0"/>
                  </a:cubicBezTo>
                  <a:close/>
                  <a:moveTo>
                    <a:pt x="287" y="393"/>
                  </a:moveTo>
                  <a:lnTo>
                    <a:pt x="287" y="393"/>
                  </a:lnTo>
                  <a:cubicBezTo>
                    <a:pt x="287" y="393"/>
                    <a:pt x="287" y="393"/>
                    <a:pt x="287" y="393"/>
                  </a:cubicBezTo>
                  <a:lnTo>
                    <a:pt x="288" y="393"/>
                  </a:lnTo>
                  <a:cubicBezTo>
                    <a:pt x="288" y="393"/>
                    <a:pt x="287" y="393"/>
                    <a:pt x="287" y="393"/>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82"/>
            <p:cNvSpPr/>
            <p:nvPr/>
          </p:nvSpPr>
          <p:spPr>
            <a:xfrm>
              <a:off x="4510836" y="2669395"/>
              <a:ext cx="16135" cy="22229"/>
            </a:xfrm>
            <a:custGeom>
              <a:avLst/>
              <a:gdLst/>
              <a:ahLst/>
              <a:cxnLst/>
              <a:rect l="l" t="t" r="r" b="b"/>
              <a:pathLst>
                <a:path w="331" h="456" extrusionOk="0">
                  <a:moveTo>
                    <a:pt x="280" y="1"/>
                  </a:moveTo>
                  <a:cubicBezTo>
                    <a:pt x="226" y="25"/>
                    <a:pt x="160" y="39"/>
                    <a:pt x="83" y="39"/>
                  </a:cubicBezTo>
                  <a:cubicBezTo>
                    <a:pt x="76" y="39"/>
                    <a:pt x="68" y="39"/>
                    <a:pt x="60" y="38"/>
                  </a:cubicBezTo>
                  <a:cubicBezTo>
                    <a:pt x="50" y="38"/>
                    <a:pt x="39" y="37"/>
                    <a:pt x="30" y="36"/>
                  </a:cubicBezTo>
                  <a:cubicBezTo>
                    <a:pt x="23" y="118"/>
                    <a:pt x="0" y="213"/>
                    <a:pt x="15" y="265"/>
                  </a:cubicBezTo>
                  <a:cubicBezTo>
                    <a:pt x="25" y="355"/>
                    <a:pt x="97" y="455"/>
                    <a:pt x="192" y="455"/>
                  </a:cubicBezTo>
                  <a:cubicBezTo>
                    <a:pt x="193" y="455"/>
                    <a:pt x="194" y="455"/>
                    <a:pt x="195" y="455"/>
                  </a:cubicBezTo>
                  <a:cubicBezTo>
                    <a:pt x="314" y="435"/>
                    <a:pt x="330" y="288"/>
                    <a:pt x="312" y="191"/>
                  </a:cubicBezTo>
                  <a:cubicBezTo>
                    <a:pt x="308" y="152"/>
                    <a:pt x="286" y="66"/>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82"/>
            <p:cNvSpPr/>
            <p:nvPr/>
          </p:nvSpPr>
          <p:spPr>
            <a:xfrm>
              <a:off x="4533650" y="2656330"/>
              <a:ext cx="19548" cy="11504"/>
            </a:xfrm>
            <a:custGeom>
              <a:avLst/>
              <a:gdLst/>
              <a:ahLst/>
              <a:cxnLst/>
              <a:rect l="l" t="t" r="r" b="b"/>
              <a:pathLst>
                <a:path w="401" h="236" extrusionOk="0">
                  <a:moveTo>
                    <a:pt x="220" y="0"/>
                  </a:moveTo>
                  <a:cubicBezTo>
                    <a:pt x="203" y="0"/>
                    <a:pt x="188" y="1"/>
                    <a:pt x="175" y="2"/>
                  </a:cubicBezTo>
                  <a:cubicBezTo>
                    <a:pt x="127" y="18"/>
                    <a:pt x="80" y="51"/>
                    <a:pt x="31" y="56"/>
                  </a:cubicBezTo>
                  <a:cubicBezTo>
                    <a:pt x="25" y="105"/>
                    <a:pt x="16" y="166"/>
                    <a:pt x="1" y="212"/>
                  </a:cubicBezTo>
                  <a:cubicBezTo>
                    <a:pt x="21" y="217"/>
                    <a:pt x="41" y="227"/>
                    <a:pt x="60" y="235"/>
                  </a:cubicBezTo>
                  <a:cubicBezTo>
                    <a:pt x="65" y="235"/>
                    <a:pt x="70" y="235"/>
                    <a:pt x="76" y="235"/>
                  </a:cubicBezTo>
                  <a:cubicBezTo>
                    <a:pt x="193" y="235"/>
                    <a:pt x="316" y="192"/>
                    <a:pt x="393" y="107"/>
                  </a:cubicBezTo>
                  <a:cubicBezTo>
                    <a:pt x="396" y="101"/>
                    <a:pt x="399" y="95"/>
                    <a:pt x="401" y="89"/>
                  </a:cubicBezTo>
                  <a:lnTo>
                    <a:pt x="401" y="89"/>
                  </a:lnTo>
                  <a:lnTo>
                    <a:pt x="400" y="90"/>
                  </a:lnTo>
                  <a:cubicBezTo>
                    <a:pt x="391" y="15"/>
                    <a:pt x="294"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82"/>
            <p:cNvSpPr/>
            <p:nvPr/>
          </p:nvSpPr>
          <p:spPr>
            <a:xfrm>
              <a:off x="4904667" y="2635515"/>
              <a:ext cx="51721" cy="34806"/>
            </a:xfrm>
            <a:custGeom>
              <a:avLst/>
              <a:gdLst/>
              <a:ahLst/>
              <a:cxnLst/>
              <a:rect l="l" t="t" r="r" b="b"/>
              <a:pathLst>
                <a:path w="1061" h="714" extrusionOk="0">
                  <a:moveTo>
                    <a:pt x="76" y="1"/>
                  </a:moveTo>
                  <a:cubicBezTo>
                    <a:pt x="38" y="1"/>
                    <a:pt x="20" y="90"/>
                    <a:pt x="20" y="125"/>
                  </a:cubicBezTo>
                  <a:cubicBezTo>
                    <a:pt x="0" y="323"/>
                    <a:pt x="130" y="465"/>
                    <a:pt x="269" y="581"/>
                  </a:cubicBezTo>
                  <a:cubicBezTo>
                    <a:pt x="296" y="582"/>
                    <a:pt x="320" y="602"/>
                    <a:pt x="330" y="627"/>
                  </a:cubicBezTo>
                  <a:cubicBezTo>
                    <a:pt x="441" y="673"/>
                    <a:pt x="562" y="686"/>
                    <a:pt x="680" y="703"/>
                  </a:cubicBezTo>
                  <a:cubicBezTo>
                    <a:pt x="748" y="708"/>
                    <a:pt x="808" y="714"/>
                    <a:pt x="869" y="714"/>
                  </a:cubicBezTo>
                  <a:cubicBezTo>
                    <a:pt x="917" y="714"/>
                    <a:pt x="965" y="710"/>
                    <a:pt x="1015" y="698"/>
                  </a:cubicBezTo>
                  <a:cubicBezTo>
                    <a:pt x="1035" y="692"/>
                    <a:pt x="1049" y="680"/>
                    <a:pt x="1054" y="660"/>
                  </a:cubicBezTo>
                  <a:cubicBezTo>
                    <a:pt x="1060" y="645"/>
                    <a:pt x="1053" y="618"/>
                    <a:pt x="1047" y="608"/>
                  </a:cubicBezTo>
                  <a:cubicBezTo>
                    <a:pt x="996" y="533"/>
                    <a:pt x="908" y="499"/>
                    <a:pt x="819" y="499"/>
                  </a:cubicBezTo>
                  <a:cubicBezTo>
                    <a:pt x="743" y="499"/>
                    <a:pt x="667" y="524"/>
                    <a:pt x="612" y="571"/>
                  </a:cubicBezTo>
                  <a:cubicBezTo>
                    <a:pt x="601" y="593"/>
                    <a:pt x="579" y="604"/>
                    <a:pt x="558" y="604"/>
                  </a:cubicBezTo>
                  <a:cubicBezTo>
                    <a:pt x="526" y="604"/>
                    <a:pt x="493" y="579"/>
                    <a:pt x="498" y="539"/>
                  </a:cubicBezTo>
                  <a:cubicBezTo>
                    <a:pt x="542" y="399"/>
                    <a:pt x="647" y="242"/>
                    <a:pt x="582" y="94"/>
                  </a:cubicBezTo>
                  <a:lnTo>
                    <a:pt x="582" y="94"/>
                  </a:lnTo>
                  <a:lnTo>
                    <a:pt x="584" y="95"/>
                  </a:lnTo>
                  <a:cubicBezTo>
                    <a:pt x="579" y="88"/>
                    <a:pt x="573" y="86"/>
                    <a:pt x="567" y="86"/>
                  </a:cubicBezTo>
                  <a:cubicBezTo>
                    <a:pt x="559" y="86"/>
                    <a:pt x="551" y="90"/>
                    <a:pt x="544" y="95"/>
                  </a:cubicBezTo>
                  <a:cubicBezTo>
                    <a:pt x="496" y="126"/>
                    <a:pt x="475" y="172"/>
                    <a:pt x="448" y="219"/>
                  </a:cubicBezTo>
                  <a:cubicBezTo>
                    <a:pt x="422" y="275"/>
                    <a:pt x="400" y="335"/>
                    <a:pt x="391" y="398"/>
                  </a:cubicBezTo>
                  <a:cubicBezTo>
                    <a:pt x="387" y="421"/>
                    <a:pt x="371" y="440"/>
                    <a:pt x="348" y="445"/>
                  </a:cubicBezTo>
                  <a:cubicBezTo>
                    <a:pt x="345" y="445"/>
                    <a:pt x="343" y="445"/>
                    <a:pt x="340" y="445"/>
                  </a:cubicBezTo>
                  <a:cubicBezTo>
                    <a:pt x="303" y="445"/>
                    <a:pt x="286" y="412"/>
                    <a:pt x="275" y="381"/>
                  </a:cubicBezTo>
                  <a:cubicBezTo>
                    <a:pt x="221" y="258"/>
                    <a:pt x="194" y="115"/>
                    <a:pt x="102" y="13"/>
                  </a:cubicBezTo>
                  <a:cubicBezTo>
                    <a:pt x="93" y="4"/>
                    <a:pt x="84" y="1"/>
                    <a:pt x="7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82"/>
            <p:cNvSpPr/>
            <p:nvPr/>
          </p:nvSpPr>
          <p:spPr>
            <a:xfrm>
              <a:off x="4914904" y="2623182"/>
              <a:ext cx="14186" cy="21498"/>
            </a:xfrm>
            <a:custGeom>
              <a:avLst/>
              <a:gdLst/>
              <a:ahLst/>
              <a:cxnLst/>
              <a:rect l="l" t="t" r="r" b="b"/>
              <a:pathLst>
                <a:path w="291" h="441" extrusionOk="0">
                  <a:moveTo>
                    <a:pt x="120" y="1"/>
                  </a:moveTo>
                  <a:cubicBezTo>
                    <a:pt x="84" y="1"/>
                    <a:pt x="49" y="39"/>
                    <a:pt x="16" y="118"/>
                  </a:cubicBezTo>
                  <a:cubicBezTo>
                    <a:pt x="7" y="140"/>
                    <a:pt x="1" y="160"/>
                    <a:pt x="1" y="183"/>
                  </a:cubicBezTo>
                  <a:cubicBezTo>
                    <a:pt x="65" y="253"/>
                    <a:pt x="111" y="361"/>
                    <a:pt x="128" y="440"/>
                  </a:cubicBezTo>
                  <a:cubicBezTo>
                    <a:pt x="176" y="333"/>
                    <a:pt x="234" y="271"/>
                    <a:pt x="290" y="246"/>
                  </a:cubicBezTo>
                  <a:cubicBezTo>
                    <a:pt x="268" y="201"/>
                    <a:pt x="255" y="141"/>
                    <a:pt x="234" y="113"/>
                  </a:cubicBezTo>
                  <a:cubicBezTo>
                    <a:pt x="194" y="39"/>
                    <a:pt x="156" y="1"/>
                    <a:pt x="120"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82"/>
            <p:cNvSpPr/>
            <p:nvPr/>
          </p:nvSpPr>
          <p:spPr>
            <a:xfrm>
              <a:off x="4935671" y="2629422"/>
              <a:ext cx="26372" cy="28664"/>
            </a:xfrm>
            <a:custGeom>
              <a:avLst/>
              <a:gdLst/>
              <a:ahLst/>
              <a:cxnLst/>
              <a:rect l="l" t="t" r="r" b="b"/>
              <a:pathLst>
                <a:path w="541" h="588" extrusionOk="0">
                  <a:moveTo>
                    <a:pt x="141" y="0"/>
                  </a:moveTo>
                  <a:cubicBezTo>
                    <a:pt x="71" y="7"/>
                    <a:pt x="41" y="70"/>
                    <a:pt x="1" y="120"/>
                  </a:cubicBezTo>
                  <a:cubicBezTo>
                    <a:pt x="100" y="176"/>
                    <a:pt x="151" y="348"/>
                    <a:pt x="52" y="536"/>
                  </a:cubicBezTo>
                  <a:cubicBezTo>
                    <a:pt x="105" y="524"/>
                    <a:pt x="154" y="518"/>
                    <a:pt x="198" y="518"/>
                  </a:cubicBezTo>
                  <a:cubicBezTo>
                    <a:pt x="297" y="518"/>
                    <a:pt x="375" y="545"/>
                    <a:pt x="433" y="587"/>
                  </a:cubicBezTo>
                  <a:cubicBezTo>
                    <a:pt x="464" y="555"/>
                    <a:pt x="506" y="525"/>
                    <a:pt x="526" y="496"/>
                  </a:cubicBezTo>
                  <a:cubicBezTo>
                    <a:pt x="533" y="461"/>
                    <a:pt x="539" y="443"/>
                    <a:pt x="541" y="412"/>
                  </a:cubicBezTo>
                  <a:cubicBezTo>
                    <a:pt x="528" y="345"/>
                    <a:pt x="458" y="317"/>
                    <a:pt x="393" y="317"/>
                  </a:cubicBezTo>
                  <a:cubicBezTo>
                    <a:pt x="376" y="317"/>
                    <a:pt x="359" y="319"/>
                    <a:pt x="343" y="323"/>
                  </a:cubicBezTo>
                  <a:cubicBezTo>
                    <a:pt x="312" y="327"/>
                    <a:pt x="276" y="352"/>
                    <a:pt x="246" y="352"/>
                  </a:cubicBezTo>
                  <a:cubicBezTo>
                    <a:pt x="230" y="352"/>
                    <a:pt x="215" y="344"/>
                    <a:pt x="205" y="322"/>
                  </a:cubicBezTo>
                  <a:cubicBezTo>
                    <a:pt x="191" y="230"/>
                    <a:pt x="250" y="123"/>
                    <a:pt x="203" y="37"/>
                  </a:cubicBezTo>
                  <a:cubicBezTo>
                    <a:pt x="190" y="14"/>
                    <a:pt x="167" y="0"/>
                    <a:pt x="142"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82"/>
            <p:cNvSpPr/>
            <p:nvPr/>
          </p:nvSpPr>
          <p:spPr>
            <a:xfrm>
              <a:off x="4854019" y="2650091"/>
              <a:ext cx="20913" cy="60301"/>
            </a:xfrm>
            <a:custGeom>
              <a:avLst/>
              <a:gdLst/>
              <a:ahLst/>
              <a:cxnLst/>
              <a:rect l="l" t="t" r="r" b="b"/>
              <a:pathLst>
                <a:path w="429" h="1237" extrusionOk="0">
                  <a:moveTo>
                    <a:pt x="322" y="1"/>
                  </a:moveTo>
                  <a:cubicBezTo>
                    <a:pt x="1" y="408"/>
                    <a:pt x="127" y="766"/>
                    <a:pt x="211" y="1218"/>
                  </a:cubicBezTo>
                  <a:cubicBezTo>
                    <a:pt x="212" y="1224"/>
                    <a:pt x="212" y="1231"/>
                    <a:pt x="212" y="1237"/>
                  </a:cubicBezTo>
                  <a:cubicBezTo>
                    <a:pt x="426" y="844"/>
                    <a:pt x="428" y="423"/>
                    <a:pt x="32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82"/>
            <p:cNvSpPr/>
            <p:nvPr/>
          </p:nvSpPr>
          <p:spPr>
            <a:xfrm>
              <a:off x="4823844" y="2762161"/>
              <a:ext cx="120943" cy="72585"/>
            </a:xfrm>
            <a:custGeom>
              <a:avLst/>
              <a:gdLst/>
              <a:ahLst/>
              <a:cxnLst/>
              <a:rect l="l" t="t" r="r" b="b"/>
              <a:pathLst>
                <a:path w="2481" h="1489" extrusionOk="0">
                  <a:moveTo>
                    <a:pt x="2360" y="1"/>
                  </a:moveTo>
                  <a:cubicBezTo>
                    <a:pt x="2329" y="1"/>
                    <a:pt x="2298" y="2"/>
                    <a:pt x="2267" y="4"/>
                  </a:cubicBezTo>
                  <a:cubicBezTo>
                    <a:pt x="2029" y="20"/>
                    <a:pt x="1794" y="96"/>
                    <a:pt x="1601" y="234"/>
                  </a:cubicBezTo>
                  <a:cubicBezTo>
                    <a:pt x="1496" y="303"/>
                    <a:pt x="1415" y="418"/>
                    <a:pt x="1292" y="452"/>
                  </a:cubicBezTo>
                  <a:cubicBezTo>
                    <a:pt x="1239" y="447"/>
                    <a:pt x="1188" y="445"/>
                    <a:pt x="1139" y="445"/>
                  </a:cubicBezTo>
                  <a:cubicBezTo>
                    <a:pt x="490" y="445"/>
                    <a:pt x="210" y="882"/>
                    <a:pt x="0" y="1488"/>
                  </a:cubicBezTo>
                  <a:cubicBezTo>
                    <a:pt x="0" y="1488"/>
                    <a:pt x="1" y="1488"/>
                    <a:pt x="2" y="1487"/>
                  </a:cubicBezTo>
                  <a:cubicBezTo>
                    <a:pt x="569" y="1197"/>
                    <a:pt x="1124" y="882"/>
                    <a:pt x="1657" y="535"/>
                  </a:cubicBezTo>
                  <a:cubicBezTo>
                    <a:pt x="1665" y="531"/>
                    <a:pt x="1672" y="529"/>
                    <a:pt x="1678" y="529"/>
                  </a:cubicBezTo>
                  <a:cubicBezTo>
                    <a:pt x="1711" y="529"/>
                    <a:pt x="1734" y="579"/>
                    <a:pt x="1699" y="601"/>
                  </a:cubicBezTo>
                  <a:cubicBezTo>
                    <a:pt x="1614" y="655"/>
                    <a:pt x="1528" y="706"/>
                    <a:pt x="1443" y="760"/>
                  </a:cubicBezTo>
                  <a:cubicBezTo>
                    <a:pt x="1237" y="886"/>
                    <a:pt x="1030" y="1008"/>
                    <a:pt x="821" y="1131"/>
                  </a:cubicBezTo>
                  <a:cubicBezTo>
                    <a:pt x="634" y="1243"/>
                    <a:pt x="446" y="1355"/>
                    <a:pt x="258" y="1467"/>
                  </a:cubicBezTo>
                  <a:cubicBezTo>
                    <a:pt x="756" y="1365"/>
                    <a:pt x="1770" y="1323"/>
                    <a:pt x="1959" y="769"/>
                  </a:cubicBezTo>
                  <a:cubicBezTo>
                    <a:pt x="1973" y="718"/>
                    <a:pt x="1908" y="696"/>
                    <a:pt x="1907" y="645"/>
                  </a:cubicBezTo>
                  <a:cubicBezTo>
                    <a:pt x="1890" y="559"/>
                    <a:pt x="1963" y="490"/>
                    <a:pt x="2025" y="443"/>
                  </a:cubicBezTo>
                  <a:cubicBezTo>
                    <a:pt x="2187" y="313"/>
                    <a:pt x="2398" y="205"/>
                    <a:pt x="2481" y="6"/>
                  </a:cubicBezTo>
                  <a:cubicBezTo>
                    <a:pt x="2441" y="2"/>
                    <a:pt x="2401" y="1"/>
                    <a:pt x="23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82"/>
            <p:cNvSpPr/>
            <p:nvPr/>
          </p:nvSpPr>
          <p:spPr>
            <a:xfrm>
              <a:off x="4847974" y="2712390"/>
              <a:ext cx="74437" cy="42703"/>
            </a:xfrm>
            <a:custGeom>
              <a:avLst/>
              <a:gdLst/>
              <a:ahLst/>
              <a:cxnLst/>
              <a:rect l="l" t="t" r="r" b="b"/>
              <a:pathLst>
                <a:path w="1527" h="876" extrusionOk="0">
                  <a:moveTo>
                    <a:pt x="1527" y="1"/>
                  </a:moveTo>
                  <a:lnTo>
                    <a:pt x="1527" y="1"/>
                  </a:lnTo>
                  <a:cubicBezTo>
                    <a:pt x="985" y="240"/>
                    <a:pt x="315" y="307"/>
                    <a:pt x="1" y="876"/>
                  </a:cubicBezTo>
                  <a:cubicBezTo>
                    <a:pt x="182" y="767"/>
                    <a:pt x="423" y="770"/>
                    <a:pt x="620" y="724"/>
                  </a:cubicBezTo>
                  <a:cubicBezTo>
                    <a:pt x="1023" y="644"/>
                    <a:pt x="1359" y="373"/>
                    <a:pt x="152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82"/>
            <p:cNvSpPr/>
            <p:nvPr/>
          </p:nvSpPr>
          <p:spPr>
            <a:xfrm>
              <a:off x="4726690" y="2786535"/>
              <a:ext cx="37877" cy="52550"/>
            </a:xfrm>
            <a:custGeom>
              <a:avLst/>
              <a:gdLst/>
              <a:ahLst/>
              <a:cxnLst/>
              <a:rect l="l" t="t" r="r" b="b"/>
              <a:pathLst>
                <a:path w="777" h="1078" extrusionOk="0">
                  <a:moveTo>
                    <a:pt x="527" y="1"/>
                  </a:moveTo>
                  <a:cubicBezTo>
                    <a:pt x="483" y="44"/>
                    <a:pt x="439" y="85"/>
                    <a:pt x="402" y="129"/>
                  </a:cubicBezTo>
                  <a:cubicBezTo>
                    <a:pt x="172" y="384"/>
                    <a:pt x="54" y="710"/>
                    <a:pt x="1" y="1042"/>
                  </a:cubicBezTo>
                  <a:cubicBezTo>
                    <a:pt x="1" y="1048"/>
                    <a:pt x="1" y="1054"/>
                    <a:pt x="1" y="1061"/>
                  </a:cubicBezTo>
                  <a:cubicBezTo>
                    <a:pt x="159" y="896"/>
                    <a:pt x="339" y="752"/>
                    <a:pt x="452" y="551"/>
                  </a:cubicBezTo>
                  <a:cubicBezTo>
                    <a:pt x="459" y="541"/>
                    <a:pt x="469" y="536"/>
                    <a:pt x="479" y="536"/>
                  </a:cubicBezTo>
                  <a:cubicBezTo>
                    <a:pt x="484" y="536"/>
                    <a:pt x="489" y="537"/>
                    <a:pt x="494" y="540"/>
                  </a:cubicBezTo>
                  <a:cubicBezTo>
                    <a:pt x="509" y="548"/>
                    <a:pt x="514" y="568"/>
                    <a:pt x="506" y="582"/>
                  </a:cubicBezTo>
                  <a:cubicBezTo>
                    <a:pt x="461" y="653"/>
                    <a:pt x="326" y="909"/>
                    <a:pt x="191" y="1077"/>
                  </a:cubicBezTo>
                  <a:cubicBezTo>
                    <a:pt x="371" y="1002"/>
                    <a:pt x="537" y="884"/>
                    <a:pt x="663" y="741"/>
                  </a:cubicBezTo>
                  <a:cubicBezTo>
                    <a:pt x="695" y="706"/>
                    <a:pt x="733" y="653"/>
                    <a:pt x="777" y="628"/>
                  </a:cubicBezTo>
                  <a:cubicBezTo>
                    <a:pt x="774" y="623"/>
                    <a:pt x="770" y="617"/>
                    <a:pt x="767" y="612"/>
                  </a:cubicBezTo>
                  <a:cubicBezTo>
                    <a:pt x="653" y="420"/>
                    <a:pt x="578" y="213"/>
                    <a:pt x="52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82"/>
            <p:cNvSpPr/>
            <p:nvPr/>
          </p:nvSpPr>
          <p:spPr>
            <a:xfrm>
              <a:off x="4757986" y="2731938"/>
              <a:ext cx="58302" cy="103540"/>
            </a:xfrm>
            <a:custGeom>
              <a:avLst/>
              <a:gdLst/>
              <a:ahLst/>
              <a:cxnLst/>
              <a:rect l="l" t="t" r="r" b="b"/>
              <a:pathLst>
                <a:path w="1196" h="2124" extrusionOk="0">
                  <a:moveTo>
                    <a:pt x="0" y="0"/>
                  </a:moveTo>
                  <a:lnTo>
                    <a:pt x="0" y="0"/>
                  </a:lnTo>
                  <a:cubicBezTo>
                    <a:pt x="35" y="174"/>
                    <a:pt x="59" y="363"/>
                    <a:pt x="87" y="557"/>
                  </a:cubicBezTo>
                  <a:cubicBezTo>
                    <a:pt x="178" y="1169"/>
                    <a:pt x="302" y="1812"/>
                    <a:pt x="878" y="2100"/>
                  </a:cubicBezTo>
                  <a:cubicBezTo>
                    <a:pt x="895" y="2108"/>
                    <a:pt x="913" y="2115"/>
                    <a:pt x="931" y="2124"/>
                  </a:cubicBezTo>
                  <a:cubicBezTo>
                    <a:pt x="747" y="1774"/>
                    <a:pt x="615" y="1403"/>
                    <a:pt x="470" y="1037"/>
                  </a:cubicBezTo>
                  <a:cubicBezTo>
                    <a:pt x="434" y="951"/>
                    <a:pt x="395" y="866"/>
                    <a:pt x="364" y="776"/>
                  </a:cubicBezTo>
                  <a:cubicBezTo>
                    <a:pt x="354" y="751"/>
                    <a:pt x="364" y="721"/>
                    <a:pt x="391" y="710"/>
                  </a:cubicBezTo>
                  <a:cubicBezTo>
                    <a:pt x="398" y="707"/>
                    <a:pt x="405" y="705"/>
                    <a:pt x="412" y="705"/>
                  </a:cubicBezTo>
                  <a:cubicBezTo>
                    <a:pt x="432" y="705"/>
                    <a:pt x="451" y="718"/>
                    <a:pt x="459" y="736"/>
                  </a:cubicBezTo>
                  <a:cubicBezTo>
                    <a:pt x="655" y="1184"/>
                    <a:pt x="801" y="1656"/>
                    <a:pt x="1089" y="2055"/>
                  </a:cubicBezTo>
                  <a:cubicBezTo>
                    <a:pt x="1196" y="1051"/>
                    <a:pt x="830" y="520"/>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82"/>
            <p:cNvSpPr/>
            <p:nvPr/>
          </p:nvSpPr>
          <p:spPr>
            <a:xfrm>
              <a:off x="4685840" y="2800233"/>
              <a:ext cx="35342" cy="39875"/>
            </a:xfrm>
            <a:custGeom>
              <a:avLst/>
              <a:gdLst/>
              <a:ahLst/>
              <a:cxnLst/>
              <a:rect l="l" t="t" r="r" b="b"/>
              <a:pathLst>
                <a:path w="725" h="818" extrusionOk="0">
                  <a:moveTo>
                    <a:pt x="353" y="0"/>
                  </a:moveTo>
                  <a:cubicBezTo>
                    <a:pt x="326" y="79"/>
                    <a:pt x="289" y="155"/>
                    <a:pt x="243" y="227"/>
                  </a:cubicBezTo>
                  <a:cubicBezTo>
                    <a:pt x="335" y="367"/>
                    <a:pt x="416" y="517"/>
                    <a:pt x="531" y="638"/>
                  </a:cubicBezTo>
                  <a:cubicBezTo>
                    <a:pt x="565" y="665"/>
                    <a:pt x="538" y="704"/>
                    <a:pt x="509" y="704"/>
                  </a:cubicBezTo>
                  <a:cubicBezTo>
                    <a:pt x="497" y="704"/>
                    <a:pt x="485" y="697"/>
                    <a:pt x="477" y="680"/>
                  </a:cubicBezTo>
                  <a:cubicBezTo>
                    <a:pt x="382" y="561"/>
                    <a:pt x="247" y="478"/>
                    <a:pt x="134" y="378"/>
                  </a:cubicBezTo>
                  <a:cubicBezTo>
                    <a:pt x="92" y="428"/>
                    <a:pt x="48" y="475"/>
                    <a:pt x="0" y="519"/>
                  </a:cubicBezTo>
                  <a:cubicBezTo>
                    <a:pt x="204" y="687"/>
                    <a:pt x="452" y="780"/>
                    <a:pt x="717" y="815"/>
                  </a:cubicBezTo>
                  <a:cubicBezTo>
                    <a:pt x="720" y="815"/>
                    <a:pt x="722" y="816"/>
                    <a:pt x="724" y="817"/>
                  </a:cubicBezTo>
                  <a:cubicBezTo>
                    <a:pt x="683" y="577"/>
                    <a:pt x="581" y="345"/>
                    <a:pt x="452" y="140"/>
                  </a:cubicBezTo>
                  <a:cubicBezTo>
                    <a:pt x="419" y="93"/>
                    <a:pt x="387" y="46"/>
                    <a:pt x="35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82"/>
            <p:cNvSpPr/>
            <p:nvPr/>
          </p:nvSpPr>
          <p:spPr>
            <a:xfrm>
              <a:off x="4465599" y="2607729"/>
              <a:ext cx="509265" cy="242616"/>
            </a:xfrm>
            <a:custGeom>
              <a:avLst/>
              <a:gdLst/>
              <a:ahLst/>
              <a:cxnLst/>
              <a:rect l="l" t="t" r="r" b="b"/>
              <a:pathLst>
                <a:path w="10447" h="4977" extrusionOk="0">
                  <a:moveTo>
                    <a:pt x="1104" y="109"/>
                  </a:moveTo>
                  <a:cubicBezTo>
                    <a:pt x="1122" y="109"/>
                    <a:pt x="1142" y="112"/>
                    <a:pt x="1165" y="120"/>
                  </a:cubicBezTo>
                  <a:cubicBezTo>
                    <a:pt x="1333" y="236"/>
                    <a:pt x="1295" y="401"/>
                    <a:pt x="1212" y="562"/>
                  </a:cubicBezTo>
                  <a:cubicBezTo>
                    <a:pt x="1204" y="577"/>
                    <a:pt x="1196" y="592"/>
                    <a:pt x="1192" y="608"/>
                  </a:cubicBezTo>
                  <a:cubicBezTo>
                    <a:pt x="1141" y="583"/>
                    <a:pt x="1080" y="568"/>
                    <a:pt x="1009" y="568"/>
                  </a:cubicBezTo>
                  <a:cubicBezTo>
                    <a:pt x="1006" y="561"/>
                    <a:pt x="1001" y="554"/>
                    <a:pt x="995" y="548"/>
                  </a:cubicBezTo>
                  <a:cubicBezTo>
                    <a:pt x="941" y="418"/>
                    <a:pt x="928" y="109"/>
                    <a:pt x="1104" y="109"/>
                  </a:cubicBezTo>
                  <a:close/>
                  <a:moveTo>
                    <a:pt x="9337" y="318"/>
                  </a:moveTo>
                  <a:cubicBezTo>
                    <a:pt x="9373" y="318"/>
                    <a:pt x="9411" y="356"/>
                    <a:pt x="9451" y="430"/>
                  </a:cubicBezTo>
                  <a:cubicBezTo>
                    <a:pt x="9472" y="458"/>
                    <a:pt x="9485" y="518"/>
                    <a:pt x="9507" y="563"/>
                  </a:cubicBezTo>
                  <a:cubicBezTo>
                    <a:pt x="9451" y="588"/>
                    <a:pt x="9393" y="650"/>
                    <a:pt x="9345" y="757"/>
                  </a:cubicBezTo>
                  <a:cubicBezTo>
                    <a:pt x="9329" y="678"/>
                    <a:pt x="9283" y="570"/>
                    <a:pt x="9218" y="500"/>
                  </a:cubicBezTo>
                  <a:cubicBezTo>
                    <a:pt x="9219" y="477"/>
                    <a:pt x="9224" y="457"/>
                    <a:pt x="9234" y="435"/>
                  </a:cubicBezTo>
                  <a:cubicBezTo>
                    <a:pt x="9267" y="356"/>
                    <a:pt x="9301" y="318"/>
                    <a:pt x="9337" y="318"/>
                  </a:cubicBezTo>
                  <a:close/>
                  <a:moveTo>
                    <a:pt x="544" y="410"/>
                  </a:moveTo>
                  <a:cubicBezTo>
                    <a:pt x="622" y="410"/>
                    <a:pt x="704" y="447"/>
                    <a:pt x="755" y="506"/>
                  </a:cubicBezTo>
                  <a:cubicBezTo>
                    <a:pt x="787" y="528"/>
                    <a:pt x="814" y="566"/>
                    <a:pt x="841" y="601"/>
                  </a:cubicBezTo>
                  <a:cubicBezTo>
                    <a:pt x="741" y="644"/>
                    <a:pt x="679" y="726"/>
                    <a:pt x="654" y="818"/>
                  </a:cubicBezTo>
                  <a:cubicBezTo>
                    <a:pt x="629" y="814"/>
                    <a:pt x="602" y="812"/>
                    <a:pt x="579" y="801"/>
                  </a:cubicBezTo>
                  <a:cubicBezTo>
                    <a:pt x="467" y="755"/>
                    <a:pt x="333" y="628"/>
                    <a:pt x="375" y="497"/>
                  </a:cubicBezTo>
                  <a:cubicBezTo>
                    <a:pt x="414" y="436"/>
                    <a:pt x="478" y="410"/>
                    <a:pt x="544" y="410"/>
                  </a:cubicBezTo>
                  <a:close/>
                  <a:moveTo>
                    <a:pt x="1618" y="505"/>
                  </a:moveTo>
                  <a:cubicBezTo>
                    <a:pt x="1674" y="505"/>
                    <a:pt x="1718" y="533"/>
                    <a:pt x="1707" y="611"/>
                  </a:cubicBezTo>
                  <a:cubicBezTo>
                    <a:pt x="1678" y="748"/>
                    <a:pt x="1533" y="810"/>
                    <a:pt x="1418" y="863"/>
                  </a:cubicBezTo>
                  <a:cubicBezTo>
                    <a:pt x="1410" y="863"/>
                    <a:pt x="1403" y="865"/>
                    <a:pt x="1396" y="868"/>
                  </a:cubicBezTo>
                  <a:cubicBezTo>
                    <a:pt x="1383" y="810"/>
                    <a:pt x="1357" y="755"/>
                    <a:pt x="1319" y="708"/>
                  </a:cubicBezTo>
                  <a:cubicBezTo>
                    <a:pt x="1373" y="680"/>
                    <a:pt x="1384" y="609"/>
                    <a:pt x="1437" y="577"/>
                  </a:cubicBezTo>
                  <a:cubicBezTo>
                    <a:pt x="1475" y="540"/>
                    <a:pt x="1555" y="505"/>
                    <a:pt x="1618" y="505"/>
                  </a:cubicBezTo>
                  <a:close/>
                  <a:moveTo>
                    <a:pt x="9785" y="446"/>
                  </a:moveTo>
                  <a:cubicBezTo>
                    <a:pt x="9810" y="446"/>
                    <a:pt x="9833" y="460"/>
                    <a:pt x="9846" y="482"/>
                  </a:cubicBezTo>
                  <a:cubicBezTo>
                    <a:pt x="9893" y="568"/>
                    <a:pt x="9834" y="675"/>
                    <a:pt x="9848" y="767"/>
                  </a:cubicBezTo>
                  <a:cubicBezTo>
                    <a:pt x="9858" y="790"/>
                    <a:pt x="9873" y="797"/>
                    <a:pt x="9889" y="797"/>
                  </a:cubicBezTo>
                  <a:cubicBezTo>
                    <a:pt x="9919" y="797"/>
                    <a:pt x="9955" y="773"/>
                    <a:pt x="9986" y="769"/>
                  </a:cubicBezTo>
                  <a:cubicBezTo>
                    <a:pt x="10002" y="765"/>
                    <a:pt x="10019" y="763"/>
                    <a:pt x="10037" y="763"/>
                  </a:cubicBezTo>
                  <a:cubicBezTo>
                    <a:pt x="10101" y="763"/>
                    <a:pt x="10171" y="790"/>
                    <a:pt x="10184" y="857"/>
                  </a:cubicBezTo>
                  <a:cubicBezTo>
                    <a:pt x="10182" y="888"/>
                    <a:pt x="10176" y="906"/>
                    <a:pt x="10169" y="941"/>
                  </a:cubicBezTo>
                  <a:cubicBezTo>
                    <a:pt x="10149" y="970"/>
                    <a:pt x="10107" y="1000"/>
                    <a:pt x="10076" y="1032"/>
                  </a:cubicBezTo>
                  <a:cubicBezTo>
                    <a:pt x="10018" y="990"/>
                    <a:pt x="9939" y="963"/>
                    <a:pt x="9841" y="963"/>
                  </a:cubicBezTo>
                  <a:cubicBezTo>
                    <a:pt x="9796" y="963"/>
                    <a:pt x="9748" y="969"/>
                    <a:pt x="9695" y="981"/>
                  </a:cubicBezTo>
                  <a:cubicBezTo>
                    <a:pt x="9794" y="793"/>
                    <a:pt x="9743" y="621"/>
                    <a:pt x="9644" y="566"/>
                  </a:cubicBezTo>
                  <a:cubicBezTo>
                    <a:pt x="9684" y="516"/>
                    <a:pt x="9714" y="452"/>
                    <a:pt x="9784" y="446"/>
                  </a:cubicBezTo>
                  <a:close/>
                  <a:moveTo>
                    <a:pt x="1005" y="722"/>
                  </a:moveTo>
                  <a:cubicBezTo>
                    <a:pt x="1077" y="722"/>
                    <a:pt x="1148" y="754"/>
                    <a:pt x="1190" y="815"/>
                  </a:cubicBezTo>
                  <a:cubicBezTo>
                    <a:pt x="1296" y="966"/>
                    <a:pt x="1199" y="1110"/>
                    <a:pt x="1023" y="1115"/>
                  </a:cubicBezTo>
                  <a:lnTo>
                    <a:pt x="1024" y="1116"/>
                  </a:lnTo>
                  <a:cubicBezTo>
                    <a:pt x="883" y="1115"/>
                    <a:pt x="737" y="1008"/>
                    <a:pt x="749" y="857"/>
                  </a:cubicBezTo>
                  <a:lnTo>
                    <a:pt x="749" y="857"/>
                  </a:lnTo>
                  <a:cubicBezTo>
                    <a:pt x="751" y="857"/>
                    <a:pt x="752" y="857"/>
                    <a:pt x="754" y="857"/>
                  </a:cubicBezTo>
                  <a:cubicBezTo>
                    <a:pt x="800" y="857"/>
                    <a:pt x="823" y="808"/>
                    <a:pt x="853" y="779"/>
                  </a:cubicBezTo>
                  <a:cubicBezTo>
                    <a:pt x="894" y="741"/>
                    <a:pt x="950" y="722"/>
                    <a:pt x="1005" y="722"/>
                  </a:cubicBezTo>
                  <a:close/>
                  <a:moveTo>
                    <a:pt x="1616" y="997"/>
                  </a:moveTo>
                  <a:cubicBezTo>
                    <a:pt x="1690" y="997"/>
                    <a:pt x="1787" y="1012"/>
                    <a:pt x="1796" y="1087"/>
                  </a:cubicBezTo>
                  <a:lnTo>
                    <a:pt x="1797" y="1086"/>
                  </a:lnTo>
                  <a:lnTo>
                    <a:pt x="1797" y="1086"/>
                  </a:lnTo>
                  <a:cubicBezTo>
                    <a:pt x="1795" y="1092"/>
                    <a:pt x="1792" y="1098"/>
                    <a:pt x="1789" y="1104"/>
                  </a:cubicBezTo>
                  <a:cubicBezTo>
                    <a:pt x="1713" y="1188"/>
                    <a:pt x="1591" y="1232"/>
                    <a:pt x="1475" y="1232"/>
                  </a:cubicBezTo>
                  <a:cubicBezTo>
                    <a:pt x="1469" y="1232"/>
                    <a:pt x="1462" y="1232"/>
                    <a:pt x="1456" y="1232"/>
                  </a:cubicBezTo>
                  <a:cubicBezTo>
                    <a:pt x="1437" y="1225"/>
                    <a:pt x="1417" y="1214"/>
                    <a:pt x="1397" y="1209"/>
                  </a:cubicBezTo>
                  <a:cubicBezTo>
                    <a:pt x="1412" y="1163"/>
                    <a:pt x="1421" y="1102"/>
                    <a:pt x="1427" y="1053"/>
                  </a:cubicBezTo>
                  <a:cubicBezTo>
                    <a:pt x="1476" y="1049"/>
                    <a:pt x="1523" y="1015"/>
                    <a:pt x="1571" y="999"/>
                  </a:cubicBezTo>
                  <a:cubicBezTo>
                    <a:pt x="1584" y="998"/>
                    <a:pt x="1599" y="997"/>
                    <a:pt x="1616" y="997"/>
                  </a:cubicBezTo>
                  <a:close/>
                  <a:moveTo>
                    <a:pt x="9083" y="571"/>
                  </a:moveTo>
                  <a:cubicBezTo>
                    <a:pt x="9091" y="571"/>
                    <a:pt x="9100" y="574"/>
                    <a:pt x="9109" y="583"/>
                  </a:cubicBezTo>
                  <a:cubicBezTo>
                    <a:pt x="9201" y="685"/>
                    <a:pt x="9228" y="828"/>
                    <a:pt x="9281" y="951"/>
                  </a:cubicBezTo>
                  <a:cubicBezTo>
                    <a:pt x="9293" y="982"/>
                    <a:pt x="9310" y="1015"/>
                    <a:pt x="9347" y="1015"/>
                  </a:cubicBezTo>
                  <a:cubicBezTo>
                    <a:pt x="9350" y="1015"/>
                    <a:pt x="9352" y="1015"/>
                    <a:pt x="9355" y="1015"/>
                  </a:cubicBezTo>
                  <a:cubicBezTo>
                    <a:pt x="9378" y="1010"/>
                    <a:pt x="9394" y="991"/>
                    <a:pt x="9397" y="968"/>
                  </a:cubicBezTo>
                  <a:cubicBezTo>
                    <a:pt x="9406" y="905"/>
                    <a:pt x="9429" y="845"/>
                    <a:pt x="9455" y="789"/>
                  </a:cubicBezTo>
                  <a:cubicBezTo>
                    <a:pt x="9482" y="742"/>
                    <a:pt x="9503" y="697"/>
                    <a:pt x="9549" y="665"/>
                  </a:cubicBezTo>
                  <a:cubicBezTo>
                    <a:pt x="9557" y="661"/>
                    <a:pt x="9566" y="656"/>
                    <a:pt x="9575" y="656"/>
                  </a:cubicBezTo>
                  <a:cubicBezTo>
                    <a:pt x="9581" y="656"/>
                    <a:pt x="9587" y="659"/>
                    <a:pt x="9591" y="665"/>
                  </a:cubicBezTo>
                  <a:lnTo>
                    <a:pt x="9588" y="665"/>
                  </a:lnTo>
                  <a:cubicBezTo>
                    <a:pt x="9653" y="812"/>
                    <a:pt x="9548" y="969"/>
                    <a:pt x="9505" y="1109"/>
                  </a:cubicBezTo>
                  <a:cubicBezTo>
                    <a:pt x="9500" y="1149"/>
                    <a:pt x="9533" y="1174"/>
                    <a:pt x="9565" y="1174"/>
                  </a:cubicBezTo>
                  <a:cubicBezTo>
                    <a:pt x="9586" y="1174"/>
                    <a:pt x="9608" y="1163"/>
                    <a:pt x="9619" y="1141"/>
                  </a:cubicBezTo>
                  <a:cubicBezTo>
                    <a:pt x="9674" y="1094"/>
                    <a:pt x="9750" y="1069"/>
                    <a:pt x="9826" y="1069"/>
                  </a:cubicBezTo>
                  <a:cubicBezTo>
                    <a:pt x="9915" y="1069"/>
                    <a:pt x="10002" y="1104"/>
                    <a:pt x="10053" y="1178"/>
                  </a:cubicBezTo>
                  <a:cubicBezTo>
                    <a:pt x="10060" y="1188"/>
                    <a:pt x="10067" y="1215"/>
                    <a:pt x="10061" y="1230"/>
                  </a:cubicBezTo>
                  <a:cubicBezTo>
                    <a:pt x="10056" y="1250"/>
                    <a:pt x="10041" y="1262"/>
                    <a:pt x="10022" y="1269"/>
                  </a:cubicBezTo>
                  <a:cubicBezTo>
                    <a:pt x="9973" y="1281"/>
                    <a:pt x="9926" y="1285"/>
                    <a:pt x="9879" y="1285"/>
                  </a:cubicBezTo>
                  <a:cubicBezTo>
                    <a:pt x="9818" y="1285"/>
                    <a:pt x="9756" y="1278"/>
                    <a:pt x="9687" y="1273"/>
                  </a:cubicBezTo>
                  <a:cubicBezTo>
                    <a:pt x="9568" y="1257"/>
                    <a:pt x="9448" y="1243"/>
                    <a:pt x="9337" y="1197"/>
                  </a:cubicBezTo>
                  <a:cubicBezTo>
                    <a:pt x="9327" y="1172"/>
                    <a:pt x="9303" y="1153"/>
                    <a:pt x="9276" y="1151"/>
                  </a:cubicBezTo>
                  <a:cubicBezTo>
                    <a:pt x="9137" y="1035"/>
                    <a:pt x="9006" y="893"/>
                    <a:pt x="9027" y="695"/>
                  </a:cubicBezTo>
                  <a:cubicBezTo>
                    <a:pt x="9027" y="660"/>
                    <a:pt x="9045" y="571"/>
                    <a:pt x="9083" y="571"/>
                  </a:cubicBezTo>
                  <a:close/>
                  <a:moveTo>
                    <a:pt x="643" y="977"/>
                  </a:moveTo>
                  <a:cubicBezTo>
                    <a:pt x="655" y="1076"/>
                    <a:pt x="704" y="1170"/>
                    <a:pt x="784" y="1232"/>
                  </a:cubicBezTo>
                  <a:cubicBezTo>
                    <a:pt x="724" y="1327"/>
                    <a:pt x="616" y="1436"/>
                    <a:pt x="498" y="1436"/>
                  </a:cubicBezTo>
                  <a:cubicBezTo>
                    <a:pt x="477" y="1436"/>
                    <a:pt x="455" y="1432"/>
                    <a:pt x="433" y="1424"/>
                  </a:cubicBezTo>
                  <a:cubicBezTo>
                    <a:pt x="286" y="1355"/>
                    <a:pt x="327" y="1161"/>
                    <a:pt x="449" y="1087"/>
                  </a:cubicBezTo>
                  <a:cubicBezTo>
                    <a:pt x="502" y="1040"/>
                    <a:pt x="581" y="1016"/>
                    <a:pt x="643" y="977"/>
                  </a:cubicBezTo>
                  <a:close/>
                  <a:moveTo>
                    <a:pt x="1208" y="1266"/>
                  </a:moveTo>
                  <a:cubicBezTo>
                    <a:pt x="1214" y="1331"/>
                    <a:pt x="1236" y="1417"/>
                    <a:pt x="1240" y="1456"/>
                  </a:cubicBezTo>
                  <a:cubicBezTo>
                    <a:pt x="1258" y="1553"/>
                    <a:pt x="1242" y="1700"/>
                    <a:pt x="1123" y="1720"/>
                  </a:cubicBezTo>
                  <a:cubicBezTo>
                    <a:pt x="1122" y="1720"/>
                    <a:pt x="1121" y="1720"/>
                    <a:pt x="1120" y="1720"/>
                  </a:cubicBezTo>
                  <a:cubicBezTo>
                    <a:pt x="1025" y="1720"/>
                    <a:pt x="953" y="1620"/>
                    <a:pt x="943" y="1530"/>
                  </a:cubicBezTo>
                  <a:cubicBezTo>
                    <a:pt x="928" y="1478"/>
                    <a:pt x="950" y="1383"/>
                    <a:pt x="958" y="1301"/>
                  </a:cubicBezTo>
                  <a:cubicBezTo>
                    <a:pt x="967" y="1302"/>
                    <a:pt x="978" y="1303"/>
                    <a:pt x="988" y="1303"/>
                  </a:cubicBezTo>
                  <a:cubicBezTo>
                    <a:pt x="996" y="1304"/>
                    <a:pt x="1004" y="1304"/>
                    <a:pt x="1011" y="1304"/>
                  </a:cubicBezTo>
                  <a:cubicBezTo>
                    <a:pt x="1088" y="1304"/>
                    <a:pt x="1154" y="1290"/>
                    <a:pt x="1208" y="1266"/>
                  </a:cubicBezTo>
                  <a:close/>
                  <a:moveTo>
                    <a:pt x="8290" y="870"/>
                  </a:moveTo>
                  <a:lnTo>
                    <a:pt x="8290" y="870"/>
                  </a:lnTo>
                  <a:cubicBezTo>
                    <a:pt x="8396" y="1292"/>
                    <a:pt x="8394" y="1713"/>
                    <a:pt x="8180" y="2106"/>
                  </a:cubicBezTo>
                  <a:cubicBezTo>
                    <a:pt x="8180" y="2100"/>
                    <a:pt x="8180" y="2093"/>
                    <a:pt x="8179" y="2087"/>
                  </a:cubicBezTo>
                  <a:cubicBezTo>
                    <a:pt x="8095" y="1635"/>
                    <a:pt x="7969" y="1276"/>
                    <a:pt x="8290" y="870"/>
                  </a:cubicBezTo>
                  <a:close/>
                  <a:moveTo>
                    <a:pt x="2340" y="1016"/>
                  </a:moveTo>
                  <a:lnTo>
                    <a:pt x="2340" y="1016"/>
                  </a:lnTo>
                  <a:cubicBezTo>
                    <a:pt x="2500" y="1258"/>
                    <a:pt x="2567" y="1547"/>
                    <a:pt x="2562" y="1837"/>
                  </a:cubicBezTo>
                  <a:cubicBezTo>
                    <a:pt x="2577" y="1909"/>
                    <a:pt x="2532" y="2093"/>
                    <a:pt x="2512" y="2249"/>
                  </a:cubicBezTo>
                  <a:cubicBezTo>
                    <a:pt x="2483" y="2213"/>
                    <a:pt x="2452" y="2177"/>
                    <a:pt x="2421" y="2143"/>
                  </a:cubicBezTo>
                  <a:cubicBezTo>
                    <a:pt x="2278" y="1783"/>
                    <a:pt x="2191" y="1393"/>
                    <a:pt x="2340" y="1016"/>
                  </a:cubicBezTo>
                  <a:close/>
                  <a:moveTo>
                    <a:pt x="1688" y="2415"/>
                  </a:moveTo>
                  <a:cubicBezTo>
                    <a:pt x="2081" y="2415"/>
                    <a:pt x="2472" y="2511"/>
                    <a:pt x="2700" y="2855"/>
                  </a:cubicBezTo>
                  <a:lnTo>
                    <a:pt x="2711" y="2875"/>
                  </a:lnTo>
                  <a:cubicBezTo>
                    <a:pt x="2517" y="2799"/>
                    <a:pt x="2313" y="2784"/>
                    <a:pt x="2109" y="2784"/>
                  </a:cubicBezTo>
                  <a:cubicBezTo>
                    <a:pt x="2101" y="2784"/>
                    <a:pt x="2093" y="2784"/>
                    <a:pt x="2086" y="2784"/>
                  </a:cubicBezTo>
                  <a:cubicBezTo>
                    <a:pt x="1773" y="2782"/>
                    <a:pt x="1491" y="2631"/>
                    <a:pt x="1243" y="2449"/>
                  </a:cubicBezTo>
                  <a:cubicBezTo>
                    <a:pt x="1386" y="2429"/>
                    <a:pt x="1537" y="2415"/>
                    <a:pt x="1688" y="2415"/>
                  </a:cubicBezTo>
                  <a:close/>
                  <a:moveTo>
                    <a:pt x="9371" y="2148"/>
                  </a:moveTo>
                  <a:lnTo>
                    <a:pt x="9371" y="2148"/>
                  </a:lnTo>
                  <a:cubicBezTo>
                    <a:pt x="9204" y="2520"/>
                    <a:pt x="8867" y="2791"/>
                    <a:pt x="8464" y="2871"/>
                  </a:cubicBezTo>
                  <a:cubicBezTo>
                    <a:pt x="8267" y="2917"/>
                    <a:pt x="8026" y="2914"/>
                    <a:pt x="7845" y="3023"/>
                  </a:cubicBezTo>
                  <a:cubicBezTo>
                    <a:pt x="8159" y="2454"/>
                    <a:pt x="8829" y="2387"/>
                    <a:pt x="9371" y="2148"/>
                  </a:cubicBezTo>
                  <a:close/>
                  <a:moveTo>
                    <a:pt x="4596" y="2432"/>
                  </a:moveTo>
                  <a:cubicBezTo>
                    <a:pt x="4639" y="2432"/>
                    <a:pt x="4668" y="2466"/>
                    <a:pt x="4662" y="2568"/>
                  </a:cubicBezTo>
                  <a:cubicBezTo>
                    <a:pt x="4665" y="2761"/>
                    <a:pt x="4406" y="3126"/>
                    <a:pt x="4649" y="3239"/>
                  </a:cubicBezTo>
                  <a:cubicBezTo>
                    <a:pt x="4673" y="3251"/>
                    <a:pt x="4689" y="3272"/>
                    <a:pt x="4701" y="3294"/>
                  </a:cubicBezTo>
                  <a:cubicBezTo>
                    <a:pt x="4810" y="3870"/>
                    <a:pt x="4313" y="4343"/>
                    <a:pt x="3803" y="4588"/>
                  </a:cubicBezTo>
                  <a:cubicBezTo>
                    <a:pt x="4161" y="4085"/>
                    <a:pt x="4326" y="3451"/>
                    <a:pt x="4397" y="2844"/>
                  </a:cubicBezTo>
                  <a:cubicBezTo>
                    <a:pt x="4400" y="2820"/>
                    <a:pt x="4382" y="2808"/>
                    <a:pt x="4364" y="2808"/>
                  </a:cubicBezTo>
                  <a:cubicBezTo>
                    <a:pt x="4347" y="2808"/>
                    <a:pt x="4330" y="2818"/>
                    <a:pt x="4330" y="2840"/>
                  </a:cubicBezTo>
                  <a:cubicBezTo>
                    <a:pt x="4255" y="3460"/>
                    <a:pt x="3926" y="4022"/>
                    <a:pt x="3583" y="4532"/>
                  </a:cubicBezTo>
                  <a:cubicBezTo>
                    <a:pt x="3558" y="4559"/>
                    <a:pt x="3522" y="4593"/>
                    <a:pt x="3501" y="4630"/>
                  </a:cubicBezTo>
                  <a:cubicBezTo>
                    <a:pt x="3440" y="4155"/>
                    <a:pt x="3385" y="3610"/>
                    <a:pt x="3631" y="3180"/>
                  </a:cubicBezTo>
                  <a:cubicBezTo>
                    <a:pt x="3655" y="3160"/>
                    <a:pt x="3684" y="3154"/>
                    <a:pt x="3715" y="3154"/>
                  </a:cubicBezTo>
                  <a:cubicBezTo>
                    <a:pt x="3749" y="3154"/>
                    <a:pt x="3785" y="3161"/>
                    <a:pt x="3820" y="3161"/>
                  </a:cubicBezTo>
                  <a:cubicBezTo>
                    <a:pt x="3845" y="3161"/>
                    <a:pt x="3869" y="3157"/>
                    <a:pt x="3890" y="3146"/>
                  </a:cubicBezTo>
                  <a:cubicBezTo>
                    <a:pt x="3988" y="3106"/>
                    <a:pt x="4015" y="2994"/>
                    <a:pt x="4060" y="2909"/>
                  </a:cubicBezTo>
                  <a:cubicBezTo>
                    <a:pt x="4136" y="2757"/>
                    <a:pt x="4247" y="2624"/>
                    <a:pt x="4389" y="2530"/>
                  </a:cubicBezTo>
                  <a:cubicBezTo>
                    <a:pt x="4455" y="2490"/>
                    <a:pt x="4538" y="2432"/>
                    <a:pt x="4596" y="2432"/>
                  </a:cubicBezTo>
                  <a:close/>
                  <a:moveTo>
                    <a:pt x="9704" y="3168"/>
                  </a:moveTo>
                  <a:cubicBezTo>
                    <a:pt x="9746" y="3168"/>
                    <a:pt x="9788" y="3170"/>
                    <a:pt x="9830" y="3174"/>
                  </a:cubicBezTo>
                  <a:cubicBezTo>
                    <a:pt x="9747" y="3373"/>
                    <a:pt x="9536" y="3481"/>
                    <a:pt x="9374" y="3611"/>
                  </a:cubicBezTo>
                  <a:cubicBezTo>
                    <a:pt x="9312" y="3658"/>
                    <a:pt x="9239" y="3727"/>
                    <a:pt x="9256" y="3813"/>
                  </a:cubicBezTo>
                  <a:cubicBezTo>
                    <a:pt x="9257" y="3864"/>
                    <a:pt x="9322" y="3886"/>
                    <a:pt x="9308" y="3937"/>
                  </a:cubicBezTo>
                  <a:cubicBezTo>
                    <a:pt x="9119" y="4491"/>
                    <a:pt x="8105" y="4533"/>
                    <a:pt x="7608" y="4635"/>
                  </a:cubicBezTo>
                  <a:cubicBezTo>
                    <a:pt x="8002" y="4398"/>
                    <a:pt x="8399" y="4167"/>
                    <a:pt x="8792" y="3927"/>
                  </a:cubicBezTo>
                  <a:cubicBezTo>
                    <a:pt x="8877" y="3875"/>
                    <a:pt x="8963" y="3822"/>
                    <a:pt x="9047" y="3769"/>
                  </a:cubicBezTo>
                  <a:cubicBezTo>
                    <a:pt x="9083" y="3747"/>
                    <a:pt x="9060" y="3696"/>
                    <a:pt x="9027" y="3696"/>
                  </a:cubicBezTo>
                  <a:cubicBezTo>
                    <a:pt x="9020" y="3696"/>
                    <a:pt x="9013" y="3698"/>
                    <a:pt x="9006" y="3702"/>
                  </a:cubicBezTo>
                  <a:cubicBezTo>
                    <a:pt x="8471" y="4049"/>
                    <a:pt x="7917" y="4366"/>
                    <a:pt x="7349" y="4656"/>
                  </a:cubicBezTo>
                  <a:cubicBezTo>
                    <a:pt x="7559" y="4050"/>
                    <a:pt x="7839" y="3613"/>
                    <a:pt x="8486" y="3613"/>
                  </a:cubicBezTo>
                  <a:cubicBezTo>
                    <a:pt x="8536" y="3613"/>
                    <a:pt x="8587" y="3615"/>
                    <a:pt x="8641" y="3620"/>
                  </a:cubicBezTo>
                  <a:cubicBezTo>
                    <a:pt x="8764" y="3587"/>
                    <a:pt x="8845" y="3471"/>
                    <a:pt x="8950" y="3403"/>
                  </a:cubicBezTo>
                  <a:cubicBezTo>
                    <a:pt x="9166" y="3248"/>
                    <a:pt x="9437" y="3168"/>
                    <a:pt x="9704" y="3168"/>
                  </a:cubicBezTo>
                  <a:close/>
                  <a:moveTo>
                    <a:pt x="5998" y="2548"/>
                  </a:moveTo>
                  <a:cubicBezTo>
                    <a:pt x="6827" y="3068"/>
                    <a:pt x="7193" y="3599"/>
                    <a:pt x="7086" y="4603"/>
                  </a:cubicBezTo>
                  <a:cubicBezTo>
                    <a:pt x="6798" y="4204"/>
                    <a:pt x="6653" y="3731"/>
                    <a:pt x="6457" y="3284"/>
                  </a:cubicBezTo>
                  <a:cubicBezTo>
                    <a:pt x="6448" y="3266"/>
                    <a:pt x="6429" y="3253"/>
                    <a:pt x="6410" y="3253"/>
                  </a:cubicBezTo>
                  <a:cubicBezTo>
                    <a:pt x="6403" y="3253"/>
                    <a:pt x="6396" y="3255"/>
                    <a:pt x="6389" y="3258"/>
                  </a:cubicBezTo>
                  <a:cubicBezTo>
                    <a:pt x="6362" y="3269"/>
                    <a:pt x="6351" y="3299"/>
                    <a:pt x="6362" y="3325"/>
                  </a:cubicBezTo>
                  <a:cubicBezTo>
                    <a:pt x="6393" y="3414"/>
                    <a:pt x="6432" y="3499"/>
                    <a:pt x="6468" y="3585"/>
                  </a:cubicBezTo>
                  <a:cubicBezTo>
                    <a:pt x="6612" y="3951"/>
                    <a:pt x="6745" y="4322"/>
                    <a:pt x="6929" y="4672"/>
                  </a:cubicBezTo>
                  <a:cubicBezTo>
                    <a:pt x="6117" y="4316"/>
                    <a:pt x="6145" y="3294"/>
                    <a:pt x="5998" y="2548"/>
                  </a:cubicBezTo>
                  <a:close/>
                  <a:moveTo>
                    <a:pt x="5884" y="3669"/>
                  </a:moveTo>
                  <a:cubicBezTo>
                    <a:pt x="5934" y="3881"/>
                    <a:pt x="6009" y="4088"/>
                    <a:pt x="6123" y="4280"/>
                  </a:cubicBezTo>
                  <a:cubicBezTo>
                    <a:pt x="6126" y="4285"/>
                    <a:pt x="6130" y="4291"/>
                    <a:pt x="6133" y="4296"/>
                  </a:cubicBezTo>
                  <a:cubicBezTo>
                    <a:pt x="6089" y="4321"/>
                    <a:pt x="6051" y="4374"/>
                    <a:pt x="6019" y="4409"/>
                  </a:cubicBezTo>
                  <a:cubicBezTo>
                    <a:pt x="5893" y="4552"/>
                    <a:pt x="5727" y="4670"/>
                    <a:pt x="5547" y="4745"/>
                  </a:cubicBezTo>
                  <a:cubicBezTo>
                    <a:pt x="5682" y="4577"/>
                    <a:pt x="5818" y="4321"/>
                    <a:pt x="5862" y="4250"/>
                  </a:cubicBezTo>
                  <a:cubicBezTo>
                    <a:pt x="5870" y="4236"/>
                    <a:pt x="5865" y="4216"/>
                    <a:pt x="5850" y="4208"/>
                  </a:cubicBezTo>
                  <a:cubicBezTo>
                    <a:pt x="5845" y="4205"/>
                    <a:pt x="5840" y="4204"/>
                    <a:pt x="5835" y="4204"/>
                  </a:cubicBezTo>
                  <a:cubicBezTo>
                    <a:pt x="5825" y="4204"/>
                    <a:pt x="5815" y="4209"/>
                    <a:pt x="5808" y="4219"/>
                  </a:cubicBezTo>
                  <a:cubicBezTo>
                    <a:pt x="5695" y="4420"/>
                    <a:pt x="5515" y="4564"/>
                    <a:pt x="5357" y="4729"/>
                  </a:cubicBezTo>
                  <a:cubicBezTo>
                    <a:pt x="5357" y="4722"/>
                    <a:pt x="5357" y="4716"/>
                    <a:pt x="5357" y="4710"/>
                  </a:cubicBezTo>
                  <a:cubicBezTo>
                    <a:pt x="5410" y="4378"/>
                    <a:pt x="5528" y="4052"/>
                    <a:pt x="5758" y="3797"/>
                  </a:cubicBezTo>
                  <a:cubicBezTo>
                    <a:pt x="5795" y="3754"/>
                    <a:pt x="5840" y="3712"/>
                    <a:pt x="5884" y="3669"/>
                  </a:cubicBezTo>
                  <a:close/>
                  <a:moveTo>
                    <a:pt x="4871" y="3949"/>
                  </a:moveTo>
                  <a:cubicBezTo>
                    <a:pt x="4905" y="3995"/>
                    <a:pt x="4937" y="4042"/>
                    <a:pt x="4970" y="4089"/>
                  </a:cubicBezTo>
                  <a:cubicBezTo>
                    <a:pt x="5099" y="4295"/>
                    <a:pt x="5201" y="4526"/>
                    <a:pt x="5242" y="4766"/>
                  </a:cubicBezTo>
                  <a:cubicBezTo>
                    <a:pt x="5240" y="4765"/>
                    <a:pt x="5237" y="4764"/>
                    <a:pt x="5235" y="4764"/>
                  </a:cubicBezTo>
                  <a:cubicBezTo>
                    <a:pt x="4970" y="4729"/>
                    <a:pt x="4722" y="4636"/>
                    <a:pt x="4518" y="4468"/>
                  </a:cubicBezTo>
                  <a:cubicBezTo>
                    <a:pt x="4566" y="4424"/>
                    <a:pt x="4610" y="4377"/>
                    <a:pt x="4651" y="4327"/>
                  </a:cubicBezTo>
                  <a:cubicBezTo>
                    <a:pt x="4765" y="4427"/>
                    <a:pt x="4900" y="4510"/>
                    <a:pt x="4995" y="4629"/>
                  </a:cubicBezTo>
                  <a:cubicBezTo>
                    <a:pt x="5003" y="4646"/>
                    <a:pt x="5015" y="4653"/>
                    <a:pt x="5027" y="4653"/>
                  </a:cubicBezTo>
                  <a:cubicBezTo>
                    <a:pt x="5056" y="4653"/>
                    <a:pt x="5083" y="4614"/>
                    <a:pt x="5049" y="4587"/>
                  </a:cubicBezTo>
                  <a:cubicBezTo>
                    <a:pt x="4934" y="4466"/>
                    <a:pt x="4853" y="4316"/>
                    <a:pt x="4761" y="4176"/>
                  </a:cubicBezTo>
                  <a:cubicBezTo>
                    <a:pt x="4807" y="4104"/>
                    <a:pt x="4844" y="4028"/>
                    <a:pt x="4871" y="3949"/>
                  </a:cubicBezTo>
                  <a:close/>
                  <a:moveTo>
                    <a:pt x="740" y="3219"/>
                  </a:moveTo>
                  <a:cubicBezTo>
                    <a:pt x="1147" y="3394"/>
                    <a:pt x="1595" y="3405"/>
                    <a:pt x="2010" y="3549"/>
                  </a:cubicBezTo>
                  <a:cubicBezTo>
                    <a:pt x="2540" y="3715"/>
                    <a:pt x="3059" y="4049"/>
                    <a:pt x="3274" y="4572"/>
                  </a:cubicBezTo>
                  <a:cubicBezTo>
                    <a:pt x="3135" y="4522"/>
                    <a:pt x="2993" y="4479"/>
                    <a:pt x="2857" y="4419"/>
                  </a:cubicBezTo>
                  <a:cubicBezTo>
                    <a:pt x="2445" y="4245"/>
                    <a:pt x="2057" y="4015"/>
                    <a:pt x="1696" y="3751"/>
                  </a:cubicBezTo>
                  <a:cubicBezTo>
                    <a:pt x="1687" y="3734"/>
                    <a:pt x="1668" y="3725"/>
                    <a:pt x="1649" y="3725"/>
                  </a:cubicBezTo>
                  <a:cubicBezTo>
                    <a:pt x="1638" y="3725"/>
                    <a:pt x="1626" y="3729"/>
                    <a:pt x="1616" y="3736"/>
                  </a:cubicBezTo>
                  <a:cubicBezTo>
                    <a:pt x="1515" y="3823"/>
                    <a:pt x="1843" y="3963"/>
                    <a:pt x="1901" y="4024"/>
                  </a:cubicBezTo>
                  <a:cubicBezTo>
                    <a:pt x="2340" y="4300"/>
                    <a:pt x="2772" y="4648"/>
                    <a:pt x="3284" y="4765"/>
                  </a:cubicBezTo>
                  <a:cubicBezTo>
                    <a:pt x="3265" y="4766"/>
                    <a:pt x="3245" y="4767"/>
                    <a:pt x="3226" y="4767"/>
                  </a:cubicBezTo>
                  <a:cubicBezTo>
                    <a:pt x="2911" y="4767"/>
                    <a:pt x="2617" y="4656"/>
                    <a:pt x="2341" y="4507"/>
                  </a:cubicBezTo>
                  <a:cubicBezTo>
                    <a:pt x="1715" y="4221"/>
                    <a:pt x="1038" y="3878"/>
                    <a:pt x="740" y="3219"/>
                  </a:cubicBezTo>
                  <a:close/>
                  <a:moveTo>
                    <a:pt x="1115" y="0"/>
                  </a:moveTo>
                  <a:cubicBezTo>
                    <a:pt x="965" y="0"/>
                    <a:pt x="821" y="110"/>
                    <a:pt x="814" y="352"/>
                  </a:cubicBezTo>
                  <a:cubicBezTo>
                    <a:pt x="713" y="271"/>
                    <a:pt x="616" y="237"/>
                    <a:pt x="530" y="237"/>
                  </a:cubicBezTo>
                  <a:cubicBezTo>
                    <a:pt x="232" y="237"/>
                    <a:pt x="79" y="646"/>
                    <a:pt x="458" y="885"/>
                  </a:cubicBezTo>
                  <a:cubicBezTo>
                    <a:pt x="0" y="1083"/>
                    <a:pt x="171" y="1566"/>
                    <a:pt x="495" y="1566"/>
                  </a:cubicBezTo>
                  <a:cubicBezTo>
                    <a:pt x="585" y="1566"/>
                    <a:pt x="686" y="1529"/>
                    <a:pt x="790" y="1438"/>
                  </a:cubicBezTo>
                  <a:cubicBezTo>
                    <a:pt x="797" y="1533"/>
                    <a:pt x="816" y="1632"/>
                    <a:pt x="872" y="1712"/>
                  </a:cubicBezTo>
                  <a:cubicBezTo>
                    <a:pt x="926" y="1793"/>
                    <a:pt x="1010" y="1854"/>
                    <a:pt x="1108" y="1871"/>
                  </a:cubicBezTo>
                  <a:cubicBezTo>
                    <a:pt x="1124" y="1873"/>
                    <a:pt x="1139" y="1874"/>
                    <a:pt x="1153" y="1874"/>
                  </a:cubicBezTo>
                  <a:cubicBezTo>
                    <a:pt x="1388" y="1874"/>
                    <a:pt x="1496" y="1569"/>
                    <a:pt x="1398" y="1372"/>
                  </a:cubicBezTo>
                  <a:lnTo>
                    <a:pt x="1398" y="1372"/>
                  </a:lnTo>
                  <a:cubicBezTo>
                    <a:pt x="1416" y="1378"/>
                    <a:pt x="1435" y="1385"/>
                    <a:pt x="1454" y="1391"/>
                  </a:cubicBezTo>
                  <a:cubicBezTo>
                    <a:pt x="1615" y="1529"/>
                    <a:pt x="1773" y="1671"/>
                    <a:pt x="1940" y="1804"/>
                  </a:cubicBezTo>
                  <a:cubicBezTo>
                    <a:pt x="2127" y="1995"/>
                    <a:pt x="2295" y="2201"/>
                    <a:pt x="2442" y="2422"/>
                  </a:cubicBezTo>
                  <a:cubicBezTo>
                    <a:pt x="2343" y="2354"/>
                    <a:pt x="2233" y="2302"/>
                    <a:pt x="2122" y="2268"/>
                  </a:cubicBezTo>
                  <a:cubicBezTo>
                    <a:pt x="1999" y="2228"/>
                    <a:pt x="1874" y="2214"/>
                    <a:pt x="1749" y="2214"/>
                  </a:cubicBezTo>
                  <a:cubicBezTo>
                    <a:pt x="1564" y="2214"/>
                    <a:pt x="1377" y="2244"/>
                    <a:pt x="1194" y="2266"/>
                  </a:cubicBezTo>
                  <a:cubicBezTo>
                    <a:pt x="1090" y="2273"/>
                    <a:pt x="879" y="2281"/>
                    <a:pt x="957" y="2439"/>
                  </a:cubicBezTo>
                  <a:cubicBezTo>
                    <a:pt x="1314" y="2690"/>
                    <a:pt x="1698" y="2975"/>
                    <a:pt x="2153" y="2996"/>
                  </a:cubicBezTo>
                  <a:cubicBezTo>
                    <a:pt x="2368" y="3010"/>
                    <a:pt x="2585" y="2987"/>
                    <a:pt x="2794" y="3043"/>
                  </a:cubicBezTo>
                  <a:cubicBezTo>
                    <a:pt x="2847" y="3155"/>
                    <a:pt x="2897" y="3271"/>
                    <a:pt x="2943" y="3387"/>
                  </a:cubicBezTo>
                  <a:cubicBezTo>
                    <a:pt x="3013" y="3558"/>
                    <a:pt x="3095" y="3745"/>
                    <a:pt x="3131" y="3937"/>
                  </a:cubicBezTo>
                  <a:cubicBezTo>
                    <a:pt x="2680" y="3414"/>
                    <a:pt x="1946" y="3228"/>
                    <a:pt x="1285" y="3113"/>
                  </a:cubicBezTo>
                  <a:cubicBezTo>
                    <a:pt x="1093" y="3075"/>
                    <a:pt x="897" y="3055"/>
                    <a:pt x="703" y="3029"/>
                  </a:cubicBezTo>
                  <a:cubicBezTo>
                    <a:pt x="684" y="3026"/>
                    <a:pt x="666" y="3024"/>
                    <a:pt x="648" y="3024"/>
                  </a:cubicBezTo>
                  <a:cubicBezTo>
                    <a:pt x="617" y="3024"/>
                    <a:pt x="587" y="3031"/>
                    <a:pt x="562" y="3053"/>
                  </a:cubicBezTo>
                  <a:cubicBezTo>
                    <a:pt x="523" y="3088"/>
                    <a:pt x="518" y="3140"/>
                    <a:pt x="523" y="3190"/>
                  </a:cubicBezTo>
                  <a:cubicBezTo>
                    <a:pt x="568" y="3565"/>
                    <a:pt x="818" y="3871"/>
                    <a:pt x="1091" y="4115"/>
                  </a:cubicBezTo>
                  <a:cubicBezTo>
                    <a:pt x="1677" y="4650"/>
                    <a:pt x="2465" y="4909"/>
                    <a:pt x="3245" y="4974"/>
                  </a:cubicBezTo>
                  <a:cubicBezTo>
                    <a:pt x="3269" y="4975"/>
                    <a:pt x="3294" y="4976"/>
                    <a:pt x="3320" y="4976"/>
                  </a:cubicBezTo>
                  <a:cubicBezTo>
                    <a:pt x="3395" y="4976"/>
                    <a:pt x="3474" y="4967"/>
                    <a:pt x="3523" y="4911"/>
                  </a:cubicBezTo>
                  <a:cubicBezTo>
                    <a:pt x="3808" y="4905"/>
                    <a:pt x="4123" y="4778"/>
                    <a:pt x="4382" y="4583"/>
                  </a:cubicBezTo>
                  <a:cubicBezTo>
                    <a:pt x="4403" y="4611"/>
                    <a:pt x="4426" y="4639"/>
                    <a:pt x="4450" y="4664"/>
                  </a:cubicBezTo>
                  <a:cubicBezTo>
                    <a:pt x="4629" y="4849"/>
                    <a:pt x="4883" y="4933"/>
                    <a:pt x="5133" y="4966"/>
                  </a:cubicBezTo>
                  <a:cubicBezTo>
                    <a:pt x="5151" y="4970"/>
                    <a:pt x="5170" y="4972"/>
                    <a:pt x="5190" y="4972"/>
                  </a:cubicBezTo>
                  <a:cubicBezTo>
                    <a:pt x="5235" y="4972"/>
                    <a:pt x="5280" y="4960"/>
                    <a:pt x="5305" y="4928"/>
                  </a:cubicBezTo>
                  <a:lnTo>
                    <a:pt x="5307" y="4928"/>
                  </a:lnTo>
                  <a:cubicBezTo>
                    <a:pt x="5312" y="4928"/>
                    <a:pt x="5317" y="4928"/>
                    <a:pt x="5321" y="4926"/>
                  </a:cubicBezTo>
                  <a:cubicBezTo>
                    <a:pt x="5345" y="4935"/>
                    <a:pt x="5373" y="4941"/>
                    <a:pt x="5396" y="4944"/>
                  </a:cubicBezTo>
                  <a:cubicBezTo>
                    <a:pt x="5422" y="4947"/>
                    <a:pt x="5448" y="4948"/>
                    <a:pt x="5473" y="4948"/>
                  </a:cubicBezTo>
                  <a:cubicBezTo>
                    <a:pt x="5717" y="4948"/>
                    <a:pt x="5953" y="4820"/>
                    <a:pt x="6117" y="4642"/>
                  </a:cubicBezTo>
                  <a:cubicBezTo>
                    <a:pt x="6151" y="4596"/>
                    <a:pt x="6216" y="4533"/>
                    <a:pt x="6254" y="4468"/>
                  </a:cubicBezTo>
                  <a:cubicBezTo>
                    <a:pt x="6446" y="4708"/>
                    <a:pt x="6716" y="4896"/>
                    <a:pt x="7027" y="4896"/>
                  </a:cubicBezTo>
                  <a:cubicBezTo>
                    <a:pt x="7036" y="4896"/>
                    <a:pt x="7046" y="4896"/>
                    <a:pt x="7055" y="4896"/>
                  </a:cubicBezTo>
                  <a:cubicBezTo>
                    <a:pt x="7068" y="4912"/>
                    <a:pt x="7082" y="4929"/>
                    <a:pt x="7099" y="4942"/>
                  </a:cubicBezTo>
                  <a:cubicBezTo>
                    <a:pt x="7123" y="4960"/>
                    <a:pt x="7147" y="4968"/>
                    <a:pt x="7170" y="4968"/>
                  </a:cubicBezTo>
                  <a:cubicBezTo>
                    <a:pt x="7209" y="4968"/>
                    <a:pt x="7244" y="4945"/>
                    <a:pt x="7267" y="4910"/>
                  </a:cubicBezTo>
                  <a:cubicBezTo>
                    <a:pt x="7303" y="4910"/>
                    <a:pt x="7340" y="4910"/>
                    <a:pt x="7375" y="4914"/>
                  </a:cubicBezTo>
                  <a:cubicBezTo>
                    <a:pt x="7406" y="4915"/>
                    <a:pt x="7438" y="4915"/>
                    <a:pt x="7470" y="4915"/>
                  </a:cubicBezTo>
                  <a:cubicBezTo>
                    <a:pt x="8237" y="4915"/>
                    <a:pt x="9296" y="4736"/>
                    <a:pt x="9478" y="3873"/>
                  </a:cubicBezTo>
                  <a:cubicBezTo>
                    <a:pt x="9686" y="3673"/>
                    <a:pt x="9924" y="3474"/>
                    <a:pt x="10061" y="3216"/>
                  </a:cubicBezTo>
                  <a:cubicBezTo>
                    <a:pt x="10137" y="3064"/>
                    <a:pt x="10009" y="2904"/>
                    <a:pt x="9849" y="2904"/>
                  </a:cubicBezTo>
                  <a:cubicBezTo>
                    <a:pt x="9847" y="2904"/>
                    <a:pt x="9845" y="2904"/>
                    <a:pt x="9843" y="2904"/>
                  </a:cubicBezTo>
                  <a:cubicBezTo>
                    <a:pt x="9396" y="2904"/>
                    <a:pt x="9010" y="3151"/>
                    <a:pt x="8626" y="3346"/>
                  </a:cubicBezTo>
                  <a:cubicBezTo>
                    <a:pt x="8560" y="3336"/>
                    <a:pt x="8496" y="3331"/>
                    <a:pt x="8434" y="3331"/>
                  </a:cubicBezTo>
                  <a:cubicBezTo>
                    <a:pt x="7990" y="3331"/>
                    <a:pt x="7660" y="3588"/>
                    <a:pt x="7450" y="3945"/>
                  </a:cubicBezTo>
                  <a:cubicBezTo>
                    <a:pt x="7521" y="3707"/>
                    <a:pt x="7615" y="3473"/>
                    <a:pt x="7720" y="3248"/>
                  </a:cubicBezTo>
                  <a:cubicBezTo>
                    <a:pt x="7772" y="3187"/>
                    <a:pt x="7833" y="3136"/>
                    <a:pt x="7913" y="3107"/>
                  </a:cubicBezTo>
                  <a:cubicBezTo>
                    <a:pt x="8072" y="3062"/>
                    <a:pt x="8240" y="3078"/>
                    <a:pt x="8402" y="3060"/>
                  </a:cubicBezTo>
                  <a:cubicBezTo>
                    <a:pt x="8974" y="3031"/>
                    <a:pt x="9316" y="2513"/>
                    <a:pt x="9548" y="2049"/>
                  </a:cubicBezTo>
                  <a:cubicBezTo>
                    <a:pt x="9549" y="1992"/>
                    <a:pt x="9522" y="1974"/>
                    <a:pt x="9485" y="1974"/>
                  </a:cubicBezTo>
                  <a:cubicBezTo>
                    <a:pt x="9427" y="1974"/>
                    <a:pt x="9340" y="2020"/>
                    <a:pt x="9292" y="2029"/>
                  </a:cubicBezTo>
                  <a:cubicBezTo>
                    <a:pt x="8943" y="2136"/>
                    <a:pt x="8558" y="2184"/>
                    <a:pt x="8253" y="2385"/>
                  </a:cubicBezTo>
                  <a:cubicBezTo>
                    <a:pt x="8554" y="1998"/>
                    <a:pt x="8906" y="1648"/>
                    <a:pt x="9268" y="1318"/>
                  </a:cubicBezTo>
                  <a:cubicBezTo>
                    <a:pt x="9407" y="1421"/>
                    <a:pt x="9577" y="1484"/>
                    <a:pt x="9749" y="1494"/>
                  </a:cubicBezTo>
                  <a:cubicBezTo>
                    <a:pt x="9766" y="1495"/>
                    <a:pt x="9782" y="1495"/>
                    <a:pt x="9798" y="1495"/>
                  </a:cubicBezTo>
                  <a:cubicBezTo>
                    <a:pt x="10107" y="1495"/>
                    <a:pt x="10219" y="1313"/>
                    <a:pt x="10171" y="1162"/>
                  </a:cubicBezTo>
                  <a:cubicBezTo>
                    <a:pt x="10190" y="1154"/>
                    <a:pt x="10207" y="1144"/>
                    <a:pt x="10221" y="1133"/>
                  </a:cubicBezTo>
                  <a:cubicBezTo>
                    <a:pt x="10447" y="965"/>
                    <a:pt x="10280" y="679"/>
                    <a:pt x="10045" y="679"/>
                  </a:cubicBezTo>
                  <a:cubicBezTo>
                    <a:pt x="10020" y="679"/>
                    <a:pt x="9994" y="682"/>
                    <a:pt x="9967" y="689"/>
                  </a:cubicBezTo>
                  <a:cubicBezTo>
                    <a:pt x="10057" y="490"/>
                    <a:pt x="9932" y="318"/>
                    <a:pt x="9782" y="318"/>
                  </a:cubicBezTo>
                  <a:cubicBezTo>
                    <a:pt x="9712" y="318"/>
                    <a:pt x="9636" y="356"/>
                    <a:pt x="9575" y="447"/>
                  </a:cubicBezTo>
                  <a:cubicBezTo>
                    <a:pt x="9537" y="346"/>
                    <a:pt x="9447" y="213"/>
                    <a:pt x="9334" y="213"/>
                  </a:cubicBezTo>
                  <a:cubicBezTo>
                    <a:pt x="9311" y="213"/>
                    <a:pt x="9287" y="218"/>
                    <a:pt x="9263" y="230"/>
                  </a:cubicBezTo>
                  <a:cubicBezTo>
                    <a:pt x="9193" y="273"/>
                    <a:pt x="9144" y="358"/>
                    <a:pt x="9139" y="442"/>
                  </a:cubicBezTo>
                  <a:cubicBezTo>
                    <a:pt x="9121" y="435"/>
                    <a:pt x="9102" y="431"/>
                    <a:pt x="9083" y="431"/>
                  </a:cubicBezTo>
                  <a:cubicBezTo>
                    <a:pt x="9051" y="431"/>
                    <a:pt x="9016" y="443"/>
                    <a:pt x="8980" y="471"/>
                  </a:cubicBezTo>
                  <a:cubicBezTo>
                    <a:pt x="8777" y="696"/>
                    <a:pt x="8920" y="1079"/>
                    <a:pt x="9157" y="1229"/>
                  </a:cubicBezTo>
                  <a:cubicBezTo>
                    <a:pt x="8903" y="1448"/>
                    <a:pt x="8655" y="1685"/>
                    <a:pt x="8427" y="1939"/>
                  </a:cubicBezTo>
                  <a:cubicBezTo>
                    <a:pt x="8515" y="1715"/>
                    <a:pt x="8561" y="1481"/>
                    <a:pt x="8524" y="1232"/>
                  </a:cubicBezTo>
                  <a:cubicBezTo>
                    <a:pt x="8501" y="1061"/>
                    <a:pt x="8456" y="893"/>
                    <a:pt x="8428" y="722"/>
                  </a:cubicBezTo>
                  <a:cubicBezTo>
                    <a:pt x="8427" y="668"/>
                    <a:pt x="8383" y="620"/>
                    <a:pt x="8335" y="620"/>
                  </a:cubicBezTo>
                  <a:cubicBezTo>
                    <a:pt x="8319" y="620"/>
                    <a:pt x="8303" y="625"/>
                    <a:pt x="8287" y="638"/>
                  </a:cubicBezTo>
                  <a:cubicBezTo>
                    <a:pt x="8093" y="938"/>
                    <a:pt x="7900" y="1286"/>
                    <a:pt x="7929" y="1657"/>
                  </a:cubicBezTo>
                  <a:cubicBezTo>
                    <a:pt x="7969" y="1982"/>
                    <a:pt x="8091" y="2216"/>
                    <a:pt x="7994" y="2482"/>
                  </a:cubicBezTo>
                  <a:cubicBezTo>
                    <a:pt x="7691" y="2917"/>
                    <a:pt x="7462" y="3396"/>
                    <a:pt x="7365" y="3921"/>
                  </a:cubicBezTo>
                  <a:cubicBezTo>
                    <a:pt x="7230" y="2915"/>
                    <a:pt x="6690" y="2888"/>
                    <a:pt x="5966" y="2309"/>
                  </a:cubicBezTo>
                  <a:cubicBezTo>
                    <a:pt x="5936" y="2268"/>
                    <a:pt x="5894" y="2249"/>
                    <a:pt x="5855" y="2249"/>
                  </a:cubicBezTo>
                  <a:cubicBezTo>
                    <a:pt x="5795" y="2249"/>
                    <a:pt x="5741" y="2292"/>
                    <a:pt x="5740" y="2371"/>
                  </a:cubicBezTo>
                  <a:cubicBezTo>
                    <a:pt x="5767" y="2697"/>
                    <a:pt x="5778" y="3034"/>
                    <a:pt x="5826" y="3362"/>
                  </a:cubicBezTo>
                  <a:cubicBezTo>
                    <a:pt x="5679" y="3458"/>
                    <a:pt x="5591" y="3631"/>
                    <a:pt x="5491" y="3772"/>
                  </a:cubicBezTo>
                  <a:cubicBezTo>
                    <a:pt x="5390" y="3918"/>
                    <a:pt x="5319" y="4078"/>
                    <a:pt x="5280" y="4246"/>
                  </a:cubicBezTo>
                  <a:cubicBezTo>
                    <a:pt x="5207" y="4022"/>
                    <a:pt x="5093" y="3799"/>
                    <a:pt x="4922" y="3639"/>
                  </a:cubicBezTo>
                  <a:cubicBezTo>
                    <a:pt x="4918" y="3487"/>
                    <a:pt x="4869" y="3334"/>
                    <a:pt x="4764" y="3184"/>
                  </a:cubicBezTo>
                  <a:cubicBezTo>
                    <a:pt x="4919" y="2950"/>
                    <a:pt x="5017" y="2259"/>
                    <a:pt x="4677" y="2150"/>
                  </a:cubicBezTo>
                  <a:cubicBezTo>
                    <a:pt x="4663" y="2148"/>
                    <a:pt x="4649" y="2148"/>
                    <a:pt x="4636" y="2148"/>
                  </a:cubicBezTo>
                  <a:cubicBezTo>
                    <a:pt x="4290" y="2148"/>
                    <a:pt x="4051" y="2669"/>
                    <a:pt x="3836" y="2889"/>
                  </a:cubicBezTo>
                  <a:cubicBezTo>
                    <a:pt x="3786" y="2874"/>
                    <a:pt x="3740" y="2866"/>
                    <a:pt x="3697" y="2866"/>
                  </a:cubicBezTo>
                  <a:cubicBezTo>
                    <a:pt x="3384" y="2866"/>
                    <a:pt x="3238" y="3256"/>
                    <a:pt x="3208" y="3699"/>
                  </a:cubicBezTo>
                  <a:cubicBezTo>
                    <a:pt x="3140" y="3231"/>
                    <a:pt x="2933" y="2804"/>
                    <a:pt x="2651" y="2423"/>
                  </a:cubicBezTo>
                  <a:cubicBezTo>
                    <a:pt x="2673" y="2356"/>
                    <a:pt x="2664" y="2256"/>
                    <a:pt x="2679" y="2201"/>
                  </a:cubicBezTo>
                  <a:cubicBezTo>
                    <a:pt x="2717" y="2016"/>
                    <a:pt x="2752" y="1801"/>
                    <a:pt x="2704" y="1609"/>
                  </a:cubicBezTo>
                  <a:cubicBezTo>
                    <a:pt x="2648" y="1340"/>
                    <a:pt x="2544" y="1097"/>
                    <a:pt x="2436" y="841"/>
                  </a:cubicBezTo>
                  <a:cubicBezTo>
                    <a:pt x="2414" y="771"/>
                    <a:pt x="2360" y="693"/>
                    <a:pt x="2288" y="693"/>
                  </a:cubicBezTo>
                  <a:cubicBezTo>
                    <a:pt x="2271" y="693"/>
                    <a:pt x="2252" y="698"/>
                    <a:pt x="2233" y="708"/>
                  </a:cubicBezTo>
                  <a:cubicBezTo>
                    <a:pt x="2165" y="745"/>
                    <a:pt x="2147" y="828"/>
                    <a:pt x="2129" y="897"/>
                  </a:cubicBezTo>
                  <a:cubicBezTo>
                    <a:pt x="2025" y="1233"/>
                    <a:pt x="2066" y="1586"/>
                    <a:pt x="2194" y="1906"/>
                  </a:cubicBezTo>
                  <a:cubicBezTo>
                    <a:pt x="2125" y="1838"/>
                    <a:pt x="2053" y="1773"/>
                    <a:pt x="1981" y="1710"/>
                  </a:cubicBezTo>
                  <a:cubicBezTo>
                    <a:pt x="1878" y="1604"/>
                    <a:pt x="1767" y="1505"/>
                    <a:pt x="1650" y="1414"/>
                  </a:cubicBezTo>
                  <a:cubicBezTo>
                    <a:pt x="1732" y="1407"/>
                    <a:pt x="1811" y="1375"/>
                    <a:pt x="1869" y="1307"/>
                  </a:cubicBezTo>
                  <a:cubicBezTo>
                    <a:pt x="1990" y="1172"/>
                    <a:pt x="1926" y="946"/>
                    <a:pt x="1767" y="874"/>
                  </a:cubicBezTo>
                  <a:cubicBezTo>
                    <a:pt x="1965" y="667"/>
                    <a:pt x="1851" y="372"/>
                    <a:pt x="1614" y="372"/>
                  </a:cubicBezTo>
                  <a:cubicBezTo>
                    <a:pt x="1565" y="372"/>
                    <a:pt x="1512" y="384"/>
                    <a:pt x="1456" y="412"/>
                  </a:cubicBezTo>
                  <a:cubicBezTo>
                    <a:pt x="1474" y="150"/>
                    <a:pt x="1290" y="0"/>
                    <a:pt x="111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82"/>
            <p:cNvSpPr/>
            <p:nvPr/>
          </p:nvSpPr>
          <p:spPr>
            <a:xfrm>
              <a:off x="4502403" y="2766207"/>
              <a:ext cx="123282" cy="73901"/>
            </a:xfrm>
            <a:custGeom>
              <a:avLst/>
              <a:gdLst/>
              <a:ahLst/>
              <a:cxnLst/>
              <a:rect l="l" t="t" r="r" b="b"/>
              <a:pathLst>
                <a:path w="2529" h="1516" extrusionOk="0">
                  <a:moveTo>
                    <a:pt x="0" y="1"/>
                  </a:moveTo>
                  <a:lnTo>
                    <a:pt x="0" y="1"/>
                  </a:lnTo>
                  <a:cubicBezTo>
                    <a:pt x="307" y="638"/>
                    <a:pt x="972" y="975"/>
                    <a:pt x="1586" y="1257"/>
                  </a:cubicBezTo>
                  <a:cubicBezTo>
                    <a:pt x="1862" y="1404"/>
                    <a:pt x="2157" y="1516"/>
                    <a:pt x="2471" y="1516"/>
                  </a:cubicBezTo>
                  <a:cubicBezTo>
                    <a:pt x="2490" y="1516"/>
                    <a:pt x="2509" y="1515"/>
                    <a:pt x="2528" y="1514"/>
                  </a:cubicBezTo>
                  <a:cubicBezTo>
                    <a:pt x="2017" y="1397"/>
                    <a:pt x="1585" y="1049"/>
                    <a:pt x="1146" y="773"/>
                  </a:cubicBezTo>
                  <a:cubicBezTo>
                    <a:pt x="1107" y="731"/>
                    <a:pt x="940" y="652"/>
                    <a:pt x="872" y="578"/>
                  </a:cubicBezTo>
                  <a:cubicBezTo>
                    <a:pt x="497" y="340"/>
                    <a:pt x="168" y="117"/>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82"/>
            <p:cNvSpPr/>
            <p:nvPr/>
          </p:nvSpPr>
          <p:spPr>
            <a:xfrm>
              <a:off x="4650985" y="2726283"/>
              <a:ext cx="49137" cy="105100"/>
            </a:xfrm>
            <a:custGeom>
              <a:avLst/>
              <a:gdLst/>
              <a:ahLst/>
              <a:cxnLst/>
              <a:rect l="l" t="t" r="r" b="b"/>
              <a:pathLst>
                <a:path w="1008" h="2156" extrusionOk="0">
                  <a:moveTo>
                    <a:pt x="793" y="0"/>
                  </a:moveTo>
                  <a:cubicBezTo>
                    <a:pt x="792" y="0"/>
                    <a:pt x="790" y="0"/>
                    <a:pt x="789" y="1"/>
                  </a:cubicBezTo>
                  <a:cubicBezTo>
                    <a:pt x="779" y="239"/>
                    <a:pt x="658" y="590"/>
                    <a:pt x="505" y="941"/>
                  </a:cubicBezTo>
                  <a:cubicBezTo>
                    <a:pt x="412" y="1374"/>
                    <a:pt x="254" y="1798"/>
                    <a:pt x="0" y="2156"/>
                  </a:cubicBezTo>
                  <a:cubicBezTo>
                    <a:pt x="510" y="1912"/>
                    <a:pt x="1007" y="1439"/>
                    <a:pt x="898" y="862"/>
                  </a:cubicBezTo>
                  <a:cubicBezTo>
                    <a:pt x="886" y="841"/>
                    <a:pt x="870" y="819"/>
                    <a:pt x="847" y="807"/>
                  </a:cubicBezTo>
                  <a:cubicBezTo>
                    <a:pt x="603" y="694"/>
                    <a:pt x="863" y="329"/>
                    <a:pt x="859" y="136"/>
                  </a:cubicBezTo>
                  <a:cubicBezTo>
                    <a:pt x="864" y="35"/>
                    <a:pt x="836" y="0"/>
                    <a:pt x="79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82"/>
            <p:cNvSpPr/>
            <p:nvPr/>
          </p:nvSpPr>
          <p:spPr>
            <a:xfrm>
              <a:off x="4762227" y="2759041"/>
              <a:ext cx="38608" cy="75266"/>
            </a:xfrm>
            <a:custGeom>
              <a:avLst/>
              <a:gdLst/>
              <a:ahLst/>
              <a:cxnLst/>
              <a:rect l="l" t="t" r="r" b="b"/>
              <a:pathLst>
                <a:path w="792" h="1544" extrusionOk="0">
                  <a:moveTo>
                    <a:pt x="0" y="1"/>
                  </a:moveTo>
                  <a:lnTo>
                    <a:pt x="0" y="1"/>
                  </a:lnTo>
                  <a:cubicBezTo>
                    <a:pt x="91" y="613"/>
                    <a:pt x="215" y="1256"/>
                    <a:pt x="791" y="1544"/>
                  </a:cubicBezTo>
                  <a:cubicBezTo>
                    <a:pt x="521" y="1200"/>
                    <a:pt x="226" y="555"/>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82"/>
            <p:cNvSpPr/>
            <p:nvPr/>
          </p:nvSpPr>
          <p:spPr>
            <a:xfrm>
              <a:off x="4836421" y="2762161"/>
              <a:ext cx="108366" cy="71561"/>
            </a:xfrm>
            <a:custGeom>
              <a:avLst/>
              <a:gdLst/>
              <a:ahLst/>
              <a:cxnLst/>
              <a:rect l="l" t="t" r="r" b="b"/>
              <a:pathLst>
                <a:path w="2223" h="1468" extrusionOk="0">
                  <a:moveTo>
                    <a:pt x="2095" y="0"/>
                  </a:moveTo>
                  <a:cubicBezTo>
                    <a:pt x="2067" y="0"/>
                    <a:pt x="2038" y="1"/>
                    <a:pt x="2010" y="3"/>
                  </a:cubicBezTo>
                  <a:cubicBezTo>
                    <a:pt x="1843" y="430"/>
                    <a:pt x="1142" y="848"/>
                    <a:pt x="563" y="1131"/>
                  </a:cubicBezTo>
                  <a:cubicBezTo>
                    <a:pt x="376" y="1243"/>
                    <a:pt x="188" y="1355"/>
                    <a:pt x="0" y="1467"/>
                  </a:cubicBezTo>
                  <a:cubicBezTo>
                    <a:pt x="498" y="1365"/>
                    <a:pt x="1512" y="1323"/>
                    <a:pt x="1701" y="769"/>
                  </a:cubicBezTo>
                  <a:cubicBezTo>
                    <a:pt x="1715" y="718"/>
                    <a:pt x="1650" y="696"/>
                    <a:pt x="1649" y="645"/>
                  </a:cubicBezTo>
                  <a:cubicBezTo>
                    <a:pt x="1632" y="559"/>
                    <a:pt x="1705" y="490"/>
                    <a:pt x="1767" y="443"/>
                  </a:cubicBezTo>
                  <a:cubicBezTo>
                    <a:pt x="1929" y="313"/>
                    <a:pt x="2140" y="205"/>
                    <a:pt x="2223" y="6"/>
                  </a:cubicBezTo>
                  <a:cubicBezTo>
                    <a:pt x="2181" y="2"/>
                    <a:pt x="2138" y="0"/>
                    <a:pt x="209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5" name="Google Shape;7685;p82"/>
          <p:cNvGrpSpPr/>
          <p:nvPr/>
        </p:nvGrpSpPr>
        <p:grpSpPr>
          <a:xfrm>
            <a:off x="6194583" y="2697517"/>
            <a:ext cx="2137343" cy="2265125"/>
            <a:chOff x="6878064" y="-1851741"/>
            <a:chExt cx="1418747" cy="1503568"/>
          </a:xfrm>
        </p:grpSpPr>
        <p:sp>
          <p:nvSpPr>
            <p:cNvPr id="7686" name="Google Shape;7686;p82"/>
            <p:cNvSpPr/>
            <p:nvPr/>
          </p:nvSpPr>
          <p:spPr>
            <a:xfrm>
              <a:off x="7072323" y="-594543"/>
              <a:ext cx="316761" cy="116945"/>
            </a:xfrm>
            <a:custGeom>
              <a:avLst/>
              <a:gdLst/>
              <a:ahLst/>
              <a:cxnLst/>
              <a:rect l="l" t="t" r="r" b="b"/>
              <a:pathLst>
                <a:path w="6498" h="2399" extrusionOk="0">
                  <a:moveTo>
                    <a:pt x="1128" y="0"/>
                  </a:moveTo>
                  <a:cubicBezTo>
                    <a:pt x="751" y="0"/>
                    <a:pt x="374" y="28"/>
                    <a:pt x="0" y="80"/>
                  </a:cubicBezTo>
                  <a:cubicBezTo>
                    <a:pt x="43" y="96"/>
                    <a:pt x="85" y="111"/>
                    <a:pt x="127" y="126"/>
                  </a:cubicBezTo>
                  <a:cubicBezTo>
                    <a:pt x="1242" y="543"/>
                    <a:pt x="2222" y="1252"/>
                    <a:pt x="3346" y="1647"/>
                  </a:cubicBezTo>
                  <a:cubicBezTo>
                    <a:pt x="3975" y="1899"/>
                    <a:pt x="4598" y="2093"/>
                    <a:pt x="5268" y="2162"/>
                  </a:cubicBezTo>
                  <a:cubicBezTo>
                    <a:pt x="5646" y="2204"/>
                    <a:pt x="6030" y="2232"/>
                    <a:pt x="6392" y="2355"/>
                  </a:cubicBezTo>
                  <a:cubicBezTo>
                    <a:pt x="6416" y="2365"/>
                    <a:pt x="6453" y="2378"/>
                    <a:pt x="6497" y="2398"/>
                  </a:cubicBezTo>
                  <a:cubicBezTo>
                    <a:pt x="6341" y="2182"/>
                    <a:pt x="6176" y="1972"/>
                    <a:pt x="6004" y="1766"/>
                  </a:cubicBezTo>
                  <a:cubicBezTo>
                    <a:pt x="5853" y="1582"/>
                    <a:pt x="5695" y="1402"/>
                    <a:pt x="5535" y="1228"/>
                  </a:cubicBezTo>
                  <a:cubicBezTo>
                    <a:pt x="5508" y="1197"/>
                    <a:pt x="5481" y="1164"/>
                    <a:pt x="5453" y="1133"/>
                  </a:cubicBezTo>
                  <a:cubicBezTo>
                    <a:pt x="5336" y="1050"/>
                    <a:pt x="5212" y="975"/>
                    <a:pt x="5087" y="905"/>
                  </a:cubicBezTo>
                  <a:cubicBezTo>
                    <a:pt x="4200" y="386"/>
                    <a:pt x="3182" y="212"/>
                    <a:pt x="2179" y="75"/>
                  </a:cubicBezTo>
                  <a:cubicBezTo>
                    <a:pt x="1830" y="24"/>
                    <a:pt x="1479" y="0"/>
                    <a:pt x="112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82"/>
            <p:cNvSpPr/>
            <p:nvPr/>
          </p:nvSpPr>
          <p:spPr>
            <a:xfrm>
              <a:off x="7160458" y="-936165"/>
              <a:ext cx="154140" cy="351469"/>
            </a:xfrm>
            <a:custGeom>
              <a:avLst/>
              <a:gdLst/>
              <a:ahLst/>
              <a:cxnLst/>
              <a:rect l="l" t="t" r="r" b="b"/>
              <a:pathLst>
                <a:path w="3162" h="7210" extrusionOk="0">
                  <a:moveTo>
                    <a:pt x="24" y="0"/>
                  </a:moveTo>
                  <a:cubicBezTo>
                    <a:pt x="23" y="38"/>
                    <a:pt x="23" y="76"/>
                    <a:pt x="22" y="115"/>
                  </a:cubicBezTo>
                  <a:cubicBezTo>
                    <a:pt x="1" y="1437"/>
                    <a:pt x="118" y="2819"/>
                    <a:pt x="703" y="4021"/>
                  </a:cubicBezTo>
                  <a:cubicBezTo>
                    <a:pt x="1007" y="4615"/>
                    <a:pt x="1396" y="5165"/>
                    <a:pt x="1778" y="5709"/>
                  </a:cubicBezTo>
                  <a:cubicBezTo>
                    <a:pt x="1841" y="5797"/>
                    <a:pt x="1902" y="5885"/>
                    <a:pt x="1967" y="5974"/>
                  </a:cubicBezTo>
                  <a:cubicBezTo>
                    <a:pt x="2199" y="6201"/>
                    <a:pt x="2429" y="6431"/>
                    <a:pt x="2657" y="6662"/>
                  </a:cubicBezTo>
                  <a:cubicBezTo>
                    <a:pt x="2771" y="6788"/>
                    <a:pt x="2886" y="6913"/>
                    <a:pt x="3003" y="7040"/>
                  </a:cubicBezTo>
                  <a:cubicBezTo>
                    <a:pt x="3055" y="7095"/>
                    <a:pt x="3109" y="7153"/>
                    <a:pt x="3161" y="7210"/>
                  </a:cubicBezTo>
                  <a:cubicBezTo>
                    <a:pt x="3046" y="6819"/>
                    <a:pt x="2984" y="6415"/>
                    <a:pt x="2917" y="6014"/>
                  </a:cubicBezTo>
                  <a:cubicBezTo>
                    <a:pt x="2809" y="5356"/>
                    <a:pt x="2657" y="4724"/>
                    <a:pt x="2440" y="4099"/>
                  </a:cubicBezTo>
                  <a:cubicBezTo>
                    <a:pt x="1936" y="2565"/>
                    <a:pt x="744" y="1419"/>
                    <a:pt x="2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82"/>
            <p:cNvSpPr/>
            <p:nvPr/>
          </p:nvSpPr>
          <p:spPr>
            <a:xfrm>
              <a:off x="6913308" y="-913449"/>
              <a:ext cx="207372" cy="150874"/>
            </a:xfrm>
            <a:custGeom>
              <a:avLst/>
              <a:gdLst/>
              <a:ahLst/>
              <a:cxnLst/>
              <a:rect l="l" t="t" r="r" b="b"/>
              <a:pathLst>
                <a:path w="4254" h="3095" extrusionOk="0">
                  <a:moveTo>
                    <a:pt x="1" y="1"/>
                  </a:moveTo>
                  <a:lnTo>
                    <a:pt x="1" y="1"/>
                  </a:lnTo>
                  <a:cubicBezTo>
                    <a:pt x="114" y="245"/>
                    <a:pt x="247" y="482"/>
                    <a:pt x="398" y="712"/>
                  </a:cubicBezTo>
                  <a:cubicBezTo>
                    <a:pt x="907" y="1489"/>
                    <a:pt x="1617" y="2165"/>
                    <a:pt x="2425" y="2583"/>
                  </a:cubicBezTo>
                  <a:cubicBezTo>
                    <a:pt x="2909" y="2825"/>
                    <a:pt x="3449" y="2881"/>
                    <a:pt x="3965" y="3009"/>
                  </a:cubicBezTo>
                  <a:cubicBezTo>
                    <a:pt x="4044" y="3030"/>
                    <a:pt x="4121" y="3050"/>
                    <a:pt x="4198" y="3075"/>
                  </a:cubicBezTo>
                  <a:cubicBezTo>
                    <a:pt x="4217" y="3081"/>
                    <a:pt x="4236" y="3089"/>
                    <a:pt x="4254" y="3094"/>
                  </a:cubicBezTo>
                  <a:cubicBezTo>
                    <a:pt x="4248" y="3074"/>
                    <a:pt x="4242" y="3054"/>
                    <a:pt x="4236" y="3034"/>
                  </a:cubicBezTo>
                  <a:cubicBezTo>
                    <a:pt x="3685" y="1185"/>
                    <a:pt x="1603" y="644"/>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82"/>
            <p:cNvSpPr/>
            <p:nvPr/>
          </p:nvSpPr>
          <p:spPr>
            <a:xfrm>
              <a:off x="7355156" y="-734887"/>
              <a:ext cx="66053" cy="257338"/>
            </a:xfrm>
            <a:custGeom>
              <a:avLst/>
              <a:gdLst/>
              <a:ahLst/>
              <a:cxnLst/>
              <a:rect l="l" t="t" r="r" b="b"/>
              <a:pathLst>
                <a:path w="1355" h="5279" extrusionOk="0">
                  <a:moveTo>
                    <a:pt x="657" y="0"/>
                  </a:moveTo>
                  <a:cubicBezTo>
                    <a:pt x="414" y="539"/>
                    <a:pt x="150" y="1081"/>
                    <a:pt x="77" y="1672"/>
                  </a:cubicBezTo>
                  <a:cubicBezTo>
                    <a:pt x="0" y="2172"/>
                    <a:pt x="29" y="2682"/>
                    <a:pt x="99" y="3182"/>
                  </a:cubicBezTo>
                  <a:cubicBezTo>
                    <a:pt x="155" y="3584"/>
                    <a:pt x="219" y="3988"/>
                    <a:pt x="331" y="4380"/>
                  </a:cubicBezTo>
                  <a:cubicBezTo>
                    <a:pt x="573" y="4670"/>
                    <a:pt x="803" y="4968"/>
                    <a:pt x="1012" y="5278"/>
                  </a:cubicBezTo>
                  <a:lnTo>
                    <a:pt x="1012" y="5276"/>
                  </a:lnTo>
                  <a:cubicBezTo>
                    <a:pt x="1017" y="4665"/>
                    <a:pt x="1184" y="4057"/>
                    <a:pt x="1226" y="3448"/>
                  </a:cubicBezTo>
                  <a:cubicBezTo>
                    <a:pt x="1354" y="2282"/>
                    <a:pt x="1211" y="1067"/>
                    <a:pt x="667" y="21"/>
                  </a:cubicBezTo>
                  <a:cubicBezTo>
                    <a:pt x="664" y="15"/>
                    <a:pt x="660" y="8"/>
                    <a:pt x="65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82"/>
            <p:cNvSpPr/>
            <p:nvPr/>
          </p:nvSpPr>
          <p:spPr>
            <a:xfrm>
              <a:off x="6945872" y="-725138"/>
              <a:ext cx="306524" cy="95399"/>
            </a:xfrm>
            <a:custGeom>
              <a:avLst/>
              <a:gdLst/>
              <a:ahLst/>
              <a:cxnLst/>
              <a:rect l="l" t="t" r="r" b="b"/>
              <a:pathLst>
                <a:path w="6288" h="1957" extrusionOk="0">
                  <a:moveTo>
                    <a:pt x="1629" y="1"/>
                  </a:moveTo>
                  <a:cubicBezTo>
                    <a:pt x="1080" y="1"/>
                    <a:pt x="532" y="58"/>
                    <a:pt x="1" y="175"/>
                  </a:cubicBezTo>
                  <a:cubicBezTo>
                    <a:pt x="64" y="191"/>
                    <a:pt x="126" y="209"/>
                    <a:pt x="188" y="227"/>
                  </a:cubicBezTo>
                  <a:cubicBezTo>
                    <a:pt x="969" y="460"/>
                    <a:pt x="1689" y="864"/>
                    <a:pt x="2449" y="1155"/>
                  </a:cubicBezTo>
                  <a:cubicBezTo>
                    <a:pt x="3285" y="1479"/>
                    <a:pt x="4149" y="1738"/>
                    <a:pt x="5037" y="1867"/>
                  </a:cubicBezTo>
                  <a:cubicBezTo>
                    <a:pt x="5359" y="1921"/>
                    <a:pt x="5688" y="1957"/>
                    <a:pt x="6016" y="1957"/>
                  </a:cubicBezTo>
                  <a:cubicBezTo>
                    <a:pt x="6106" y="1957"/>
                    <a:pt x="6197" y="1954"/>
                    <a:pt x="6287" y="1948"/>
                  </a:cubicBezTo>
                  <a:lnTo>
                    <a:pt x="6262" y="1924"/>
                  </a:lnTo>
                  <a:cubicBezTo>
                    <a:pt x="6027" y="1691"/>
                    <a:pt x="5787" y="1460"/>
                    <a:pt x="5548" y="1230"/>
                  </a:cubicBezTo>
                  <a:cubicBezTo>
                    <a:pt x="5545" y="1230"/>
                    <a:pt x="5542" y="1230"/>
                    <a:pt x="5539" y="1230"/>
                  </a:cubicBezTo>
                  <a:cubicBezTo>
                    <a:pt x="5526" y="1230"/>
                    <a:pt x="5514" y="1227"/>
                    <a:pt x="5503" y="1218"/>
                  </a:cubicBezTo>
                  <a:cubicBezTo>
                    <a:pt x="5417" y="1157"/>
                    <a:pt x="5332" y="1095"/>
                    <a:pt x="5250" y="1039"/>
                  </a:cubicBezTo>
                  <a:cubicBezTo>
                    <a:pt x="4852" y="790"/>
                    <a:pt x="4460" y="519"/>
                    <a:pt x="4018" y="362"/>
                  </a:cubicBezTo>
                  <a:cubicBezTo>
                    <a:pt x="3251" y="125"/>
                    <a:pt x="2439" y="1"/>
                    <a:pt x="162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82"/>
            <p:cNvSpPr/>
            <p:nvPr/>
          </p:nvSpPr>
          <p:spPr>
            <a:xfrm>
              <a:off x="7441634" y="-612580"/>
              <a:ext cx="73609" cy="221167"/>
            </a:xfrm>
            <a:custGeom>
              <a:avLst/>
              <a:gdLst/>
              <a:ahLst/>
              <a:cxnLst/>
              <a:rect l="l" t="t" r="r" b="b"/>
              <a:pathLst>
                <a:path w="1510" h="4537" extrusionOk="0">
                  <a:moveTo>
                    <a:pt x="1442" y="1"/>
                  </a:moveTo>
                  <a:cubicBezTo>
                    <a:pt x="1430" y="15"/>
                    <a:pt x="1418" y="31"/>
                    <a:pt x="1407" y="47"/>
                  </a:cubicBezTo>
                  <a:cubicBezTo>
                    <a:pt x="1135" y="388"/>
                    <a:pt x="847" y="721"/>
                    <a:pt x="651" y="1114"/>
                  </a:cubicBezTo>
                  <a:cubicBezTo>
                    <a:pt x="226" y="2006"/>
                    <a:pt x="0" y="3003"/>
                    <a:pt x="34" y="3993"/>
                  </a:cubicBezTo>
                  <a:cubicBezTo>
                    <a:pt x="39" y="4134"/>
                    <a:pt x="50" y="4272"/>
                    <a:pt x="64" y="4412"/>
                  </a:cubicBezTo>
                  <a:cubicBezTo>
                    <a:pt x="66" y="4437"/>
                    <a:pt x="71" y="4460"/>
                    <a:pt x="74" y="4484"/>
                  </a:cubicBezTo>
                  <a:cubicBezTo>
                    <a:pt x="79" y="4501"/>
                    <a:pt x="84" y="4519"/>
                    <a:pt x="89" y="4537"/>
                  </a:cubicBezTo>
                  <a:cubicBezTo>
                    <a:pt x="144" y="4443"/>
                    <a:pt x="206" y="4355"/>
                    <a:pt x="270" y="4270"/>
                  </a:cubicBezTo>
                  <a:cubicBezTo>
                    <a:pt x="344" y="4176"/>
                    <a:pt x="420" y="4084"/>
                    <a:pt x="497" y="3993"/>
                  </a:cubicBezTo>
                  <a:cubicBezTo>
                    <a:pt x="668" y="3791"/>
                    <a:pt x="844" y="3591"/>
                    <a:pt x="975" y="3358"/>
                  </a:cubicBezTo>
                  <a:cubicBezTo>
                    <a:pt x="1310" y="2767"/>
                    <a:pt x="1430" y="2083"/>
                    <a:pt x="1483" y="1414"/>
                  </a:cubicBezTo>
                  <a:cubicBezTo>
                    <a:pt x="1509" y="943"/>
                    <a:pt x="1441" y="473"/>
                    <a:pt x="144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82"/>
            <p:cNvSpPr/>
            <p:nvPr/>
          </p:nvSpPr>
          <p:spPr>
            <a:xfrm>
              <a:off x="7194143" y="-449763"/>
              <a:ext cx="245882" cy="68003"/>
            </a:xfrm>
            <a:custGeom>
              <a:avLst/>
              <a:gdLst/>
              <a:ahLst/>
              <a:cxnLst/>
              <a:rect l="l" t="t" r="r" b="b"/>
              <a:pathLst>
                <a:path w="5044" h="1395" extrusionOk="0">
                  <a:moveTo>
                    <a:pt x="727" y="0"/>
                  </a:moveTo>
                  <a:cubicBezTo>
                    <a:pt x="504" y="0"/>
                    <a:pt x="296" y="7"/>
                    <a:pt x="108" y="21"/>
                  </a:cubicBezTo>
                  <a:lnTo>
                    <a:pt x="107" y="21"/>
                  </a:lnTo>
                  <a:cubicBezTo>
                    <a:pt x="71" y="22"/>
                    <a:pt x="36" y="25"/>
                    <a:pt x="1" y="28"/>
                  </a:cubicBezTo>
                  <a:cubicBezTo>
                    <a:pt x="346" y="242"/>
                    <a:pt x="697" y="461"/>
                    <a:pt x="1060" y="654"/>
                  </a:cubicBezTo>
                  <a:cubicBezTo>
                    <a:pt x="1529" y="904"/>
                    <a:pt x="2020" y="1112"/>
                    <a:pt x="2547" y="1214"/>
                  </a:cubicBezTo>
                  <a:cubicBezTo>
                    <a:pt x="2890" y="1281"/>
                    <a:pt x="3256" y="1338"/>
                    <a:pt x="3601" y="1359"/>
                  </a:cubicBezTo>
                  <a:cubicBezTo>
                    <a:pt x="3723" y="1368"/>
                    <a:pt x="3845" y="1370"/>
                    <a:pt x="3966" y="1370"/>
                  </a:cubicBezTo>
                  <a:cubicBezTo>
                    <a:pt x="4133" y="1370"/>
                    <a:pt x="4299" y="1365"/>
                    <a:pt x="4466" y="1365"/>
                  </a:cubicBezTo>
                  <a:cubicBezTo>
                    <a:pt x="4590" y="1365"/>
                    <a:pt x="4715" y="1368"/>
                    <a:pt x="4839" y="1378"/>
                  </a:cubicBezTo>
                  <a:cubicBezTo>
                    <a:pt x="4863" y="1380"/>
                    <a:pt x="4888" y="1382"/>
                    <a:pt x="4913" y="1383"/>
                  </a:cubicBezTo>
                  <a:cubicBezTo>
                    <a:pt x="4956" y="1386"/>
                    <a:pt x="5000" y="1388"/>
                    <a:pt x="5044" y="1394"/>
                  </a:cubicBezTo>
                  <a:cubicBezTo>
                    <a:pt x="5033" y="1359"/>
                    <a:pt x="5024" y="1323"/>
                    <a:pt x="5014" y="1287"/>
                  </a:cubicBezTo>
                  <a:cubicBezTo>
                    <a:pt x="5010" y="1275"/>
                    <a:pt x="5005" y="1261"/>
                    <a:pt x="5000" y="1247"/>
                  </a:cubicBezTo>
                  <a:cubicBezTo>
                    <a:pt x="4998" y="1248"/>
                    <a:pt x="4996" y="1248"/>
                    <a:pt x="4994" y="1248"/>
                  </a:cubicBezTo>
                  <a:cubicBezTo>
                    <a:pt x="4987" y="1248"/>
                    <a:pt x="4980" y="1246"/>
                    <a:pt x="4972" y="1241"/>
                  </a:cubicBezTo>
                  <a:cubicBezTo>
                    <a:pt x="4779" y="1008"/>
                    <a:pt x="4510" y="814"/>
                    <a:pt x="4191" y="654"/>
                  </a:cubicBezTo>
                  <a:cubicBezTo>
                    <a:pt x="3225" y="170"/>
                    <a:pt x="1809" y="0"/>
                    <a:pt x="72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82"/>
            <p:cNvSpPr/>
            <p:nvPr/>
          </p:nvSpPr>
          <p:spPr>
            <a:xfrm>
              <a:off x="6880794" y="-962197"/>
              <a:ext cx="645856" cy="597596"/>
            </a:xfrm>
            <a:custGeom>
              <a:avLst/>
              <a:gdLst/>
              <a:ahLst/>
              <a:cxnLst/>
              <a:rect l="l" t="t" r="r" b="b"/>
              <a:pathLst>
                <a:path w="13249" h="12259" extrusionOk="0">
                  <a:moveTo>
                    <a:pt x="668" y="1001"/>
                  </a:moveTo>
                  <a:lnTo>
                    <a:pt x="668" y="1001"/>
                  </a:lnTo>
                  <a:cubicBezTo>
                    <a:pt x="2287" y="1650"/>
                    <a:pt x="4398" y="2196"/>
                    <a:pt x="4921" y="4095"/>
                  </a:cubicBezTo>
                  <a:cubicBezTo>
                    <a:pt x="4902" y="4088"/>
                    <a:pt x="4884" y="4081"/>
                    <a:pt x="4865" y="4075"/>
                  </a:cubicBezTo>
                  <a:cubicBezTo>
                    <a:pt x="4789" y="4050"/>
                    <a:pt x="4711" y="4029"/>
                    <a:pt x="4632" y="4009"/>
                  </a:cubicBezTo>
                  <a:cubicBezTo>
                    <a:pt x="4116" y="3881"/>
                    <a:pt x="3576" y="3825"/>
                    <a:pt x="3092" y="3583"/>
                  </a:cubicBezTo>
                  <a:cubicBezTo>
                    <a:pt x="2047" y="3041"/>
                    <a:pt x="1163" y="2068"/>
                    <a:pt x="668" y="1001"/>
                  </a:cubicBezTo>
                  <a:close/>
                  <a:moveTo>
                    <a:pt x="2964" y="4864"/>
                  </a:moveTo>
                  <a:cubicBezTo>
                    <a:pt x="3774" y="4864"/>
                    <a:pt x="4586" y="4988"/>
                    <a:pt x="5353" y="5225"/>
                  </a:cubicBezTo>
                  <a:cubicBezTo>
                    <a:pt x="5795" y="5382"/>
                    <a:pt x="6187" y="5653"/>
                    <a:pt x="6584" y="5902"/>
                  </a:cubicBezTo>
                  <a:cubicBezTo>
                    <a:pt x="6667" y="5958"/>
                    <a:pt x="6752" y="6019"/>
                    <a:pt x="6838" y="6081"/>
                  </a:cubicBezTo>
                  <a:cubicBezTo>
                    <a:pt x="6849" y="6090"/>
                    <a:pt x="6861" y="6093"/>
                    <a:pt x="6874" y="6093"/>
                  </a:cubicBezTo>
                  <a:cubicBezTo>
                    <a:pt x="6877" y="6093"/>
                    <a:pt x="6880" y="6093"/>
                    <a:pt x="6883" y="6093"/>
                  </a:cubicBezTo>
                  <a:cubicBezTo>
                    <a:pt x="7131" y="6330"/>
                    <a:pt x="7377" y="6570"/>
                    <a:pt x="7621" y="6811"/>
                  </a:cubicBezTo>
                  <a:cubicBezTo>
                    <a:pt x="7531" y="6817"/>
                    <a:pt x="7441" y="6820"/>
                    <a:pt x="7350" y="6820"/>
                  </a:cubicBezTo>
                  <a:cubicBezTo>
                    <a:pt x="7023" y="6820"/>
                    <a:pt x="6694" y="6784"/>
                    <a:pt x="6372" y="6730"/>
                  </a:cubicBezTo>
                  <a:cubicBezTo>
                    <a:pt x="5484" y="6601"/>
                    <a:pt x="4620" y="6343"/>
                    <a:pt x="3784" y="6018"/>
                  </a:cubicBezTo>
                  <a:cubicBezTo>
                    <a:pt x="2964" y="5704"/>
                    <a:pt x="2191" y="5258"/>
                    <a:pt x="1336" y="5038"/>
                  </a:cubicBezTo>
                  <a:cubicBezTo>
                    <a:pt x="1867" y="4921"/>
                    <a:pt x="2415" y="4864"/>
                    <a:pt x="2964" y="4864"/>
                  </a:cubicBezTo>
                  <a:close/>
                  <a:moveTo>
                    <a:pt x="5761" y="534"/>
                  </a:moveTo>
                  <a:cubicBezTo>
                    <a:pt x="6481" y="1953"/>
                    <a:pt x="7673" y="3099"/>
                    <a:pt x="8177" y="4633"/>
                  </a:cubicBezTo>
                  <a:cubicBezTo>
                    <a:pt x="8394" y="5258"/>
                    <a:pt x="8546" y="5890"/>
                    <a:pt x="8655" y="6548"/>
                  </a:cubicBezTo>
                  <a:cubicBezTo>
                    <a:pt x="8720" y="6949"/>
                    <a:pt x="8783" y="7353"/>
                    <a:pt x="8898" y="7744"/>
                  </a:cubicBezTo>
                  <a:cubicBezTo>
                    <a:pt x="8728" y="7561"/>
                    <a:pt x="8559" y="7378"/>
                    <a:pt x="8394" y="7196"/>
                  </a:cubicBezTo>
                  <a:cubicBezTo>
                    <a:pt x="8166" y="6965"/>
                    <a:pt x="7936" y="6735"/>
                    <a:pt x="7704" y="6507"/>
                  </a:cubicBezTo>
                  <a:cubicBezTo>
                    <a:pt x="7639" y="6421"/>
                    <a:pt x="7578" y="6331"/>
                    <a:pt x="7515" y="6243"/>
                  </a:cubicBezTo>
                  <a:cubicBezTo>
                    <a:pt x="7133" y="5698"/>
                    <a:pt x="6744" y="5149"/>
                    <a:pt x="6440" y="4554"/>
                  </a:cubicBezTo>
                  <a:cubicBezTo>
                    <a:pt x="5839" y="3318"/>
                    <a:pt x="5732" y="1892"/>
                    <a:pt x="5761" y="534"/>
                  </a:cubicBezTo>
                  <a:close/>
                  <a:moveTo>
                    <a:pt x="5060" y="7542"/>
                  </a:moveTo>
                  <a:cubicBezTo>
                    <a:pt x="5410" y="7542"/>
                    <a:pt x="5760" y="7566"/>
                    <a:pt x="6108" y="7616"/>
                  </a:cubicBezTo>
                  <a:cubicBezTo>
                    <a:pt x="7111" y="7755"/>
                    <a:pt x="8129" y="7928"/>
                    <a:pt x="9016" y="8447"/>
                  </a:cubicBezTo>
                  <a:cubicBezTo>
                    <a:pt x="9141" y="8517"/>
                    <a:pt x="9265" y="8592"/>
                    <a:pt x="9382" y="8675"/>
                  </a:cubicBezTo>
                  <a:cubicBezTo>
                    <a:pt x="9410" y="8706"/>
                    <a:pt x="9437" y="8738"/>
                    <a:pt x="9464" y="8770"/>
                  </a:cubicBezTo>
                  <a:cubicBezTo>
                    <a:pt x="9804" y="9142"/>
                    <a:pt x="10130" y="9531"/>
                    <a:pt x="10426" y="9940"/>
                  </a:cubicBezTo>
                  <a:cubicBezTo>
                    <a:pt x="10382" y="9921"/>
                    <a:pt x="10345" y="9907"/>
                    <a:pt x="10321" y="9897"/>
                  </a:cubicBezTo>
                  <a:cubicBezTo>
                    <a:pt x="9959" y="9774"/>
                    <a:pt x="9575" y="9746"/>
                    <a:pt x="9197" y="9704"/>
                  </a:cubicBezTo>
                  <a:cubicBezTo>
                    <a:pt x="8527" y="9635"/>
                    <a:pt x="7904" y="9442"/>
                    <a:pt x="7277" y="9189"/>
                  </a:cubicBezTo>
                  <a:cubicBezTo>
                    <a:pt x="6110" y="8780"/>
                    <a:pt x="5096" y="8032"/>
                    <a:pt x="3929" y="7622"/>
                  </a:cubicBezTo>
                  <a:cubicBezTo>
                    <a:pt x="4304" y="7570"/>
                    <a:pt x="4682" y="7542"/>
                    <a:pt x="5060" y="7542"/>
                  </a:cubicBezTo>
                  <a:close/>
                  <a:moveTo>
                    <a:pt x="10388" y="4663"/>
                  </a:moveTo>
                  <a:cubicBezTo>
                    <a:pt x="10940" y="5714"/>
                    <a:pt x="11086" y="6936"/>
                    <a:pt x="10957" y="8111"/>
                  </a:cubicBezTo>
                  <a:cubicBezTo>
                    <a:pt x="10915" y="8721"/>
                    <a:pt x="10748" y="9330"/>
                    <a:pt x="10743" y="9941"/>
                  </a:cubicBezTo>
                  <a:cubicBezTo>
                    <a:pt x="10534" y="9631"/>
                    <a:pt x="10305" y="9333"/>
                    <a:pt x="10062" y="9043"/>
                  </a:cubicBezTo>
                  <a:cubicBezTo>
                    <a:pt x="9949" y="8651"/>
                    <a:pt x="9886" y="8247"/>
                    <a:pt x="9830" y="7844"/>
                  </a:cubicBezTo>
                  <a:cubicBezTo>
                    <a:pt x="9760" y="7345"/>
                    <a:pt x="9731" y="6835"/>
                    <a:pt x="9808" y="6335"/>
                  </a:cubicBezTo>
                  <a:cubicBezTo>
                    <a:pt x="9881" y="5744"/>
                    <a:pt x="10145" y="5202"/>
                    <a:pt x="10388" y="4663"/>
                  </a:cubicBezTo>
                  <a:close/>
                  <a:moveTo>
                    <a:pt x="12946" y="7174"/>
                  </a:moveTo>
                  <a:cubicBezTo>
                    <a:pt x="12946" y="7644"/>
                    <a:pt x="13014" y="8115"/>
                    <a:pt x="12987" y="8586"/>
                  </a:cubicBezTo>
                  <a:cubicBezTo>
                    <a:pt x="12935" y="9255"/>
                    <a:pt x="12814" y="9940"/>
                    <a:pt x="12480" y="10530"/>
                  </a:cubicBezTo>
                  <a:cubicBezTo>
                    <a:pt x="12349" y="10763"/>
                    <a:pt x="12174" y="10963"/>
                    <a:pt x="12002" y="11166"/>
                  </a:cubicBezTo>
                  <a:cubicBezTo>
                    <a:pt x="11855" y="11338"/>
                    <a:pt x="11709" y="11513"/>
                    <a:pt x="11593" y="11709"/>
                  </a:cubicBezTo>
                  <a:cubicBezTo>
                    <a:pt x="11589" y="11691"/>
                    <a:pt x="11584" y="11674"/>
                    <a:pt x="11579" y="11656"/>
                  </a:cubicBezTo>
                  <a:cubicBezTo>
                    <a:pt x="11574" y="11632"/>
                    <a:pt x="11571" y="11609"/>
                    <a:pt x="11569" y="11584"/>
                  </a:cubicBezTo>
                  <a:cubicBezTo>
                    <a:pt x="11553" y="11445"/>
                    <a:pt x="11544" y="11306"/>
                    <a:pt x="11539" y="11166"/>
                  </a:cubicBezTo>
                  <a:cubicBezTo>
                    <a:pt x="11505" y="10175"/>
                    <a:pt x="11731" y="9179"/>
                    <a:pt x="12156" y="8286"/>
                  </a:cubicBezTo>
                  <a:cubicBezTo>
                    <a:pt x="12360" y="7876"/>
                    <a:pt x="12667" y="7531"/>
                    <a:pt x="12946" y="7174"/>
                  </a:cubicBezTo>
                  <a:close/>
                  <a:moveTo>
                    <a:pt x="7150" y="10512"/>
                  </a:moveTo>
                  <a:cubicBezTo>
                    <a:pt x="8232" y="10512"/>
                    <a:pt x="9651" y="10680"/>
                    <a:pt x="10619" y="11166"/>
                  </a:cubicBezTo>
                  <a:cubicBezTo>
                    <a:pt x="10938" y="11326"/>
                    <a:pt x="11208" y="11519"/>
                    <a:pt x="11400" y="11753"/>
                  </a:cubicBezTo>
                  <a:cubicBezTo>
                    <a:pt x="11408" y="11757"/>
                    <a:pt x="11416" y="11760"/>
                    <a:pt x="11424" y="11760"/>
                  </a:cubicBezTo>
                  <a:cubicBezTo>
                    <a:pt x="11425" y="11760"/>
                    <a:pt x="11427" y="11760"/>
                    <a:pt x="11428" y="11759"/>
                  </a:cubicBezTo>
                  <a:cubicBezTo>
                    <a:pt x="11433" y="11773"/>
                    <a:pt x="11438" y="11786"/>
                    <a:pt x="11443" y="11799"/>
                  </a:cubicBezTo>
                  <a:cubicBezTo>
                    <a:pt x="11452" y="11835"/>
                    <a:pt x="11462" y="11871"/>
                    <a:pt x="11472" y="11906"/>
                  </a:cubicBezTo>
                  <a:cubicBezTo>
                    <a:pt x="11403" y="11898"/>
                    <a:pt x="11334" y="11896"/>
                    <a:pt x="11267" y="11890"/>
                  </a:cubicBezTo>
                  <a:cubicBezTo>
                    <a:pt x="11143" y="11880"/>
                    <a:pt x="11018" y="11877"/>
                    <a:pt x="10894" y="11877"/>
                  </a:cubicBezTo>
                  <a:cubicBezTo>
                    <a:pt x="10727" y="11877"/>
                    <a:pt x="10560" y="11882"/>
                    <a:pt x="10394" y="11882"/>
                  </a:cubicBezTo>
                  <a:cubicBezTo>
                    <a:pt x="10272" y="11882"/>
                    <a:pt x="10151" y="11880"/>
                    <a:pt x="10029" y="11871"/>
                  </a:cubicBezTo>
                  <a:cubicBezTo>
                    <a:pt x="9684" y="11850"/>
                    <a:pt x="9318" y="11793"/>
                    <a:pt x="8975" y="11726"/>
                  </a:cubicBezTo>
                  <a:cubicBezTo>
                    <a:pt x="8448" y="11624"/>
                    <a:pt x="7957" y="11416"/>
                    <a:pt x="7488" y="11166"/>
                  </a:cubicBezTo>
                  <a:cubicBezTo>
                    <a:pt x="7125" y="10973"/>
                    <a:pt x="6776" y="10754"/>
                    <a:pt x="6429" y="10540"/>
                  </a:cubicBezTo>
                  <a:cubicBezTo>
                    <a:pt x="6642" y="10522"/>
                    <a:pt x="6886" y="10512"/>
                    <a:pt x="7150" y="10512"/>
                  </a:cubicBezTo>
                  <a:close/>
                  <a:moveTo>
                    <a:pt x="5688" y="0"/>
                  </a:moveTo>
                  <a:cubicBezTo>
                    <a:pt x="5650" y="0"/>
                    <a:pt x="5612" y="14"/>
                    <a:pt x="5584" y="42"/>
                  </a:cubicBezTo>
                  <a:cubicBezTo>
                    <a:pt x="5511" y="131"/>
                    <a:pt x="5537" y="260"/>
                    <a:pt x="5521" y="367"/>
                  </a:cubicBezTo>
                  <a:cubicBezTo>
                    <a:pt x="5493" y="823"/>
                    <a:pt x="5490" y="1279"/>
                    <a:pt x="5510" y="1735"/>
                  </a:cubicBezTo>
                  <a:cubicBezTo>
                    <a:pt x="5565" y="3309"/>
                    <a:pt x="5931" y="4449"/>
                    <a:pt x="6715" y="5562"/>
                  </a:cubicBezTo>
                  <a:cubicBezTo>
                    <a:pt x="6210" y="5096"/>
                    <a:pt x="5695" y="4642"/>
                    <a:pt x="5163" y="4209"/>
                  </a:cubicBezTo>
                  <a:cubicBezTo>
                    <a:pt x="5031" y="3988"/>
                    <a:pt x="4992" y="3703"/>
                    <a:pt x="4858" y="3473"/>
                  </a:cubicBezTo>
                  <a:cubicBezTo>
                    <a:pt x="4666" y="3064"/>
                    <a:pt x="4370" y="2713"/>
                    <a:pt x="4036" y="2412"/>
                  </a:cubicBezTo>
                  <a:cubicBezTo>
                    <a:pt x="3291" y="1752"/>
                    <a:pt x="2342" y="1388"/>
                    <a:pt x="1429" y="1025"/>
                  </a:cubicBezTo>
                  <a:cubicBezTo>
                    <a:pt x="1159" y="928"/>
                    <a:pt x="901" y="790"/>
                    <a:pt x="621" y="731"/>
                  </a:cubicBezTo>
                  <a:lnTo>
                    <a:pt x="621" y="731"/>
                  </a:lnTo>
                  <a:cubicBezTo>
                    <a:pt x="1" y="754"/>
                    <a:pt x="855" y="1877"/>
                    <a:pt x="1018" y="2114"/>
                  </a:cubicBezTo>
                  <a:cubicBezTo>
                    <a:pt x="1635" y="2948"/>
                    <a:pt x="2448" y="3702"/>
                    <a:pt x="3452" y="4026"/>
                  </a:cubicBezTo>
                  <a:cubicBezTo>
                    <a:pt x="3981" y="4181"/>
                    <a:pt x="4539" y="4206"/>
                    <a:pt x="5066" y="4369"/>
                  </a:cubicBezTo>
                  <a:cubicBezTo>
                    <a:pt x="5416" y="4705"/>
                    <a:pt x="5770" y="5038"/>
                    <a:pt x="6124" y="5373"/>
                  </a:cubicBezTo>
                  <a:cubicBezTo>
                    <a:pt x="5470" y="4912"/>
                    <a:pt x="4712" y="4732"/>
                    <a:pt x="3917" y="4658"/>
                  </a:cubicBezTo>
                  <a:cubicBezTo>
                    <a:pt x="3655" y="4633"/>
                    <a:pt x="3392" y="4621"/>
                    <a:pt x="3129" y="4621"/>
                  </a:cubicBezTo>
                  <a:cubicBezTo>
                    <a:pt x="2548" y="4621"/>
                    <a:pt x="1966" y="4682"/>
                    <a:pt x="1400" y="4810"/>
                  </a:cubicBezTo>
                  <a:cubicBezTo>
                    <a:pt x="1247" y="4863"/>
                    <a:pt x="691" y="4916"/>
                    <a:pt x="888" y="5175"/>
                  </a:cubicBezTo>
                  <a:cubicBezTo>
                    <a:pt x="921" y="5205"/>
                    <a:pt x="964" y="5218"/>
                    <a:pt x="1006" y="5227"/>
                  </a:cubicBezTo>
                  <a:cubicBezTo>
                    <a:pt x="1205" y="5275"/>
                    <a:pt x="1401" y="5328"/>
                    <a:pt x="1594" y="5394"/>
                  </a:cubicBezTo>
                  <a:cubicBezTo>
                    <a:pt x="2206" y="5608"/>
                    <a:pt x="2784" y="5905"/>
                    <a:pt x="3386" y="6145"/>
                  </a:cubicBezTo>
                  <a:cubicBezTo>
                    <a:pt x="4512" y="6607"/>
                    <a:pt x="5704" y="6954"/>
                    <a:pt x="6928" y="7018"/>
                  </a:cubicBezTo>
                  <a:cubicBezTo>
                    <a:pt x="6950" y="7020"/>
                    <a:pt x="6991" y="7022"/>
                    <a:pt x="7044" y="7022"/>
                  </a:cubicBezTo>
                  <a:cubicBezTo>
                    <a:pt x="7234" y="7022"/>
                    <a:pt x="7578" y="7004"/>
                    <a:pt x="7750" y="6938"/>
                  </a:cubicBezTo>
                  <a:cubicBezTo>
                    <a:pt x="8154" y="7340"/>
                    <a:pt x="8548" y="7748"/>
                    <a:pt x="8932" y="8168"/>
                  </a:cubicBezTo>
                  <a:cubicBezTo>
                    <a:pt x="8891" y="8145"/>
                    <a:pt x="8850" y="8123"/>
                    <a:pt x="8809" y="8101"/>
                  </a:cubicBezTo>
                  <a:cubicBezTo>
                    <a:pt x="7868" y="7595"/>
                    <a:pt x="6787" y="7455"/>
                    <a:pt x="5741" y="7324"/>
                  </a:cubicBezTo>
                  <a:cubicBezTo>
                    <a:pt x="5506" y="7299"/>
                    <a:pt x="5271" y="7288"/>
                    <a:pt x="5036" y="7288"/>
                  </a:cubicBezTo>
                  <a:cubicBezTo>
                    <a:pt x="4642" y="7288"/>
                    <a:pt x="4247" y="7319"/>
                    <a:pt x="3856" y="7372"/>
                  </a:cubicBezTo>
                  <a:cubicBezTo>
                    <a:pt x="3702" y="7408"/>
                    <a:pt x="3300" y="7364"/>
                    <a:pt x="3395" y="7624"/>
                  </a:cubicBezTo>
                  <a:cubicBezTo>
                    <a:pt x="3437" y="7696"/>
                    <a:pt x="3523" y="7717"/>
                    <a:pt x="3594" y="7748"/>
                  </a:cubicBezTo>
                  <a:cubicBezTo>
                    <a:pt x="3983" y="7900"/>
                    <a:pt x="4372" y="8051"/>
                    <a:pt x="4744" y="8243"/>
                  </a:cubicBezTo>
                  <a:cubicBezTo>
                    <a:pt x="5178" y="8462"/>
                    <a:pt x="5613" y="8711"/>
                    <a:pt x="6047" y="8935"/>
                  </a:cubicBezTo>
                  <a:cubicBezTo>
                    <a:pt x="6584" y="9211"/>
                    <a:pt x="7158" y="9436"/>
                    <a:pt x="7727" y="9644"/>
                  </a:cubicBezTo>
                  <a:cubicBezTo>
                    <a:pt x="8123" y="9787"/>
                    <a:pt x="8532" y="9892"/>
                    <a:pt x="8950" y="9948"/>
                  </a:cubicBezTo>
                  <a:cubicBezTo>
                    <a:pt x="9520" y="10034"/>
                    <a:pt x="10123" y="10009"/>
                    <a:pt x="10653" y="10266"/>
                  </a:cubicBezTo>
                  <a:cubicBezTo>
                    <a:pt x="10846" y="10555"/>
                    <a:pt x="11020" y="10855"/>
                    <a:pt x="11172" y="11165"/>
                  </a:cubicBezTo>
                  <a:cubicBezTo>
                    <a:pt x="11194" y="11211"/>
                    <a:pt x="11216" y="11257"/>
                    <a:pt x="11238" y="11305"/>
                  </a:cubicBezTo>
                  <a:cubicBezTo>
                    <a:pt x="11182" y="11255"/>
                    <a:pt x="11123" y="11209"/>
                    <a:pt x="11063" y="11165"/>
                  </a:cubicBezTo>
                  <a:cubicBezTo>
                    <a:pt x="10343" y="10639"/>
                    <a:pt x="9410" y="10459"/>
                    <a:pt x="8544" y="10324"/>
                  </a:cubicBezTo>
                  <a:cubicBezTo>
                    <a:pt x="8103" y="10259"/>
                    <a:pt x="7658" y="10230"/>
                    <a:pt x="7212" y="10230"/>
                  </a:cubicBezTo>
                  <a:cubicBezTo>
                    <a:pt x="7008" y="10230"/>
                    <a:pt x="6805" y="10236"/>
                    <a:pt x="6601" y="10248"/>
                  </a:cubicBezTo>
                  <a:cubicBezTo>
                    <a:pt x="6468" y="10255"/>
                    <a:pt x="6333" y="10262"/>
                    <a:pt x="6200" y="10273"/>
                  </a:cubicBezTo>
                  <a:cubicBezTo>
                    <a:pt x="6129" y="10277"/>
                    <a:pt x="6051" y="10287"/>
                    <a:pt x="5997" y="10337"/>
                  </a:cubicBezTo>
                  <a:cubicBezTo>
                    <a:pt x="5829" y="10553"/>
                    <a:pt x="6168" y="10701"/>
                    <a:pt x="6313" y="10805"/>
                  </a:cubicBezTo>
                  <a:cubicBezTo>
                    <a:pt x="6510" y="10934"/>
                    <a:pt x="6699" y="11055"/>
                    <a:pt x="6885" y="11165"/>
                  </a:cubicBezTo>
                  <a:cubicBezTo>
                    <a:pt x="7940" y="11798"/>
                    <a:pt x="8865" y="12134"/>
                    <a:pt x="10231" y="12182"/>
                  </a:cubicBezTo>
                  <a:cubicBezTo>
                    <a:pt x="10294" y="12184"/>
                    <a:pt x="10357" y="12185"/>
                    <a:pt x="10420" y="12185"/>
                  </a:cubicBezTo>
                  <a:cubicBezTo>
                    <a:pt x="10634" y="12185"/>
                    <a:pt x="10848" y="12174"/>
                    <a:pt x="11062" y="12174"/>
                  </a:cubicBezTo>
                  <a:cubicBezTo>
                    <a:pt x="11195" y="12174"/>
                    <a:pt x="11329" y="12178"/>
                    <a:pt x="11462" y="12192"/>
                  </a:cubicBezTo>
                  <a:cubicBezTo>
                    <a:pt x="11480" y="12215"/>
                    <a:pt x="11507" y="12226"/>
                    <a:pt x="11534" y="12226"/>
                  </a:cubicBezTo>
                  <a:cubicBezTo>
                    <a:pt x="11549" y="12226"/>
                    <a:pt x="11564" y="12223"/>
                    <a:pt x="11578" y="12216"/>
                  </a:cubicBezTo>
                  <a:cubicBezTo>
                    <a:pt x="11587" y="12241"/>
                    <a:pt x="11612" y="12259"/>
                    <a:pt x="11638" y="12259"/>
                  </a:cubicBezTo>
                  <a:cubicBezTo>
                    <a:pt x="11645" y="12259"/>
                    <a:pt x="11653" y="12257"/>
                    <a:pt x="11661" y="12254"/>
                  </a:cubicBezTo>
                  <a:cubicBezTo>
                    <a:pt x="11687" y="12242"/>
                    <a:pt x="11698" y="12220"/>
                    <a:pt x="11698" y="12197"/>
                  </a:cubicBezTo>
                  <a:cubicBezTo>
                    <a:pt x="11703" y="12192"/>
                    <a:pt x="11706" y="12188"/>
                    <a:pt x="11709" y="12182"/>
                  </a:cubicBezTo>
                  <a:cubicBezTo>
                    <a:pt x="11751" y="12140"/>
                    <a:pt x="11759" y="12066"/>
                    <a:pt x="11723" y="12010"/>
                  </a:cubicBezTo>
                  <a:cubicBezTo>
                    <a:pt x="11910" y="11703"/>
                    <a:pt x="12161" y="11442"/>
                    <a:pt x="12390" y="11165"/>
                  </a:cubicBezTo>
                  <a:cubicBezTo>
                    <a:pt x="12498" y="11035"/>
                    <a:pt x="12601" y="10900"/>
                    <a:pt x="12690" y="10756"/>
                  </a:cubicBezTo>
                  <a:cubicBezTo>
                    <a:pt x="13067" y="10148"/>
                    <a:pt x="13193" y="9426"/>
                    <a:pt x="13227" y="8720"/>
                  </a:cubicBezTo>
                  <a:cubicBezTo>
                    <a:pt x="13249" y="8147"/>
                    <a:pt x="13162" y="7575"/>
                    <a:pt x="13202" y="7001"/>
                  </a:cubicBezTo>
                  <a:cubicBezTo>
                    <a:pt x="13201" y="6925"/>
                    <a:pt x="13218" y="6840"/>
                    <a:pt x="13181" y="6769"/>
                  </a:cubicBezTo>
                  <a:cubicBezTo>
                    <a:pt x="13150" y="6714"/>
                    <a:pt x="13106" y="6692"/>
                    <a:pt x="13060" y="6692"/>
                  </a:cubicBezTo>
                  <a:cubicBezTo>
                    <a:pt x="12993" y="6692"/>
                    <a:pt x="12923" y="6738"/>
                    <a:pt x="12881" y="6800"/>
                  </a:cubicBezTo>
                  <a:cubicBezTo>
                    <a:pt x="12470" y="7302"/>
                    <a:pt x="12023" y="7794"/>
                    <a:pt x="11787" y="8408"/>
                  </a:cubicBezTo>
                  <a:cubicBezTo>
                    <a:pt x="11472" y="9208"/>
                    <a:pt x="11273" y="10092"/>
                    <a:pt x="11317" y="10960"/>
                  </a:cubicBezTo>
                  <a:cubicBezTo>
                    <a:pt x="11214" y="10731"/>
                    <a:pt x="11096" y="10509"/>
                    <a:pt x="10966" y="10294"/>
                  </a:cubicBezTo>
                  <a:cubicBezTo>
                    <a:pt x="10966" y="10204"/>
                    <a:pt x="10965" y="10115"/>
                    <a:pt x="10973" y="10024"/>
                  </a:cubicBezTo>
                  <a:cubicBezTo>
                    <a:pt x="11040" y="9322"/>
                    <a:pt x="11243" y="8606"/>
                    <a:pt x="11268" y="7891"/>
                  </a:cubicBezTo>
                  <a:cubicBezTo>
                    <a:pt x="11341" y="6966"/>
                    <a:pt x="11219" y="5996"/>
                    <a:pt x="10867" y="5132"/>
                  </a:cubicBezTo>
                  <a:cubicBezTo>
                    <a:pt x="10787" y="4945"/>
                    <a:pt x="10713" y="4754"/>
                    <a:pt x="10624" y="4572"/>
                  </a:cubicBezTo>
                  <a:cubicBezTo>
                    <a:pt x="10581" y="4490"/>
                    <a:pt x="10539" y="4400"/>
                    <a:pt x="10458" y="4349"/>
                  </a:cubicBezTo>
                  <a:cubicBezTo>
                    <a:pt x="10424" y="4334"/>
                    <a:pt x="10393" y="4327"/>
                    <a:pt x="10365" y="4327"/>
                  </a:cubicBezTo>
                  <a:cubicBezTo>
                    <a:pt x="10180" y="4327"/>
                    <a:pt x="10105" y="4629"/>
                    <a:pt x="10029" y="4774"/>
                  </a:cubicBezTo>
                  <a:cubicBezTo>
                    <a:pt x="9700" y="5464"/>
                    <a:pt x="9483" y="6213"/>
                    <a:pt x="9524" y="6984"/>
                  </a:cubicBezTo>
                  <a:cubicBezTo>
                    <a:pt x="9537" y="7403"/>
                    <a:pt x="9614" y="7815"/>
                    <a:pt x="9699" y="8225"/>
                  </a:cubicBezTo>
                  <a:cubicBezTo>
                    <a:pt x="9741" y="8412"/>
                    <a:pt x="9786" y="8600"/>
                    <a:pt x="9842" y="8785"/>
                  </a:cubicBezTo>
                  <a:cubicBezTo>
                    <a:pt x="9627" y="8536"/>
                    <a:pt x="9406" y="8292"/>
                    <a:pt x="9183" y="8052"/>
                  </a:cubicBezTo>
                  <a:cubicBezTo>
                    <a:pt x="8994" y="7384"/>
                    <a:pt x="8955" y="6675"/>
                    <a:pt x="8827" y="5993"/>
                  </a:cubicBezTo>
                  <a:cubicBezTo>
                    <a:pt x="8652" y="5072"/>
                    <a:pt x="8366" y="4165"/>
                    <a:pt x="7896" y="3350"/>
                  </a:cubicBezTo>
                  <a:cubicBezTo>
                    <a:pt x="7561" y="2746"/>
                    <a:pt x="7135" y="2200"/>
                    <a:pt x="6745" y="1632"/>
                  </a:cubicBezTo>
                  <a:cubicBezTo>
                    <a:pt x="6466" y="1226"/>
                    <a:pt x="6217" y="796"/>
                    <a:pt x="5985" y="360"/>
                  </a:cubicBezTo>
                  <a:cubicBezTo>
                    <a:pt x="5918" y="251"/>
                    <a:pt x="5874" y="122"/>
                    <a:pt x="5781" y="31"/>
                  </a:cubicBezTo>
                  <a:cubicBezTo>
                    <a:pt x="5754" y="11"/>
                    <a:pt x="5721" y="0"/>
                    <a:pt x="568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82"/>
            <p:cNvSpPr/>
            <p:nvPr/>
          </p:nvSpPr>
          <p:spPr>
            <a:xfrm>
              <a:off x="6932661" y="-878790"/>
              <a:ext cx="188019" cy="116214"/>
            </a:xfrm>
            <a:custGeom>
              <a:avLst/>
              <a:gdLst/>
              <a:ahLst/>
              <a:cxnLst/>
              <a:rect l="l" t="t" r="r" b="b"/>
              <a:pathLst>
                <a:path w="3857" h="2384" extrusionOk="0">
                  <a:moveTo>
                    <a:pt x="1" y="1"/>
                  </a:moveTo>
                  <a:cubicBezTo>
                    <a:pt x="510" y="778"/>
                    <a:pt x="1221" y="1454"/>
                    <a:pt x="2028" y="1872"/>
                  </a:cubicBezTo>
                  <a:cubicBezTo>
                    <a:pt x="2512" y="2114"/>
                    <a:pt x="3052" y="2170"/>
                    <a:pt x="3568" y="2298"/>
                  </a:cubicBezTo>
                  <a:cubicBezTo>
                    <a:pt x="3647" y="2319"/>
                    <a:pt x="3724" y="2339"/>
                    <a:pt x="3801" y="2364"/>
                  </a:cubicBezTo>
                  <a:cubicBezTo>
                    <a:pt x="3820" y="2370"/>
                    <a:pt x="3839" y="2378"/>
                    <a:pt x="3857" y="2383"/>
                  </a:cubicBezTo>
                  <a:cubicBezTo>
                    <a:pt x="3851" y="2363"/>
                    <a:pt x="3845" y="2343"/>
                    <a:pt x="3839" y="2323"/>
                  </a:cubicBezTo>
                  <a:cubicBezTo>
                    <a:pt x="3815" y="2304"/>
                    <a:pt x="3788" y="2286"/>
                    <a:pt x="3761" y="2270"/>
                  </a:cubicBezTo>
                  <a:cubicBezTo>
                    <a:pt x="3583" y="2160"/>
                    <a:pt x="3377" y="2107"/>
                    <a:pt x="3181" y="2036"/>
                  </a:cubicBezTo>
                  <a:cubicBezTo>
                    <a:pt x="2750" y="1881"/>
                    <a:pt x="2354" y="1644"/>
                    <a:pt x="1961" y="1406"/>
                  </a:cubicBezTo>
                  <a:cubicBezTo>
                    <a:pt x="1274" y="991"/>
                    <a:pt x="568" y="558"/>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82"/>
            <p:cNvSpPr/>
            <p:nvPr/>
          </p:nvSpPr>
          <p:spPr>
            <a:xfrm>
              <a:off x="6954987" y="-714121"/>
              <a:ext cx="297408" cy="84382"/>
            </a:xfrm>
            <a:custGeom>
              <a:avLst/>
              <a:gdLst/>
              <a:ahLst/>
              <a:cxnLst/>
              <a:rect l="l" t="t" r="r" b="b"/>
              <a:pathLst>
                <a:path w="6101" h="1731" extrusionOk="0">
                  <a:moveTo>
                    <a:pt x="33" y="1"/>
                  </a:moveTo>
                  <a:cubicBezTo>
                    <a:pt x="22" y="1"/>
                    <a:pt x="11" y="1"/>
                    <a:pt x="1" y="1"/>
                  </a:cubicBezTo>
                  <a:cubicBezTo>
                    <a:pt x="782" y="234"/>
                    <a:pt x="1502" y="638"/>
                    <a:pt x="2262" y="929"/>
                  </a:cubicBezTo>
                  <a:cubicBezTo>
                    <a:pt x="3098" y="1253"/>
                    <a:pt x="3962" y="1512"/>
                    <a:pt x="4850" y="1641"/>
                  </a:cubicBezTo>
                  <a:cubicBezTo>
                    <a:pt x="5172" y="1695"/>
                    <a:pt x="5501" y="1731"/>
                    <a:pt x="5829" y="1731"/>
                  </a:cubicBezTo>
                  <a:cubicBezTo>
                    <a:pt x="5919" y="1731"/>
                    <a:pt x="6010" y="1728"/>
                    <a:pt x="6100" y="1722"/>
                  </a:cubicBezTo>
                  <a:lnTo>
                    <a:pt x="6075" y="1697"/>
                  </a:lnTo>
                  <a:cubicBezTo>
                    <a:pt x="6016" y="1656"/>
                    <a:pt x="5954" y="1619"/>
                    <a:pt x="5890" y="1588"/>
                  </a:cubicBezTo>
                  <a:cubicBezTo>
                    <a:pt x="5651" y="1471"/>
                    <a:pt x="5383" y="1422"/>
                    <a:pt x="5120" y="1368"/>
                  </a:cubicBezTo>
                  <a:cubicBezTo>
                    <a:pt x="4645" y="1272"/>
                    <a:pt x="4173" y="1155"/>
                    <a:pt x="3728" y="965"/>
                  </a:cubicBezTo>
                  <a:cubicBezTo>
                    <a:pt x="3424" y="835"/>
                    <a:pt x="3136" y="671"/>
                    <a:pt x="2835" y="535"/>
                  </a:cubicBezTo>
                  <a:cubicBezTo>
                    <a:pt x="1958" y="143"/>
                    <a:pt x="999" y="1"/>
                    <a:pt x="3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82"/>
            <p:cNvSpPr/>
            <p:nvPr/>
          </p:nvSpPr>
          <p:spPr>
            <a:xfrm>
              <a:off x="7078513" y="-588450"/>
              <a:ext cx="310570" cy="110852"/>
            </a:xfrm>
            <a:custGeom>
              <a:avLst/>
              <a:gdLst/>
              <a:ahLst/>
              <a:cxnLst/>
              <a:rect l="l" t="t" r="r" b="b"/>
              <a:pathLst>
                <a:path w="6371" h="2274" extrusionOk="0">
                  <a:moveTo>
                    <a:pt x="58" y="1"/>
                  </a:moveTo>
                  <a:cubicBezTo>
                    <a:pt x="39" y="1"/>
                    <a:pt x="20" y="1"/>
                    <a:pt x="0" y="1"/>
                  </a:cubicBezTo>
                  <a:cubicBezTo>
                    <a:pt x="1115" y="417"/>
                    <a:pt x="2095" y="1127"/>
                    <a:pt x="3219" y="1522"/>
                  </a:cubicBezTo>
                  <a:cubicBezTo>
                    <a:pt x="3848" y="1774"/>
                    <a:pt x="4471" y="1968"/>
                    <a:pt x="5141" y="2037"/>
                  </a:cubicBezTo>
                  <a:cubicBezTo>
                    <a:pt x="5519" y="2079"/>
                    <a:pt x="5903" y="2107"/>
                    <a:pt x="6265" y="2230"/>
                  </a:cubicBezTo>
                  <a:cubicBezTo>
                    <a:pt x="6289" y="2240"/>
                    <a:pt x="6326" y="2253"/>
                    <a:pt x="6370" y="2273"/>
                  </a:cubicBezTo>
                  <a:cubicBezTo>
                    <a:pt x="6214" y="2056"/>
                    <a:pt x="6049" y="1846"/>
                    <a:pt x="5878" y="1641"/>
                  </a:cubicBezTo>
                  <a:cubicBezTo>
                    <a:pt x="5561" y="1567"/>
                    <a:pt x="5205" y="1569"/>
                    <a:pt x="4879" y="1536"/>
                  </a:cubicBezTo>
                  <a:cubicBezTo>
                    <a:pt x="3934" y="1441"/>
                    <a:pt x="3075" y="971"/>
                    <a:pt x="2209" y="578"/>
                  </a:cubicBezTo>
                  <a:cubicBezTo>
                    <a:pt x="1530" y="270"/>
                    <a:pt x="792" y="1"/>
                    <a:pt x="5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82"/>
            <p:cNvSpPr/>
            <p:nvPr/>
          </p:nvSpPr>
          <p:spPr>
            <a:xfrm>
              <a:off x="7194143" y="-448788"/>
              <a:ext cx="239545" cy="66443"/>
            </a:xfrm>
            <a:custGeom>
              <a:avLst/>
              <a:gdLst/>
              <a:ahLst/>
              <a:cxnLst/>
              <a:rect l="l" t="t" r="r" b="b"/>
              <a:pathLst>
                <a:path w="4914" h="1363" extrusionOk="0">
                  <a:moveTo>
                    <a:pt x="107" y="1"/>
                  </a:moveTo>
                  <a:cubicBezTo>
                    <a:pt x="71" y="2"/>
                    <a:pt x="36" y="5"/>
                    <a:pt x="1" y="8"/>
                  </a:cubicBezTo>
                  <a:cubicBezTo>
                    <a:pt x="346" y="222"/>
                    <a:pt x="697" y="441"/>
                    <a:pt x="1060" y="634"/>
                  </a:cubicBezTo>
                  <a:cubicBezTo>
                    <a:pt x="1529" y="884"/>
                    <a:pt x="2020" y="1092"/>
                    <a:pt x="2547" y="1194"/>
                  </a:cubicBezTo>
                  <a:cubicBezTo>
                    <a:pt x="2890" y="1261"/>
                    <a:pt x="3256" y="1318"/>
                    <a:pt x="3601" y="1339"/>
                  </a:cubicBezTo>
                  <a:cubicBezTo>
                    <a:pt x="3723" y="1348"/>
                    <a:pt x="3845" y="1350"/>
                    <a:pt x="3966" y="1350"/>
                  </a:cubicBezTo>
                  <a:cubicBezTo>
                    <a:pt x="4133" y="1350"/>
                    <a:pt x="4299" y="1345"/>
                    <a:pt x="4466" y="1345"/>
                  </a:cubicBezTo>
                  <a:cubicBezTo>
                    <a:pt x="4590" y="1345"/>
                    <a:pt x="4715" y="1348"/>
                    <a:pt x="4839" y="1358"/>
                  </a:cubicBezTo>
                  <a:cubicBezTo>
                    <a:pt x="4863" y="1360"/>
                    <a:pt x="4888" y="1362"/>
                    <a:pt x="4913" y="1363"/>
                  </a:cubicBezTo>
                  <a:cubicBezTo>
                    <a:pt x="4715" y="1159"/>
                    <a:pt x="4445" y="1014"/>
                    <a:pt x="4170" y="932"/>
                  </a:cubicBezTo>
                  <a:cubicBezTo>
                    <a:pt x="3733" y="802"/>
                    <a:pt x="3270" y="796"/>
                    <a:pt x="2817" y="740"/>
                  </a:cubicBezTo>
                  <a:cubicBezTo>
                    <a:pt x="2039" y="642"/>
                    <a:pt x="1287" y="397"/>
                    <a:pt x="541" y="152"/>
                  </a:cubicBezTo>
                  <a:cubicBezTo>
                    <a:pt x="398" y="105"/>
                    <a:pt x="252" y="55"/>
                    <a:pt x="10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82"/>
            <p:cNvSpPr/>
            <p:nvPr/>
          </p:nvSpPr>
          <p:spPr>
            <a:xfrm>
              <a:off x="7161482" y="-936165"/>
              <a:ext cx="153116" cy="351469"/>
            </a:xfrm>
            <a:custGeom>
              <a:avLst/>
              <a:gdLst/>
              <a:ahLst/>
              <a:cxnLst/>
              <a:rect l="l" t="t" r="r" b="b"/>
              <a:pathLst>
                <a:path w="3141" h="7210" extrusionOk="0">
                  <a:moveTo>
                    <a:pt x="3" y="0"/>
                  </a:moveTo>
                  <a:cubicBezTo>
                    <a:pt x="2" y="38"/>
                    <a:pt x="1" y="76"/>
                    <a:pt x="1" y="114"/>
                  </a:cubicBezTo>
                  <a:cubicBezTo>
                    <a:pt x="115" y="424"/>
                    <a:pt x="250" y="728"/>
                    <a:pt x="384" y="1029"/>
                  </a:cubicBezTo>
                  <a:cubicBezTo>
                    <a:pt x="631" y="1579"/>
                    <a:pt x="879" y="2132"/>
                    <a:pt x="1187" y="2650"/>
                  </a:cubicBezTo>
                  <a:cubicBezTo>
                    <a:pt x="1380" y="2978"/>
                    <a:pt x="1597" y="3292"/>
                    <a:pt x="1769" y="3631"/>
                  </a:cubicBezTo>
                  <a:cubicBezTo>
                    <a:pt x="1939" y="3970"/>
                    <a:pt x="2061" y="4329"/>
                    <a:pt x="2182" y="4686"/>
                  </a:cubicBezTo>
                  <a:cubicBezTo>
                    <a:pt x="2449" y="5471"/>
                    <a:pt x="2716" y="6255"/>
                    <a:pt x="2982" y="7040"/>
                  </a:cubicBezTo>
                  <a:cubicBezTo>
                    <a:pt x="3034" y="7095"/>
                    <a:pt x="3087" y="7153"/>
                    <a:pt x="3140" y="7210"/>
                  </a:cubicBezTo>
                  <a:cubicBezTo>
                    <a:pt x="3025" y="6819"/>
                    <a:pt x="2963" y="6415"/>
                    <a:pt x="2897" y="6014"/>
                  </a:cubicBezTo>
                  <a:cubicBezTo>
                    <a:pt x="2788" y="5356"/>
                    <a:pt x="2636" y="4724"/>
                    <a:pt x="2419" y="4099"/>
                  </a:cubicBezTo>
                  <a:cubicBezTo>
                    <a:pt x="1913" y="2565"/>
                    <a:pt x="723" y="1419"/>
                    <a:pt x="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82"/>
            <p:cNvSpPr/>
            <p:nvPr/>
          </p:nvSpPr>
          <p:spPr>
            <a:xfrm>
              <a:off x="7387670" y="-733863"/>
              <a:ext cx="33538" cy="256217"/>
            </a:xfrm>
            <a:custGeom>
              <a:avLst/>
              <a:gdLst/>
              <a:ahLst/>
              <a:cxnLst/>
              <a:rect l="l" t="t" r="r" b="b"/>
              <a:pathLst>
                <a:path w="688" h="5256" extrusionOk="0">
                  <a:moveTo>
                    <a:pt x="0" y="0"/>
                  </a:moveTo>
                  <a:lnTo>
                    <a:pt x="0" y="0"/>
                  </a:lnTo>
                  <a:cubicBezTo>
                    <a:pt x="193" y="957"/>
                    <a:pt x="270" y="1932"/>
                    <a:pt x="200" y="2924"/>
                  </a:cubicBezTo>
                  <a:cubicBezTo>
                    <a:pt x="145" y="3711"/>
                    <a:pt x="1" y="4558"/>
                    <a:pt x="345" y="5255"/>
                  </a:cubicBezTo>
                  <a:cubicBezTo>
                    <a:pt x="350" y="4644"/>
                    <a:pt x="517" y="4036"/>
                    <a:pt x="559" y="3427"/>
                  </a:cubicBezTo>
                  <a:cubicBezTo>
                    <a:pt x="687" y="2261"/>
                    <a:pt x="544" y="1046"/>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82"/>
            <p:cNvSpPr/>
            <p:nvPr/>
          </p:nvSpPr>
          <p:spPr>
            <a:xfrm>
              <a:off x="7453041" y="-612580"/>
              <a:ext cx="62202" cy="208201"/>
            </a:xfrm>
            <a:custGeom>
              <a:avLst/>
              <a:gdLst/>
              <a:ahLst/>
              <a:cxnLst/>
              <a:rect l="l" t="t" r="r" b="b"/>
              <a:pathLst>
                <a:path w="1276" h="4271" extrusionOk="0">
                  <a:moveTo>
                    <a:pt x="1208" y="1"/>
                  </a:moveTo>
                  <a:lnTo>
                    <a:pt x="1208" y="1"/>
                  </a:lnTo>
                  <a:cubicBezTo>
                    <a:pt x="1196" y="16"/>
                    <a:pt x="1184" y="32"/>
                    <a:pt x="1171" y="47"/>
                  </a:cubicBezTo>
                  <a:cubicBezTo>
                    <a:pt x="1180" y="288"/>
                    <a:pt x="1154" y="534"/>
                    <a:pt x="1101" y="768"/>
                  </a:cubicBezTo>
                  <a:cubicBezTo>
                    <a:pt x="967" y="1374"/>
                    <a:pt x="680" y="1934"/>
                    <a:pt x="437" y="2506"/>
                  </a:cubicBezTo>
                  <a:cubicBezTo>
                    <a:pt x="200" y="3066"/>
                    <a:pt x="0" y="3663"/>
                    <a:pt x="36" y="4270"/>
                  </a:cubicBezTo>
                  <a:cubicBezTo>
                    <a:pt x="110" y="4176"/>
                    <a:pt x="186" y="4084"/>
                    <a:pt x="263" y="3993"/>
                  </a:cubicBezTo>
                  <a:cubicBezTo>
                    <a:pt x="434" y="3791"/>
                    <a:pt x="610" y="3591"/>
                    <a:pt x="741" y="3358"/>
                  </a:cubicBezTo>
                  <a:cubicBezTo>
                    <a:pt x="1076" y="2767"/>
                    <a:pt x="1196" y="2083"/>
                    <a:pt x="1249" y="1414"/>
                  </a:cubicBezTo>
                  <a:cubicBezTo>
                    <a:pt x="1275" y="943"/>
                    <a:pt x="1207" y="473"/>
                    <a:pt x="120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82"/>
            <p:cNvSpPr/>
            <p:nvPr/>
          </p:nvSpPr>
          <p:spPr>
            <a:xfrm>
              <a:off x="7938809" y="-766817"/>
              <a:ext cx="76241" cy="283710"/>
            </a:xfrm>
            <a:custGeom>
              <a:avLst/>
              <a:gdLst/>
              <a:ahLst/>
              <a:cxnLst/>
              <a:rect l="l" t="t" r="r" b="b"/>
              <a:pathLst>
                <a:path w="1564" h="5820" extrusionOk="0">
                  <a:moveTo>
                    <a:pt x="928" y="1"/>
                  </a:moveTo>
                  <a:cubicBezTo>
                    <a:pt x="865" y="117"/>
                    <a:pt x="806" y="230"/>
                    <a:pt x="752" y="342"/>
                  </a:cubicBezTo>
                  <a:cubicBezTo>
                    <a:pt x="125" y="1622"/>
                    <a:pt x="1" y="2762"/>
                    <a:pt x="294" y="4212"/>
                  </a:cubicBezTo>
                  <a:cubicBezTo>
                    <a:pt x="375" y="4743"/>
                    <a:pt x="451" y="5282"/>
                    <a:pt x="412" y="5820"/>
                  </a:cubicBezTo>
                  <a:cubicBezTo>
                    <a:pt x="525" y="5642"/>
                    <a:pt x="636" y="5463"/>
                    <a:pt x="745" y="5282"/>
                  </a:cubicBezTo>
                  <a:cubicBezTo>
                    <a:pt x="914" y="5005"/>
                    <a:pt x="1076" y="4723"/>
                    <a:pt x="1236" y="4441"/>
                  </a:cubicBezTo>
                  <a:cubicBezTo>
                    <a:pt x="1467" y="3722"/>
                    <a:pt x="1564" y="2960"/>
                    <a:pt x="1528" y="2212"/>
                  </a:cubicBezTo>
                  <a:cubicBezTo>
                    <a:pt x="1479" y="1442"/>
                    <a:pt x="1205" y="713"/>
                    <a:pt x="92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82"/>
            <p:cNvSpPr/>
            <p:nvPr/>
          </p:nvSpPr>
          <p:spPr>
            <a:xfrm>
              <a:off x="8007251" y="-798454"/>
              <a:ext cx="244566" cy="263480"/>
            </a:xfrm>
            <a:custGeom>
              <a:avLst/>
              <a:gdLst/>
              <a:ahLst/>
              <a:cxnLst/>
              <a:rect l="l" t="t" r="r" b="b"/>
              <a:pathLst>
                <a:path w="5017" h="5405" extrusionOk="0">
                  <a:moveTo>
                    <a:pt x="5016" y="1"/>
                  </a:moveTo>
                  <a:cubicBezTo>
                    <a:pt x="5002" y="10"/>
                    <a:pt x="4988" y="19"/>
                    <a:pt x="4973" y="27"/>
                  </a:cubicBezTo>
                  <a:cubicBezTo>
                    <a:pt x="4705" y="192"/>
                    <a:pt x="4431" y="349"/>
                    <a:pt x="4158" y="507"/>
                  </a:cubicBezTo>
                  <a:cubicBezTo>
                    <a:pt x="3900" y="658"/>
                    <a:pt x="3643" y="812"/>
                    <a:pt x="3395" y="980"/>
                  </a:cubicBezTo>
                  <a:cubicBezTo>
                    <a:pt x="2370" y="1671"/>
                    <a:pt x="1589" y="2643"/>
                    <a:pt x="925" y="3674"/>
                  </a:cubicBezTo>
                  <a:cubicBezTo>
                    <a:pt x="770" y="3988"/>
                    <a:pt x="608" y="4300"/>
                    <a:pt x="442" y="4609"/>
                  </a:cubicBezTo>
                  <a:cubicBezTo>
                    <a:pt x="317" y="4840"/>
                    <a:pt x="190" y="5070"/>
                    <a:pt x="60" y="5299"/>
                  </a:cubicBezTo>
                  <a:cubicBezTo>
                    <a:pt x="41" y="5334"/>
                    <a:pt x="20" y="5369"/>
                    <a:pt x="0" y="5405"/>
                  </a:cubicBezTo>
                  <a:cubicBezTo>
                    <a:pt x="12" y="5396"/>
                    <a:pt x="22" y="5387"/>
                    <a:pt x="34" y="5379"/>
                  </a:cubicBezTo>
                  <a:cubicBezTo>
                    <a:pt x="878" y="4707"/>
                    <a:pt x="1986" y="4400"/>
                    <a:pt x="2836" y="3723"/>
                  </a:cubicBezTo>
                  <a:cubicBezTo>
                    <a:pt x="3364" y="3305"/>
                    <a:pt x="3801" y="2699"/>
                    <a:pt x="4158" y="2040"/>
                  </a:cubicBezTo>
                  <a:cubicBezTo>
                    <a:pt x="4523" y="1368"/>
                    <a:pt x="4804" y="642"/>
                    <a:pt x="501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82"/>
            <p:cNvSpPr/>
            <p:nvPr/>
          </p:nvSpPr>
          <p:spPr>
            <a:xfrm>
              <a:off x="8147595" y="-1287586"/>
              <a:ext cx="64737" cy="367800"/>
            </a:xfrm>
            <a:custGeom>
              <a:avLst/>
              <a:gdLst/>
              <a:ahLst/>
              <a:cxnLst/>
              <a:rect l="l" t="t" r="r" b="b"/>
              <a:pathLst>
                <a:path w="1328" h="7545" extrusionOk="0">
                  <a:moveTo>
                    <a:pt x="1047" y="0"/>
                  </a:moveTo>
                  <a:cubicBezTo>
                    <a:pt x="996" y="74"/>
                    <a:pt x="946" y="153"/>
                    <a:pt x="899" y="235"/>
                  </a:cubicBezTo>
                  <a:cubicBezTo>
                    <a:pt x="233" y="1410"/>
                    <a:pt x="0" y="3441"/>
                    <a:pt x="71" y="4704"/>
                  </a:cubicBezTo>
                  <a:cubicBezTo>
                    <a:pt x="101" y="5435"/>
                    <a:pt x="228" y="6182"/>
                    <a:pt x="256" y="6922"/>
                  </a:cubicBezTo>
                  <a:cubicBezTo>
                    <a:pt x="263" y="7087"/>
                    <a:pt x="265" y="7251"/>
                    <a:pt x="258" y="7416"/>
                  </a:cubicBezTo>
                  <a:cubicBezTo>
                    <a:pt x="257" y="7459"/>
                    <a:pt x="255" y="7501"/>
                    <a:pt x="252" y="7545"/>
                  </a:cubicBezTo>
                  <a:cubicBezTo>
                    <a:pt x="263" y="7516"/>
                    <a:pt x="273" y="7487"/>
                    <a:pt x="284" y="7458"/>
                  </a:cubicBezTo>
                  <a:cubicBezTo>
                    <a:pt x="475" y="6929"/>
                    <a:pt x="665" y="6400"/>
                    <a:pt x="856" y="5872"/>
                  </a:cubicBezTo>
                  <a:cubicBezTo>
                    <a:pt x="875" y="5816"/>
                    <a:pt x="895" y="5759"/>
                    <a:pt x="915" y="5702"/>
                  </a:cubicBezTo>
                  <a:cubicBezTo>
                    <a:pt x="1089" y="4796"/>
                    <a:pt x="1214" y="3876"/>
                    <a:pt x="1279" y="2954"/>
                  </a:cubicBezTo>
                  <a:cubicBezTo>
                    <a:pt x="1298" y="2705"/>
                    <a:pt x="1312" y="2455"/>
                    <a:pt x="1320" y="2206"/>
                  </a:cubicBezTo>
                  <a:cubicBezTo>
                    <a:pt x="1328" y="1928"/>
                    <a:pt x="1311" y="1655"/>
                    <a:pt x="1279" y="1385"/>
                  </a:cubicBezTo>
                  <a:cubicBezTo>
                    <a:pt x="1228" y="921"/>
                    <a:pt x="1133" y="464"/>
                    <a:pt x="104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82"/>
            <p:cNvSpPr/>
            <p:nvPr/>
          </p:nvSpPr>
          <p:spPr>
            <a:xfrm>
              <a:off x="7944805" y="-532390"/>
              <a:ext cx="229016" cy="99006"/>
            </a:xfrm>
            <a:custGeom>
              <a:avLst/>
              <a:gdLst/>
              <a:ahLst/>
              <a:cxnLst/>
              <a:rect l="l" t="t" r="r" b="b"/>
              <a:pathLst>
                <a:path w="4698" h="2031" extrusionOk="0">
                  <a:moveTo>
                    <a:pt x="4698" y="0"/>
                  </a:moveTo>
                  <a:lnTo>
                    <a:pt x="4698" y="0"/>
                  </a:lnTo>
                  <a:cubicBezTo>
                    <a:pt x="3030" y="361"/>
                    <a:pt x="1198" y="694"/>
                    <a:pt x="1" y="2019"/>
                  </a:cubicBezTo>
                  <a:cubicBezTo>
                    <a:pt x="45" y="2010"/>
                    <a:pt x="89" y="2003"/>
                    <a:pt x="134" y="2000"/>
                  </a:cubicBezTo>
                  <a:cubicBezTo>
                    <a:pt x="191" y="1995"/>
                    <a:pt x="248" y="1993"/>
                    <a:pt x="304" y="1993"/>
                  </a:cubicBezTo>
                  <a:cubicBezTo>
                    <a:pt x="368" y="1993"/>
                    <a:pt x="431" y="1995"/>
                    <a:pt x="493" y="1999"/>
                  </a:cubicBezTo>
                  <a:cubicBezTo>
                    <a:pt x="736" y="2014"/>
                    <a:pt x="981" y="2030"/>
                    <a:pt x="1225" y="2030"/>
                  </a:cubicBezTo>
                  <a:cubicBezTo>
                    <a:pt x="1558" y="2030"/>
                    <a:pt x="1890" y="2000"/>
                    <a:pt x="2212" y="1897"/>
                  </a:cubicBezTo>
                  <a:cubicBezTo>
                    <a:pt x="2990" y="1686"/>
                    <a:pt x="3718" y="1240"/>
                    <a:pt x="4253" y="628"/>
                  </a:cubicBezTo>
                  <a:cubicBezTo>
                    <a:pt x="4422" y="435"/>
                    <a:pt x="4572" y="225"/>
                    <a:pt x="469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82"/>
            <p:cNvSpPr/>
            <p:nvPr/>
          </p:nvSpPr>
          <p:spPr>
            <a:xfrm>
              <a:off x="8048589" y="-986229"/>
              <a:ext cx="67905" cy="285368"/>
            </a:xfrm>
            <a:custGeom>
              <a:avLst/>
              <a:gdLst/>
              <a:ahLst/>
              <a:cxnLst/>
              <a:rect l="l" t="t" r="r" b="b"/>
              <a:pathLst>
                <a:path w="1393" h="5854" extrusionOk="0">
                  <a:moveTo>
                    <a:pt x="818" y="0"/>
                  </a:moveTo>
                  <a:cubicBezTo>
                    <a:pt x="805" y="19"/>
                    <a:pt x="793" y="37"/>
                    <a:pt x="781" y="56"/>
                  </a:cubicBezTo>
                  <a:cubicBezTo>
                    <a:pt x="90" y="1130"/>
                    <a:pt x="1" y="2631"/>
                    <a:pt x="185" y="3865"/>
                  </a:cubicBezTo>
                  <a:cubicBezTo>
                    <a:pt x="289" y="4527"/>
                    <a:pt x="488" y="5183"/>
                    <a:pt x="523" y="5854"/>
                  </a:cubicBezTo>
                  <a:cubicBezTo>
                    <a:pt x="539" y="5829"/>
                    <a:pt x="552" y="5803"/>
                    <a:pt x="568" y="5779"/>
                  </a:cubicBezTo>
                  <a:cubicBezTo>
                    <a:pt x="695" y="5486"/>
                    <a:pt x="819" y="5193"/>
                    <a:pt x="940" y="4898"/>
                  </a:cubicBezTo>
                  <a:cubicBezTo>
                    <a:pt x="982" y="4760"/>
                    <a:pt x="1021" y="4621"/>
                    <a:pt x="1057" y="4481"/>
                  </a:cubicBezTo>
                  <a:cubicBezTo>
                    <a:pt x="1235" y="3808"/>
                    <a:pt x="1356" y="3121"/>
                    <a:pt x="1389" y="2429"/>
                  </a:cubicBezTo>
                  <a:cubicBezTo>
                    <a:pt x="1392" y="1589"/>
                    <a:pt x="1074" y="785"/>
                    <a:pt x="81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82"/>
            <p:cNvSpPr/>
            <p:nvPr/>
          </p:nvSpPr>
          <p:spPr>
            <a:xfrm>
              <a:off x="8114495" y="-994175"/>
              <a:ext cx="165010" cy="235402"/>
            </a:xfrm>
            <a:custGeom>
              <a:avLst/>
              <a:gdLst/>
              <a:ahLst/>
              <a:cxnLst/>
              <a:rect l="l" t="t" r="r" b="b"/>
              <a:pathLst>
                <a:path w="3385" h="4829" extrusionOk="0">
                  <a:moveTo>
                    <a:pt x="3385" y="0"/>
                  </a:moveTo>
                  <a:cubicBezTo>
                    <a:pt x="3260" y="74"/>
                    <a:pt x="3140" y="148"/>
                    <a:pt x="3026" y="222"/>
                  </a:cubicBezTo>
                  <a:cubicBezTo>
                    <a:pt x="2611" y="493"/>
                    <a:pt x="2263" y="782"/>
                    <a:pt x="1958" y="1093"/>
                  </a:cubicBezTo>
                  <a:cubicBezTo>
                    <a:pt x="1490" y="1573"/>
                    <a:pt x="1127" y="2106"/>
                    <a:pt x="785" y="2717"/>
                  </a:cubicBezTo>
                  <a:cubicBezTo>
                    <a:pt x="655" y="3074"/>
                    <a:pt x="525" y="3428"/>
                    <a:pt x="398" y="3784"/>
                  </a:cubicBezTo>
                  <a:cubicBezTo>
                    <a:pt x="385" y="3819"/>
                    <a:pt x="372" y="3855"/>
                    <a:pt x="360" y="3891"/>
                  </a:cubicBezTo>
                  <a:cubicBezTo>
                    <a:pt x="244" y="4205"/>
                    <a:pt x="125" y="4518"/>
                    <a:pt x="1" y="4829"/>
                  </a:cubicBezTo>
                  <a:cubicBezTo>
                    <a:pt x="456" y="4329"/>
                    <a:pt x="987" y="3889"/>
                    <a:pt x="1457" y="3404"/>
                  </a:cubicBezTo>
                  <a:cubicBezTo>
                    <a:pt x="1631" y="3231"/>
                    <a:pt x="1799" y="3053"/>
                    <a:pt x="1958" y="2869"/>
                  </a:cubicBezTo>
                  <a:cubicBezTo>
                    <a:pt x="2309" y="2467"/>
                    <a:pt x="2622" y="2032"/>
                    <a:pt x="2871" y="1557"/>
                  </a:cubicBezTo>
                  <a:cubicBezTo>
                    <a:pt x="3124" y="1075"/>
                    <a:pt x="3383" y="557"/>
                    <a:pt x="33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82"/>
            <p:cNvSpPr/>
            <p:nvPr/>
          </p:nvSpPr>
          <p:spPr>
            <a:xfrm>
              <a:off x="7905027" y="-1305623"/>
              <a:ext cx="391784" cy="906119"/>
            </a:xfrm>
            <a:custGeom>
              <a:avLst/>
              <a:gdLst/>
              <a:ahLst/>
              <a:cxnLst/>
              <a:rect l="l" t="t" r="r" b="b"/>
              <a:pathLst>
                <a:path w="8037" h="18588" extrusionOk="0">
                  <a:moveTo>
                    <a:pt x="6023" y="370"/>
                  </a:moveTo>
                  <a:cubicBezTo>
                    <a:pt x="6110" y="834"/>
                    <a:pt x="6204" y="1291"/>
                    <a:pt x="6256" y="1755"/>
                  </a:cubicBezTo>
                  <a:cubicBezTo>
                    <a:pt x="6287" y="2025"/>
                    <a:pt x="6304" y="2298"/>
                    <a:pt x="6296" y="2576"/>
                  </a:cubicBezTo>
                  <a:cubicBezTo>
                    <a:pt x="6288" y="2825"/>
                    <a:pt x="6274" y="3075"/>
                    <a:pt x="6256" y="3324"/>
                  </a:cubicBezTo>
                  <a:cubicBezTo>
                    <a:pt x="6190" y="4246"/>
                    <a:pt x="6065" y="5166"/>
                    <a:pt x="5890" y="6073"/>
                  </a:cubicBezTo>
                  <a:cubicBezTo>
                    <a:pt x="5871" y="6129"/>
                    <a:pt x="5851" y="6186"/>
                    <a:pt x="5832" y="6242"/>
                  </a:cubicBezTo>
                  <a:cubicBezTo>
                    <a:pt x="5630" y="6799"/>
                    <a:pt x="5430" y="7357"/>
                    <a:pt x="5229" y="7915"/>
                  </a:cubicBezTo>
                  <a:cubicBezTo>
                    <a:pt x="5284" y="6977"/>
                    <a:pt x="5085" y="6012"/>
                    <a:pt x="5047" y="5074"/>
                  </a:cubicBezTo>
                  <a:cubicBezTo>
                    <a:pt x="4971" y="3722"/>
                    <a:pt x="5244" y="1489"/>
                    <a:pt x="6023" y="370"/>
                  </a:cubicBezTo>
                  <a:close/>
                  <a:moveTo>
                    <a:pt x="7682" y="6389"/>
                  </a:moveTo>
                  <a:lnTo>
                    <a:pt x="7682" y="6389"/>
                  </a:lnTo>
                  <a:cubicBezTo>
                    <a:pt x="7680" y="6945"/>
                    <a:pt x="7421" y="7464"/>
                    <a:pt x="7169" y="7946"/>
                  </a:cubicBezTo>
                  <a:cubicBezTo>
                    <a:pt x="6919" y="8421"/>
                    <a:pt x="6606" y="8855"/>
                    <a:pt x="6255" y="9258"/>
                  </a:cubicBezTo>
                  <a:cubicBezTo>
                    <a:pt x="6096" y="9442"/>
                    <a:pt x="5928" y="9620"/>
                    <a:pt x="5754" y="9793"/>
                  </a:cubicBezTo>
                  <a:cubicBezTo>
                    <a:pt x="5284" y="10278"/>
                    <a:pt x="4753" y="10718"/>
                    <a:pt x="4298" y="11218"/>
                  </a:cubicBezTo>
                  <a:cubicBezTo>
                    <a:pt x="4422" y="10907"/>
                    <a:pt x="4541" y="10594"/>
                    <a:pt x="4658" y="10280"/>
                  </a:cubicBezTo>
                  <a:cubicBezTo>
                    <a:pt x="4795" y="9888"/>
                    <a:pt x="4939" y="9497"/>
                    <a:pt x="5082" y="9107"/>
                  </a:cubicBezTo>
                  <a:cubicBezTo>
                    <a:pt x="5082" y="9106"/>
                    <a:pt x="5082" y="9106"/>
                    <a:pt x="5082" y="9106"/>
                  </a:cubicBezTo>
                  <a:cubicBezTo>
                    <a:pt x="5425" y="8495"/>
                    <a:pt x="5788" y="7962"/>
                    <a:pt x="6256" y="7482"/>
                  </a:cubicBezTo>
                  <a:cubicBezTo>
                    <a:pt x="6644" y="7085"/>
                    <a:pt x="7104" y="6725"/>
                    <a:pt x="7682" y="6389"/>
                  </a:cubicBezTo>
                  <a:close/>
                  <a:moveTo>
                    <a:pt x="3763" y="6552"/>
                  </a:moveTo>
                  <a:cubicBezTo>
                    <a:pt x="4019" y="7336"/>
                    <a:pt x="4337" y="8141"/>
                    <a:pt x="4334" y="8981"/>
                  </a:cubicBezTo>
                  <a:cubicBezTo>
                    <a:pt x="4293" y="9817"/>
                    <a:pt x="4125" y="10644"/>
                    <a:pt x="3886" y="11451"/>
                  </a:cubicBezTo>
                  <a:cubicBezTo>
                    <a:pt x="3764" y="11745"/>
                    <a:pt x="3640" y="12038"/>
                    <a:pt x="3512" y="12330"/>
                  </a:cubicBezTo>
                  <a:cubicBezTo>
                    <a:pt x="3498" y="12355"/>
                    <a:pt x="3483" y="12381"/>
                    <a:pt x="3468" y="12406"/>
                  </a:cubicBezTo>
                  <a:cubicBezTo>
                    <a:pt x="3434" y="11735"/>
                    <a:pt x="3234" y="11079"/>
                    <a:pt x="3130" y="10417"/>
                  </a:cubicBezTo>
                  <a:cubicBezTo>
                    <a:pt x="2943" y="9162"/>
                    <a:pt x="3038" y="7629"/>
                    <a:pt x="3763" y="6552"/>
                  </a:cubicBezTo>
                  <a:close/>
                  <a:moveTo>
                    <a:pt x="7113" y="10405"/>
                  </a:moveTo>
                  <a:cubicBezTo>
                    <a:pt x="6901" y="11046"/>
                    <a:pt x="6620" y="11772"/>
                    <a:pt x="6255" y="12444"/>
                  </a:cubicBezTo>
                  <a:cubicBezTo>
                    <a:pt x="5898" y="13103"/>
                    <a:pt x="5461" y="13709"/>
                    <a:pt x="4933" y="14127"/>
                  </a:cubicBezTo>
                  <a:cubicBezTo>
                    <a:pt x="4072" y="14813"/>
                    <a:pt x="2946" y="15119"/>
                    <a:pt x="2097" y="15809"/>
                  </a:cubicBezTo>
                  <a:cubicBezTo>
                    <a:pt x="2423" y="15241"/>
                    <a:pt x="2732" y="14663"/>
                    <a:pt x="3022" y="14078"/>
                  </a:cubicBezTo>
                  <a:cubicBezTo>
                    <a:pt x="3686" y="13047"/>
                    <a:pt x="4467" y="12075"/>
                    <a:pt x="5492" y="11384"/>
                  </a:cubicBezTo>
                  <a:cubicBezTo>
                    <a:pt x="5740" y="11216"/>
                    <a:pt x="5997" y="11062"/>
                    <a:pt x="6255" y="10911"/>
                  </a:cubicBezTo>
                  <a:cubicBezTo>
                    <a:pt x="6542" y="10744"/>
                    <a:pt x="6831" y="10580"/>
                    <a:pt x="7113" y="10405"/>
                  </a:cubicBezTo>
                  <a:close/>
                  <a:moveTo>
                    <a:pt x="1621" y="11054"/>
                  </a:moveTo>
                  <a:cubicBezTo>
                    <a:pt x="1897" y="11766"/>
                    <a:pt x="2172" y="12495"/>
                    <a:pt x="2221" y="13265"/>
                  </a:cubicBezTo>
                  <a:cubicBezTo>
                    <a:pt x="2257" y="14013"/>
                    <a:pt x="2160" y="14776"/>
                    <a:pt x="1929" y="15494"/>
                  </a:cubicBezTo>
                  <a:cubicBezTo>
                    <a:pt x="1666" y="15960"/>
                    <a:pt x="1392" y="16421"/>
                    <a:pt x="1105" y="16873"/>
                  </a:cubicBezTo>
                  <a:cubicBezTo>
                    <a:pt x="1144" y="16335"/>
                    <a:pt x="1068" y="15797"/>
                    <a:pt x="987" y="15265"/>
                  </a:cubicBezTo>
                  <a:cubicBezTo>
                    <a:pt x="669" y="13687"/>
                    <a:pt x="843" y="12476"/>
                    <a:pt x="1621" y="11054"/>
                  </a:cubicBezTo>
                  <a:close/>
                  <a:moveTo>
                    <a:pt x="5514" y="15862"/>
                  </a:moveTo>
                  <a:lnTo>
                    <a:pt x="5514" y="15862"/>
                  </a:lnTo>
                  <a:cubicBezTo>
                    <a:pt x="4992" y="16794"/>
                    <a:pt x="4053" y="17481"/>
                    <a:pt x="3027" y="17759"/>
                  </a:cubicBezTo>
                  <a:cubicBezTo>
                    <a:pt x="2705" y="17862"/>
                    <a:pt x="2374" y="17892"/>
                    <a:pt x="2041" y="17892"/>
                  </a:cubicBezTo>
                  <a:cubicBezTo>
                    <a:pt x="1797" y="17892"/>
                    <a:pt x="1552" y="17876"/>
                    <a:pt x="1309" y="17861"/>
                  </a:cubicBezTo>
                  <a:cubicBezTo>
                    <a:pt x="1245" y="17857"/>
                    <a:pt x="1181" y="17855"/>
                    <a:pt x="1116" y="17855"/>
                  </a:cubicBezTo>
                  <a:cubicBezTo>
                    <a:pt x="1015" y="17855"/>
                    <a:pt x="915" y="17861"/>
                    <a:pt x="817" y="17881"/>
                  </a:cubicBezTo>
                  <a:cubicBezTo>
                    <a:pt x="2014" y="16556"/>
                    <a:pt x="3847" y="16224"/>
                    <a:pt x="5514" y="15862"/>
                  </a:cubicBezTo>
                  <a:close/>
                  <a:moveTo>
                    <a:pt x="6092" y="1"/>
                  </a:moveTo>
                  <a:cubicBezTo>
                    <a:pt x="6076" y="1"/>
                    <a:pt x="6059" y="3"/>
                    <a:pt x="6041" y="8"/>
                  </a:cubicBezTo>
                  <a:cubicBezTo>
                    <a:pt x="5721" y="178"/>
                    <a:pt x="5474" y="906"/>
                    <a:pt x="5344" y="1248"/>
                  </a:cubicBezTo>
                  <a:cubicBezTo>
                    <a:pt x="4928" y="2420"/>
                    <a:pt x="4717" y="3670"/>
                    <a:pt x="4749" y="4915"/>
                  </a:cubicBezTo>
                  <a:cubicBezTo>
                    <a:pt x="4759" y="6036"/>
                    <a:pt x="5040" y="7116"/>
                    <a:pt x="4968" y="8243"/>
                  </a:cubicBezTo>
                  <a:cubicBezTo>
                    <a:pt x="4945" y="8501"/>
                    <a:pt x="4891" y="8767"/>
                    <a:pt x="4823" y="9029"/>
                  </a:cubicBezTo>
                  <a:cubicBezTo>
                    <a:pt x="4701" y="9361"/>
                    <a:pt x="4577" y="9691"/>
                    <a:pt x="4451" y="10020"/>
                  </a:cubicBezTo>
                  <a:cubicBezTo>
                    <a:pt x="4643" y="9080"/>
                    <a:pt x="4625" y="8260"/>
                    <a:pt x="4252" y="7216"/>
                  </a:cubicBezTo>
                  <a:cubicBezTo>
                    <a:pt x="4170" y="6964"/>
                    <a:pt x="4092" y="6709"/>
                    <a:pt x="4002" y="6458"/>
                  </a:cubicBezTo>
                  <a:cubicBezTo>
                    <a:pt x="3972" y="6336"/>
                    <a:pt x="3887" y="6246"/>
                    <a:pt x="3788" y="6246"/>
                  </a:cubicBezTo>
                  <a:cubicBezTo>
                    <a:pt x="3741" y="6246"/>
                    <a:pt x="3691" y="6266"/>
                    <a:pt x="3642" y="6312"/>
                  </a:cubicBezTo>
                  <a:cubicBezTo>
                    <a:pt x="3301" y="6689"/>
                    <a:pt x="3154" y="7209"/>
                    <a:pt x="3014" y="7688"/>
                  </a:cubicBezTo>
                  <a:cubicBezTo>
                    <a:pt x="2791" y="8531"/>
                    <a:pt x="2736" y="9429"/>
                    <a:pt x="2845" y="10298"/>
                  </a:cubicBezTo>
                  <a:cubicBezTo>
                    <a:pt x="2932" y="10873"/>
                    <a:pt x="3066" y="11424"/>
                    <a:pt x="3183" y="12000"/>
                  </a:cubicBezTo>
                  <a:cubicBezTo>
                    <a:pt x="3252" y="12305"/>
                    <a:pt x="3275" y="12618"/>
                    <a:pt x="3244" y="12928"/>
                  </a:cubicBezTo>
                  <a:cubicBezTo>
                    <a:pt x="3083" y="13280"/>
                    <a:pt x="2917" y="13628"/>
                    <a:pt x="2743" y="13973"/>
                  </a:cubicBezTo>
                  <a:cubicBezTo>
                    <a:pt x="2587" y="14278"/>
                    <a:pt x="2427" y="14584"/>
                    <a:pt x="2263" y="14887"/>
                  </a:cubicBezTo>
                  <a:cubicBezTo>
                    <a:pt x="2449" y="14164"/>
                    <a:pt x="2521" y="13400"/>
                    <a:pt x="2385" y="12663"/>
                  </a:cubicBezTo>
                  <a:cubicBezTo>
                    <a:pt x="2315" y="12300"/>
                    <a:pt x="2224" y="11939"/>
                    <a:pt x="2095" y="11592"/>
                  </a:cubicBezTo>
                  <a:cubicBezTo>
                    <a:pt x="1982" y="11325"/>
                    <a:pt x="1918" y="10993"/>
                    <a:pt x="1744" y="10762"/>
                  </a:cubicBezTo>
                  <a:cubicBezTo>
                    <a:pt x="1709" y="10740"/>
                    <a:pt x="1677" y="10730"/>
                    <a:pt x="1646" y="10730"/>
                  </a:cubicBezTo>
                  <a:cubicBezTo>
                    <a:pt x="1454" y="10730"/>
                    <a:pt x="1348" y="11124"/>
                    <a:pt x="1264" y="11264"/>
                  </a:cubicBezTo>
                  <a:cubicBezTo>
                    <a:pt x="1073" y="11683"/>
                    <a:pt x="903" y="12113"/>
                    <a:pt x="788" y="12560"/>
                  </a:cubicBezTo>
                  <a:cubicBezTo>
                    <a:pt x="387" y="13970"/>
                    <a:pt x="729" y="15021"/>
                    <a:pt x="898" y="16405"/>
                  </a:cubicBezTo>
                  <a:cubicBezTo>
                    <a:pt x="914" y="16669"/>
                    <a:pt x="912" y="16928"/>
                    <a:pt x="899" y="17190"/>
                  </a:cubicBezTo>
                  <a:cubicBezTo>
                    <a:pt x="848" y="17267"/>
                    <a:pt x="797" y="17342"/>
                    <a:pt x="745" y="17418"/>
                  </a:cubicBezTo>
                  <a:cubicBezTo>
                    <a:pt x="570" y="17677"/>
                    <a:pt x="386" y="17941"/>
                    <a:pt x="219" y="18211"/>
                  </a:cubicBezTo>
                  <a:cubicBezTo>
                    <a:pt x="201" y="18238"/>
                    <a:pt x="184" y="18266"/>
                    <a:pt x="168" y="18293"/>
                  </a:cubicBezTo>
                  <a:cubicBezTo>
                    <a:pt x="123" y="18362"/>
                    <a:pt x="1" y="18483"/>
                    <a:pt x="107" y="18565"/>
                  </a:cubicBezTo>
                  <a:cubicBezTo>
                    <a:pt x="126" y="18580"/>
                    <a:pt x="150" y="18587"/>
                    <a:pt x="174" y="18587"/>
                  </a:cubicBezTo>
                  <a:cubicBezTo>
                    <a:pt x="208" y="18587"/>
                    <a:pt x="242" y="18573"/>
                    <a:pt x="263" y="18545"/>
                  </a:cubicBezTo>
                  <a:cubicBezTo>
                    <a:pt x="349" y="18429"/>
                    <a:pt x="444" y="18322"/>
                    <a:pt x="533" y="18210"/>
                  </a:cubicBezTo>
                  <a:cubicBezTo>
                    <a:pt x="544" y="18197"/>
                    <a:pt x="554" y="18185"/>
                    <a:pt x="564" y="18172"/>
                  </a:cubicBezTo>
                  <a:cubicBezTo>
                    <a:pt x="574" y="18158"/>
                    <a:pt x="584" y="18146"/>
                    <a:pt x="594" y="18132"/>
                  </a:cubicBezTo>
                  <a:cubicBezTo>
                    <a:pt x="719" y="18103"/>
                    <a:pt x="847" y="18092"/>
                    <a:pt x="977" y="18092"/>
                  </a:cubicBezTo>
                  <a:cubicBezTo>
                    <a:pt x="1200" y="18092"/>
                    <a:pt x="1426" y="18123"/>
                    <a:pt x="1645" y="18143"/>
                  </a:cubicBezTo>
                  <a:cubicBezTo>
                    <a:pt x="1794" y="18161"/>
                    <a:pt x="1944" y="18170"/>
                    <a:pt x="2093" y="18170"/>
                  </a:cubicBezTo>
                  <a:cubicBezTo>
                    <a:pt x="3328" y="18170"/>
                    <a:pt x="4535" y="17553"/>
                    <a:pt x="5315" y="16597"/>
                  </a:cubicBezTo>
                  <a:cubicBezTo>
                    <a:pt x="5489" y="16406"/>
                    <a:pt x="6148" y="15602"/>
                    <a:pt x="5551" y="15602"/>
                  </a:cubicBezTo>
                  <a:cubicBezTo>
                    <a:pt x="5547" y="15602"/>
                    <a:pt x="5543" y="15602"/>
                    <a:pt x="5539" y="15602"/>
                  </a:cubicBezTo>
                  <a:cubicBezTo>
                    <a:pt x="3971" y="15947"/>
                    <a:pt x="2226" y="16311"/>
                    <a:pt x="1063" y="17474"/>
                  </a:cubicBezTo>
                  <a:cubicBezTo>
                    <a:pt x="1293" y="17139"/>
                    <a:pt x="1512" y="16797"/>
                    <a:pt x="1720" y="16451"/>
                  </a:cubicBezTo>
                  <a:cubicBezTo>
                    <a:pt x="2443" y="15690"/>
                    <a:pt x="3480" y="15338"/>
                    <a:pt x="4382" y="14833"/>
                  </a:cubicBezTo>
                  <a:cubicBezTo>
                    <a:pt x="5174" y="14397"/>
                    <a:pt x="5813" y="13768"/>
                    <a:pt x="6255" y="12979"/>
                  </a:cubicBezTo>
                  <a:cubicBezTo>
                    <a:pt x="6261" y="12972"/>
                    <a:pt x="6264" y="12965"/>
                    <a:pt x="6268" y="12957"/>
                  </a:cubicBezTo>
                  <a:cubicBezTo>
                    <a:pt x="6652" y="12283"/>
                    <a:pt x="6975" y="11573"/>
                    <a:pt x="7221" y="10837"/>
                  </a:cubicBezTo>
                  <a:cubicBezTo>
                    <a:pt x="7257" y="10663"/>
                    <a:pt x="7543" y="10106"/>
                    <a:pt x="7221" y="10106"/>
                  </a:cubicBezTo>
                  <a:cubicBezTo>
                    <a:pt x="7211" y="10106"/>
                    <a:pt x="7200" y="10107"/>
                    <a:pt x="7189" y="10108"/>
                  </a:cubicBezTo>
                  <a:cubicBezTo>
                    <a:pt x="7006" y="10177"/>
                    <a:pt x="6844" y="10290"/>
                    <a:pt x="6669" y="10379"/>
                  </a:cubicBezTo>
                  <a:cubicBezTo>
                    <a:pt x="6530" y="10450"/>
                    <a:pt x="6392" y="10525"/>
                    <a:pt x="6255" y="10601"/>
                  </a:cubicBezTo>
                  <a:cubicBezTo>
                    <a:pt x="5206" y="11191"/>
                    <a:pt x="4278" y="11926"/>
                    <a:pt x="3572" y="12925"/>
                  </a:cubicBezTo>
                  <a:cubicBezTo>
                    <a:pt x="3737" y="12560"/>
                    <a:pt x="3897" y="12193"/>
                    <a:pt x="4051" y="11824"/>
                  </a:cubicBezTo>
                  <a:cubicBezTo>
                    <a:pt x="4187" y="11660"/>
                    <a:pt x="4332" y="11501"/>
                    <a:pt x="4487" y="11353"/>
                  </a:cubicBezTo>
                  <a:cubicBezTo>
                    <a:pt x="5073" y="10802"/>
                    <a:pt x="5703" y="10283"/>
                    <a:pt x="6255" y="9691"/>
                  </a:cubicBezTo>
                  <a:cubicBezTo>
                    <a:pt x="6357" y="9581"/>
                    <a:pt x="6457" y="9471"/>
                    <a:pt x="6553" y="9356"/>
                  </a:cubicBezTo>
                  <a:cubicBezTo>
                    <a:pt x="7140" y="8649"/>
                    <a:pt x="7613" y="7828"/>
                    <a:pt x="7864" y="6939"/>
                  </a:cubicBezTo>
                  <a:cubicBezTo>
                    <a:pt x="7905" y="6709"/>
                    <a:pt x="8037" y="6325"/>
                    <a:pt x="7847" y="6141"/>
                  </a:cubicBezTo>
                  <a:cubicBezTo>
                    <a:pt x="7806" y="6113"/>
                    <a:pt x="7763" y="6102"/>
                    <a:pt x="7718" y="6102"/>
                  </a:cubicBezTo>
                  <a:cubicBezTo>
                    <a:pt x="7517" y="6102"/>
                    <a:pt x="7283" y="6336"/>
                    <a:pt x="7124" y="6424"/>
                  </a:cubicBezTo>
                  <a:cubicBezTo>
                    <a:pt x="6816" y="6629"/>
                    <a:pt x="6523" y="6857"/>
                    <a:pt x="6255" y="7112"/>
                  </a:cubicBezTo>
                  <a:cubicBezTo>
                    <a:pt x="6057" y="7302"/>
                    <a:pt x="5873" y="7507"/>
                    <a:pt x="5707" y="7729"/>
                  </a:cubicBezTo>
                  <a:cubicBezTo>
                    <a:pt x="5612" y="7860"/>
                    <a:pt x="5519" y="7995"/>
                    <a:pt x="5431" y="8133"/>
                  </a:cubicBezTo>
                  <a:cubicBezTo>
                    <a:pt x="5692" y="7379"/>
                    <a:pt x="5932" y="6619"/>
                    <a:pt x="6106" y="5842"/>
                  </a:cubicBezTo>
                  <a:cubicBezTo>
                    <a:pt x="6113" y="5808"/>
                    <a:pt x="6118" y="5774"/>
                    <a:pt x="6123" y="5739"/>
                  </a:cubicBezTo>
                  <a:lnTo>
                    <a:pt x="6123" y="5738"/>
                  </a:lnTo>
                  <a:cubicBezTo>
                    <a:pt x="6174" y="5547"/>
                    <a:pt x="6219" y="5353"/>
                    <a:pt x="6255" y="5157"/>
                  </a:cubicBezTo>
                  <a:cubicBezTo>
                    <a:pt x="6315" y="4850"/>
                    <a:pt x="6361" y="4540"/>
                    <a:pt x="6408" y="4234"/>
                  </a:cubicBezTo>
                  <a:cubicBezTo>
                    <a:pt x="6586" y="3119"/>
                    <a:pt x="6654" y="1976"/>
                    <a:pt x="6408" y="865"/>
                  </a:cubicBezTo>
                  <a:cubicBezTo>
                    <a:pt x="6373" y="671"/>
                    <a:pt x="6337" y="478"/>
                    <a:pt x="6299" y="286"/>
                  </a:cubicBezTo>
                  <a:cubicBezTo>
                    <a:pt x="6294" y="233"/>
                    <a:pt x="6281" y="175"/>
                    <a:pt x="6255" y="124"/>
                  </a:cubicBezTo>
                  <a:cubicBezTo>
                    <a:pt x="6222" y="54"/>
                    <a:pt x="6170" y="1"/>
                    <a:pt x="609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82"/>
            <p:cNvSpPr/>
            <p:nvPr/>
          </p:nvSpPr>
          <p:spPr>
            <a:xfrm>
              <a:off x="7902151" y="-421831"/>
              <a:ext cx="29297" cy="33636"/>
            </a:xfrm>
            <a:custGeom>
              <a:avLst/>
              <a:gdLst/>
              <a:ahLst/>
              <a:cxnLst/>
              <a:rect l="l" t="t" r="r" b="b"/>
              <a:pathLst>
                <a:path w="601" h="690" extrusionOk="0">
                  <a:moveTo>
                    <a:pt x="601" y="0"/>
                  </a:moveTo>
                  <a:lnTo>
                    <a:pt x="601" y="0"/>
                  </a:lnTo>
                  <a:cubicBezTo>
                    <a:pt x="358" y="190"/>
                    <a:pt x="151" y="418"/>
                    <a:pt x="1" y="689"/>
                  </a:cubicBezTo>
                  <a:cubicBezTo>
                    <a:pt x="204" y="467"/>
                    <a:pt x="409" y="238"/>
                    <a:pt x="6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82"/>
            <p:cNvSpPr/>
            <p:nvPr/>
          </p:nvSpPr>
          <p:spPr>
            <a:xfrm>
              <a:off x="7938809" y="-750145"/>
              <a:ext cx="39290" cy="267039"/>
            </a:xfrm>
            <a:custGeom>
              <a:avLst/>
              <a:gdLst/>
              <a:ahLst/>
              <a:cxnLst/>
              <a:rect l="l" t="t" r="r" b="b"/>
              <a:pathLst>
                <a:path w="806" h="5478" extrusionOk="0">
                  <a:moveTo>
                    <a:pt x="752" y="0"/>
                  </a:moveTo>
                  <a:lnTo>
                    <a:pt x="752" y="0"/>
                  </a:lnTo>
                  <a:cubicBezTo>
                    <a:pt x="125" y="1280"/>
                    <a:pt x="1" y="2420"/>
                    <a:pt x="294" y="3870"/>
                  </a:cubicBezTo>
                  <a:cubicBezTo>
                    <a:pt x="375" y="4402"/>
                    <a:pt x="451" y="4940"/>
                    <a:pt x="412" y="5478"/>
                  </a:cubicBezTo>
                  <a:cubicBezTo>
                    <a:pt x="525" y="5300"/>
                    <a:pt x="636" y="5121"/>
                    <a:pt x="745" y="4940"/>
                  </a:cubicBezTo>
                  <a:cubicBezTo>
                    <a:pt x="754" y="4878"/>
                    <a:pt x="760" y="4815"/>
                    <a:pt x="766" y="4751"/>
                  </a:cubicBezTo>
                  <a:cubicBezTo>
                    <a:pt x="805" y="4156"/>
                    <a:pt x="617" y="3572"/>
                    <a:pt x="534" y="2981"/>
                  </a:cubicBezTo>
                  <a:cubicBezTo>
                    <a:pt x="396" y="1990"/>
                    <a:pt x="553" y="987"/>
                    <a:pt x="75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82"/>
            <p:cNvSpPr/>
            <p:nvPr/>
          </p:nvSpPr>
          <p:spPr>
            <a:xfrm>
              <a:off x="7951337" y="-501777"/>
              <a:ext cx="200791" cy="68393"/>
            </a:xfrm>
            <a:custGeom>
              <a:avLst/>
              <a:gdLst/>
              <a:ahLst/>
              <a:cxnLst/>
              <a:rect l="l" t="t" r="r" b="b"/>
              <a:pathLst>
                <a:path w="4119" h="1403" extrusionOk="0">
                  <a:moveTo>
                    <a:pt x="4119" y="0"/>
                  </a:moveTo>
                  <a:lnTo>
                    <a:pt x="4119" y="0"/>
                  </a:lnTo>
                  <a:cubicBezTo>
                    <a:pt x="3728" y="276"/>
                    <a:pt x="3268" y="446"/>
                    <a:pt x="2803" y="569"/>
                  </a:cubicBezTo>
                  <a:cubicBezTo>
                    <a:pt x="2105" y="754"/>
                    <a:pt x="1380" y="841"/>
                    <a:pt x="694" y="1069"/>
                  </a:cubicBezTo>
                  <a:cubicBezTo>
                    <a:pt x="458" y="1148"/>
                    <a:pt x="221" y="1248"/>
                    <a:pt x="0" y="1372"/>
                  </a:cubicBezTo>
                  <a:cubicBezTo>
                    <a:pt x="57" y="1367"/>
                    <a:pt x="114" y="1365"/>
                    <a:pt x="170" y="1365"/>
                  </a:cubicBezTo>
                  <a:cubicBezTo>
                    <a:pt x="234" y="1365"/>
                    <a:pt x="297" y="1367"/>
                    <a:pt x="359" y="1371"/>
                  </a:cubicBezTo>
                  <a:cubicBezTo>
                    <a:pt x="602" y="1386"/>
                    <a:pt x="847" y="1402"/>
                    <a:pt x="1091" y="1402"/>
                  </a:cubicBezTo>
                  <a:cubicBezTo>
                    <a:pt x="1424" y="1402"/>
                    <a:pt x="1756" y="1372"/>
                    <a:pt x="2078" y="1269"/>
                  </a:cubicBezTo>
                  <a:cubicBezTo>
                    <a:pt x="2856" y="1058"/>
                    <a:pt x="3584" y="611"/>
                    <a:pt x="411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82"/>
            <p:cNvSpPr/>
            <p:nvPr/>
          </p:nvSpPr>
          <p:spPr>
            <a:xfrm>
              <a:off x="8008860" y="-798454"/>
              <a:ext cx="242958" cy="262213"/>
            </a:xfrm>
            <a:custGeom>
              <a:avLst/>
              <a:gdLst/>
              <a:ahLst/>
              <a:cxnLst/>
              <a:rect l="l" t="t" r="r" b="b"/>
              <a:pathLst>
                <a:path w="4984" h="5379" extrusionOk="0">
                  <a:moveTo>
                    <a:pt x="4983" y="1"/>
                  </a:moveTo>
                  <a:cubicBezTo>
                    <a:pt x="4969" y="10"/>
                    <a:pt x="4955" y="19"/>
                    <a:pt x="4940" y="27"/>
                  </a:cubicBezTo>
                  <a:cubicBezTo>
                    <a:pt x="4301" y="1206"/>
                    <a:pt x="3401" y="2243"/>
                    <a:pt x="2323" y="3041"/>
                  </a:cubicBezTo>
                  <a:cubicBezTo>
                    <a:pt x="1798" y="3429"/>
                    <a:pt x="1229" y="3764"/>
                    <a:pt x="758" y="4217"/>
                  </a:cubicBezTo>
                  <a:cubicBezTo>
                    <a:pt x="633" y="4338"/>
                    <a:pt x="515" y="4468"/>
                    <a:pt x="409" y="4608"/>
                  </a:cubicBezTo>
                  <a:cubicBezTo>
                    <a:pt x="248" y="4821"/>
                    <a:pt x="114" y="5052"/>
                    <a:pt x="27" y="5299"/>
                  </a:cubicBezTo>
                  <a:cubicBezTo>
                    <a:pt x="19" y="5325"/>
                    <a:pt x="9" y="5351"/>
                    <a:pt x="1" y="5379"/>
                  </a:cubicBezTo>
                  <a:cubicBezTo>
                    <a:pt x="845" y="4706"/>
                    <a:pt x="1953" y="4400"/>
                    <a:pt x="2803" y="3723"/>
                  </a:cubicBezTo>
                  <a:cubicBezTo>
                    <a:pt x="3331" y="3304"/>
                    <a:pt x="3768" y="2699"/>
                    <a:pt x="4125" y="2040"/>
                  </a:cubicBezTo>
                  <a:cubicBezTo>
                    <a:pt x="4490" y="1367"/>
                    <a:pt x="4771" y="642"/>
                    <a:pt x="498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82"/>
            <p:cNvSpPr/>
            <p:nvPr/>
          </p:nvSpPr>
          <p:spPr>
            <a:xfrm>
              <a:off x="8114495" y="-994175"/>
              <a:ext cx="165010" cy="235402"/>
            </a:xfrm>
            <a:custGeom>
              <a:avLst/>
              <a:gdLst/>
              <a:ahLst/>
              <a:cxnLst/>
              <a:rect l="l" t="t" r="r" b="b"/>
              <a:pathLst>
                <a:path w="3385" h="4829" extrusionOk="0">
                  <a:moveTo>
                    <a:pt x="3385" y="0"/>
                  </a:moveTo>
                  <a:cubicBezTo>
                    <a:pt x="3260" y="74"/>
                    <a:pt x="3140" y="148"/>
                    <a:pt x="3026" y="222"/>
                  </a:cubicBezTo>
                  <a:cubicBezTo>
                    <a:pt x="2678" y="1163"/>
                    <a:pt x="2264" y="2090"/>
                    <a:pt x="1542" y="2772"/>
                  </a:cubicBezTo>
                  <a:cubicBezTo>
                    <a:pt x="1194" y="3103"/>
                    <a:pt x="783" y="3366"/>
                    <a:pt x="456" y="3718"/>
                  </a:cubicBezTo>
                  <a:cubicBezTo>
                    <a:pt x="436" y="3740"/>
                    <a:pt x="416" y="3762"/>
                    <a:pt x="398" y="3784"/>
                  </a:cubicBezTo>
                  <a:cubicBezTo>
                    <a:pt x="385" y="3819"/>
                    <a:pt x="372" y="3855"/>
                    <a:pt x="360" y="3891"/>
                  </a:cubicBezTo>
                  <a:cubicBezTo>
                    <a:pt x="244" y="4205"/>
                    <a:pt x="125" y="4518"/>
                    <a:pt x="1" y="4829"/>
                  </a:cubicBezTo>
                  <a:cubicBezTo>
                    <a:pt x="456" y="4329"/>
                    <a:pt x="987" y="3889"/>
                    <a:pt x="1457" y="3404"/>
                  </a:cubicBezTo>
                  <a:cubicBezTo>
                    <a:pt x="1631" y="3231"/>
                    <a:pt x="1799" y="3053"/>
                    <a:pt x="1958" y="2869"/>
                  </a:cubicBezTo>
                  <a:cubicBezTo>
                    <a:pt x="2309" y="2467"/>
                    <a:pt x="2622" y="2032"/>
                    <a:pt x="2871" y="1557"/>
                  </a:cubicBezTo>
                  <a:cubicBezTo>
                    <a:pt x="3124" y="1075"/>
                    <a:pt x="3383" y="557"/>
                    <a:pt x="33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82"/>
            <p:cNvSpPr/>
            <p:nvPr/>
          </p:nvSpPr>
          <p:spPr>
            <a:xfrm>
              <a:off x="8048589" y="-983548"/>
              <a:ext cx="51575" cy="282687"/>
            </a:xfrm>
            <a:custGeom>
              <a:avLst/>
              <a:gdLst/>
              <a:ahLst/>
              <a:cxnLst/>
              <a:rect l="l" t="t" r="r" b="b"/>
              <a:pathLst>
                <a:path w="1058" h="5799" extrusionOk="0">
                  <a:moveTo>
                    <a:pt x="781" y="1"/>
                  </a:moveTo>
                  <a:cubicBezTo>
                    <a:pt x="90" y="1075"/>
                    <a:pt x="1" y="2576"/>
                    <a:pt x="185" y="3810"/>
                  </a:cubicBezTo>
                  <a:cubicBezTo>
                    <a:pt x="289" y="4472"/>
                    <a:pt x="488" y="5128"/>
                    <a:pt x="523" y="5799"/>
                  </a:cubicBezTo>
                  <a:cubicBezTo>
                    <a:pt x="539" y="5774"/>
                    <a:pt x="552" y="5748"/>
                    <a:pt x="568" y="5724"/>
                  </a:cubicBezTo>
                  <a:cubicBezTo>
                    <a:pt x="695" y="5431"/>
                    <a:pt x="819" y="5138"/>
                    <a:pt x="940" y="4843"/>
                  </a:cubicBezTo>
                  <a:cubicBezTo>
                    <a:pt x="982" y="4705"/>
                    <a:pt x="1021" y="4566"/>
                    <a:pt x="1057" y="4426"/>
                  </a:cubicBezTo>
                  <a:cubicBezTo>
                    <a:pt x="914" y="3751"/>
                    <a:pt x="584" y="3109"/>
                    <a:pt x="459" y="2425"/>
                  </a:cubicBezTo>
                  <a:cubicBezTo>
                    <a:pt x="313" y="1611"/>
                    <a:pt x="465" y="768"/>
                    <a:pt x="7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82"/>
            <p:cNvSpPr/>
            <p:nvPr/>
          </p:nvSpPr>
          <p:spPr>
            <a:xfrm>
              <a:off x="8157588" y="-1287586"/>
              <a:ext cx="54743" cy="363608"/>
            </a:xfrm>
            <a:custGeom>
              <a:avLst/>
              <a:gdLst/>
              <a:ahLst/>
              <a:cxnLst/>
              <a:rect l="l" t="t" r="r" b="b"/>
              <a:pathLst>
                <a:path w="1123" h="7459" extrusionOk="0">
                  <a:moveTo>
                    <a:pt x="842" y="0"/>
                  </a:moveTo>
                  <a:cubicBezTo>
                    <a:pt x="791" y="74"/>
                    <a:pt x="741" y="153"/>
                    <a:pt x="694" y="235"/>
                  </a:cubicBezTo>
                  <a:cubicBezTo>
                    <a:pt x="846" y="2447"/>
                    <a:pt x="403" y="4707"/>
                    <a:pt x="51" y="6922"/>
                  </a:cubicBezTo>
                  <a:cubicBezTo>
                    <a:pt x="44" y="6972"/>
                    <a:pt x="36" y="7023"/>
                    <a:pt x="28" y="7073"/>
                  </a:cubicBezTo>
                  <a:cubicBezTo>
                    <a:pt x="15" y="7162"/>
                    <a:pt x="1" y="7256"/>
                    <a:pt x="24" y="7343"/>
                  </a:cubicBezTo>
                  <a:cubicBezTo>
                    <a:pt x="31" y="7368"/>
                    <a:pt x="41" y="7392"/>
                    <a:pt x="53" y="7416"/>
                  </a:cubicBezTo>
                  <a:cubicBezTo>
                    <a:pt x="61" y="7431"/>
                    <a:pt x="69" y="7445"/>
                    <a:pt x="79" y="7458"/>
                  </a:cubicBezTo>
                  <a:cubicBezTo>
                    <a:pt x="270" y="6929"/>
                    <a:pt x="460" y="6400"/>
                    <a:pt x="651" y="5872"/>
                  </a:cubicBezTo>
                  <a:cubicBezTo>
                    <a:pt x="670" y="5816"/>
                    <a:pt x="690" y="5759"/>
                    <a:pt x="710" y="5702"/>
                  </a:cubicBezTo>
                  <a:cubicBezTo>
                    <a:pt x="884" y="4796"/>
                    <a:pt x="1009" y="3876"/>
                    <a:pt x="1074" y="2954"/>
                  </a:cubicBezTo>
                  <a:cubicBezTo>
                    <a:pt x="1093" y="2705"/>
                    <a:pt x="1107" y="2455"/>
                    <a:pt x="1115" y="2206"/>
                  </a:cubicBezTo>
                  <a:cubicBezTo>
                    <a:pt x="1123" y="1928"/>
                    <a:pt x="1106" y="1655"/>
                    <a:pt x="1074" y="1385"/>
                  </a:cubicBezTo>
                  <a:cubicBezTo>
                    <a:pt x="1023" y="921"/>
                    <a:pt x="928" y="464"/>
                    <a:pt x="84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82"/>
            <p:cNvSpPr/>
            <p:nvPr/>
          </p:nvSpPr>
          <p:spPr>
            <a:xfrm>
              <a:off x="7273113" y="-1296507"/>
              <a:ext cx="486061" cy="677590"/>
            </a:xfrm>
            <a:custGeom>
              <a:avLst/>
              <a:gdLst/>
              <a:ahLst/>
              <a:cxnLst/>
              <a:rect l="l" t="t" r="r" b="b"/>
              <a:pathLst>
                <a:path w="9971" h="13900" extrusionOk="0">
                  <a:moveTo>
                    <a:pt x="1297" y="0"/>
                  </a:moveTo>
                  <a:cubicBezTo>
                    <a:pt x="1225" y="125"/>
                    <a:pt x="1156" y="253"/>
                    <a:pt x="1101" y="374"/>
                  </a:cubicBezTo>
                  <a:cubicBezTo>
                    <a:pt x="676" y="1310"/>
                    <a:pt x="739" y="2369"/>
                    <a:pt x="881" y="3361"/>
                  </a:cubicBezTo>
                  <a:cubicBezTo>
                    <a:pt x="919" y="3616"/>
                    <a:pt x="970" y="3869"/>
                    <a:pt x="1025" y="4121"/>
                  </a:cubicBezTo>
                  <a:cubicBezTo>
                    <a:pt x="1058" y="4151"/>
                    <a:pt x="1061" y="4188"/>
                    <a:pt x="1047" y="4218"/>
                  </a:cubicBezTo>
                  <a:cubicBezTo>
                    <a:pt x="1164" y="4739"/>
                    <a:pt x="1293" y="5259"/>
                    <a:pt x="1354" y="5790"/>
                  </a:cubicBezTo>
                  <a:cubicBezTo>
                    <a:pt x="1379" y="6217"/>
                    <a:pt x="1227" y="6629"/>
                    <a:pt x="1060" y="7015"/>
                  </a:cubicBezTo>
                  <a:cubicBezTo>
                    <a:pt x="820" y="7557"/>
                    <a:pt x="405" y="7993"/>
                    <a:pt x="1" y="8417"/>
                  </a:cubicBezTo>
                  <a:cubicBezTo>
                    <a:pt x="344" y="8729"/>
                    <a:pt x="797" y="8890"/>
                    <a:pt x="1239" y="9006"/>
                  </a:cubicBezTo>
                  <a:cubicBezTo>
                    <a:pt x="1330" y="9044"/>
                    <a:pt x="1480" y="9034"/>
                    <a:pt x="1548" y="9110"/>
                  </a:cubicBezTo>
                  <a:cubicBezTo>
                    <a:pt x="1559" y="9113"/>
                    <a:pt x="1572" y="9121"/>
                    <a:pt x="1584" y="9137"/>
                  </a:cubicBezTo>
                  <a:cubicBezTo>
                    <a:pt x="1619" y="9223"/>
                    <a:pt x="1606" y="9322"/>
                    <a:pt x="1618" y="9413"/>
                  </a:cubicBezTo>
                  <a:cubicBezTo>
                    <a:pt x="1635" y="9532"/>
                    <a:pt x="1737" y="9613"/>
                    <a:pt x="1824" y="9685"/>
                  </a:cubicBezTo>
                  <a:cubicBezTo>
                    <a:pt x="1933" y="9756"/>
                    <a:pt x="2010" y="9861"/>
                    <a:pt x="1957" y="9994"/>
                  </a:cubicBezTo>
                  <a:cubicBezTo>
                    <a:pt x="1912" y="10156"/>
                    <a:pt x="1909" y="10346"/>
                    <a:pt x="2013" y="10487"/>
                  </a:cubicBezTo>
                  <a:cubicBezTo>
                    <a:pt x="2173" y="10659"/>
                    <a:pt x="2388" y="10773"/>
                    <a:pt x="2550" y="10946"/>
                  </a:cubicBezTo>
                  <a:cubicBezTo>
                    <a:pt x="2687" y="11053"/>
                    <a:pt x="2606" y="11238"/>
                    <a:pt x="2636" y="11386"/>
                  </a:cubicBezTo>
                  <a:cubicBezTo>
                    <a:pt x="2685" y="11758"/>
                    <a:pt x="2745" y="12162"/>
                    <a:pt x="2988" y="12461"/>
                  </a:cubicBezTo>
                  <a:cubicBezTo>
                    <a:pt x="3000" y="12474"/>
                    <a:pt x="3012" y="12487"/>
                    <a:pt x="3024" y="12496"/>
                  </a:cubicBezTo>
                  <a:cubicBezTo>
                    <a:pt x="3107" y="12567"/>
                    <a:pt x="3206" y="12594"/>
                    <a:pt x="3309" y="12594"/>
                  </a:cubicBezTo>
                  <a:cubicBezTo>
                    <a:pt x="3467" y="12594"/>
                    <a:pt x="3635" y="12529"/>
                    <a:pt x="3767" y="12455"/>
                  </a:cubicBezTo>
                  <a:cubicBezTo>
                    <a:pt x="4326" y="12155"/>
                    <a:pt x="4861" y="11731"/>
                    <a:pt x="5508" y="11652"/>
                  </a:cubicBezTo>
                  <a:cubicBezTo>
                    <a:pt x="5525" y="11652"/>
                    <a:pt x="5541" y="11654"/>
                    <a:pt x="5556" y="11660"/>
                  </a:cubicBezTo>
                  <a:cubicBezTo>
                    <a:pt x="5584" y="11663"/>
                    <a:pt x="5615" y="11673"/>
                    <a:pt x="5643" y="11689"/>
                  </a:cubicBezTo>
                  <a:cubicBezTo>
                    <a:pt x="5685" y="11716"/>
                    <a:pt x="5724" y="11743"/>
                    <a:pt x="5763" y="11774"/>
                  </a:cubicBezTo>
                  <a:cubicBezTo>
                    <a:pt x="6322" y="12216"/>
                    <a:pt x="6627" y="13152"/>
                    <a:pt x="6688" y="13823"/>
                  </a:cubicBezTo>
                  <a:cubicBezTo>
                    <a:pt x="6688" y="13842"/>
                    <a:pt x="6687" y="13868"/>
                    <a:pt x="6687" y="13899"/>
                  </a:cubicBezTo>
                  <a:cubicBezTo>
                    <a:pt x="6928" y="13620"/>
                    <a:pt x="7172" y="13345"/>
                    <a:pt x="7407" y="13064"/>
                  </a:cubicBezTo>
                  <a:cubicBezTo>
                    <a:pt x="8019" y="12317"/>
                    <a:pt x="8562" y="11499"/>
                    <a:pt x="8877" y="10582"/>
                  </a:cubicBezTo>
                  <a:cubicBezTo>
                    <a:pt x="9047" y="10092"/>
                    <a:pt x="9204" y="9589"/>
                    <a:pt x="9305" y="9079"/>
                  </a:cubicBezTo>
                  <a:cubicBezTo>
                    <a:pt x="9364" y="8783"/>
                    <a:pt x="9411" y="8484"/>
                    <a:pt x="9453" y="8185"/>
                  </a:cubicBezTo>
                  <a:cubicBezTo>
                    <a:pt x="9460" y="8154"/>
                    <a:pt x="9464" y="8121"/>
                    <a:pt x="9468" y="8087"/>
                  </a:cubicBezTo>
                  <a:lnTo>
                    <a:pt x="9468" y="8087"/>
                  </a:lnTo>
                  <a:cubicBezTo>
                    <a:pt x="9282" y="8243"/>
                    <a:pt x="9055" y="8358"/>
                    <a:pt x="8783" y="8417"/>
                  </a:cubicBezTo>
                  <a:cubicBezTo>
                    <a:pt x="8732" y="8427"/>
                    <a:pt x="8679" y="8435"/>
                    <a:pt x="8624" y="8442"/>
                  </a:cubicBezTo>
                  <a:cubicBezTo>
                    <a:pt x="8630" y="8453"/>
                    <a:pt x="8635" y="8465"/>
                    <a:pt x="8641" y="8476"/>
                  </a:cubicBezTo>
                  <a:cubicBezTo>
                    <a:pt x="8778" y="8795"/>
                    <a:pt x="8545" y="9225"/>
                    <a:pt x="8185" y="9225"/>
                  </a:cubicBezTo>
                  <a:cubicBezTo>
                    <a:pt x="8103" y="9225"/>
                    <a:pt x="8015" y="9203"/>
                    <a:pt x="7923" y="9153"/>
                  </a:cubicBezTo>
                  <a:cubicBezTo>
                    <a:pt x="7888" y="9129"/>
                    <a:pt x="7857" y="9105"/>
                    <a:pt x="7830" y="9078"/>
                  </a:cubicBezTo>
                  <a:cubicBezTo>
                    <a:pt x="7481" y="8744"/>
                    <a:pt x="7706" y="8174"/>
                    <a:pt x="8153" y="8174"/>
                  </a:cubicBezTo>
                  <a:cubicBezTo>
                    <a:pt x="8215" y="8174"/>
                    <a:pt x="8281" y="8185"/>
                    <a:pt x="8351" y="8210"/>
                  </a:cubicBezTo>
                  <a:cubicBezTo>
                    <a:pt x="8403" y="8194"/>
                    <a:pt x="8457" y="8185"/>
                    <a:pt x="8511" y="8176"/>
                  </a:cubicBezTo>
                  <a:cubicBezTo>
                    <a:pt x="8815" y="8130"/>
                    <a:pt x="9101" y="8039"/>
                    <a:pt x="9328" y="7830"/>
                  </a:cubicBezTo>
                  <a:cubicBezTo>
                    <a:pt x="9849" y="7349"/>
                    <a:pt x="9891" y="6607"/>
                    <a:pt x="9970" y="5944"/>
                  </a:cubicBezTo>
                  <a:cubicBezTo>
                    <a:pt x="9703" y="5925"/>
                    <a:pt x="9406" y="5909"/>
                    <a:pt x="9105" y="5880"/>
                  </a:cubicBezTo>
                  <a:cubicBezTo>
                    <a:pt x="9097" y="5886"/>
                    <a:pt x="9090" y="5893"/>
                    <a:pt x="9084" y="5900"/>
                  </a:cubicBezTo>
                  <a:cubicBezTo>
                    <a:pt x="8922" y="6051"/>
                    <a:pt x="8820" y="6256"/>
                    <a:pt x="8722" y="6452"/>
                  </a:cubicBezTo>
                  <a:cubicBezTo>
                    <a:pt x="8950" y="6661"/>
                    <a:pt x="9011" y="6880"/>
                    <a:pt x="8943" y="7098"/>
                  </a:cubicBezTo>
                  <a:cubicBezTo>
                    <a:pt x="9126" y="6973"/>
                    <a:pt x="9285" y="6819"/>
                    <a:pt x="9398" y="6622"/>
                  </a:cubicBezTo>
                  <a:cubicBezTo>
                    <a:pt x="9410" y="6604"/>
                    <a:pt x="9430" y="6592"/>
                    <a:pt x="9450" y="6592"/>
                  </a:cubicBezTo>
                  <a:cubicBezTo>
                    <a:pt x="9458" y="6592"/>
                    <a:pt x="9466" y="6594"/>
                    <a:pt x="9473" y="6597"/>
                  </a:cubicBezTo>
                  <a:cubicBezTo>
                    <a:pt x="9504" y="6610"/>
                    <a:pt x="9515" y="6645"/>
                    <a:pt x="9505" y="6675"/>
                  </a:cubicBezTo>
                  <a:cubicBezTo>
                    <a:pt x="9442" y="6844"/>
                    <a:pt x="9368" y="7015"/>
                    <a:pt x="9254" y="7155"/>
                  </a:cubicBezTo>
                  <a:cubicBezTo>
                    <a:pt x="9163" y="7265"/>
                    <a:pt x="8951" y="7382"/>
                    <a:pt x="8773" y="7401"/>
                  </a:cubicBezTo>
                  <a:cubicBezTo>
                    <a:pt x="8754" y="7423"/>
                    <a:pt x="8735" y="7444"/>
                    <a:pt x="8715" y="7467"/>
                  </a:cubicBezTo>
                  <a:cubicBezTo>
                    <a:pt x="8626" y="7546"/>
                    <a:pt x="8475" y="7765"/>
                    <a:pt x="8338" y="7765"/>
                  </a:cubicBezTo>
                  <a:cubicBezTo>
                    <a:pt x="8303" y="7765"/>
                    <a:pt x="8269" y="7751"/>
                    <a:pt x="8237" y="7716"/>
                  </a:cubicBezTo>
                  <a:cubicBezTo>
                    <a:pt x="8176" y="7631"/>
                    <a:pt x="8225" y="7551"/>
                    <a:pt x="8299" y="7498"/>
                  </a:cubicBezTo>
                  <a:cubicBezTo>
                    <a:pt x="8454" y="7354"/>
                    <a:pt x="8606" y="7245"/>
                    <a:pt x="8725" y="7083"/>
                  </a:cubicBezTo>
                  <a:cubicBezTo>
                    <a:pt x="8925" y="6769"/>
                    <a:pt x="8757" y="6721"/>
                    <a:pt x="8514" y="6567"/>
                  </a:cubicBezTo>
                  <a:cubicBezTo>
                    <a:pt x="8365" y="6378"/>
                    <a:pt x="8609" y="6165"/>
                    <a:pt x="8709" y="6009"/>
                  </a:cubicBezTo>
                  <a:cubicBezTo>
                    <a:pt x="8751" y="5954"/>
                    <a:pt x="8799" y="5899"/>
                    <a:pt x="8853" y="5851"/>
                  </a:cubicBezTo>
                  <a:cubicBezTo>
                    <a:pt x="8445" y="5797"/>
                    <a:pt x="8043" y="5708"/>
                    <a:pt x="7704" y="5533"/>
                  </a:cubicBezTo>
                  <a:cubicBezTo>
                    <a:pt x="7684" y="6056"/>
                    <a:pt x="7541" y="6577"/>
                    <a:pt x="7334" y="7056"/>
                  </a:cubicBezTo>
                  <a:cubicBezTo>
                    <a:pt x="7267" y="7161"/>
                    <a:pt x="7189" y="7439"/>
                    <a:pt x="7046" y="7439"/>
                  </a:cubicBezTo>
                  <a:cubicBezTo>
                    <a:pt x="7023" y="7439"/>
                    <a:pt x="6998" y="7432"/>
                    <a:pt x="6972" y="7416"/>
                  </a:cubicBezTo>
                  <a:cubicBezTo>
                    <a:pt x="6911" y="7375"/>
                    <a:pt x="6914" y="7297"/>
                    <a:pt x="6910" y="7232"/>
                  </a:cubicBezTo>
                  <a:cubicBezTo>
                    <a:pt x="6893" y="7026"/>
                    <a:pt x="6875" y="6819"/>
                    <a:pt x="6857" y="6614"/>
                  </a:cubicBezTo>
                  <a:cubicBezTo>
                    <a:pt x="6775" y="6018"/>
                    <a:pt x="6597" y="5401"/>
                    <a:pt x="6209" y="4934"/>
                  </a:cubicBezTo>
                  <a:cubicBezTo>
                    <a:pt x="5757" y="4788"/>
                    <a:pt x="5312" y="4605"/>
                    <a:pt x="4894" y="4377"/>
                  </a:cubicBezTo>
                  <a:cubicBezTo>
                    <a:pt x="4329" y="4071"/>
                    <a:pt x="3811" y="3684"/>
                    <a:pt x="3387" y="3196"/>
                  </a:cubicBezTo>
                  <a:cubicBezTo>
                    <a:pt x="2726" y="2422"/>
                    <a:pt x="2220" y="1379"/>
                    <a:pt x="2202" y="338"/>
                  </a:cubicBezTo>
                  <a:cubicBezTo>
                    <a:pt x="2075" y="638"/>
                    <a:pt x="1972" y="946"/>
                    <a:pt x="1955" y="1274"/>
                  </a:cubicBezTo>
                  <a:cubicBezTo>
                    <a:pt x="1931" y="1376"/>
                    <a:pt x="1994" y="1690"/>
                    <a:pt x="1858" y="1690"/>
                  </a:cubicBezTo>
                  <a:cubicBezTo>
                    <a:pt x="1840" y="1690"/>
                    <a:pt x="1819" y="1685"/>
                    <a:pt x="1794" y="1673"/>
                  </a:cubicBezTo>
                  <a:cubicBezTo>
                    <a:pt x="1433" y="1206"/>
                    <a:pt x="1276" y="594"/>
                    <a:pt x="129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82"/>
            <p:cNvSpPr/>
            <p:nvPr/>
          </p:nvSpPr>
          <p:spPr>
            <a:xfrm>
              <a:off x="7417309" y="-1634522"/>
              <a:ext cx="636691" cy="348350"/>
            </a:xfrm>
            <a:custGeom>
              <a:avLst/>
              <a:gdLst/>
              <a:ahLst/>
              <a:cxnLst/>
              <a:rect l="l" t="t" r="r" b="b"/>
              <a:pathLst>
                <a:path w="13061" h="7146" extrusionOk="0">
                  <a:moveTo>
                    <a:pt x="4357" y="1"/>
                  </a:moveTo>
                  <a:cubicBezTo>
                    <a:pt x="4025" y="1"/>
                    <a:pt x="3693" y="132"/>
                    <a:pt x="3466" y="379"/>
                  </a:cubicBezTo>
                  <a:cubicBezTo>
                    <a:pt x="3320" y="539"/>
                    <a:pt x="3233" y="739"/>
                    <a:pt x="3158" y="940"/>
                  </a:cubicBezTo>
                  <a:cubicBezTo>
                    <a:pt x="3119" y="1020"/>
                    <a:pt x="3111" y="1121"/>
                    <a:pt x="3043" y="1183"/>
                  </a:cubicBezTo>
                  <a:cubicBezTo>
                    <a:pt x="3019" y="1202"/>
                    <a:pt x="2989" y="1211"/>
                    <a:pt x="2959" y="1211"/>
                  </a:cubicBezTo>
                  <a:cubicBezTo>
                    <a:pt x="2931" y="1211"/>
                    <a:pt x="2901" y="1202"/>
                    <a:pt x="2877" y="1188"/>
                  </a:cubicBezTo>
                  <a:cubicBezTo>
                    <a:pt x="2764" y="1127"/>
                    <a:pt x="2635" y="1096"/>
                    <a:pt x="2505" y="1096"/>
                  </a:cubicBezTo>
                  <a:cubicBezTo>
                    <a:pt x="2374" y="1096"/>
                    <a:pt x="2243" y="1128"/>
                    <a:pt x="2129" y="1193"/>
                  </a:cubicBezTo>
                  <a:cubicBezTo>
                    <a:pt x="2036" y="1252"/>
                    <a:pt x="1971" y="1339"/>
                    <a:pt x="1906" y="1425"/>
                  </a:cubicBezTo>
                  <a:cubicBezTo>
                    <a:pt x="1962" y="1452"/>
                    <a:pt x="2017" y="1482"/>
                    <a:pt x="2069" y="1517"/>
                  </a:cubicBezTo>
                  <a:cubicBezTo>
                    <a:pt x="2775" y="2027"/>
                    <a:pt x="2403" y="3119"/>
                    <a:pt x="1615" y="3119"/>
                  </a:cubicBezTo>
                  <a:cubicBezTo>
                    <a:pt x="1539" y="3119"/>
                    <a:pt x="1459" y="3109"/>
                    <a:pt x="1376" y="3087"/>
                  </a:cubicBezTo>
                  <a:cubicBezTo>
                    <a:pt x="1262" y="3050"/>
                    <a:pt x="867" y="2872"/>
                    <a:pt x="960" y="2717"/>
                  </a:cubicBezTo>
                  <a:cubicBezTo>
                    <a:pt x="981" y="2683"/>
                    <a:pt x="1021" y="2661"/>
                    <a:pt x="1061" y="2661"/>
                  </a:cubicBezTo>
                  <a:cubicBezTo>
                    <a:pt x="1080" y="2661"/>
                    <a:pt x="1098" y="2666"/>
                    <a:pt x="1115" y="2676"/>
                  </a:cubicBezTo>
                  <a:cubicBezTo>
                    <a:pt x="1263" y="2784"/>
                    <a:pt x="1426" y="2838"/>
                    <a:pt x="1579" y="2838"/>
                  </a:cubicBezTo>
                  <a:cubicBezTo>
                    <a:pt x="1837" y="2838"/>
                    <a:pt x="2067" y="2685"/>
                    <a:pt x="2152" y="2370"/>
                  </a:cubicBezTo>
                  <a:cubicBezTo>
                    <a:pt x="2220" y="1822"/>
                    <a:pt x="1806" y="1585"/>
                    <a:pt x="1352" y="1585"/>
                  </a:cubicBezTo>
                  <a:cubicBezTo>
                    <a:pt x="1040" y="1585"/>
                    <a:pt x="710" y="1696"/>
                    <a:pt x="503" y="1895"/>
                  </a:cubicBezTo>
                  <a:cubicBezTo>
                    <a:pt x="127" y="2256"/>
                    <a:pt x="0" y="2854"/>
                    <a:pt x="157" y="3346"/>
                  </a:cubicBezTo>
                  <a:cubicBezTo>
                    <a:pt x="186" y="3356"/>
                    <a:pt x="192" y="3388"/>
                    <a:pt x="182" y="3411"/>
                  </a:cubicBezTo>
                  <a:cubicBezTo>
                    <a:pt x="1875" y="4634"/>
                    <a:pt x="3746" y="5626"/>
                    <a:pt x="5740" y="6241"/>
                  </a:cubicBezTo>
                  <a:cubicBezTo>
                    <a:pt x="5817" y="6109"/>
                    <a:pt x="5959" y="5966"/>
                    <a:pt x="6003" y="5898"/>
                  </a:cubicBezTo>
                  <a:cubicBezTo>
                    <a:pt x="6306" y="5524"/>
                    <a:pt x="6771" y="5297"/>
                    <a:pt x="7251" y="5297"/>
                  </a:cubicBezTo>
                  <a:cubicBezTo>
                    <a:pt x="7278" y="5297"/>
                    <a:pt x="7305" y="5297"/>
                    <a:pt x="7333" y="5299"/>
                  </a:cubicBezTo>
                  <a:cubicBezTo>
                    <a:pt x="7734" y="5315"/>
                    <a:pt x="8210" y="5423"/>
                    <a:pt x="8400" y="5814"/>
                  </a:cubicBezTo>
                  <a:cubicBezTo>
                    <a:pt x="8424" y="5844"/>
                    <a:pt x="8418" y="5889"/>
                    <a:pt x="8384" y="5909"/>
                  </a:cubicBezTo>
                  <a:cubicBezTo>
                    <a:pt x="8372" y="5915"/>
                    <a:pt x="8361" y="5918"/>
                    <a:pt x="8351" y="5918"/>
                  </a:cubicBezTo>
                  <a:cubicBezTo>
                    <a:pt x="8297" y="5918"/>
                    <a:pt x="8277" y="5835"/>
                    <a:pt x="8238" y="5800"/>
                  </a:cubicBezTo>
                  <a:cubicBezTo>
                    <a:pt x="8022" y="5607"/>
                    <a:pt x="7707" y="5516"/>
                    <a:pt x="7386" y="5516"/>
                  </a:cubicBezTo>
                  <a:cubicBezTo>
                    <a:pt x="7015" y="5516"/>
                    <a:pt x="6635" y="5638"/>
                    <a:pt x="6393" y="5861"/>
                  </a:cubicBezTo>
                  <a:cubicBezTo>
                    <a:pt x="6242" y="5997"/>
                    <a:pt x="6108" y="6152"/>
                    <a:pt x="5986" y="6315"/>
                  </a:cubicBezTo>
                  <a:cubicBezTo>
                    <a:pt x="6431" y="6444"/>
                    <a:pt x="6883" y="6554"/>
                    <a:pt x="7339" y="6644"/>
                  </a:cubicBezTo>
                  <a:cubicBezTo>
                    <a:pt x="7869" y="6754"/>
                    <a:pt x="8404" y="6834"/>
                    <a:pt x="8941" y="6908"/>
                  </a:cubicBezTo>
                  <a:cubicBezTo>
                    <a:pt x="9820" y="7029"/>
                    <a:pt x="10705" y="7145"/>
                    <a:pt x="11594" y="7145"/>
                  </a:cubicBezTo>
                  <a:cubicBezTo>
                    <a:pt x="11708" y="7145"/>
                    <a:pt x="11823" y="7143"/>
                    <a:pt x="11937" y="7139"/>
                  </a:cubicBezTo>
                  <a:cubicBezTo>
                    <a:pt x="12199" y="7136"/>
                    <a:pt x="12460" y="7131"/>
                    <a:pt x="12721" y="7126"/>
                  </a:cubicBezTo>
                  <a:lnTo>
                    <a:pt x="12724" y="7126"/>
                  </a:lnTo>
                  <a:cubicBezTo>
                    <a:pt x="12725" y="7084"/>
                    <a:pt x="12725" y="7045"/>
                    <a:pt x="12720" y="7012"/>
                  </a:cubicBezTo>
                  <a:cubicBezTo>
                    <a:pt x="12720" y="6838"/>
                    <a:pt x="12628" y="6682"/>
                    <a:pt x="12497" y="6574"/>
                  </a:cubicBezTo>
                  <a:cubicBezTo>
                    <a:pt x="12443" y="6529"/>
                    <a:pt x="12390" y="6494"/>
                    <a:pt x="12337" y="6457"/>
                  </a:cubicBezTo>
                  <a:cubicBezTo>
                    <a:pt x="12322" y="6450"/>
                    <a:pt x="12310" y="6433"/>
                    <a:pt x="12313" y="6413"/>
                  </a:cubicBezTo>
                  <a:cubicBezTo>
                    <a:pt x="12317" y="6384"/>
                    <a:pt x="12340" y="6375"/>
                    <a:pt x="12364" y="6375"/>
                  </a:cubicBezTo>
                  <a:cubicBezTo>
                    <a:pt x="12376" y="6375"/>
                    <a:pt x="12388" y="6377"/>
                    <a:pt x="12398" y="6380"/>
                  </a:cubicBezTo>
                  <a:cubicBezTo>
                    <a:pt x="12530" y="6391"/>
                    <a:pt x="12660" y="6443"/>
                    <a:pt x="12765" y="6525"/>
                  </a:cubicBezTo>
                  <a:cubicBezTo>
                    <a:pt x="12846" y="6353"/>
                    <a:pt x="12972" y="6203"/>
                    <a:pt x="13014" y="6015"/>
                  </a:cubicBezTo>
                  <a:cubicBezTo>
                    <a:pt x="13060" y="5765"/>
                    <a:pt x="12969" y="5494"/>
                    <a:pt x="12788" y="5317"/>
                  </a:cubicBezTo>
                  <a:cubicBezTo>
                    <a:pt x="12664" y="5208"/>
                    <a:pt x="12524" y="5163"/>
                    <a:pt x="12382" y="5163"/>
                  </a:cubicBezTo>
                  <a:cubicBezTo>
                    <a:pt x="12049" y="5163"/>
                    <a:pt x="11702" y="5413"/>
                    <a:pt x="11507" y="5676"/>
                  </a:cubicBezTo>
                  <a:cubicBezTo>
                    <a:pt x="11472" y="5717"/>
                    <a:pt x="11426" y="5737"/>
                    <a:pt x="11380" y="5737"/>
                  </a:cubicBezTo>
                  <a:cubicBezTo>
                    <a:pt x="11320" y="5737"/>
                    <a:pt x="11260" y="5704"/>
                    <a:pt x="11227" y="5644"/>
                  </a:cubicBezTo>
                  <a:cubicBezTo>
                    <a:pt x="11077" y="5446"/>
                    <a:pt x="10947" y="5221"/>
                    <a:pt x="10733" y="5085"/>
                  </a:cubicBezTo>
                  <a:cubicBezTo>
                    <a:pt x="10588" y="4996"/>
                    <a:pt x="10408" y="4935"/>
                    <a:pt x="10233" y="4935"/>
                  </a:cubicBezTo>
                  <a:cubicBezTo>
                    <a:pt x="10128" y="4935"/>
                    <a:pt x="10025" y="4957"/>
                    <a:pt x="9933" y="5009"/>
                  </a:cubicBezTo>
                  <a:cubicBezTo>
                    <a:pt x="9922" y="5028"/>
                    <a:pt x="9905" y="5036"/>
                    <a:pt x="9889" y="5036"/>
                  </a:cubicBezTo>
                  <a:cubicBezTo>
                    <a:pt x="9851" y="5036"/>
                    <a:pt x="9814" y="4994"/>
                    <a:pt x="9845" y="4952"/>
                  </a:cubicBezTo>
                  <a:cubicBezTo>
                    <a:pt x="9980" y="4809"/>
                    <a:pt x="10171" y="4750"/>
                    <a:pt x="10366" y="4750"/>
                  </a:cubicBezTo>
                  <a:cubicBezTo>
                    <a:pt x="10510" y="4750"/>
                    <a:pt x="10656" y="4782"/>
                    <a:pt x="10782" y="4835"/>
                  </a:cubicBezTo>
                  <a:cubicBezTo>
                    <a:pt x="11054" y="4946"/>
                    <a:pt x="11240" y="5184"/>
                    <a:pt x="11395" y="5423"/>
                  </a:cubicBezTo>
                  <a:cubicBezTo>
                    <a:pt x="11621" y="5134"/>
                    <a:pt x="12003" y="4908"/>
                    <a:pt x="12373" y="4891"/>
                  </a:cubicBezTo>
                  <a:cubicBezTo>
                    <a:pt x="12376" y="4886"/>
                    <a:pt x="12379" y="4880"/>
                    <a:pt x="12383" y="4874"/>
                  </a:cubicBezTo>
                  <a:cubicBezTo>
                    <a:pt x="12429" y="4703"/>
                    <a:pt x="12510" y="4536"/>
                    <a:pt x="12497" y="4356"/>
                  </a:cubicBezTo>
                  <a:cubicBezTo>
                    <a:pt x="12474" y="4070"/>
                    <a:pt x="12203" y="3835"/>
                    <a:pt x="11926" y="3835"/>
                  </a:cubicBezTo>
                  <a:cubicBezTo>
                    <a:pt x="11856" y="3835"/>
                    <a:pt x="11786" y="3850"/>
                    <a:pt x="11720" y="3882"/>
                  </a:cubicBezTo>
                  <a:cubicBezTo>
                    <a:pt x="11698" y="3891"/>
                    <a:pt x="11675" y="3896"/>
                    <a:pt x="11651" y="3896"/>
                  </a:cubicBezTo>
                  <a:cubicBezTo>
                    <a:pt x="11611" y="3896"/>
                    <a:pt x="11571" y="3881"/>
                    <a:pt x="11542" y="3849"/>
                  </a:cubicBezTo>
                  <a:cubicBezTo>
                    <a:pt x="11417" y="3635"/>
                    <a:pt x="11424" y="3359"/>
                    <a:pt x="11303" y="3137"/>
                  </a:cubicBezTo>
                  <a:cubicBezTo>
                    <a:pt x="11222" y="2973"/>
                    <a:pt x="11043" y="2810"/>
                    <a:pt x="10853" y="2810"/>
                  </a:cubicBezTo>
                  <a:cubicBezTo>
                    <a:pt x="10845" y="2810"/>
                    <a:pt x="10838" y="2810"/>
                    <a:pt x="10830" y="2811"/>
                  </a:cubicBezTo>
                  <a:cubicBezTo>
                    <a:pt x="10827" y="2870"/>
                    <a:pt x="10820" y="2928"/>
                    <a:pt x="10808" y="2987"/>
                  </a:cubicBezTo>
                  <a:cubicBezTo>
                    <a:pt x="10755" y="3391"/>
                    <a:pt x="10411" y="3805"/>
                    <a:pt x="9992" y="3805"/>
                  </a:cubicBezTo>
                  <a:cubicBezTo>
                    <a:pt x="9938" y="3805"/>
                    <a:pt x="9882" y="3798"/>
                    <a:pt x="9826" y="3783"/>
                  </a:cubicBezTo>
                  <a:cubicBezTo>
                    <a:pt x="9594" y="3741"/>
                    <a:pt x="9414" y="3567"/>
                    <a:pt x="9319" y="3356"/>
                  </a:cubicBezTo>
                  <a:cubicBezTo>
                    <a:pt x="9115" y="3380"/>
                    <a:pt x="8916" y="3479"/>
                    <a:pt x="8772" y="3620"/>
                  </a:cubicBezTo>
                  <a:cubicBezTo>
                    <a:pt x="8647" y="3764"/>
                    <a:pt x="8558" y="3936"/>
                    <a:pt x="8459" y="4096"/>
                  </a:cubicBezTo>
                  <a:cubicBezTo>
                    <a:pt x="8429" y="4177"/>
                    <a:pt x="8357" y="4239"/>
                    <a:pt x="8282" y="4239"/>
                  </a:cubicBezTo>
                  <a:cubicBezTo>
                    <a:pt x="8245" y="4239"/>
                    <a:pt x="8207" y="4224"/>
                    <a:pt x="8173" y="4190"/>
                  </a:cubicBezTo>
                  <a:cubicBezTo>
                    <a:pt x="8049" y="4026"/>
                    <a:pt x="7895" y="3962"/>
                    <a:pt x="7735" y="3962"/>
                  </a:cubicBezTo>
                  <a:cubicBezTo>
                    <a:pt x="7530" y="3962"/>
                    <a:pt x="7315" y="4065"/>
                    <a:pt x="7133" y="4192"/>
                  </a:cubicBezTo>
                  <a:cubicBezTo>
                    <a:pt x="7115" y="4202"/>
                    <a:pt x="7095" y="4208"/>
                    <a:pt x="7074" y="4208"/>
                  </a:cubicBezTo>
                  <a:cubicBezTo>
                    <a:pt x="7039" y="4208"/>
                    <a:pt x="7004" y="4192"/>
                    <a:pt x="6981" y="4161"/>
                  </a:cubicBezTo>
                  <a:cubicBezTo>
                    <a:pt x="6869" y="3973"/>
                    <a:pt x="7192" y="3901"/>
                    <a:pt x="7317" y="3847"/>
                  </a:cubicBezTo>
                  <a:cubicBezTo>
                    <a:pt x="7424" y="3810"/>
                    <a:pt x="7536" y="3793"/>
                    <a:pt x="7648" y="3793"/>
                  </a:cubicBezTo>
                  <a:cubicBezTo>
                    <a:pt x="7844" y="3793"/>
                    <a:pt x="8041" y="3845"/>
                    <a:pt x="8218" y="3928"/>
                  </a:cubicBezTo>
                  <a:cubicBezTo>
                    <a:pt x="8371" y="3693"/>
                    <a:pt x="8514" y="3426"/>
                    <a:pt x="8777" y="3297"/>
                  </a:cubicBezTo>
                  <a:cubicBezTo>
                    <a:pt x="8914" y="3234"/>
                    <a:pt x="9077" y="3175"/>
                    <a:pt x="9234" y="3175"/>
                  </a:cubicBezTo>
                  <a:cubicBezTo>
                    <a:pt x="9242" y="3175"/>
                    <a:pt x="9251" y="3175"/>
                    <a:pt x="9260" y="3175"/>
                  </a:cubicBezTo>
                  <a:cubicBezTo>
                    <a:pt x="9238" y="3049"/>
                    <a:pt x="9203" y="2782"/>
                    <a:pt x="9382" y="2782"/>
                  </a:cubicBezTo>
                  <a:cubicBezTo>
                    <a:pt x="9383" y="2782"/>
                    <a:pt x="9384" y="2782"/>
                    <a:pt x="9385" y="2782"/>
                  </a:cubicBezTo>
                  <a:cubicBezTo>
                    <a:pt x="9519" y="2805"/>
                    <a:pt x="9463" y="2966"/>
                    <a:pt x="9491" y="3060"/>
                  </a:cubicBezTo>
                  <a:cubicBezTo>
                    <a:pt x="9529" y="3267"/>
                    <a:pt x="9677" y="3471"/>
                    <a:pt x="9896" y="3499"/>
                  </a:cubicBezTo>
                  <a:cubicBezTo>
                    <a:pt x="9925" y="3505"/>
                    <a:pt x="9953" y="3509"/>
                    <a:pt x="9981" y="3509"/>
                  </a:cubicBezTo>
                  <a:cubicBezTo>
                    <a:pt x="10206" y="3509"/>
                    <a:pt x="10404" y="3303"/>
                    <a:pt x="10479" y="3102"/>
                  </a:cubicBezTo>
                  <a:cubicBezTo>
                    <a:pt x="10647" y="2658"/>
                    <a:pt x="10502" y="2037"/>
                    <a:pt x="10012" y="1880"/>
                  </a:cubicBezTo>
                  <a:cubicBezTo>
                    <a:pt x="9942" y="1858"/>
                    <a:pt x="9864" y="1844"/>
                    <a:pt x="9786" y="1844"/>
                  </a:cubicBezTo>
                  <a:cubicBezTo>
                    <a:pt x="9679" y="1844"/>
                    <a:pt x="9573" y="1870"/>
                    <a:pt x="9489" y="1934"/>
                  </a:cubicBezTo>
                  <a:cubicBezTo>
                    <a:pt x="9458" y="1963"/>
                    <a:pt x="9424" y="1975"/>
                    <a:pt x="9391" y="1975"/>
                  </a:cubicBezTo>
                  <a:cubicBezTo>
                    <a:pt x="9301" y="1975"/>
                    <a:pt x="9224" y="1881"/>
                    <a:pt x="9255" y="1775"/>
                  </a:cubicBezTo>
                  <a:cubicBezTo>
                    <a:pt x="9278" y="1350"/>
                    <a:pt x="9242" y="885"/>
                    <a:pt x="8736" y="885"/>
                  </a:cubicBezTo>
                  <a:cubicBezTo>
                    <a:pt x="8713" y="885"/>
                    <a:pt x="8689" y="886"/>
                    <a:pt x="8664" y="888"/>
                  </a:cubicBezTo>
                  <a:cubicBezTo>
                    <a:pt x="8545" y="904"/>
                    <a:pt x="8482" y="1009"/>
                    <a:pt x="8413" y="1094"/>
                  </a:cubicBezTo>
                  <a:cubicBezTo>
                    <a:pt x="8386" y="1118"/>
                    <a:pt x="8358" y="1128"/>
                    <a:pt x="8330" y="1128"/>
                  </a:cubicBezTo>
                  <a:cubicBezTo>
                    <a:pt x="8261" y="1128"/>
                    <a:pt x="8194" y="1067"/>
                    <a:pt x="8149" y="1013"/>
                  </a:cubicBezTo>
                  <a:cubicBezTo>
                    <a:pt x="8094" y="961"/>
                    <a:pt x="8038" y="911"/>
                    <a:pt x="7983" y="860"/>
                  </a:cubicBezTo>
                  <a:cubicBezTo>
                    <a:pt x="7795" y="684"/>
                    <a:pt x="7532" y="597"/>
                    <a:pt x="7269" y="597"/>
                  </a:cubicBezTo>
                  <a:cubicBezTo>
                    <a:pt x="6946" y="597"/>
                    <a:pt x="6622" y="728"/>
                    <a:pt x="6434" y="987"/>
                  </a:cubicBezTo>
                  <a:cubicBezTo>
                    <a:pt x="6081" y="1574"/>
                    <a:pt x="6411" y="2155"/>
                    <a:pt x="6962" y="2155"/>
                  </a:cubicBezTo>
                  <a:cubicBezTo>
                    <a:pt x="7096" y="2155"/>
                    <a:pt x="7242" y="2121"/>
                    <a:pt x="7396" y="2044"/>
                  </a:cubicBezTo>
                  <a:cubicBezTo>
                    <a:pt x="7554" y="1963"/>
                    <a:pt x="7688" y="1848"/>
                    <a:pt x="7818" y="1731"/>
                  </a:cubicBezTo>
                  <a:cubicBezTo>
                    <a:pt x="7826" y="1723"/>
                    <a:pt x="7835" y="1720"/>
                    <a:pt x="7844" y="1720"/>
                  </a:cubicBezTo>
                  <a:cubicBezTo>
                    <a:pt x="7873" y="1720"/>
                    <a:pt x="7902" y="1754"/>
                    <a:pt x="7881" y="1782"/>
                  </a:cubicBezTo>
                  <a:cubicBezTo>
                    <a:pt x="7821" y="1963"/>
                    <a:pt x="7670" y="2099"/>
                    <a:pt x="7525" y="2213"/>
                  </a:cubicBezTo>
                  <a:cubicBezTo>
                    <a:pt x="7312" y="2352"/>
                    <a:pt x="7103" y="2413"/>
                    <a:pt x="6910" y="2413"/>
                  </a:cubicBezTo>
                  <a:cubicBezTo>
                    <a:pt x="6204" y="2413"/>
                    <a:pt x="5727" y="1600"/>
                    <a:pt x="6192" y="846"/>
                  </a:cubicBezTo>
                  <a:cubicBezTo>
                    <a:pt x="6208" y="821"/>
                    <a:pt x="6226" y="798"/>
                    <a:pt x="6243" y="777"/>
                  </a:cubicBezTo>
                  <a:cubicBezTo>
                    <a:pt x="6066" y="645"/>
                    <a:pt x="5879" y="498"/>
                    <a:pt x="5657" y="482"/>
                  </a:cubicBezTo>
                  <a:lnTo>
                    <a:pt x="5657" y="482"/>
                  </a:lnTo>
                  <a:cubicBezTo>
                    <a:pt x="6060" y="1139"/>
                    <a:pt x="5606" y="2088"/>
                    <a:pt x="4885" y="2162"/>
                  </a:cubicBezTo>
                  <a:cubicBezTo>
                    <a:pt x="4929" y="2230"/>
                    <a:pt x="4965" y="2297"/>
                    <a:pt x="4978" y="2325"/>
                  </a:cubicBezTo>
                  <a:cubicBezTo>
                    <a:pt x="5047" y="2440"/>
                    <a:pt x="5116" y="2845"/>
                    <a:pt x="5052" y="3076"/>
                  </a:cubicBezTo>
                  <a:cubicBezTo>
                    <a:pt x="5076" y="3075"/>
                    <a:pt x="5099" y="3075"/>
                    <a:pt x="5122" y="3075"/>
                  </a:cubicBezTo>
                  <a:cubicBezTo>
                    <a:pt x="5705" y="3075"/>
                    <a:pt x="6297" y="3375"/>
                    <a:pt x="6498" y="3943"/>
                  </a:cubicBezTo>
                  <a:cubicBezTo>
                    <a:pt x="6542" y="4074"/>
                    <a:pt x="6564" y="4212"/>
                    <a:pt x="6607" y="4344"/>
                  </a:cubicBezTo>
                  <a:cubicBezTo>
                    <a:pt x="6625" y="4406"/>
                    <a:pt x="6586" y="4472"/>
                    <a:pt x="6524" y="4489"/>
                  </a:cubicBezTo>
                  <a:cubicBezTo>
                    <a:pt x="6514" y="4492"/>
                    <a:pt x="6503" y="4494"/>
                    <a:pt x="6493" y="4494"/>
                  </a:cubicBezTo>
                  <a:cubicBezTo>
                    <a:pt x="6442" y="4494"/>
                    <a:pt x="6395" y="4459"/>
                    <a:pt x="6379" y="4407"/>
                  </a:cubicBezTo>
                  <a:cubicBezTo>
                    <a:pt x="6261" y="4053"/>
                    <a:pt x="6093" y="3678"/>
                    <a:pt x="5742" y="3503"/>
                  </a:cubicBezTo>
                  <a:cubicBezTo>
                    <a:pt x="5535" y="3391"/>
                    <a:pt x="5289" y="3333"/>
                    <a:pt x="5044" y="3333"/>
                  </a:cubicBezTo>
                  <a:cubicBezTo>
                    <a:pt x="4683" y="3333"/>
                    <a:pt x="4323" y="3459"/>
                    <a:pt x="4088" y="3726"/>
                  </a:cubicBezTo>
                  <a:cubicBezTo>
                    <a:pt x="4214" y="3953"/>
                    <a:pt x="4290" y="4209"/>
                    <a:pt x="4373" y="4454"/>
                  </a:cubicBezTo>
                  <a:cubicBezTo>
                    <a:pt x="4393" y="4512"/>
                    <a:pt x="4356" y="4578"/>
                    <a:pt x="4301" y="4601"/>
                  </a:cubicBezTo>
                  <a:cubicBezTo>
                    <a:pt x="4286" y="4608"/>
                    <a:pt x="4270" y="4611"/>
                    <a:pt x="4254" y="4611"/>
                  </a:cubicBezTo>
                  <a:cubicBezTo>
                    <a:pt x="4205" y="4611"/>
                    <a:pt x="4156" y="4583"/>
                    <a:pt x="4139" y="4535"/>
                  </a:cubicBezTo>
                  <a:cubicBezTo>
                    <a:pt x="4023" y="4265"/>
                    <a:pt x="3932" y="3981"/>
                    <a:pt x="3777" y="3730"/>
                  </a:cubicBezTo>
                  <a:cubicBezTo>
                    <a:pt x="3555" y="3382"/>
                    <a:pt x="3158" y="3181"/>
                    <a:pt x="2752" y="3181"/>
                  </a:cubicBezTo>
                  <a:cubicBezTo>
                    <a:pt x="2689" y="3181"/>
                    <a:pt x="2626" y="3186"/>
                    <a:pt x="2563" y="3196"/>
                  </a:cubicBezTo>
                  <a:cubicBezTo>
                    <a:pt x="2525" y="3206"/>
                    <a:pt x="2492" y="3216"/>
                    <a:pt x="2461" y="3238"/>
                  </a:cubicBezTo>
                  <a:cubicBezTo>
                    <a:pt x="2456" y="3248"/>
                    <a:pt x="2446" y="3253"/>
                    <a:pt x="2436" y="3253"/>
                  </a:cubicBezTo>
                  <a:cubicBezTo>
                    <a:pt x="2422" y="3253"/>
                    <a:pt x="2407" y="3244"/>
                    <a:pt x="2406" y="3228"/>
                  </a:cubicBezTo>
                  <a:cubicBezTo>
                    <a:pt x="2403" y="3209"/>
                    <a:pt x="2416" y="3193"/>
                    <a:pt x="2427" y="3179"/>
                  </a:cubicBezTo>
                  <a:cubicBezTo>
                    <a:pt x="2561" y="3032"/>
                    <a:pt x="2785" y="3025"/>
                    <a:pt x="2972" y="3019"/>
                  </a:cubicBezTo>
                  <a:cubicBezTo>
                    <a:pt x="2981" y="3018"/>
                    <a:pt x="2991" y="3018"/>
                    <a:pt x="3001" y="3018"/>
                  </a:cubicBezTo>
                  <a:cubicBezTo>
                    <a:pt x="3374" y="3018"/>
                    <a:pt x="3724" y="3231"/>
                    <a:pt x="3953" y="3519"/>
                  </a:cubicBezTo>
                  <a:cubicBezTo>
                    <a:pt x="3968" y="3538"/>
                    <a:pt x="3982" y="3557"/>
                    <a:pt x="3997" y="3577"/>
                  </a:cubicBezTo>
                  <a:cubicBezTo>
                    <a:pt x="4140" y="3368"/>
                    <a:pt x="4389" y="3233"/>
                    <a:pt x="4626" y="3152"/>
                  </a:cubicBezTo>
                  <a:cubicBezTo>
                    <a:pt x="4674" y="3136"/>
                    <a:pt x="4724" y="3123"/>
                    <a:pt x="4774" y="3112"/>
                  </a:cubicBezTo>
                  <a:cubicBezTo>
                    <a:pt x="4772" y="3047"/>
                    <a:pt x="4793" y="2971"/>
                    <a:pt x="4794" y="2914"/>
                  </a:cubicBezTo>
                  <a:cubicBezTo>
                    <a:pt x="4815" y="2662"/>
                    <a:pt x="4789" y="2401"/>
                    <a:pt x="4706" y="2162"/>
                  </a:cubicBezTo>
                  <a:cubicBezTo>
                    <a:pt x="4627" y="2154"/>
                    <a:pt x="4545" y="2135"/>
                    <a:pt x="4463" y="2105"/>
                  </a:cubicBezTo>
                  <a:cubicBezTo>
                    <a:pt x="4262" y="2038"/>
                    <a:pt x="4080" y="1916"/>
                    <a:pt x="3936" y="1761"/>
                  </a:cubicBezTo>
                  <a:cubicBezTo>
                    <a:pt x="3870" y="1685"/>
                    <a:pt x="3803" y="1601"/>
                    <a:pt x="3749" y="1519"/>
                  </a:cubicBezTo>
                  <a:cubicBezTo>
                    <a:pt x="3749" y="1504"/>
                    <a:pt x="3762" y="1491"/>
                    <a:pt x="3776" y="1491"/>
                  </a:cubicBezTo>
                  <a:cubicBezTo>
                    <a:pt x="3780" y="1491"/>
                    <a:pt x="3783" y="1492"/>
                    <a:pt x="3787" y="1494"/>
                  </a:cubicBezTo>
                  <a:cubicBezTo>
                    <a:pt x="4015" y="1664"/>
                    <a:pt x="4244" y="1859"/>
                    <a:pt x="4535" y="1912"/>
                  </a:cubicBezTo>
                  <a:cubicBezTo>
                    <a:pt x="4600" y="1928"/>
                    <a:pt x="4663" y="1936"/>
                    <a:pt x="4724" y="1936"/>
                  </a:cubicBezTo>
                  <a:cubicBezTo>
                    <a:pt x="5201" y="1936"/>
                    <a:pt x="5545" y="1463"/>
                    <a:pt x="5524" y="987"/>
                  </a:cubicBezTo>
                  <a:cubicBezTo>
                    <a:pt x="5503" y="679"/>
                    <a:pt x="5294" y="422"/>
                    <a:pt x="5064" y="235"/>
                  </a:cubicBezTo>
                  <a:cubicBezTo>
                    <a:pt x="4860" y="77"/>
                    <a:pt x="4609" y="1"/>
                    <a:pt x="4357"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82"/>
            <p:cNvSpPr/>
            <p:nvPr/>
          </p:nvSpPr>
          <p:spPr>
            <a:xfrm>
              <a:off x="7653929" y="-887418"/>
              <a:ext cx="31345" cy="28079"/>
            </a:xfrm>
            <a:custGeom>
              <a:avLst/>
              <a:gdLst/>
              <a:ahLst/>
              <a:cxnLst/>
              <a:rect l="l" t="t" r="r" b="b"/>
              <a:pathLst>
                <a:path w="643" h="576" extrusionOk="0">
                  <a:moveTo>
                    <a:pt x="302" y="0"/>
                  </a:moveTo>
                  <a:lnTo>
                    <a:pt x="302" y="0"/>
                  </a:lnTo>
                  <a:cubicBezTo>
                    <a:pt x="0" y="102"/>
                    <a:pt x="33" y="576"/>
                    <a:pt x="354" y="576"/>
                  </a:cubicBezTo>
                  <a:cubicBezTo>
                    <a:pt x="366" y="576"/>
                    <a:pt x="378" y="575"/>
                    <a:pt x="391" y="574"/>
                  </a:cubicBezTo>
                  <a:cubicBezTo>
                    <a:pt x="571" y="553"/>
                    <a:pt x="643" y="289"/>
                    <a:pt x="554" y="150"/>
                  </a:cubicBezTo>
                  <a:cubicBezTo>
                    <a:pt x="502" y="50"/>
                    <a:pt x="381" y="57"/>
                    <a:pt x="302"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82"/>
            <p:cNvSpPr/>
            <p:nvPr/>
          </p:nvSpPr>
          <p:spPr>
            <a:xfrm>
              <a:off x="7146078" y="-1467026"/>
              <a:ext cx="993182" cy="1092626"/>
            </a:xfrm>
            <a:custGeom>
              <a:avLst/>
              <a:gdLst/>
              <a:ahLst/>
              <a:cxnLst/>
              <a:rect l="l" t="t" r="r" b="b"/>
              <a:pathLst>
                <a:path w="20374" h="22414" extrusionOk="0">
                  <a:moveTo>
                    <a:pt x="5473" y="1"/>
                  </a:moveTo>
                  <a:cubicBezTo>
                    <a:pt x="4989" y="330"/>
                    <a:pt x="4417" y="476"/>
                    <a:pt x="3871" y="666"/>
                  </a:cubicBezTo>
                  <a:cubicBezTo>
                    <a:pt x="1743" y="1344"/>
                    <a:pt x="1" y="3310"/>
                    <a:pt x="147" y="5623"/>
                  </a:cubicBezTo>
                  <a:cubicBezTo>
                    <a:pt x="418" y="5060"/>
                    <a:pt x="789" y="4550"/>
                    <a:pt x="1255" y="4132"/>
                  </a:cubicBezTo>
                  <a:cubicBezTo>
                    <a:pt x="1339" y="4067"/>
                    <a:pt x="1415" y="3936"/>
                    <a:pt x="1529" y="3936"/>
                  </a:cubicBezTo>
                  <a:cubicBezTo>
                    <a:pt x="1541" y="3936"/>
                    <a:pt x="1553" y="3937"/>
                    <a:pt x="1566" y="3940"/>
                  </a:cubicBezTo>
                  <a:cubicBezTo>
                    <a:pt x="1763" y="4021"/>
                    <a:pt x="1584" y="4257"/>
                    <a:pt x="1564" y="4399"/>
                  </a:cubicBezTo>
                  <a:cubicBezTo>
                    <a:pt x="1405" y="4983"/>
                    <a:pt x="1379" y="5634"/>
                    <a:pt x="1611" y="6202"/>
                  </a:cubicBezTo>
                  <a:cubicBezTo>
                    <a:pt x="1798" y="6662"/>
                    <a:pt x="2167" y="7018"/>
                    <a:pt x="2604" y="7240"/>
                  </a:cubicBezTo>
                  <a:cubicBezTo>
                    <a:pt x="2714" y="7296"/>
                    <a:pt x="2828" y="7344"/>
                    <a:pt x="2944" y="7382"/>
                  </a:cubicBezTo>
                  <a:cubicBezTo>
                    <a:pt x="3071" y="7424"/>
                    <a:pt x="3197" y="7465"/>
                    <a:pt x="3322" y="7506"/>
                  </a:cubicBezTo>
                  <a:cubicBezTo>
                    <a:pt x="3029" y="5968"/>
                    <a:pt x="2865" y="4299"/>
                    <a:pt x="3928" y="3200"/>
                  </a:cubicBezTo>
                  <a:cubicBezTo>
                    <a:pt x="3932" y="3163"/>
                    <a:pt x="3938" y="3126"/>
                    <a:pt x="3946" y="3091"/>
                  </a:cubicBezTo>
                  <a:cubicBezTo>
                    <a:pt x="4035" y="2658"/>
                    <a:pt x="4160" y="2180"/>
                    <a:pt x="4496" y="1871"/>
                  </a:cubicBezTo>
                  <a:cubicBezTo>
                    <a:pt x="4507" y="1852"/>
                    <a:pt x="4528" y="1840"/>
                    <a:pt x="4550" y="1840"/>
                  </a:cubicBezTo>
                  <a:cubicBezTo>
                    <a:pt x="4560" y="1840"/>
                    <a:pt x="4570" y="1843"/>
                    <a:pt x="4579" y="1848"/>
                  </a:cubicBezTo>
                  <a:cubicBezTo>
                    <a:pt x="4659" y="1910"/>
                    <a:pt x="4543" y="1998"/>
                    <a:pt x="4523" y="2066"/>
                  </a:cubicBezTo>
                  <a:cubicBezTo>
                    <a:pt x="4167" y="2817"/>
                    <a:pt x="4062" y="3714"/>
                    <a:pt x="4354" y="4501"/>
                  </a:cubicBezTo>
                  <a:cubicBezTo>
                    <a:pt x="4383" y="4128"/>
                    <a:pt x="4512" y="3771"/>
                    <a:pt x="4687" y="3444"/>
                  </a:cubicBezTo>
                  <a:cubicBezTo>
                    <a:pt x="4730" y="3355"/>
                    <a:pt x="4790" y="3268"/>
                    <a:pt x="4846" y="3189"/>
                  </a:cubicBezTo>
                  <a:cubicBezTo>
                    <a:pt x="4852" y="3176"/>
                    <a:pt x="4861" y="3163"/>
                    <a:pt x="4871" y="3153"/>
                  </a:cubicBezTo>
                  <a:cubicBezTo>
                    <a:pt x="4876" y="3124"/>
                    <a:pt x="4884" y="3095"/>
                    <a:pt x="4890" y="3067"/>
                  </a:cubicBezTo>
                  <a:cubicBezTo>
                    <a:pt x="4980" y="2749"/>
                    <a:pt x="5142" y="2435"/>
                    <a:pt x="5405" y="2228"/>
                  </a:cubicBezTo>
                  <a:cubicBezTo>
                    <a:pt x="5419" y="2219"/>
                    <a:pt x="5438" y="2206"/>
                    <a:pt x="5456" y="2206"/>
                  </a:cubicBezTo>
                  <a:cubicBezTo>
                    <a:pt x="5459" y="2206"/>
                    <a:pt x="5463" y="2206"/>
                    <a:pt x="5467" y="2207"/>
                  </a:cubicBezTo>
                  <a:cubicBezTo>
                    <a:pt x="5505" y="2214"/>
                    <a:pt x="5475" y="2249"/>
                    <a:pt x="5468" y="2269"/>
                  </a:cubicBezTo>
                  <a:cubicBezTo>
                    <a:pt x="5304" y="2604"/>
                    <a:pt x="5147" y="2949"/>
                    <a:pt x="5104" y="3323"/>
                  </a:cubicBezTo>
                  <a:cubicBezTo>
                    <a:pt x="4992" y="4300"/>
                    <a:pt x="5339" y="5280"/>
                    <a:pt x="5876" y="6084"/>
                  </a:cubicBezTo>
                  <a:cubicBezTo>
                    <a:pt x="6353" y="6782"/>
                    <a:pt x="7042" y="7308"/>
                    <a:pt x="7790" y="7687"/>
                  </a:cubicBezTo>
                  <a:cubicBezTo>
                    <a:pt x="8026" y="7799"/>
                    <a:pt x="8263" y="7914"/>
                    <a:pt x="8499" y="8025"/>
                  </a:cubicBezTo>
                  <a:cubicBezTo>
                    <a:pt x="8683" y="8112"/>
                    <a:pt x="8868" y="8197"/>
                    <a:pt x="9054" y="8280"/>
                  </a:cubicBezTo>
                  <a:cubicBezTo>
                    <a:pt x="9151" y="8339"/>
                    <a:pt x="9404" y="8358"/>
                    <a:pt x="9375" y="8500"/>
                  </a:cubicBezTo>
                  <a:cubicBezTo>
                    <a:pt x="9364" y="8539"/>
                    <a:pt x="9327" y="8568"/>
                    <a:pt x="9287" y="8568"/>
                  </a:cubicBezTo>
                  <a:cubicBezTo>
                    <a:pt x="9283" y="8568"/>
                    <a:pt x="9278" y="8568"/>
                    <a:pt x="9274" y="8567"/>
                  </a:cubicBezTo>
                  <a:cubicBezTo>
                    <a:pt x="9236" y="8557"/>
                    <a:pt x="9198" y="8546"/>
                    <a:pt x="9160" y="8536"/>
                  </a:cubicBezTo>
                  <a:lnTo>
                    <a:pt x="9160" y="8536"/>
                  </a:lnTo>
                  <a:cubicBezTo>
                    <a:pt x="9542" y="9000"/>
                    <a:pt x="9768" y="9882"/>
                    <a:pt x="9766" y="10329"/>
                  </a:cubicBezTo>
                  <a:cubicBezTo>
                    <a:pt x="9915" y="9890"/>
                    <a:pt x="9992" y="9429"/>
                    <a:pt x="10050" y="8970"/>
                  </a:cubicBezTo>
                  <a:cubicBezTo>
                    <a:pt x="10055" y="8940"/>
                    <a:pt x="10068" y="8916"/>
                    <a:pt x="10086" y="8898"/>
                  </a:cubicBezTo>
                  <a:cubicBezTo>
                    <a:pt x="10031" y="8859"/>
                    <a:pt x="9979" y="8819"/>
                    <a:pt x="9929" y="8774"/>
                  </a:cubicBezTo>
                  <a:cubicBezTo>
                    <a:pt x="9864" y="8711"/>
                    <a:pt x="9807" y="8639"/>
                    <a:pt x="9774" y="8554"/>
                  </a:cubicBezTo>
                  <a:cubicBezTo>
                    <a:pt x="9757" y="8532"/>
                    <a:pt x="9757" y="8501"/>
                    <a:pt x="9781" y="8482"/>
                  </a:cubicBezTo>
                  <a:cubicBezTo>
                    <a:pt x="9790" y="8475"/>
                    <a:pt x="9800" y="8472"/>
                    <a:pt x="9810" y="8472"/>
                  </a:cubicBezTo>
                  <a:cubicBezTo>
                    <a:pt x="9831" y="8472"/>
                    <a:pt x="9850" y="8484"/>
                    <a:pt x="9858" y="8503"/>
                  </a:cubicBezTo>
                  <a:cubicBezTo>
                    <a:pt x="9888" y="8540"/>
                    <a:pt x="9939" y="8578"/>
                    <a:pt x="9971" y="8602"/>
                  </a:cubicBezTo>
                  <a:cubicBezTo>
                    <a:pt x="10856" y="9153"/>
                    <a:pt x="12015" y="9085"/>
                    <a:pt x="13021" y="9185"/>
                  </a:cubicBezTo>
                  <a:cubicBezTo>
                    <a:pt x="13153" y="9201"/>
                    <a:pt x="13285" y="9212"/>
                    <a:pt x="13418" y="9212"/>
                  </a:cubicBezTo>
                  <a:cubicBezTo>
                    <a:pt x="13451" y="9212"/>
                    <a:pt x="13483" y="9211"/>
                    <a:pt x="13516" y="9210"/>
                  </a:cubicBezTo>
                  <a:cubicBezTo>
                    <a:pt x="13517" y="9210"/>
                    <a:pt x="13517" y="9210"/>
                    <a:pt x="13518" y="9210"/>
                  </a:cubicBezTo>
                  <a:cubicBezTo>
                    <a:pt x="13574" y="9210"/>
                    <a:pt x="13619" y="9259"/>
                    <a:pt x="13619" y="9313"/>
                  </a:cubicBezTo>
                  <a:cubicBezTo>
                    <a:pt x="13619" y="9371"/>
                    <a:pt x="13572" y="9414"/>
                    <a:pt x="13516" y="9416"/>
                  </a:cubicBezTo>
                  <a:cubicBezTo>
                    <a:pt x="13268" y="9423"/>
                    <a:pt x="13038" y="9451"/>
                    <a:pt x="12799" y="9451"/>
                  </a:cubicBezTo>
                  <a:cubicBezTo>
                    <a:pt x="12776" y="9451"/>
                    <a:pt x="12754" y="9451"/>
                    <a:pt x="12732" y="9450"/>
                  </a:cubicBezTo>
                  <a:lnTo>
                    <a:pt x="12732" y="9450"/>
                  </a:lnTo>
                  <a:cubicBezTo>
                    <a:pt x="12807" y="10196"/>
                    <a:pt x="12661" y="10970"/>
                    <a:pt x="12209" y="11457"/>
                  </a:cubicBezTo>
                  <a:cubicBezTo>
                    <a:pt x="12241" y="11547"/>
                    <a:pt x="12232" y="11737"/>
                    <a:pt x="12236" y="11777"/>
                  </a:cubicBezTo>
                  <a:cubicBezTo>
                    <a:pt x="12220" y="12398"/>
                    <a:pt x="12088" y="13010"/>
                    <a:pt x="11910" y="13603"/>
                  </a:cubicBezTo>
                  <a:cubicBezTo>
                    <a:pt x="11398" y="15556"/>
                    <a:pt x="10208" y="16740"/>
                    <a:pt x="8956" y="18224"/>
                  </a:cubicBezTo>
                  <a:cubicBezTo>
                    <a:pt x="8316" y="19031"/>
                    <a:pt x="7753" y="19915"/>
                    <a:pt x="7467" y="20905"/>
                  </a:cubicBezTo>
                  <a:cubicBezTo>
                    <a:pt x="7457" y="20945"/>
                    <a:pt x="7446" y="20985"/>
                    <a:pt x="7438" y="21025"/>
                  </a:cubicBezTo>
                  <a:cubicBezTo>
                    <a:pt x="7398" y="21189"/>
                    <a:pt x="7368" y="21355"/>
                    <a:pt x="7342" y="21522"/>
                  </a:cubicBezTo>
                  <a:cubicBezTo>
                    <a:pt x="7298" y="21817"/>
                    <a:pt x="7271" y="22116"/>
                    <a:pt x="7238" y="22414"/>
                  </a:cubicBezTo>
                  <a:cubicBezTo>
                    <a:pt x="7442" y="22100"/>
                    <a:pt x="7671" y="21801"/>
                    <a:pt x="7924" y="21522"/>
                  </a:cubicBezTo>
                  <a:cubicBezTo>
                    <a:pt x="8269" y="21139"/>
                    <a:pt x="8655" y="20794"/>
                    <a:pt x="9075" y="20501"/>
                  </a:cubicBezTo>
                  <a:cubicBezTo>
                    <a:pt x="9971" y="19936"/>
                    <a:pt x="10986" y="19585"/>
                    <a:pt x="11980" y="19240"/>
                  </a:cubicBezTo>
                  <a:cubicBezTo>
                    <a:pt x="11991" y="19235"/>
                    <a:pt x="12002" y="19233"/>
                    <a:pt x="12014" y="19233"/>
                  </a:cubicBezTo>
                  <a:cubicBezTo>
                    <a:pt x="12048" y="19233"/>
                    <a:pt x="12081" y="19252"/>
                    <a:pt x="12095" y="19287"/>
                  </a:cubicBezTo>
                  <a:cubicBezTo>
                    <a:pt x="12114" y="19330"/>
                    <a:pt x="12094" y="19387"/>
                    <a:pt x="12049" y="19403"/>
                  </a:cubicBezTo>
                  <a:cubicBezTo>
                    <a:pt x="11933" y="19445"/>
                    <a:pt x="11819" y="19490"/>
                    <a:pt x="11706" y="19537"/>
                  </a:cubicBezTo>
                  <a:cubicBezTo>
                    <a:pt x="11499" y="19636"/>
                    <a:pt x="11289" y="19728"/>
                    <a:pt x="11076" y="19820"/>
                  </a:cubicBezTo>
                  <a:cubicBezTo>
                    <a:pt x="10842" y="20064"/>
                    <a:pt x="10646" y="20343"/>
                    <a:pt x="10480" y="20636"/>
                  </a:cubicBezTo>
                  <a:cubicBezTo>
                    <a:pt x="11444" y="20047"/>
                    <a:pt x="12593" y="19883"/>
                    <a:pt x="13572" y="19331"/>
                  </a:cubicBezTo>
                  <a:cubicBezTo>
                    <a:pt x="14758" y="18697"/>
                    <a:pt x="16079" y="17431"/>
                    <a:pt x="16174" y="16020"/>
                  </a:cubicBezTo>
                  <a:cubicBezTo>
                    <a:pt x="16177" y="15942"/>
                    <a:pt x="16179" y="15863"/>
                    <a:pt x="16169" y="15783"/>
                  </a:cubicBezTo>
                  <a:cubicBezTo>
                    <a:pt x="16165" y="15740"/>
                    <a:pt x="16194" y="15699"/>
                    <a:pt x="16238" y="15693"/>
                  </a:cubicBezTo>
                  <a:cubicBezTo>
                    <a:pt x="16240" y="15692"/>
                    <a:pt x="16243" y="15692"/>
                    <a:pt x="16246" y="15692"/>
                  </a:cubicBezTo>
                  <a:cubicBezTo>
                    <a:pt x="16383" y="15692"/>
                    <a:pt x="16330" y="15956"/>
                    <a:pt x="16355" y="16049"/>
                  </a:cubicBezTo>
                  <a:cubicBezTo>
                    <a:pt x="16375" y="16224"/>
                    <a:pt x="16363" y="16397"/>
                    <a:pt x="16329" y="16565"/>
                  </a:cubicBezTo>
                  <a:cubicBezTo>
                    <a:pt x="16367" y="16599"/>
                    <a:pt x="16402" y="16639"/>
                    <a:pt x="16440" y="16668"/>
                  </a:cubicBezTo>
                  <a:cubicBezTo>
                    <a:pt x="17659" y="17654"/>
                    <a:pt x="19071" y="18626"/>
                    <a:pt x="19521" y="20215"/>
                  </a:cubicBezTo>
                  <a:cubicBezTo>
                    <a:pt x="19539" y="20274"/>
                    <a:pt x="19557" y="20334"/>
                    <a:pt x="19574" y="20394"/>
                  </a:cubicBezTo>
                  <a:cubicBezTo>
                    <a:pt x="19738" y="20082"/>
                    <a:pt x="19903" y="19769"/>
                    <a:pt x="20033" y="19441"/>
                  </a:cubicBezTo>
                  <a:cubicBezTo>
                    <a:pt x="20277" y="18808"/>
                    <a:pt x="20340" y="18084"/>
                    <a:pt x="20175" y="17422"/>
                  </a:cubicBezTo>
                  <a:cubicBezTo>
                    <a:pt x="20155" y="17398"/>
                    <a:pt x="20146" y="17366"/>
                    <a:pt x="20151" y="17334"/>
                  </a:cubicBezTo>
                  <a:cubicBezTo>
                    <a:pt x="20067" y="17034"/>
                    <a:pt x="19934" y="16747"/>
                    <a:pt x="19748" y="16491"/>
                  </a:cubicBezTo>
                  <a:cubicBezTo>
                    <a:pt x="19577" y="16242"/>
                    <a:pt x="19374" y="16014"/>
                    <a:pt x="19172" y="15793"/>
                  </a:cubicBezTo>
                  <a:cubicBezTo>
                    <a:pt x="19163" y="15779"/>
                    <a:pt x="19178" y="15764"/>
                    <a:pt x="19191" y="15764"/>
                  </a:cubicBezTo>
                  <a:cubicBezTo>
                    <a:pt x="19197" y="15764"/>
                    <a:pt x="19202" y="15767"/>
                    <a:pt x="19206" y="15773"/>
                  </a:cubicBezTo>
                  <a:cubicBezTo>
                    <a:pt x="19639" y="16084"/>
                    <a:pt x="20046" y="16466"/>
                    <a:pt x="20271" y="16957"/>
                  </a:cubicBezTo>
                  <a:cubicBezTo>
                    <a:pt x="20352" y="16631"/>
                    <a:pt x="20374" y="16287"/>
                    <a:pt x="20307" y="15957"/>
                  </a:cubicBezTo>
                  <a:cubicBezTo>
                    <a:pt x="20162" y="15293"/>
                    <a:pt x="19672" y="14760"/>
                    <a:pt x="19103" y="14420"/>
                  </a:cubicBezTo>
                  <a:cubicBezTo>
                    <a:pt x="18962" y="14314"/>
                    <a:pt x="18753" y="14263"/>
                    <a:pt x="18674" y="14096"/>
                  </a:cubicBezTo>
                  <a:cubicBezTo>
                    <a:pt x="18640" y="13991"/>
                    <a:pt x="18731" y="13903"/>
                    <a:pt x="18830" y="13887"/>
                  </a:cubicBezTo>
                  <a:cubicBezTo>
                    <a:pt x="19262" y="13797"/>
                    <a:pt x="19706" y="13765"/>
                    <a:pt x="20132" y="13645"/>
                  </a:cubicBezTo>
                  <a:cubicBezTo>
                    <a:pt x="19688" y="13521"/>
                    <a:pt x="19248" y="13342"/>
                    <a:pt x="18907" y="13028"/>
                  </a:cubicBezTo>
                  <a:cubicBezTo>
                    <a:pt x="18303" y="12474"/>
                    <a:pt x="17953" y="11661"/>
                    <a:pt x="17884" y="10853"/>
                  </a:cubicBezTo>
                  <a:cubicBezTo>
                    <a:pt x="17831" y="10029"/>
                    <a:pt x="18126" y="9239"/>
                    <a:pt x="18379" y="8472"/>
                  </a:cubicBezTo>
                  <a:cubicBezTo>
                    <a:pt x="18659" y="7705"/>
                    <a:pt x="18835" y="6885"/>
                    <a:pt x="18838" y="6066"/>
                  </a:cubicBezTo>
                  <a:cubicBezTo>
                    <a:pt x="18841" y="5543"/>
                    <a:pt x="18773" y="5021"/>
                    <a:pt x="18617" y="4515"/>
                  </a:cubicBezTo>
                  <a:cubicBezTo>
                    <a:pt x="18561" y="4329"/>
                    <a:pt x="18501" y="4153"/>
                    <a:pt x="18430" y="3977"/>
                  </a:cubicBezTo>
                  <a:cubicBezTo>
                    <a:pt x="18425" y="3978"/>
                    <a:pt x="18420" y="3978"/>
                    <a:pt x="18416" y="3978"/>
                  </a:cubicBezTo>
                  <a:cubicBezTo>
                    <a:pt x="18388" y="3978"/>
                    <a:pt x="18361" y="3970"/>
                    <a:pt x="18339" y="3951"/>
                  </a:cubicBezTo>
                  <a:cubicBezTo>
                    <a:pt x="17994" y="3999"/>
                    <a:pt x="17644" y="4006"/>
                    <a:pt x="17294" y="4006"/>
                  </a:cubicBezTo>
                  <a:cubicBezTo>
                    <a:pt x="17136" y="4006"/>
                    <a:pt x="16977" y="4005"/>
                    <a:pt x="16819" y="4005"/>
                  </a:cubicBezTo>
                  <a:cubicBezTo>
                    <a:pt x="15987" y="3986"/>
                    <a:pt x="15162" y="3860"/>
                    <a:pt x="14340" y="3747"/>
                  </a:cubicBezTo>
                  <a:cubicBezTo>
                    <a:pt x="13217" y="3595"/>
                    <a:pt x="12104" y="3368"/>
                    <a:pt x="11027" y="3015"/>
                  </a:cubicBezTo>
                  <a:cubicBezTo>
                    <a:pt x="9293" y="2479"/>
                    <a:pt x="7683" y="1617"/>
                    <a:pt x="6189" y="596"/>
                  </a:cubicBezTo>
                  <a:cubicBezTo>
                    <a:pt x="5943" y="413"/>
                    <a:pt x="5657" y="249"/>
                    <a:pt x="5473"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82"/>
            <p:cNvSpPr/>
            <p:nvPr/>
          </p:nvSpPr>
          <p:spPr>
            <a:xfrm>
              <a:off x="7520068" y="-647093"/>
              <a:ext cx="581948" cy="263090"/>
            </a:xfrm>
            <a:custGeom>
              <a:avLst/>
              <a:gdLst/>
              <a:ahLst/>
              <a:cxnLst/>
              <a:rect l="l" t="t" r="r" b="b"/>
              <a:pathLst>
                <a:path w="11938" h="5397" extrusionOk="0">
                  <a:moveTo>
                    <a:pt x="8587" y="1"/>
                  </a:moveTo>
                  <a:cubicBezTo>
                    <a:pt x="8518" y="205"/>
                    <a:pt x="8422" y="404"/>
                    <a:pt x="8317" y="591"/>
                  </a:cubicBezTo>
                  <a:cubicBezTo>
                    <a:pt x="7804" y="1511"/>
                    <a:pt x="6977" y="2227"/>
                    <a:pt x="6048" y="2710"/>
                  </a:cubicBezTo>
                  <a:cubicBezTo>
                    <a:pt x="5984" y="2743"/>
                    <a:pt x="5920" y="2775"/>
                    <a:pt x="5856" y="2806"/>
                  </a:cubicBezTo>
                  <a:cubicBezTo>
                    <a:pt x="5074" y="3200"/>
                    <a:pt x="4178" y="3362"/>
                    <a:pt x="3398" y="3745"/>
                  </a:cubicBezTo>
                  <a:cubicBezTo>
                    <a:pt x="3168" y="3857"/>
                    <a:pt x="2962" y="3983"/>
                    <a:pt x="2751" y="4122"/>
                  </a:cubicBezTo>
                  <a:cubicBezTo>
                    <a:pt x="2654" y="4166"/>
                    <a:pt x="2556" y="4308"/>
                    <a:pt x="2451" y="4308"/>
                  </a:cubicBezTo>
                  <a:cubicBezTo>
                    <a:pt x="2424" y="4308"/>
                    <a:pt x="2397" y="4298"/>
                    <a:pt x="2369" y="4275"/>
                  </a:cubicBezTo>
                  <a:cubicBezTo>
                    <a:pt x="2294" y="4210"/>
                    <a:pt x="2345" y="4113"/>
                    <a:pt x="2389" y="4047"/>
                  </a:cubicBezTo>
                  <a:cubicBezTo>
                    <a:pt x="2471" y="3907"/>
                    <a:pt x="2559" y="3770"/>
                    <a:pt x="2648" y="3636"/>
                  </a:cubicBezTo>
                  <a:cubicBezTo>
                    <a:pt x="2752" y="3481"/>
                    <a:pt x="2867" y="3325"/>
                    <a:pt x="2994" y="3181"/>
                  </a:cubicBezTo>
                  <a:lnTo>
                    <a:pt x="2994" y="3181"/>
                  </a:lnTo>
                  <a:cubicBezTo>
                    <a:pt x="2496" y="3401"/>
                    <a:pt x="2002" y="3631"/>
                    <a:pt x="1544" y="3917"/>
                  </a:cubicBezTo>
                  <a:cubicBezTo>
                    <a:pt x="1207" y="4147"/>
                    <a:pt x="900" y="4413"/>
                    <a:pt x="616" y="4701"/>
                  </a:cubicBezTo>
                  <a:cubicBezTo>
                    <a:pt x="406" y="4914"/>
                    <a:pt x="208" y="5140"/>
                    <a:pt x="19" y="5372"/>
                  </a:cubicBezTo>
                  <a:cubicBezTo>
                    <a:pt x="12" y="5379"/>
                    <a:pt x="7" y="5388"/>
                    <a:pt x="0" y="5396"/>
                  </a:cubicBezTo>
                  <a:cubicBezTo>
                    <a:pt x="935" y="5342"/>
                    <a:pt x="1864" y="5326"/>
                    <a:pt x="2791" y="5326"/>
                  </a:cubicBezTo>
                  <a:cubicBezTo>
                    <a:pt x="4030" y="5326"/>
                    <a:pt x="5265" y="5354"/>
                    <a:pt x="6509" y="5354"/>
                  </a:cubicBezTo>
                  <a:cubicBezTo>
                    <a:pt x="7126" y="5354"/>
                    <a:pt x="7746" y="5347"/>
                    <a:pt x="8368" y="5327"/>
                  </a:cubicBezTo>
                  <a:cubicBezTo>
                    <a:pt x="8760" y="5323"/>
                    <a:pt x="9153" y="5321"/>
                    <a:pt x="9545" y="5321"/>
                  </a:cubicBezTo>
                  <a:cubicBezTo>
                    <a:pt x="9679" y="5318"/>
                    <a:pt x="9813" y="5318"/>
                    <a:pt x="9948" y="5318"/>
                  </a:cubicBezTo>
                  <a:cubicBezTo>
                    <a:pt x="10076" y="5320"/>
                    <a:pt x="10205" y="5322"/>
                    <a:pt x="10334" y="5322"/>
                  </a:cubicBezTo>
                  <a:cubicBezTo>
                    <a:pt x="10874" y="5322"/>
                    <a:pt x="11412" y="5297"/>
                    <a:pt x="11937" y="5169"/>
                  </a:cubicBezTo>
                  <a:cubicBezTo>
                    <a:pt x="11913" y="5005"/>
                    <a:pt x="11889" y="4850"/>
                    <a:pt x="11863" y="4701"/>
                  </a:cubicBezTo>
                  <a:cubicBezTo>
                    <a:pt x="11532" y="2805"/>
                    <a:pt x="11029" y="2014"/>
                    <a:pt x="9374" y="704"/>
                  </a:cubicBezTo>
                  <a:cubicBezTo>
                    <a:pt x="9285" y="628"/>
                    <a:pt x="8813" y="275"/>
                    <a:pt x="858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82"/>
            <p:cNvSpPr/>
            <p:nvPr/>
          </p:nvSpPr>
          <p:spPr>
            <a:xfrm>
              <a:off x="7137742" y="-1647879"/>
              <a:ext cx="1020529" cy="1299706"/>
            </a:xfrm>
            <a:custGeom>
              <a:avLst/>
              <a:gdLst/>
              <a:ahLst/>
              <a:cxnLst/>
              <a:rect l="l" t="t" r="r" b="b"/>
              <a:pathLst>
                <a:path w="20935" h="26662" extrusionOk="0">
                  <a:moveTo>
                    <a:pt x="10092" y="275"/>
                  </a:moveTo>
                  <a:cubicBezTo>
                    <a:pt x="10344" y="275"/>
                    <a:pt x="10595" y="351"/>
                    <a:pt x="10798" y="509"/>
                  </a:cubicBezTo>
                  <a:cubicBezTo>
                    <a:pt x="11029" y="697"/>
                    <a:pt x="11237" y="954"/>
                    <a:pt x="11258" y="1261"/>
                  </a:cubicBezTo>
                  <a:cubicBezTo>
                    <a:pt x="11280" y="1738"/>
                    <a:pt x="10935" y="2211"/>
                    <a:pt x="10458" y="2211"/>
                  </a:cubicBezTo>
                  <a:cubicBezTo>
                    <a:pt x="10397" y="2211"/>
                    <a:pt x="10334" y="2203"/>
                    <a:pt x="10268" y="2187"/>
                  </a:cubicBezTo>
                  <a:cubicBezTo>
                    <a:pt x="9978" y="2134"/>
                    <a:pt x="9750" y="1939"/>
                    <a:pt x="9521" y="1768"/>
                  </a:cubicBezTo>
                  <a:cubicBezTo>
                    <a:pt x="9517" y="1766"/>
                    <a:pt x="9514" y="1766"/>
                    <a:pt x="9510" y="1766"/>
                  </a:cubicBezTo>
                  <a:cubicBezTo>
                    <a:pt x="9496" y="1766"/>
                    <a:pt x="9483" y="1777"/>
                    <a:pt x="9483" y="1793"/>
                  </a:cubicBezTo>
                  <a:cubicBezTo>
                    <a:pt x="9537" y="1876"/>
                    <a:pt x="9604" y="1959"/>
                    <a:pt x="9670" y="2035"/>
                  </a:cubicBezTo>
                  <a:cubicBezTo>
                    <a:pt x="9814" y="2191"/>
                    <a:pt x="9996" y="2312"/>
                    <a:pt x="10197" y="2380"/>
                  </a:cubicBezTo>
                  <a:cubicBezTo>
                    <a:pt x="10279" y="2410"/>
                    <a:pt x="10361" y="2428"/>
                    <a:pt x="10440" y="2437"/>
                  </a:cubicBezTo>
                  <a:cubicBezTo>
                    <a:pt x="10523" y="2676"/>
                    <a:pt x="10549" y="2936"/>
                    <a:pt x="10528" y="3188"/>
                  </a:cubicBezTo>
                  <a:cubicBezTo>
                    <a:pt x="10527" y="3246"/>
                    <a:pt x="10506" y="3321"/>
                    <a:pt x="10508" y="3386"/>
                  </a:cubicBezTo>
                  <a:cubicBezTo>
                    <a:pt x="10458" y="3398"/>
                    <a:pt x="10408" y="3411"/>
                    <a:pt x="10360" y="3427"/>
                  </a:cubicBezTo>
                  <a:cubicBezTo>
                    <a:pt x="10122" y="3507"/>
                    <a:pt x="9874" y="3643"/>
                    <a:pt x="9731" y="3852"/>
                  </a:cubicBezTo>
                  <a:cubicBezTo>
                    <a:pt x="9717" y="3833"/>
                    <a:pt x="9702" y="3813"/>
                    <a:pt x="9687" y="3794"/>
                  </a:cubicBezTo>
                  <a:cubicBezTo>
                    <a:pt x="9458" y="3504"/>
                    <a:pt x="9107" y="3292"/>
                    <a:pt x="8733" y="3292"/>
                  </a:cubicBezTo>
                  <a:cubicBezTo>
                    <a:pt x="8724" y="3292"/>
                    <a:pt x="8715" y="3292"/>
                    <a:pt x="8706" y="3293"/>
                  </a:cubicBezTo>
                  <a:cubicBezTo>
                    <a:pt x="8520" y="3300"/>
                    <a:pt x="8295" y="3307"/>
                    <a:pt x="8160" y="3453"/>
                  </a:cubicBezTo>
                  <a:cubicBezTo>
                    <a:pt x="8150" y="3468"/>
                    <a:pt x="8137" y="3484"/>
                    <a:pt x="8139" y="3502"/>
                  </a:cubicBezTo>
                  <a:cubicBezTo>
                    <a:pt x="8141" y="3518"/>
                    <a:pt x="8156" y="3527"/>
                    <a:pt x="8170" y="3527"/>
                  </a:cubicBezTo>
                  <a:cubicBezTo>
                    <a:pt x="8180" y="3527"/>
                    <a:pt x="8190" y="3522"/>
                    <a:pt x="8195" y="3512"/>
                  </a:cubicBezTo>
                  <a:cubicBezTo>
                    <a:pt x="8226" y="3490"/>
                    <a:pt x="8259" y="3481"/>
                    <a:pt x="8297" y="3471"/>
                  </a:cubicBezTo>
                  <a:cubicBezTo>
                    <a:pt x="8360" y="3461"/>
                    <a:pt x="8423" y="3456"/>
                    <a:pt x="8487" y="3456"/>
                  </a:cubicBezTo>
                  <a:cubicBezTo>
                    <a:pt x="8892" y="3456"/>
                    <a:pt x="9289" y="3657"/>
                    <a:pt x="9511" y="4004"/>
                  </a:cubicBezTo>
                  <a:cubicBezTo>
                    <a:pt x="9666" y="4256"/>
                    <a:pt x="9757" y="4539"/>
                    <a:pt x="9872" y="4810"/>
                  </a:cubicBezTo>
                  <a:cubicBezTo>
                    <a:pt x="9890" y="4858"/>
                    <a:pt x="9939" y="4886"/>
                    <a:pt x="9988" y="4886"/>
                  </a:cubicBezTo>
                  <a:cubicBezTo>
                    <a:pt x="10004" y="4886"/>
                    <a:pt x="10020" y="4883"/>
                    <a:pt x="10035" y="4877"/>
                  </a:cubicBezTo>
                  <a:cubicBezTo>
                    <a:pt x="10090" y="4853"/>
                    <a:pt x="10127" y="4787"/>
                    <a:pt x="10107" y="4729"/>
                  </a:cubicBezTo>
                  <a:cubicBezTo>
                    <a:pt x="10024" y="4483"/>
                    <a:pt x="9948" y="4228"/>
                    <a:pt x="9822" y="4001"/>
                  </a:cubicBezTo>
                  <a:cubicBezTo>
                    <a:pt x="10057" y="3733"/>
                    <a:pt x="10417" y="3607"/>
                    <a:pt x="10778" y="3607"/>
                  </a:cubicBezTo>
                  <a:cubicBezTo>
                    <a:pt x="11024" y="3607"/>
                    <a:pt x="11270" y="3666"/>
                    <a:pt x="11477" y="3778"/>
                  </a:cubicBezTo>
                  <a:cubicBezTo>
                    <a:pt x="11827" y="3952"/>
                    <a:pt x="11995" y="4327"/>
                    <a:pt x="12113" y="4681"/>
                  </a:cubicBezTo>
                  <a:cubicBezTo>
                    <a:pt x="12129" y="4734"/>
                    <a:pt x="12176" y="4769"/>
                    <a:pt x="12228" y="4769"/>
                  </a:cubicBezTo>
                  <a:cubicBezTo>
                    <a:pt x="12238" y="4769"/>
                    <a:pt x="12248" y="4767"/>
                    <a:pt x="12259" y="4764"/>
                  </a:cubicBezTo>
                  <a:cubicBezTo>
                    <a:pt x="12320" y="4747"/>
                    <a:pt x="12359" y="4680"/>
                    <a:pt x="12341" y="4618"/>
                  </a:cubicBezTo>
                  <a:cubicBezTo>
                    <a:pt x="12298" y="4487"/>
                    <a:pt x="12277" y="4349"/>
                    <a:pt x="12232" y="4218"/>
                  </a:cubicBezTo>
                  <a:cubicBezTo>
                    <a:pt x="12031" y="3650"/>
                    <a:pt x="11437" y="3349"/>
                    <a:pt x="10854" y="3349"/>
                  </a:cubicBezTo>
                  <a:cubicBezTo>
                    <a:pt x="10831" y="3349"/>
                    <a:pt x="10809" y="3350"/>
                    <a:pt x="10786" y="3350"/>
                  </a:cubicBezTo>
                  <a:cubicBezTo>
                    <a:pt x="10851" y="3120"/>
                    <a:pt x="10781" y="2715"/>
                    <a:pt x="10712" y="2599"/>
                  </a:cubicBezTo>
                  <a:cubicBezTo>
                    <a:pt x="10699" y="2572"/>
                    <a:pt x="10663" y="2504"/>
                    <a:pt x="10619" y="2437"/>
                  </a:cubicBezTo>
                  <a:cubicBezTo>
                    <a:pt x="11340" y="2363"/>
                    <a:pt x="11794" y="1413"/>
                    <a:pt x="11391" y="757"/>
                  </a:cubicBezTo>
                  <a:lnTo>
                    <a:pt x="11391" y="757"/>
                  </a:lnTo>
                  <a:cubicBezTo>
                    <a:pt x="11614" y="772"/>
                    <a:pt x="11800" y="919"/>
                    <a:pt x="11977" y="1051"/>
                  </a:cubicBezTo>
                  <a:cubicBezTo>
                    <a:pt x="11959" y="1073"/>
                    <a:pt x="11942" y="1096"/>
                    <a:pt x="11926" y="1120"/>
                  </a:cubicBezTo>
                  <a:cubicBezTo>
                    <a:pt x="11462" y="1873"/>
                    <a:pt x="11938" y="2687"/>
                    <a:pt x="12644" y="2687"/>
                  </a:cubicBezTo>
                  <a:cubicBezTo>
                    <a:pt x="12836" y="2687"/>
                    <a:pt x="13046" y="2626"/>
                    <a:pt x="13259" y="2487"/>
                  </a:cubicBezTo>
                  <a:cubicBezTo>
                    <a:pt x="13404" y="2374"/>
                    <a:pt x="13555" y="2237"/>
                    <a:pt x="13615" y="2057"/>
                  </a:cubicBezTo>
                  <a:cubicBezTo>
                    <a:pt x="13636" y="2029"/>
                    <a:pt x="13607" y="1995"/>
                    <a:pt x="13578" y="1995"/>
                  </a:cubicBezTo>
                  <a:cubicBezTo>
                    <a:pt x="13569" y="1995"/>
                    <a:pt x="13560" y="1998"/>
                    <a:pt x="13552" y="2006"/>
                  </a:cubicBezTo>
                  <a:cubicBezTo>
                    <a:pt x="13422" y="2123"/>
                    <a:pt x="13288" y="2238"/>
                    <a:pt x="13131" y="2319"/>
                  </a:cubicBezTo>
                  <a:cubicBezTo>
                    <a:pt x="12977" y="2396"/>
                    <a:pt x="12831" y="2430"/>
                    <a:pt x="12697" y="2430"/>
                  </a:cubicBezTo>
                  <a:cubicBezTo>
                    <a:pt x="12145" y="2430"/>
                    <a:pt x="11815" y="1849"/>
                    <a:pt x="12167" y="1261"/>
                  </a:cubicBezTo>
                  <a:cubicBezTo>
                    <a:pt x="12355" y="1003"/>
                    <a:pt x="12679" y="872"/>
                    <a:pt x="13002" y="872"/>
                  </a:cubicBezTo>
                  <a:cubicBezTo>
                    <a:pt x="13266" y="872"/>
                    <a:pt x="13528" y="959"/>
                    <a:pt x="13717" y="1135"/>
                  </a:cubicBezTo>
                  <a:cubicBezTo>
                    <a:pt x="13772" y="1186"/>
                    <a:pt x="13828" y="1236"/>
                    <a:pt x="13883" y="1288"/>
                  </a:cubicBezTo>
                  <a:cubicBezTo>
                    <a:pt x="13928" y="1342"/>
                    <a:pt x="13995" y="1402"/>
                    <a:pt x="14064" y="1402"/>
                  </a:cubicBezTo>
                  <a:cubicBezTo>
                    <a:pt x="14092" y="1402"/>
                    <a:pt x="14120" y="1393"/>
                    <a:pt x="14147" y="1369"/>
                  </a:cubicBezTo>
                  <a:cubicBezTo>
                    <a:pt x="14217" y="1283"/>
                    <a:pt x="14279" y="1179"/>
                    <a:pt x="14398" y="1163"/>
                  </a:cubicBezTo>
                  <a:cubicBezTo>
                    <a:pt x="14424" y="1161"/>
                    <a:pt x="14448" y="1160"/>
                    <a:pt x="14471" y="1160"/>
                  </a:cubicBezTo>
                  <a:cubicBezTo>
                    <a:pt x="14976" y="1160"/>
                    <a:pt x="15013" y="1625"/>
                    <a:pt x="14989" y="2049"/>
                  </a:cubicBezTo>
                  <a:cubicBezTo>
                    <a:pt x="14958" y="2155"/>
                    <a:pt x="15036" y="2250"/>
                    <a:pt x="15126" y="2250"/>
                  </a:cubicBezTo>
                  <a:cubicBezTo>
                    <a:pt x="15158" y="2250"/>
                    <a:pt x="15192" y="2238"/>
                    <a:pt x="15223" y="2209"/>
                  </a:cubicBezTo>
                  <a:cubicBezTo>
                    <a:pt x="15307" y="2145"/>
                    <a:pt x="15413" y="2119"/>
                    <a:pt x="15520" y="2119"/>
                  </a:cubicBezTo>
                  <a:cubicBezTo>
                    <a:pt x="15598" y="2119"/>
                    <a:pt x="15676" y="2133"/>
                    <a:pt x="15746" y="2155"/>
                  </a:cubicBezTo>
                  <a:cubicBezTo>
                    <a:pt x="16236" y="2311"/>
                    <a:pt x="16382" y="2932"/>
                    <a:pt x="16213" y="3377"/>
                  </a:cubicBezTo>
                  <a:cubicBezTo>
                    <a:pt x="16138" y="3578"/>
                    <a:pt x="15940" y="3784"/>
                    <a:pt x="15715" y="3784"/>
                  </a:cubicBezTo>
                  <a:cubicBezTo>
                    <a:pt x="15687" y="3784"/>
                    <a:pt x="15659" y="3780"/>
                    <a:pt x="15630" y="3774"/>
                  </a:cubicBezTo>
                  <a:cubicBezTo>
                    <a:pt x="15411" y="3746"/>
                    <a:pt x="15263" y="3541"/>
                    <a:pt x="15225" y="3335"/>
                  </a:cubicBezTo>
                  <a:cubicBezTo>
                    <a:pt x="15197" y="3240"/>
                    <a:pt x="15253" y="3080"/>
                    <a:pt x="15119" y="3057"/>
                  </a:cubicBezTo>
                  <a:cubicBezTo>
                    <a:pt x="15118" y="3057"/>
                    <a:pt x="15117" y="3057"/>
                    <a:pt x="15116" y="3057"/>
                  </a:cubicBezTo>
                  <a:cubicBezTo>
                    <a:pt x="14937" y="3057"/>
                    <a:pt x="14972" y="3324"/>
                    <a:pt x="14995" y="3449"/>
                  </a:cubicBezTo>
                  <a:cubicBezTo>
                    <a:pt x="14987" y="3449"/>
                    <a:pt x="14980" y="3449"/>
                    <a:pt x="14972" y="3449"/>
                  </a:cubicBezTo>
                  <a:cubicBezTo>
                    <a:pt x="14814" y="3449"/>
                    <a:pt x="14649" y="3509"/>
                    <a:pt x="14511" y="3572"/>
                  </a:cubicBezTo>
                  <a:cubicBezTo>
                    <a:pt x="14248" y="3700"/>
                    <a:pt x="14105" y="3968"/>
                    <a:pt x="13952" y="4202"/>
                  </a:cubicBezTo>
                  <a:cubicBezTo>
                    <a:pt x="13776" y="4119"/>
                    <a:pt x="13578" y="4068"/>
                    <a:pt x="13382" y="4068"/>
                  </a:cubicBezTo>
                  <a:cubicBezTo>
                    <a:pt x="13270" y="4068"/>
                    <a:pt x="13158" y="4085"/>
                    <a:pt x="13051" y="4122"/>
                  </a:cubicBezTo>
                  <a:cubicBezTo>
                    <a:pt x="12927" y="4176"/>
                    <a:pt x="12603" y="4248"/>
                    <a:pt x="12715" y="4436"/>
                  </a:cubicBezTo>
                  <a:cubicBezTo>
                    <a:pt x="12738" y="4467"/>
                    <a:pt x="12774" y="4483"/>
                    <a:pt x="12809" y="4483"/>
                  </a:cubicBezTo>
                  <a:cubicBezTo>
                    <a:pt x="12829" y="4483"/>
                    <a:pt x="12849" y="4478"/>
                    <a:pt x="12867" y="4467"/>
                  </a:cubicBezTo>
                  <a:cubicBezTo>
                    <a:pt x="13049" y="4340"/>
                    <a:pt x="13265" y="4237"/>
                    <a:pt x="13469" y="4237"/>
                  </a:cubicBezTo>
                  <a:cubicBezTo>
                    <a:pt x="13630" y="4237"/>
                    <a:pt x="13783" y="4300"/>
                    <a:pt x="13907" y="4465"/>
                  </a:cubicBezTo>
                  <a:cubicBezTo>
                    <a:pt x="13941" y="4499"/>
                    <a:pt x="13979" y="4514"/>
                    <a:pt x="14016" y="4514"/>
                  </a:cubicBezTo>
                  <a:cubicBezTo>
                    <a:pt x="14091" y="4514"/>
                    <a:pt x="14163" y="4452"/>
                    <a:pt x="14192" y="4370"/>
                  </a:cubicBezTo>
                  <a:cubicBezTo>
                    <a:pt x="14293" y="4210"/>
                    <a:pt x="14380" y="4038"/>
                    <a:pt x="14505" y="3894"/>
                  </a:cubicBezTo>
                  <a:cubicBezTo>
                    <a:pt x="14650" y="3753"/>
                    <a:pt x="14850" y="3654"/>
                    <a:pt x="15053" y="3631"/>
                  </a:cubicBezTo>
                  <a:cubicBezTo>
                    <a:pt x="15148" y="3841"/>
                    <a:pt x="15328" y="4016"/>
                    <a:pt x="15560" y="4057"/>
                  </a:cubicBezTo>
                  <a:cubicBezTo>
                    <a:pt x="15616" y="4072"/>
                    <a:pt x="15672" y="4079"/>
                    <a:pt x="15726" y="4079"/>
                  </a:cubicBezTo>
                  <a:cubicBezTo>
                    <a:pt x="16145" y="4079"/>
                    <a:pt x="16489" y="3666"/>
                    <a:pt x="16542" y="3261"/>
                  </a:cubicBezTo>
                  <a:cubicBezTo>
                    <a:pt x="16554" y="3202"/>
                    <a:pt x="16561" y="3144"/>
                    <a:pt x="16565" y="3085"/>
                  </a:cubicBezTo>
                  <a:cubicBezTo>
                    <a:pt x="16572" y="3084"/>
                    <a:pt x="16579" y="3084"/>
                    <a:pt x="16586" y="3084"/>
                  </a:cubicBezTo>
                  <a:cubicBezTo>
                    <a:pt x="16777" y="3084"/>
                    <a:pt x="16956" y="3247"/>
                    <a:pt x="17037" y="3412"/>
                  </a:cubicBezTo>
                  <a:cubicBezTo>
                    <a:pt x="17158" y="3634"/>
                    <a:pt x="17151" y="3909"/>
                    <a:pt x="17276" y="4123"/>
                  </a:cubicBezTo>
                  <a:cubicBezTo>
                    <a:pt x="17305" y="4156"/>
                    <a:pt x="17344" y="4170"/>
                    <a:pt x="17384" y="4170"/>
                  </a:cubicBezTo>
                  <a:cubicBezTo>
                    <a:pt x="17408" y="4170"/>
                    <a:pt x="17432" y="4165"/>
                    <a:pt x="17454" y="4156"/>
                  </a:cubicBezTo>
                  <a:cubicBezTo>
                    <a:pt x="17520" y="4124"/>
                    <a:pt x="17590" y="4109"/>
                    <a:pt x="17659" y="4109"/>
                  </a:cubicBezTo>
                  <a:cubicBezTo>
                    <a:pt x="17937" y="4109"/>
                    <a:pt x="18208" y="4345"/>
                    <a:pt x="18231" y="4630"/>
                  </a:cubicBezTo>
                  <a:cubicBezTo>
                    <a:pt x="18244" y="4810"/>
                    <a:pt x="18163" y="4977"/>
                    <a:pt x="18117" y="5149"/>
                  </a:cubicBezTo>
                  <a:cubicBezTo>
                    <a:pt x="18113" y="5154"/>
                    <a:pt x="18110" y="5160"/>
                    <a:pt x="18107" y="5166"/>
                  </a:cubicBezTo>
                  <a:cubicBezTo>
                    <a:pt x="17737" y="5183"/>
                    <a:pt x="17355" y="5409"/>
                    <a:pt x="17130" y="5698"/>
                  </a:cubicBezTo>
                  <a:cubicBezTo>
                    <a:pt x="16974" y="5458"/>
                    <a:pt x="16788" y="5221"/>
                    <a:pt x="16516" y="5109"/>
                  </a:cubicBezTo>
                  <a:cubicBezTo>
                    <a:pt x="16389" y="5056"/>
                    <a:pt x="16243" y="5025"/>
                    <a:pt x="16099" y="5025"/>
                  </a:cubicBezTo>
                  <a:cubicBezTo>
                    <a:pt x="15905" y="5025"/>
                    <a:pt x="15714" y="5083"/>
                    <a:pt x="15579" y="5226"/>
                  </a:cubicBezTo>
                  <a:cubicBezTo>
                    <a:pt x="15549" y="5268"/>
                    <a:pt x="15586" y="5311"/>
                    <a:pt x="15623" y="5311"/>
                  </a:cubicBezTo>
                  <a:cubicBezTo>
                    <a:pt x="15640" y="5311"/>
                    <a:pt x="15656" y="5303"/>
                    <a:pt x="15667" y="5284"/>
                  </a:cubicBezTo>
                  <a:cubicBezTo>
                    <a:pt x="15759" y="5232"/>
                    <a:pt x="15862" y="5210"/>
                    <a:pt x="15967" y="5210"/>
                  </a:cubicBezTo>
                  <a:cubicBezTo>
                    <a:pt x="16142" y="5210"/>
                    <a:pt x="16322" y="5271"/>
                    <a:pt x="16466" y="5360"/>
                  </a:cubicBezTo>
                  <a:cubicBezTo>
                    <a:pt x="16681" y="5496"/>
                    <a:pt x="16811" y="5721"/>
                    <a:pt x="16961" y="5918"/>
                  </a:cubicBezTo>
                  <a:cubicBezTo>
                    <a:pt x="16994" y="5978"/>
                    <a:pt x="17055" y="6012"/>
                    <a:pt x="17115" y="6012"/>
                  </a:cubicBezTo>
                  <a:cubicBezTo>
                    <a:pt x="17161" y="6012"/>
                    <a:pt x="17207" y="5992"/>
                    <a:pt x="17241" y="5950"/>
                  </a:cubicBezTo>
                  <a:cubicBezTo>
                    <a:pt x="17436" y="5687"/>
                    <a:pt x="17782" y="5438"/>
                    <a:pt x="18116" y="5438"/>
                  </a:cubicBezTo>
                  <a:cubicBezTo>
                    <a:pt x="18258" y="5438"/>
                    <a:pt x="18397" y="5483"/>
                    <a:pt x="18522" y="5592"/>
                  </a:cubicBezTo>
                  <a:cubicBezTo>
                    <a:pt x="18703" y="5769"/>
                    <a:pt x="18794" y="6039"/>
                    <a:pt x="18748" y="6290"/>
                  </a:cubicBezTo>
                  <a:cubicBezTo>
                    <a:pt x="18707" y="6478"/>
                    <a:pt x="18580" y="6628"/>
                    <a:pt x="18499" y="6800"/>
                  </a:cubicBezTo>
                  <a:cubicBezTo>
                    <a:pt x="18394" y="6718"/>
                    <a:pt x="18264" y="6666"/>
                    <a:pt x="18132" y="6654"/>
                  </a:cubicBezTo>
                  <a:cubicBezTo>
                    <a:pt x="18122" y="6652"/>
                    <a:pt x="18110" y="6650"/>
                    <a:pt x="18099" y="6650"/>
                  </a:cubicBezTo>
                  <a:cubicBezTo>
                    <a:pt x="18074" y="6650"/>
                    <a:pt x="18052" y="6658"/>
                    <a:pt x="18047" y="6687"/>
                  </a:cubicBezTo>
                  <a:cubicBezTo>
                    <a:pt x="18045" y="6707"/>
                    <a:pt x="18056" y="6724"/>
                    <a:pt x="18071" y="6732"/>
                  </a:cubicBezTo>
                  <a:cubicBezTo>
                    <a:pt x="18124" y="6769"/>
                    <a:pt x="18177" y="6804"/>
                    <a:pt x="18231" y="6849"/>
                  </a:cubicBezTo>
                  <a:cubicBezTo>
                    <a:pt x="18363" y="6957"/>
                    <a:pt x="18454" y="7112"/>
                    <a:pt x="18454" y="7286"/>
                  </a:cubicBezTo>
                  <a:cubicBezTo>
                    <a:pt x="18459" y="7320"/>
                    <a:pt x="18459" y="7360"/>
                    <a:pt x="18458" y="7402"/>
                  </a:cubicBezTo>
                  <a:lnTo>
                    <a:pt x="18455" y="7402"/>
                  </a:lnTo>
                  <a:cubicBezTo>
                    <a:pt x="18194" y="7406"/>
                    <a:pt x="17933" y="7410"/>
                    <a:pt x="17671" y="7414"/>
                  </a:cubicBezTo>
                  <a:cubicBezTo>
                    <a:pt x="17559" y="7418"/>
                    <a:pt x="17447" y="7420"/>
                    <a:pt x="17334" y="7420"/>
                  </a:cubicBezTo>
                  <a:cubicBezTo>
                    <a:pt x="16443" y="7420"/>
                    <a:pt x="15556" y="7304"/>
                    <a:pt x="14675" y="7183"/>
                  </a:cubicBezTo>
                  <a:cubicBezTo>
                    <a:pt x="14138" y="7110"/>
                    <a:pt x="13604" y="7028"/>
                    <a:pt x="13074" y="6919"/>
                  </a:cubicBezTo>
                  <a:cubicBezTo>
                    <a:pt x="12617" y="6829"/>
                    <a:pt x="12165" y="6719"/>
                    <a:pt x="11720" y="6589"/>
                  </a:cubicBezTo>
                  <a:cubicBezTo>
                    <a:pt x="11842" y="6427"/>
                    <a:pt x="11976" y="6271"/>
                    <a:pt x="12126" y="6135"/>
                  </a:cubicBezTo>
                  <a:cubicBezTo>
                    <a:pt x="12369" y="5912"/>
                    <a:pt x="12748" y="5791"/>
                    <a:pt x="13120" y="5791"/>
                  </a:cubicBezTo>
                  <a:cubicBezTo>
                    <a:pt x="13441" y="5791"/>
                    <a:pt x="13756" y="5881"/>
                    <a:pt x="13972" y="6075"/>
                  </a:cubicBezTo>
                  <a:cubicBezTo>
                    <a:pt x="14011" y="6109"/>
                    <a:pt x="14031" y="6193"/>
                    <a:pt x="14085" y="6193"/>
                  </a:cubicBezTo>
                  <a:cubicBezTo>
                    <a:pt x="14095" y="6193"/>
                    <a:pt x="14106" y="6190"/>
                    <a:pt x="14118" y="6184"/>
                  </a:cubicBezTo>
                  <a:cubicBezTo>
                    <a:pt x="14153" y="6163"/>
                    <a:pt x="14158" y="6119"/>
                    <a:pt x="14135" y="6088"/>
                  </a:cubicBezTo>
                  <a:cubicBezTo>
                    <a:pt x="13944" y="5698"/>
                    <a:pt x="13468" y="5589"/>
                    <a:pt x="13067" y="5573"/>
                  </a:cubicBezTo>
                  <a:cubicBezTo>
                    <a:pt x="13040" y="5571"/>
                    <a:pt x="13013" y="5571"/>
                    <a:pt x="12986" y="5571"/>
                  </a:cubicBezTo>
                  <a:cubicBezTo>
                    <a:pt x="12505" y="5571"/>
                    <a:pt x="12040" y="5799"/>
                    <a:pt x="11737" y="6173"/>
                  </a:cubicBezTo>
                  <a:cubicBezTo>
                    <a:pt x="11693" y="6240"/>
                    <a:pt x="11551" y="6384"/>
                    <a:pt x="11475" y="6515"/>
                  </a:cubicBezTo>
                  <a:cubicBezTo>
                    <a:pt x="9480" y="5901"/>
                    <a:pt x="7609" y="4909"/>
                    <a:pt x="5916" y="3687"/>
                  </a:cubicBezTo>
                  <a:cubicBezTo>
                    <a:pt x="5926" y="3662"/>
                    <a:pt x="5920" y="3631"/>
                    <a:pt x="5891" y="3621"/>
                  </a:cubicBezTo>
                  <a:cubicBezTo>
                    <a:pt x="5735" y="3129"/>
                    <a:pt x="5862" y="2531"/>
                    <a:pt x="6237" y="2170"/>
                  </a:cubicBezTo>
                  <a:cubicBezTo>
                    <a:pt x="6444" y="1971"/>
                    <a:pt x="6774" y="1860"/>
                    <a:pt x="7085" y="1860"/>
                  </a:cubicBezTo>
                  <a:cubicBezTo>
                    <a:pt x="7540" y="1860"/>
                    <a:pt x="7954" y="2097"/>
                    <a:pt x="7886" y="2645"/>
                  </a:cubicBezTo>
                  <a:cubicBezTo>
                    <a:pt x="7801" y="2959"/>
                    <a:pt x="7570" y="3113"/>
                    <a:pt x="7313" y="3113"/>
                  </a:cubicBezTo>
                  <a:cubicBezTo>
                    <a:pt x="7159" y="3113"/>
                    <a:pt x="6996" y="3058"/>
                    <a:pt x="6849" y="2951"/>
                  </a:cubicBezTo>
                  <a:cubicBezTo>
                    <a:pt x="6833" y="2941"/>
                    <a:pt x="6814" y="2936"/>
                    <a:pt x="6796" y="2936"/>
                  </a:cubicBezTo>
                  <a:cubicBezTo>
                    <a:pt x="6756" y="2936"/>
                    <a:pt x="6715" y="2958"/>
                    <a:pt x="6695" y="2992"/>
                  </a:cubicBezTo>
                  <a:cubicBezTo>
                    <a:pt x="6601" y="3147"/>
                    <a:pt x="6996" y="3325"/>
                    <a:pt x="7111" y="3362"/>
                  </a:cubicBezTo>
                  <a:cubicBezTo>
                    <a:pt x="7194" y="3384"/>
                    <a:pt x="7274" y="3394"/>
                    <a:pt x="7350" y="3394"/>
                  </a:cubicBezTo>
                  <a:cubicBezTo>
                    <a:pt x="8138" y="3394"/>
                    <a:pt x="8509" y="2301"/>
                    <a:pt x="7804" y="1792"/>
                  </a:cubicBezTo>
                  <a:cubicBezTo>
                    <a:pt x="7751" y="1756"/>
                    <a:pt x="7696" y="1726"/>
                    <a:pt x="7639" y="1700"/>
                  </a:cubicBezTo>
                  <a:cubicBezTo>
                    <a:pt x="7705" y="1614"/>
                    <a:pt x="7770" y="1526"/>
                    <a:pt x="7863" y="1467"/>
                  </a:cubicBezTo>
                  <a:cubicBezTo>
                    <a:pt x="7977" y="1402"/>
                    <a:pt x="8108" y="1370"/>
                    <a:pt x="8239" y="1370"/>
                  </a:cubicBezTo>
                  <a:cubicBezTo>
                    <a:pt x="8369" y="1370"/>
                    <a:pt x="8498" y="1401"/>
                    <a:pt x="8611" y="1462"/>
                  </a:cubicBezTo>
                  <a:cubicBezTo>
                    <a:pt x="8636" y="1477"/>
                    <a:pt x="8665" y="1485"/>
                    <a:pt x="8695" y="1485"/>
                  </a:cubicBezTo>
                  <a:cubicBezTo>
                    <a:pt x="8724" y="1485"/>
                    <a:pt x="8753" y="1476"/>
                    <a:pt x="8777" y="1457"/>
                  </a:cubicBezTo>
                  <a:cubicBezTo>
                    <a:pt x="8845" y="1396"/>
                    <a:pt x="8854" y="1294"/>
                    <a:pt x="8891" y="1214"/>
                  </a:cubicBezTo>
                  <a:cubicBezTo>
                    <a:pt x="8967" y="1014"/>
                    <a:pt x="9054" y="814"/>
                    <a:pt x="9200" y="654"/>
                  </a:cubicBezTo>
                  <a:cubicBezTo>
                    <a:pt x="9427" y="407"/>
                    <a:pt x="9760" y="275"/>
                    <a:pt x="10092" y="275"/>
                  </a:cubicBezTo>
                  <a:close/>
                  <a:moveTo>
                    <a:pt x="10891" y="15600"/>
                  </a:moveTo>
                  <a:cubicBezTo>
                    <a:pt x="10970" y="15657"/>
                    <a:pt x="11091" y="15650"/>
                    <a:pt x="11143" y="15748"/>
                  </a:cubicBezTo>
                  <a:cubicBezTo>
                    <a:pt x="11232" y="15889"/>
                    <a:pt x="11160" y="16153"/>
                    <a:pt x="10980" y="16174"/>
                  </a:cubicBezTo>
                  <a:cubicBezTo>
                    <a:pt x="10967" y="16175"/>
                    <a:pt x="10955" y="16176"/>
                    <a:pt x="10943" y="16176"/>
                  </a:cubicBezTo>
                  <a:cubicBezTo>
                    <a:pt x="10622" y="16176"/>
                    <a:pt x="10590" y="15701"/>
                    <a:pt x="10891" y="15600"/>
                  </a:cubicBezTo>
                  <a:close/>
                  <a:moveTo>
                    <a:pt x="4073" y="7208"/>
                  </a:moveTo>
                  <a:cubicBezTo>
                    <a:pt x="4053" y="7802"/>
                    <a:pt x="4210" y="8414"/>
                    <a:pt x="4571" y="8880"/>
                  </a:cubicBezTo>
                  <a:cubicBezTo>
                    <a:pt x="4597" y="8892"/>
                    <a:pt x="4618" y="8898"/>
                    <a:pt x="4636" y="8898"/>
                  </a:cubicBezTo>
                  <a:cubicBezTo>
                    <a:pt x="4771" y="8898"/>
                    <a:pt x="4707" y="8583"/>
                    <a:pt x="4732" y="8482"/>
                  </a:cubicBezTo>
                  <a:cubicBezTo>
                    <a:pt x="4749" y="8154"/>
                    <a:pt x="4852" y="7846"/>
                    <a:pt x="4979" y="7546"/>
                  </a:cubicBezTo>
                  <a:cubicBezTo>
                    <a:pt x="4997" y="8586"/>
                    <a:pt x="5503" y="9629"/>
                    <a:pt x="6164" y="10404"/>
                  </a:cubicBezTo>
                  <a:cubicBezTo>
                    <a:pt x="6902" y="11252"/>
                    <a:pt x="7923" y="11798"/>
                    <a:pt x="8986" y="12142"/>
                  </a:cubicBezTo>
                  <a:cubicBezTo>
                    <a:pt x="9374" y="12608"/>
                    <a:pt x="9552" y="13226"/>
                    <a:pt x="9634" y="13822"/>
                  </a:cubicBezTo>
                  <a:cubicBezTo>
                    <a:pt x="9651" y="14027"/>
                    <a:pt x="9669" y="14234"/>
                    <a:pt x="9687" y="14440"/>
                  </a:cubicBezTo>
                  <a:cubicBezTo>
                    <a:pt x="9691" y="14505"/>
                    <a:pt x="9687" y="14583"/>
                    <a:pt x="9748" y="14624"/>
                  </a:cubicBezTo>
                  <a:cubicBezTo>
                    <a:pt x="9774" y="14640"/>
                    <a:pt x="9799" y="14647"/>
                    <a:pt x="9822" y="14647"/>
                  </a:cubicBezTo>
                  <a:cubicBezTo>
                    <a:pt x="9966" y="14647"/>
                    <a:pt x="10044" y="14369"/>
                    <a:pt x="10110" y="14263"/>
                  </a:cubicBezTo>
                  <a:cubicBezTo>
                    <a:pt x="10318" y="13785"/>
                    <a:pt x="10461" y="13264"/>
                    <a:pt x="10480" y="12741"/>
                  </a:cubicBezTo>
                  <a:cubicBezTo>
                    <a:pt x="10819" y="12915"/>
                    <a:pt x="11222" y="13005"/>
                    <a:pt x="11630" y="13059"/>
                  </a:cubicBezTo>
                  <a:cubicBezTo>
                    <a:pt x="11575" y="13106"/>
                    <a:pt x="11528" y="13162"/>
                    <a:pt x="11485" y="13217"/>
                  </a:cubicBezTo>
                  <a:cubicBezTo>
                    <a:pt x="11386" y="13373"/>
                    <a:pt x="11142" y="13586"/>
                    <a:pt x="11291" y="13775"/>
                  </a:cubicBezTo>
                  <a:cubicBezTo>
                    <a:pt x="11533" y="13929"/>
                    <a:pt x="11702" y="13976"/>
                    <a:pt x="11502" y="14291"/>
                  </a:cubicBezTo>
                  <a:cubicBezTo>
                    <a:pt x="11383" y="14453"/>
                    <a:pt x="11230" y="14562"/>
                    <a:pt x="11076" y="14706"/>
                  </a:cubicBezTo>
                  <a:cubicBezTo>
                    <a:pt x="11002" y="14759"/>
                    <a:pt x="10953" y="14839"/>
                    <a:pt x="11014" y="14924"/>
                  </a:cubicBezTo>
                  <a:cubicBezTo>
                    <a:pt x="11046" y="14959"/>
                    <a:pt x="11081" y="14974"/>
                    <a:pt x="11116" y="14974"/>
                  </a:cubicBezTo>
                  <a:cubicBezTo>
                    <a:pt x="11252" y="14974"/>
                    <a:pt x="11403" y="14755"/>
                    <a:pt x="11492" y="14675"/>
                  </a:cubicBezTo>
                  <a:cubicBezTo>
                    <a:pt x="11512" y="14653"/>
                    <a:pt x="11531" y="14631"/>
                    <a:pt x="11549" y="14609"/>
                  </a:cubicBezTo>
                  <a:cubicBezTo>
                    <a:pt x="11728" y="14590"/>
                    <a:pt x="11940" y="14474"/>
                    <a:pt x="12030" y="14363"/>
                  </a:cubicBezTo>
                  <a:cubicBezTo>
                    <a:pt x="12145" y="14223"/>
                    <a:pt x="12219" y="14052"/>
                    <a:pt x="12282" y="13883"/>
                  </a:cubicBezTo>
                  <a:cubicBezTo>
                    <a:pt x="12292" y="13853"/>
                    <a:pt x="12281" y="13818"/>
                    <a:pt x="12249" y="13805"/>
                  </a:cubicBezTo>
                  <a:cubicBezTo>
                    <a:pt x="12242" y="13802"/>
                    <a:pt x="12234" y="13800"/>
                    <a:pt x="12227" y="13800"/>
                  </a:cubicBezTo>
                  <a:cubicBezTo>
                    <a:pt x="12207" y="13800"/>
                    <a:pt x="12187" y="13812"/>
                    <a:pt x="12175" y="13830"/>
                  </a:cubicBezTo>
                  <a:cubicBezTo>
                    <a:pt x="12062" y="14028"/>
                    <a:pt x="11904" y="14181"/>
                    <a:pt x="11720" y="14306"/>
                  </a:cubicBezTo>
                  <a:cubicBezTo>
                    <a:pt x="11788" y="14088"/>
                    <a:pt x="11727" y="13869"/>
                    <a:pt x="11499" y="13660"/>
                  </a:cubicBezTo>
                  <a:cubicBezTo>
                    <a:pt x="11596" y="13464"/>
                    <a:pt x="11699" y="13259"/>
                    <a:pt x="11861" y="13108"/>
                  </a:cubicBezTo>
                  <a:cubicBezTo>
                    <a:pt x="11867" y="13102"/>
                    <a:pt x="11874" y="13094"/>
                    <a:pt x="11882" y="13088"/>
                  </a:cubicBezTo>
                  <a:cubicBezTo>
                    <a:pt x="12183" y="13117"/>
                    <a:pt x="12480" y="13133"/>
                    <a:pt x="12747" y="13151"/>
                  </a:cubicBezTo>
                  <a:cubicBezTo>
                    <a:pt x="12667" y="13815"/>
                    <a:pt x="12626" y="14557"/>
                    <a:pt x="12104" y="15037"/>
                  </a:cubicBezTo>
                  <a:cubicBezTo>
                    <a:pt x="11878" y="15247"/>
                    <a:pt x="11591" y="15338"/>
                    <a:pt x="11287" y="15384"/>
                  </a:cubicBezTo>
                  <a:cubicBezTo>
                    <a:pt x="11234" y="15393"/>
                    <a:pt x="11180" y="15402"/>
                    <a:pt x="11128" y="15418"/>
                  </a:cubicBezTo>
                  <a:cubicBezTo>
                    <a:pt x="11058" y="15394"/>
                    <a:pt x="10992" y="15383"/>
                    <a:pt x="10930" y="15383"/>
                  </a:cubicBezTo>
                  <a:cubicBezTo>
                    <a:pt x="10447" y="15383"/>
                    <a:pt x="10223" y="16046"/>
                    <a:pt x="10699" y="16361"/>
                  </a:cubicBezTo>
                  <a:cubicBezTo>
                    <a:pt x="10791" y="16411"/>
                    <a:pt x="10880" y="16433"/>
                    <a:pt x="10961" y="16433"/>
                  </a:cubicBezTo>
                  <a:cubicBezTo>
                    <a:pt x="11336" y="16433"/>
                    <a:pt x="11572" y="15971"/>
                    <a:pt x="11401" y="15650"/>
                  </a:cubicBezTo>
                  <a:cubicBezTo>
                    <a:pt x="11745" y="15608"/>
                    <a:pt x="12025" y="15481"/>
                    <a:pt x="12244" y="15295"/>
                  </a:cubicBezTo>
                  <a:lnTo>
                    <a:pt x="12244" y="15295"/>
                  </a:lnTo>
                  <a:cubicBezTo>
                    <a:pt x="12240" y="15328"/>
                    <a:pt x="12237" y="15362"/>
                    <a:pt x="12229" y="15392"/>
                  </a:cubicBezTo>
                  <a:cubicBezTo>
                    <a:pt x="12188" y="15692"/>
                    <a:pt x="12141" y="15991"/>
                    <a:pt x="12081" y="16287"/>
                  </a:cubicBezTo>
                  <a:cubicBezTo>
                    <a:pt x="11979" y="16797"/>
                    <a:pt x="11823" y="17300"/>
                    <a:pt x="11654" y="17790"/>
                  </a:cubicBezTo>
                  <a:cubicBezTo>
                    <a:pt x="11338" y="18707"/>
                    <a:pt x="10796" y="19525"/>
                    <a:pt x="10184" y="20271"/>
                  </a:cubicBezTo>
                  <a:cubicBezTo>
                    <a:pt x="9948" y="20553"/>
                    <a:pt x="9704" y="20828"/>
                    <a:pt x="9463" y="21106"/>
                  </a:cubicBezTo>
                  <a:cubicBezTo>
                    <a:pt x="9464" y="21076"/>
                    <a:pt x="9464" y="21050"/>
                    <a:pt x="9464" y="21030"/>
                  </a:cubicBezTo>
                  <a:cubicBezTo>
                    <a:pt x="9400" y="20314"/>
                    <a:pt x="9055" y="19292"/>
                    <a:pt x="8420" y="18897"/>
                  </a:cubicBezTo>
                  <a:cubicBezTo>
                    <a:pt x="8392" y="18881"/>
                    <a:pt x="8361" y="18871"/>
                    <a:pt x="8333" y="18868"/>
                  </a:cubicBezTo>
                  <a:cubicBezTo>
                    <a:pt x="8320" y="18862"/>
                    <a:pt x="8306" y="18859"/>
                    <a:pt x="8292" y="18859"/>
                  </a:cubicBezTo>
                  <a:cubicBezTo>
                    <a:pt x="8290" y="18859"/>
                    <a:pt x="8288" y="18859"/>
                    <a:pt x="8285" y="18860"/>
                  </a:cubicBezTo>
                  <a:cubicBezTo>
                    <a:pt x="7638" y="18939"/>
                    <a:pt x="7103" y="19363"/>
                    <a:pt x="6544" y="19663"/>
                  </a:cubicBezTo>
                  <a:cubicBezTo>
                    <a:pt x="6412" y="19737"/>
                    <a:pt x="6244" y="19802"/>
                    <a:pt x="6086" y="19802"/>
                  </a:cubicBezTo>
                  <a:cubicBezTo>
                    <a:pt x="5967" y="19802"/>
                    <a:pt x="5853" y="19766"/>
                    <a:pt x="5765" y="19669"/>
                  </a:cubicBezTo>
                  <a:cubicBezTo>
                    <a:pt x="5522" y="19370"/>
                    <a:pt x="5462" y="18966"/>
                    <a:pt x="5413" y="18594"/>
                  </a:cubicBezTo>
                  <a:cubicBezTo>
                    <a:pt x="5383" y="18446"/>
                    <a:pt x="5464" y="18260"/>
                    <a:pt x="5327" y="18154"/>
                  </a:cubicBezTo>
                  <a:cubicBezTo>
                    <a:pt x="5165" y="17980"/>
                    <a:pt x="4950" y="17867"/>
                    <a:pt x="4790" y="17695"/>
                  </a:cubicBezTo>
                  <a:cubicBezTo>
                    <a:pt x="4686" y="17554"/>
                    <a:pt x="4689" y="17364"/>
                    <a:pt x="4734" y="17202"/>
                  </a:cubicBezTo>
                  <a:cubicBezTo>
                    <a:pt x="4787" y="17069"/>
                    <a:pt x="4710" y="16964"/>
                    <a:pt x="4601" y="16892"/>
                  </a:cubicBezTo>
                  <a:cubicBezTo>
                    <a:pt x="4513" y="16821"/>
                    <a:pt x="4412" y="16740"/>
                    <a:pt x="4395" y="16620"/>
                  </a:cubicBezTo>
                  <a:cubicBezTo>
                    <a:pt x="4383" y="16530"/>
                    <a:pt x="4396" y="16431"/>
                    <a:pt x="4361" y="16345"/>
                  </a:cubicBezTo>
                  <a:cubicBezTo>
                    <a:pt x="4349" y="16329"/>
                    <a:pt x="4336" y="16320"/>
                    <a:pt x="4324" y="16318"/>
                  </a:cubicBezTo>
                  <a:cubicBezTo>
                    <a:pt x="4258" y="16241"/>
                    <a:pt x="4107" y="16252"/>
                    <a:pt x="4016" y="16214"/>
                  </a:cubicBezTo>
                  <a:cubicBezTo>
                    <a:pt x="3574" y="16098"/>
                    <a:pt x="3121" y="15937"/>
                    <a:pt x="2778" y="15625"/>
                  </a:cubicBezTo>
                  <a:cubicBezTo>
                    <a:pt x="3182" y="15201"/>
                    <a:pt x="3597" y="14764"/>
                    <a:pt x="3837" y="14223"/>
                  </a:cubicBezTo>
                  <a:cubicBezTo>
                    <a:pt x="4003" y="13837"/>
                    <a:pt x="4155" y="13425"/>
                    <a:pt x="4131" y="12998"/>
                  </a:cubicBezTo>
                  <a:cubicBezTo>
                    <a:pt x="4070" y="12467"/>
                    <a:pt x="3940" y="11947"/>
                    <a:pt x="3824" y="11426"/>
                  </a:cubicBezTo>
                  <a:cubicBezTo>
                    <a:pt x="3838" y="11396"/>
                    <a:pt x="3834" y="11359"/>
                    <a:pt x="3802" y="11329"/>
                  </a:cubicBezTo>
                  <a:cubicBezTo>
                    <a:pt x="3746" y="11077"/>
                    <a:pt x="3696" y="10824"/>
                    <a:pt x="3658" y="10568"/>
                  </a:cubicBezTo>
                  <a:cubicBezTo>
                    <a:pt x="3516" y="9577"/>
                    <a:pt x="3453" y="8518"/>
                    <a:pt x="3878" y="7582"/>
                  </a:cubicBezTo>
                  <a:cubicBezTo>
                    <a:pt x="3933" y="7461"/>
                    <a:pt x="4002" y="7334"/>
                    <a:pt x="4073" y="7208"/>
                  </a:cubicBezTo>
                  <a:close/>
                  <a:moveTo>
                    <a:pt x="16431" y="20531"/>
                  </a:moveTo>
                  <a:cubicBezTo>
                    <a:pt x="16656" y="20805"/>
                    <a:pt x="17128" y="21159"/>
                    <a:pt x="17218" y="21234"/>
                  </a:cubicBezTo>
                  <a:cubicBezTo>
                    <a:pt x="18872" y="22545"/>
                    <a:pt x="19376" y="23335"/>
                    <a:pt x="19706" y="25232"/>
                  </a:cubicBezTo>
                  <a:cubicBezTo>
                    <a:pt x="19732" y="25380"/>
                    <a:pt x="19756" y="25535"/>
                    <a:pt x="19780" y="25699"/>
                  </a:cubicBezTo>
                  <a:cubicBezTo>
                    <a:pt x="19247" y="25828"/>
                    <a:pt x="18699" y="25852"/>
                    <a:pt x="18151" y="25852"/>
                  </a:cubicBezTo>
                  <a:cubicBezTo>
                    <a:pt x="18031" y="25852"/>
                    <a:pt x="17911" y="25851"/>
                    <a:pt x="17791" y="25850"/>
                  </a:cubicBezTo>
                  <a:cubicBezTo>
                    <a:pt x="17723" y="25849"/>
                    <a:pt x="17655" y="25849"/>
                    <a:pt x="17587" y="25849"/>
                  </a:cubicBezTo>
                  <a:cubicBezTo>
                    <a:pt x="17129" y="25849"/>
                    <a:pt x="16671" y="25852"/>
                    <a:pt x="16212" y="25857"/>
                  </a:cubicBezTo>
                  <a:cubicBezTo>
                    <a:pt x="15589" y="25877"/>
                    <a:pt x="14970" y="25884"/>
                    <a:pt x="14353" y="25884"/>
                  </a:cubicBezTo>
                  <a:cubicBezTo>
                    <a:pt x="13109" y="25884"/>
                    <a:pt x="11873" y="25856"/>
                    <a:pt x="10634" y="25856"/>
                  </a:cubicBezTo>
                  <a:cubicBezTo>
                    <a:pt x="9707" y="25856"/>
                    <a:pt x="8778" y="25872"/>
                    <a:pt x="7843" y="25926"/>
                  </a:cubicBezTo>
                  <a:cubicBezTo>
                    <a:pt x="7850" y="25918"/>
                    <a:pt x="7856" y="25910"/>
                    <a:pt x="7862" y="25902"/>
                  </a:cubicBezTo>
                  <a:cubicBezTo>
                    <a:pt x="8051" y="25670"/>
                    <a:pt x="8250" y="25444"/>
                    <a:pt x="8460" y="25232"/>
                  </a:cubicBezTo>
                  <a:cubicBezTo>
                    <a:pt x="8744" y="24943"/>
                    <a:pt x="9050" y="24677"/>
                    <a:pt x="9387" y="24447"/>
                  </a:cubicBezTo>
                  <a:cubicBezTo>
                    <a:pt x="9845" y="24161"/>
                    <a:pt x="10339" y="23932"/>
                    <a:pt x="10837" y="23711"/>
                  </a:cubicBezTo>
                  <a:lnTo>
                    <a:pt x="10837" y="23711"/>
                  </a:lnTo>
                  <a:cubicBezTo>
                    <a:pt x="10711" y="23855"/>
                    <a:pt x="10596" y="24011"/>
                    <a:pt x="10491" y="24166"/>
                  </a:cubicBezTo>
                  <a:cubicBezTo>
                    <a:pt x="10402" y="24300"/>
                    <a:pt x="10315" y="24437"/>
                    <a:pt x="10233" y="24575"/>
                  </a:cubicBezTo>
                  <a:cubicBezTo>
                    <a:pt x="10189" y="24643"/>
                    <a:pt x="10137" y="24740"/>
                    <a:pt x="10212" y="24805"/>
                  </a:cubicBezTo>
                  <a:cubicBezTo>
                    <a:pt x="10240" y="24828"/>
                    <a:pt x="10267" y="24838"/>
                    <a:pt x="10294" y="24838"/>
                  </a:cubicBezTo>
                  <a:cubicBezTo>
                    <a:pt x="10399" y="24838"/>
                    <a:pt x="10497" y="24696"/>
                    <a:pt x="10594" y="24652"/>
                  </a:cubicBezTo>
                  <a:cubicBezTo>
                    <a:pt x="10806" y="24513"/>
                    <a:pt x="11012" y="24387"/>
                    <a:pt x="11241" y="24275"/>
                  </a:cubicBezTo>
                  <a:cubicBezTo>
                    <a:pt x="12023" y="23892"/>
                    <a:pt x="12917" y="23730"/>
                    <a:pt x="13699" y="23336"/>
                  </a:cubicBezTo>
                  <a:cubicBezTo>
                    <a:pt x="14706" y="22854"/>
                    <a:pt x="15611" y="22104"/>
                    <a:pt x="16160" y="21121"/>
                  </a:cubicBezTo>
                  <a:cubicBezTo>
                    <a:pt x="16266" y="20933"/>
                    <a:pt x="16362" y="20735"/>
                    <a:pt x="16431" y="20531"/>
                  </a:cubicBezTo>
                  <a:close/>
                  <a:moveTo>
                    <a:pt x="5643" y="3711"/>
                  </a:moveTo>
                  <a:cubicBezTo>
                    <a:pt x="5827" y="3959"/>
                    <a:pt x="6113" y="4123"/>
                    <a:pt x="6359" y="4306"/>
                  </a:cubicBezTo>
                  <a:cubicBezTo>
                    <a:pt x="7853" y="5327"/>
                    <a:pt x="9463" y="6189"/>
                    <a:pt x="11197" y="6725"/>
                  </a:cubicBezTo>
                  <a:cubicBezTo>
                    <a:pt x="12275" y="7078"/>
                    <a:pt x="13388" y="7305"/>
                    <a:pt x="14510" y="7457"/>
                  </a:cubicBezTo>
                  <a:cubicBezTo>
                    <a:pt x="15333" y="7570"/>
                    <a:pt x="16158" y="7695"/>
                    <a:pt x="16988" y="7715"/>
                  </a:cubicBezTo>
                  <a:cubicBezTo>
                    <a:pt x="17005" y="7714"/>
                    <a:pt x="17021" y="7714"/>
                    <a:pt x="17038" y="7714"/>
                  </a:cubicBezTo>
                  <a:cubicBezTo>
                    <a:pt x="17179" y="7714"/>
                    <a:pt x="17320" y="7716"/>
                    <a:pt x="17462" y="7716"/>
                  </a:cubicBezTo>
                  <a:cubicBezTo>
                    <a:pt x="17812" y="7716"/>
                    <a:pt x="18163" y="7709"/>
                    <a:pt x="18509" y="7661"/>
                  </a:cubicBezTo>
                  <a:cubicBezTo>
                    <a:pt x="18531" y="7679"/>
                    <a:pt x="18558" y="7688"/>
                    <a:pt x="18586" y="7688"/>
                  </a:cubicBezTo>
                  <a:cubicBezTo>
                    <a:pt x="18591" y="7688"/>
                    <a:pt x="18595" y="7688"/>
                    <a:pt x="18600" y="7687"/>
                  </a:cubicBezTo>
                  <a:cubicBezTo>
                    <a:pt x="18672" y="7863"/>
                    <a:pt x="18731" y="8039"/>
                    <a:pt x="18787" y="8225"/>
                  </a:cubicBezTo>
                  <a:cubicBezTo>
                    <a:pt x="19189" y="9521"/>
                    <a:pt x="19008" y="10923"/>
                    <a:pt x="18549" y="12181"/>
                  </a:cubicBezTo>
                  <a:cubicBezTo>
                    <a:pt x="18296" y="12949"/>
                    <a:pt x="18001" y="13739"/>
                    <a:pt x="18053" y="14562"/>
                  </a:cubicBezTo>
                  <a:cubicBezTo>
                    <a:pt x="18123" y="15371"/>
                    <a:pt x="18473" y="16184"/>
                    <a:pt x="19077" y="16738"/>
                  </a:cubicBezTo>
                  <a:cubicBezTo>
                    <a:pt x="19418" y="17052"/>
                    <a:pt x="19859" y="17229"/>
                    <a:pt x="20302" y="17355"/>
                  </a:cubicBezTo>
                  <a:cubicBezTo>
                    <a:pt x="19876" y="17475"/>
                    <a:pt x="19433" y="17507"/>
                    <a:pt x="19000" y="17597"/>
                  </a:cubicBezTo>
                  <a:cubicBezTo>
                    <a:pt x="18901" y="17613"/>
                    <a:pt x="18810" y="17701"/>
                    <a:pt x="18844" y="17806"/>
                  </a:cubicBezTo>
                  <a:cubicBezTo>
                    <a:pt x="18923" y="17972"/>
                    <a:pt x="19133" y="18024"/>
                    <a:pt x="19273" y="18130"/>
                  </a:cubicBezTo>
                  <a:cubicBezTo>
                    <a:pt x="19843" y="18470"/>
                    <a:pt x="20332" y="19003"/>
                    <a:pt x="20477" y="19667"/>
                  </a:cubicBezTo>
                  <a:cubicBezTo>
                    <a:pt x="20544" y="19997"/>
                    <a:pt x="20523" y="20341"/>
                    <a:pt x="20442" y="20667"/>
                  </a:cubicBezTo>
                  <a:cubicBezTo>
                    <a:pt x="20216" y="20176"/>
                    <a:pt x="19809" y="19794"/>
                    <a:pt x="19377" y="19485"/>
                  </a:cubicBezTo>
                  <a:cubicBezTo>
                    <a:pt x="19373" y="19477"/>
                    <a:pt x="19367" y="19474"/>
                    <a:pt x="19362" y="19474"/>
                  </a:cubicBezTo>
                  <a:cubicBezTo>
                    <a:pt x="19348" y="19474"/>
                    <a:pt x="19335" y="19489"/>
                    <a:pt x="19344" y="19502"/>
                  </a:cubicBezTo>
                  <a:cubicBezTo>
                    <a:pt x="19545" y="19724"/>
                    <a:pt x="19748" y="19952"/>
                    <a:pt x="19919" y="20200"/>
                  </a:cubicBezTo>
                  <a:cubicBezTo>
                    <a:pt x="20105" y="20457"/>
                    <a:pt x="20238" y="20744"/>
                    <a:pt x="20323" y="21044"/>
                  </a:cubicBezTo>
                  <a:cubicBezTo>
                    <a:pt x="20317" y="21076"/>
                    <a:pt x="20326" y="21108"/>
                    <a:pt x="20346" y="21132"/>
                  </a:cubicBezTo>
                  <a:cubicBezTo>
                    <a:pt x="20511" y="21794"/>
                    <a:pt x="20448" y="22518"/>
                    <a:pt x="20204" y="23151"/>
                  </a:cubicBezTo>
                  <a:cubicBezTo>
                    <a:pt x="20074" y="23479"/>
                    <a:pt x="19910" y="23792"/>
                    <a:pt x="19745" y="24103"/>
                  </a:cubicBezTo>
                  <a:cubicBezTo>
                    <a:pt x="19728" y="24043"/>
                    <a:pt x="19710" y="23984"/>
                    <a:pt x="19692" y="23925"/>
                  </a:cubicBezTo>
                  <a:cubicBezTo>
                    <a:pt x="19242" y="22336"/>
                    <a:pt x="17830" y="21364"/>
                    <a:pt x="16611" y="20377"/>
                  </a:cubicBezTo>
                  <a:cubicBezTo>
                    <a:pt x="16573" y="20349"/>
                    <a:pt x="16538" y="20309"/>
                    <a:pt x="16500" y="20275"/>
                  </a:cubicBezTo>
                  <a:cubicBezTo>
                    <a:pt x="16535" y="20106"/>
                    <a:pt x="16546" y="19933"/>
                    <a:pt x="16527" y="19758"/>
                  </a:cubicBezTo>
                  <a:cubicBezTo>
                    <a:pt x="16501" y="19666"/>
                    <a:pt x="16552" y="19402"/>
                    <a:pt x="16418" y="19402"/>
                  </a:cubicBezTo>
                  <a:cubicBezTo>
                    <a:pt x="16416" y="19402"/>
                    <a:pt x="16413" y="19402"/>
                    <a:pt x="16410" y="19403"/>
                  </a:cubicBezTo>
                  <a:cubicBezTo>
                    <a:pt x="16365" y="19409"/>
                    <a:pt x="16336" y="19450"/>
                    <a:pt x="16340" y="19493"/>
                  </a:cubicBezTo>
                  <a:cubicBezTo>
                    <a:pt x="16350" y="19572"/>
                    <a:pt x="16349" y="19650"/>
                    <a:pt x="16345" y="19730"/>
                  </a:cubicBezTo>
                  <a:cubicBezTo>
                    <a:pt x="16250" y="21140"/>
                    <a:pt x="14929" y="22407"/>
                    <a:pt x="13742" y="23041"/>
                  </a:cubicBezTo>
                  <a:cubicBezTo>
                    <a:pt x="12763" y="23593"/>
                    <a:pt x="11614" y="23757"/>
                    <a:pt x="10651" y="24346"/>
                  </a:cubicBezTo>
                  <a:cubicBezTo>
                    <a:pt x="10818" y="24053"/>
                    <a:pt x="11013" y="23773"/>
                    <a:pt x="11247" y="23530"/>
                  </a:cubicBezTo>
                  <a:cubicBezTo>
                    <a:pt x="11460" y="23438"/>
                    <a:pt x="11670" y="23344"/>
                    <a:pt x="11877" y="23247"/>
                  </a:cubicBezTo>
                  <a:cubicBezTo>
                    <a:pt x="11990" y="23200"/>
                    <a:pt x="12104" y="23154"/>
                    <a:pt x="12220" y="23112"/>
                  </a:cubicBezTo>
                  <a:cubicBezTo>
                    <a:pt x="12265" y="23097"/>
                    <a:pt x="12285" y="23040"/>
                    <a:pt x="12266" y="22997"/>
                  </a:cubicBezTo>
                  <a:cubicBezTo>
                    <a:pt x="12252" y="22962"/>
                    <a:pt x="12219" y="22943"/>
                    <a:pt x="12185" y="22943"/>
                  </a:cubicBezTo>
                  <a:cubicBezTo>
                    <a:pt x="12173" y="22943"/>
                    <a:pt x="12162" y="22945"/>
                    <a:pt x="12151" y="22950"/>
                  </a:cubicBezTo>
                  <a:cubicBezTo>
                    <a:pt x="11157" y="23295"/>
                    <a:pt x="10142" y="23646"/>
                    <a:pt x="9245" y="24211"/>
                  </a:cubicBezTo>
                  <a:cubicBezTo>
                    <a:pt x="8825" y="24504"/>
                    <a:pt x="8440" y="24849"/>
                    <a:pt x="8094" y="25232"/>
                  </a:cubicBezTo>
                  <a:cubicBezTo>
                    <a:pt x="7842" y="25510"/>
                    <a:pt x="7613" y="25810"/>
                    <a:pt x="7409" y="26124"/>
                  </a:cubicBezTo>
                  <a:cubicBezTo>
                    <a:pt x="7442" y="25826"/>
                    <a:pt x="7469" y="25528"/>
                    <a:pt x="7513" y="25232"/>
                  </a:cubicBezTo>
                  <a:cubicBezTo>
                    <a:pt x="7544" y="25024"/>
                    <a:pt x="7584" y="24818"/>
                    <a:pt x="7638" y="24615"/>
                  </a:cubicBezTo>
                  <a:cubicBezTo>
                    <a:pt x="7924" y="23625"/>
                    <a:pt x="8487" y="22741"/>
                    <a:pt x="9127" y="21934"/>
                  </a:cubicBezTo>
                  <a:cubicBezTo>
                    <a:pt x="10379" y="20450"/>
                    <a:pt x="11568" y="19267"/>
                    <a:pt x="12080" y="17313"/>
                  </a:cubicBezTo>
                  <a:cubicBezTo>
                    <a:pt x="12258" y="16720"/>
                    <a:pt x="12391" y="16108"/>
                    <a:pt x="12407" y="15487"/>
                  </a:cubicBezTo>
                  <a:cubicBezTo>
                    <a:pt x="12402" y="15447"/>
                    <a:pt x="12411" y="15257"/>
                    <a:pt x="12380" y="15167"/>
                  </a:cubicBezTo>
                  <a:cubicBezTo>
                    <a:pt x="12832" y="14680"/>
                    <a:pt x="12978" y="13906"/>
                    <a:pt x="12902" y="13160"/>
                  </a:cubicBezTo>
                  <a:lnTo>
                    <a:pt x="12902" y="13160"/>
                  </a:lnTo>
                  <a:cubicBezTo>
                    <a:pt x="12924" y="13161"/>
                    <a:pt x="12946" y="13161"/>
                    <a:pt x="12969" y="13161"/>
                  </a:cubicBezTo>
                  <a:cubicBezTo>
                    <a:pt x="13208" y="13161"/>
                    <a:pt x="13439" y="13133"/>
                    <a:pt x="13686" y="13126"/>
                  </a:cubicBezTo>
                  <a:cubicBezTo>
                    <a:pt x="13743" y="13124"/>
                    <a:pt x="13789" y="13082"/>
                    <a:pt x="13789" y="13023"/>
                  </a:cubicBezTo>
                  <a:cubicBezTo>
                    <a:pt x="13789" y="12969"/>
                    <a:pt x="13745" y="12920"/>
                    <a:pt x="13690" y="12920"/>
                  </a:cubicBezTo>
                  <a:cubicBezTo>
                    <a:pt x="13689" y="12920"/>
                    <a:pt x="13687" y="12920"/>
                    <a:pt x="13686" y="12920"/>
                  </a:cubicBezTo>
                  <a:cubicBezTo>
                    <a:pt x="13654" y="12921"/>
                    <a:pt x="13621" y="12922"/>
                    <a:pt x="13589" y="12922"/>
                  </a:cubicBezTo>
                  <a:cubicBezTo>
                    <a:pt x="13456" y="12922"/>
                    <a:pt x="13323" y="12911"/>
                    <a:pt x="13192" y="12895"/>
                  </a:cubicBezTo>
                  <a:cubicBezTo>
                    <a:pt x="12186" y="12795"/>
                    <a:pt x="11026" y="12863"/>
                    <a:pt x="10141" y="12313"/>
                  </a:cubicBezTo>
                  <a:cubicBezTo>
                    <a:pt x="10109" y="12288"/>
                    <a:pt x="10059" y="12250"/>
                    <a:pt x="10029" y="12214"/>
                  </a:cubicBezTo>
                  <a:cubicBezTo>
                    <a:pt x="10021" y="12195"/>
                    <a:pt x="10001" y="12182"/>
                    <a:pt x="9981" y="12182"/>
                  </a:cubicBezTo>
                  <a:cubicBezTo>
                    <a:pt x="9971" y="12182"/>
                    <a:pt x="9960" y="12185"/>
                    <a:pt x="9951" y="12192"/>
                  </a:cubicBezTo>
                  <a:cubicBezTo>
                    <a:pt x="9927" y="12211"/>
                    <a:pt x="9927" y="12244"/>
                    <a:pt x="9945" y="12264"/>
                  </a:cubicBezTo>
                  <a:cubicBezTo>
                    <a:pt x="9978" y="12349"/>
                    <a:pt x="10035" y="12421"/>
                    <a:pt x="10100" y="12484"/>
                  </a:cubicBezTo>
                  <a:cubicBezTo>
                    <a:pt x="10150" y="12529"/>
                    <a:pt x="10201" y="12570"/>
                    <a:pt x="10257" y="12608"/>
                  </a:cubicBezTo>
                  <a:cubicBezTo>
                    <a:pt x="10239" y="12626"/>
                    <a:pt x="10226" y="12650"/>
                    <a:pt x="10221" y="12680"/>
                  </a:cubicBezTo>
                  <a:cubicBezTo>
                    <a:pt x="10163" y="13141"/>
                    <a:pt x="10085" y="13600"/>
                    <a:pt x="9936" y="14039"/>
                  </a:cubicBezTo>
                  <a:cubicBezTo>
                    <a:pt x="9939" y="13592"/>
                    <a:pt x="9712" y="12710"/>
                    <a:pt x="9331" y="12246"/>
                  </a:cubicBezTo>
                  <a:lnTo>
                    <a:pt x="9331" y="12246"/>
                  </a:lnTo>
                  <a:cubicBezTo>
                    <a:pt x="9369" y="12256"/>
                    <a:pt x="9407" y="12267"/>
                    <a:pt x="9445" y="12277"/>
                  </a:cubicBezTo>
                  <a:cubicBezTo>
                    <a:pt x="9449" y="12278"/>
                    <a:pt x="9454" y="12278"/>
                    <a:pt x="9458" y="12278"/>
                  </a:cubicBezTo>
                  <a:cubicBezTo>
                    <a:pt x="9498" y="12278"/>
                    <a:pt x="9535" y="12250"/>
                    <a:pt x="9546" y="12211"/>
                  </a:cubicBezTo>
                  <a:cubicBezTo>
                    <a:pt x="9574" y="12068"/>
                    <a:pt x="9322" y="12049"/>
                    <a:pt x="9225" y="11990"/>
                  </a:cubicBezTo>
                  <a:cubicBezTo>
                    <a:pt x="8799" y="11802"/>
                    <a:pt x="8382" y="11598"/>
                    <a:pt x="7961" y="11398"/>
                  </a:cubicBezTo>
                  <a:cubicBezTo>
                    <a:pt x="7212" y="11019"/>
                    <a:pt x="6524" y="10492"/>
                    <a:pt x="6046" y="9794"/>
                  </a:cubicBezTo>
                  <a:cubicBezTo>
                    <a:pt x="5510" y="8990"/>
                    <a:pt x="5163" y="8010"/>
                    <a:pt x="5274" y="7033"/>
                  </a:cubicBezTo>
                  <a:cubicBezTo>
                    <a:pt x="5318" y="6659"/>
                    <a:pt x="5475" y="6314"/>
                    <a:pt x="5639" y="5979"/>
                  </a:cubicBezTo>
                  <a:cubicBezTo>
                    <a:pt x="5646" y="5959"/>
                    <a:pt x="5675" y="5924"/>
                    <a:pt x="5638" y="5917"/>
                  </a:cubicBezTo>
                  <a:cubicBezTo>
                    <a:pt x="5634" y="5916"/>
                    <a:pt x="5630" y="5916"/>
                    <a:pt x="5627" y="5916"/>
                  </a:cubicBezTo>
                  <a:cubicBezTo>
                    <a:pt x="5608" y="5916"/>
                    <a:pt x="5589" y="5929"/>
                    <a:pt x="5575" y="5938"/>
                  </a:cubicBezTo>
                  <a:cubicBezTo>
                    <a:pt x="5313" y="6145"/>
                    <a:pt x="5151" y="6459"/>
                    <a:pt x="5061" y="6777"/>
                  </a:cubicBezTo>
                  <a:cubicBezTo>
                    <a:pt x="5054" y="6805"/>
                    <a:pt x="5047" y="6834"/>
                    <a:pt x="5041" y="6863"/>
                  </a:cubicBezTo>
                  <a:cubicBezTo>
                    <a:pt x="5032" y="6873"/>
                    <a:pt x="5022" y="6886"/>
                    <a:pt x="5016" y="6899"/>
                  </a:cubicBezTo>
                  <a:cubicBezTo>
                    <a:pt x="4961" y="6978"/>
                    <a:pt x="4901" y="7065"/>
                    <a:pt x="4858" y="7154"/>
                  </a:cubicBezTo>
                  <a:cubicBezTo>
                    <a:pt x="4682" y="7481"/>
                    <a:pt x="4553" y="7838"/>
                    <a:pt x="4525" y="8211"/>
                  </a:cubicBezTo>
                  <a:cubicBezTo>
                    <a:pt x="4232" y="7424"/>
                    <a:pt x="4338" y="6527"/>
                    <a:pt x="4694" y="5777"/>
                  </a:cubicBezTo>
                  <a:cubicBezTo>
                    <a:pt x="4714" y="5708"/>
                    <a:pt x="4830" y="5621"/>
                    <a:pt x="4750" y="5558"/>
                  </a:cubicBezTo>
                  <a:cubicBezTo>
                    <a:pt x="4741" y="5553"/>
                    <a:pt x="4731" y="5551"/>
                    <a:pt x="4721" y="5551"/>
                  </a:cubicBezTo>
                  <a:cubicBezTo>
                    <a:pt x="4699" y="5551"/>
                    <a:pt x="4678" y="5563"/>
                    <a:pt x="4667" y="5582"/>
                  </a:cubicBezTo>
                  <a:cubicBezTo>
                    <a:pt x="4330" y="5890"/>
                    <a:pt x="4205" y="6368"/>
                    <a:pt x="4115" y="6801"/>
                  </a:cubicBezTo>
                  <a:cubicBezTo>
                    <a:pt x="4108" y="6838"/>
                    <a:pt x="4103" y="6873"/>
                    <a:pt x="4098" y="6910"/>
                  </a:cubicBezTo>
                  <a:cubicBezTo>
                    <a:pt x="3036" y="8009"/>
                    <a:pt x="3199" y="9677"/>
                    <a:pt x="3492" y="11216"/>
                  </a:cubicBezTo>
                  <a:cubicBezTo>
                    <a:pt x="3367" y="11175"/>
                    <a:pt x="3242" y="11135"/>
                    <a:pt x="3114" y="11092"/>
                  </a:cubicBezTo>
                  <a:cubicBezTo>
                    <a:pt x="2534" y="10900"/>
                    <a:pt x="2015" y="10486"/>
                    <a:pt x="1781" y="9913"/>
                  </a:cubicBezTo>
                  <a:cubicBezTo>
                    <a:pt x="1550" y="9344"/>
                    <a:pt x="1575" y="8694"/>
                    <a:pt x="1734" y="8109"/>
                  </a:cubicBezTo>
                  <a:cubicBezTo>
                    <a:pt x="1753" y="7967"/>
                    <a:pt x="1933" y="7731"/>
                    <a:pt x="1736" y="7650"/>
                  </a:cubicBezTo>
                  <a:cubicBezTo>
                    <a:pt x="1723" y="7647"/>
                    <a:pt x="1711" y="7646"/>
                    <a:pt x="1699" y="7646"/>
                  </a:cubicBezTo>
                  <a:cubicBezTo>
                    <a:pt x="1585" y="7646"/>
                    <a:pt x="1509" y="7777"/>
                    <a:pt x="1425" y="7842"/>
                  </a:cubicBezTo>
                  <a:cubicBezTo>
                    <a:pt x="960" y="8261"/>
                    <a:pt x="588" y="8770"/>
                    <a:pt x="318" y="9333"/>
                  </a:cubicBezTo>
                  <a:cubicBezTo>
                    <a:pt x="172" y="7019"/>
                    <a:pt x="1914" y="5055"/>
                    <a:pt x="4041" y="4377"/>
                  </a:cubicBezTo>
                  <a:cubicBezTo>
                    <a:pt x="4587" y="4186"/>
                    <a:pt x="5159" y="4039"/>
                    <a:pt x="5643" y="3711"/>
                  </a:cubicBezTo>
                  <a:close/>
                  <a:moveTo>
                    <a:pt x="10099" y="0"/>
                  </a:moveTo>
                  <a:cubicBezTo>
                    <a:pt x="9438" y="0"/>
                    <a:pt x="8790" y="448"/>
                    <a:pt x="8607" y="1234"/>
                  </a:cubicBezTo>
                  <a:cubicBezTo>
                    <a:pt x="8476" y="1203"/>
                    <a:pt x="8334" y="1183"/>
                    <a:pt x="8194" y="1183"/>
                  </a:cubicBezTo>
                  <a:cubicBezTo>
                    <a:pt x="7905" y="1183"/>
                    <a:pt x="7623" y="1269"/>
                    <a:pt x="7456" y="1528"/>
                  </a:cubicBezTo>
                  <a:cubicBezTo>
                    <a:pt x="7436" y="1553"/>
                    <a:pt x="7414" y="1586"/>
                    <a:pt x="7398" y="1619"/>
                  </a:cubicBezTo>
                  <a:cubicBezTo>
                    <a:pt x="7299" y="1597"/>
                    <a:pt x="7198" y="1587"/>
                    <a:pt x="7097" y="1587"/>
                  </a:cubicBezTo>
                  <a:cubicBezTo>
                    <a:pt x="6516" y="1587"/>
                    <a:pt x="5922" y="1938"/>
                    <a:pt x="5731" y="2500"/>
                  </a:cubicBezTo>
                  <a:cubicBezTo>
                    <a:pt x="5601" y="2833"/>
                    <a:pt x="5587" y="3222"/>
                    <a:pt x="5726" y="3555"/>
                  </a:cubicBezTo>
                  <a:cubicBezTo>
                    <a:pt x="5708" y="3547"/>
                    <a:pt x="5689" y="3541"/>
                    <a:pt x="5668" y="3541"/>
                  </a:cubicBezTo>
                  <a:cubicBezTo>
                    <a:pt x="5664" y="3541"/>
                    <a:pt x="5660" y="3541"/>
                    <a:pt x="5655" y="3542"/>
                  </a:cubicBezTo>
                  <a:cubicBezTo>
                    <a:pt x="5634" y="3544"/>
                    <a:pt x="5620" y="3554"/>
                    <a:pt x="5609" y="3570"/>
                  </a:cubicBezTo>
                  <a:cubicBezTo>
                    <a:pt x="5608" y="3570"/>
                    <a:pt x="5607" y="3571"/>
                    <a:pt x="5605" y="3571"/>
                  </a:cubicBezTo>
                  <a:cubicBezTo>
                    <a:pt x="5407" y="3653"/>
                    <a:pt x="5211" y="3743"/>
                    <a:pt x="5006" y="3810"/>
                  </a:cubicBezTo>
                  <a:cubicBezTo>
                    <a:pt x="4438" y="3995"/>
                    <a:pt x="3849" y="4127"/>
                    <a:pt x="3304" y="4376"/>
                  </a:cubicBezTo>
                  <a:cubicBezTo>
                    <a:pt x="2196" y="4857"/>
                    <a:pt x="1239" y="5685"/>
                    <a:pt x="642" y="6740"/>
                  </a:cubicBezTo>
                  <a:cubicBezTo>
                    <a:pt x="227" y="7470"/>
                    <a:pt x="0" y="8314"/>
                    <a:pt x="45" y="9156"/>
                  </a:cubicBezTo>
                  <a:cubicBezTo>
                    <a:pt x="51" y="9330"/>
                    <a:pt x="65" y="9505"/>
                    <a:pt x="76" y="9680"/>
                  </a:cubicBezTo>
                  <a:cubicBezTo>
                    <a:pt x="73" y="9782"/>
                    <a:pt x="109" y="9914"/>
                    <a:pt x="215" y="9914"/>
                  </a:cubicBezTo>
                  <a:cubicBezTo>
                    <a:pt x="231" y="9914"/>
                    <a:pt x="249" y="9911"/>
                    <a:pt x="268" y="9904"/>
                  </a:cubicBezTo>
                  <a:cubicBezTo>
                    <a:pt x="374" y="9840"/>
                    <a:pt x="389" y="9692"/>
                    <a:pt x="453" y="9591"/>
                  </a:cubicBezTo>
                  <a:cubicBezTo>
                    <a:pt x="709" y="9063"/>
                    <a:pt x="1049" y="8577"/>
                    <a:pt x="1476" y="8174"/>
                  </a:cubicBezTo>
                  <a:lnTo>
                    <a:pt x="1476" y="8174"/>
                  </a:lnTo>
                  <a:cubicBezTo>
                    <a:pt x="1056" y="9857"/>
                    <a:pt x="1809" y="11238"/>
                    <a:pt x="3542" y="11474"/>
                  </a:cubicBezTo>
                  <a:cubicBezTo>
                    <a:pt x="3651" y="12017"/>
                    <a:pt x="3768" y="12539"/>
                    <a:pt x="3845" y="13007"/>
                  </a:cubicBezTo>
                  <a:cubicBezTo>
                    <a:pt x="3889" y="13622"/>
                    <a:pt x="3625" y="14218"/>
                    <a:pt x="3242" y="14695"/>
                  </a:cubicBezTo>
                  <a:cubicBezTo>
                    <a:pt x="3014" y="14960"/>
                    <a:pt x="2780" y="15222"/>
                    <a:pt x="2532" y="15469"/>
                  </a:cubicBezTo>
                  <a:cubicBezTo>
                    <a:pt x="2487" y="15507"/>
                    <a:pt x="2442" y="15563"/>
                    <a:pt x="2456" y="15627"/>
                  </a:cubicBezTo>
                  <a:cubicBezTo>
                    <a:pt x="2841" y="16157"/>
                    <a:pt x="3532" y="16445"/>
                    <a:pt x="4171" y="16532"/>
                  </a:cubicBezTo>
                  <a:lnTo>
                    <a:pt x="4174" y="16532"/>
                  </a:lnTo>
                  <a:cubicBezTo>
                    <a:pt x="4095" y="16812"/>
                    <a:pt x="4315" y="17044"/>
                    <a:pt x="4555" y="17194"/>
                  </a:cubicBezTo>
                  <a:cubicBezTo>
                    <a:pt x="4581" y="17303"/>
                    <a:pt x="4539" y="17416"/>
                    <a:pt x="4537" y="17527"/>
                  </a:cubicBezTo>
                  <a:cubicBezTo>
                    <a:pt x="4489" y="17934"/>
                    <a:pt x="4904" y="18124"/>
                    <a:pt x="5153" y="18364"/>
                  </a:cubicBezTo>
                  <a:cubicBezTo>
                    <a:pt x="5241" y="18975"/>
                    <a:pt x="5221" y="19957"/>
                    <a:pt x="5992" y="20093"/>
                  </a:cubicBezTo>
                  <a:cubicBezTo>
                    <a:pt x="6024" y="20096"/>
                    <a:pt x="6056" y="20097"/>
                    <a:pt x="6088" y="20097"/>
                  </a:cubicBezTo>
                  <a:cubicBezTo>
                    <a:pt x="6596" y="20097"/>
                    <a:pt x="7007" y="19703"/>
                    <a:pt x="7446" y="19487"/>
                  </a:cubicBezTo>
                  <a:cubicBezTo>
                    <a:pt x="7725" y="19323"/>
                    <a:pt x="8032" y="19221"/>
                    <a:pt x="8322" y="19082"/>
                  </a:cubicBezTo>
                  <a:cubicBezTo>
                    <a:pt x="8838" y="19632"/>
                    <a:pt x="9098" y="20379"/>
                    <a:pt x="9188" y="21123"/>
                  </a:cubicBezTo>
                  <a:cubicBezTo>
                    <a:pt x="9193" y="21193"/>
                    <a:pt x="9193" y="21265"/>
                    <a:pt x="9191" y="21336"/>
                  </a:cubicBezTo>
                  <a:cubicBezTo>
                    <a:pt x="9191" y="21362"/>
                    <a:pt x="9187" y="21396"/>
                    <a:pt x="9186" y="21430"/>
                  </a:cubicBezTo>
                  <a:cubicBezTo>
                    <a:pt x="8791" y="21896"/>
                    <a:pt x="8413" y="22376"/>
                    <a:pt x="8101" y="22903"/>
                  </a:cubicBezTo>
                  <a:cubicBezTo>
                    <a:pt x="7843" y="23328"/>
                    <a:pt x="7623" y="23775"/>
                    <a:pt x="7462" y="24246"/>
                  </a:cubicBezTo>
                  <a:cubicBezTo>
                    <a:pt x="7349" y="24565"/>
                    <a:pt x="7282" y="24896"/>
                    <a:pt x="7240" y="25231"/>
                  </a:cubicBezTo>
                  <a:cubicBezTo>
                    <a:pt x="7205" y="25512"/>
                    <a:pt x="7186" y="25796"/>
                    <a:pt x="7170" y="26077"/>
                  </a:cubicBezTo>
                  <a:cubicBezTo>
                    <a:pt x="7184" y="26220"/>
                    <a:pt x="7069" y="26608"/>
                    <a:pt x="7248" y="26657"/>
                  </a:cubicBezTo>
                  <a:cubicBezTo>
                    <a:pt x="7259" y="26660"/>
                    <a:pt x="7270" y="26661"/>
                    <a:pt x="7280" y="26661"/>
                  </a:cubicBezTo>
                  <a:cubicBezTo>
                    <a:pt x="7364" y="26661"/>
                    <a:pt x="7412" y="26567"/>
                    <a:pt x="7453" y="26501"/>
                  </a:cubicBezTo>
                  <a:cubicBezTo>
                    <a:pt x="7524" y="26383"/>
                    <a:pt x="7597" y="26268"/>
                    <a:pt x="7675" y="26155"/>
                  </a:cubicBezTo>
                  <a:cubicBezTo>
                    <a:pt x="7723" y="26163"/>
                    <a:pt x="7772" y="26164"/>
                    <a:pt x="7821" y="26164"/>
                  </a:cubicBezTo>
                  <a:cubicBezTo>
                    <a:pt x="7860" y="26164"/>
                    <a:pt x="7899" y="26163"/>
                    <a:pt x="7939" y="26163"/>
                  </a:cubicBezTo>
                  <a:cubicBezTo>
                    <a:pt x="7961" y="26163"/>
                    <a:pt x="7983" y="26164"/>
                    <a:pt x="8005" y="26165"/>
                  </a:cubicBezTo>
                  <a:cubicBezTo>
                    <a:pt x="8137" y="26170"/>
                    <a:pt x="8268" y="26172"/>
                    <a:pt x="8400" y="26172"/>
                  </a:cubicBezTo>
                  <a:cubicBezTo>
                    <a:pt x="8856" y="26172"/>
                    <a:pt x="9312" y="26146"/>
                    <a:pt x="9768" y="26146"/>
                  </a:cubicBezTo>
                  <a:cubicBezTo>
                    <a:pt x="9800" y="26146"/>
                    <a:pt x="9831" y="26146"/>
                    <a:pt x="9863" y="26147"/>
                  </a:cubicBezTo>
                  <a:cubicBezTo>
                    <a:pt x="11175" y="26147"/>
                    <a:pt x="12488" y="26175"/>
                    <a:pt x="13800" y="26177"/>
                  </a:cubicBezTo>
                  <a:cubicBezTo>
                    <a:pt x="13882" y="26178"/>
                    <a:pt x="13965" y="26178"/>
                    <a:pt x="14048" y="26178"/>
                  </a:cubicBezTo>
                  <a:cubicBezTo>
                    <a:pt x="15027" y="26178"/>
                    <a:pt x="16005" y="26146"/>
                    <a:pt x="16984" y="26135"/>
                  </a:cubicBezTo>
                  <a:cubicBezTo>
                    <a:pt x="17772" y="26125"/>
                    <a:pt x="18562" y="26118"/>
                    <a:pt x="19345" y="26022"/>
                  </a:cubicBezTo>
                  <a:cubicBezTo>
                    <a:pt x="19533" y="26004"/>
                    <a:pt x="19727" y="26000"/>
                    <a:pt x="19910" y="25952"/>
                  </a:cubicBezTo>
                  <a:cubicBezTo>
                    <a:pt x="20008" y="25932"/>
                    <a:pt x="20051" y="25854"/>
                    <a:pt x="20049" y="25760"/>
                  </a:cubicBezTo>
                  <a:cubicBezTo>
                    <a:pt x="20044" y="25583"/>
                    <a:pt x="20017" y="25407"/>
                    <a:pt x="19983" y="25231"/>
                  </a:cubicBezTo>
                  <a:cubicBezTo>
                    <a:pt x="19949" y="25053"/>
                    <a:pt x="19909" y="24876"/>
                    <a:pt x="19881" y="24698"/>
                  </a:cubicBezTo>
                  <a:cubicBezTo>
                    <a:pt x="19864" y="24613"/>
                    <a:pt x="19847" y="24529"/>
                    <a:pt x="19829" y="24445"/>
                  </a:cubicBezTo>
                  <a:cubicBezTo>
                    <a:pt x="19916" y="24379"/>
                    <a:pt x="19975" y="24230"/>
                    <a:pt x="20028" y="24152"/>
                  </a:cubicBezTo>
                  <a:cubicBezTo>
                    <a:pt x="20174" y="23887"/>
                    <a:pt x="20317" y="23620"/>
                    <a:pt x="20438" y="23342"/>
                  </a:cubicBezTo>
                  <a:cubicBezTo>
                    <a:pt x="20742" y="22625"/>
                    <a:pt x="20819" y="21792"/>
                    <a:pt x="20587" y="21043"/>
                  </a:cubicBezTo>
                  <a:cubicBezTo>
                    <a:pt x="20728" y="20810"/>
                    <a:pt x="20792" y="20317"/>
                    <a:pt x="20800" y="20179"/>
                  </a:cubicBezTo>
                  <a:cubicBezTo>
                    <a:pt x="20880" y="19145"/>
                    <a:pt x="20127" y="18279"/>
                    <a:pt x="19257" y="17825"/>
                  </a:cubicBezTo>
                  <a:cubicBezTo>
                    <a:pt x="19709" y="17757"/>
                    <a:pt x="20163" y="17690"/>
                    <a:pt x="20594" y="17537"/>
                  </a:cubicBezTo>
                  <a:cubicBezTo>
                    <a:pt x="20714" y="17498"/>
                    <a:pt x="20935" y="17454"/>
                    <a:pt x="20870" y="17283"/>
                  </a:cubicBezTo>
                  <a:cubicBezTo>
                    <a:pt x="20816" y="17172"/>
                    <a:pt x="20672" y="17186"/>
                    <a:pt x="20571" y="17146"/>
                  </a:cubicBezTo>
                  <a:cubicBezTo>
                    <a:pt x="20281" y="17051"/>
                    <a:pt x="19998" y="16962"/>
                    <a:pt x="19725" y="16821"/>
                  </a:cubicBezTo>
                  <a:cubicBezTo>
                    <a:pt x="18956" y="16427"/>
                    <a:pt x="18517" y="15586"/>
                    <a:pt x="18378" y="14756"/>
                  </a:cubicBezTo>
                  <a:cubicBezTo>
                    <a:pt x="18285" y="14172"/>
                    <a:pt x="18424" y="13585"/>
                    <a:pt x="18588" y="13027"/>
                  </a:cubicBezTo>
                  <a:cubicBezTo>
                    <a:pt x="19004" y="11801"/>
                    <a:pt x="19435" y="10535"/>
                    <a:pt x="19266" y="9222"/>
                  </a:cubicBezTo>
                  <a:cubicBezTo>
                    <a:pt x="19231" y="8721"/>
                    <a:pt x="19093" y="8228"/>
                    <a:pt x="18889" y="7769"/>
                  </a:cubicBezTo>
                  <a:cubicBezTo>
                    <a:pt x="18843" y="7684"/>
                    <a:pt x="18801" y="7580"/>
                    <a:pt x="18734" y="7506"/>
                  </a:cubicBezTo>
                  <a:cubicBezTo>
                    <a:pt x="18757" y="7368"/>
                    <a:pt x="18727" y="7188"/>
                    <a:pt x="18705" y="7094"/>
                  </a:cubicBezTo>
                  <a:cubicBezTo>
                    <a:pt x="18694" y="7057"/>
                    <a:pt x="18678" y="7021"/>
                    <a:pt x="18661" y="6988"/>
                  </a:cubicBezTo>
                  <a:cubicBezTo>
                    <a:pt x="18776" y="6924"/>
                    <a:pt x="18857" y="6715"/>
                    <a:pt x="18921" y="6625"/>
                  </a:cubicBezTo>
                  <a:cubicBezTo>
                    <a:pt x="19142" y="6244"/>
                    <a:pt x="19048" y="5736"/>
                    <a:pt x="18753" y="5422"/>
                  </a:cubicBezTo>
                  <a:cubicBezTo>
                    <a:pt x="18644" y="5306"/>
                    <a:pt x="18519" y="5234"/>
                    <a:pt x="18385" y="5196"/>
                  </a:cubicBezTo>
                  <a:cubicBezTo>
                    <a:pt x="18413" y="5134"/>
                    <a:pt x="18434" y="5070"/>
                    <a:pt x="18452" y="5028"/>
                  </a:cubicBezTo>
                  <a:cubicBezTo>
                    <a:pt x="18673" y="4455"/>
                    <a:pt x="18206" y="3903"/>
                    <a:pt x="17638" y="3903"/>
                  </a:cubicBezTo>
                  <a:cubicBezTo>
                    <a:pt x="17587" y="3903"/>
                    <a:pt x="17536" y="3907"/>
                    <a:pt x="17484" y="3917"/>
                  </a:cubicBezTo>
                  <a:cubicBezTo>
                    <a:pt x="17419" y="3487"/>
                    <a:pt x="17190" y="2913"/>
                    <a:pt x="16695" y="2913"/>
                  </a:cubicBezTo>
                  <a:cubicBezTo>
                    <a:pt x="16665" y="2913"/>
                    <a:pt x="16633" y="2915"/>
                    <a:pt x="16601" y="2920"/>
                  </a:cubicBezTo>
                  <a:cubicBezTo>
                    <a:pt x="16589" y="2923"/>
                    <a:pt x="16577" y="2926"/>
                    <a:pt x="16564" y="2929"/>
                  </a:cubicBezTo>
                  <a:cubicBezTo>
                    <a:pt x="16526" y="2361"/>
                    <a:pt x="16101" y="1873"/>
                    <a:pt x="15520" y="1873"/>
                  </a:cubicBezTo>
                  <a:cubicBezTo>
                    <a:pt x="15442" y="1873"/>
                    <a:pt x="15362" y="1882"/>
                    <a:pt x="15280" y="1900"/>
                  </a:cubicBezTo>
                  <a:cubicBezTo>
                    <a:pt x="15285" y="1595"/>
                    <a:pt x="15219" y="1257"/>
                    <a:pt x="14941" y="1084"/>
                  </a:cubicBezTo>
                  <a:cubicBezTo>
                    <a:pt x="14817" y="1003"/>
                    <a:pt x="14666" y="960"/>
                    <a:pt x="14516" y="960"/>
                  </a:cubicBezTo>
                  <a:cubicBezTo>
                    <a:pt x="14364" y="960"/>
                    <a:pt x="14213" y="1004"/>
                    <a:pt x="14092" y="1097"/>
                  </a:cubicBezTo>
                  <a:cubicBezTo>
                    <a:pt x="13837" y="761"/>
                    <a:pt x="13420" y="591"/>
                    <a:pt x="13006" y="591"/>
                  </a:cubicBezTo>
                  <a:cubicBezTo>
                    <a:pt x="12701" y="591"/>
                    <a:pt x="12397" y="683"/>
                    <a:pt x="12159" y="872"/>
                  </a:cubicBezTo>
                  <a:cubicBezTo>
                    <a:pt x="11992" y="717"/>
                    <a:pt x="11745" y="577"/>
                    <a:pt x="11509" y="577"/>
                  </a:cubicBezTo>
                  <a:cubicBezTo>
                    <a:pt x="11437" y="577"/>
                    <a:pt x="11365" y="590"/>
                    <a:pt x="11297" y="621"/>
                  </a:cubicBezTo>
                  <a:cubicBezTo>
                    <a:pt x="10979" y="196"/>
                    <a:pt x="10536" y="0"/>
                    <a:pt x="1009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82"/>
            <p:cNvSpPr/>
            <p:nvPr/>
          </p:nvSpPr>
          <p:spPr>
            <a:xfrm>
              <a:off x="7440122" y="-1539221"/>
              <a:ext cx="64980" cy="33051"/>
            </a:xfrm>
            <a:custGeom>
              <a:avLst/>
              <a:gdLst/>
              <a:ahLst/>
              <a:cxnLst/>
              <a:rect l="l" t="t" r="r" b="b"/>
              <a:pathLst>
                <a:path w="1333" h="678" extrusionOk="0">
                  <a:moveTo>
                    <a:pt x="816" y="0"/>
                  </a:moveTo>
                  <a:cubicBezTo>
                    <a:pt x="647" y="0"/>
                    <a:pt x="477" y="43"/>
                    <a:pt x="344" y="149"/>
                  </a:cubicBezTo>
                  <a:cubicBezTo>
                    <a:pt x="272" y="206"/>
                    <a:pt x="243" y="292"/>
                    <a:pt x="189" y="363"/>
                  </a:cubicBezTo>
                  <a:cubicBezTo>
                    <a:pt x="116" y="459"/>
                    <a:pt x="54" y="541"/>
                    <a:pt x="7" y="652"/>
                  </a:cubicBezTo>
                  <a:cubicBezTo>
                    <a:pt x="1" y="667"/>
                    <a:pt x="14" y="678"/>
                    <a:pt x="27" y="678"/>
                  </a:cubicBezTo>
                  <a:cubicBezTo>
                    <a:pt x="34" y="678"/>
                    <a:pt x="40" y="675"/>
                    <a:pt x="44" y="669"/>
                  </a:cubicBezTo>
                  <a:cubicBezTo>
                    <a:pt x="92" y="591"/>
                    <a:pt x="151" y="504"/>
                    <a:pt x="233" y="457"/>
                  </a:cubicBezTo>
                  <a:cubicBezTo>
                    <a:pt x="279" y="429"/>
                    <a:pt x="302" y="424"/>
                    <a:pt x="323" y="424"/>
                  </a:cubicBezTo>
                  <a:cubicBezTo>
                    <a:pt x="339" y="424"/>
                    <a:pt x="352" y="427"/>
                    <a:pt x="373" y="427"/>
                  </a:cubicBezTo>
                  <a:cubicBezTo>
                    <a:pt x="383" y="427"/>
                    <a:pt x="394" y="426"/>
                    <a:pt x="408" y="424"/>
                  </a:cubicBezTo>
                  <a:cubicBezTo>
                    <a:pt x="460" y="416"/>
                    <a:pt x="508" y="413"/>
                    <a:pt x="555" y="413"/>
                  </a:cubicBezTo>
                  <a:cubicBezTo>
                    <a:pt x="678" y="413"/>
                    <a:pt x="790" y="438"/>
                    <a:pt x="922" y="486"/>
                  </a:cubicBezTo>
                  <a:cubicBezTo>
                    <a:pt x="950" y="496"/>
                    <a:pt x="976" y="501"/>
                    <a:pt x="1001" y="501"/>
                  </a:cubicBezTo>
                  <a:cubicBezTo>
                    <a:pt x="1236" y="501"/>
                    <a:pt x="1332" y="94"/>
                    <a:pt x="1063" y="30"/>
                  </a:cubicBezTo>
                  <a:cubicBezTo>
                    <a:pt x="984" y="11"/>
                    <a:pt x="900" y="0"/>
                    <a:pt x="81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82"/>
            <p:cNvSpPr/>
            <p:nvPr/>
          </p:nvSpPr>
          <p:spPr>
            <a:xfrm>
              <a:off x="7514267" y="-1462736"/>
              <a:ext cx="72000" cy="49917"/>
            </a:xfrm>
            <a:custGeom>
              <a:avLst/>
              <a:gdLst/>
              <a:ahLst/>
              <a:cxnLst/>
              <a:rect l="l" t="t" r="r" b="b"/>
              <a:pathLst>
                <a:path w="1477" h="1024" extrusionOk="0">
                  <a:moveTo>
                    <a:pt x="455" y="1"/>
                  </a:moveTo>
                  <a:cubicBezTo>
                    <a:pt x="453" y="1"/>
                    <a:pt x="452" y="1"/>
                    <a:pt x="450" y="1"/>
                  </a:cubicBezTo>
                  <a:cubicBezTo>
                    <a:pt x="292" y="1"/>
                    <a:pt x="174" y="78"/>
                    <a:pt x="29" y="143"/>
                  </a:cubicBezTo>
                  <a:cubicBezTo>
                    <a:pt x="1" y="154"/>
                    <a:pt x="4" y="196"/>
                    <a:pt x="34" y="202"/>
                  </a:cubicBezTo>
                  <a:cubicBezTo>
                    <a:pt x="197" y="230"/>
                    <a:pt x="484" y="362"/>
                    <a:pt x="617" y="464"/>
                  </a:cubicBezTo>
                  <a:cubicBezTo>
                    <a:pt x="817" y="616"/>
                    <a:pt x="942" y="837"/>
                    <a:pt x="1138" y="988"/>
                  </a:cubicBezTo>
                  <a:cubicBezTo>
                    <a:pt x="1170" y="1013"/>
                    <a:pt x="1208" y="1024"/>
                    <a:pt x="1246" y="1024"/>
                  </a:cubicBezTo>
                  <a:cubicBezTo>
                    <a:pt x="1359" y="1024"/>
                    <a:pt x="1476" y="930"/>
                    <a:pt x="1470" y="813"/>
                  </a:cubicBezTo>
                  <a:cubicBezTo>
                    <a:pt x="1453" y="482"/>
                    <a:pt x="1182" y="203"/>
                    <a:pt x="878" y="94"/>
                  </a:cubicBezTo>
                  <a:cubicBezTo>
                    <a:pt x="743" y="47"/>
                    <a:pt x="600" y="1"/>
                    <a:pt x="45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82"/>
            <p:cNvSpPr/>
            <p:nvPr/>
          </p:nvSpPr>
          <p:spPr>
            <a:xfrm>
              <a:off x="7578663" y="-1409796"/>
              <a:ext cx="17257" cy="18427"/>
            </a:xfrm>
            <a:custGeom>
              <a:avLst/>
              <a:gdLst/>
              <a:ahLst/>
              <a:cxnLst/>
              <a:rect l="l" t="t" r="r" b="b"/>
              <a:pathLst>
                <a:path w="354" h="378" extrusionOk="0">
                  <a:moveTo>
                    <a:pt x="180" y="0"/>
                  </a:moveTo>
                  <a:cubicBezTo>
                    <a:pt x="176" y="0"/>
                    <a:pt x="171" y="1"/>
                    <a:pt x="167" y="1"/>
                  </a:cubicBezTo>
                  <a:cubicBezTo>
                    <a:pt x="165" y="1"/>
                    <a:pt x="162" y="1"/>
                    <a:pt x="160" y="1"/>
                  </a:cubicBezTo>
                  <a:cubicBezTo>
                    <a:pt x="140" y="1"/>
                    <a:pt x="121" y="5"/>
                    <a:pt x="103" y="14"/>
                  </a:cubicBezTo>
                  <a:cubicBezTo>
                    <a:pt x="64" y="34"/>
                    <a:pt x="28" y="64"/>
                    <a:pt x="15" y="106"/>
                  </a:cubicBezTo>
                  <a:cubicBezTo>
                    <a:pt x="11" y="120"/>
                    <a:pt x="7" y="133"/>
                    <a:pt x="4" y="148"/>
                  </a:cubicBezTo>
                  <a:cubicBezTo>
                    <a:pt x="1" y="177"/>
                    <a:pt x="5" y="207"/>
                    <a:pt x="18" y="234"/>
                  </a:cubicBezTo>
                  <a:cubicBezTo>
                    <a:pt x="23" y="249"/>
                    <a:pt x="27" y="264"/>
                    <a:pt x="32" y="279"/>
                  </a:cubicBezTo>
                  <a:cubicBezTo>
                    <a:pt x="41" y="300"/>
                    <a:pt x="54" y="318"/>
                    <a:pt x="71" y="332"/>
                  </a:cubicBezTo>
                  <a:cubicBezTo>
                    <a:pt x="86" y="348"/>
                    <a:pt x="104" y="359"/>
                    <a:pt x="125" y="366"/>
                  </a:cubicBezTo>
                  <a:cubicBezTo>
                    <a:pt x="142" y="374"/>
                    <a:pt x="159" y="378"/>
                    <a:pt x="175" y="378"/>
                  </a:cubicBezTo>
                  <a:cubicBezTo>
                    <a:pt x="180" y="378"/>
                    <a:pt x="184" y="377"/>
                    <a:pt x="188" y="377"/>
                  </a:cubicBezTo>
                  <a:cubicBezTo>
                    <a:pt x="190" y="377"/>
                    <a:pt x="192" y="377"/>
                    <a:pt x="194" y="377"/>
                  </a:cubicBezTo>
                  <a:cubicBezTo>
                    <a:pt x="214" y="377"/>
                    <a:pt x="234" y="373"/>
                    <a:pt x="253" y="363"/>
                  </a:cubicBezTo>
                  <a:cubicBezTo>
                    <a:pt x="291" y="344"/>
                    <a:pt x="326" y="313"/>
                    <a:pt x="340" y="271"/>
                  </a:cubicBezTo>
                  <a:cubicBezTo>
                    <a:pt x="344" y="257"/>
                    <a:pt x="347" y="244"/>
                    <a:pt x="351" y="230"/>
                  </a:cubicBezTo>
                  <a:cubicBezTo>
                    <a:pt x="354" y="199"/>
                    <a:pt x="350" y="171"/>
                    <a:pt x="337" y="144"/>
                  </a:cubicBezTo>
                  <a:cubicBezTo>
                    <a:pt x="333" y="129"/>
                    <a:pt x="328" y="113"/>
                    <a:pt x="322" y="99"/>
                  </a:cubicBezTo>
                  <a:cubicBezTo>
                    <a:pt x="314" y="78"/>
                    <a:pt x="301" y="60"/>
                    <a:pt x="283" y="46"/>
                  </a:cubicBezTo>
                  <a:cubicBezTo>
                    <a:pt x="269" y="29"/>
                    <a:pt x="251" y="18"/>
                    <a:pt x="230" y="10"/>
                  </a:cubicBezTo>
                  <a:cubicBezTo>
                    <a:pt x="214" y="4"/>
                    <a:pt x="197" y="0"/>
                    <a:pt x="180"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82"/>
            <p:cNvSpPr/>
            <p:nvPr/>
          </p:nvSpPr>
          <p:spPr>
            <a:xfrm>
              <a:off x="7646812" y="-1447917"/>
              <a:ext cx="49479" cy="62884"/>
            </a:xfrm>
            <a:custGeom>
              <a:avLst/>
              <a:gdLst/>
              <a:ahLst/>
              <a:cxnLst/>
              <a:rect l="l" t="t" r="r" b="b"/>
              <a:pathLst>
                <a:path w="1015" h="1290" extrusionOk="0">
                  <a:moveTo>
                    <a:pt x="425" y="0"/>
                  </a:moveTo>
                  <a:cubicBezTo>
                    <a:pt x="188" y="0"/>
                    <a:pt x="1" y="292"/>
                    <a:pt x="215" y="490"/>
                  </a:cubicBezTo>
                  <a:cubicBezTo>
                    <a:pt x="442" y="700"/>
                    <a:pt x="664" y="907"/>
                    <a:pt x="685" y="1243"/>
                  </a:cubicBezTo>
                  <a:cubicBezTo>
                    <a:pt x="686" y="1273"/>
                    <a:pt x="712" y="1289"/>
                    <a:pt x="738" y="1289"/>
                  </a:cubicBezTo>
                  <a:cubicBezTo>
                    <a:pt x="754" y="1289"/>
                    <a:pt x="770" y="1283"/>
                    <a:pt x="780" y="1270"/>
                  </a:cubicBezTo>
                  <a:cubicBezTo>
                    <a:pt x="931" y="1081"/>
                    <a:pt x="1014" y="874"/>
                    <a:pt x="975" y="621"/>
                  </a:cubicBezTo>
                  <a:cubicBezTo>
                    <a:pt x="938" y="387"/>
                    <a:pt x="773" y="129"/>
                    <a:pt x="550" y="28"/>
                  </a:cubicBezTo>
                  <a:cubicBezTo>
                    <a:pt x="508" y="9"/>
                    <a:pt x="466" y="0"/>
                    <a:pt x="42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82"/>
            <p:cNvSpPr/>
            <p:nvPr/>
          </p:nvSpPr>
          <p:spPr>
            <a:xfrm>
              <a:off x="7551998" y="-1544388"/>
              <a:ext cx="64639" cy="40314"/>
            </a:xfrm>
            <a:custGeom>
              <a:avLst/>
              <a:gdLst/>
              <a:ahLst/>
              <a:cxnLst/>
              <a:rect l="l" t="t" r="r" b="b"/>
              <a:pathLst>
                <a:path w="1326" h="827" extrusionOk="0">
                  <a:moveTo>
                    <a:pt x="243" y="0"/>
                  </a:moveTo>
                  <a:cubicBezTo>
                    <a:pt x="111" y="0"/>
                    <a:pt x="4" y="144"/>
                    <a:pt x="2" y="265"/>
                  </a:cubicBezTo>
                  <a:cubicBezTo>
                    <a:pt x="1" y="424"/>
                    <a:pt x="125" y="511"/>
                    <a:pt x="265" y="529"/>
                  </a:cubicBezTo>
                  <a:cubicBezTo>
                    <a:pt x="411" y="549"/>
                    <a:pt x="549" y="598"/>
                    <a:pt x="689" y="640"/>
                  </a:cubicBezTo>
                  <a:cubicBezTo>
                    <a:pt x="812" y="677"/>
                    <a:pt x="924" y="719"/>
                    <a:pt x="1043" y="769"/>
                  </a:cubicBezTo>
                  <a:cubicBezTo>
                    <a:pt x="1106" y="796"/>
                    <a:pt x="1175" y="797"/>
                    <a:pt x="1236" y="822"/>
                  </a:cubicBezTo>
                  <a:cubicBezTo>
                    <a:pt x="1244" y="825"/>
                    <a:pt x="1251" y="827"/>
                    <a:pt x="1258" y="827"/>
                  </a:cubicBezTo>
                  <a:cubicBezTo>
                    <a:pt x="1301" y="827"/>
                    <a:pt x="1326" y="769"/>
                    <a:pt x="1310" y="731"/>
                  </a:cubicBezTo>
                  <a:cubicBezTo>
                    <a:pt x="1273" y="636"/>
                    <a:pt x="1269" y="567"/>
                    <a:pt x="1197" y="485"/>
                  </a:cubicBezTo>
                  <a:cubicBezTo>
                    <a:pt x="1123" y="400"/>
                    <a:pt x="1037" y="310"/>
                    <a:pt x="952" y="239"/>
                  </a:cubicBezTo>
                  <a:cubicBezTo>
                    <a:pt x="764" y="83"/>
                    <a:pt x="500" y="33"/>
                    <a:pt x="265" y="2"/>
                  </a:cubicBezTo>
                  <a:cubicBezTo>
                    <a:pt x="258" y="1"/>
                    <a:pt x="250" y="0"/>
                    <a:pt x="24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82"/>
            <p:cNvSpPr/>
            <p:nvPr/>
          </p:nvSpPr>
          <p:spPr>
            <a:xfrm>
              <a:off x="7591727" y="-1605761"/>
              <a:ext cx="56498" cy="31101"/>
            </a:xfrm>
            <a:custGeom>
              <a:avLst/>
              <a:gdLst/>
              <a:ahLst/>
              <a:cxnLst/>
              <a:rect l="l" t="t" r="r" b="b"/>
              <a:pathLst>
                <a:path w="1159" h="638" extrusionOk="0">
                  <a:moveTo>
                    <a:pt x="498" y="1"/>
                  </a:moveTo>
                  <a:cubicBezTo>
                    <a:pt x="487" y="1"/>
                    <a:pt x="477" y="1"/>
                    <a:pt x="466" y="1"/>
                  </a:cubicBezTo>
                  <a:cubicBezTo>
                    <a:pt x="357" y="7"/>
                    <a:pt x="236" y="32"/>
                    <a:pt x="148" y="102"/>
                  </a:cubicBezTo>
                  <a:cubicBezTo>
                    <a:pt x="42" y="188"/>
                    <a:pt x="30" y="270"/>
                    <a:pt x="8" y="393"/>
                  </a:cubicBezTo>
                  <a:cubicBezTo>
                    <a:pt x="1" y="437"/>
                    <a:pt x="30" y="476"/>
                    <a:pt x="72" y="476"/>
                  </a:cubicBezTo>
                  <a:cubicBezTo>
                    <a:pt x="78" y="476"/>
                    <a:pt x="83" y="475"/>
                    <a:pt x="89" y="474"/>
                  </a:cubicBezTo>
                  <a:cubicBezTo>
                    <a:pt x="100" y="471"/>
                    <a:pt x="114" y="470"/>
                    <a:pt x="131" y="470"/>
                  </a:cubicBezTo>
                  <a:cubicBezTo>
                    <a:pt x="173" y="470"/>
                    <a:pt x="228" y="477"/>
                    <a:pt x="277" y="477"/>
                  </a:cubicBezTo>
                  <a:cubicBezTo>
                    <a:pt x="293" y="477"/>
                    <a:pt x="308" y="476"/>
                    <a:pt x="322" y="474"/>
                  </a:cubicBezTo>
                  <a:cubicBezTo>
                    <a:pt x="347" y="471"/>
                    <a:pt x="370" y="469"/>
                    <a:pt x="392" y="469"/>
                  </a:cubicBezTo>
                  <a:cubicBezTo>
                    <a:pt x="519" y="469"/>
                    <a:pt x="603" y="519"/>
                    <a:pt x="712" y="599"/>
                  </a:cubicBezTo>
                  <a:cubicBezTo>
                    <a:pt x="749" y="626"/>
                    <a:pt x="790" y="637"/>
                    <a:pt x="831" y="637"/>
                  </a:cubicBezTo>
                  <a:cubicBezTo>
                    <a:pt x="994" y="637"/>
                    <a:pt x="1159" y="455"/>
                    <a:pt x="1054" y="294"/>
                  </a:cubicBezTo>
                  <a:cubicBezTo>
                    <a:pt x="931" y="106"/>
                    <a:pt x="721" y="1"/>
                    <a:pt x="49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82"/>
            <p:cNvSpPr/>
            <p:nvPr/>
          </p:nvSpPr>
          <p:spPr>
            <a:xfrm>
              <a:off x="7775408" y="-1512848"/>
              <a:ext cx="68539" cy="28761"/>
            </a:xfrm>
            <a:custGeom>
              <a:avLst/>
              <a:gdLst/>
              <a:ahLst/>
              <a:cxnLst/>
              <a:rect l="l" t="t" r="r" b="b"/>
              <a:pathLst>
                <a:path w="1406" h="590" extrusionOk="0">
                  <a:moveTo>
                    <a:pt x="757" y="1"/>
                  </a:moveTo>
                  <a:cubicBezTo>
                    <a:pt x="680" y="1"/>
                    <a:pt x="602" y="8"/>
                    <a:pt x="523" y="24"/>
                  </a:cubicBezTo>
                  <a:cubicBezTo>
                    <a:pt x="396" y="49"/>
                    <a:pt x="271" y="95"/>
                    <a:pt x="171" y="179"/>
                  </a:cubicBezTo>
                  <a:cubicBezTo>
                    <a:pt x="72" y="263"/>
                    <a:pt x="65" y="341"/>
                    <a:pt x="18" y="449"/>
                  </a:cubicBezTo>
                  <a:cubicBezTo>
                    <a:pt x="0" y="490"/>
                    <a:pt x="25" y="551"/>
                    <a:pt x="75" y="551"/>
                  </a:cubicBezTo>
                  <a:cubicBezTo>
                    <a:pt x="78" y="551"/>
                    <a:pt x="81" y="550"/>
                    <a:pt x="84" y="550"/>
                  </a:cubicBezTo>
                  <a:cubicBezTo>
                    <a:pt x="115" y="546"/>
                    <a:pt x="147" y="544"/>
                    <a:pt x="180" y="544"/>
                  </a:cubicBezTo>
                  <a:cubicBezTo>
                    <a:pt x="219" y="544"/>
                    <a:pt x="260" y="546"/>
                    <a:pt x="300" y="546"/>
                  </a:cubicBezTo>
                  <a:cubicBezTo>
                    <a:pt x="339" y="546"/>
                    <a:pt x="378" y="545"/>
                    <a:pt x="416" y="538"/>
                  </a:cubicBezTo>
                  <a:cubicBezTo>
                    <a:pt x="508" y="524"/>
                    <a:pt x="596" y="514"/>
                    <a:pt x="683" y="514"/>
                  </a:cubicBezTo>
                  <a:cubicBezTo>
                    <a:pt x="782" y="514"/>
                    <a:pt x="881" y="527"/>
                    <a:pt x="982" y="565"/>
                  </a:cubicBezTo>
                  <a:cubicBezTo>
                    <a:pt x="1025" y="581"/>
                    <a:pt x="1068" y="589"/>
                    <a:pt x="1111" y="589"/>
                  </a:cubicBezTo>
                  <a:cubicBezTo>
                    <a:pt x="1205" y="589"/>
                    <a:pt x="1293" y="547"/>
                    <a:pt x="1344" y="451"/>
                  </a:cubicBezTo>
                  <a:cubicBezTo>
                    <a:pt x="1406" y="336"/>
                    <a:pt x="1365" y="140"/>
                    <a:pt x="1229" y="90"/>
                  </a:cubicBezTo>
                  <a:cubicBezTo>
                    <a:pt x="1074" y="33"/>
                    <a:pt x="917" y="1"/>
                    <a:pt x="75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82"/>
            <p:cNvSpPr/>
            <p:nvPr/>
          </p:nvSpPr>
          <p:spPr>
            <a:xfrm>
              <a:off x="7691757" y="-1525084"/>
              <a:ext cx="52306" cy="37584"/>
            </a:xfrm>
            <a:custGeom>
              <a:avLst/>
              <a:gdLst/>
              <a:ahLst/>
              <a:cxnLst/>
              <a:rect l="l" t="t" r="r" b="b"/>
              <a:pathLst>
                <a:path w="1073" h="771" extrusionOk="0">
                  <a:moveTo>
                    <a:pt x="168" y="0"/>
                  </a:moveTo>
                  <a:cubicBezTo>
                    <a:pt x="144" y="0"/>
                    <a:pt x="119" y="14"/>
                    <a:pt x="112" y="37"/>
                  </a:cubicBezTo>
                  <a:cubicBezTo>
                    <a:pt x="0" y="432"/>
                    <a:pt x="531" y="764"/>
                    <a:pt x="871" y="770"/>
                  </a:cubicBezTo>
                  <a:cubicBezTo>
                    <a:pt x="872" y="771"/>
                    <a:pt x="873" y="771"/>
                    <a:pt x="873" y="771"/>
                  </a:cubicBezTo>
                  <a:cubicBezTo>
                    <a:pt x="937" y="771"/>
                    <a:pt x="1015" y="735"/>
                    <a:pt x="1043" y="674"/>
                  </a:cubicBezTo>
                  <a:cubicBezTo>
                    <a:pt x="1067" y="620"/>
                    <a:pt x="1072" y="587"/>
                    <a:pt x="1064" y="528"/>
                  </a:cubicBezTo>
                  <a:cubicBezTo>
                    <a:pt x="1055" y="459"/>
                    <a:pt x="988" y="404"/>
                    <a:pt x="926" y="385"/>
                  </a:cubicBezTo>
                  <a:cubicBezTo>
                    <a:pt x="780" y="340"/>
                    <a:pt x="655" y="306"/>
                    <a:pt x="528" y="216"/>
                  </a:cubicBezTo>
                  <a:cubicBezTo>
                    <a:pt x="418" y="138"/>
                    <a:pt x="314" y="53"/>
                    <a:pt x="187" y="4"/>
                  </a:cubicBezTo>
                  <a:cubicBezTo>
                    <a:pt x="181" y="1"/>
                    <a:pt x="174" y="0"/>
                    <a:pt x="16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82"/>
            <p:cNvSpPr/>
            <p:nvPr/>
          </p:nvSpPr>
          <p:spPr>
            <a:xfrm>
              <a:off x="7751668" y="-1585385"/>
              <a:ext cx="48601" cy="28761"/>
            </a:xfrm>
            <a:custGeom>
              <a:avLst/>
              <a:gdLst/>
              <a:ahLst/>
              <a:cxnLst/>
              <a:rect l="l" t="t" r="r" b="b"/>
              <a:pathLst>
                <a:path w="997" h="590" extrusionOk="0">
                  <a:moveTo>
                    <a:pt x="689" y="0"/>
                  </a:moveTo>
                  <a:cubicBezTo>
                    <a:pt x="576" y="0"/>
                    <a:pt x="453" y="39"/>
                    <a:pt x="351" y="76"/>
                  </a:cubicBezTo>
                  <a:cubicBezTo>
                    <a:pt x="232" y="118"/>
                    <a:pt x="76" y="180"/>
                    <a:pt x="29" y="312"/>
                  </a:cubicBezTo>
                  <a:cubicBezTo>
                    <a:pt x="1" y="394"/>
                    <a:pt x="18" y="498"/>
                    <a:pt x="94" y="548"/>
                  </a:cubicBezTo>
                  <a:cubicBezTo>
                    <a:pt x="143" y="578"/>
                    <a:pt x="192" y="590"/>
                    <a:pt x="241" y="590"/>
                  </a:cubicBezTo>
                  <a:cubicBezTo>
                    <a:pt x="331" y="590"/>
                    <a:pt x="422" y="551"/>
                    <a:pt x="515" y="527"/>
                  </a:cubicBezTo>
                  <a:cubicBezTo>
                    <a:pt x="683" y="482"/>
                    <a:pt x="873" y="509"/>
                    <a:pt x="965" y="332"/>
                  </a:cubicBezTo>
                  <a:cubicBezTo>
                    <a:pt x="997" y="270"/>
                    <a:pt x="994" y="191"/>
                    <a:pt x="956" y="134"/>
                  </a:cubicBezTo>
                  <a:cubicBezTo>
                    <a:pt x="890" y="34"/>
                    <a:pt x="793" y="0"/>
                    <a:pt x="689"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82"/>
            <p:cNvSpPr/>
            <p:nvPr/>
          </p:nvSpPr>
          <p:spPr>
            <a:xfrm>
              <a:off x="7810408" y="-1405701"/>
              <a:ext cx="82042" cy="61861"/>
            </a:xfrm>
            <a:custGeom>
              <a:avLst/>
              <a:gdLst/>
              <a:ahLst/>
              <a:cxnLst/>
              <a:rect l="l" t="t" r="r" b="b"/>
              <a:pathLst>
                <a:path w="1683" h="1269" extrusionOk="0">
                  <a:moveTo>
                    <a:pt x="149" y="0"/>
                  </a:moveTo>
                  <a:cubicBezTo>
                    <a:pt x="121" y="0"/>
                    <a:pt x="92" y="1"/>
                    <a:pt x="64" y="2"/>
                  </a:cubicBezTo>
                  <a:cubicBezTo>
                    <a:pt x="14" y="4"/>
                    <a:pt x="1" y="82"/>
                    <a:pt x="53" y="91"/>
                  </a:cubicBezTo>
                  <a:cubicBezTo>
                    <a:pt x="621" y="184"/>
                    <a:pt x="959" y="670"/>
                    <a:pt x="1204" y="1140"/>
                  </a:cubicBezTo>
                  <a:cubicBezTo>
                    <a:pt x="1250" y="1227"/>
                    <a:pt x="1343" y="1269"/>
                    <a:pt x="1432" y="1269"/>
                  </a:cubicBezTo>
                  <a:cubicBezTo>
                    <a:pt x="1561" y="1269"/>
                    <a:pt x="1683" y="1182"/>
                    <a:pt x="1645" y="1020"/>
                  </a:cubicBezTo>
                  <a:cubicBezTo>
                    <a:pt x="1484" y="316"/>
                    <a:pt x="811" y="0"/>
                    <a:pt x="149"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82"/>
            <p:cNvSpPr/>
            <p:nvPr/>
          </p:nvSpPr>
          <p:spPr>
            <a:xfrm>
              <a:off x="7908050" y="-1448794"/>
              <a:ext cx="71269" cy="26860"/>
            </a:xfrm>
            <a:custGeom>
              <a:avLst/>
              <a:gdLst/>
              <a:ahLst/>
              <a:cxnLst/>
              <a:rect l="l" t="t" r="r" b="b"/>
              <a:pathLst>
                <a:path w="1462" h="551" extrusionOk="0">
                  <a:moveTo>
                    <a:pt x="736" y="0"/>
                  </a:moveTo>
                  <a:cubicBezTo>
                    <a:pt x="678" y="0"/>
                    <a:pt x="621" y="5"/>
                    <a:pt x="566" y="12"/>
                  </a:cubicBezTo>
                  <a:cubicBezTo>
                    <a:pt x="325" y="46"/>
                    <a:pt x="193" y="146"/>
                    <a:pt x="40" y="327"/>
                  </a:cubicBezTo>
                  <a:cubicBezTo>
                    <a:pt x="0" y="374"/>
                    <a:pt x="37" y="448"/>
                    <a:pt x="97" y="448"/>
                  </a:cubicBezTo>
                  <a:cubicBezTo>
                    <a:pt x="100" y="448"/>
                    <a:pt x="102" y="448"/>
                    <a:pt x="105" y="448"/>
                  </a:cubicBezTo>
                  <a:cubicBezTo>
                    <a:pt x="192" y="438"/>
                    <a:pt x="285" y="434"/>
                    <a:pt x="378" y="434"/>
                  </a:cubicBezTo>
                  <a:cubicBezTo>
                    <a:pt x="496" y="434"/>
                    <a:pt x="614" y="441"/>
                    <a:pt x="723" y="451"/>
                  </a:cubicBezTo>
                  <a:cubicBezTo>
                    <a:pt x="872" y="466"/>
                    <a:pt x="1005" y="533"/>
                    <a:pt x="1153" y="550"/>
                  </a:cubicBezTo>
                  <a:cubicBezTo>
                    <a:pt x="1159" y="551"/>
                    <a:pt x="1164" y="551"/>
                    <a:pt x="1170" y="551"/>
                  </a:cubicBezTo>
                  <a:cubicBezTo>
                    <a:pt x="1333" y="551"/>
                    <a:pt x="1461" y="311"/>
                    <a:pt x="1325" y="193"/>
                  </a:cubicBezTo>
                  <a:cubicBezTo>
                    <a:pt x="1167" y="56"/>
                    <a:pt x="948" y="0"/>
                    <a:pt x="73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82"/>
            <p:cNvSpPr/>
            <p:nvPr/>
          </p:nvSpPr>
          <p:spPr>
            <a:xfrm>
              <a:off x="7915703" y="-1343353"/>
              <a:ext cx="72341" cy="36268"/>
            </a:xfrm>
            <a:custGeom>
              <a:avLst/>
              <a:gdLst/>
              <a:ahLst/>
              <a:cxnLst/>
              <a:rect l="l" t="t" r="r" b="b"/>
              <a:pathLst>
                <a:path w="1484" h="744" extrusionOk="0">
                  <a:moveTo>
                    <a:pt x="137" y="0"/>
                  </a:moveTo>
                  <a:cubicBezTo>
                    <a:pt x="68" y="0"/>
                    <a:pt x="0" y="69"/>
                    <a:pt x="15" y="141"/>
                  </a:cubicBezTo>
                  <a:cubicBezTo>
                    <a:pt x="78" y="439"/>
                    <a:pt x="319" y="638"/>
                    <a:pt x="610" y="709"/>
                  </a:cubicBezTo>
                  <a:cubicBezTo>
                    <a:pt x="695" y="730"/>
                    <a:pt x="794" y="744"/>
                    <a:pt x="893" y="744"/>
                  </a:cubicBezTo>
                  <a:cubicBezTo>
                    <a:pt x="1103" y="744"/>
                    <a:pt x="1317" y="683"/>
                    <a:pt x="1412" y="500"/>
                  </a:cubicBezTo>
                  <a:cubicBezTo>
                    <a:pt x="1483" y="363"/>
                    <a:pt x="1392" y="218"/>
                    <a:pt x="1255" y="179"/>
                  </a:cubicBezTo>
                  <a:cubicBezTo>
                    <a:pt x="1221" y="169"/>
                    <a:pt x="1188" y="165"/>
                    <a:pt x="1154" y="165"/>
                  </a:cubicBezTo>
                  <a:cubicBezTo>
                    <a:pt x="1023" y="165"/>
                    <a:pt x="892" y="224"/>
                    <a:pt x="754" y="224"/>
                  </a:cubicBezTo>
                  <a:cubicBezTo>
                    <a:pt x="726" y="224"/>
                    <a:pt x="699" y="221"/>
                    <a:pt x="670" y="216"/>
                  </a:cubicBezTo>
                  <a:cubicBezTo>
                    <a:pt x="496" y="181"/>
                    <a:pt x="338" y="91"/>
                    <a:pt x="182" y="11"/>
                  </a:cubicBezTo>
                  <a:cubicBezTo>
                    <a:pt x="167" y="3"/>
                    <a:pt x="152" y="0"/>
                    <a:pt x="13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82"/>
            <p:cNvSpPr/>
            <p:nvPr/>
          </p:nvSpPr>
          <p:spPr>
            <a:xfrm>
              <a:off x="7765122" y="-1349349"/>
              <a:ext cx="50892" cy="29297"/>
            </a:xfrm>
            <a:custGeom>
              <a:avLst/>
              <a:gdLst/>
              <a:ahLst/>
              <a:cxnLst/>
              <a:rect l="l" t="t" r="r" b="b"/>
              <a:pathLst>
                <a:path w="1044" h="601" extrusionOk="0">
                  <a:moveTo>
                    <a:pt x="430" y="1"/>
                  </a:moveTo>
                  <a:cubicBezTo>
                    <a:pt x="393" y="1"/>
                    <a:pt x="356" y="4"/>
                    <a:pt x="318" y="11"/>
                  </a:cubicBezTo>
                  <a:cubicBezTo>
                    <a:pt x="180" y="38"/>
                    <a:pt x="123" y="68"/>
                    <a:pt x="43" y="180"/>
                  </a:cubicBezTo>
                  <a:cubicBezTo>
                    <a:pt x="0" y="239"/>
                    <a:pt x="34" y="326"/>
                    <a:pt x="90" y="360"/>
                  </a:cubicBezTo>
                  <a:cubicBezTo>
                    <a:pt x="249" y="457"/>
                    <a:pt x="442" y="467"/>
                    <a:pt x="610" y="547"/>
                  </a:cubicBezTo>
                  <a:cubicBezTo>
                    <a:pt x="670" y="575"/>
                    <a:pt x="728" y="600"/>
                    <a:pt x="790" y="600"/>
                  </a:cubicBezTo>
                  <a:cubicBezTo>
                    <a:pt x="817" y="600"/>
                    <a:pt x="844" y="595"/>
                    <a:pt x="873" y="584"/>
                  </a:cubicBezTo>
                  <a:cubicBezTo>
                    <a:pt x="976" y="544"/>
                    <a:pt x="1043" y="433"/>
                    <a:pt x="1030" y="323"/>
                  </a:cubicBezTo>
                  <a:cubicBezTo>
                    <a:pt x="1006" y="102"/>
                    <a:pt x="712" y="32"/>
                    <a:pt x="532" y="8"/>
                  </a:cubicBezTo>
                  <a:cubicBezTo>
                    <a:pt x="497" y="3"/>
                    <a:pt x="463" y="1"/>
                    <a:pt x="43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82"/>
            <p:cNvSpPr/>
            <p:nvPr/>
          </p:nvSpPr>
          <p:spPr>
            <a:xfrm>
              <a:off x="7834441" y="-1569201"/>
              <a:ext cx="88525" cy="85601"/>
            </a:xfrm>
            <a:custGeom>
              <a:avLst/>
              <a:gdLst/>
              <a:ahLst/>
              <a:cxnLst/>
              <a:rect l="l" t="t" r="r" b="b"/>
              <a:pathLst>
                <a:path w="1816" h="1756" extrusionOk="0">
                  <a:moveTo>
                    <a:pt x="126" y="0"/>
                  </a:moveTo>
                  <a:cubicBezTo>
                    <a:pt x="119" y="0"/>
                    <a:pt x="111" y="4"/>
                    <a:pt x="107" y="12"/>
                  </a:cubicBezTo>
                  <a:cubicBezTo>
                    <a:pt x="0" y="211"/>
                    <a:pt x="91" y="460"/>
                    <a:pt x="146" y="670"/>
                  </a:cubicBezTo>
                  <a:cubicBezTo>
                    <a:pt x="184" y="812"/>
                    <a:pt x="221" y="980"/>
                    <a:pt x="353" y="1065"/>
                  </a:cubicBezTo>
                  <a:cubicBezTo>
                    <a:pt x="408" y="1101"/>
                    <a:pt x="475" y="1110"/>
                    <a:pt x="545" y="1110"/>
                  </a:cubicBezTo>
                  <a:cubicBezTo>
                    <a:pt x="608" y="1110"/>
                    <a:pt x="673" y="1103"/>
                    <a:pt x="733" y="1103"/>
                  </a:cubicBezTo>
                  <a:cubicBezTo>
                    <a:pt x="804" y="1103"/>
                    <a:pt x="868" y="1112"/>
                    <a:pt x="913" y="1153"/>
                  </a:cubicBezTo>
                  <a:cubicBezTo>
                    <a:pt x="933" y="1172"/>
                    <a:pt x="945" y="1225"/>
                    <a:pt x="960" y="1249"/>
                  </a:cubicBezTo>
                  <a:cubicBezTo>
                    <a:pt x="1011" y="1328"/>
                    <a:pt x="1092" y="1382"/>
                    <a:pt x="1142" y="1460"/>
                  </a:cubicBezTo>
                  <a:cubicBezTo>
                    <a:pt x="1212" y="1569"/>
                    <a:pt x="1227" y="1637"/>
                    <a:pt x="1338" y="1720"/>
                  </a:cubicBezTo>
                  <a:cubicBezTo>
                    <a:pt x="1370" y="1744"/>
                    <a:pt x="1412" y="1755"/>
                    <a:pt x="1455" y="1755"/>
                  </a:cubicBezTo>
                  <a:cubicBezTo>
                    <a:pt x="1528" y="1755"/>
                    <a:pt x="1602" y="1722"/>
                    <a:pt x="1635" y="1661"/>
                  </a:cubicBezTo>
                  <a:cubicBezTo>
                    <a:pt x="1815" y="1323"/>
                    <a:pt x="1497" y="898"/>
                    <a:pt x="1133" y="898"/>
                  </a:cubicBezTo>
                  <a:cubicBezTo>
                    <a:pt x="1112" y="898"/>
                    <a:pt x="1091" y="900"/>
                    <a:pt x="1070" y="902"/>
                  </a:cubicBezTo>
                  <a:cubicBezTo>
                    <a:pt x="923" y="923"/>
                    <a:pt x="744" y="1006"/>
                    <a:pt x="590" y="1006"/>
                  </a:cubicBezTo>
                  <a:cubicBezTo>
                    <a:pt x="475" y="1006"/>
                    <a:pt x="374" y="960"/>
                    <a:pt x="310" y="808"/>
                  </a:cubicBezTo>
                  <a:cubicBezTo>
                    <a:pt x="203" y="552"/>
                    <a:pt x="284" y="245"/>
                    <a:pt x="146" y="11"/>
                  </a:cubicBezTo>
                  <a:cubicBezTo>
                    <a:pt x="142" y="4"/>
                    <a:pt x="134" y="0"/>
                    <a:pt x="12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82"/>
            <p:cNvSpPr/>
            <p:nvPr/>
          </p:nvSpPr>
          <p:spPr>
            <a:xfrm>
              <a:off x="7498912" y="-1171323"/>
              <a:ext cx="640298" cy="796924"/>
            </a:xfrm>
            <a:custGeom>
              <a:avLst/>
              <a:gdLst/>
              <a:ahLst/>
              <a:cxnLst/>
              <a:rect l="l" t="t" r="r" b="b"/>
              <a:pathLst>
                <a:path w="13135" h="16348" extrusionOk="0">
                  <a:moveTo>
                    <a:pt x="11600" y="0"/>
                  </a:moveTo>
                  <a:cubicBezTo>
                    <a:pt x="11397" y="522"/>
                    <a:pt x="11136" y="1022"/>
                    <a:pt x="10822" y="1485"/>
                  </a:cubicBezTo>
                  <a:cubicBezTo>
                    <a:pt x="10356" y="2175"/>
                    <a:pt x="9776" y="2791"/>
                    <a:pt x="9408" y="3537"/>
                  </a:cubicBezTo>
                  <a:cubicBezTo>
                    <a:pt x="8950" y="4464"/>
                    <a:pt x="8855" y="5564"/>
                    <a:pt x="9145" y="6556"/>
                  </a:cubicBezTo>
                  <a:cubicBezTo>
                    <a:pt x="8514" y="5569"/>
                    <a:pt x="8035" y="4485"/>
                    <a:pt x="7729" y="3354"/>
                  </a:cubicBezTo>
                  <a:lnTo>
                    <a:pt x="7729" y="3354"/>
                  </a:lnTo>
                  <a:cubicBezTo>
                    <a:pt x="7931" y="5021"/>
                    <a:pt x="7640" y="6744"/>
                    <a:pt x="6899" y="8252"/>
                  </a:cubicBezTo>
                  <a:cubicBezTo>
                    <a:pt x="7002" y="7380"/>
                    <a:pt x="6910" y="6484"/>
                    <a:pt x="6627" y="5651"/>
                  </a:cubicBezTo>
                  <a:cubicBezTo>
                    <a:pt x="6417" y="7859"/>
                    <a:pt x="5372" y="9975"/>
                    <a:pt x="3747" y="11485"/>
                  </a:cubicBezTo>
                  <a:cubicBezTo>
                    <a:pt x="2895" y="12276"/>
                    <a:pt x="1897" y="12902"/>
                    <a:pt x="1089" y="13737"/>
                  </a:cubicBezTo>
                  <a:cubicBezTo>
                    <a:pt x="742" y="14096"/>
                    <a:pt x="429" y="14511"/>
                    <a:pt x="200" y="14959"/>
                  </a:cubicBezTo>
                  <a:cubicBezTo>
                    <a:pt x="160" y="15123"/>
                    <a:pt x="130" y="15289"/>
                    <a:pt x="104" y="15456"/>
                  </a:cubicBezTo>
                  <a:cubicBezTo>
                    <a:pt x="60" y="15751"/>
                    <a:pt x="33" y="16050"/>
                    <a:pt x="0" y="16348"/>
                  </a:cubicBezTo>
                  <a:cubicBezTo>
                    <a:pt x="204" y="16034"/>
                    <a:pt x="433" y="15735"/>
                    <a:pt x="686" y="15456"/>
                  </a:cubicBezTo>
                  <a:cubicBezTo>
                    <a:pt x="1031" y="15073"/>
                    <a:pt x="1417" y="14728"/>
                    <a:pt x="1837" y="14435"/>
                  </a:cubicBezTo>
                  <a:cubicBezTo>
                    <a:pt x="2733" y="13870"/>
                    <a:pt x="3748" y="13519"/>
                    <a:pt x="4742" y="13174"/>
                  </a:cubicBezTo>
                  <a:cubicBezTo>
                    <a:pt x="4753" y="13169"/>
                    <a:pt x="4764" y="13167"/>
                    <a:pt x="4776" y="13167"/>
                  </a:cubicBezTo>
                  <a:cubicBezTo>
                    <a:pt x="4810" y="13167"/>
                    <a:pt x="4843" y="13186"/>
                    <a:pt x="4857" y="13221"/>
                  </a:cubicBezTo>
                  <a:cubicBezTo>
                    <a:pt x="4876" y="13264"/>
                    <a:pt x="4856" y="13321"/>
                    <a:pt x="4811" y="13337"/>
                  </a:cubicBezTo>
                  <a:cubicBezTo>
                    <a:pt x="4695" y="13379"/>
                    <a:pt x="4581" y="13424"/>
                    <a:pt x="4468" y="13471"/>
                  </a:cubicBezTo>
                  <a:cubicBezTo>
                    <a:pt x="4261" y="13570"/>
                    <a:pt x="4051" y="13662"/>
                    <a:pt x="3838" y="13754"/>
                  </a:cubicBezTo>
                  <a:cubicBezTo>
                    <a:pt x="3604" y="13998"/>
                    <a:pt x="3408" y="14277"/>
                    <a:pt x="3242" y="14570"/>
                  </a:cubicBezTo>
                  <a:cubicBezTo>
                    <a:pt x="4206" y="13981"/>
                    <a:pt x="5355" y="13817"/>
                    <a:pt x="6334" y="13265"/>
                  </a:cubicBezTo>
                  <a:cubicBezTo>
                    <a:pt x="7520" y="12631"/>
                    <a:pt x="8841" y="11365"/>
                    <a:pt x="8936" y="9954"/>
                  </a:cubicBezTo>
                  <a:cubicBezTo>
                    <a:pt x="8939" y="9876"/>
                    <a:pt x="8941" y="9797"/>
                    <a:pt x="8931" y="9717"/>
                  </a:cubicBezTo>
                  <a:cubicBezTo>
                    <a:pt x="8927" y="9674"/>
                    <a:pt x="8956" y="9633"/>
                    <a:pt x="9000" y="9627"/>
                  </a:cubicBezTo>
                  <a:cubicBezTo>
                    <a:pt x="9002" y="9626"/>
                    <a:pt x="9005" y="9626"/>
                    <a:pt x="9008" y="9626"/>
                  </a:cubicBezTo>
                  <a:cubicBezTo>
                    <a:pt x="9145" y="9626"/>
                    <a:pt x="9092" y="9890"/>
                    <a:pt x="9117" y="9983"/>
                  </a:cubicBezTo>
                  <a:cubicBezTo>
                    <a:pt x="9137" y="10158"/>
                    <a:pt x="9125" y="10331"/>
                    <a:pt x="9091" y="10499"/>
                  </a:cubicBezTo>
                  <a:cubicBezTo>
                    <a:pt x="9129" y="10533"/>
                    <a:pt x="9164" y="10573"/>
                    <a:pt x="9202" y="10602"/>
                  </a:cubicBezTo>
                  <a:cubicBezTo>
                    <a:pt x="10421" y="11588"/>
                    <a:pt x="11833" y="12560"/>
                    <a:pt x="12283" y="14149"/>
                  </a:cubicBezTo>
                  <a:cubicBezTo>
                    <a:pt x="12301" y="14208"/>
                    <a:pt x="12319" y="14268"/>
                    <a:pt x="12336" y="14328"/>
                  </a:cubicBezTo>
                  <a:cubicBezTo>
                    <a:pt x="12500" y="14016"/>
                    <a:pt x="12665" y="13703"/>
                    <a:pt x="12795" y="13375"/>
                  </a:cubicBezTo>
                  <a:cubicBezTo>
                    <a:pt x="13039" y="12742"/>
                    <a:pt x="13102" y="12018"/>
                    <a:pt x="12937" y="11356"/>
                  </a:cubicBezTo>
                  <a:cubicBezTo>
                    <a:pt x="12917" y="11332"/>
                    <a:pt x="12908" y="11300"/>
                    <a:pt x="12913" y="11268"/>
                  </a:cubicBezTo>
                  <a:cubicBezTo>
                    <a:pt x="12829" y="10968"/>
                    <a:pt x="12696" y="10681"/>
                    <a:pt x="12510" y="10425"/>
                  </a:cubicBezTo>
                  <a:cubicBezTo>
                    <a:pt x="12339" y="10176"/>
                    <a:pt x="12136" y="9948"/>
                    <a:pt x="11934" y="9727"/>
                  </a:cubicBezTo>
                  <a:cubicBezTo>
                    <a:pt x="11925" y="9713"/>
                    <a:pt x="11940" y="9698"/>
                    <a:pt x="11953" y="9698"/>
                  </a:cubicBezTo>
                  <a:cubicBezTo>
                    <a:pt x="11959" y="9698"/>
                    <a:pt x="11964" y="9701"/>
                    <a:pt x="11968" y="9707"/>
                  </a:cubicBezTo>
                  <a:cubicBezTo>
                    <a:pt x="12401" y="10018"/>
                    <a:pt x="12808" y="10400"/>
                    <a:pt x="13033" y="10891"/>
                  </a:cubicBezTo>
                  <a:cubicBezTo>
                    <a:pt x="13114" y="10565"/>
                    <a:pt x="13135" y="10221"/>
                    <a:pt x="13069" y="9891"/>
                  </a:cubicBezTo>
                  <a:cubicBezTo>
                    <a:pt x="12923" y="9227"/>
                    <a:pt x="12434" y="8694"/>
                    <a:pt x="11864" y="8354"/>
                  </a:cubicBezTo>
                  <a:cubicBezTo>
                    <a:pt x="11724" y="8248"/>
                    <a:pt x="11515" y="8197"/>
                    <a:pt x="11435" y="8030"/>
                  </a:cubicBezTo>
                  <a:cubicBezTo>
                    <a:pt x="11401" y="7925"/>
                    <a:pt x="11493" y="7837"/>
                    <a:pt x="11592" y="7821"/>
                  </a:cubicBezTo>
                  <a:cubicBezTo>
                    <a:pt x="12024" y="7731"/>
                    <a:pt x="12468" y="7699"/>
                    <a:pt x="12893" y="7579"/>
                  </a:cubicBezTo>
                  <a:cubicBezTo>
                    <a:pt x="12450" y="7455"/>
                    <a:pt x="12010" y="7276"/>
                    <a:pt x="11669" y="6962"/>
                  </a:cubicBezTo>
                  <a:cubicBezTo>
                    <a:pt x="11065" y="6408"/>
                    <a:pt x="10714" y="5595"/>
                    <a:pt x="10644" y="4787"/>
                  </a:cubicBezTo>
                  <a:cubicBezTo>
                    <a:pt x="10592" y="3963"/>
                    <a:pt x="10887" y="3173"/>
                    <a:pt x="11141" y="2406"/>
                  </a:cubicBezTo>
                  <a:cubicBezTo>
                    <a:pt x="11421" y="1639"/>
                    <a:pt x="11597" y="819"/>
                    <a:pt x="1160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82"/>
            <p:cNvSpPr/>
            <p:nvPr/>
          </p:nvSpPr>
          <p:spPr>
            <a:xfrm>
              <a:off x="7237577" y="-1430465"/>
              <a:ext cx="322806" cy="354687"/>
            </a:xfrm>
            <a:custGeom>
              <a:avLst/>
              <a:gdLst/>
              <a:ahLst/>
              <a:cxnLst/>
              <a:rect l="l" t="t" r="r" b="b"/>
              <a:pathLst>
                <a:path w="6622" h="7276" extrusionOk="0">
                  <a:moveTo>
                    <a:pt x="4060" y="1"/>
                  </a:moveTo>
                  <a:cubicBezTo>
                    <a:pt x="3085" y="204"/>
                    <a:pt x="2107" y="517"/>
                    <a:pt x="1328" y="1137"/>
                  </a:cubicBezTo>
                  <a:cubicBezTo>
                    <a:pt x="549" y="1759"/>
                    <a:pt x="1" y="2739"/>
                    <a:pt x="112" y="3728"/>
                  </a:cubicBezTo>
                  <a:cubicBezTo>
                    <a:pt x="293" y="3289"/>
                    <a:pt x="527" y="2801"/>
                    <a:pt x="981" y="2660"/>
                  </a:cubicBezTo>
                  <a:lnTo>
                    <a:pt x="981" y="2660"/>
                  </a:lnTo>
                  <a:cubicBezTo>
                    <a:pt x="558" y="3450"/>
                    <a:pt x="310" y="4349"/>
                    <a:pt x="384" y="5242"/>
                  </a:cubicBezTo>
                  <a:cubicBezTo>
                    <a:pt x="419" y="5673"/>
                    <a:pt x="535" y="6102"/>
                    <a:pt x="726" y="6491"/>
                  </a:cubicBezTo>
                  <a:cubicBezTo>
                    <a:pt x="837" y="6546"/>
                    <a:pt x="950" y="6594"/>
                    <a:pt x="1067" y="6632"/>
                  </a:cubicBezTo>
                  <a:cubicBezTo>
                    <a:pt x="1194" y="6674"/>
                    <a:pt x="1320" y="6715"/>
                    <a:pt x="1445" y="6756"/>
                  </a:cubicBezTo>
                  <a:cubicBezTo>
                    <a:pt x="1152" y="5218"/>
                    <a:pt x="988" y="3549"/>
                    <a:pt x="2051" y="2450"/>
                  </a:cubicBezTo>
                  <a:cubicBezTo>
                    <a:pt x="2055" y="2414"/>
                    <a:pt x="2061" y="2378"/>
                    <a:pt x="2068" y="2341"/>
                  </a:cubicBezTo>
                  <a:cubicBezTo>
                    <a:pt x="2158" y="1908"/>
                    <a:pt x="2283" y="1430"/>
                    <a:pt x="2619" y="1121"/>
                  </a:cubicBezTo>
                  <a:cubicBezTo>
                    <a:pt x="2630" y="1102"/>
                    <a:pt x="2651" y="1091"/>
                    <a:pt x="2673" y="1091"/>
                  </a:cubicBezTo>
                  <a:cubicBezTo>
                    <a:pt x="2683" y="1091"/>
                    <a:pt x="2693" y="1093"/>
                    <a:pt x="2702" y="1098"/>
                  </a:cubicBezTo>
                  <a:cubicBezTo>
                    <a:pt x="2782" y="1161"/>
                    <a:pt x="2666" y="1248"/>
                    <a:pt x="2646" y="1316"/>
                  </a:cubicBezTo>
                  <a:cubicBezTo>
                    <a:pt x="2290" y="2067"/>
                    <a:pt x="2184" y="2964"/>
                    <a:pt x="2477" y="3751"/>
                  </a:cubicBezTo>
                  <a:cubicBezTo>
                    <a:pt x="2506" y="3378"/>
                    <a:pt x="2635" y="3021"/>
                    <a:pt x="2810" y="2694"/>
                  </a:cubicBezTo>
                  <a:cubicBezTo>
                    <a:pt x="2853" y="2606"/>
                    <a:pt x="2913" y="2518"/>
                    <a:pt x="2969" y="2439"/>
                  </a:cubicBezTo>
                  <a:cubicBezTo>
                    <a:pt x="2975" y="2426"/>
                    <a:pt x="2984" y="2414"/>
                    <a:pt x="2994" y="2404"/>
                  </a:cubicBezTo>
                  <a:cubicBezTo>
                    <a:pt x="2999" y="2374"/>
                    <a:pt x="3006" y="2345"/>
                    <a:pt x="3013" y="2317"/>
                  </a:cubicBezTo>
                  <a:cubicBezTo>
                    <a:pt x="3103" y="1999"/>
                    <a:pt x="3265" y="1685"/>
                    <a:pt x="3528" y="1478"/>
                  </a:cubicBezTo>
                  <a:cubicBezTo>
                    <a:pt x="3541" y="1469"/>
                    <a:pt x="3560" y="1456"/>
                    <a:pt x="3579" y="1456"/>
                  </a:cubicBezTo>
                  <a:cubicBezTo>
                    <a:pt x="3582" y="1456"/>
                    <a:pt x="3586" y="1456"/>
                    <a:pt x="3590" y="1457"/>
                  </a:cubicBezTo>
                  <a:cubicBezTo>
                    <a:pt x="3628" y="1464"/>
                    <a:pt x="3598" y="1499"/>
                    <a:pt x="3591" y="1519"/>
                  </a:cubicBezTo>
                  <a:cubicBezTo>
                    <a:pt x="3427" y="1854"/>
                    <a:pt x="3269" y="2199"/>
                    <a:pt x="3227" y="2574"/>
                  </a:cubicBezTo>
                  <a:cubicBezTo>
                    <a:pt x="3115" y="3550"/>
                    <a:pt x="3462" y="4530"/>
                    <a:pt x="3998" y="5335"/>
                  </a:cubicBezTo>
                  <a:cubicBezTo>
                    <a:pt x="4476" y="6033"/>
                    <a:pt x="5164" y="6559"/>
                    <a:pt x="5913" y="6937"/>
                  </a:cubicBezTo>
                  <a:cubicBezTo>
                    <a:pt x="6149" y="7049"/>
                    <a:pt x="6384" y="7164"/>
                    <a:pt x="6622" y="7275"/>
                  </a:cubicBezTo>
                  <a:cubicBezTo>
                    <a:pt x="5775" y="6687"/>
                    <a:pt x="4940" y="6033"/>
                    <a:pt x="4483" y="5115"/>
                  </a:cubicBezTo>
                  <a:cubicBezTo>
                    <a:pt x="3824" y="3789"/>
                    <a:pt x="4084" y="2212"/>
                    <a:pt x="4361" y="757"/>
                  </a:cubicBezTo>
                  <a:lnTo>
                    <a:pt x="4361" y="757"/>
                  </a:lnTo>
                  <a:cubicBezTo>
                    <a:pt x="4078" y="963"/>
                    <a:pt x="3840" y="1227"/>
                    <a:pt x="3666" y="1531"/>
                  </a:cubicBezTo>
                  <a:cubicBezTo>
                    <a:pt x="3611" y="996"/>
                    <a:pt x="3752" y="443"/>
                    <a:pt x="40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82"/>
            <p:cNvSpPr/>
            <p:nvPr/>
          </p:nvSpPr>
          <p:spPr>
            <a:xfrm>
              <a:off x="7693512" y="-886248"/>
              <a:ext cx="7800" cy="3022"/>
            </a:xfrm>
            <a:custGeom>
              <a:avLst/>
              <a:gdLst/>
              <a:ahLst/>
              <a:cxnLst/>
              <a:rect l="l" t="t" r="r" b="b"/>
              <a:pathLst>
                <a:path w="160" h="62" extrusionOk="0">
                  <a:moveTo>
                    <a:pt x="159" y="1"/>
                  </a:moveTo>
                  <a:lnTo>
                    <a:pt x="159" y="1"/>
                  </a:lnTo>
                  <a:cubicBezTo>
                    <a:pt x="108" y="11"/>
                    <a:pt x="55" y="19"/>
                    <a:pt x="1" y="27"/>
                  </a:cubicBezTo>
                  <a:cubicBezTo>
                    <a:pt x="6" y="37"/>
                    <a:pt x="11" y="49"/>
                    <a:pt x="17" y="61"/>
                  </a:cubicBezTo>
                  <a:cubicBezTo>
                    <a:pt x="65" y="42"/>
                    <a:pt x="112" y="22"/>
                    <a:pt x="159"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82"/>
            <p:cNvSpPr/>
            <p:nvPr/>
          </p:nvSpPr>
          <p:spPr>
            <a:xfrm>
              <a:off x="7420526" y="-1083090"/>
              <a:ext cx="338698" cy="400558"/>
            </a:xfrm>
            <a:custGeom>
              <a:avLst/>
              <a:gdLst/>
              <a:ahLst/>
              <a:cxnLst/>
              <a:rect l="l" t="t" r="r" b="b"/>
              <a:pathLst>
                <a:path w="6948" h="8217" extrusionOk="0">
                  <a:moveTo>
                    <a:pt x="1871" y="0"/>
                  </a:moveTo>
                  <a:cubicBezTo>
                    <a:pt x="2696" y="1290"/>
                    <a:pt x="3048" y="2882"/>
                    <a:pt x="2810" y="4397"/>
                  </a:cubicBezTo>
                  <a:cubicBezTo>
                    <a:pt x="2722" y="4948"/>
                    <a:pt x="2558" y="5496"/>
                    <a:pt x="2254" y="5967"/>
                  </a:cubicBezTo>
                  <a:cubicBezTo>
                    <a:pt x="2019" y="6332"/>
                    <a:pt x="1706" y="6642"/>
                    <a:pt x="1392" y="6944"/>
                  </a:cubicBezTo>
                  <a:cubicBezTo>
                    <a:pt x="954" y="7362"/>
                    <a:pt x="499" y="7777"/>
                    <a:pt x="0" y="8118"/>
                  </a:cubicBezTo>
                  <a:cubicBezTo>
                    <a:pt x="83" y="8189"/>
                    <a:pt x="182" y="8216"/>
                    <a:pt x="285" y="8216"/>
                  </a:cubicBezTo>
                  <a:cubicBezTo>
                    <a:pt x="443" y="8216"/>
                    <a:pt x="611" y="8151"/>
                    <a:pt x="743" y="8077"/>
                  </a:cubicBezTo>
                  <a:cubicBezTo>
                    <a:pt x="1302" y="7777"/>
                    <a:pt x="1837" y="7353"/>
                    <a:pt x="2484" y="7274"/>
                  </a:cubicBezTo>
                  <a:cubicBezTo>
                    <a:pt x="2501" y="7274"/>
                    <a:pt x="2517" y="7276"/>
                    <a:pt x="2532" y="7282"/>
                  </a:cubicBezTo>
                  <a:cubicBezTo>
                    <a:pt x="2560" y="7285"/>
                    <a:pt x="2591" y="7295"/>
                    <a:pt x="2619" y="7311"/>
                  </a:cubicBezTo>
                  <a:cubicBezTo>
                    <a:pt x="2661" y="7338"/>
                    <a:pt x="2700" y="7365"/>
                    <a:pt x="2739" y="7396"/>
                  </a:cubicBezTo>
                  <a:cubicBezTo>
                    <a:pt x="2787" y="7338"/>
                    <a:pt x="2834" y="7277"/>
                    <a:pt x="2879" y="7216"/>
                  </a:cubicBezTo>
                  <a:cubicBezTo>
                    <a:pt x="3522" y="6377"/>
                    <a:pt x="4164" y="5538"/>
                    <a:pt x="4806" y="4700"/>
                  </a:cubicBezTo>
                  <a:cubicBezTo>
                    <a:pt x="4457" y="4366"/>
                    <a:pt x="4683" y="3797"/>
                    <a:pt x="5129" y="3797"/>
                  </a:cubicBezTo>
                  <a:cubicBezTo>
                    <a:pt x="5191" y="3797"/>
                    <a:pt x="5257" y="3808"/>
                    <a:pt x="5327" y="3832"/>
                  </a:cubicBezTo>
                  <a:cubicBezTo>
                    <a:pt x="5380" y="3816"/>
                    <a:pt x="5434" y="3807"/>
                    <a:pt x="5487" y="3798"/>
                  </a:cubicBezTo>
                  <a:cubicBezTo>
                    <a:pt x="5791" y="3752"/>
                    <a:pt x="6078" y="3661"/>
                    <a:pt x="6304" y="3452"/>
                  </a:cubicBezTo>
                  <a:cubicBezTo>
                    <a:pt x="6827" y="2971"/>
                    <a:pt x="6867" y="2229"/>
                    <a:pt x="6947" y="1566"/>
                  </a:cubicBezTo>
                  <a:cubicBezTo>
                    <a:pt x="6679" y="1547"/>
                    <a:pt x="6383" y="1532"/>
                    <a:pt x="6082" y="1502"/>
                  </a:cubicBezTo>
                  <a:cubicBezTo>
                    <a:pt x="6073" y="1508"/>
                    <a:pt x="6066" y="1516"/>
                    <a:pt x="6060" y="1522"/>
                  </a:cubicBezTo>
                  <a:cubicBezTo>
                    <a:pt x="5898" y="1673"/>
                    <a:pt x="5796" y="1878"/>
                    <a:pt x="5698" y="2074"/>
                  </a:cubicBezTo>
                  <a:cubicBezTo>
                    <a:pt x="5927" y="2283"/>
                    <a:pt x="5987" y="2502"/>
                    <a:pt x="5919" y="2721"/>
                  </a:cubicBezTo>
                  <a:cubicBezTo>
                    <a:pt x="6103" y="2596"/>
                    <a:pt x="6261" y="2442"/>
                    <a:pt x="6374" y="2245"/>
                  </a:cubicBezTo>
                  <a:cubicBezTo>
                    <a:pt x="6386" y="2226"/>
                    <a:pt x="6406" y="2215"/>
                    <a:pt x="6427" y="2215"/>
                  </a:cubicBezTo>
                  <a:cubicBezTo>
                    <a:pt x="6434" y="2215"/>
                    <a:pt x="6442" y="2216"/>
                    <a:pt x="6449" y="2219"/>
                  </a:cubicBezTo>
                  <a:cubicBezTo>
                    <a:pt x="6481" y="2232"/>
                    <a:pt x="6491" y="2267"/>
                    <a:pt x="6481" y="2298"/>
                  </a:cubicBezTo>
                  <a:cubicBezTo>
                    <a:pt x="6418" y="2466"/>
                    <a:pt x="6345" y="2637"/>
                    <a:pt x="6230" y="2777"/>
                  </a:cubicBezTo>
                  <a:cubicBezTo>
                    <a:pt x="6139" y="2888"/>
                    <a:pt x="5927" y="3004"/>
                    <a:pt x="5749" y="3023"/>
                  </a:cubicBezTo>
                  <a:cubicBezTo>
                    <a:pt x="5730" y="3045"/>
                    <a:pt x="5712" y="3067"/>
                    <a:pt x="5691" y="3089"/>
                  </a:cubicBezTo>
                  <a:cubicBezTo>
                    <a:pt x="5602" y="3169"/>
                    <a:pt x="5451" y="3388"/>
                    <a:pt x="5315" y="3388"/>
                  </a:cubicBezTo>
                  <a:cubicBezTo>
                    <a:pt x="5280" y="3388"/>
                    <a:pt x="5245" y="3373"/>
                    <a:pt x="5213" y="3338"/>
                  </a:cubicBezTo>
                  <a:cubicBezTo>
                    <a:pt x="5152" y="3254"/>
                    <a:pt x="5201" y="3173"/>
                    <a:pt x="5275" y="3120"/>
                  </a:cubicBezTo>
                  <a:cubicBezTo>
                    <a:pt x="5430" y="2977"/>
                    <a:pt x="5582" y="2867"/>
                    <a:pt x="5702" y="2706"/>
                  </a:cubicBezTo>
                  <a:cubicBezTo>
                    <a:pt x="5901" y="2391"/>
                    <a:pt x="5733" y="2343"/>
                    <a:pt x="5492" y="2189"/>
                  </a:cubicBezTo>
                  <a:cubicBezTo>
                    <a:pt x="5342" y="2000"/>
                    <a:pt x="5585" y="1788"/>
                    <a:pt x="5685" y="1631"/>
                  </a:cubicBezTo>
                  <a:cubicBezTo>
                    <a:pt x="5727" y="1576"/>
                    <a:pt x="5775" y="1521"/>
                    <a:pt x="5829" y="1474"/>
                  </a:cubicBezTo>
                  <a:cubicBezTo>
                    <a:pt x="5422" y="1419"/>
                    <a:pt x="5019" y="1330"/>
                    <a:pt x="4680" y="1155"/>
                  </a:cubicBezTo>
                  <a:cubicBezTo>
                    <a:pt x="4660" y="1678"/>
                    <a:pt x="4517" y="2199"/>
                    <a:pt x="4310" y="2678"/>
                  </a:cubicBezTo>
                  <a:cubicBezTo>
                    <a:pt x="4243" y="2784"/>
                    <a:pt x="4165" y="3061"/>
                    <a:pt x="4021" y="3061"/>
                  </a:cubicBezTo>
                  <a:cubicBezTo>
                    <a:pt x="3998" y="3061"/>
                    <a:pt x="3974" y="3054"/>
                    <a:pt x="3948" y="3039"/>
                  </a:cubicBezTo>
                  <a:cubicBezTo>
                    <a:pt x="3887" y="2997"/>
                    <a:pt x="3890" y="2919"/>
                    <a:pt x="3886" y="2855"/>
                  </a:cubicBezTo>
                  <a:cubicBezTo>
                    <a:pt x="3869" y="2648"/>
                    <a:pt x="3851" y="2442"/>
                    <a:pt x="3833" y="2236"/>
                  </a:cubicBezTo>
                  <a:cubicBezTo>
                    <a:pt x="3751" y="1640"/>
                    <a:pt x="3573" y="1023"/>
                    <a:pt x="3185" y="556"/>
                  </a:cubicBezTo>
                  <a:cubicBezTo>
                    <a:pt x="2733" y="410"/>
                    <a:pt x="2288" y="227"/>
                    <a:pt x="1871"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82"/>
            <p:cNvSpPr/>
            <p:nvPr/>
          </p:nvSpPr>
          <p:spPr>
            <a:xfrm>
              <a:off x="7814893" y="-647093"/>
              <a:ext cx="287123" cy="259434"/>
            </a:xfrm>
            <a:custGeom>
              <a:avLst/>
              <a:gdLst/>
              <a:ahLst/>
              <a:cxnLst/>
              <a:rect l="l" t="t" r="r" b="b"/>
              <a:pathLst>
                <a:path w="5890" h="5322" extrusionOk="0">
                  <a:moveTo>
                    <a:pt x="2539" y="1"/>
                  </a:moveTo>
                  <a:cubicBezTo>
                    <a:pt x="2470" y="205"/>
                    <a:pt x="2374" y="404"/>
                    <a:pt x="2269" y="590"/>
                  </a:cubicBezTo>
                  <a:cubicBezTo>
                    <a:pt x="1756" y="1511"/>
                    <a:pt x="930" y="2226"/>
                    <a:pt x="0" y="2710"/>
                  </a:cubicBezTo>
                  <a:cubicBezTo>
                    <a:pt x="703" y="2822"/>
                    <a:pt x="1386" y="3124"/>
                    <a:pt x="1957" y="3556"/>
                  </a:cubicBezTo>
                  <a:cubicBezTo>
                    <a:pt x="2586" y="4031"/>
                    <a:pt x="3090" y="4642"/>
                    <a:pt x="3497" y="5321"/>
                  </a:cubicBezTo>
                  <a:cubicBezTo>
                    <a:pt x="3631" y="5318"/>
                    <a:pt x="3765" y="5318"/>
                    <a:pt x="3900" y="5318"/>
                  </a:cubicBezTo>
                  <a:cubicBezTo>
                    <a:pt x="4028" y="5320"/>
                    <a:pt x="4157" y="5322"/>
                    <a:pt x="4286" y="5322"/>
                  </a:cubicBezTo>
                  <a:cubicBezTo>
                    <a:pt x="4826" y="5322"/>
                    <a:pt x="5364" y="5297"/>
                    <a:pt x="5889" y="5169"/>
                  </a:cubicBezTo>
                  <a:cubicBezTo>
                    <a:pt x="5865" y="5005"/>
                    <a:pt x="5841" y="4850"/>
                    <a:pt x="5815" y="4701"/>
                  </a:cubicBezTo>
                  <a:cubicBezTo>
                    <a:pt x="5484" y="2805"/>
                    <a:pt x="4981" y="2014"/>
                    <a:pt x="3326" y="704"/>
                  </a:cubicBezTo>
                  <a:cubicBezTo>
                    <a:pt x="3237" y="628"/>
                    <a:pt x="2765" y="275"/>
                    <a:pt x="2539" y="1"/>
                  </a:cubicBez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82"/>
            <p:cNvSpPr/>
            <p:nvPr/>
          </p:nvSpPr>
          <p:spPr>
            <a:xfrm>
              <a:off x="7334779" y="-880447"/>
              <a:ext cx="28761" cy="11309"/>
            </a:xfrm>
            <a:custGeom>
              <a:avLst/>
              <a:gdLst/>
              <a:ahLst/>
              <a:cxnLst/>
              <a:rect l="l" t="t" r="r" b="b"/>
              <a:pathLst>
                <a:path w="590" h="232" extrusionOk="0">
                  <a:moveTo>
                    <a:pt x="439" y="0"/>
                  </a:moveTo>
                  <a:cubicBezTo>
                    <a:pt x="283" y="0"/>
                    <a:pt x="104" y="60"/>
                    <a:pt x="6" y="183"/>
                  </a:cubicBezTo>
                  <a:cubicBezTo>
                    <a:pt x="0" y="200"/>
                    <a:pt x="16" y="224"/>
                    <a:pt x="37" y="224"/>
                  </a:cubicBezTo>
                  <a:cubicBezTo>
                    <a:pt x="134" y="224"/>
                    <a:pt x="225" y="227"/>
                    <a:pt x="324" y="231"/>
                  </a:cubicBezTo>
                  <a:cubicBezTo>
                    <a:pt x="370" y="231"/>
                    <a:pt x="417" y="231"/>
                    <a:pt x="462" y="224"/>
                  </a:cubicBezTo>
                  <a:cubicBezTo>
                    <a:pt x="589" y="202"/>
                    <a:pt x="584" y="15"/>
                    <a:pt x="455" y="0"/>
                  </a:cubicBezTo>
                  <a:cubicBezTo>
                    <a:pt x="450" y="0"/>
                    <a:pt x="444" y="0"/>
                    <a:pt x="43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82"/>
            <p:cNvSpPr/>
            <p:nvPr/>
          </p:nvSpPr>
          <p:spPr>
            <a:xfrm>
              <a:off x="7345016" y="-1054086"/>
              <a:ext cx="87502" cy="44409"/>
            </a:xfrm>
            <a:custGeom>
              <a:avLst/>
              <a:gdLst/>
              <a:ahLst/>
              <a:cxnLst/>
              <a:rect l="l" t="t" r="r" b="b"/>
              <a:pathLst>
                <a:path w="1795" h="911" extrusionOk="0">
                  <a:moveTo>
                    <a:pt x="1658" y="1"/>
                  </a:moveTo>
                  <a:cubicBezTo>
                    <a:pt x="1644" y="1"/>
                    <a:pt x="1630" y="5"/>
                    <a:pt x="1618" y="14"/>
                  </a:cubicBezTo>
                  <a:cubicBezTo>
                    <a:pt x="1274" y="290"/>
                    <a:pt x="853" y="494"/>
                    <a:pt x="442" y="655"/>
                  </a:cubicBezTo>
                  <a:cubicBezTo>
                    <a:pt x="362" y="581"/>
                    <a:pt x="227" y="443"/>
                    <a:pt x="105" y="443"/>
                  </a:cubicBezTo>
                  <a:cubicBezTo>
                    <a:pt x="75" y="443"/>
                    <a:pt x="46" y="451"/>
                    <a:pt x="18" y="471"/>
                  </a:cubicBezTo>
                  <a:cubicBezTo>
                    <a:pt x="0" y="495"/>
                    <a:pt x="16" y="525"/>
                    <a:pt x="27" y="547"/>
                  </a:cubicBezTo>
                  <a:cubicBezTo>
                    <a:pt x="97" y="665"/>
                    <a:pt x="192" y="767"/>
                    <a:pt x="287" y="868"/>
                  </a:cubicBezTo>
                  <a:cubicBezTo>
                    <a:pt x="320" y="898"/>
                    <a:pt x="365" y="911"/>
                    <a:pt x="418" y="911"/>
                  </a:cubicBezTo>
                  <a:cubicBezTo>
                    <a:pt x="710" y="911"/>
                    <a:pt x="1243" y="515"/>
                    <a:pt x="1393" y="376"/>
                  </a:cubicBezTo>
                  <a:cubicBezTo>
                    <a:pt x="1450" y="298"/>
                    <a:pt x="1794" y="110"/>
                    <a:pt x="1698" y="16"/>
                  </a:cubicBezTo>
                  <a:cubicBezTo>
                    <a:pt x="1686" y="6"/>
                    <a:pt x="1672" y="1"/>
                    <a:pt x="165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82"/>
            <p:cNvSpPr/>
            <p:nvPr/>
          </p:nvSpPr>
          <p:spPr>
            <a:xfrm>
              <a:off x="7323275" y="-1193894"/>
              <a:ext cx="79410" cy="37633"/>
            </a:xfrm>
            <a:custGeom>
              <a:avLst/>
              <a:gdLst/>
              <a:ahLst/>
              <a:cxnLst/>
              <a:rect l="l" t="t" r="r" b="b"/>
              <a:pathLst>
                <a:path w="1629" h="772" extrusionOk="0">
                  <a:moveTo>
                    <a:pt x="719" y="1"/>
                  </a:moveTo>
                  <a:cubicBezTo>
                    <a:pt x="513" y="1"/>
                    <a:pt x="317" y="52"/>
                    <a:pt x="200" y="236"/>
                  </a:cubicBezTo>
                  <a:cubicBezTo>
                    <a:pt x="123" y="373"/>
                    <a:pt x="1" y="552"/>
                    <a:pt x="84" y="708"/>
                  </a:cubicBezTo>
                  <a:cubicBezTo>
                    <a:pt x="115" y="754"/>
                    <a:pt x="154" y="771"/>
                    <a:pt x="196" y="771"/>
                  </a:cubicBezTo>
                  <a:cubicBezTo>
                    <a:pt x="269" y="771"/>
                    <a:pt x="349" y="717"/>
                    <a:pt x="404" y="668"/>
                  </a:cubicBezTo>
                  <a:cubicBezTo>
                    <a:pt x="518" y="588"/>
                    <a:pt x="641" y="489"/>
                    <a:pt x="776" y="432"/>
                  </a:cubicBezTo>
                  <a:cubicBezTo>
                    <a:pt x="1005" y="366"/>
                    <a:pt x="1250" y="379"/>
                    <a:pt x="1486" y="352"/>
                  </a:cubicBezTo>
                  <a:cubicBezTo>
                    <a:pt x="1536" y="347"/>
                    <a:pt x="1615" y="341"/>
                    <a:pt x="1585" y="269"/>
                  </a:cubicBezTo>
                  <a:cubicBezTo>
                    <a:pt x="1629" y="109"/>
                    <a:pt x="1279" y="92"/>
                    <a:pt x="1173" y="53"/>
                  </a:cubicBezTo>
                  <a:cubicBezTo>
                    <a:pt x="1035" y="30"/>
                    <a:pt x="874" y="1"/>
                    <a:pt x="71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82"/>
            <p:cNvSpPr/>
            <p:nvPr/>
          </p:nvSpPr>
          <p:spPr>
            <a:xfrm>
              <a:off x="7374752" y="-868796"/>
              <a:ext cx="108707" cy="51185"/>
            </a:xfrm>
            <a:custGeom>
              <a:avLst/>
              <a:gdLst/>
              <a:ahLst/>
              <a:cxnLst/>
              <a:rect l="l" t="t" r="r" b="b"/>
              <a:pathLst>
                <a:path w="2230" h="1050" extrusionOk="0">
                  <a:moveTo>
                    <a:pt x="1855" y="0"/>
                  </a:moveTo>
                  <a:cubicBezTo>
                    <a:pt x="1770" y="0"/>
                    <a:pt x="1701" y="19"/>
                    <a:pt x="1707" y="70"/>
                  </a:cubicBezTo>
                  <a:cubicBezTo>
                    <a:pt x="1731" y="118"/>
                    <a:pt x="1775" y="152"/>
                    <a:pt x="1827" y="177"/>
                  </a:cubicBezTo>
                  <a:cubicBezTo>
                    <a:pt x="1779" y="201"/>
                    <a:pt x="1730" y="228"/>
                    <a:pt x="1680" y="248"/>
                  </a:cubicBezTo>
                  <a:cubicBezTo>
                    <a:pt x="1346" y="390"/>
                    <a:pt x="1011" y="533"/>
                    <a:pt x="675" y="670"/>
                  </a:cubicBezTo>
                  <a:cubicBezTo>
                    <a:pt x="490" y="740"/>
                    <a:pt x="303" y="806"/>
                    <a:pt x="119" y="880"/>
                  </a:cubicBezTo>
                  <a:cubicBezTo>
                    <a:pt x="36" y="905"/>
                    <a:pt x="0" y="1006"/>
                    <a:pt x="96" y="1041"/>
                  </a:cubicBezTo>
                  <a:cubicBezTo>
                    <a:pt x="129" y="1047"/>
                    <a:pt x="161" y="1050"/>
                    <a:pt x="194" y="1050"/>
                  </a:cubicBezTo>
                  <a:cubicBezTo>
                    <a:pt x="352" y="1050"/>
                    <a:pt x="511" y="985"/>
                    <a:pt x="661" y="946"/>
                  </a:cubicBezTo>
                  <a:cubicBezTo>
                    <a:pt x="1101" y="800"/>
                    <a:pt x="1530" y="606"/>
                    <a:pt x="1912" y="342"/>
                  </a:cubicBezTo>
                  <a:cubicBezTo>
                    <a:pt x="1947" y="320"/>
                    <a:pt x="1985" y="297"/>
                    <a:pt x="2014" y="267"/>
                  </a:cubicBezTo>
                  <a:cubicBezTo>
                    <a:pt x="2019" y="263"/>
                    <a:pt x="2023" y="259"/>
                    <a:pt x="2027" y="254"/>
                  </a:cubicBezTo>
                  <a:cubicBezTo>
                    <a:pt x="2038" y="257"/>
                    <a:pt x="2049" y="258"/>
                    <a:pt x="2060" y="258"/>
                  </a:cubicBezTo>
                  <a:cubicBezTo>
                    <a:pt x="2154" y="258"/>
                    <a:pt x="2229" y="160"/>
                    <a:pt x="2149" y="77"/>
                  </a:cubicBezTo>
                  <a:cubicBezTo>
                    <a:pt x="2123" y="37"/>
                    <a:pt x="1973" y="0"/>
                    <a:pt x="185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82"/>
            <p:cNvSpPr/>
            <p:nvPr/>
          </p:nvSpPr>
          <p:spPr>
            <a:xfrm>
              <a:off x="6890153" y="-1195210"/>
              <a:ext cx="236864" cy="198646"/>
            </a:xfrm>
            <a:custGeom>
              <a:avLst/>
              <a:gdLst/>
              <a:ahLst/>
              <a:cxnLst/>
              <a:rect l="l" t="t" r="r" b="b"/>
              <a:pathLst>
                <a:path w="4859" h="4075" extrusionOk="0">
                  <a:moveTo>
                    <a:pt x="2716" y="1403"/>
                  </a:moveTo>
                  <a:cubicBezTo>
                    <a:pt x="3036" y="1403"/>
                    <a:pt x="3304" y="1730"/>
                    <a:pt x="3228" y="2046"/>
                  </a:cubicBezTo>
                  <a:cubicBezTo>
                    <a:pt x="3159" y="2333"/>
                    <a:pt x="2864" y="2538"/>
                    <a:pt x="2573" y="2538"/>
                  </a:cubicBezTo>
                  <a:cubicBezTo>
                    <a:pt x="2546" y="2538"/>
                    <a:pt x="2518" y="2536"/>
                    <a:pt x="2491" y="2532"/>
                  </a:cubicBezTo>
                  <a:cubicBezTo>
                    <a:pt x="2005" y="2472"/>
                    <a:pt x="1816" y="1846"/>
                    <a:pt x="2207" y="1541"/>
                  </a:cubicBezTo>
                  <a:cubicBezTo>
                    <a:pt x="2344" y="1432"/>
                    <a:pt x="2524" y="1420"/>
                    <a:pt x="2691" y="1404"/>
                  </a:cubicBezTo>
                  <a:cubicBezTo>
                    <a:pt x="2700" y="1404"/>
                    <a:pt x="2708" y="1403"/>
                    <a:pt x="2716" y="1403"/>
                  </a:cubicBezTo>
                  <a:close/>
                  <a:moveTo>
                    <a:pt x="3438" y="1"/>
                  </a:moveTo>
                  <a:cubicBezTo>
                    <a:pt x="3389" y="1"/>
                    <a:pt x="3336" y="9"/>
                    <a:pt x="3280" y="28"/>
                  </a:cubicBezTo>
                  <a:cubicBezTo>
                    <a:pt x="2900" y="172"/>
                    <a:pt x="2698" y="573"/>
                    <a:pt x="2616" y="948"/>
                  </a:cubicBezTo>
                  <a:cubicBezTo>
                    <a:pt x="2616" y="1034"/>
                    <a:pt x="2560" y="1108"/>
                    <a:pt x="2493" y="1108"/>
                  </a:cubicBezTo>
                  <a:cubicBezTo>
                    <a:pt x="2464" y="1108"/>
                    <a:pt x="2434" y="1095"/>
                    <a:pt x="2404" y="1063"/>
                  </a:cubicBezTo>
                  <a:cubicBezTo>
                    <a:pt x="2227" y="685"/>
                    <a:pt x="2114" y="154"/>
                    <a:pt x="1647" y="41"/>
                  </a:cubicBezTo>
                  <a:cubicBezTo>
                    <a:pt x="1618" y="34"/>
                    <a:pt x="1591" y="30"/>
                    <a:pt x="1564" y="30"/>
                  </a:cubicBezTo>
                  <a:cubicBezTo>
                    <a:pt x="1316" y="30"/>
                    <a:pt x="1181" y="329"/>
                    <a:pt x="1207" y="561"/>
                  </a:cubicBezTo>
                  <a:cubicBezTo>
                    <a:pt x="1227" y="820"/>
                    <a:pt x="1373" y="1050"/>
                    <a:pt x="1554" y="1230"/>
                  </a:cubicBezTo>
                  <a:cubicBezTo>
                    <a:pt x="1635" y="1313"/>
                    <a:pt x="1731" y="1386"/>
                    <a:pt x="1827" y="1452"/>
                  </a:cubicBezTo>
                  <a:cubicBezTo>
                    <a:pt x="1881" y="1461"/>
                    <a:pt x="1945" y="1476"/>
                    <a:pt x="1985" y="1513"/>
                  </a:cubicBezTo>
                  <a:cubicBezTo>
                    <a:pt x="2060" y="1568"/>
                    <a:pt x="2016" y="1694"/>
                    <a:pt x="1927" y="1694"/>
                  </a:cubicBezTo>
                  <a:cubicBezTo>
                    <a:pt x="1925" y="1694"/>
                    <a:pt x="1923" y="1694"/>
                    <a:pt x="1921" y="1694"/>
                  </a:cubicBezTo>
                  <a:cubicBezTo>
                    <a:pt x="1833" y="1687"/>
                    <a:pt x="1744" y="1684"/>
                    <a:pt x="1655" y="1684"/>
                  </a:cubicBezTo>
                  <a:cubicBezTo>
                    <a:pt x="1550" y="1684"/>
                    <a:pt x="1446" y="1688"/>
                    <a:pt x="1343" y="1694"/>
                  </a:cubicBezTo>
                  <a:cubicBezTo>
                    <a:pt x="1" y="1775"/>
                    <a:pt x="333" y="2783"/>
                    <a:pt x="1195" y="2783"/>
                  </a:cubicBezTo>
                  <a:cubicBezTo>
                    <a:pt x="1395" y="2783"/>
                    <a:pt x="1624" y="2729"/>
                    <a:pt x="1867" y="2596"/>
                  </a:cubicBezTo>
                  <a:cubicBezTo>
                    <a:pt x="1872" y="2595"/>
                    <a:pt x="1877" y="2595"/>
                    <a:pt x="1883" y="2595"/>
                  </a:cubicBezTo>
                  <a:cubicBezTo>
                    <a:pt x="1955" y="2595"/>
                    <a:pt x="2016" y="2667"/>
                    <a:pt x="2003" y="2740"/>
                  </a:cubicBezTo>
                  <a:cubicBezTo>
                    <a:pt x="1857" y="3161"/>
                    <a:pt x="1565" y="4041"/>
                    <a:pt x="2271" y="4074"/>
                  </a:cubicBezTo>
                  <a:cubicBezTo>
                    <a:pt x="2627" y="4038"/>
                    <a:pt x="2983" y="3794"/>
                    <a:pt x="3041" y="3422"/>
                  </a:cubicBezTo>
                  <a:cubicBezTo>
                    <a:pt x="3084" y="3213"/>
                    <a:pt x="3006" y="2999"/>
                    <a:pt x="3062" y="2793"/>
                  </a:cubicBezTo>
                  <a:cubicBezTo>
                    <a:pt x="3089" y="2696"/>
                    <a:pt x="3175" y="2667"/>
                    <a:pt x="3263" y="2667"/>
                  </a:cubicBezTo>
                  <a:cubicBezTo>
                    <a:pt x="3296" y="2667"/>
                    <a:pt x="3329" y="2671"/>
                    <a:pt x="3360" y="2677"/>
                  </a:cubicBezTo>
                  <a:cubicBezTo>
                    <a:pt x="3490" y="2700"/>
                    <a:pt x="3608" y="2711"/>
                    <a:pt x="3715" y="2711"/>
                  </a:cubicBezTo>
                  <a:cubicBezTo>
                    <a:pt x="4859" y="2711"/>
                    <a:pt x="4763" y="1508"/>
                    <a:pt x="3693" y="1488"/>
                  </a:cubicBezTo>
                  <a:cubicBezTo>
                    <a:pt x="3644" y="1489"/>
                    <a:pt x="3583" y="1496"/>
                    <a:pt x="3527" y="1496"/>
                  </a:cubicBezTo>
                  <a:cubicBezTo>
                    <a:pt x="3422" y="1496"/>
                    <a:pt x="3332" y="1471"/>
                    <a:pt x="3352" y="1330"/>
                  </a:cubicBezTo>
                  <a:cubicBezTo>
                    <a:pt x="3478" y="1077"/>
                    <a:pt x="3678" y="876"/>
                    <a:pt x="3766" y="605"/>
                  </a:cubicBezTo>
                  <a:cubicBezTo>
                    <a:pt x="3889" y="307"/>
                    <a:pt x="3729" y="1"/>
                    <a:pt x="3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82"/>
            <p:cNvSpPr/>
            <p:nvPr/>
          </p:nvSpPr>
          <p:spPr>
            <a:xfrm>
              <a:off x="6992718" y="-1115020"/>
              <a:ext cx="50990" cy="31101"/>
            </a:xfrm>
            <a:custGeom>
              <a:avLst/>
              <a:gdLst/>
              <a:ahLst/>
              <a:cxnLst/>
              <a:rect l="l" t="t" r="r" b="b"/>
              <a:pathLst>
                <a:path w="1046" h="638" extrusionOk="0">
                  <a:moveTo>
                    <a:pt x="563" y="1"/>
                  </a:moveTo>
                  <a:cubicBezTo>
                    <a:pt x="497" y="1"/>
                    <a:pt x="430" y="16"/>
                    <a:pt x="366" y="16"/>
                  </a:cubicBezTo>
                  <a:cubicBezTo>
                    <a:pt x="337" y="16"/>
                    <a:pt x="309" y="13"/>
                    <a:pt x="281" y="4"/>
                  </a:cubicBezTo>
                  <a:lnTo>
                    <a:pt x="281" y="4"/>
                  </a:lnTo>
                  <a:cubicBezTo>
                    <a:pt x="0" y="198"/>
                    <a:pt x="121" y="637"/>
                    <a:pt x="462" y="637"/>
                  </a:cubicBezTo>
                  <a:cubicBezTo>
                    <a:pt x="471" y="637"/>
                    <a:pt x="481" y="637"/>
                    <a:pt x="490" y="636"/>
                  </a:cubicBezTo>
                  <a:cubicBezTo>
                    <a:pt x="821" y="615"/>
                    <a:pt x="1046" y="177"/>
                    <a:pt x="674" y="22"/>
                  </a:cubicBezTo>
                  <a:cubicBezTo>
                    <a:pt x="638" y="6"/>
                    <a:pt x="601" y="1"/>
                    <a:pt x="56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82"/>
            <p:cNvSpPr/>
            <p:nvPr/>
          </p:nvSpPr>
          <p:spPr>
            <a:xfrm>
              <a:off x="6878064" y="-1206324"/>
              <a:ext cx="262115" cy="221752"/>
            </a:xfrm>
            <a:custGeom>
              <a:avLst/>
              <a:gdLst/>
              <a:ahLst/>
              <a:cxnLst/>
              <a:rect l="l" t="t" r="r" b="b"/>
              <a:pathLst>
                <a:path w="5377" h="4549" extrusionOk="0">
                  <a:moveTo>
                    <a:pt x="3687" y="229"/>
                  </a:moveTo>
                  <a:cubicBezTo>
                    <a:pt x="3978" y="229"/>
                    <a:pt x="4137" y="536"/>
                    <a:pt x="4014" y="833"/>
                  </a:cubicBezTo>
                  <a:cubicBezTo>
                    <a:pt x="3926" y="1104"/>
                    <a:pt x="3726" y="1305"/>
                    <a:pt x="3600" y="1559"/>
                  </a:cubicBezTo>
                  <a:cubicBezTo>
                    <a:pt x="3580" y="1699"/>
                    <a:pt x="3670" y="1724"/>
                    <a:pt x="3774" y="1724"/>
                  </a:cubicBezTo>
                  <a:cubicBezTo>
                    <a:pt x="3831" y="1724"/>
                    <a:pt x="3892" y="1717"/>
                    <a:pt x="3941" y="1716"/>
                  </a:cubicBezTo>
                  <a:cubicBezTo>
                    <a:pt x="5011" y="1736"/>
                    <a:pt x="5107" y="2939"/>
                    <a:pt x="3963" y="2939"/>
                  </a:cubicBezTo>
                  <a:cubicBezTo>
                    <a:pt x="3856" y="2939"/>
                    <a:pt x="3738" y="2928"/>
                    <a:pt x="3608" y="2905"/>
                  </a:cubicBezTo>
                  <a:cubicBezTo>
                    <a:pt x="3577" y="2899"/>
                    <a:pt x="3544" y="2895"/>
                    <a:pt x="3511" y="2895"/>
                  </a:cubicBezTo>
                  <a:cubicBezTo>
                    <a:pt x="3423" y="2895"/>
                    <a:pt x="3338" y="2924"/>
                    <a:pt x="3310" y="3022"/>
                  </a:cubicBezTo>
                  <a:cubicBezTo>
                    <a:pt x="3254" y="3227"/>
                    <a:pt x="3332" y="3441"/>
                    <a:pt x="3289" y="3650"/>
                  </a:cubicBezTo>
                  <a:cubicBezTo>
                    <a:pt x="3231" y="4022"/>
                    <a:pt x="2875" y="4266"/>
                    <a:pt x="2519" y="4302"/>
                  </a:cubicBezTo>
                  <a:cubicBezTo>
                    <a:pt x="1813" y="4269"/>
                    <a:pt x="2105" y="3389"/>
                    <a:pt x="2251" y="2968"/>
                  </a:cubicBezTo>
                  <a:cubicBezTo>
                    <a:pt x="2265" y="2895"/>
                    <a:pt x="2204" y="2824"/>
                    <a:pt x="2132" y="2824"/>
                  </a:cubicBezTo>
                  <a:cubicBezTo>
                    <a:pt x="2126" y="2824"/>
                    <a:pt x="2120" y="2824"/>
                    <a:pt x="2115" y="2825"/>
                  </a:cubicBezTo>
                  <a:cubicBezTo>
                    <a:pt x="1872" y="2958"/>
                    <a:pt x="1643" y="3012"/>
                    <a:pt x="1443" y="3012"/>
                  </a:cubicBezTo>
                  <a:cubicBezTo>
                    <a:pt x="581" y="3012"/>
                    <a:pt x="249" y="2004"/>
                    <a:pt x="1591" y="1923"/>
                  </a:cubicBezTo>
                  <a:cubicBezTo>
                    <a:pt x="1695" y="1917"/>
                    <a:pt x="1801" y="1913"/>
                    <a:pt x="1908" y="1913"/>
                  </a:cubicBezTo>
                  <a:cubicBezTo>
                    <a:pt x="1995" y="1913"/>
                    <a:pt x="2082" y="1915"/>
                    <a:pt x="2169" y="1922"/>
                  </a:cubicBezTo>
                  <a:cubicBezTo>
                    <a:pt x="2171" y="1922"/>
                    <a:pt x="2173" y="1922"/>
                    <a:pt x="2175" y="1922"/>
                  </a:cubicBezTo>
                  <a:cubicBezTo>
                    <a:pt x="2265" y="1922"/>
                    <a:pt x="2308" y="1796"/>
                    <a:pt x="2234" y="1741"/>
                  </a:cubicBezTo>
                  <a:cubicBezTo>
                    <a:pt x="2193" y="1704"/>
                    <a:pt x="2129" y="1689"/>
                    <a:pt x="2075" y="1680"/>
                  </a:cubicBezTo>
                  <a:cubicBezTo>
                    <a:pt x="1979" y="1614"/>
                    <a:pt x="1883" y="1542"/>
                    <a:pt x="1802" y="1458"/>
                  </a:cubicBezTo>
                  <a:cubicBezTo>
                    <a:pt x="1621" y="1278"/>
                    <a:pt x="1475" y="1048"/>
                    <a:pt x="1455" y="789"/>
                  </a:cubicBezTo>
                  <a:cubicBezTo>
                    <a:pt x="1429" y="557"/>
                    <a:pt x="1564" y="259"/>
                    <a:pt x="1813" y="259"/>
                  </a:cubicBezTo>
                  <a:cubicBezTo>
                    <a:pt x="1839" y="259"/>
                    <a:pt x="1866" y="262"/>
                    <a:pt x="1895" y="269"/>
                  </a:cubicBezTo>
                  <a:cubicBezTo>
                    <a:pt x="2362" y="382"/>
                    <a:pt x="2475" y="913"/>
                    <a:pt x="2652" y="1292"/>
                  </a:cubicBezTo>
                  <a:cubicBezTo>
                    <a:pt x="2681" y="1323"/>
                    <a:pt x="2712" y="1336"/>
                    <a:pt x="2741" y="1336"/>
                  </a:cubicBezTo>
                  <a:cubicBezTo>
                    <a:pt x="2808" y="1336"/>
                    <a:pt x="2864" y="1263"/>
                    <a:pt x="2864" y="1176"/>
                  </a:cubicBezTo>
                  <a:cubicBezTo>
                    <a:pt x="2946" y="801"/>
                    <a:pt x="3148" y="401"/>
                    <a:pt x="3528" y="257"/>
                  </a:cubicBezTo>
                  <a:cubicBezTo>
                    <a:pt x="3585" y="238"/>
                    <a:pt x="3638" y="229"/>
                    <a:pt x="3687" y="229"/>
                  </a:cubicBezTo>
                  <a:close/>
                  <a:moveTo>
                    <a:pt x="1828" y="0"/>
                  </a:moveTo>
                  <a:cubicBezTo>
                    <a:pt x="1753" y="0"/>
                    <a:pt x="1675" y="14"/>
                    <a:pt x="1596" y="43"/>
                  </a:cubicBezTo>
                  <a:cubicBezTo>
                    <a:pt x="1268" y="183"/>
                    <a:pt x="1157" y="600"/>
                    <a:pt x="1234" y="924"/>
                  </a:cubicBezTo>
                  <a:cubicBezTo>
                    <a:pt x="1297" y="1216"/>
                    <a:pt x="1486" y="1466"/>
                    <a:pt x="1714" y="1652"/>
                  </a:cubicBezTo>
                  <a:cubicBezTo>
                    <a:pt x="1682" y="1651"/>
                    <a:pt x="1649" y="1650"/>
                    <a:pt x="1618" y="1650"/>
                  </a:cubicBezTo>
                  <a:cubicBezTo>
                    <a:pt x="1" y="1650"/>
                    <a:pt x="175" y="3228"/>
                    <a:pt x="1408" y="3228"/>
                  </a:cubicBezTo>
                  <a:cubicBezTo>
                    <a:pt x="1560" y="3228"/>
                    <a:pt x="1727" y="3204"/>
                    <a:pt x="1910" y="3151"/>
                  </a:cubicBezTo>
                  <a:lnTo>
                    <a:pt x="1910" y="3151"/>
                  </a:lnTo>
                  <a:cubicBezTo>
                    <a:pt x="1729" y="3589"/>
                    <a:pt x="1703" y="4230"/>
                    <a:pt x="2187" y="4476"/>
                  </a:cubicBezTo>
                  <a:cubicBezTo>
                    <a:pt x="2286" y="4526"/>
                    <a:pt x="2392" y="4548"/>
                    <a:pt x="2499" y="4548"/>
                  </a:cubicBezTo>
                  <a:cubicBezTo>
                    <a:pt x="2773" y="4548"/>
                    <a:pt x="3053" y="4405"/>
                    <a:pt x="3247" y="4222"/>
                  </a:cubicBezTo>
                  <a:cubicBezTo>
                    <a:pt x="3544" y="3951"/>
                    <a:pt x="3541" y="3540"/>
                    <a:pt x="3530" y="3170"/>
                  </a:cubicBezTo>
                  <a:lnTo>
                    <a:pt x="3530" y="3170"/>
                  </a:lnTo>
                  <a:cubicBezTo>
                    <a:pt x="3683" y="3200"/>
                    <a:pt x="3824" y="3214"/>
                    <a:pt x="3953" y="3214"/>
                  </a:cubicBezTo>
                  <a:cubicBezTo>
                    <a:pt x="5341" y="3214"/>
                    <a:pt x="5376" y="1598"/>
                    <a:pt x="3956" y="1491"/>
                  </a:cubicBezTo>
                  <a:cubicBezTo>
                    <a:pt x="4643" y="643"/>
                    <a:pt x="4252" y="3"/>
                    <a:pt x="3706" y="3"/>
                  </a:cubicBezTo>
                  <a:cubicBezTo>
                    <a:pt x="3371" y="3"/>
                    <a:pt x="2977" y="244"/>
                    <a:pt x="2738" y="825"/>
                  </a:cubicBezTo>
                  <a:cubicBezTo>
                    <a:pt x="2611" y="432"/>
                    <a:pt x="2257" y="0"/>
                    <a:pt x="182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82"/>
            <p:cNvSpPr/>
            <p:nvPr/>
          </p:nvSpPr>
          <p:spPr>
            <a:xfrm>
              <a:off x="6978679" y="-1126817"/>
              <a:ext cx="72585" cy="55328"/>
            </a:xfrm>
            <a:custGeom>
              <a:avLst/>
              <a:gdLst/>
              <a:ahLst/>
              <a:cxnLst/>
              <a:rect l="l" t="t" r="r" b="b"/>
              <a:pathLst>
                <a:path w="1489" h="1135" extrusionOk="0">
                  <a:moveTo>
                    <a:pt x="853" y="243"/>
                  </a:moveTo>
                  <a:cubicBezTo>
                    <a:pt x="890" y="243"/>
                    <a:pt x="927" y="247"/>
                    <a:pt x="962" y="263"/>
                  </a:cubicBezTo>
                  <a:cubicBezTo>
                    <a:pt x="1334" y="419"/>
                    <a:pt x="1109" y="857"/>
                    <a:pt x="778" y="878"/>
                  </a:cubicBezTo>
                  <a:cubicBezTo>
                    <a:pt x="769" y="879"/>
                    <a:pt x="759" y="879"/>
                    <a:pt x="750" y="879"/>
                  </a:cubicBezTo>
                  <a:cubicBezTo>
                    <a:pt x="409" y="879"/>
                    <a:pt x="288" y="440"/>
                    <a:pt x="569" y="246"/>
                  </a:cubicBezTo>
                  <a:lnTo>
                    <a:pt x="569" y="246"/>
                  </a:lnTo>
                  <a:cubicBezTo>
                    <a:pt x="596" y="255"/>
                    <a:pt x="625" y="258"/>
                    <a:pt x="654" y="258"/>
                  </a:cubicBezTo>
                  <a:cubicBezTo>
                    <a:pt x="718" y="258"/>
                    <a:pt x="786" y="243"/>
                    <a:pt x="853" y="243"/>
                  </a:cubicBezTo>
                  <a:close/>
                  <a:moveTo>
                    <a:pt x="900" y="0"/>
                  </a:moveTo>
                  <a:cubicBezTo>
                    <a:pt x="892" y="0"/>
                    <a:pt x="884" y="1"/>
                    <a:pt x="875" y="1"/>
                  </a:cubicBezTo>
                  <a:cubicBezTo>
                    <a:pt x="708" y="17"/>
                    <a:pt x="528" y="29"/>
                    <a:pt x="391" y="138"/>
                  </a:cubicBezTo>
                  <a:cubicBezTo>
                    <a:pt x="0" y="443"/>
                    <a:pt x="189" y="1069"/>
                    <a:pt x="675" y="1129"/>
                  </a:cubicBezTo>
                  <a:cubicBezTo>
                    <a:pt x="702" y="1133"/>
                    <a:pt x="730" y="1135"/>
                    <a:pt x="757" y="1135"/>
                  </a:cubicBezTo>
                  <a:cubicBezTo>
                    <a:pt x="1048" y="1135"/>
                    <a:pt x="1343" y="930"/>
                    <a:pt x="1412" y="643"/>
                  </a:cubicBezTo>
                  <a:cubicBezTo>
                    <a:pt x="1488" y="327"/>
                    <a:pt x="1220" y="0"/>
                    <a:pt x="90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82"/>
            <p:cNvSpPr/>
            <p:nvPr/>
          </p:nvSpPr>
          <p:spPr>
            <a:xfrm>
              <a:off x="6943824" y="-642511"/>
              <a:ext cx="32027" cy="31198"/>
            </a:xfrm>
            <a:custGeom>
              <a:avLst/>
              <a:gdLst/>
              <a:ahLst/>
              <a:cxnLst/>
              <a:rect l="l" t="t" r="r" b="b"/>
              <a:pathLst>
                <a:path w="657" h="640" extrusionOk="0">
                  <a:moveTo>
                    <a:pt x="307" y="0"/>
                  </a:moveTo>
                  <a:cubicBezTo>
                    <a:pt x="177" y="36"/>
                    <a:pt x="71" y="164"/>
                    <a:pt x="25" y="287"/>
                  </a:cubicBezTo>
                  <a:cubicBezTo>
                    <a:pt x="1" y="453"/>
                    <a:pt x="106" y="640"/>
                    <a:pt x="284" y="640"/>
                  </a:cubicBezTo>
                  <a:cubicBezTo>
                    <a:pt x="291" y="640"/>
                    <a:pt x="298" y="639"/>
                    <a:pt x="304" y="639"/>
                  </a:cubicBezTo>
                  <a:cubicBezTo>
                    <a:pt x="545" y="625"/>
                    <a:pt x="656" y="315"/>
                    <a:pt x="496" y="143"/>
                  </a:cubicBezTo>
                  <a:cubicBezTo>
                    <a:pt x="441" y="83"/>
                    <a:pt x="328" y="90"/>
                    <a:pt x="310" y="1"/>
                  </a:cubicBezTo>
                  <a:cubicBezTo>
                    <a:pt x="309" y="1"/>
                    <a:pt x="308" y="1"/>
                    <a:pt x="30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82"/>
            <p:cNvSpPr/>
            <p:nvPr/>
          </p:nvSpPr>
          <p:spPr>
            <a:xfrm>
              <a:off x="6943922" y="-536875"/>
              <a:ext cx="103247" cy="50502"/>
            </a:xfrm>
            <a:custGeom>
              <a:avLst/>
              <a:gdLst/>
              <a:ahLst/>
              <a:cxnLst/>
              <a:rect l="l" t="t" r="r" b="b"/>
              <a:pathLst>
                <a:path w="2118" h="1036" extrusionOk="0">
                  <a:moveTo>
                    <a:pt x="1" y="1"/>
                  </a:moveTo>
                  <a:cubicBezTo>
                    <a:pt x="398" y="648"/>
                    <a:pt x="1166" y="950"/>
                    <a:pt x="1896" y="1007"/>
                  </a:cubicBezTo>
                  <a:cubicBezTo>
                    <a:pt x="1968" y="1017"/>
                    <a:pt x="2040" y="1026"/>
                    <a:pt x="2112" y="1035"/>
                  </a:cubicBezTo>
                  <a:cubicBezTo>
                    <a:pt x="2113" y="1036"/>
                    <a:pt x="2115" y="1036"/>
                    <a:pt x="2117" y="1036"/>
                  </a:cubicBezTo>
                  <a:cubicBezTo>
                    <a:pt x="1947" y="606"/>
                    <a:pt x="1548" y="294"/>
                    <a:pt x="1123" y="145"/>
                  </a:cubicBezTo>
                  <a:cubicBezTo>
                    <a:pt x="760" y="31"/>
                    <a:pt x="377" y="1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82"/>
            <p:cNvSpPr/>
            <p:nvPr/>
          </p:nvSpPr>
          <p:spPr>
            <a:xfrm>
              <a:off x="6925885" y="-649530"/>
              <a:ext cx="58351" cy="49040"/>
            </a:xfrm>
            <a:custGeom>
              <a:avLst/>
              <a:gdLst/>
              <a:ahLst/>
              <a:cxnLst/>
              <a:rect l="l" t="t" r="r" b="b"/>
              <a:pathLst>
                <a:path w="1197" h="1006" extrusionOk="0">
                  <a:moveTo>
                    <a:pt x="675" y="144"/>
                  </a:moveTo>
                  <a:cubicBezTo>
                    <a:pt x="676" y="145"/>
                    <a:pt x="677" y="145"/>
                    <a:pt x="678" y="145"/>
                  </a:cubicBezTo>
                  <a:cubicBezTo>
                    <a:pt x="696" y="234"/>
                    <a:pt x="809" y="227"/>
                    <a:pt x="864" y="287"/>
                  </a:cubicBezTo>
                  <a:cubicBezTo>
                    <a:pt x="1023" y="459"/>
                    <a:pt x="913" y="769"/>
                    <a:pt x="672" y="783"/>
                  </a:cubicBezTo>
                  <a:cubicBezTo>
                    <a:pt x="666" y="783"/>
                    <a:pt x="659" y="784"/>
                    <a:pt x="652" y="784"/>
                  </a:cubicBezTo>
                  <a:cubicBezTo>
                    <a:pt x="474" y="784"/>
                    <a:pt x="369" y="597"/>
                    <a:pt x="393" y="431"/>
                  </a:cubicBezTo>
                  <a:cubicBezTo>
                    <a:pt x="439" y="308"/>
                    <a:pt x="545" y="180"/>
                    <a:pt x="675" y="144"/>
                  </a:cubicBezTo>
                  <a:close/>
                  <a:moveTo>
                    <a:pt x="621" y="0"/>
                  </a:moveTo>
                  <a:cubicBezTo>
                    <a:pt x="524" y="0"/>
                    <a:pt x="426" y="57"/>
                    <a:pt x="353" y="117"/>
                  </a:cubicBezTo>
                  <a:cubicBezTo>
                    <a:pt x="0" y="342"/>
                    <a:pt x="121" y="965"/>
                    <a:pt x="550" y="1004"/>
                  </a:cubicBezTo>
                  <a:cubicBezTo>
                    <a:pt x="562" y="1005"/>
                    <a:pt x="574" y="1006"/>
                    <a:pt x="587" y="1006"/>
                  </a:cubicBezTo>
                  <a:cubicBezTo>
                    <a:pt x="887" y="1006"/>
                    <a:pt x="1196" y="766"/>
                    <a:pt x="1197" y="452"/>
                  </a:cubicBezTo>
                  <a:cubicBezTo>
                    <a:pt x="1195" y="247"/>
                    <a:pt x="1008" y="21"/>
                    <a:pt x="798" y="21"/>
                  </a:cubicBezTo>
                  <a:cubicBezTo>
                    <a:pt x="776" y="21"/>
                    <a:pt x="753" y="23"/>
                    <a:pt x="730" y="29"/>
                  </a:cubicBezTo>
                  <a:cubicBezTo>
                    <a:pt x="695" y="9"/>
                    <a:pt x="658" y="0"/>
                    <a:pt x="62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82"/>
            <p:cNvSpPr/>
            <p:nvPr/>
          </p:nvSpPr>
          <p:spPr>
            <a:xfrm>
              <a:off x="6921157" y="-550670"/>
              <a:ext cx="141075" cy="77801"/>
            </a:xfrm>
            <a:custGeom>
              <a:avLst/>
              <a:gdLst/>
              <a:ahLst/>
              <a:cxnLst/>
              <a:rect l="l" t="t" r="r" b="b"/>
              <a:pathLst>
                <a:path w="2894" h="1596" extrusionOk="0">
                  <a:moveTo>
                    <a:pt x="468" y="284"/>
                  </a:moveTo>
                  <a:cubicBezTo>
                    <a:pt x="844" y="302"/>
                    <a:pt x="1227" y="314"/>
                    <a:pt x="1590" y="428"/>
                  </a:cubicBezTo>
                  <a:cubicBezTo>
                    <a:pt x="2015" y="577"/>
                    <a:pt x="2414" y="889"/>
                    <a:pt x="2584" y="1319"/>
                  </a:cubicBezTo>
                  <a:cubicBezTo>
                    <a:pt x="2582" y="1319"/>
                    <a:pt x="2580" y="1319"/>
                    <a:pt x="2579" y="1318"/>
                  </a:cubicBezTo>
                  <a:cubicBezTo>
                    <a:pt x="2507" y="1309"/>
                    <a:pt x="2435" y="1300"/>
                    <a:pt x="2363" y="1290"/>
                  </a:cubicBezTo>
                  <a:cubicBezTo>
                    <a:pt x="1633" y="1235"/>
                    <a:pt x="865" y="931"/>
                    <a:pt x="468" y="284"/>
                  </a:cubicBezTo>
                  <a:close/>
                  <a:moveTo>
                    <a:pt x="367" y="0"/>
                  </a:moveTo>
                  <a:cubicBezTo>
                    <a:pt x="313" y="0"/>
                    <a:pt x="256" y="3"/>
                    <a:pt x="213" y="37"/>
                  </a:cubicBezTo>
                  <a:cubicBezTo>
                    <a:pt x="1" y="226"/>
                    <a:pt x="401" y="576"/>
                    <a:pt x="527" y="724"/>
                  </a:cubicBezTo>
                  <a:cubicBezTo>
                    <a:pt x="1050" y="1262"/>
                    <a:pt x="1774" y="1573"/>
                    <a:pt x="2522" y="1592"/>
                  </a:cubicBezTo>
                  <a:cubicBezTo>
                    <a:pt x="2560" y="1593"/>
                    <a:pt x="2598" y="1596"/>
                    <a:pt x="2636" y="1596"/>
                  </a:cubicBezTo>
                  <a:cubicBezTo>
                    <a:pt x="2682" y="1596"/>
                    <a:pt x="2728" y="1592"/>
                    <a:pt x="2772" y="1578"/>
                  </a:cubicBezTo>
                  <a:cubicBezTo>
                    <a:pt x="2893" y="1531"/>
                    <a:pt x="2855" y="1345"/>
                    <a:pt x="2728" y="1337"/>
                  </a:cubicBezTo>
                  <a:cubicBezTo>
                    <a:pt x="2682" y="901"/>
                    <a:pt x="2342" y="538"/>
                    <a:pt x="1977" y="323"/>
                  </a:cubicBezTo>
                  <a:cubicBezTo>
                    <a:pt x="1594" y="92"/>
                    <a:pt x="1140" y="45"/>
                    <a:pt x="703" y="17"/>
                  </a:cubicBezTo>
                  <a:cubicBezTo>
                    <a:pt x="602" y="11"/>
                    <a:pt x="505" y="0"/>
                    <a:pt x="400" y="0"/>
                  </a:cubicBezTo>
                  <a:cubicBezTo>
                    <a:pt x="389" y="0"/>
                    <a:pt x="378" y="0"/>
                    <a:pt x="36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82"/>
            <p:cNvSpPr/>
            <p:nvPr/>
          </p:nvSpPr>
          <p:spPr>
            <a:xfrm>
              <a:off x="7960599" y="-1368507"/>
              <a:ext cx="160184" cy="121333"/>
            </a:xfrm>
            <a:custGeom>
              <a:avLst/>
              <a:gdLst/>
              <a:ahLst/>
              <a:cxnLst/>
              <a:rect l="l" t="t" r="r" b="b"/>
              <a:pathLst>
                <a:path w="3286" h="2489" extrusionOk="0">
                  <a:moveTo>
                    <a:pt x="2772" y="0"/>
                  </a:moveTo>
                  <a:cubicBezTo>
                    <a:pt x="2682" y="0"/>
                    <a:pt x="2590" y="23"/>
                    <a:pt x="2510" y="53"/>
                  </a:cubicBezTo>
                  <a:cubicBezTo>
                    <a:pt x="2164" y="187"/>
                    <a:pt x="1934" y="532"/>
                    <a:pt x="1776" y="845"/>
                  </a:cubicBezTo>
                  <a:cubicBezTo>
                    <a:pt x="1735" y="955"/>
                    <a:pt x="1666" y="1032"/>
                    <a:pt x="1590" y="1032"/>
                  </a:cubicBezTo>
                  <a:cubicBezTo>
                    <a:pt x="1540" y="1032"/>
                    <a:pt x="1488" y="999"/>
                    <a:pt x="1439" y="921"/>
                  </a:cubicBezTo>
                  <a:cubicBezTo>
                    <a:pt x="1295" y="745"/>
                    <a:pt x="1166" y="549"/>
                    <a:pt x="977" y="417"/>
                  </a:cubicBezTo>
                  <a:cubicBezTo>
                    <a:pt x="846" y="328"/>
                    <a:pt x="669" y="259"/>
                    <a:pt x="503" y="259"/>
                  </a:cubicBezTo>
                  <a:cubicBezTo>
                    <a:pt x="364" y="259"/>
                    <a:pt x="233" y="308"/>
                    <a:pt x="144" y="434"/>
                  </a:cubicBezTo>
                  <a:cubicBezTo>
                    <a:pt x="0" y="654"/>
                    <a:pt x="92" y="929"/>
                    <a:pt x="156" y="1160"/>
                  </a:cubicBezTo>
                  <a:cubicBezTo>
                    <a:pt x="329" y="1728"/>
                    <a:pt x="796" y="2126"/>
                    <a:pt x="1282" y="2432"/>
                  </a:cubicBezTo>
                  <a:cubicBezTo>
                    <a:pt x="1306" y="2449"/>
                    <a:pt x="1332" y="2464"/>
                    <a:pt x="1356" y="2478"/>
                  </a:cubicBezTo>
                  <a:cubicBezTo>
                    <a:pt x="1363" y="2482"/>
                    <a:pt x="1369" y="2486"/>
                    <a:pt x="1375" y="2489"/>
                  </a:cubicBezTo>
                  <a:cubicBezTo>
                    <a:pt x="1626" y="2422"/>
                    <a:pt x="1849" y="2240"/>
                    <a:pt x="2063" y="2106"/>
                  </a:cubicBezTo>
                  <a:cubicBezTo>
                    <a:pt x="2452" y="1856"/>
                    <a:pt x="2803" y="1537"/>
                    <a:pt x="3007" y="1117"/>
                  </a:cubicBezTo>
                  <a:cubicBezTo>
                    <a:pt x="3145" y="807"/>
                    <a:pt x="3286" y="354"/>
                    <a:pt x="3016" y="80"/>
                  </a:cubicBezTo>
                  <a:cubicBezTo>
                    <a:pt x="2945" y="22"/>
                    <a:pt x="2860" y="0"/>
                    <a:pt x="2772"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82"/>
            <p:cNvSpPr/>
            <p:nvPr/>
          </p:nvSpPr>
          <p:spPr>
            <a:xfrm>
              <a:off x="7948608" y="-1380791"/>
              <a:ext cx="185240" cy="144829"/>
            </a:xfrm>
            <a:custGeom>
              <a:avLst/>
              <a:gdLst/>
              <a:ahLst/>
              <a:cxnLst/>
              <a:rect l="l" t="t" r="r" b="b"/>
              <a:pathLst>
                <a:path w="3800" h="2971" extrusionOk="0">
                  <a:moveTo>
                    <a:pt x="3017" y="252"/>
                  </a:moveTo>
                  <a:cubicBezTo>
                    <a:pt x="3105" y="252"/>
                    <a:pt x="3191" y="274"/>
                    <a:pt x="3261" y="332"/>
                  </a:cubicBezTo>
                  <a:cubicBezTo>
                    <a:pt x="3532" y="606"/>
                    <a:pt x="3391" y="1059"/>
                    <a:pt x="3253" y="1369"/>
                  </a:cubicBezTo>
                  <a:cubicBezTo>
                    <a:pt x="3049" y="1789"/>
                    <a:pt x="2698" y="2108"/>
                    <a:pt x="2309" y="2358"/>
                  </a:cubicBezTo>
                  <a:cubicBezTo>
                    <a:pt x="2095" y="2492"/>
                    <a:pt x="1872" y="2674"/>
                    <a:pt x="1621" y="2742"/>
                  </a:cubicBezTo>
                  <a:cubicBezTo>
                    <a:pt x="1615" y="2738"/>
                    <a:pt x="1609" y="2734"/>
                    <a:pt x="1602" y="2730"/>
                  </a:cubicBezTo>
                  <a:cubicBezTo>
                    <a:pt x="1578" y="2716"/>
                    <a:pt x="1552" y="2701"/>
                    <a:pt x="1528" y="2685"/>
                  </a:cubicBezTo>
                  <a:cubicBezTo>
                    <a:pt x="1041" y="2378"/>
                    <a:pt x="575" y="1980"/>
                    <a:pt x="402" y="1413"/>
                  </a:cubicBezTo>
                  <a:cubicBezTo>
                    <a:pt x="337" y="1181"/>
                    <a:pt x="246" y="907"/>
                    <a:pt x="390" y="686"/>
                  </a:cubicBezTo>
                  <a:cubicBezTo>
                    <a:pt x="479" y="560"/>
                    <a:pt x="610" y="511"/>
                    <a:pt x="749" y="511"/>
                  </a:cubicBezTo>
                  <a:cubicBezTo>
                    <a:pt x="915" y="511"/>
                    <a:pt x="1092" y="580"/>
                    <a:pt x="1222" y="669"/>
                  </a:cubicBezTo>
                  <a:cubicBezTo>
                    <a:pt x="1412" y="801"/>
                    <a:pt x="1540" y="997"/>
                    <a:pt x="1685" y="1173"/>
                  </a:cubicBezTo>
                  <a:cubicBezTo>
                    <a:pt x="1734" y="1251"/>
                    <a:pt x="1786" y="1284"/>
                    <a:pt x="1836" y="1284"/>
                  </a:cubicBezTo>
                  <a:cubicBezTo>
                    <a:pt x="1912" y="1284"/>
                    <a:pt x="1981" y="1207"/>
                    <a:pt x="2022" y="1097"/>
                  </a:cubicBezTo>
                  <a:cubicBezTo>
                    <a:pt x="2180" y="784"/>
                    <a:pt x="2410" y="439"/>
                    <a:pt x="2754" y="305"/>
                  </a:cubicBezTo>
                  <a:cubicBezTo>
                    <a:pt x="2836" y="275"/>
                    <a:pt x="2928" y="252"/>
                    <a:pt x="3017" y="252"/>
                  </a:cubicBezTo>
                  <a:close/>
                  <a:moveTo>
                    <a:pt x="3056" y="1"/>
                  </a:moveTo>
                  <a:cubicBezTo>
                    <a:pt x="3044" y="1"/>
                    <a:pt x="3031" y="1"/>
                    <a:pt x="3018" y="1"/>
                  </a:cubicBezTo>
                  <a:cubicBezTo>
                    <a:pt x="2476" y="28"/>
                    <a:pt x="2086" y="481"/>
                    <a:pt x="1840" y="925"/>
                  </a:cubicBezTo>
                  <a:cubicBezTo>
                    <a:pt x="1694" y="729"/>
                    <a:pt x="1536" y="533"/>
                    <a:pt x="1319" y="413"/>
                  </a:cubicBezTo>
                  <a:cubicBezTo>
                    <a:pt x="1166" y="317"/>
                    <a:pt x="978" y="265"/>
                    <a:pt x="795" y="265"/>
                  </a:cubicBezTo>
                  <a:cubicBezTo>
                    <a:pt x="478" y="265"/>
                    <a:pt x="176" y="421"/>
                    <a:pt x="94" y="768"/>
                  </a:cubicBezTo>
                  <a:cubicBezTo>
                    <a:pt x="1" y="1285"/>
                    <a:pt x="281" y="1898"/>
                    <a:pt x="624" y="2280"/>
                  </a:cubicBezTo>
                  <a:cubicBezTo>
                    <a:pt x="901" y="2546"/>
                    <a:pt x="1213" y="2849"/>
                    <a:pt x="1599" y="2933"/>
                  </a:cubicBezTo>
                  <a:cubicBezTo>
                    <a:pt x="1601" y="2935"/>
                    <a:pt x="1603" y="2937"/>
                    <a:pt x="1606" y="2938"/>
                  </a:cubicBezTo>
                  <a:cubicBezTo>
                    <a:pt x="1643" y="2961"/>
                    <a:pt x="1681" y="2970"/>
                    <a:pt x="1719" y="2970"/>
                  </a:cubicBezTo>
                  <a:cubicBezTo>
                    <a:pt x="1826" y="2970"/>
                    <a:pt x="1935" y="2897"/>
                    <a:pt x="2031" y="2853"/>
                  </a:cubicBezTo>
                  <a:cubicBezTo>
                    <a:pt x="2186" y="2775"/>
                    <a:pt x="2339" y="2689"/>
                    <a:pt x="2483" y="2594"/>
                  </a:cubicBezTo>
                  <a:cubicBezTo>
                    <a:pt x="3008" y="2273"/>
                    <a:pt x="3450" y="1807"/>
                    <a:pt x="3630" y="1207"/>
                  </a:cubicBezTo>
                  <a:cubicBezTo>
                    <a:pt x="3799" y="725"/>
                    <a:pt x="3671" y="1"/>
                    <a:pt x="305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82"/>
            <p:cNvSpPr/>
            <p:nvPr/>
          </p:nvSpPr>
          <p:spPr>
            <a:xfrm>
              <a:off x="8123611" y="-1477214"/>
              <a:ext cx="27981" cy="23691"/>
            </a:xfrm>
            <a:custGeom>
              <a:avLst/>
              <a:gdLst/>
              <a:ahLst/>
              <a:cxnLst/>
              <a:rect l="l" t="t" r="r" b="b"/>
              <a:pathLst>
                <a:path w="574" h="486" extrusionOk="0">
                  <a:moveTo>
                    <a:pt x="223" y="1"/>
                  </a:moveTo>
                  <a:lnTo>
                    <a:pt x="223" y="1"/>
                  </a:lnTo>
                  <a:cubicBezTo>
                    <a:pt x="1" y="101"/>
                    <a:pt x="28" y="486"/>
                    <a:pt x="294" y="486"/>
                  </a:cubicBezTo>
                  <a:cubicBezTo>
                    <a:pt x="296" y="486"/>
                    <a:pt x="297" y="486"/>
                    <a:pt x="299" y="486"/>
                  </a:cubicBezTo>
                  <a:cubicBezTo>
                    <a:pt x="477" y="471"/>
                    <a:pt x="574" y="211"/>
                    <a:pt x="420" y="101"/>
                  </a:cubicBezTo>
                  <a:cubicBezTo>
                    <a:pt x="359" y="58"/>
                    <a:pt x="258" y="76"/>
                    <a:pt x="22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82"/>
            <p:cNvSpPr/>
            <p:nvPr/>
          </p:nvSpPr>
          <p:spPr>
            <a:xfrm>
              <a:off x="7836147" y="-1673179"/>
              <a:ext cx="38852" cy="31930"/>
            </a:xfrm>
            <a:custGeom>
              <a:avLst/>
              <a:gdLst/>
              <a:ahLst/>
              <a:cxnLst/>
              <a:rect l="l" t="t" r="r" b="b"/>
              <a:pathLst>
                <a:path w="797" h="655" extrusionOk="0">
                  <a:moveTo>
                    <a:pt x="396" y="0"/>
                  </a:moveTo>
                  <a:lnTo>
                    <a:pt x="396" y="0"/>
                  </a:lnTo>
                  <a:cubicBezTo>
                    <a:pt x="87" y="96"/>
                    <a:pt x="1" y="654"/>
                    <a:pt x="406" y="654"/>
                  </a:cubicBezTo>
                  <a:cubicBezTo>
                    <a:pt x="636" y="621"/>
                    <a:pt x="796" y="289"/>
                    <a:pt x="625" y="108"/>
                  </a:cubicBezTo>
                  <a:cubicBezTo>
                    <a:pt x="564" y="40"/>
                    <a:pt x="459" y="55"/>
                    <a:pt x="39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82"/>
            <p:cNvSpPr/>
            <p:nvPr/>
          </p:nvSpPr>
          <p:spPr>
            <a:xfrm>
              <a:off x="8110254" y="-1484331"/>
              <a:ext cx="55377" cy="42800"/>
            </a:xfrm>
            <a:custGeom>
              <a:avLst/>
              <a:gdLst/>
              <a:ahLst/>
              <a:cxnLst/>
              <a:rect l="l" t="t" r="r" b="b"/>
              <a:pathLst>
                <a:path w="1136" h="878" extrusionOk="0">
                  <a:moveTo>
                    <a:pt x="497" y="147"/>
                  </a:moveTo>
                  <a:cubicBezTo>
                    <a:pt x="532" y="222"/>
                    <a:pt x="633" y="204"/>
                    <a:pt x="694" y="247"/>
                  </a:cubicBezTo>
                  <a:cubicBezTo>
                    <a:pt x="848" y="357"/>
                    <a:pt x="751" y="617"/>
                    <a:pt x="573" y="632"/>
                  </a:cubicBezTo>
                  <a:cubicBezTo>
                    <a:pt x="571" y="632"/>
                    <a:pt x="570" y="632"/>
                    <a:pt x="568" y="632"/>
                  </a:cubicBezTo>
                  <a:cubicBezTo>
                    <a:pt x="302" y="632"/>
                    <a:pt x="275" y="246"/>
                    <a:pt x="497" y="147"/>
                  </a:cubicBezTo>
                  <a:close/>
                  <a:moveTo>
                    <a:pt x="534" y="0"/>
                  </a:moveTo>
                  <a:cubicBezTo>
                    <a:pt x="512" y="0"/>
                    <a:pt x="490" y="1"/>
                    <a:pt x="469" y="3"/>
                  </a:cubicBezTo>
                  <a:cubicBezTo>
                    <a:pt x="129" y="46"/>
                    <a:pt x="0" y="526"/>
                    <a:pt x="250" y="750"/>
                  </a:cubicBezTo>
                  <a:cubicBezTo>
                    <a:pt x="336" y="839"/>
                    <a:pt x="438" y="877"/>
                    <a:pt x="538" y="877"/>
                  </a:cubicBezTo>
                  <a:cubicBezTo>
                    <a:pt x="842" y="877"/>
                    <a:pt x="1136" y="524"/>
                    <a:pt x="957" y="207"/>
                  </a:cubicBezTo>
                  <a:cubicBezTo>
                    <a:pt x="876" y="49"/>
                    <a:pt x="700" y="0"/>
                    <a:pt x="53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82"/>
            <p:cNvSpPr/>
            <p:nvPr/>
          </p:nvSpPr>
          <p:spPr>
            <a:xfrm>
              <a:off x="7819963" y="-1680832"/>
              <a:ext cx="75266" cy="51965"/>
            </a:xfrm>
            <a:custGeom>
              <a:avLst/>
              <a:gdLst/>
              <a:ahLst/>
              <a:cxnLst/>
              <a:rect l="l" t="t" r="r" b="b"/>
              <a:pathLst>
                <a:path w="1544" h="1066" extrusionOk="0">
                  <a:moveTo>
                    <a:pt x="728" y="156"/>
                  </a:moveTo>
                  <a:cubicBezTo>
                    <a:pt x="791" y="212"/>
                    <a:pt x="896" y="197"/>
                    <a:pt x="957" y="265"/>
                  </a:cubicBezTo>
                  <a:cubicBezTo>
                    <a:pt x="1128" y="446"/>
                    <a:pt x="968" y="778"/>
                    <a:pt x="738" y="810"/>
                  </a:cubicBezTo>
                  <a:cubicBezTo>
                    <a:pt x="738" y="810"/>
                    <a:pt x="738" y="810"/>
                    <a:pt x="737" y="810"/>
                  </a:cubicBezTo>
                  <a:cubicBezTo>
                    <a:pt x="333" y="810"/>
                    <a:pt x="419" y="252"/>
                    <a:pt x="728" y="156"/>
                  </a:cubicBezTo>
                  <a:close/>
                  <a:moveTo>
                    <a:pt x="718" y="0"/>
                  </a:moveTo>
                  <a:cubicBezTo>
                    <a:pt x="144" y="0"/>
                    <a:pt x="0" y="979"/>
                    <a:pt x="653" y="1062"/>
                  </a:cubicBezTo>
                  <a:cubicBezTo>
                    <a:pt x="672" y="1064"/>
                    <a:pt x="691" y="1065"/>
                    <a:pt x="710" y="1065"/>
                  </a:cubicBezTo>
                  <a:cubicBezTo>
                    <a:pt x="1331" y="1065"/>
                    <a:pt x="1543" y="29"/>
                    <a:pt x="801" y="7"/>
                  </a:cubicBezTo>
                  <a:cubicBezTo>
                    <a:pt x="773" y="2"/>
                    <a:pt x="745" y="0"/>
                    <a:pt x="71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82"/>
            <p:cNvSpPr/>
            <p:nvPr/>
          </p:nvSpPr>
          <p:spPr>
            <a:xfrm>
              <a:off x="7838633" y="-1809526"/>
              <a:ext cx="86771" cy="66638"/>
            </a:xfrm>
            <a:custGeom>
              <a:avLst/>
              <a:gdLst/>
              <a:ahLst/>
              <a:cxnLst/>
              <a:rect l="l" t="t" r="r" b="b"/>
              <a:pathLst>
                <a:path w="1780" h="1367" extrusionOk="0">
                  <a:moveTo>
                    <a:pt x="313" y="1"/>
                  </a:moveTo>
                  <a:cubicBezTo>
                    <a:pt x="26" y="1"/>
                    <a:pt x="0" y="778"/>
                    <a:pt x="806" y="1366"/>
                  </a:cubicBezTo>
                  <a:cubicBezTo>
                    <a:pt x="1096" y="1197"/>
                    <a:pt x="1331" y="955"/>
                    <a:pt x="1529" y="692"/>
                  </a:cubicBezTo>
                  <a:cubicBezTo>
                    <a:pt x="1780" y="296"/>
                    <a:pt x="1655" y="68"/>
                    <a:pt x="1460" y="68"/>
                  </a:cubicBezTo>
                  <a:cubicBezTo>
                    <a:pt x="1308" y="68"/>
                    <a:pt x="1115" y="204"/>
                    <a:pt x="1019" y="504"/>
                  </a:cubicBezTo>
                  <a:cubicBezTo>
                    <a:pt x="994" y="567"/>
                    <a:pt x="953" y="594"/>
                    <a:pt x="911" y="594"/>
                  </a:cubicBezTo>
                  <a:cubicBezTo>
                    <a:pt x="852" y="594"/>
                    <a:pt x="789" y="540"/>
                    <a:pt x="762" y="464"/>
                  </a:cubicBezTo>
                  <a:cubicBezTo>
                    <a:pt x="594" y="133"/>
                    <a:pt x="431" y="1"/>
                    <a:pt x="313"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82"/>
            <p:cNvSpPr/>
            <p:nvPr/>
          </p:nvSpPr>
          <p:spPr>
            <a:xfrm>
              <a:off x="7832394" y="-1820786"/>
              <a:ext cx="105295" cy="85844"/>
            </a:xfrm>
            <a:custGeom>
              <a:avLst/>
              <a:gdLst/>
              <a:ahLst/>
              <a:cxnLst/>
              <a:rect l="l" t="t" r="r" b="b"/>
              <a:pathLst>
                <a:path w="2160" h="1761" extrusionOk="0">
                  <a:moveTo>
                    <a:pt x="441" y="232"/>
                  </a:moveTo>
                  <a:cubicBezTo>
                    <a:pt x="559" y="232"/>
                    <a:pt x="722" y="364"/>
                    <a:pt x="890" y="695"/>
                  </a:cubicBezTo>
                  <a:cubicBezTo>
                    <a:pt x="918" y="771"/>
                    <a:pt x="980" y="825"/>
                    <a:pt x="1040" y="825"/>
                  </a:cubicBezTo>
                  <a:cubicBezTo>
                    <a:pt x="1082" y="825"/>
                    <a:pt x="1122" y="798"/>
                    <a:pt x="1147" y="735"/>
                  </a:cubicBezTo>
                  <a:cubicBezTo>
                    <a:pt x="1243" y="435"/>
                    <a:pt x="1436" y="299"/>
                    <a:pt x="1588" y="299"/>
                  </a:cubicBezTo>
                  <a:cubicBezTo>
                    <a:pt x="1783" y="299"/>
                    <a:pt x="1908" y="527"/>
                    <a:pt x="1657" y="923"/>
                  </a:cubicBezTo>
                  <a:cubicBezTo>
                    <a:pt x="1459" y="1187"/>
                    <a:pt x="1224" y="1428"/>
                    <a:pt x="934" y="1597"/>
                  </a:cubicBezTo>
                  <a:cubicBezTo>
                    <a:pt x="128" y="1009"/>
                    <a:pt x="154" y="232"/>
                    <a:pt x="441" y="232"/>
                  </a:cubicBezTo>
                  <a:close/>
                  <a:moveTo>
                    <a:pt x="448" y="0"/>
                  </a:moveTo>
                  <a:cubicBezTo>
                    <a:pt x="255" y="0"/>
                    <a:pt x="81" y="128"/>
                    <a:pt x="29" y="432"/>
                  </a:cubicBezTo>
                  <a:cubicBezTo>
                    <a:pt x="0" y="980"/>
                    <a:pt x="407" y="1507"/>
                    <a:pt x="905" y="1707"/>
                  </a:cubicBezTo>
                  <a:cubicBezTo>
                    <a:pt x="928" y="1746"/>
                    <a:pt x="959" y="1761"/>
                    <a:pt x="993" y="1761"/>
                  </a:cubicBezTo>
                  <a:cubicBezTo>
                    <a:pt x="1073" y="1761"/>
                    <a:pt x="1172" y="1685"/>
                    <a:pt x="1240" y="1660"/>
                  </a:cubicBezTo>
                  <a:cubicBezTo>
                    <a:pt x="1557" y="1468"/>
                    <a:pt x="1852" y="1191"/>
                    <a:pt x="1995" y="844"/>
                  </a:cubicBezTo>
                  <a:cubicBezTo>
                    <a:pt x="2159" y="365"/>
                    <a:pt x="1932" y="91"/>
                    <a:pt x="1636" y="91"/>
                  </a:cubicBezTo>
                  <a:cubicBezTo>
                    <a:pt x="1439" y="91"/>
                    <a:pt x="1212" y="211"/>
                    <a:pt x="1047" y="469"/>
                  </a:cubicBezTo>
                  <a:cubicBezTo>
                    <a:pt x="938" y="184"/>
                    <a:pt x="679" y="0"/>
                    <a:pt x="44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82"/>
            <p:cNvSpPr/>
            <p:nvPr/>
          </p:nvSpPr>
          <p:spPr>
            <a:xfrm>
              <a:off x="7503104" y="-1838628"/>
              <a:ext cx="111827" cy="99640"/>
            </a:xfrm>
            <a:custGeom>
              <a:avLst/>
              <a:gdLst/>
              <a:ahLst/>
              <a:cxnLst/>
              <a:rect l="l" t="t" r="r" b="b"/>
              <a:pathLst>
                <a:path w="2294" h="2044" extrusionOk="0">
                  <a:moveTo>
                    <a:pt x="1805" y="0"/>
                  </a:moveTo>
                  <a:cubicBezTo>
                    <a:pt x="1399" y="50"/>
                    <a:pt x="1311" y="510"/>
                    <a:pt x="1314" y="850"/>
                  </a:cubicBezTo>
                  <a:cubicBezTo>
                    <a:pt x="1320" y="968"/>
                    <a:pt x="1250" y="1061"/>
                    <a:pt x="1157" y="1061"/>
                  </a:cubicBezTo>
                  <a:cubicBezTo>
                    <a:pt x="1121" y="1061"/>
                    <a:pt x="1081" y="1048"/>
                    <a:pt x="1041" y="1016"/>
                  </a:cubicBezTo>
                  <a:cubicBezTo>
                    <a:pt x="855" y="880"/>
                    <a:pt x="674" y="700"/>
                    <a:pt x="429" y="687"/>
                  </a:cubicBezTo>
                  <a:cubicBezTo>
                    <a:pt x="422" y="687"/>
                    <a:pt x="415" y="687"/>
                    <a:pt x="408" y="687"/>
                  </a:cubicBezTo>
                  <a:cubicBezTo>
                    <a:pt x="96" y="687"/>
                    <a:pt x="0" y="984"/>
                    <a:pt x="182" y="1223"/>
                  </a:cubicBezTo>
                  <a:cubicBezTo>
                    <a:pt x="357" y="1467"/>
                    <a:pt x="622" y="1625"/>
                    <a:pt x="876" y="1773"/>
                  </a:cubicBezTo>
                  <a:cubicBezTo>
                    <a:pt x="1097" y="1885"/>
                    <a:pt x="1309" y="2043"/>
                    <a:pt x="1563" y="2043"/>
                  </a:cubicBezTo>
                  <a:cubicBezTo>
                    <a:pt x="1573" y="2043"/>
                    <a:pt x="1584" y="2043"/>
                    <a:pt x="1594" y="2042"/>
                  </a:cubicBezTo>
                  <a:cubicBezTo>
                    <a:pt x="1598" y="2043"/>
                    <a:pt x="1601" y="2043"/>
                    <a:pt x="1604" y="2043"/>
                  </a:cubicBezTo>
                  <a:cubicBezTo>
                    <a:pt x="1678" y="2043"/>
                    <a:pt x="1706" y="1957"/>
                    <a:pt x="1736" y="1903"/>
                  </a:cubicBezTo>
                  <a:cubicBezTo>
                    <a:pt x="1786" y="1800"/>
                    <a:pt x="1824" y="1689"/>
                    <a:pt x="1866" y="1582"/>
                  </a:cubicBezTo>
                  <a:cubicBezTo>
                    <a:pt x="1947" y="1373"/>
                    <a:pt x="2013" y="1197"/>
                    <a:pt x="2076" y="992"/>
                  </a:cubicBezTo>
                  <a:cubicBezTo>
                    <a:pt x="2182" y="669"/>
                    <a:pt x="2293" y="30"/>
                    <a:pt x="1805"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82"/>
            <p:cNvSpPr/>
            <p:nvPr/>
          </p:nvSpPr>
          <p:spPr>
            <a:xfrm>
              <a:off x="7469663" y="-1851741"/>
              <a:ext cx="154871" cy="124501"/>
            </a:xfrm>
            <a:custGeom>
              <a:avLst/>
              <a:gdLst/>
              <a:ahLst/>
              <a:cxnLst/>
              <a:rect l="l" t="t" r="r" b="b"/>
              <a:pathLst>
                <a:path w="3177" h="2554" extrusionOk="0">
                  <a:moveTo>
                    <a:pt x="2491" y="269"/>
                  </a:moveTo>
                  <a:cubicBezTo>
                    <a:pt x="2979" y="299"/>
                    <a:pt x="2868" y="938"/>
                    <a:pt x="2762" y="1261"/>
                  </a:cubicBezTo>
                  <a:cubicBezTo>
                    <a:pt x="2699" y="1466"/>
                    <a:pt x="2633" y="1642"/>
                    <a:pt x="2552" y="1851"/>
                  </a:cubicBezTo>
                  <a:cubicBezTo>
                    <a:pt x="2510" y="1958"/>
                    <a:pt x="2471" y="2069"/>
                    <a:pt x="2421" y="2172"/>
                  </a:cubicBezTo>
                  <a:cubicBezTo>
                    <a:pt x="2392" y="2226"/>
                    <a:pt x="2364" y="2312"/>
                    <a:pt x="2289" y="2312"/>
                  </a:cubicBezTo>
                  <a:cubicBezTo>
                    <a:pt x="2286" y="2312"/>
                    <a:pt x="2282" y="2312"/>
                    <a:pt x="2279" y="2311"/>
                  </a:cubicBezTo>
                  <a:cubicBezTo>
                    <a:pt x="2268" y="2312"/>
                    <a:pt x="2258" y="2312"/>
                    <a:pt x="2248" y="2312"/>
                  </a:cubicBezTo>
                  <a:cubicBezTo>
                    <a:pt x="1994" y="2312"/>
                    <a:pt x="1783" y="2154"/>
                    <a:pt x="1562" y="2042"/>
                  </a:cubicBezTo>
                  <a:cubicBezTo>
                    <a:pt x="1308" y="1894"/>
                    <a:pt x="1043" y="1736"/>
                    <a:pt x="867" y="1492"/>
                  </a:cubicBezTo>
                  <a:cubicBezTo>
                    <a:pt x="686" y="1252"/>
                    <a:pt x="782" y="956"/>
                    <a:pt x="1094" y="956"/>
                  </a:cubicBezTo>
                  <a:cubicBezTo>
                    <a:pt x="1101" y="956"/>
                    <a:pt x="1108" y="956"/>
                    <a:pt x="1115" y="956"/>
                  </a:cubicBezTo>
                  <a:cubicBezTo>
                    <a:pt x="1360" y="968"/>
                    <a:pt x="1541" y="1149"/>
                    <a:pt x="1727" y="1285"/>
                  </a:cubicBezTo>
                  <a:cubicBezTo>
                    <a:pt x="1767" y="1317"/>
                    <a:pt x="1807" y="1330"/>
                    <a:pt x="1843" y="1330"/>
                  </a:cubicBezTo>
                  <a:cubicBezTo>
                    <a:pt x="1936" y="1330"/>
                    <a:pt x="2006" y="1237"/>
                    <a:pt x="1998" y="1119"/>
                  </a:cubicBezTo>
                  <a:cubicBezTo>
                    <a:pt x="1997" y="779"/>
                    <a:pt x="2085" y="319"/>
                    <a:pt x="2491" y="269"/>
                  </a:cubicBezTo>
                  <a:close/>
                  <a:moveTo>
                    <a:pt x="2509" y="0"/>
                  </a:moveTo>
                  <a:cubicBezTo>
                    <a:pt x="2407" y="0"/>
                    <a:pt x="2302" y="29"/>
                    <a:pt x="2200" y="93"/>
                  </a:cubicBezTo>
                  <a:cubicBezTo>
                    <a:pt x="1886" y="264"/>
                    <a:pt x="1774" y="629"/>
                    <a:pt x="1767" y="967"/>
                  </a:cubicBezTo>
                  <a:cubicBezTo>
                    <a:pt x="1542" y="776"/>
                    <a:pt x="1309" y="695"/>
                    <a:pt x="1106" y="695"/>
                  </a:cubicBezTo>
                  <a:cubicBezTo>
                    <a:pt x="337" y="695"/>
                    <a:pt x="1" y="1848"/>
                    <a:pt x="2195" y="2537"/>
                  </a:cubicBezTo>
                  <a:cubicBezTo>
                    <a:pt x="2233" y="2548"/>
                    <a:pt x="2269" y="2554"/>
                    <a:pt x="2303" y="2554"/>
                  </a:cubicBezTo>
                  <a:cubicBezTo>
                    <a:pt x="2578" y="2554"/>
                    <a:pt x="2693" y="2203"/>
                    <a:pt x="2796" y="1978"/>
                  </a:cubicBezTo>
                  <a:cubicBezTo>
                    <a:pt x="2973" y="1544"/>
                    <a:pt x="3177" y="1078"/>
                    <a:pt x="3123" y="600"/>
                  </a:cubicBezTo>
                  <a:cubicBezTo>
                    <a:pt x="3092" y="261"/>
                    <a:pt x="2817" y="0"/>
                    <a:pt x="250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82"/>
            <p:cNvSpPr/>
            <p:nvPr/>
          </p:nvSpPr>
          <p:spPr>
            <a:xfrm>
              <a:off x="7255028" y="-1739573"/>
              <a:ext cx="116409" cy="103052"/>
            </a:xfrm>
            <a:custGeom>
              <a:avLst/>
              <a:gdLst/>
              <a:ahLst/>
              <a:cxnLst/>
              <a:rect l="l" t="t" r="r" b="b"/>
              <a:pathLst>
                <a:path w="2388" h="2114" extrusionOk="0">
                  <a:moveTo>
                    <a:pt x="732" y="0"/>
                  </a:moveTo>
                  <a:cubicBezTo>
                    <a:pt x="654" y="0"/>
                    <a:pt x="578" y="37"/>
                    <a:pt x="543" y="112"/>
                  </a:cubicBezTo>
                  <a:cubicBezTo>
                    <a:pt x="471" y="343"/>
                    <a:pt x="581" y="628"/>
                    <a:pt x="784" y="751"/>
                  </a:cubicBezTo>
                  <a:cubicBezTo>
                    <a:pt x="799" y="749"/>
                    <a:pt x="814" y="748"/>
                    <a:pt x="829" y="748"/>
                  </a:cubicBezTo>
                  <a:cubicBezTo>
                    <a:pt x="855" y="748"/>
                    <a:pt x="881" y="752"/>
                    <a:pt x="905" y="762"/>
                  </a:cubicBezTo>
                  <a:cubicBezTo>
                    <a:pt x="994" y="791"/>
                    <a:pt x="995" y="926"/>
                    <a:pt x="907" y="956"/>
                  </a:cubicBezTo>
                  <a:cubicBezTo>
                    <a:pt x="746" y="1017"/>
                    <a:pt x="1" y="1058"/>
                    <a:pt x="149" y="1340"/>
                  </a:cubicBezTo>
                  <a:cubicBezTo>
                    <a:pt x="215" y="1420"/>
                    <a:pt x="309" y="1452"/>
                    <a:pt x="407" y="1452"/>
                  </a:cubicBezTo>
                  <a:cubicBezTo>
                    <a:pt x="518" y="1452"/>
                    <a:pt x="634" y="1412"/>
                    <a:pt x="721" y="1356"/>
                  </a:cubicBezTo>
                  <a:cubicBezTo>
                    <a:pt x="732" y="1353"/>
                    <a:pt x="742" y="1351"/>
                    <a:pt x="753" y="1351"/>
                  </a:cubicBezTo>
                  <a:cubicBezTo>
                    <a:pt x="813" y="1351"/>
                    <a:pt x="866" y="1400"/>
                    <a:pt x="873" y="1462"/>
                  </a:cubicBezTo>
                  <a:cubicBezTo>
                    <a:pt x="869" y="1570"/>
                    <a:pt x="807" y="1664"/>
                    <a:pt x="790" y="1772"/>
                  </a:cubicBezTo>
                  <a:cubicBezTo>
                    <a:pt x="748" y="1922"/>
                    <a:pt x="843" y="2114"/>
                    <a:pt x="1008" y="2114"/>
                  </a:cubicBezTo>
                  <a:cubicBezTo>
                    <a:pt x="1017" y="2114"/>
                    <a:pt x="1027" y="2113"/>
                    <a:pt x="1036" y="2112"/>
                  </a:cubicBezTo>
                  <a:cubicBezTo>
                    <a:pt x="1209" y="2087"/>
                    <a:pt x="1329" y="1896"/>
                    <a:pt x="1339" y="1731"/>
                  </a:cubicBezTo>
                  <a:cubicBezTo>
                    <a:pt x="1349" y="1639"/>
                    <a:pt x="1295" y="1553"/>
                    <a:pt x="1308" y="1463"/>
                  </a:cubicBezTo>
                  <a:cubicBezTo>
                    <a:pt x="1323" y="1402"/>
                    <a:pt x="1380" y="1364"/>
                    <a:pt x="1440" y="1364"/>
                  </a:cubicBezTo>
                  <a:cubicBezTo>
                    <a:pt x="1450" y="1364"/>
                    <a:pt x="1459" y="1365"/>
                    <a:pt x="1469" y="1367"/>
                  </a:cubicBezTo>
                  <a:cubicBezTo>
                    <a:pt x="1627" y="1405"/>
                    <a:pt x="1774" y="1454"/>
                    <a:pt x="1928" y="1454"/>
                  </a:cubicBezTo>
                  <a:cubicBezTo>
                    <a:pt x="1966" y="1454"/>
                    <a:pt x="2004" y="1451"/>
                    <a:pt x="2044" y="1444"/>
                  </a:cubicBezTo>
                  <a:cubicBezTo>
                    <a:pt x="2204" y="1422"/>
                    <a:pt x="2387" y="1254"/>
                    <a:pt x="2251" y="1097"/>
                  </a:cubicBezTo>
                  <a:cubicBezTo>
                    <a:pt x="2153" y="996"/>
                    <a:pt x="2008" y="958"/>
                    <a:pt x="1871" y="949"/>
                  </a:cubicBezTo>
                  <a:cubicBezTo>
                    <a:pt x="1827" y="947"/>
                    <a:pt x="1782" y="941"/>
                    <a:pt x="1750" y="908"/>
                  </a:cubicBezTo>
                  <a:cubicBezTo>
                    <a:pt x="1651" y="807"/>
                    <a:pt x="1766" y="697"/>
                    <a:pt x="1828" y="613"/>
                  </a:cubicBezTo>
                  <a:cubicBezTo>
                    <a:pt x="1930" y="465"/>
                    <a:pt x="2065" y="316"/>
                    <a:pt x="2044" y="127"/>
                  </a:cubicBezTo>
                  <a:cubicBezTo>
                    <a:pt x="2012" y="40"/>
                    <a:pt x="1930" y="8"/>
                    <a:pt x="1842" y="8"/>
                  </a:cubicBezTo>
                  <a:cubicBezTo>
                    <a:pt x="1777" y="8"/>
                    <a:pt x="1709" y="26"/>
                    <a:pt x="1658" y="52"/>
                  </a:cubicBezTo>
                  <a:cubicBezTo>
                    <a:pt x="1436" y="163"/>
                    <a:pt x="1386" y="430"/>
                    <a:pt x="1397" y="653"/>
                  </a:cubicBezTo>
                  <a:cubicBezTo>
                    <a:pt x="1385" y="706"/>
                    <a:pt x="1333" y="739"/>
                    <a:pt x="1281" y="739"/>
                  </a:cubicBezTo>
                  <a:cubicBezTo>
                    <a:pt x="1257" y="739"/>
                    <a:pt x="1232" y="731"/>
                    <a:pt x="1212" y="715"/>
                  </a:cubicBezTo>
                  <a:cubicBezTo>
                    <a:pt x="1139" y="634"/>
                    <a:pt x="1130" y="511"/>
                    <a:pt x="1085" y="414"/>
                  </a:cubicBezTo>
                  <a:cubicBezTo>
                    <a:pt x="1035" y="282"/>
                    <a:pt x="992" y="131"/>
                    <a:pt x="873" y="46"/>
                  </a:cubicBezTo>
                  <a:cubicBezTo>
                    <a:pt x="832" y="16"/>
                    <a:pt x="782" y="0"/>
                    <a:pt x="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82"/>
            <p:cNvSpPr/>
            <p:nvPr/>
          </p:nvSpPr>
          <p:spPr>
            <a:xfrm>
              <a:off x="7247131" y="-1751467"/>
              <a:ext cx="139077" cy="125037"/>
            </a:xfrm>
            <a:custGeom>
              <a:avLst/>
              <a:gdLst/>
              <a:ahLst/>
              <a:cxnLst/>
              <a:rect l="l" t="t" r="r" b="b"/>
              <a:pathLst>
                <a:path w="2853" h="2565" extrusionOk="0">
                  <a:moveTo>
                    <a:pt x="894" y="244"/>
                  </a:moveTo>
                  <a:cubicBezTo>
                    <a:pt x="944" y="244"/>
                    <a:pt x="994" y="260"/>
                    <a:pt x="1035" y="290"/>
                  </a:cubicBezTo>
                  <a:cubicBezTo>
                    <a:pt x="1154" y="375"/>
                    <a:pt x="1197" y="526"/>
                    <a:pt x="1247" y="659"/>
                  </a:cubicBezTo>
                  <a:cubicBezTo>
                    <a:pt x="1292" y="756"/>
                    <a:pt x="1301" y="879"/>
                    <a:pt x="1374" y="959"/>
                  </a:cubicBezTo>
                  <a:cubicBezTo>
                    <a:pt x="1394" y="976"/>
                    <a:pt x="1419" y="983"/>
                    <a:pt x="1444" y="983"/>
                  </a:cubicBezTo>
                  <a:cubicBezTo>
                    <a:pt x="1495" y="983"/>
                    <a:pt x="1547" y="951"/>
                    <a:pt x="1559" y="898"/>
                  </a:cubicBezTo>
                  <a:cubicBezTo>
                    <a:pt x="1548" y="674"/>
                    <a:pt x="1598" y="407"/>
                    <a:pt x="1820" y="296"/>
                  </a:cubicBezTo>
                  <a:cubicBezTo>
                    <a:pt x="1871" y="270"/>
                    <a:pt x="1939" y="252"/>
                    <a:pt x="2004" y="252"/>
                  </a:cubicBezTo>
                  <a:cubicBezTo>
                    <a:pt x="2092" y="252"/>
                    <a:pt x="2174" y="284"/>
                    <a:pt x="2206" y="371"/>
                  </a:cubicBezTo>
                  <a:cubicBezTo>
                    <a:pt x="2227" y="560"/>
                    <a:pt x="2092" y="709"/>
                    <a:pt x="1990" y="858"/>
                  </a:cubicBezTo>
                  <a:cubicBezTo>
                    <a:pt x="1928" y="941"/>
                    <a:pt x="1813" y="1051"/>
                    <a:pt x="1912" y="1152"/>
                  </a:cubicBezTo>
                  <a:cubicBezTo>
                    <a:pt x="1944" y="1185"/>
                    <a:pt x="1989" y="1191"/>
                    <a:pt x="2033" y="1194"/>
                  </a:cubicBezTo>
                  <a:cubicBezTo>
                    <a:pt x="2170" y="1202"/>
                    <a:pt x="2315" y="1240"/>
                    <a:pt x="2413" y="1342"/>
                  </a:cubicBezTo>
                  <a:cubicBezTo>
                    <a:pt x="2549" y="1498"/>
                    <a:pt x="2366" y="1666"/>
                    <a:pt x="2206" y="1688"/>
                  </a:cubicBezTo>
                  <a:cubicBezTo>
                    <a:pt x="2166" y="1695"/>
                    <a:pt x="2128" y="1698"/>
                    <a:pt x="2090" y="1698"/>
                  </a:cubicBezTo>
                  <a:cubicBezTo>
                    <a:pt x="1936" y="1698"/>
                    <a:pt x="1789" y="1649"/>
                    <a:pt x="1631" y="1612"/>
                  </a:cubicBezTo>
                  <a:cubicBezTo>
                    <a:pt x="1621" y="1610"/>
                    <a:pt x="1611" y="1609"/>
                    <a:pt x="1601" y="1609"/>
                  </a:cubicBezTo>
                  <a:cubicBezTo>
                    <a:pt x="1541" y="1609"/>
                    <a:pt x="1485" y="1647"/>
                    <a:pt x="1470" y="1708"/>
                  </a:cubicBezTo>
                  <a:cubicBezTo>
                    <a:pt x="1457" y="1797"/>
                    <a:pt x="1511" y="1883"/>
                    <a:pt x="1501" y="1975"/>
                  </a:cubicBezTo>
                  <a:cubicBezTo>
                    <a:pt x="1491" y="2140"/>
                    <a:pt x="1371" y="2331"/>
                    <a:pt x="1198" y="2356"/>
                  </a:cubicBezTo>
                  <a:cubicBezTo>
                    <a:pt x="1189" y="2357"/>
                    <a:pt x="1179" y="2358"/>
                    <a:pt x="1170" y="2358"/>
                  </a:cubicBezTo>
                  <a:cubicBezTo>
                    <a:pt x="1005" y="2358"/>
                    <a:pt x="910" y="2166"/>
                    <a:pt x="952" y="2016"/>
                  </a:cubicBezTo>
                  <a:cubicBezTo>
                    <a:pt x="969" y="1910"/>
                    <a:pt x="1031" y="1814"/>
                    <a:pt x="1035" y="1706"/>
                  </a:cubicBezTo>
                  <a:cubicBezTo>
                    <a:pt x="1028" y="1644"/>
                    <a:pt x="975" y="1595"/>
                    <a:pt x="915" y="1595"/>
                  </a:cubicBezTo>
                  <a:cubicBezTo>
                    <a:pt x="904" y="1595"/>
                    <a:pt x="894" y="1597"/>
                    <a:pt x="883" y="1600"/>
                  </a:cubicBezTo>
                  <a:cubicBezTo>
                    <a:pt x="796" y="1656"/>
                    <a:pt x="680" y="1696"/>
                    <a:pt x="569" y="1696"/>
                  </a:cubicBezTo>
                  <a:cubicBezTo>
                    <a:pt x="471" y="1696"/>
                    <a:pt x="377" y="1664"/>
                    <a:pt x="311" y="1584"/>
                  </a:cubicBezTo>
                  <a:cubicBezTo>
                    <a:pt x="163" y="1302"/>
                    <a:pt x="910" y="1261"/>
                    <a:pt x="1069" y="1200"/>
                  </a:cubicBezTo>
                  <a:cubicBezTo>
                    <a:pt x="1157" y="1170"/>
                    <a:pt x="1156" y="1035"/>
                    <a:pt x="1067" y="1006"/>
                  </a:cubicBezTo>
                  <a:cubicBezTo>
                    <a:pt x="1044" y="996"/>
                    <a:pt x="1018" y="992"/>
                    <a:pt x="991" y="992"/>
                  </a:cubicBezTo>
                  <a:cubicBezTo>
                    <a:pt x="976" y="992"/>
                    <a:pt x="961" y="993"/>
                    <a:pt x="946" y="995"/>
                  </a:cubicBezTo>
                  <a:cubicBezTo>
                    <a:pt x="743" y="872"/>
                    <a:pt x="633" y="587"/>
                    <a:pt x="705" y="357"/>
                  </a:cubicBezTo>
                  <a:cubicBezTo>
                    <a:pt x="740" y="282"/>
                    <a:pt x="816" y="244"/>
                    <a:pt x="894" y="244"/>
                  </a:cubicBezTo>
                  <a:close/>
                  <a:moveTo>
                    <a:pt x="897" y="1"/>
                  </a:moveTo>
                  <a:cubicBezTo>
                    <a:pt x="775" y="1"/>
                    <a:pt x="654" y="49"/>
                    <a:pt x="559" y="161"/>
                  </a:cubicBezTo>
                  <a:cubicBezTo>
                    <a:pt x="354" y="415"/>
                    <a:pt x="483" y="825"/>
                    <a:pt x="704" y="1029"/>
                  </a:cubicBezTo>
                  <a:cubicBezTo>
                    <a:pt x="482" y="1068"/>
                    <a:pt x="207" y="1129"/>
                    <a:pt x="112" y="1359"/>
                  </a:cubicBezTo>
                  <a:cubicBezTo>
                    <a:pt x="0" y="1679"/>
                    <a:pt x="344" y="1862"/>
                    <a:pt x="629" y="1862"/>
                  </a:cubicBezTo>
                  <a:cubicBezTo>
                    <a:pt x="667" y="1862"/>
                    <a:pt x="703" y="1859"/>
                    <a:pt x="737" y="1853"/>
                  </a:cubicBezTo>
                  <a:lnTo>
                    <a:pt x="737" y="1853"/>
                  </a:lnTo>
                  <a:cubicBezTo>
                    <a:pt x="644" y="2140"/>
                    <a:pt x="795" y="2520"/>
                    <a:pt x="1119" y="2560"/>
                  </a:cubicBezTo>
                  <a:cubicBezTo>
                    <a:pt x="1140" y="2563"/>
                    <a:pt x="1162" y="2564"/>
                    <a:pt x="1183" y="2564"/>
                  </a:cubicBezTo>
                  <a:cubicBezTo>
                    <a:pt x="1502" y="2564"/>
                    <a:pt x="1743" y="2211"/>
                    <a:pt x="1721" y="1906"/>
                  </a:cubicBezTo>
                  <a:lnTo>
                    <a:pt x="1721" y="1906"/>
                  </a:lnTo>
                  <a:cubicBezTo>
                    <a:pt x="1833" y="1937"/>
                    <a:pt x="1953" y="1958"/>
                    <a:pt x="2071" y="1958"/>
                  </a:cubicBezTo>
                  <a:cubicBezTo>
                    <a:pt x="2252" y="1958"/>
                    <a:pt x="2428" y="1909"/>
                    <a:pt x="2563" y="1774"/>
                  </a:cubicBezTo>
                  <a:cubicBezTo>
                    <a:pt x="2853" y="1453"/>
                    <a:pt x="2579" y="1077"/>
                    <a:pt x="2216" y="994"/>
                  </a:cubicBezTo>
                  <a:cubicBezTo>
                    <a:pt x="2685" y="433"/>
                    <a:pt x="2395" y="22"/>
                    <a:pt x="2014" y="22"/>
                  </a:cubicBezTo>
                  <a:cubicBezTo>
                    <a:pt x="1814" y="22"/>
                    <a:pt x="1589" y="135"/>
                    <a:pt x="1435" y="399"/>
                  </a:cubicBezTo>
                  <a:cubicBezTo>
                    <a:pt x="1356" y="166"/>
                    <a:pt x="1124" y="1"/>
                    <a:pt x="89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82"/>
            <p:cNvSpPr/>
            <p:nvPr/>
          </p:nvSpPr>
          <p:spPr>
            <a:xfrm>
              <a:off x="7190438" y="-1555454"/>
              <a:ext cx="39632" cy="26275"/>
            </a:xfrm>
            <a:custGeom>
              <a:avLst/>
              <a:gdLst/>
              <a:ahLst/>
              <a:cxnLst/>
              <a:rect l="l" t="t" r="r" b="b"/>
              <a:pathLst>
                <a:path w="813" h="539" extrusionOk="0">
                  <a:moveTo>
                    <a:pt x="283" y="1"/>
                  </a:moveTo>
                  <a:cubicBezTo>
                    <a:pt x="0" y="183"/>
                    <a:pt x="191" y="539"/>
                    <a:pt x="480" y="539"/>
                  </a:cubicBezTo>
                  <a:cubicBezTo>
                    <a:pt x="490" y="539"/>
                    <a:pt x="500" y="538"/>
                    <a:pt x="510" y="537"/>
                  </a:cubicBezTo>
                  <a:cubicBezTo>
                    <a:pt x="742" y="532"/>
                    <a:pt x="812" y="130"/>
                    <a:pt x="601" y="40"/>
                  </a:cubicBezTo>
                  <a:cubicBezTo>
                    <a:pt x="557" y="17"/>
                    <a:pt x="509" y="7"/>
                    <a:pt x="460" y="7"/>
                  </a:cubicBezTo>
                  <a:cubicBezTo>
                    <a:pt x="452" y="7"/>
                    <a:pt x="445" y="8"/>
                    <a:pt x="437" y="8"/>
                  </a:cubicBezTo>
                  <a:cubicBezTo>
                    <a:pt x="408" y="12"/>
                    <a:pt x="376" y="21"/>
                    <a:pt x="346" y="21"/>
                  </a:cubicBezTo>
                  <a:cubicBezTo>
                    <a:pt x="324" y="21"/>
                    <a:pt x="302" y="16"/>
                    <a:pt x="28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82"/>
            <p:cNvSpPr/>
            <p:nvPr/>
          </p:nvSpPr>
          <p:spPr>
            <a:xfrm>
              <a:off x="7497303" y="-1698869"/>
              <a:ext cx="24325" cy="19402"/>
            </a:xfrm>
            <a:custGeom>
              <a:avLst/>
              <a:gdLst/>
              <a:ahLst/>
              <a:cxnLst/>
              <a:rect l="l" t="t" r="r" b="b"/>
              <a:pathLst>
                <a:path w="499" h="398" extrusionOk="0">
                  <a:moveTo>
                    <a:pt x="202" y="1"/>
                  </a:moveTo>
                  <a:lnTo>
                    <a:pt x="202" y="1"/>
                  </a:lnTo>
                  <a:cubicBezTo>
                    <a:pt x="1" y="82"/>
                    <a:pt x="72" y="398"/>
                    <a:pt x="277" y="398"/>
                  </a:cubicBezTo>
                  <a:cubicBezTo>
                    <a:pt x="284" y="398"/>
                    <a:pt x="290" y="397"/>
                    <a:pt x="297" y="397"/>
                  </a:cubicBezTo>
                  <a:cubicBezTo>
                    <a:pt x="446" y="390"/>
                    <a:pt x="499" y="178"/>
                    <a:pt x="390" y="85"/>
                  </a:cubicBezTo>
                  <a:cubicBezTo>
                    <a:pt x="339" y="32"/>
                    <a:pt x="247" y="58"/>
                    <a:pt x="20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82"/>
            <p:cNvSpPr/>
            <p:nvPr/>
          </p:nvSpPr>
          <p:spPr>
            <a:xfrm>
              <a:off x="7484873" y="-1706571"/>
              <a:ext cx="49284" cy="38169"/>
            </a:xfrm>
            <a:custGeom>
              <a:avLst/>
              <a:gdLst/>
              <a:ahLst/>
              <a:cxnLst/>
              <a:rect l="l" t="t" r="r" b="b"/>
              <a:pathLst>
                <a:path w="1011" h="783" extrusionOk="0">
                  <a:moveTo>
                    <a:pt x="457" y="159"/>
                  </a:moveTo>
                  <a:cubicBezTo>
                    <a:pt x="502" y="216"/>
                    <a:pt x="594" y="190"/>
                    <a:pt x="645" y="243"/>
                  </a:cubicBezTo>
                  <a:cubicBezTo>
                    <a:pt x="754" y="336"/>
                    <a:pt x="701" y="548"/>
                    <a:pt x="552" y="555"/>
                  </a:cubicBezTo>
                  <a:cubicBezTo>
                    <a:pt x="545" y="555"/>
                    <a:pt x="539" y="556"/>
                    <a:pt x="532" y="556"/>
                  </a:cubicBezTo>
                  <a:cubicBezTo>
                    <a:pt x="327" y="556"/>
                    <a:pt x="256" y="241"/>
                    <a:pt x="457" y="159"/>
                  </a:cubicBezTo>
                  <a:close/>
                  <a:moveTo>
                    <a:pt x="564" y="0"/>
                  </a:moveTo>
                  <a:cubicBezTo>
                    <a:pt x="531" y="0"/>
                    <a:pt x="499" y="7"/>
                    <a:pt x="471" y="23"/>
                  </a:cubicBezTo>
                  <a:cubicBezTo>
                    <a:pt x="468" y="23"/>
                    <a:pt x="465" y="23"/>
                    <a:pt x="461" y="23"/>
                  </a:cubicBezTo>
                  <a:cubicBezTo>
                    <a:pt x="1" y="23"/>
                    <a:pt x="12" y="688"/>
                    <a:pt x="431" y="772"/>
                  </a:cubicBezTo>
                  <a:cubicBezTo>
                    <a:pt x="460" y="779"/>
                    <a:pt x="488" y="782"/>
                    <a:pt x="515" y="782"/>
                  </a:cubicBezTo>
                  <a:cubicBezTo>
                    <a:pt x="801" y="782"/>
                    <a:pt x="1010" y="427"/>
                    <a:pt x="848" y="172"/>
                  </a:cubicBezTo>
                  <a:cubicBezTo>
                    <a:pt x="800" y="81"/>
                    <a:pt x="675" y="0"/>
                    <a:pt x="5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82"/>
            <p:cNvSpPr/>
            <p:nvPr/>
          </p:nvSpPr>
          <p:spPr>
            <a:xfrm>
              <a:off x="7176886" y="-1567299"/>
              <a:ext cx="69173" cy="50210"/>
            </a:xfrm>
            <a:custGeom>
              <a:avLst/>
              <a:gdLst/>
              <a:ahLst/>
              <a:cxnLst/>
              <a:rect l="l" t="t" r="r" b="b"/>
              <a:pathLst>
                <a:path w="1419" h="1030" extrusionOk="0">
                  <a:moveTo>
                    <a:pt x="561" y="244"/>
                  </a:moveTo>
                  <a:lnTo>
                    <a:pt x="561" y="244"/>
                  </a:lnTo>
                  <a:cubicBezTo>
                    <a:pt x="580" y="259"/>
                    <a:pt x="602" y="264"/>
                    <a:pt x="624" y="264"/>
                  </a:cubicBezTo>
                  <a:cubicBezTo>
                    <a:pt x="654" y="264"/>
                    <a:pt x="686" y="255"/>
                    <a:pt x="715" y="251"/>
                  </a:cubicBezTo>
                  <a:cubicBezTo>
                    <a:pt x="721" y="251"/>
                    <a:pt x="727" y="251"/>
                    <a:pt x="733" y="251"/>
                  </a:cubicBezTo>
                  <a:cubicBezTo>
                    <a:pt x="784" y="251"/>
                    <a:pt x="834" y="259"/>
                    <a:pt x="879" y="283"/>
                  </a:cubicBezTo>
                  <a:cubicBezTo>
                    <a:pt x="1090" y="373"/>
                    <a:pt x="1020" y="775"/>
                    <a:pt x="788" y="780"/>
                  </a:cubicBezTo>
                  <a:cubicBezTo>
                    <a:pt x="778" y="781"/>
                    <a:pt x="768" y="782"/>
                    <a:pt x="758" y="782"/>
                  </a:cubicBezTo>
                  <a:cubicBezTo>
                    <a:pt x="469" y="782"/>
                    <a:pt x="278" y="426"/>
                    <a:pt x="561" y="244"/>
                  </a:cubicBezTo>
                  <a:close/>
                  <a:moveTo>
                    <a:pt x="756" y="1"/>
                  </a:moveTo>
                  <a:cubicBezTo>
                    <a:pt x="666" y="1"/>
                    <a:pt x="580" y="29"/>
                    <a:pt x="525" y="100"/>
                  </a:cubicBezTo>
                  <a:cubicBezTo>
                    <a:pt x="1" y="272"/>
                    <a:pt x="184" y="975"/>
                    <a:pt x="686" y="1020"/>
                  </a:cubicBezTo>
                  <a:cubicBezTo>
                    <a:pt x="718" y="1027"/>
                    <a:pt x="748" y="1030"/>
                    <a:pt x="778" y="1030"/>
                  </a:cubicBezTo>
                  <a:cubicBezTo>
                    <a:pt x="1216" y="1030"/>
                    <a:pt x="1419" y="350"/>
                    <a:pt x="1048" y="95"/>
                  </a:cubicBezTo>
                  <a:cubicBezTo>
                    <a:pt x="973" y="39"/>
                    <a:pt x="861" y="1"/>
                    <a:pt x="75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82"/>
            <p:cNvSpPr/>
            <p:nvPr/>
          </p:nvSpPr>
          <p:spPr>
            <a:xfrm>
              <a:off x="7638330" y="-1443334"/>
              <a:ext cx="95643" cy="72000"/>
            </a:xfrm>
            <a:custGeom>
              <a:avLst/>
              <a:gdLst/>
              <a:ahLst/>
              <a:cxnLst/>
              <a:rect l="l" t="t" r="r" b="b"/>
              <a:pathLst>
                <a:path w="1962" h="1477" extrusionOk="0">
                  <a:moveTo>
                    <a:pt x="1478" y="0"/>
                  </a:moveTo>
                  <a:cubicBezTo>
                    <a:pt x="1310" y="0"/>
                    <a:pt x="1119" y="157"/>
                    <a:pt x="1030" y="551"/>
                  </a:cubicBezTo>
                  <a:cubicBezTo>
                    <a:pt x="1027" y="646"/>
                    <a:pt x="961" y="714"/>
                    <a:pt x="887" y="714"/>
                  </a:cubicBezTo>
                  <a:cubicBezTo>
                    <a:pt x="849" y="714"/>
                    <a:pt x="810" y="696"/>
                    <a:pt x="776" y="654"/>
                  </a:cubicBezTo>
                  <a:cubicBezTo>
                    <a:pt x="639" y="488"/>
                    <a:pt x="539" y="276"/>
                    <a:pt x="342" y="174"/>
                  </a:cubicBezTo>
                  <a:cubicBezTo>
                    <a:pt x="297" y="150"/>
                    <a:pt x="257" y="139"/>
                    <a:pt x="222" y="139"/>
                  </a:cubicBezTo>
                  <a:cubicBezTo>
                    <a:pt x="46" y="139"/>
                    <a:pt x="0" y="414"/>
                    <a:pt x="77" y="578"/>
                  </a:cubicBezTo>
                  <a:cubicBezTo>
                    <a:pt x="204" y="910"/>
                    <a:pt x="487" y="1138"/>
                    <a:pt x="750" y="1361"/>
                  </a:cubicBezTo>
                  <a:cubicBezTo>
                    <a:pt x="795" y="1399"/>
                    <a:pt x="837" y="1438"/>
                    <a:pt x="880" y="1477"/>
                  </a:cubicBezTo>
                  <a:cubicBezTo>
                    <a:pt x="1104" y="1290"/>
                    <a:pt x="1344" y="1125"/>
                    <a:pt x="1540" y="910"/>
                  </a:cubicBezTo>
                  <a:cubicBezTo>
                    <a:pt x="1962" y="423"/>
                    <a:pt x="1753" y="0"/>
                    <a:pt x="1478"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82"/>
            <p:cNvSpPr/>
            <p:nvPr/>
          </p:nvSpPr>
          <p:spPr>
            <a:xfrm>
              <a:off x="7614005" y="-1454156"/>
              <a:ext cx="138102" cy="94034"/>
            </a:xfrm>
            <a:custGeom>
              <a:avLst/>
              <a:gdLst/>
              <a:ahLst/>
              <a:cxnLst/>
              <a:rect l="l" t="t" r="r" b="b"/>
              <a:pathLst>
                <a:path w="2833" h="1929" extrusionOk="0">
                  <a:moveTo>
                    <a:pt x="1977" y="222"/>
                  </a:moveTo>
                  <a:cubicBezTo>
                    <a:pt x="2252" y="222"/>
                    <a:pt x="2461" y="645"/>
                    <a:pt x="2039" y="1132"/>
                  </a:cubicBezTo>
                  <a:cubicBezTo>
                    <a:pt x="1843" y="1347"/>
                    <a:pt x="1603" y="1512"/>
                    <a:pt x="1378" y="1699"/>
                  </a:cubicBezTo>
                  <a:cubicBezTo>
                    <a:pt x="1336" y="1660"/>
                    <a:pt x="1294" y="1621"/>
                    <a:pt x="1249" y="1583"/>
                  </a:cubicBezTo>
                  <a:cubicBezTo>
                    <a:pt x="986" y="1360"/>
                    <a:pt x="703" y="1132"/>
                    <a:pt x="576" y="800"/>
                  </a:cubicBezTo>
                  <a:cubicBezTo>
                    <a:pt x="499" y="636"/>
                    <a:pt x="545" y="361"/>
                    <a:pt x="721" y="361"/>
                  </a:cubicBezTo>
                  <a:cubicBezTo>
                    <a:pt x="756" y="361"/>
                    <a:pt x="796" y="372"/>
                    <a:pt x="841" y="396"/>
                  </a:cubicBezTo>
                  <a:cubicBezTo>
                    <a:pt x="1038" y="498"/>
                    <a:pt x="1138" y="710"/>
                    <a:pt x="1275" y="876"/>
                  </a:cubicBezTo>
                  <a:cubicBezTo>
                    <a:pt x="1309" y="918"/>
                    <a:pt x="1348" y="936"/>
                    <a:pt x="1386" y="936"/>
                  </a:cubicBezTo>
                  <a:cubicBezTo>
                    <a:pt x="1460" y="936"/>
                    <a:pt x="1526" y="868"/>
                    <a:pt x="1529" y="773"/>
                  </a:cubicBezTo>
                  <a:cubicBezTo>
                    <a:pt x="1618" y="379"/>
                    <a:pt x="1809" y="222"/>
                    <a:pt x="1977" y="222"/>
                  </a:cubicBezTo>
                  <a:close/>
                  <a:moveTo>
                    <a:pt x="2024" y="0"/>
                  </a:moveTo>
                  <a:cubicBezTo>
                    <a:pt x="1797" y="0"/>
                    <a:pt x="1543" y="158"/>
                    <a:pt x="1361" y="548"/>
                  </a:cubicBezTo>
                  <a:cubicBezTo>
                    <a:pt x="1137" y="234"/>
                    <a:pt x="904" y="107"/>
                    <a:pt x="711" y="107"/>
                  </a:cubicBezTo>
                  <a:cubicBezTo>
                    <a:pt x="224" y="107"/>
                    <a:pt x="1" y="918"/>
                    <a:pt x="870" y="1571"/>
                  </a:cubicBezTo>
                  <a:cubicBezTo>
                    <a:pt x="1007" y="1682"/>
                    <a:pt x="1160" y="1768"/>
                    <a:pt x="1299" y="1878"/>
                  </a:cubicBezTo>
                  <a:cubicBezTo>
                    <a:pt x="1317" y="1910"/>
                    <a:pt x="1350" y="1927"/>
                    <a:pt x="1384" y="1927"/>
                  </a:cubicBezTo>
                  <a:cubicBezTo>
                    <a:pt x="1388" y="1927"/>
                    <a:pt x="1393" y="1926"/>
                    <a:pt x="1398" y="1926"/>
                  </a:cubicBezTo>
                  <a:cubicBezTo>
                    <a:pt x="1408" y="1928"/>
                    <a:pt x="1419" y="1929"/>
                    <a:pt x="1429" y="1929"/>
                  </a:cubicBezTo>
                  <a:cubicBezTo>
                    <a:pt x="1540" y="1929"/>
                    <a:pt x="1630" y="1820"/>
                    <a:pt x="1722" y="1768"/>
                  </a:cubicBezTo>
                  <a:cubicBezTo>
                    <a:pt x="1920" y="1633"/>
                    <a:pt x="2115" y="1488"/>
                    <a:pt x="2270" y="1303"/>
                  </a:cubicBezTo>
                  <a:cubicBezTo>
                    <a:pt x="2833" y="639"/>
                    <a:pt x="2482" y="0"/>
                    <a:pt x="202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82"/>
            <p:cNvSpPr/>
            <p:nvPr/>
          </p:nvSpPr>
          <p:spPr>
            <a:xfrm>
              <a:off x="7361590" y="-1571004"/>
              <a:ext cx="66004" cy="71318"/>
            </a:xfrm>
            <a:custGeom>
              <a:avLst/>
              <a:gdLst/>
              <a:ahLst/>
              <a:cxnLst/>
              <a:rect l="l" t="t" r="r" b="b"/>
              <a:pathLst>
                <a:path w="1354" h="1463" extrusionOk="0">
                  <a:moveTo>
                    <a:pt x="725" y="1"/>
                  </a:moveTo>
                  <a:cubicBezTo>
                    <a:pt x="691" y="1"/>
                    <a:pt x="656" y="4"/>
                    <a:pt x="618" y="10"/>
                  </a:cubicBezTo>
                  <a:cubicBezTo>
                    <a:pt x="161" y="116"/>
                    <a:pt x="0" y="746"/>
                    <a:pt x="260" y="1108"/>
                  </a:cubicBezTo>
                  <a:cubicBezTo>
                    <a:pt x="358" y="1249"/>
                    <a:pt x="486" y="1370"/>
                    <a:pt x="631" y="1463"/>
                  </a:cubicBezTo>
                  <a:cubicBezTo>
                    <a:pt x="769" y="1360"/>
                    <a:pt x="947" y="1306"/>
                    <a:pt x="1121" y="1306"/>
                  </a:cubicBezTo>
                  <a:cubicBezTo>
                    <a:pt x="1161" y="1306"/>
                    <a:pt x="1200" y="1309"/>
                    <a:pt x="1238" y="1314"/>
                  </a:cubicBezTo>
                  <a:cubicBezTo>
                    <a:pt x="1241" y="1307"/>
                    <a:pt x="1245" y="1300"/>
                    <a:pt x="1249" y="1293"/>
                  </a:cubicBezTo>
                  <a:cubicBezTo>
                    <a:pt x="1353" y="848"/>
                    <a:pt x="1299" y="1"/>
                    <a:pt x="7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82"/>
            <p:cNvSpPr/>
            <p:nvPr/>
          </p:nvSpPr>
          <p:spPr>
            <a:xfrm>
              <a:off x="7369731" y="-1448892"/>
              <a:ext cx="59131" cy="55621"/>
            </a:xfrm>
            <a:custGeom>
              <a:avLst/>
              <a:gdLst/>
              <a:ahLst/>
              <a:cxnLst/>
              <a:rect l="l" t="t" r="r" b="b"/>
              <a:pathLst>
                <a:path w="1213" h="1141" extrusionOk="0">
                  <a:moveTo>
                    <a:pt x="461" y="0"/>
                  </a:moveTo>
                  <a:cubicBezTo>
                    <a:pt x="298" y="381"/>
                    <a:pt x="0" y="1071"/>
                    <a:pt x="577" y="1140"/>
                  </a:cubicBezTo>
                  <a:cubicBezTo>
                    <a:pt x="875" y="1104"/>
                    <a:pt x="1105" y="831"/>
                    <a:pt x="1173" y="550"/>
                  </a:cubicBezTo>
                  <a:cubicBezTo>
                    <a:pt x="1213" y="393"/>
                    <a:pt x="1165" y="235"/>
                    <a:pt x="1162" y="79"/>
                  </a:cubicBezTo>
                  <a:cubicBezTo>
                    <a:pt x="1071" y="121"/>
                    <a:pt x="972" y="145"/>
                    <a:pt x="871" y="145"/>
                  </a:cubicBezTo>
                  <a:cubicBezTo>
                    <a:pt x="794" y="145"/>
                    <a:pt x="715" y="131"/>
                    <a:pt x="639" y="100"/>
                  </a:cubicBezTo>
                  <a:cubicBezTo>
                    <a:pt x="573" y="77"/>
                    <a:pt x="513" y="44"/>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82"/>
            <p:cNvSpPr/>
            <p:nvPr/>
          </p:nvSpPr>
          <p:spPr>
            <a:xfrm>
              <a:off x="7432664" y="-1530105"/>
              <a:ext cx="68490" cy="42313"/>
            </a:xfrm>
            <a:custGeom>
              <a:avLst/>
              <a:gdLst/>
              <a:ahLst/>
              <a:cxnLst/>
              <a:rect l="l" t="t" r="r" b="b"/>
              <a:pathLst>
                <a:path w="1405" h="868" extrusionOk="0">
                  <a:moveTo>
                    <a:pt x="858" y="1"/>
                  </a:moveTo>
                  <a:cubicBezTo>
                    <a:pt x="732" y="1"/>
                    <a:pt x="578" y="38"/>
                    <a:pt x="405" y="130"/>
                  </a:cubicBezTo>
                  <a:cubicBezTo>
                    <a:pt x="244" y="239"/>
                    <a:pt x="91" y="374"/>
                    <a:pt x="0" y="548"/>
                  </a:cubicBezTo>
                  <a:cubicBezTo>
                    <a:pt x="119" y="618"/>
                    <a:pt x="198" y="736"/>
                    <a:pt x="240" y="867"/>
                  </a:cubicBezTo>
                  <a:cubicBezTo>
                    <a:pt x="257" y="862"/>
                    <a:pt x="274" y="860"/>
                    <a:pt x="291" y="858"/>
                  </a:cubicBezTo>
                  <a:cubicBezTo>
                    <a:pt x="417" y="836"/>
                    <a:pt x="541" y="787"/>
                    <a:pt x="662" y="751"/>
                  </a:cubicBezTo>
                  <a:cubicBezTo>
                    <a:pt x="1405" y="521"/>
                    <a:pt x="1325" y="1"/>
                    <a:pt x="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82"/>
            <p:cNvSpPr/>
            <p:nvPr/>
          </p:nvSpPr>
          <p:spPr>
            <a:xfrm>
              <a:off x="7318692" y="-1492228"/>
              <a:ext cx="64785" cy="43824"/>
            </a:xfrm>
            <a:custGeom>
              <a:avLst/>
              <a:gdLst/>
              <a:ahLst/>
              <a:cxnLst/>
              <a:rect l="l" t="t" r="r" b="b"/>
              <a:pathLst>
                <a:path w="1329" h="899" extrusionOk="0">
                  <a:moveTo>
                    <a:pt x="565" y="1"/>
                  </a:moveTo>
                  <a:cubicBezTo>
                    <a:pt x="373" y="1"/>
                    <a:pt x="196" y="47"/>
                    <a:pt x="102" y="194"/>
                  </a:cubicBezTo>
                  <a:cubicBezTo>
                    <a:pt x="0" y="494"/>
                    <a:pt x="227" y="828"/>
                    <a:pt x="530" y="885"/>
                  </a:cubicBezTo>
                  <a:cubicBezTo>
                    <a:pt x="577" y="894"/>
                    <a:pt x="623" y="898"/>
                    <a:pt x="670" y="898"/>
                  </a:cubicBezTo>
                  <a:cubicBezTo>
                    <a:pt x="901" y="898"/>
                    <a:pt x="1125" y="795"/>
                    <a:pt x="1316" y="671"/>
                  </a:cubicBezTo>
                  <a:cubicBezTo>
                    <a:pt x="1321" y="668"/>
                    <a:pt x="1324" y="665"/>
                    <a:pt x="1329" y="663"/>
                  </a:cubicBezTo>
                  <a:cubicBezTo>
                    <a:pt x="1248" y="500"/>
                    <a:pt x="1230" y="306"/>
                    <a:pt x="1293" y="132"/>
                  </a:cubicBezTo>
                  <a:cubicBezTo>
                    <a:pt x="1252" y="123"/>
                    <a:pt x="1213" y="110"/>
                    <a:pt x="1183" y="102"/>
                  </a:cubicBezTo>
                  <a:cubicBezTo>
                    <a:pt x="1023" y="61"/>
                    <a:pt x="784"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82"/>
            <p:cNvSpPr/>
            <p:nvPr/>
          </p:nvSpPr>
          <p:spPr>
            <a:xfrm>
              <a:off x="7435248" y="-1476629"/>
              <a:ext cx="77314" cy="40948"/>
            </a:xfrm>
            <a:custGeom>
              <a:avLst/>
              <a:gdLst/>
              <a:ahLst/>
              <a:cxnLst/>
              <a:rect l="l" t="t" r="r" b="b"/>
              <a:pathLst>
                <a:path w="1586" h="840" extrusionOk="0">
                  <a:moveTo>
                    <a:pt x="457" y="1"/>
                  </a:moveTo>
                  <a:cubicBezTo>
                    <a:pt x="438" y="1"/>
                    <a:pt x="419" y="1"/>
                    <a:pt x="400" y="1"/>
                  </a:cubicBezTo>
                  <a:cubicBezTo>
                    <a:pt x="344" y="13"/>
                    <a:pt x="286" y="35"/>
                    <a:pt x="229" y="35"/>
                  </a:cubicBezTo>
                  <a:cubicBezTo>
                    <a:pt x="227" y="35"/>
                    <a:pt x="226" y="35"/>
                    <a:pt x="225" y="35"/>
                  </a:cubicBezTo>
                  <a:lnTo>
                    <a:pt x="225" y="35"/>
                  </a:lnTo>
                  <a:cubicBezTo>
                    <a:pt x="227" y="230"/>
                    <a:pt x="137" y="405"/>
                    <a:pt x="1" y="527"/>
                  </a:cubicBezTo>
                  <a:cubicBezTo>
                    <a:pt x="5" y="530"/>
                    <a:pt x="9" y="532"/>
                    <a:pt x="14" y="534"/>
                  </a:cubicBezTo>
                  <a:cubicBezTo>
                    <a:pt x="300" y="683"/>
                    <a:pt x="584" y="819"/>
                    <a:pt x="909" y="839"/>
                  </a:cubicBezTo>
                  <a:cubicBezTo>
                    <a:pt x="919" y="840"/>
                    <a:pt x="929" y="840"/>
                    <a:pt x="939" y="840"/>
                  </a:cubicBezTo>
                  <a:cubicBezTo>
                    <a:pt x="1461" y="840"/>
                    <a:pt x="1586" y="459"/>
                    <a:pt x="1124" y="160"/>
                  </a:cubicBezTo>
                  <a:cubicBezTo>
                    <a:pt x="928" y="33"/>
                    <a:pt x="68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82"/>
            <p:cNvSpPr/>
            <p:nvPr/>
          </p:nvSpPr>
          <p:spPr>
            <a:xfrm>
              <a:off x="7385184" y="-1496031"/>
              <a:ext cx="53720" cy="41094"/>
            </a:xfrm>
            <a:custGeom>
              <a:avLst/>
              <a:gdLst/>
              <a:ahLst/>
              <a:cxnLst/>
              <a:rect l="l" t="t" r="r" b="b"/>
              <a:pathLst>
                <a:path w="1102" h="843" extrusionOk="0">
                  <a:moveTo>
                    <a:pt x="552" y="1"/>
                  </a:moveTo>
                  <a:cubicBezTo>
                    <a:pt x="511" y="1"/>
                    <a:pt x="472" y="3"/>
                    <a:pt x="437" y="5"/>
                  </a:cubicBezTo>
                  <a:cubicBezTo>
                    <a:pt x="366" y="14"/>
                    <a:pt x="308" y="37"/>
                    <a:pt x="263" y="71"/>
                  </a:cubicBezTo>
                  <a:cubicBezTo>
                    <a:pt x="258" y="79"/>
                    <a:pt x="250" y="84"/>
                    <a:pt x="240" y="89"/>
                  </a:cubicBezTo>
                  <a:cubicBezTo>
                    <a:pt x="1" y="304"/>
                    <a:pt x="159" y="842"/>
                    <a:pt x="538" y="842"/>
                  </a:cubicBezTo>
                  <a:cubicBezTo>
                    <a:pt x="556" y="842"/>
                    <a:pt x="575" y="841"/>
                    <a:pt x="594" y="838"/>
                  </a:cubicBezTo>
                  <a:cubicBezTo>
                    <a:pt x="950" y="825"/>
                    <a:pt x="1101" y="351"/>
                    <a:pt x="877" y="100"/>
                  </a:cubicBezTo>
                  <a:cubicBezTo>
                    <a:pt x="794" y="19"/>
                    <a:pt x="668" y="1"/>
                    <a:pt x="552"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82"/>
            <p:cNvSpPr/>
            <p:nvPr/>
          </p:nvSpPr>
          <p:spPr>
            <a:xfrm>
              <a:off x="7289103" y="-1583630"/>
              <a:ext cx="247296" cy="202253"/>
            </a:xfrm>
            <a:custGeom>
              <a:avLst/>
              <a:gdLst/>
              <a:ahLst/>
              <a:cxnLst/>
              <a:rect l="l" t="t" r="r" b="b"/>
              <a:pathLst>
                <a:path w="5073" h="4149" extrusionOk="0">
                  <a:moveTo>
                    <a:pt x="2212" y="260"/>
                  </a:moveTo>
                  <a:cubicBezTo>
                    <a:pt x="2786" y="260"/>
                    <a:pt x="2840" y="1107"/>
                    <a:pt x="2736" y="1552"/>
                  </a:cubicBezTo>
                  <a:cubicBezTo>
                    <a:pt x="2732" y="1559"/>
                    <a:pt x="2728" y="1566"/>
                    <a:pt x="2725" y="1573"/>
                  </a:cubicBezTo>
                  <a:cubicBezTo>
                    <a:pt x="2687" y="1568"/>
                    <a:pt x="2648" y="1565"/>
                    <a:pt x="2608" y="1565"/>
                  </a:cubicBezTo>
                  <a:cubicBezTo>
                    <a:pt x="2434" y="1565"/>
                    <a:pt x="2256" y="1619"/>
                    <a:pt x="2118" y="1722"/>
                  </a:cubicBezTo>
                  <a:cubicBezTo>
                    <a:pt x="1973" y="1629"/>
                    <a:pt x="1845" y="1508"/>
                    <a:pt x="1747" y="1367"/>
                  </a:cubicBezTo>
                  <a:cubicBezTo>
                    <a:pt x="1487" y="1005"/>
                    <a:pt x="1648" y="375"/>
                    <a:pt x="2105" y="269"/>
                  </a:cubicBezTo>
                  <a:cubicBezTo>
                    <a:pt x="2143" y="263"/>
                    <a:pt x="2178" y="260"/>
                    <a:pt x="2212" y="260"/>
                  </a:cubicBezTo>
                  <a:close/>
                  <a:moveTo>
                    <a:pt x="3803" y="1099"/>
                  </a:moveTo>
                  <a:cubicBezTo>
                    <a:pt x="4270" y="1099"/>
                    <a:pt x="4350" y="1619"/>
                    <a:pt x="3607" y="1849"/>
                  </a:cubicBezTo>
                  <a:cubicBezTo>
                    <a:pt x="3486" y="1886"/>
                    <a:pt x="3362" y="1934"/>
                    <a:pt x="3236" y="1956"/>
                  </a:cubicBezTo>
                  <a:cubicBezTo>
                    <a:pt x="3219" y="1957"/>
                    <a:pt x="3202" y="1960"/>
                    <a:pt x="3185" y="1965"/>
                  </a:cubicBezTo>
                  <a:cubicBezTo>
                    <a:pt x="3143" y="1834"/>
                    <a:pt x="3064" y="1716"/>
                    <a:pt x="2945" y="1646"/>
                  </a:cubicBezTo>
                  <a:cubicBezTo>
                    <a:pt x="3036" y="1472"/>
                    <a:pt x="3189" y="1337"/>
                    <a:pt x="3350" y="1228"/>
                  </a:cubicBezTo>
                  <a:cubicBezTo>
                    <a:pt x="3523" y="1136"/>
                    <a:pt x="3677" y="1099"/>
                    <a:pt x="3803" y="1099"/>
                  </a:cubicBezTo>
                  <a:close/>
                  <a:moveTo>
                    <a:pt x="2524" y="1797"/>
                  </a:moveTo>
                  <a:cubicBezTo>
                    <a:pt x="2640" y="1797"/>
                    <a:pt x="2765" y="1816"/>
                    <a:pt x="2847" y="1896"/>
                  </a:cubicBezTo>
                  <a:cubicBezTo>
                    <a:pt x="3072" y="2148"/>
                    <a:pt x="2921" y="2622"/>
                    <a:pt x="2565" y="2635"/>
                  </a:cubicBezTo>
                  <a:cubicBezTo>
                    <a:pt x="2546" y="2638"/>
                    <a:pt x="2527" y="2639"/>
                    <a:pt x="2509" y="2639"/>
                  </a:cubicBezTo>
                  <a:cubicBezTo>
                    <a:pt x="2130" y="2639"/>
                    <a:pt x="1972" y="2101"/>
                    <a:pt x="2211" y="1886"/>
                  </a:cubicBezTo>
                  <a:cubicBezTo>
                    <a:pt x="2221" y="1881"/>
                    <a:pt x="2228" y="1875"/>
                    <a:pt x="2234" y="1866"/>
                  </a:cubicBezTo>
                  <a:cubicBezTo>
                    <a:pt x="2279" y="1833"/>
                    <a:pt x="2337" y="1811"/>
                    <a:pt x="2408" y="1802"/>
                  </a:cubicBezTo>
                  <a:cubicBezTo>
                    <a:pt x="2444" y="1800"/>
                    <a:pt x="2483" y="1797"/>
                    <a:pt x="2524" y="1797"/>
                  </a:cubicBezTo>
                  <a:close/>
                  <a:moveTo>
                    <a:pt x="1172" y="1876"/>
                  </a:moveTo>
                  <a:cubicBezTo>
                    <a:pt x="1391" y="1876"/>
                    <a:pt x="1630" y="1936"/>
                    <a:pt x="1790" y="1977"/>
                  </a:cubicBezTo>
                  <a:cubicBezTo>
                    <a:pt x="1820" y="1985"/>
                    <a:pt x="1859" y="1998"/>
                    <a:pt x="1900" y="2007"/>
                  </a:cubicBezTo>
                  <a:cubicBezTo>
                    <a:pt x="1837" y="2181"/>
                    <a:pt x="1855" y="2375"/>
                    <a:pt x="1936" y="2538"/>
                  </a:cubicBezTo>
                  <a:cubicBezTo>
                    <a:pt x="1931" y="2540"/>
                    <a:pt x="1928" y="2543"/>
                    <a:pt x="1923" y="2546"/>
                  </a:cubicBezTo>
                  <a:cubicBezTo>
                    <a:pt x="1732" y="2670"/>
                    <a:pt x="1509" y="2774"/>
                    <a:pt x="1278" y="2774"/>
                  </a:cubicBezTo>
                  <a:cubicBezTo>
                    <a:pt x="1231" y="2774"/>
                    <a:pt x="1184" y="2769"/>
                    <a:pt x="1137" y="2760"/>
                  </a:cubicBezTo>
                  <a:cubicBezTo>
                    <a:pt x="834" y="2703"/>
                    <a:pt x="607" y="2369"/>
                    <a:pt x="709" y="2069"/>
                  </a:cubicBezTo>
                  <a:cubicBezTo>
                    <a:pt x="803" y="1922"/>
                    <a:pt x="980" y="1876"/>
                    <a:pt x="1172" y="1876"/>
                  </a:cubicBezTo>
                  <a:close/>
                  <a:moveTo>
                    <a:pt x="3455" y="2196"/>
                  </a:moveTo>
                  <a:cubicBezTo>
                    <a:pt x="3685" y="2196"/>
                    <a:pt x="3926" y="2228"/>
                    <a:pt x="4121" y="2355"/>
                  </a:cubicBezTo>
                  <a:cubicBezTo>
                    <a:pt x="4584" y="2654"/>
                    <a:pt x="4459" y="3035"/>
                    <a:pt x="3937" y="3035"/>
                  </a:cubicBezTo>
                  <a:cubicBezTo>
                    <a:pt x="3927" y="3035"/>
                    <a:pt x="3917" y="3035"/>
                    <a:pt x="3907" y="3034"/>
                  </a:cubicBezTo>
                  <a:cubicBezTo>
                    <a:pt x="3582" y="3014"/>
                    <a:pt x="3298" y="2878"/>
                    <a:pt x="3012" y="2729"/>
                  </a:cubicBezTo>
                  <a:cubicBezTo>
                    <a:pt x="3007" y="2727"/>
                    <a:pt x="3003" y="2725"/>
                    <a:pt x="2999" y="2722"/>
                  </a:cubicBezTo>
                  <a:cubicBezTo>
                    <a:pt x="3135" y="2600"/>
                    <a:pt x="3225" y="2425"/>
                    <a:pt x="3222" y="2230"/>
                  </a:cubicBezTo>
                  <a:lnTo>
                    <a:pt x="3222" y="2230"/>
                  </a:lnTo>
                  <a:cubicBezTo>
                    <a:pt x="3223" y="2230"/>
                    <a:pt x="3224" y="2230"/>
                    <a:pt x="3226" y="2230"/>
                  </a:cubicBezTo>
                  <a:cubicBezTo>
                    <a:pt x="3284" y="2230"/>
                    <a:pt x="3342" y="2208"/>
                    <a:pt x="3398" y="2196"/>
                  </a:cubicBezTo>
                  <a:cubicBezTo>
                    <a:pt x="3417" y="2196"/>
                    <a:pt x="3436" y="2196"/>
                    <a:pt x="3455" y="2196"/>
                  </a:cubicBezTo>
                  <a:close/>
                  <a:moveTo>
                    <a:pt x="2115" y="2764"/>
                  </a:moveTo>
                  <a:lnTo>
                    <a:pt x="2115" y="2764"/>
                  </a:lnTo>
                  <a:cubicBezTo>
                    <a:pt x="2167" y="2807"/>
                    <a:pt x="2227" y="2841"/>
                    <a:pt x="2293" y="2864"/>
                  </a:cubicBezTo>
                  <a:cubicBezTo>
                    <a:pt x="2369" y="2895"/>
                    <a:pt x="2448" y="2909"/>
                    <a:pt x="2526" y="2909"/>
                  </a:cubicBezTo>
                  <a:cubicBezTo>
                    <a:pt x="2627" y="2909"/>
                    <a:pt x="2726" y="2885"/>
                    <a:pt x="2816" y="2843"/>
                  </a:cubicBezTo>
                  <a:cubicBezTo>
                    <a:pt x="2819" y="2999"/>
                    <a:pt x="2867" y="3157"/>
                    <a:pt x="2827" y="3314"/>
                  </a:cubicBezTo>
                  <a:cubicBezTo>
                    <a:pt x="2759" y="3595"/>
                    <a:pt x="2529" y="3868"/>
                    <a:pt x="2231" y="3904"/>
                  </a:cubicBezTo>
                  <a:cubicBezTo>
                    <a:pt x="1653" y="3835"/>
                    <a:pt x="1952" y="3145"/>
                    <a:pt x="2115" y="2764"/>
                  </a:cubicBezTo>
                  <a:close/>
                  <a:moveTo>
                    <a:pt x="2231" y="1"/>
                  </a:moveTo>
                  <a:cubicBezTo>
                    <a:pt x="2085" y="1"/>
                    <a:pt x="1925" y="50"/>
                    <a:pt x="1756" y="162"/>
                  </a:cubicBezTo>
                  <a:cubicBezTo>
                    <a:pt x="1273" y="530"/>
                    <a:pt x="1269" y="1317"/>
                    <a:pt x="1756" y="1685"/>
                  </a:cubicBezTo>
                  <a:cubicBezTo>
                    <a:pt x="1539" y="1625"/>
                    <a:pt x="1350" y="1599"/>
                    <a:pt x="1189" y="1599"/>
                  </a:cubicBezTo>
                  <a:cubicBezTo>
                    <a:pt x="1" y="1599"/>
                    <a:pt x="297" y="3019"/>
                    <a:pt x="1277" y="3019"/>
                  </a:cubicBezTo>
                  <a:cubicBezTo>
                    <a:pt x="1425" y="3019"/>
                    <a:pt x="1588" y="2986"/>
                    <a:pt x="1765" y="2912"/>
                  </a:cubicBezTo>
                  <a:lnTo>
                    <a:pt x="1765" y="2912"/>
                  </a:lnTo>
                  <a:cubicBezTo>
                    <a:pt x="1558" y="3347"/>
                    <a:pt x="1545" y="4042"/>
                    <a:pt x="2137" y="4147"/>
                  </a:cubicBezTo>
                  <a:cubicBezTo>
                    <a:pt x="2154" y="4148"/>
                    <a:pt x="2171" y="4148"/>
                    <a:pt x="2188" y="4148"/>
                  </a:cubicBezTo>
                  <a:cubicBezTo>
                    <a:pt x="2723" y="4148"/>
                    <a:pt x="3139" y="3561"/>
                    <a:pt x="3062" y="3048"/>
                  </a:cubicBezTo>
                  <a:lnTo>
                    <a:pt x="3062" y="3048"/>
                  </a:lnTo>
                  <a:cubicBezTo>
                    <a:pt x="3380" y="3238"/>
                    <a:pt x="3675" y="3316"/>
                    <a:pt x="3923" y="3316"/>
                  </a:cubicBezTo>
                  <a:cubicBezTo>
                    <a:pt x="4763" y="3316"/>
                    <a:pt x="5072" y="2430"/>
                    <a:pt x="3954" y="2010"/>
                  </a:cubicBezTo>
                  <a:cubicBezTo>
                    <a:pt x="4300" y="1863"/>
                    <a:pt x="4599" y="1407"/>
                    <a:pt x="4314" y="1070"/>
                  </a:cubicBezTo>
                  <a:cubicBezTo>
                    <a:pt x="4176" y="923"/>
                    <a:pt x="3997" y="863"/>
                    <a:pt x="3809" y="863"/>
                  </a:cubicBezTo>
                  <a:cubicBezTo>
                    <a:pt x="3525" y="863"/>
                    <a:pt x="3224" y="1002"/>
                    <a:pt x="3024" y="1186"/>
                  </a:cubicBezTo>
                  <a:cubicBezTo>
                    <a:pt x="3081" y="604"/>
                    <a:pt x="2743" y="1"/>
                    <a:pt x="223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82"/>
            <p:cNvSpPr/>
            <p:nvPr/>
          </p:nvSpPr>
          <p:spPr>
            <a:xfrm>
              <a:off x="7955091" y="-1668548"/>
              <a:ext cx="69611" cy="44506"/>
            </a:xfrm>
            <a:custGeom>
              <a:avLst/>
              <a:gdLst/>
              <a:ahLst/>
              <a:cxnLst/>
              <a:rect l="l" t="t" r="r" b="b"/>
              <a:pathLst>
                <a:path w="1428" h="913" extrusionOk="0">
                  <a:moveTo>
                    <a:pt x="575" y="0"/>
                  </a:moveTo>
                  <a:cubicBezTo>
                    <a:pt x="411" y="0"/>
                    <a:pt x="236" y="55"/>
                    <a:pt x="155" y="205"/>
                  </a:cubicBezTo>
                  <a:cubicBezTo>
                    <a:pt x="0" y="691"/>
                    <a:pt x="541" y="913"/>
                    <a:pt x="976" y="913"/>
                  </a:cubicBezTo>
                  <a:cubicBezTo>
                    <a:pt x="1066" y="913"/>
                    <a:pt x="1151" y="903"/>
                    <a:pt x="1225" y="885"/>
                  </a:cubicBezTo>
                  <a:cubicBezTo>
                    <a:pt x="1233" y="885"/>
                    <a:pt x="1241" y="886"/>
                    <a:pt x="1249" y="888"/>
                  </a:cubicBezTo>
                  <a:cubicBezTo>
                    <a:pt x="1230" y="718"/>
                    <a:pt x="1303" y="544"/>
                    <a:pt x="1427" y="403"/>
                  </a:cubicBezTo>
                  <a:cubicBezTo>
                    <a:pt x="1198" y="235"/>
                    <a:pt x="964" y="46"/>
                    <a:pt x="674" y="7"/>
                  </a:cubicBezTo>
                  <a:cubicBezTo>
                    <a:pt x="642" y="3"/>
                    <a:pt x="609" y="0"/>
                    <a:pt x="5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82"/>
            <p:cNvSpPr/>
            <p:nvPr/>
          </p:nvSpPr>
          <p:spPr>
            <a:xfrm>
              <a:off x="8028748" y="-1650024"/>
              <a:ext cx="50941" cy="34172"/>
            </a:xfrm>
            <a:custGeom>
              <a:avLst/>
              <a:gdLst/>
              <a:ahLst/>
              <a:cxnLst/>
              <a:rect l="l" t="t" r="r" b="b"/>
              <a:pathLst>
                <a:path w="1045" h="701" extrusionOk="0">
                  <a:moveTo>
                    <a:pt x="466" y="1"/>
                  </a:moveTo>
                  <a:lnTo>
                    <a:pt x="466" y="1"/>
                  </a:lnTo>
                  <a:cubicBezTo>
                    <a:pt x="426" y="6"/>
                    <a:pt x="387" y="13"/>
                    <a:pt x="347" y="22"/>
                  </a:cubicBezTo>
                  <a:cubicBezTo>
                    <a:pt x="219" y="103"/>
                    <a:pt x="108" y="208"/>
                    <a:pt x="40" y="341"/>
                  </a:cubicBezTo>
                  <a:cubicBezTo>
                    <a:pt x="16" y="372"/>
                    <a:pt x="11" y="424"/>
                    <a:pt x="0" y="468"/>
                  </a:cubicBezTo>
                  <a:cubicBezTo>
                    <a:pt x="23" y="599"/>
                    <a:pt x="131" y="700"/>
                    <a:pt x="331" y="700"/>
                  </a:cubicBezTo>
                  <a:cubicBezTo>
                    <a:pt x="343" y="700"/>
                    <a:pt x="355" y="700"/>
                    <a:pt x="367" y="699"/>
                  </a:cubicBezTo>
                  <a:cubicBezTo>
                    <a:pt x="875" y="688"/>
                    <a:pt x="1044" y="42"/>
                    <a:pt x="46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82"/>
            <p:cNvSpPr/>
            <p:nvPr/>
          </p:nvSpPr>
          <p:spPr>
            <a:xfrm>
              <a:off x="7997453" y="-1616096"/>
              <a:ext cx="55816" cy="61958"/>
            </a:xfrm>
            <a:custGeom>
              <a:avLst/>
              <a:gdLst/>
              <a:ahLst/>
              <a:cxnLst/>
              <a:rect l="l" t="t" r="r" b="b"/>
              <a:pathLst>
                <a:path w="1145" h="1271" extrusionOk="0">
                  <a:moveTo>
                    <a:pt x="444" y="0"/>
                  </a:moveTo>
                  <a:cubicBezTo>
                    <a:pt x="443" y="2"/>
                    <a:pt x="441" y="3"/>
                    <a:pt x="440" y="5"/>
                  </a:cubicBezTo>
                  <a:cubicBezTo>
                    <a:pt x="294" y="195"/>
                    <a:pt x="112" y="377"/>
                    <a:pt x="64" y="621"/>
                  </a:cubicBezTo>
                  <a:cubicBezTo>
                    <a:pt x="0" y="904"/>
                    <a:pt x="161" y="1271"/>
                    <a:pt x="480" y="1271"/>
                  </a:cubicBezTo>
                  <a:cubicBezTo>
                    <a:pt x="489" y="1271"/>
                    <a:pt x="498" y="1271"/>
                    <a:pt x="507" y="1270"/>
                  </a:cubicBezTo>
                  <a:cubicBezTo>
                    <a:pt x="952" y="1207"/>
                    <a:pt x="1144" y="680"/>
                    <a:pt x="1043" y="283"/>
                  </a:cubicBezTo>
                  <a:lnTo>
                    <a:pt x="1043" y="283"/>
                  </a:lnTo>
                  <a:cubicBezTo>
                    <a:pt x="1025" y="284"/>
                    <a:pt x="1007" y="284"/>
                    <a:pt x="989" y="284"/>
                  </a:cubicBezTo>
                  <a:cubicBezTo>
                    <a:pt x="866" y="284"/>
                    <a:pt x="743" y="256"/>
                    <a:pt x="637" y="195"/>
                  </a:cubicBezTo>
                  <a:cubicBezTo>
                    <a:pt x="549" y="137"/>
                    <a:pt x="486" y="70"/>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82"/>
            <p:cNvSpPr/>
            <p:nvPr/>
          </p:nvSpPr>
          <p:spPr>
            <a:xfrm>
              <a:off x="8025141" y="-1719197"/>
              <a:ext cx="48991" cy="62397"/>
            </a:xfrm>
            <a:custGeom>
              <a:avLst/>
              <a:gdLst/>
              <a:ahLst/>
              <a:cxnLst/>
              <a:rect l="l" t="t" r="r" b="b"/>
              <a:pathLst>
                <a:path w="1005" h="1280" extrusionOk="0">
                  <a:moveTo>
                    <a:pt x="498" y="0"/>
                  </a:moveTo>
                  <a:cubicBezTo>
                    <a:pt x="343" y="0"/>
                    <a:pt x="187" y="96"/>
                    <a:pt x="113" y="262"/>
                  </a:cubicBezTo>
                  <a:cubicBezTo>
                    <a:pt x="15" y="467"/>
                    <a:pt x="1" y="699"/>
                    <a:pt x="48" y="918"/>
                  </a:cubicBezTo>
                  <a:cubicBezTo>
                    <a:pt x="76" y="1043"/>
                    <a:pt x="115" y="1168"/>
                    <a:pt x="181" y="1279"/>
                  </a:cubicBezTo>
                  <a:cubicBezTo>
                    <a:pt x="304" y="1201"/>
                    <a:pt x="445" y="1154"/>
                    <a:pt x="586" y="1154"/>
                  </a:cubicBezTo>
                  <a:cubicBezTo>
                    <a:pt x="675" y="1154"/>
                    <a:pt x="763" y="1172"/>
                    <a:pt x="847" y="1214"/>
                  </a:cubicBezTo>
                  <a:cubicBezTo>
                    <a:pt x="961" y="889"/>
                    <a:pt x="1005" y="485"/>
                    <a:pt x="814" y="180"/>
                  </a:cubicBezTo>
                  <a:cubicBezTo>
                    <a:pt x="734" y="56"/>
                    <a:pt x="616" y="0"/>
                    <a:pt x="4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82"/>
            <p:cNvSpPr/>
            <p:nvPr/>
          </p:nvSpPr>
          <p:spPr>
            <a:xfrm>
              <a:off x="8075546" y="-1673374"/>
              <a:ext cx="52160" cy="38754"/>
            </a:xfrm>
            <a:custGeom>
              <a:avLst/>
              <a:gdLst/>
              <a:ahLst/>
              <a:cxnLst/>
              <a:rect l="l" t="t" r="r" b="b"/>
              <a:pathLst>
                <a:path w="1070" h="795" extrusionOk="0">
                  <a:moveTo>
                    <a:pt x="636" y="1"/>
                  </a:moveTo>
                  <a:cubicBezTo>
                    <a:pt x="400" y="1"/>
                    <a:pt x="157" y="147"/>
                    <a:pt x="30" y="339"/>
                  </a:cubicBezTo>
                  <a:cubicBezTo>
                    <a:pt x="25" y="366"/>
                    <a:pt x="15" y="391"/>
                    <a:pt x="0" y="410"/>
                  </a:cubicBezTo>
                  <a:cubicBezTo>
                    <a:pt x="95" y="514"/>
                    <a:pt x="146" y="653"/>
                    <a:pt x="147" y="794"/>
                  </a:cubicBezTo>
                  <a:cubicBezTo>
                    <a:pt x="150" y="794"/>
                    <a:pt x="154" y="795"/>
                    <a:pt x="158" y="795"/>
                  </a:cubicBezTo>
                  <a:cubicBezTo>
                    <a:pt x="247" y="785"/>
                    <a:pt x="334" y="769"/>
                    <a:pt x="415" y="753"/>
                  </a:cubicBezTo>
                  <a:cubicBezTo>
                    <a:pt x="616" y="707"/>
                    <a:pt x="847" y="663"/>
                    <a:pt x="981" y="492"/>
                  </a:cubicBezTo>
                  <a:cubicBezTo>
                    <a:pt x="1069" y="365"/>
                    <a:pt x="1045" y="167"/>
                    <a:pt x="912" y="81"/>
                  </a:cubicBezTo>
                  <a:cubicBezTo>
                    <a:pt x="827" y="25"/>
                    <a:pt x="732" y="1"/>
                    <a:pt x="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82"/>
            <p:cNvSpPr/>
            <p:nvPr/>
          </p:nvSpPr>
          <p:spPr>
            <a:xfrm>
              <a:off x="8062823" y="-1623115"/>
              <a:ext cx="50356" cy="44019"/>
            </a:xfrm>
            <a:custGeom>
              <a:avLst/>
              <a:gdLst/>
              <a:ahLst/>
              <a:cxnLst/>
              <a:rect l="l" t="t" r="r" b="b"/>
              <a:pathLst>
                <a:path w="1033" h="903" extrusionOk="0">
                  <a:moveTo>
                    <a:pt x="359" y="0"/>
                  </a:moveTo>
                  <a:cubicBezTo>
                    <a:pt x="291" y="160"/>
                    <a:pt x="157" y="280"/>
                    <a:pt x="1" y="352"/>
                  </a:cubicBezTo>
                  <a:cubicBezTo>
                    <a:pt x="173" y="547"/>
                    <a:pt x="333" y="779"/>
                    <a:pt x="583" y="878"/>
                  </a:cubicBezTo>
                  <a:cubicBezTo>
                    <a:pt x="626" y="895"/>
                    <a:pt x="667" y="902"/>
                    <a:pt x="707" y="902"/>
                  </a:cubicBezTo>
                  <a:cubicBezTo>
                    <a:pt x="897" y="902"/>
                    <a:pt x="1032" y="727"/>
                    <a:pt x="971" y="516"/>
                  </a:cubicBezTo>
                  <a:cubicBezTo>
                    <a:pt x="935" y="346"/>
                    <a:pt x="802" y="213"/>
                    <a:pt x="672" y="114"/>
                  </a:cubicBezTo>
                  <a:cubicBezTo>
                    <a:pt x="594" y="67"/>
                    <a:pt x="512" y="6"/>
                    <a:pt x="419" y="6"/>
                  </a:cubicBezTo>
                  <a:cubicBezTo>
                    <a:pt x="418" y="6"/>
                    <a:pt x="416" y="6"/>
                    <a:pt x="415" y="7"/>
                  </a:cubicBezTo>
                  <a:cubicBezTo>
                    <a:pt x="410" y="7"/>
                    <a:pt x="405" y="7"/>
                    <a:pt x="400" y="7"/>
                  </a:cubicBezTo>
                  <a:cubicBezTo>
                    <a:pt x="386" y="7"/>
                    <a:pt x="372" y="5"/>
                    <a:pt x="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82"/>
            <p:cNvSpPr/>
            <p:nvPr/>
          </p:nvSpPr>
          <p:spPr>
            <a:xfrm>
              <a:off x="7941149" y="-1730945"/>
              <a:ext cx="213758" cy="189530"/>
            </a:xfrm>
            <a:custGeom>
              <a:avLst/>
              <a:gdLst/>
              <a:ahLst/>
              <a:cxnLst/>
              <a:rect l="l" t="t" r="r" b="b"/>
              <a:pathLst>
                <a:path w="4385" h="3888" extrusionOk="0">
                  <a:moveTo>
                    <a:pt x="2220" y="241"/>
                  </a:moveTo>
                  <a:cubicBezTo>
                    <a:pt x="2339" y="241"/>
                    <a:pt x="2457" y="297"/>
                    <a:pt x="2537" y="421"/>
                  </a:cubicBezTo>
                  <a:cubicBezTo>
                    <a:pt x="2728" y="726"/>
                    <a:pt x="2684" y="1130"/>
                    <a:pt x="2570" y="1455"/>
                  </a:cubicBezTo>
                  <a:cubicBezTo>
                    <a:pt x="2486" y="1413"/>
                    <a:pt x="2398" y="1395"/>
                    <a:pt x="2309" y="1395"/>
                  </a:cubicBezTo>
                  <a:cubicBezTo>
                    <a:pt x="2168" y="1395"/>
                    <a:pt x="2027" y="1442"/>
                    <a:pt x="1904" y="1520"/>
                  </a:cubicBezTo>
                  <a:cubicBezTo>
                    <a:pt x="1838" y="1409"/>
                    <a:pt x="1799" y="1284"/>
                    <a:pt x="1771" y="1159"/>
                  </a:cubicBezTo>
                  <a:cubicBezTo>
                    <a:pt x="1724" y="940"/>
                    <a:pt x="1738" y="708"/>
                    <a:pt x="1836" y="503"/>
                  </a:cubicBezTo>
                  <a:cubicBezTo>
                    <a:pt x="1909" y="337"/>
                    <a:pt x="2065" y="241"/>
                    <a:pt x="2220" y="241"/>
                  </a:cubicBezTo>
                  <a:close/>
                  <a:moveTo>
                    <a:pt x="3394" y="1181"/>
                  </a:moveTo>
                  <a:cubicBezTo>
                    <a:pt x="3490" y="1181"/>
                    <a:pt x="3584" y="1205"/>
                    <a:pt x="3669" y="1261"/>
                  </a:cubicBezTo>
                  <a:cubicBezTo>
                    <a:pt x="3802" y="1348"/>
                    <a:pt x="3826" y="1546"/>
                    <a:pt x="3738" y="1673"/>
                  </a:cubicBezTo>
                  <a:cubicBezTo>
                    <a:pt x="3604" y="1844"/>
                    <a:pt x="3373" y="1888"/>
                    <a:pt x="3172" y="1934"/>
                  </a:cubicBezTo>
                  <a:cubicBezTo>
                    <a:pt x="3091" y="1950"/>
                    <a:pt x="3003" y="1965"/>
                    <a:pt x="2915" y="1976"/>
                  </a:cubicBezTo>
                  <a:cubicBezTo>
                    <a:pt x="2911" y="1975"/>
                    <a:pt x="2907" y="1975"/>
                    <a:pt x="2904" y="1975"/>
                  </a:cubicBezTo>
                  <a:cubicBezTo>
                    <a:pt x="2902" y="1834"/>
                    <a:pt x="2852" y="1695"/>
                    <a:pt x="2757" y="1591"/>
                  </a:cubicBezTo>
                  <a:cubicBezTo>
                    <a:pt x="2772" y="1572"/>
                    <a:pt x="2782" y="1546"/>
                    <a:pt x="2787" y="1520"/>
                  </a:cubicBezTo>
                  <a:cubicBezTo>
                    <a:pt x="2914" y="1328"/>
                    <a:pt x="3158" y="1181"/>
                    <a:pt x="3394" y="1181"/>
                  </a:cubicBezTo>
                  <a:close/>
                  <a:moveTo>
                    <a:pt x="859" y="1280"/>
                  </a:moveTo>
                  <a:cubicBezTo>
                    <a:pt x="894" y="1280"/>
                    <a:pt x="928" y="1282"/>
                    <a:pt x="960" y="1287"/>
                  </a:cubicBezTo>
                  <a:cubicBezTo>
                    <a:pt x="1250" y="1325"/>
                    <a:pt x="1483" y="1515"/>
                    <a:pt x="1713" y="1683"/>
                  </a:cubicBezTo>
                  <a:cubicBezTo>
                    <a:pt x="1589" y="1824"/>
                    <a:pt x="1516" y="1998"/>
                    <a:pt x="1535" y="2168"/>
                  </a:cubicBezTo>
                  <a:cubicBezTo>
                    <a:pt x="1527" y="2166"/>
                    <a:pt x="1519" y="2165"/>
                    <a:pt x="1511" y="2165"/>
                  </a:cubicBezTo>
                  <a:cubicBezTo>
                    <a:pt x="1437" y="2183"/>
                    <a:pt x="1352" y="2193"/>
                    <a:pt x="1262" y="2193"/>
                  </a:cubicBezTo>
                  <a:cubicBezTo>
                    <a:pt x="827" y="2193"/>
                    <a:pt x="286" y="1971"/>
                    <a:pt x="441" y="1485"/>
                  </a:cubicBezTo>
                  <a:cubicBezTo>
                    <a:pt x="522" y="1336"/>
                    <a:pt x="695" y="1280"/>
                    <a:pt x="859" y="1280"/>
                  </a:cubicBezTo>
                  <a:close/>
                  <a:moveTo>
                    <a:pt x="2263" y="1661"/>
                  </a:moveTo>
                  <a:lnTo>
                    <a:pt x="2263" y="1661"/>
                  </a:lnTo>
                  <a:cubicBezTo>
                    <a:pt x="2841" y="1702"/>
                    <a:pt x="2672" y="2348"/>
                    <a:pt x="2164" y="2358"/>
                  </a:cubicBezTo>
                  <a:cubicBezTo>
                    <a:pt x="2152" y="2359"/>
                    <a:pt x="2140" y="2359"/>
                    <a:pt x="2128" y="2359"/>
                  </a:cubicBezTo>
                  <a:cubicBezTo>
                    <a:pt x="1928" y="2359"/>
                    <a:pt x="1820" y="2259"/>
                    <a:pt x="1797" y="2128"/>
                  </a:cubicBezTo>
                  <a:cubicBezTo>
                    <a:pt x="1808" y="2083"/>
                    <a:pt x="1813" y="2032"/>
                    <a:pt x="1837" y="2001"/>
                  </a:cubicBezTo>
                  <a:cubicBezTo>
                    <a:pt x="1905" y="1867"/>
                    <a:pt x="2016" y="1763"/>
                    <a:pt x="2144" y="1682"/>
                  </a:cubicBezTo>
                  <a:cubicBezTo>
                    <a:pt x="2184" y="1673"/>
                    <a:pt x="2223" y="1666"/>
                    <a:pt x="2263" y="1661"/>
                  </a:cubicBezTo>
                  <a:close/>
                  <a:moveTo>
                    <a:pt x="2855" y="2212"/>
                  </a:moveTo>
                  <a:cubicBezTo>
                    <a:pt x="2868" y="2217"/>
                    <a:pt x="2882" y="2219"/>
                    <a:pt x="2896" y="2219"/>
                  </a:cubicBezTo>
                  <a:cubicBezTo>
                    <a:pt x="2901" y="2219"/>
                    <a:pt x="2906" y="2219"/>
                    <a:pt x="2911" y="2219"/>
                  </a:cubicBezTo>
                  <a:cubicBezTo>
                    <a:pt x="2911" y="2219"/>
                    <a:pt x="2912" y="2219"/>
                    <a:pt x="2913" y="2219"/>
                  </a:cubicBezTo>
                  <a:cubicBezTo>
                    <a:pt x="3007" y="2219"/>
                    <a:pt x="3090" y="2279"/>
                    <a:pt x="3168" y="2326"/>
                  </a:cubicBezTo>
                  <a:cubicBezTo>
                    <a:pt x="3298" y="2425"/>
                    <a:pt x="3431" y="2558"/>
                    <a:pt x="3467" y="2728"/>
                  </a:cubicBezTo>
                  <a:cubicBezTo>
                    <a:pt x="3528" y="2939"/>
                    <a:pt x="3393" y="3114"/>
                    <a:pt x="3202" y="3114"/>
                  </a:cubicBezTo>
                  <a:cubicBezTo>
                    <a:pt x="3163" y="3114"/>
                    <a:pt x="3121" y="3107"/>
                    <a:pt x="3078" y="3090"/>
                  </a:cubicBezTo>
                  <a:cubicBezTo>
                    <a:pt x="2829" y="2991"/>
                    <a:pt x="2669" y="2759"/>
                    <a:pt x="2496" y="2564"/>
                  </a:cubicBezTo>
                  <a:cubicBezTo>
                    <a:pt x="2653" y="2492"/>
                    <a:pt x="2787" y="2372"/>
                    <a:pt x="2855" y="2212"/>
                  </a:cubicBezTo>
                  <a:close/>
                  <a:moveTo>
                    <a:pt x="1599" y="2356"/>
                  </a:moveTo>
                  <a:cubicBezTo>
                    <a:pt x="1641" y="2426"/>
                    <a:pt x="1704" y="2493"/>
                    <a:pt x="1791" y="2551"/>
                  </a:cubicBezTo>
                  <a:cubicBezTo>
                    <a:pt x="1899" y="2612"/>
                    <a:pt x="2021" y="2641"/>
                    <a:pt x="2146" y="2641"/>
                  </a:cubicBezTo>
                  <a:cubicBezTo>
                    <a:pt x="2163" y="2641"/>
                    <a:pt x="2181" y="2641"/>
                    <a:pt x="2198" y="2640"/>
                  </a:cubicBezTo>
                  <a:lnTo>
                    <a:pt x="2198" y="2640"/>
                  </a:lnTo>
                  <a:cubicBezTo>
                    <a:pt x="2299" y="3036"/>
                    <a:pt x="2106" y="3563"/>
                    <a:pt x="1662" y="3627"/>
                  </a:cubicBezTo>
                  <a:cubicBezTo>
                    <a:pt x="1653" y="3628"/>
                    <a:pt x="1645" y="3628"/>
                    <a:pt x="1636" y="3628"/>
                  </a:cubicBezTo>
                  <a:cubicBezTo>
                    <a:pt x="1316" y="3628"/>
                    <a:pt x="1155" y="3260"/>
                    <a:pt x="1219" y="2977"/>
                  </a:cubicBezTo>
                  <a:cubicBezTo>
                    <a:pt x="1267" y="2733"/>
                    <a:pt x="1449" y="2551"/>
                    <a:pt x="1595" y="2361"/>
                  </a:cubicBezTo>
                  <a:cubicBezTo>
                    <a:pt x="1596" y="2359"/>
                    <a:pt x="1598" y="2358"/>
                    <a:pt x="1599" y="2356"/>
                  </a:cubicBezTo>
                  <a:close/>
                  <a:moveTo>
                    <a:pt x="2232" y="0"/>
                  </a:moveTo>
                  <a:cubicBezTo>
                    <a:pt x="1810" y="0"/>
                    <a:pt x="1375" y="440"/>
                    <a:pt x="1553" y="1247"/>
                  </a:cubicBezTo>
                  <a:cubicBezTo>
                    <a:pt x="1371" y="1122"/>
                    <a:pt x="1125" y="1041"/>
                    <a:pt x="889" y="1041"/>
                  </a:cubicBezTo>
                  <a:cubicBezTo>
                    <a:pt x="633" y="1041"/>
                    <a:pt x="389" y="1138"/>
                    <a:pt x="255" y="1379"/>
                  </a:cubicBezTo>
                  <a:cubicBezTo>
                    <a:pt x="1" y="1966"/>
                    <a:pt x="655" y="2419"/>
                    <a:pt x="1190" y="2419"/>
                  </a:cubicBezTo>
                  <a:cubicBezTo>
                    <a:pt x="1207" y="2419"/>
                    <a:pt x="1223" y="2419"/>
                    <a:pt x="1240" y="2418"/>
                  </a:cubicBezTo>
                  <a:lnTo>
                    <a:pt x="1240" y="2418"/>
                  </a:lnTo>
                  <a:cubicBezTo>
                    <a:pt x="837" y="2830"/>
                    <a:pt x="839" y="3650"/>
                    <a:pt x="1451" y="3857"/>
                  </a:cubicBezTo>
                  <a:cubicBezTo>
                    <a:pt x="1517" y="3878"/>
                    <a:pt x="1582" y="3888"/>
                    <a:pt x="1646" y="3888"/>
                  </a:cubicBezTo>
                  <a:cubicBezTo>
                    <a:pt x="2126" y="3888"/>
                    <a:pt x="2509" y="3327"/>
                    <a:pt x="2415" y="2857"/>
                  </a:cubicBezTo>
                  <a:lnTo>
                    <a:pt x="2415" y="2857"/>
                  </a:lnTo>
                  <a:cubicBezTo>
                    <a:pt x="2671" y="3233"/>
                    <a:pt x="2960" y="3381"/>
                    <a:pt x="3203" y="3381"/>
                  </a:cubicBezTo>
                  <a:cubicBezTo>
                    <a:pt x="3718" y="3381"/>
                    <a:pt x="4019" y="2716"/>
                    <a:pt x="3327" y="2164"/>
                  </a:cubicBezTo>
                  <a:cubicBezTo>
                    <a:pt x="4384" y="1964"/>
                    <a:pt x="4137" y="951"/>
                    <a:pt x="3416" y="951"/>
                  </a:cubicBezTo>
                  <a:cubicBezTo>
                    <a:pt x="3260" y="951"/>
                    <a:pt x="3081" y="999"/>
                    <a:pt x="2889" y="1113"/>
                  </a:cubicBezTo>
                  <a:cubicBezTo>
                    <a:pt x="2980" y="354"/>
                    <a:pt x="2611" y="0"/>
                    <a:pt x="223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4" name="Google Shape;7784;p82"/>
          <p:cNvGrpSpPr/>
          <p:nvPr/>
        </p:nvGrpSpPr>
        <p:grpSpPr>
          <a:xfrm>
            <a:off x="7059136" y="930575"/>
            <a:ext cx="317930" cy="285212"/>
            <a:chOff x="12246411" y="-901287"/>
            <a:chExt cx="317930" cy="285212"/>
          </a:xfrm>
        </p:grpSpPr>
        <p:sp>
          <p:nvSpPr>
            <p:cNvPr id="7785" name="Google Shape;7785;p82"/>
            <p:cNvSpPr/>
            <p:nvPr/>
          </p:nvSpPr>
          <p:spPr>
            <a:xfrm>
              <a:off x="12269366" y="-883032"/>
              <a:ext cx="261900" cy="250148"/>
            </a:xfrm>
            <a:custGeom>
              <a:avLst/>
              <a:gdLst/>
              <a:ahLst/>
              <a:cxnLst/>
              <a:rect l="l" t="t" r="r" b="b"/>
              <a:pathLst>
                <a:path w="1449" h="1384" extrusionOk="0">
                  <a:moveTo>
                    <a:pt x="419" y="1"/>
                  </a:moveTo>
                  <a:cubicBezTo>
                    <a:pt x="419" y="1"/>
                    <a:pt x="419" y="1"/>
                    <a:pt x="419" y="1"/>
                  </a:cubicBezTo>
                  <a:lnTo>
                    <a:pt x="419" y="1"/>
                  </a:lnTo>
                  <a:cubicBezTo>
                    <a:pt x="419" y="1"/>
                    <a:pt x="420" y="1"/>
                    <a:pt x="420" y="1"/>
                  </a:cubicBezTo>
                  <a:close/>
                  <a:moveTo>
                    <a:pt x="419" y="1"/>
                  </a:moveTo>
                  <a:cubicBezTo>
                    <a:pt x="322" y="10"/>
                    <a:pt x="336" y="141"/>
                    <a:pt x="343" y="211"/>
                  </a:cubicBezTo>
                  <a:cubicBezTo>
                    <a:pt x="360" y="332"/>
                    <a:pt x="439" y="430"/>
                    <a:pt x="517" y="520"/>
                  </a:cubicBezTo>
                  <a:cubicBezTo>
                    <a:pt x="560" y="529"/>
                    <a:pt x="575" y="592"/>
                    <a:pt x="532" y="612"/>
                  </a:cubicBezTo>
                  <a:cubicBezTo>
                    <a:pt x="523" y="616"/>
                    <a:pt x="514" y="618"/>
                    <a:pt x="505" y="618"/>
                  </a:cubicBezTo>
                  <a:cubicBezTo>
                    <a:pt x="491" y="618"/>
                    <a:pt x="476" y="614"/>
                    <a:pt x="461" y="612"/>
                  </a:cubicBezTo>
                  <a:cubicBezTo>
                    <a:pt x="399" y="602"/>
                    <a:pt x="325" y="589"/>
                    <a:pt x="253" y="589"/>
                  </a:cubicBezTo>
                  <a:cubicBezTo>
                    <a:pt x="151" y="589"/>
                    <a:pt x="55" y="616"/>
                    <a:pt x="14" y="716"/>
                  </a:cubicBezTo>
                  <a:cubicBezTo>
                    <a:pt x="1" y="828"/>
                    <a:pt x="117" y="882"/>
                    <a:pt x="217" y="882"/>
                  </a:cubicBezTo>
                  <a:cubicBezTo>
                    <a:pt x="239" y="882"/>
                    <a:pt x="260" y="880"/>
                    <a:pt x="279" y="875"/>
                  </a:cubicBezTo>
                  <a:cubicBezTo>
                    <a:pt x="322" y="871"/>
                    <a:pt x="392" y="830"/>
                    <a:pt x="441" y="830"/>
                  </a:cubicBezTo>
                  <a:cubicBezTo>
                    <a:pt x="470" y="830"/>
                    <a:pt x="493" y="844"/>
                    <a:pt x="497" y="888"/>
                  </a:cubicBezTo>
                  <a:cubicBezTo>
                    <a:pt x="496" y="915"/>
                    <a:pt x="477" y="934"/>
                    <a:pt x="465" y="955"/>
                  </a:cubicBezTo>
                  <a:cubicBezTo>
                    <a:pt x="424" y="1021"/>
                    <a:pt x="395" y="1083"/>
                    <a:pt x="374" y="1155"/>
                  </a:cubicBezTo>
                  <a:cubicBezTo>
                    <a:pt x="350" y="1233"/>
                    <a:pt x="354" y="1369"/>
                    <a:pt x="456" y="1383"/>
                  </a:cubicBezTo>
                  <a:cubicBezTo>
                    <a:pt x="604" y="1367"/>
                    <a:pt x="678" y="1211"/>
                    <a:pt x="670" y="1074"/>
                  </a:cubicBezTo>
                  <a:cubicBezTo>
                    <a:pt x="675" y="1028"/>
                    <a:pt x="638" y="969"/>
                    <a:pt x="677" y="933"/>
                  </a:cubicBezTo>
                  <a:cubicBezTo>
                    <a:pt x="688" y="923"/>
                    <a:pt x="702" y="918"/>
                    <a:pt x="716" y="918"/>
                  </a:cubicBezTo>
                  <a:cubicBezTo>
                    <a:pt x="724" y="918"/>
                    <a:pt x="732" y="920"/>
                    <a:pt x="739" y="924"/>
                  </a:cubicBezTo>
                  <a:cubicBezTo>
                    <a:pt x="754" y="932"/>
                    <a:pt x="765" y="943"/>
                    <a:pt x="771" y="958"/>
                  </a:cubicBezTo>
                  <a:cubicBezTo>
                    <a:pt x="821" y="1048"/>
                    <a:pt x="864" y="1146"/>
                    <a:pt x="937" y="1222"/>
                  </a:cubicBezTo>
                  <a:cubicBezTo>
                    <a:pt x="973" y="1262"/>
                    <a:pt x="1026" y="1290"/>
                    <a:pt x="1069" y="1290"/>
                  </a:cubicBezTo>
                  <a:cubicBezTo>
                    <a:pt x="1115" y="1290"/>
                    <a:pt x="1150" y="1260"/>
                    <a:pt x="1144" y="1180"/>
                  </a:cubicBezTo>
                  <a:cubicBezTo>
                    <a:pt x="1129" y="1088"/>
                    <a:pt x="1079" y="1006"/>
                    <a:pt x="1024" y="932"/>
                  </a:cubicBezTo>
                  <a:cubicBezTo>
                    <a:pt x="987" y="891"/>
                    <a:pt x="942" y="832"/>
                    <a:pt x="1009" y="794"/>
                  </a:cubicBezTo>
                  <a:cubicBezTo>
                    <a:pt x="1086" y="775"/>
                    <a:pt x="1169" y="781"/>
                    <a:pt x="1246" y="757"/>
                  </a:cubicBezTo>
                  <a:cubicBezTo>
                    <a:pt x="1448" y="699"/>
                    <a:pt x="1430" y="581"/>
                    <a:pt x="1229" y="552"/>
                  </a:cubicBezTo>
                  <a:cubicBezTo>
                    <a:pt x="1208" y="548"/>
                    <a:pt x="1188" y="547"/>
                    <a:pt x="1168" y="547"/>
                  </a:cubicBezTo>
                  <a:cubicBezTo>
                    <a:pt x="1109" y="547"/>
                    <a:pt x="1051" y="560"/>
                    <a:pt x="994" y="563"/>
                  </a:cubicBezTo>
                  <a:cubicBezTo>
                    <a:pt x="971" y="559"/>
                    <a:pt x="955" y="541"/>
                    <a:pt x="949" y="519"/>
                  </a:cubicBezTo>
                  <a:cubicBezTo>
                    <a:pt x="940" y="466"/>
                    <a:pt x="998" y="436"/>
                    <a:pt x="1025" y="397"/>
                  </a:cubicBezTo>
                  <a:cubicBezTo>
                    <a:pt x="1092" y="315"/>
                    <a:pt x="1188" y="229"/>
                    <a:pt x="1184" y="114"/>
                  </a:cubicBezTo>
                  <a:cubicBezTo>
                    <a:pt x="1170" y="67"/>
                    <a:pt x="1141" y="48"/>
                    <a:pt x="1107" y="48"/>
                  </a:cubicBezTo>
                  <a:cubicBezTo>
                    <a:pt x="1029" y="48"/>
                    <a:pt x="921" y="144"/>
                    <a:pt x="887" y="202"/>
                  </a:cubicBezTo>
                  <a:cubicBezTo>
                    <a:pt x="846" y="260"/>
                    <a:pt x="822" y="329"/>
                    <a:pt x="802" y="398"/>
                  </a:cubicBezTo>
                  <a:cubicBezTo>
                    <a:pt x="794" y="430"/>
                    <a:pt x="783" y="469"/>
                    <a:pt x="746" y="477"/>
                  </a:cubicBezTo>
                  <a:cubicBezTo>
                    <a:pt x="742" y="477"/>
                    <a:pt x="738" y="478"/>
                    <a:pt x="735" y="478"/>
                  </a:cubicBezTo>
                  <a:cubicBezTo>
                    <a:pt x="699" y="478"/>
                    <a:pt x="677" y="441"/>
                    <a:pt x="669" y="408"/>
                  </a:cubicBezTo>
                  <a:cubicBezTo>
                    <a:pt x="612" y="265"/>
                    <a:pt x="589" y="54"/>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82"/>
            <p:cNvSpPr/>
            <p:nvPr/>
          </p:nvSpPr>
          <p:spPr>
            <a:xfrm>
              <a:off x="12246411" y="-901287"/>
              <a:ext cx="317930" cy="285212"/>
            </a:xfrm>
            <a:custGeom>
              <a:avLst/>
              <a:gdLst/>
              <a:ahLst/>
              <a:cxnLst/>
              <a:rect l="l" t="t" r="r" b="b"/>
              <a:pathLst>
                <a:path w="1759" h="1578" extrusionOk="0">
                  <a:moveTo>
                    <a:pt x="547" y="102"/>
                  </a:moveTo>
                  <a:lnTo>
                    <a:pt x="546" y="103"/>
                  </a:lnTo>
                  <a:cubicBezTo>
                    <a:pt x="716" y="154"/>
                    <a:pt x="739" y="366"/>
                    <a:pt x="796" y="509"/>
                  </a:cubicBezTo>
                  <a:cubicBezTo>
                    <a:pt x="804" y="542"/>
                    <a:pt x="826" y="579"/>
                    <a:pt x="862" y="579"/>
                  </a:cubicBezTo>
                  <a:cubicBezTo>
                    <a:pt x="865" y="579"/>
                    <a:pt x="869" y="578"/>
                    <a:pt x="873" y="578"/>
                  </a:cubicBezTo>
                  <a:cubicBezTo>
                    <a:pt x="910" y="570"/>
                    <a:pt x="921" y="531"/>
                    <a:pt x="929" y="499"/>
                  </a:cubicBezTo>
                  <a:cubicBezTo>
                    <a:pt x="949" y="430"/>
                    <a:pt x="973" y="361"/>
                    <a:pt x="1014" y="303"/>
                  </a:cubicBezTo>
                  <a:cubicBezTo>
                    <a:pt x="1048" y="245"/>
                    <a:pt x="1156" y="149"/>
                    <a:pt x="1234" y="149"/>
                  </a:cubicBezTo>
                  <a:cubicBezTo>
                    <a:pt x="1268" y="149"/>
                    <a:pt x="1297" y="168"/>
                    <a:pt x="1311" y="215"/>
                  </a:cubicBezTo>
                  <a:cubicBezTo>
                    <a:pt x="1315" y="330"/>
                    <a:pt x="1219" y="416"/>
                    <a:pt x="1152" y="498"/>
                  </a:cubicBezTo>
                  <a:cubicBezTo>
                    <a:pt x="1125" y="537"/>
                    <a:pt x="1067" y="567"/>
                    <a:pt x="1076" y="620"/>
                  </a:cubicBezTo>
                  <a:cubicBezTo>
                    <a:pt x="1082" y="642"/>
                    <a:pt x="1098" y="660"/>
                    <a:pt x="1121" y="664"/>
                  </a:cubicBezTo>
                  <a:cubicBezTo>
                    <a:pt x="1178" y="661"/>
                    <a:pt x="1236" y="648"/>
                    <a:pt x="1294" y="648"/>
                  </a:cubicBezTo>
                  <a:cubicBezTo>
                    <a:pt x="1314" y="648"/>
                    <a:pt x="1334" y="649"/>
                    <a:pt x="1355" y="653"/>
                  </a:cubicBezTo>
                  <a:cubicBezTo>
                    <a:pt x="1557" y="682"/>
                    <a:pt x="1575" y="800"/>
                    <a:pt x="1373" y="858"/>
                  </a:cubicBezTo>
                  <a:cubicBezTo>
                    <a:pt x="1296" y="882"/>
                    <a:pt x="1213" y="876"/>
                    <a:pt x="1136" y="895"/>
                  </a:cubicBezTo>
                  <a:cubicBezTo>
                    <a:pt x="1069" y="933"/>
                    <a:pt x="1114" y="993"/>
                    <a:pt x="1151" y="1034"/>
                  </a:cubicBezTo>
                  <a:cubicBezTo>
                    <a:pt x="1206" y="1107"/>
                    <a:pt x="1256" y="1189"/>
                    <a:pt x="1271" y="1281"/>
                  </a:cubicBezTo>
                  <a:cubicBezTo>
                    <a:pt x="1277" y="1361"/>
                    <a:pt x="1242" y="1391"/>
                    <a:pt x="1196" y="1391"/>
                  </a:cubicBezTo>
                  <a:cubicBezTo>
                    <a:pt x="1153" y="1391"/>
                    <a:pt x="1100" y="1363"/>
                    <a:pt x="1064" y="1323"/>
                  </a:cubicBezTo>
                  <a:cubicBezTo>
                    <a:pt x="991" y="1247"/>
                    <a:pt x="948" y="1149"/>
                    <a:pt x="898" y="1059"/>
                  </a:cubicBezTo>
                  <a:cubicBezTo>
                    <a:pt x="892" y="1044"/>
                    <a:pt x="881" y="1033"/>
                    <a:pt x="866" y="1025"/>
                  </a:cubicBezTo>
                  <a:cubicBezTo>
                    <a:pt x="859" y="1021"/>
                    <a:pt x="851" y="1019"/>
                    <a:pt x="843" y="1019"/>
                  </a:cubicBezTo>
                  <a:cubicBezTo>
                    <a:pt x="829" y="1019"/>
                    <a:pt x="815" y="1024"/>
                    <a:pt x="804" y="1034"/>
                  </a:cubicBezTo>
                  <a:cubicBezTo>
                    <a:pt x="765" y="1071"/>
                    <a:pt x="802" y="1129"/>
                    <a:pt x="797" y="1175"/>
                  </a:cubicBezTo>
                  <a:cubicBezTo>
                    <a:pt x="805" y="1312"/>
                    <a:pt x="731" y="1468"/>
                    <a:pt x="583" y="1484"/>
                  </a:cubicBezTo>
                  <a:cubicBezTo>
                    <a:pt x="481" y="1470"/>
                    <a:pt x="477" y="1335"/>
                    <a:pt x="501" y="1256"/>
                  </a:cubicBezTo>
                  <a:cubicBezTo>
                    <a:pt x="522" y="1184"/>
                    <a:pt x="551" y="1122"/>
                    <a:pt x="592" y="1056"/>
                  </a:cubicBezTo>
                  <a:cubicBezTo>
                    <a:pt x="604" y="1035"/>
                    <a:pt x="623" y="1016"/>
                    <a:pt x="624" y="990"/>
                  </a:cubicBezTo>
                  <a:cubicBezTo>
                    <a:pt x="620" y="945"/>
                    <a:pt x="597" y="932"/>
                    <a:pt x="568" y="932"/>
                  </a:cubicBezTo>
                  <a:cubicBezTo>
                    <a:pt x="519" y="932"/>
                    <a:pt x="449" y="972"/>
                    <a:pt x="406" y="976"/>
                  </a:cubicBezTo>
                  <a:cubicBezTo>
                    <a:pt x="387" y="981"/>
                    <a:pt x="366" y="983"/>
                    <a:pt x="344" y="983"/>
                  </a:cubicBezTo>
                  <a:cubicBezTo>
                    <a:pt x="243" y="983"/>
                    <a:pt x="127" y="929"/>
                    <a:pt x="141" y="817"/>
                  </a:cubicBezTo>
                  <a:cubicBezTo>
                    <a:pt x="182" y="717"/>
                    <a:pt x="278" y="690"/>
                    <a:pt x="380" y="690"/>
                  </a:cubicBezTo>
                  <a:cubicBezTo>
                    <a:pt x="452" y="690"/>
                    <a:pt x="526" y="703"/>
                    <a:pt x="588" y="713"/>
                  </a:cubicBezTo>
                  <a:cubicBezTo>
                    <a:pt x="603" y="715"/>
                    <a:pt x="618" y="719"/>
                    <a:pt x="632" y="719"/>
                  </a:cubicBezTo>
                  <a:cubicBezTo>
                    <a:pt x="641" y="719"/>
                    <a:pt x="650" y="717"/>
                    <a:pt x="659" y="713"/>
                  </a:cubicBezTo>
                  <a:cubicBezTo>
                    <a:pt x="702" y="693"/>
                    <a:pt x="688" y="630"/>
                    <a:pt x="644" y="621"/>
                  </a:cubicBezTo>
                  <a:cubicBezTo>
                    <a:pt x="566" y="531"/>
                    <a:pt x="487" y="433"/>
                    <a:pt x="470" y="312"/>
                  </a:cubicBezTo>
                  <a:cubicBezTo>
                    <a:pt x="463" y="242"/>
                    <a:pt x="449" y="110"/>
                    <a:pt x="547" y="102"/>
                  </a:cubicBezTo>
                  <a:close/>
                  <a:moveTo>
                    <a:pt x="550" y="0"/>
                  </a:moveTo>
                  <a:cubicBezTo>
                    <a:pt x="521" y="0"/>
                    <a:pt x="489" y="8"/>
                    <a:pt x="457" y="25"/>
                  </a:cubicBezTo>
                  <a:cubicBezTo>
                    <a:pt x="283" y="165"/>
                    <a:pt x="395" y="460"/>
                    <a:pt x="527" y="592"/>
                  </a:cubicBezTo>
                  <a:cubicBezTo>
                    <a:pt x="468" y="579"/>
                    <a:pt x="405" y="567"/>
                    <a:pt x="344" y="567"/>
                  </a:cubicBezTo>
                  <a:cubicBezTo>
                    <a:pt x="296" y="567"/>
                    <a:pt x="248" y="575"/>
                    <a:pt x="203" y="596"/>
                  </a:cubicBezTo>
                  <a:cubicBezTo>
                    <a:pt x="99" y="640"/>
                    <a:pt x="1" y="736"/>
                    <a:pt x="23" y="858"/>
                  </a:cubicBezTo>
                  <a:cubicBezTo>
                    <a:pt x="46" y="1011"/>
                    <a:pt x="201" y="1086"/>
                    <a:pt x="347" y="1086"/>
                  </a:cubicBezTo>
                  <a:cubicBezTo>
                    <a:pt x="381" y="1086"/>
                    <a:pt x="413" y="1082"/>
                    <a:pt x="444" y="1075"/>
                  </a:cubicBezTo>
                  <a:lnTo>
                    <a:pt x="444" y="1075"/>
                  </a:lnTo>
                  <a:cubicBezTo>
                    <a:pt x="365" y="1228"/>
                    <a:pt x="328" y="1477"/>
                    <a:pt x="514" y="1566"/>
                  </a:cubicBezTo>
                  <a:cubicBezTo>
                    <a:pt x="538" y="1574"/>
                    <a:pt x="561" y="1578"/>
                    <a:pt x="584" y="1578"/>
                  </a:cubicBezTo>
                  <a:cubicBezTo>
                    <a:pt x="736" y="1578"/>
                    <a:pt x="866" y="1418"/>
                    <a:pt x="882" y="1271"/>
                  </a:cubicBezTo>
                  <a:cubicBezTo>
                    <a:pt x="981" y="1429"/>
                    <a:pt x="1096" y="1494"/>
                    <a:pt x="1188" y="1494"/>
                  </a:cubicBezTo>
                  <a:cubicBezTo>
                    <a:pt x="1359" y="1494"/>
                    <a:pt x="1456" y="1271"/>
                    <a:pt x="1245" y="1002"/>
                  </a:cubicBezTo>
                  <a:cubicBezTo>
                    <a:pt x="1710" y="993"/>
                    <a:pt x="1759" y="549"/>
                    <a:pt x="1266" y="549"/>
                  </a:cubicBezTo>
                  <a:cubicBezTo>
                    <a:pt x="1263" y="549"/>
                    <a:pt x="1260" y="549"/>
                    <a:pt x="1257" y="549"/>
                  </a:cubicBezTo>
                  <a:cubicBezTo>
                    <a:pt x="1521" y="250"/>
                    <a:pt x="1406" y="49"/>
                    <a:pt x="1224" y="49"/>
                  </a:cubicBezTo>
                  <a:cubicBezTo>
                    <a:pt x="1102" y="49"/>
                    <a:pt x="948" y="140"/>
                    <a:pt x="861" y="356"/>
                  </a:cubicBezTo>
                  <a:cubicBezTo>
                    <a:pt x="823" y="216"/>
                    <a:pt x="708" y="0"/>
                    <a:pt x="55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7" name="Google Shape;7787;p82"/>
          <p:cNvGrpSpPr/>
          <p:nvPr/>
        </p:nvGrpSpPr>
        <p:grpSpPr>
          <a:xfrm>
            <a:off x="7988989" y="553699"/>
            <a:ext cx="236776" cy="210746"/>
            <a:chOff x="12185139" y="-1513826"/>
            <a:chExt cx="236776" cy="210746"/>
          </a:xfrm>
        </p:grpSpPr>
        <p:sp>
          <p:nvSpPr>
            <p:cNvPr id="7788" name="Google Shape;7788;p82"/>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82"/>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82"/>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82"/>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82"/>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82"/>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82"/>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4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2916" name="Google Shape;2916;p47"/>
          <p:cNvGraphicFramePr/>
          <p:nvPr>
            <p:extLst>
              <p:ext uri="{D42A27DB-BD31-4B8C-83A1-F6EECF244321}">
                <p14:modId xmlns:p14="http://schemas.microsoft.com/office/powerpoint/2010/main" val="1586521960"/>
              </p:ext>
            </p:extLst>
          </p:nvPr>
        </p:nvGraphicFramePr>
        <p:xfrm>
          <a:off x="720000" y="1544500"/>
          <a:ext cx="7398763" cy="1579621"/>
        </p:xfrm>
        <a:graphic>
          <a:graphicData uri="http://schemas.openxmlformats.org/drawingml/2006/table">
            <a:tbl>
              <a:tblPr>
                <a:noFill/>
                <a:tableStyleId>{D6E93AEC-5953-4A65-82B5-CB81DA073928}</a:tableStyleId>
              </a:tblPr>
              <a:tblGrid>
                <a:gridCol w="7398763">
                  <a:extLst>
                    <a:ext uri="{9D8B030D-6E8A-4147-A177-3AD203B41FA5}">
                      <a16:colId xmlns:a16="http://schemas.microsoft.com/office/drawing/2014/main" val="20000"/>
                    </a:ext>
                  </a:extLst>
                </a:gridCol>
              </a:tblGrid>
              <a:tr h="1579621">
                <a:tc>
                  <a:txBody>
                    <a:bodyPr/>
                    <a:lstStyle/>
                    <a:p>
                      <a:pPr marL="0" lvl="0" indent="0" algn="l" rtl="0">
                        <a:spcBef>
                          <a:spcPts val="0"/>
                        </a:spcBef>
                        <a:spcAft>
                          <a:spcPts val="0"/>
                        </a:spcAft>
                        <a:buFont typeface="Arial" panose="020B0604020202020204" pitchFamily="34" charset="0"/>
                        <a:buNone/>
                      </a:pPr>
                      <a:endParaRPr lang="hr-HR" sz="1100" b="1" dirty="0">
                        <a:solidFill>
                          <a:schemeClr val="dk1"/>
                        </a:solidFill>
                        <a:latin typeface="Nunito"/>
                        <a:ea typeface="Nunito"/>
                        <a:cs typeface="Nunito"/>
                        <a:sym typeface="Nunito"/>
                      </a:endParaRPr>
                    </a:p>
                    <a:p>
                      <a:pPr marL="171450" lvl="0" indent="-171450" algn="l" rtl="0">
                        <a:spcBef>
                          <a:spcPts val="0"/>
                        </a:spcBef>
                        <a:spcAft>
                          <a:spcPts val="0"/>
                        </a:spcAft>
                        <a:buFont typeface="Arial" panose="020B0604020202020204" pitchFamily="34" charset="0"/>
                        <a:buChar char="•"/>
                      </a:pPr>
                      <a:r>
                        <a:rPr lang="hr-HR" sz="1100" b="1" dirty="0">
                          <a:solidFill>
                            <a:schemeClr val="dk1"/>
                          </a:solidFill>
                          <a:latin typeface="Nunito"/>
                          <a:ea typeface="Nunito"/>
                          <a:cs typeface="Nunito"/>
                          <a:sym typeface="Nunito"/>
                        </a:rPr>
                        <a:t>Nakon što klijentu pomognemo u identifikaciji i uspješnoj evaluaciji automatskih misli, važno je i da zapamti svoj odgovor na njih</a:t>
                      </a:r>
                    </a:p>
                    <a:p>
                      <a:pPr marL="171450" lvl="0" indent="-171450" algn="l" rtl="0">
                        <a:spcBef>
                          <a:spcPts val="0"/>
                        </a:spcBef>
                        <a:spcAft>
                          <a:spcPts val="0"/>
                        </a:spcAft>
                        <a:buFont typeface="Arial" panose="020B0604020202020204" pitchFamily="34" charset="0"/>
                        <a:buChar char="•"/>
                      </a:pPr>
                      <a:r>
                        <a:rPr lang="hr-HR" sz="1100" b="1" dirty="0">
                          <a:solidFill>
                            <a:schemeClr val="dk1"/>
                          </a:solidFill>
                          <a:latin typeface="Nunito"/>
                          <a:ea typeface="Nunito"/>
                          <a:cs typeface="Nunito"/>
                          <a:sym typeface="Nunito"/>
                        </a:rPr>
                        <a:t>Učestalo se događa kako klijenti između seansi zaborave svoju reakciju na AM kao i dodatne AM koje su se javljale kroz protekli tjedan</a:t>
                      </a:r>
                      <a:endParaRPr sz="1100" b="1" dirty="0">
                        <a:solidFill>
                          <a:schemeClr val="dk1"/>
                        </a:solidFill>
                        <a:latin typeface="Nunito"/>
                        <a:ea typeface="Nunito"/>
                        <a:cs typeface="Nunito"/>
                        <a:sym typeface="Nunito"/>
                      </a:endParaRPr>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pSp>
        <p:nvGrpSpPr>
          <p:cNvPr id="2920" name="Google Shape;2920;p47"/>
          <p:cNvGrpSpPr/>
          <p:nvPr/>
        </p:nvGrpSpPr>
        <p:grpSpPr>
          <a:xfrm>
            <a:off x="6430099" y="359198"/>
            <a:ext cx="1141981" cy="355504"/>
            <a:chOff x="11233542" y="-106133"/>
            <a:chExt cx="853882" cy="265818"/>
          </a:xfrm>
        </p:grpSpPr>
        <p:sp>
          <p:nvSpPr>
            <p:cNvPr id="2921" name="Google Shape;2921;p47"/>
            <p:cNvSpPr/>
            <p:nvPr/>
          </p:nvSpPr>
          <p:spPr>
            <a:xfrm>
              <a:off x="11271258" y="-75659"/>
              <a:ext cx="774226" cy="200947"/>
            </a:xfrm>
            <a:custGeom>
              <a:avLst/>
              <a:gdLst/>
              <a:ahLst/>
              <a:cxnLst/>
              <a:rect l="l" t="t" r="r" b="b"/>
              <a:pathLst>
                <a:path w="2566" h="666" extrusionOk="0">
                  <a:moveTo>
                    <a:pt x="1670" y="0"/>
                  </a:moveTo>
                  <a:cubicBezTo>
                    <a:pt x="1575" y="0"/>
                    <a:pt x="1480" y="36"/>
                    <a:pt x="1408" y="99"/>
                  </a:cubicBezTo>
                  <a:cubicBezTo>
                    <a:pt x="1379" y="123"/>
                    <a:pt x="1361" y="154"/>
                    <a:pt x="1329" y="175"/>
                  </a:cubicBezTo>
                  <a:cubicBezTo>
                    <a:pt x="1319" y="182"/>
                    <a:pt x="1308" y="184"/>
                    <a:pt x="1297" y="184"/>
                  </a:cubicBezTo>
                  <a:cubicBezTo>
                    <a:pt x="1272" y="184"/>
                    <a:pt x="1246" y="171"/>
                    <a:pt x="1225" y="158"/>
                  </a:cubicBezTo>
                  <a:cubicBezTo>
                    <a:pt x="1178" y="129"/>
                    <a:pt x="1131" y="100"/>
                    <a:pt x="1080" y="75"/>
                  </a:cubicBezTo>
                  <a:cubicBezTo>
                    <a:pt x="1006" y="33"/>
                    <a:pt x="922" y="13"/>
                    <a:pt x="837" y="13"/>
                  </a:cubicBezTo>
                  <a:cubicBezTo>
                    <a:pt x="690" y="13"/>
                    <a:pt x="542" y="74"/>
                    <a:pt x="444" y="187"/>
                  </a:cubicBezTo>
                  <a:cubicBezTo>
                    <a:pt x="425" y="209"/>
                    <a:pt x="409" y="234"/>
                    <a:pt x="394" y="259"/>
                  </a:cubicBezTo>
                  <a:cubicBezTo>
                    <a:pt x="373" y="296"/>
                    <a:pt x="356" y="334"/>
                    <a:pt x="340" y="374"/>
                  </a:cubicBezTo>
                  <a:cubicBezTo>
                    <a:pt x="330" y="397"/>
                    <a:pt x="325" y="423"/>
                    <a:pt x="307" y="442"/>
                  </a:cubicBezTo>
                  <a:cubicBezTo>
                    <a:pt x="261" y="476"/>
                    <a:pt x="197" y="477"/>
                    <a:pt x="144" y="500"/>
                  </a:cubicBezTo>
                  <a:cubicBezTo>
                    <a:pt x="77" y="525"/>
                    <a:pt x="1" y="579"/>
                    <a:pt x="2" y="658"/>
                  </a:cubicBezTo>
                  <a:cubicBezTo>
                    <a:pt x="80" y="661"/>
                    <a:pt x="159" y="663"/>
                    <a:pt x="238" y="665"/>
                  </a:cubicBezTo>
                  <a:cubicBezTo>
                    <a:pt x="257" y="665"/>
                    <a:pt x="276" y="665"/>
                    <a:pt x="295" y="665"/>
                  </a:cubicBezTo>
                  <a:cubicBezTo>
                    <a:pt x="551" y="665"/>
                    <a:pt x="806" y="647"/>
                    <a:pt x="1061" y="644"/>
                  </a:cubicBezTo>
                  <a:cubicBezTo>
                    <a:pt x="1563" y="633"/>
                    <a:pt x="2064" y="623"/>
                    <a:pt x="2565" y="600"/>
                  </a:cubicBezTo>
                  <a:cubicBezTo>
                    <a:pt x="2551" y="511"/>
                    <a:pt x="2512" y="430"/>
                    <a:pt x="2445" y="370"/>
                  </a:cubicBezTo>
                  <a:cubicBezTo>
                    <a:pt x="2401" y="331"/>
                    <a:pt x="2339" y="304"/>
                    <a:pt x="2278" y="304"/>
                  </a:cubicBezTo>
                  <a:cubicBezTo>
                    <a:pt x="2240" y="304"/>
                    <a:pt x="2203" y="315"/>
                    <a:pt x="2172" y="340"/>
                  </a:cubicBezTo>
                  <a:cubicBezTo>
                    <a:pt x="2162" y="347"/>
                    <a:pt x="2151" y="349"/>
                    <a:pt x="2141" y="349"/>
                  </a:cubicBezTo>
                  <a:cubicBezTo>
                    <a:pt x="2113" y="349"/>
                    <a:pt x="2087" y="330"/>
                    <a:pt x="2073" y="305"/>
                  </a:cubicBezTo>
                  <a:cubicBezTo>
                    <a:pt x="2050" y="261"/>
                    <a:pt x="2022" y="217"/>
                    <a:pt x="1991" y="178"/>
                  </a:cubicBezTo>
                  <a:cubicBezTo>
                    <a:pt x="1918" y="83"/>
                    <a:pt x="1823" y="8"/>
                    <a:pt x="1697" y="1"/>
                  </a:cubicBezTo>
                  <a:cubicBezTo>
                    <a:pt x="1688" y="0"/>
                    <a:pt x="1679" y="0"/>
                    <a:pt x="1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7"/>
            <p:cNvSpPr/>
            <p:nvPr/>
          </p:nvSpPr>
          <p:spPr>
            <a:xfrm>
              <a:off x="11233542" y="-106133"/>
              <a:ext cx="853882" cy="265818"/>
            </a:xfrm>
            <a:custGeom>
              <a:avLst/>
              <a:gdLst/>
              <a:ahLst/>
              <a:cxnLst/>
              <a:rect l="l" t="t" r="r" b="b"/>
              <a:pathLst>
                <a:path w="2830" h="881" extrusionOk="0">
                  <a:moveTo>
                    <a:pt x="1795" y="101"/>
                  </a:moveTo>
                  <a:cubicBezTo>
                    <a:pt x="1804" y="101"/>
                    <a:pt x="1813" y="101"/>
                    <a:pt x="1822" y="102"/>
                  </a:cubicBezTo>
                  <a:cubicBezTo>
                    <a:pt x="2000" y="113"/>
                    <a:pt x="2119" y="260"/>
                    <a:pt x="2198" y="406"/>
                  </a:cubicBezTo>
                  <a:cubicBezTo>
                    <a:pt x="2211" y="431"/>
                    <a:pt x="2237" y="450"/>
                    <a:pt x="2265" y="450"/>
                  </a:cubicBezTo>
                  <a:cubicBezTo>
                    <a:pt x="2275" y="450"/>
                    <a:pt x="2286" y="448"/>
                    <a:pt x="2297" y="441"/>
                  </a:cubicBezTo>
                  <a:cubicBezTo>
                    <a:pt x="2327" y="415"/>
                    <a:pt x="2365" y="404"/>
                    <a:pt x="2404" y="404"/>
                  </a:cubicBezTo>
                  <a:cubicBezTo>
                    <a:pt x="2464" y="404"/>
                    <a:pt x="2526" y="431"/>
                    <a:pt x="2570" y="471"/>
                  </a:cubicBezTo>
                  <a:cubicBezTo>
                    <a:pt x="2637" y="531"/>
                    <a:pt x="2676" y="612"/>
                    <a:pt x="2690" y="701"/>
                  </a:cubicBezTo>
                  <a:cubicBezTo>
                    <a:pt x="2189" y="724"/>
                    <a:pt x="1688" y="734"/>
                    <a:pt x="1186" y="745"/>
                  </a:cubicBezTo>
                  <a:cubicBezTo>
                    <a:pt x="931" y="748"/>
                    <a:pt x="676" y="766"/>
                    <a:pt x="420" y="766"/>
                  </a:cubicBezTo>
                  <a:cubicBezTo>
                    <a:pt x="401" y="766"/>
                    <a:pt x="382" y="766"/>
                    <a:pt x="363" y="766"/>
                  </a:cubicBezTo>
                  <a:cubicBezTo>
                    <a:pt x="284" y="764"/>
                    <a:pt x="205" y="762"/>
                    <a:pt x="127" y="759"/>
                  </a:cubicBezTo>
                  <a:cubicBezTo>
                    <a:pt x="126" y="680"/>
                    <a:pt x="202" y="626"/>
                    <a:pt x="269" y="601"/>
                  </a:cubicBezTo>
                  <a:cubicBezTo>
                    <a:pt x="322" y="578"/>
                    <a:pt x="386" y="577"/>
                    <a:pt x="432" y="543"/>
                  </a:cubicBezTo>
                  <a:cubicBezTo>
                    <a:pt x="450" y="524"/>
                    <a:pt x="455" y="498"/>
                    <a:pt x="465" y="475"/>
                  </a:cubicBezTo>
                  <a:cubicBezTo>
                    <a:pt x="491" y="409"/>
                    <a:pt x="524" y="344"/>
                    <a:pt x="569" y="288"/>
                  </a:cubicBezTo>
                  <a:cubicBezTo>
                    <a:pt x="667" y="176"/>
                    <a:pt x="816" y="114"/>
                    <a:pt x="963" y="114"/>
                  </a:cubicBezTo>
                  <a:cubicBezTo>
                    <a:pt x="1047" y="114"/>
                    <a:pt x="1131" y="134"/>
                    <a:pt x="1205" y="176"/>
                  </a:cubicBezTo>
                  <a:cubicBezTo>
                    <a:pt x="1255" y="201"/>
                    <a:pt x="1303" y="230"/>
                    <a:pt x="1350" y="259"/>
                  </a:cubicBezTo>
                  <a:cubicBezTo>
                    <a:pt x="1371" y="272"/>
                    <a:pt x="1397" y="285"/>
                    <a:pt x="1422" y="285"/>
                  </a:cubicBezTo>
                  <a:cubicBezTo>
                    <a:pt x="1433" y="285"/>
                    <a:pt x="1444" y="283"/>
                    <a:pt x="1454" y="276"/>
                  </a:cubicBezTo>
                  <a:cubicBezTo>
                    <a:pt x="1486" y="255"/>
                    <a:pt x="1504" y="224"/>
                    <a:pt x="1533" y="200"/>
                  </a:cubicBezTo>
                  <a:cubicBezTo>
                    <a:pt x="1605" y="137"/>
                    <a:pt x="1699" y="101"/>
                    <a:pt x="1795" y="101"/>
                  </a:cubicBezTo>
                  <a:close/>
                  <a:moveTo>
                    <a:pt x="968" y="1"/>
                  </a:moveTo>
                  <a:cubicBezTo>
                    <a:pt x="841" y="1"/>
                    <a:pt x="714" y="38"/>
                    <a:pt x="604" y="120"/>
                  </a:cubicBezTo>
                  <a:cubicBezTo>
                    <a:pt x="487" y="200"/>
                    <a:pt x="427" y="332"/>
                    <a:pt x="376" y="459"/>
                  </a:cubicBezTo>
                  <a:cubicBezTo>
                    <a:pt x="203" y="481"/>
                    <a:pt x="1" y="629"/>
                    <a:pt x="40" y="822"/>
                  </a:cubicBezTo>
                  <a:cubicBezTo>
                    <a:pt x="57" y="873"/>
                    <a:pt x="115" y="874"/>
                    <a:pt x="160" y="875"/>
                  </a:cubicBezTo>
                  <a:cubicBezTo>
                    <a:pt x="203" y="877"/>
                    <a:pt x="246" y="878"/>
                    <a:pt x="289" y="879"/>
                  </a:cubicBezTo>
                  <a:cubicBezTo>
                    <a:pt x="313" y="880"/>
                    <a:pt x="336" y="880"/>
                    <a:pt x="359" y="880"/>
                  </a:cubicBezTo>
                  <a:cubicBezTo>
                    <a:pt x="517" y="880"/>
                    <a:pt x="675" y="869"/>
                    <a:pt x="833" y="860"/>
                  </a:cubicBezTo>
                  <a:cubicBezTo>
                    <a:pt x="1110" y="848"/>
                    <a:pt x="1387" y="845"/>
                    <a:pt x="1664" y="837"/>
                  </a:cubicBezTo>
                  <a:cubicBezTo>
                    <a:pt x="1948" y="829"/>
                    <a:pt x="2233" y="833"/>
                    <a:pt x="2516" y="816"/>
                  </a:cubicBezTo>
                  <a:cubicBezTo>
                    <a:pt x="2584" y="812"/>
                    <a:pt x="2654" y="808"/>
                    <a:pt x="2721" y="801"/>
                  </a:cubicBezTo>
                  <a:cubicBezTo>
                    <a:pt x="2745" y="797"/>
                    <a:pt x="2769" y="794"/>
                    <a:pt x="2788" y="777"/>
                  </a:cubicBezTo>
                  <a:cubicBezTo>
                    <a:pt x="2829" y="700"/>
                    <a:pt x="2787" y="602"/>
                    <a:pt x="2755" y="526"/>
                  </a:cubicBezTo>
                  <a:cubicBezTo>
                    <a:pt x="2695" y="402"/>
                    <a:pt x="2563" y="317"/>
                    <a:pt x="2429" y="317"/>
                  </a:cubicBezTo>
                  <a:cubicBezTo>
                    <a:pt x="2384" y="317"/>
                    <a:pt x="2339" y="326"/>
                    <a:pt x="2296" y="347"/>
                  </a:cubicBezTo>
                  <a:cubicBezTo>
                    <a:pt x="2198" y="126"/>
                    <a:pt x="2011" y="3"/>
                    <a:pt x="1815" y="3"/>
                  </a:cubicBezTo>
                  <a:cubicBezTo>
                    <a:pt x="1682" y="3"/>
                    <a:pt x="1545" y="60"/>
                    <a:pt x="1430" y="181"/>
                  </a:cubicBezTo>
                  <a:cubicBezTo>
                    <a:pt x="1300" y="65"/>
                    <a:pt x="1134" y="1"/>
                    <a:pt x="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7"/>
            <p:cNvSpPr/>
            <p:nvPr/>
          </p:nvSpPr>
          <p:spPr>
            <a:xfrm>
              <a:off x="11271258" y="-22254"/>
              <a:ext cx="774226" cy="147542"/>
            </a:xfrm>
            <a:custGeom>
              <a:avLst/>
              <a:gdLst/>
              <a:ahLst/>
              <a:cxnLst/>
              <a:rect l="l" t="t" r="r" b="b"/>
              <a:pathLst>
                <a:path w="2566" h="489" extrusionOk="0">
                  <a:moveTo>
                    <a:pt x="1991" y="1"/>
                  </a:moveTo>
                  <a:cubicBezTo>
                    <a:pt x="2082" y="218"/>
                    <a:pt x="1893" y="269"/>
                    <a:pt x="1893" y="269"/>
                  </a:cubicBezTo>
                  <a:cubicBezTo>
                    <a:pt x="1893" y="269"/>
                    <a:pt x="987" y="311"/>
                    <a:pt x="627" y="320"/>
                  </a:cubicBezTo>
                  <a:cubicBezTo>
                    <a:pt x="623" y="320"/>
                    <a:pt x="620" y="320"/>
                    <a:pt x="617" y="320"/>
                  </a:cubicBezTo>
                  <a:cubicBezTo>
                    <a:pt x="400" y="320"/>
                    <a:pt x="380" y="185"/>
                    <a:pt x="394" y="82"/>
                  </a:cubicBezTo>
                  <a:lnTo>
                    <a:pt x="394" y="82"/>
                  </a:lnTo>
                  <a:cubicBezTo>
                    <a:pt x="373" y="119"/>
                    <a:pt x="356" y="157"/>
                    <a:pt x="340" y="197"/>
                  </a:cubicBezTo>
                  <a:cubicBezTo>
                    <a:pt x="330" y="220"/>
                    <a:pt x="325" y="246"/>
                    <a:pt x="307" y="265"/>
                  </a:cubicBezTo>
                  <a:cubicBezTo>
                    <a:pt x="261" y="299"/>
                    <a:pt x="197" y="300"/>
                    <a:pt x="144" y="323"/>
                  </a:cubicBezTo>
                  <a:cubicBezTo>
                    <a:pt x="77" y="348"/>
                    <a:pt x="1" y="402"/>
                    <a:pt x="2" y="481"/>
                  </a:cubicBezTo>
                  <a:cubicBezTo>
                    <a:pt x="80" y="484"/>
                    <a:pt x="159" y="486"/>
                    <a:pt x="238" y="488"/>
                  </a:cubicBezTo>
                  <a:cubicBezTo>
                    <a:pt x="257" y="488"/>
                    <a:pt x="276" y="488"/>
                    <a:pt x="295" y="488"/>
                  </a:cubicBezTo>
                  <a:cubicBezTo>
                    <a:pt x="551" y="488"/>
                    <a:pt x="806" y="470"/>
                    <a:pt x="1061" y="467"/>
                  </a:cubicBezTo>
                  <a:cubicBezTo>
                    <a:pt x="1563" y="456"/>
                    <a:pt x="2064" y="446"/>
                    <a:pt x="2565" y="423"/>
                  </a:cubicBezTo>
                  <a:cubicBezTo>
                    <a:pt x="2551" y="334"/>
                    <a:pt x="2512" y="253"/>
                    <a:pt x="2445" y="193"/>
                  </a:cubicBezTo>
                  <a:cubicBezTo>
                    <a:pt x="2401" y="153"/>
                    <a:pt x="2339" y="126"/>
                    <a:pt x="2279" y="126"/>
                  </a:cubicBezTo>
                  <a:cubicBezTo>
                    <a:pt x="2241" y="126"/>
                    <a:pt x="2203" y="137"/>
                    <a:pt x="2172" y="163"/>
                  </a:cubicBezTo>
                  <a:cubicBezTo>
                    <a:pt x="2162" y="170"/>
                    <a:pt x="2151" y="172"/>
                    <a:pt x="2141" y="172"/>
                  </a:cubicBezTo>
                  <a:cubicBezTo>
                    <a:pt x="2113" y="172"/>
                    <a:pt x="2087" y="153"/>
                    <a:pt x="2073" y="128"/>
                  </a:cubicBezTo>
                  <a:cubicBezTo>
                    <a:pt x="2049" y="84"/>
                    <a:pt x="2022" y="40"/>
                    <a:pt x="1991"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4" name="Google Shape;2924;p47"/>
          <p:cNvGrpSpPr/>
          <p:nvPr/>
        </p:nvGrpSpPr>
        <p:grpSpPr>
          <a:xfrm>
            <a:off x="7673477" y="3086126"/>
            <a:ext cx="1521196" cy="1906511"/>
            <a:chOff x="489948" y="2575263"/>
            <a:chExt cx="181536" cy="227505"/>
          </a:xfrm>
        </p:grpSpPr>
        <p:sp>
          <p:nvSpPr>
            <p:cNvPr id="2925" name="Google Shape;2925;p47"/>
            <p:cNvSpPr/>
            <p:nvPr/>
          </p:nvSpPr>
          <p:spPr>
            <a:xfrm>
              <a:off x="626879" y="2782635"/>
              <a:ext cx="19596" cy="5801"/>
            </a:xfrm>
            <a:custGeom>
              <a:avLst/>
              <a:gdLst/>
              <a:ahLst/>
              <a:cxnLst/>
              <a:rect l="l" t="t" r="r" b="b"/>
              <a:pathLst>
                <a:path w="402" h="119" extrusionOk="0">
                  <a:moveTo>
                    <a:pt x="366" y="0"/>
                  </a:moveTo>
                  <a:cubicBezTo>
                    <a:pt x="339" y="0"/>
                    <a:pt x="311" y="9"/>
                    <a:pt x="284" y="11"/>
                  </a:cubicBezTo>
                  <a:cubicBezTo>
                    <a:pt x="200" y="29"/>
                    <a:pt x="119" y="60"/>
                    <a:pt x="42" y="98"/>
                  </a:cubicBezTo>
                  <a:cubicBezTo>
                    <a:pt x="28" y="105"/>
                    <a:pt x="14" y="111"/>
                    <a:pt x="1" y="119"/>
                  </a:cubicBezTo>
                  <a:cubicBezTo>
                    <a:pt x="64" y="111"/>
                    <a:pt x="131" y="108"/>
                    <a:pt x="197" y="98"/>
                  </a:cubicBezTo>
                  <a:cubicBezTo>
                    <a:pt x="273" y="85"/>
                    <a:pt x="345" y="61"/>
                    <a:pt x="402" y="6"/>
                  </a:cubicBezTo>
                  <a:cubicBezTo>
                    <a:pt x="390" y="2"/>
                    <a:pt x="378" y="0"/>
                    <a:pt x="36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7"/>
            <p:cNvSpPr/>
            <p:nvPr/>
          </p:nvSpPr>
          <p:spPr>
            <a:xfrm>
              <a:off x="634143" y="2735545"/>
              <a:ext cx="15745" cy="30418"/>
            </a:xfrm>
            <a:custGeom>
              <a:avLst/>
              <a:gdLst/>
              <a:ahLst/>
              <a:cxnLst/>
              <a:rect l="l" t="t" r="r" b="b"/>
              <a:pathLst>
                <a:path w="323" h="624" extrusionOk="0">
                  <a:moveTo>
                    <a:pt x="285" y="1"/>
                  </a:moveTo>
                  <a:lnTo>
                    <a:pt x="285" y="1"/>
                  </a:lnTo>
                  <a:cubicBezTo>
                    <a:pt x="174" y="122"/>
                    <a:pt x="107" y="277"/>
                    <a:pt x="49" y="430"/>
                  </a:cubicBezTo>
                  <a:cubicBezTo>
                    <a:pt x="31" y="494"/>
                    <a:pt x="19" y="559"/>
                    <a:pt x="1" y="623"/>
                  </a:cubicBezTo>
                  <a:cubicBezTo>
                    <a:pt x="22" y="591"/>
                    <a:pt x="42" y="558"/>
                    <a:pt x="64" y="528"/>
                  </a:cubicBezTo>
                  <a:cubicBezTo>
                    <a:pt x="156" y="384"/>
                    <a:pt x="322" y="177"/>
                    <a:pt x="28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7"/>
            <p:cNvSpPr/>
            <p:nvPr/>
          </p:nvSpPr>
          <p:spPr>
            <a:xfrm>
              <a:off x="614400" y="2772496"/>
              <a:ext cx="6093" cy="16769"/>
            </a:xfrm>
            <a:custGeom>
              <a:avLst/>
              <a:gdLst/>
              <a:ahLst/>
              <a:cxnLst/>
              <a:rect l="l" t="t" r="r" b="b"/>
              <a:pathLst>
                <a:path w="125" h="344" extrusionOk="0">
                  <a:moveTo>
                    <a:pt x="41" y="1"/>
                  </a:moveTo>
                  <a:cubicBezTo>
                    <a:pt x="0" y="69"/>
                    <a:pt x="42" y="154"/>
                    <a:pt x="62" y="224"/>
                  </a:cubicBezTo>
                  <a:cubicBezTo>
                    <a:pt x="71" y="252"/>
                    <a:pt x="83" y="279"/>
                    <a:pt x="93" y="306"/>
                  </a:cubicBezTo>
                  <a:cubicBezTo>
                    <a:pt x="98" y="318"/>
                    <a:pt x="102" y="331"/>
                    <a:pt x="105" y="343"/>
                  </a:cubicBezTo>
                  <a:cubicBezTo>
                    <a:pt x="112" y="334"/>
                    <a:pt x="118" y="324"/>
                    <a:pt x="124" y="315"/>
                  </a:cubicBezTo>
                  <a:cubicBezTo>
                    <a:pt x="124" y="312"/>
                    <a:pt x="124" y="309"/>
                    <a:pt x="124" y="306"/>
                  </a:cubicBezTo>
                  <a:cubicBezTo>
                    <a:pt x="122" y="198"/>
                    <a:pt x="119" y="79"/>
                    <a:pt x="4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7"/>
            <p:cNvSpPr/>
            <p:nvPr/>
          </p:nvSpPr>
          <p:spPr>
            <a:xfrm>
              <a:off x="630145" y="2718922"/>
              <a:ext cx="6678" cy="30808"/>
            </a:xfrm>
            <a:custGeom>
              <a:avLst/>
              <a:gdLst/>
              <a:ahLst/>
              <a:cxnLst/>
              <a:rect l="l" t="t" r="r" b="b"/>
              <a:pathLst>
                <a:path w="137" h="632" extrusionOk="0">
                  <a:moveTo>
                    <a:pt x="74" y="0"/>
                  </a:moveTo>
                  <a:cubicBezTo>
                    <a:pt x="20" y="154"/>
                    <a:pt x="1" y="324"/>
                    <a:pt x="59" y="479"/>
                  </a:cubicBezTo>
                  <a:cubicBezTo>
                    <a:pt x="67" y="507"/>
                    <a:pt x="75" y="533"/>
                    <a:pt x="83" y="559"/>
                  </a:cubicBezTo>
                  <a:cubicBezTo>
                    <a:pt x="89" y="583"/>
                    <a:pt x="94" y="607"/>
                    <a:pt x="100" y="632"/>
                  </a:cubicBezTo>
                  <a:cubicBezTo>
                    <a:pt x="133" y="423"/>
                    <a:pt x="136" y="204"/>
                    <a:pt x="7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7"/>
            <p:cNvSpPr/>
            <p:nvPr/>
          </p:nvSpPr>
          <p:spPr>
            <a:xfrm>
              <a:off x="619518" y="2748707"/>
              <a:ext cx="10383" cy="26567"/>
            </a:xfrm>
            <a:custGeom>
              <a:avLst/>
              <a:gdLst/>
              <a:ahLst/>
              <a:cxnLst/>
              <a:rect l="l" t="t" r="r" b="b"/>
              <a:pathLst>
                <a:path w="213" h="545" extrusionOk="0">
                  <a:moveTo>
                    <a:pt x="88" y="1"/>
                  </a:moveTo>
                  <a:lnTo>
                    <a:pt x="88" y="1"/>
                  </a:lnTo>
                  <a:cubicBezTo>
                    <a:pt x="0" y="122"/>
                    <a:pt x="162" y="360"/>
                    <a:pt x="154" y="511"/>
                  </a:cubicBezTo>
                  <a:cubicBezTo>
                    <a:pt x="154" y="523"/>
                    <a:pt x="154" y="534"/>
                    <a:pt x="155" y="545"/>
                  </a:cubicBezTo>
                  <a:cubicBezTo>
                    <a:pt x="172" y="505"/>
                    <a:pt x="188" y="465"/>
                    <a:pt x="205" y="424"/>
                  </a:cubicBezTo>
                  <a:cubicBezTo>
                    <a:pt x="206" y="422"/>
                    <a:pt x="206" y="421"/>
                    <a:pt x="207" y="419"/>
                  </a:cubicBezTo>
                  <a:cubicBezTo>
                    <a:pt x="213" y="314"/>
                    <a:pt x="188" y="209"/>
                    <a:pt x="151" y="110"/>
                  </a:cubicBezTo>
                  <a:cubicBezTo>
                    <a:pt x="136" y="71"/>
                    <a:pt x="120" y="28"/>
                    <a:pt x="8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7"/>
            <p:cNvSpPr/>
            <p:nvPr/>
          </p:nvSpPr>
          <p:spPr>
            <a:xfrm>
              <a:off x="629317" y="2761625"/>
              <a:ext cx="26421" cy="17013"/>
            </a:xfrm>
            <a:custGeom>
              <a:avLst/>
              <a:gdLst/>
              <a:ahLst/>
              <a:cxnLst/>
              <a:rect l="l" t="t" r="r" b="b"/>
              <a:pathLst>
                <a:path w="542" h="349" extrusionOk="0">
                  <a:moveTo>
                    <a:pt x="464" y="0"/>
                  </a:moveTo>
                  <a:cubicBezTo>
                    <a:pt x="303" y="1"/>
                    <a:pt x="132" y="194"/>
                    <a:pt x="33" y="309"/>
                  </a:cubicBezTo>
                  <a:cubicBezTo>
                    <a:pt x="21" y="322"/>
                    <a:pt x="11" y="335"/>
                    <a:pt x="0" y="349"/>
                  </a:cubicBezTo>
                  <a:cubicBezTo>
                    <a:pt x="101" y="286"/>
                    <a:pt x="223" y="270"/>
                    <a:pt x="322" y="217"/>
                  </a:cubicBezTo>
                  <a:cubicBezTo>
                    <a:pt x="387" y="187"/>
                    <a:pt x="542" y="75"/>
                    <a:pt x="46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7"/>
            <p:cNvSpPr/>
            <p:nvPr/>
          </p:nvSpPr>
          <p:spPr>
            <a:xfrm>
              <a:off x="609282" y="2712195"/>
              <a:ext cx="48016" cy="81213"/>
            </a:xfrm>
            <a:custGeom>
              <a:avLst/>
              <a:gdLst/>
              <a:ahLst/>
              <a:cxnLst/>
              <a:rect l="l" t="t" r="r" b="b"/>
              <a:pathLst>
                <a:path w="985" h="1666" extrusionOk="0">
                  <a:moveTo>
                    <a:pt x="502" y="138"/>
                  </a:moveTo>
                  <a:cubicBezTo>
                    <a:pt x="564" y="342"/>
                    <a:pt x="561" y="561"/>
                    <a:pt x="527" y="770"/>
                  </a:cubicBezTo>
                  <a:cubicBezTo>
                    <a:pt x="522" y="745"/>
                    <a:pt x="517" y="721"/>
                    <a:pt x="511" y="697"/>
                  </a:cubicBezTo>
                  <a:cubicBezTo>
                    <a:pt x="503" y="671"/>
                    <a:pt x="495" y="645"/>
                    <a:pt x="487" y="617"/>
                  </a:cubicBezTo>
                  <a:cubicBezTo>
                    <a:pt x="429" y="463"/>
                    <a:pt x="448" y="292"/>
                    <a:pt x="502" y="138"/>
                  </a:cubicBezTo>
                  <a:close/>
                  <a:moveTo>
                    <a:pt x="795" y="480"/>
                  </a:moveTo>
                  <a:lnTo>
                    <a:pt x="795" y="480"/>
                  </a:lnTo>
                  <a:cubicBezTo>
                    <a:pt x="832" y="656"/>
                    <a:pt x="666" y="863"/>
                    <a:pt x="574" y="1007"/>
                  </a:cubicBezTo>
                  <a:cubicBezTo>
                    <a:pt x="552" y="1037"/>
                    <a:pt x="531" y="1069"/>
                    <a:pt x="511" y="1101"/>
                  </a:cubicBezTo>
                  <a:cubicBezTo>
                    <a:pt x="529" y="1038"/>
                    <a:pt x="541" y="973"/>
                    <a:pt x="558" y="909"/>
                  </a:cubicBezTo>
                  <a:cubicBezTo>
                    <a:pt x="617" y="755"/>
                    <a:pt x="684" y="601"/>
                    <a:pt x="795" y="480"/>
                  </a:cubicBezTo>
                  <a:close/>
                  <a:moveTo>
                    <a:pt x="298" y="750"/>
                  </a:moveTo>
                  <a:lnTo>
                    <a:pt x="298" y="750"/>
                  </a:lnTo>
                  <a:cubicBezTo>
                    <a:pt x="330" y="777"/>
                    <a:pt x="346" y="820"/>
                    <a:pt x="361" y="859"/>
                  </a:cubicBezTo>
                  <a:cubicBezTo>
                    <a:pt x="398" y="958"/>
                    <a:pt x="423" y="1063"/>
                    <a:pt x="417" y="1167"/>
                  </a:cubicBezTo>
                  <a:cubicBezTo>
                    <a:pt x="416" y="1169"/>
                    <a:pt x="416" y="1171"/>
                    <a:pt x="415" y="1173"/>
                  </a:cubicBezTo>
                  <a:cubicBezTo>
                    <a:pt x="398" y="1214"/>
                    <a:pt x="382" y="1254"/>
                    <a:pt x="365" y="1294"/>
                  </a:cubicBezTo>
                  <a:cubicBezTo>
                    <a:pt x="364" y="1283"/>
                    <a:pt x="364" y="1272"/>
                    <a:pt x="364" y="1260"/>
                  </a:cubicBezTo>
                  <a:cubicBezTo>
                    <a:pt x="372" y="1109"/>
                    <a:pt x="210" y="871"/>
                    <a:pt x="298" y="750"/>
                  </a:cubicBezTo>
                  <a:close/>
                  <a:moveTo>
                    <a:pt x="875" y="1014"/>
                  </a:moveTo>
                  <a:lnTo>
                    <a:pt x="875" y="1014"/>
                  </a:lnTo>
                  <a:cubicBezTo>
                    <a:pt x="953" y="1089"/>
                    <a:pt x="798" y="1201"/>
                    <a:pt x="733" y="1231"/>
                  </a:cubicBezTo>
                  <a:cubicBezTo>
                    <a:pt x="634" y="1284"/>
                    <a:pt x="512" y="1300"/>
                    <a:pt x="411" y="1363"/>
                  </a:cubicBezTo>
                  <a:cubicBezTo>
                    <a:pt x="422" y="1349"/>
                    <a:pt x="432" y="1336"/>
                    <a:pt x="444" y="1323"/>
                  </a:cubicBezTo>
                  <a:cubicBezTo>
                    <a:pt x="543" y="1208"/>
                    <a:pt x="714" y="1015"/>
                    <a:pt x="875" y="1014"/>
                  </a:cubicBezTo>
                  <a:close/>
                  <a:moveTo>
                    <a:pt x="727" y="1445"/>
                  </a:moveTo>
                  <a:cubicBezTo>
                    <a:pt x="739" y="1445"/>
                    <a:pt x="751" y="1447"/>
                    <a:pt x="763" y="1451"/>
                  </a:cubicBezTo>
                  <a:cubicBezTo>
                    <a:pt x="706" y="1507"/>
                    <a:pt x="634" y="1530"/>
                    <a:pt x="558" y="1543"/>
                  </a:cubicBezTo>
                  <a:cubicBezTo>
                    <a:pt x="492" y="1553"/>
                    <a:pt x="425" y="1556"/>
                    <a:pt x="362" y="1564"/>
                  </a:cubicBezTo>
                  <a:cubicBezTo>
                    <a:pt x="375" y="1556"/>
                    <a:pt x="389" y="1550"/>
                    <a:pt x="403" y="1543"/>
                  </a:cubicBezTo>
                  <a:cubicBezTo>
                    <a:pt x="480" y="1505"/>
                    <a:pt x="561" y="1474"/>
                    <a:pt x="645" y="1456"/>
                  </a:cubicBezTo>
                  <a:cubicBezTo>
                    <a:pt x="672" y="1454"/>
                    <a:pt x="700" y="1445"/>
                    <a:pt x="727" y="1445"/>
                  </a:cubicBezTo>
                  <a:close/>
                  <a:moveTo>
                    <a:pt x="146" y="1238"/>
                  </a:moveTo>
                  <a:cubicBezTo>
                    <a:pt x="224" y="1316"/>
                    <a:pt x="227" y="1435"/>
                    <a:pt x="228" y="1543"/>
                  </a:cubicBezTo>
                  <a:cubicBezTo>
                    <a:pt x="228" y="1546"/>
                    <a:pt x="228" y="1549"/>
                    <a:pt x="228" y="1552"/>
                  </a:cubicBezTo>
                  <a:cubicBezTo>
                    <a:pt x="223" y="1561"/>
                    <a:pt x="217" y="1571"/>
                    <a:pt x="209" y="1580"/>
                  </a:cubicBezTo>
                  <a:cubicBezTo>
                    <a:pt x="207" y="1568"/>
                    <a:pt x="203" y="1555"/>
                    <a:pt x="198" y="1543"/>
                  </a:cubicBezTo>
                  <a:cubicBezTo>
                    <a:pt x="188" y="1516"/>
                    <a:pt x="176" y="1489"/>
                    <a:pt x="167" y="1461"/>
                  </a:cubicBezTo>
                  <a:cubicBezTo>
                    <a:pt x="147" y="1391"/>
                    <a:pt x="105" y="1306"/>
                    <a:pt x="146" y="1238"/>
                  </a:cubicBezTo>
                  <a:close/>
                  <a:moveTo>
                    <a:pt x="500" y="0"/>
                  </a:moveTo>
                  <a:cubicBezTo>
                    <a:pt x="497" y="0"/>
                    <a:pt x="495" y="0"/>
                    <a:pt x="492" y="1"/>
                  </a:cubicBezTo>
                  <a:cubicBezTo>
                    <a:pt x="443" y="22"/>
                    <a:pt x="441" y="92"/>
                    <a:pt x="423" y="136"/>
                  </a:cubicBezTo>
                  <a:cubicBezTo>
                    <a:pt x="351" y="342"/>
                    <a:pt x="355" y="527"/>
                    <a:pt x="433" y="730"/>
                  </a:cubicBezTo>
                  <a:cubicBezTo>
                    <a:pt x="451" y="786"/>
                    <a:pt x="460" y="846"/>
                    <a:pt x="461" y="905"/>
                  </a:cubicBezTo>
                  <a:cubicBezTo>
                    <a:pt x="438" y="801"/>
                    <a:pt x="391" y="663"/>
                    <a:pt x="300" y="663"/>
                  </a:cubicBezTo>
                  <a:cubicBezTo>
                    <a:pt x="287" y="663"/>
                    <a:pt x="273" y="665"/>
                    <a:pt x="258" y="672"/>
                  </a:cubicBezTo>
                  <a:cubicBezTo>
                    <a:pt x="206" y="702"/>
                    <a:pt x="189" y="768"/>
                    <a:pt x="187" y="824"/>
                  </a:cubicBezTo>
                  <a:cubicBezTo>
                    <a:pt x="179" y="950"/>
                    <a:pt x="248" y="1058"/>
                    <a:pt x="292" y="1172"/>
                  </a:cubicBezTo>
                  <a:cubicBezTo>
                    <a:pt x="322" y="1256"/>
                    <a:pt x="322" y="1347"/>
                    <a:pt x="299" y="1433"/>
                  </a:cubicBezTo>
                  <a:cubicBezTo>
                    <a:pt x="297" y="1438"/>
                    <a:pt x="293" y="1442"/>
                    <a:pt x="291" y="1446"/>
                  </a:cubicBezTo>
                  <a:cubicBezTo>
                    <a:pt x="296" y="1239"/>
                    <a:pt x="211" y="1148"/>
                    <a:pt x="141" y="1148"/>
                  </a:cubicBezTo>
                  <a:cubicBezTo>
                    <a:pt x="62" y="1148"/>
                    <a:pt x="1" y="1265"/>
                    <a:pt x="110" y="1461"/>
                  </a:cubicBezTo>
                  <a:cubicBezTo>
                    <a:pt x="123" y="1486"/>
                    <a:pt x="133" y="1514"/>
                    <a:pt x="140" y="1543"/>
                  </a:cubicBezTo>
                  <a:cubicBezTo>
                    <a:pt x="146" y="1567"/>
                    <a:pt x="151" y="1591"/>
                    <a:pt x="155" y="1615"/>
                  </a:cubicBezTo>
                  <a:cubicBezTo>
                    <a:pt x="146" y="1627"/>
                    <a:pt x="145" y="1641"/>
                    <a:pt x="158" y="1656"/>
                  </a:cubicBezTo>
                  <a:cubicBezTo>
                    <a:pt x="164" y="1663"/>
                    <a:pt x="172" y="1665"/>
                    <a:pt x="180" y="1665"/>
                  </a:cubicBezTo>
                  <a:cubicBezTo>
                    <a:pt x="188" y="1665"/>
                    <a:pt x="196" y="1663"/>
                    <a:pt x="202" y="1659"/>
                  </a:cubicBezTo>
                  <a:cubicBezTo>
                    <a:pt x="292" y="1635"/>
                    <a:pt x="388" y="1651"/>
                    <a:pt x="479" y="1639"/>
                  </a:cubicBezTo>
                  <a:cubicBezTo>
                    <a:pt x="617" y="1629"/>
                    <a:pt x="714" y="1588"/>
                    <a:pt x="769" y="1543"/>
                  </a:cubicBezTo>
                  <a:cubicBezTo>
                    <a:pt x="855" y="1470"/>
                    <a:pt x="838" y="1385"/>
                    <a:pt x="716" y="1385"/>
                  </a:cubicBezTo>
                  <a:cubicBezTo>
                    <a:pt x="632" y="1385"/>
                    <a:pt x="499" y="1425"/>
                    <a:pt x="317" y="1535"/>
                  </a:cubicBezTo>
                  <a:cubicBezTo>
                    <a:pt x="361" y="1490"/>
                    <a:pt x="403" y="1450"/>
                    <a:pt x="460" y="1421"/>
                  </a:cubicBezTo>
                  <a:cubicBezTo>
                    <a:pt x="516" y="1394"/>
                    <a:pt x="578" y="1385"/>
                    <a:pt x="636" y="1366"/>
                  </a:cubicBezTo>
                  <a:cubicBezTo>
                    <a:pt x="759" y="1331"/>
                    <a:pt x="884" y="1267"/>
                    <a:pt x="946" y="1151"/>
                  </a:cubicBezTo>
                  <a:cubicBezTo>
                    <a:pt x="980" y="1090"/>
                    <a:pt x="985" y="993"/>
                    <a:pt x="919" y="950"/>
                  </a:cubicBezTo>
                  <a:cubicBezTo>
                    <a:pt x="898" y="938"/>
                    <a:pt x="875" y="933"/>
                    <a:pt x="852" y="933"/>
                  </a:cubicBezTo>
                  <a:cubicBezTo>
                    <a:pt x="766" y="933"/>
                    <a:pt x="675" y="1003"/>
                    <a:pt x="614" y="1053"/>
                  </a:cubicBezTo>
                  <a:cubicBezTo>
                    <a:pt x="687" y="935"/>
                    <a:pt x="757" y="814"/>
                    <a:pt x="815" y="688"/>
                  </a:cubicBezTo>
                  <a:cubicBezTo>
                    <a:pt x="843" y="626"/>
                    <a:pt x="868" y="559"/>
                    <a:pt x="863" y="490"/>
                  </a:cubicBezTo>
                  <a:cubicBezTo>
                    <a:pt x="864" y="447"/>
                    <a:pt x="829" y="407"/>
                    <a:pt x="789" y="407"/>
                  </a:cubicBezTo>
                  <a:cubicBezTo>
                    <a:pt x="779" y="407"/>
                    <a:pt x="767" y="410"/>
                    <a:pt x="757" y="417"/>
                  </a:cubicBezTo>
                  <a:cubicBezTo>
                    <a:pt x="690" y="462"/>
                    <a:pt x="649" y="528"/>
                    <a:pt x="618" y="600"/>
                  </a:cubicBezTo>
                  <a:cubicBezTo>
                    <a:pt x="625" y="532"/>
                    <a:pt x="626" y="463"/>
                    <a:pt x="619" y="394"/>
                  </a:cubicBezTo>
                  <a:cubicBezTo>
                    <a:pt x="610" y="307"/>
                    <a:pt x="593" y="222"/>
                    <a:pt x="573" y="139"/>
                  </a:cubicBezTo>
                  <a:cubicBezTo>
                    <a:pt x="556" y="95"/>
                    <a:pt x="562" y="0"/>
                    <a:pt x="50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7"/>
            <p:cNvSpPr/>
            <p:nvPr/>
          </p:nvSpPr>
          <p:spPr>
            <a:xfrm>
              <a:off x="570917" y="2617527"/>
              <a:ext cx="57766" cy="180073"/>
            </a:xfrm>
            <a:custGeom>
              <a:avLst/>
              <a:gdLst/>
              <a:ahLst/>
              <a:cxnLst/>
              <a:rect l="l" t="t" r="r" b="b"/>
              <a:pathLst>
                <a:path w="1185" h="3694" extrusionOk="0">
                  <a:moveTo>
                    <a:pt x="295" y="1"/>
                  </a:moveTo>
                  <a:cubicBezTo>
                    <a:pt x="291" y="43"/>
                    <a:pt x="283" y="84"/>
                    <a:pt x="273" y="125"/>
                  </a:cubicBezTo>
                  <a:cubicBezTo>
                    <a:pt x="231" y="305"/>
                    <a:pt x="147" y="476"/>
                    <a:pt x="122" y="661"/>
                  </a:cubicBezTo>
                  <a:cubicBezTo>
                    <a:pt x="110" y="764"/>
                    <a:pt x="194" y="838"/>
                    <a:pt x="230" y="925"/>
                  </a:cubicBezTo>
                  <a:cubicBezTo>
                    <a:pt x="243" y="961"/>
                    <a:pt x="257" y="997"/>
                    <a:pt x="261" y="1035"/>
                  </a:cubicBezTo>
                  <a:cubicBezTo>
                    <a:pt x="264" y="1039"/>
                    <a:pt x="268" y="1044"/>
                    <a:pt x="272" y="1047"/>
                  </a:cubicBezTo>
                  <a:cubicBezTo>
                    <a:pt x="298" y="1080"/>
                    <a:pt x="268" y="1122"/>
                    <a:pt x="234" y="1122"/>
                  </a:cubicBezTo>
                  <a:cubicBezTo>
                    <a:pt x="225" y="1122"/>
                    <a:pt x="215" y="1119"/>
                    <a:pt x="207" y="1112"/>
                  </a:cubicBezTo>
                  <a:cubicBezTo>
                    <a:pt x="152" y="1064"/>
                    <a:pt x="88" y="1015"/>
                    <a:pt x="12" y="1015"/>
                  </a:cubicBezTo>
                  <a:cubicBezTo>
                    <a:pt x="8" y="1015"/>
                    <a:pt x="4" y="1015"/>
                    <a:pt x="1" y="1015"/>
                  </a:cubicBezTo>
                  <a:cubicBezTo>
                    <a:pt x="7" y="1079"/>
                    <a:pt x="10" y="1143"/>
                    <a:pt x="11" y="1207"/>
                  </a:cubicBezTo>
                  <a:cubicBezTo>
                    <a:pt x="137" y="1385"/>
                    <a:pt x="281" y="1550"/>
                    <a:pt x="418" y="1720"/>
                  </a:cubicBezTo>
                  <a:cubicBezTo>
                    <a:pt x="429" y="1732"/>
                    <a:pt x="530" y="1865"/>
                    <a:pt x="571" y="1944"/>
                  </a:cubicBezTo>
                  <a:cubicBezTo>
                    <a:pt x="605" y="1615"/>
                    <a:pt x="605" y="1283"/>
                    <a:pt x="591" y="954"/>
                  </a:cubicBezTo>
                  <a:cubicBezTo>
                    <a:pt x="583" y="825"/>
                    <a:pt x="568" y="696"/>
                    <a:pt x="542" y="569"/>
                  </a:cubicBezTo>
                  <a:cubicBezTo>
                    <a:pt x="536" y="547"/>
                    <a:pt x="531" y="523"/>
                    <a:pt x="526" y="500"/>
                  </a:cubicBezTo>
                  <a:cubicBezTo>
                    <a:pt x="524" y="495"/>
                    <a:pt x="525" y="490"/>
                    <a:pt x="529" y="487"/>
                  </a:cubicBezTo>
                  <a:cubicBezTo>
                    <a:pt x="531" y="486"/>
                    <a:pt x="533" y="485"/>
                    <a:pt x="535" y="485"/>
                  </a:cubicBezTo>
                  <a:cubicBezTo>
                    <a:pt x="544" y="485"/>
                    <a:pt x="549" y="501"/>
                    <a:pt x="552" y="510"/>
                  </a:cubicBezTo>
                  <a:cubicBezTo>
                    <a:pt x="597" y="631"/>
                    <a:pt x="631" y="757"/>
                    <a:pt x="650" y="885"/>
                  </a:cubicBezTo>
                  <a:cubicBezTo>
                    <a:pt x="676" y="1081"/>
                    <a:pt x="685" y="1281"/>
                    <a:pt x="684" y="1481"/>
                  </a:cubicBezTo>
                  <a:cubicBezTo>
                    <a:pt x="692" y="1471"/>
                    <a:pt x="700" y="1463"/>
                    <a:pt x="708" y="1455"/>
                  </a:cubicBezTo>
                  <a:cubicBezTo>
                    <a:pt x="769" y="1383"/>
                    <a:pt x="823" y="1304"/>
                    <a:pt x="879" y="1226"/>
                  </a:cubicBezTo>
                  <a:cubicBezTo>
                    <a:pt x="910" y="1181"/>
                    <a:pt x="944" y="1138"/>
                    <a:pt x="980" y="1096"/>
                  </a:cubicBezTo>
                  <a:cubicBezTo>
                    <a:pt x="984" y="1091"/>
                    <a:pt x="990" y="1089"/>
                    <a:pt x="995" y="1089"/>
                  </a:cubicBezTo>
                  <a:cubicBezTo>
                    <a:pt x="1012" y="1089"/>
                    <a:pt x="1027" y="1108"/>
                    <a:pt x="1016" y="1126"/>
                  </a:cubicBezTo>
                  <a:cubicBezTo>
                    <a:pt x="985" y="1176"/>
                    <a:pt x="949" y="1224"/>
                    <a:pt x="910" y="1270"/>
                  </a:cubicBezTo>
                  <a:cubicBezTo>
                    <a:pt x="889" y="1297"/>
                    <a:pt x="867" y="1323"/>
                    <a:pt x="844" y="1348"/>
                  </a:cubicBezTo>
                  <a:cubicBezTo>
                    <a:pt x="793" y="1407"/>
                    <a:pt x="739" y="1465"/>
                    <a:pt x="684" y="1519"/>
                  </a:cubicBezTo>
                  <a:cubicBezTo>
                    <a:pt x="683" y="1639"/>
                    <a:pt x="679" y="1759"/>
                    <a:pt x="673" y="1878"/>
                  </a:cubicBezTo>
                  <a:cubicBezTo>
                    <a:pt x="651" y="2119"/>
                    <a:pt x="610" y="2361"/>
                    <a:pt x="548" y="2597"/>
                  </a:cubicBezTo>
                  <a:cubicBezTo>
                    <a:pt x="546" y="2604"/>
                    <a:pt x="544" y="2612"/>
                    <a:pt x="542" y="2620"/>
                  </a:cubicBezTo>
                  <a:cubicBezTo>
                    <a:pt x="497" y="2787"/>
                    <a:pt x="442" y="2952"/>
                    <a:pt x="377" y="3113"/>
                  </a:cubicBezTo>
                  <a:cubicBezTo>
                    <a:pt x="386" y="3104"/>
                    <a:pt x="397" y="3096"/>
                    <a:pt x="406" y="3089"/>
                  </a:cubicBezTo>
                  <a:cubicBezTo>
                    <a:pt x="481" y="3027"/>
                    <a:pt x="555" y="2963"/>
                    <a:pt x="628" y="2897"/>
                  </a:cubicBezTo>
                  <a:cubicBezTo>
                    <a:pt x="677" y="2852"/>
                    <a:pt x="726" y="2806"/>
                    <a:pt x="775" y="2759"/>
                  </a:cubicBezTo>
                  <a:cubicBezTo>
                    <a:pt x="801" y="2731"/>
                    <a:pt x="828" y="2704"/>
                    <a:pt x="851" y="2674"/>
                  </a:cubicBezTo>
                  <a:cubicBezTo>
                    <a:pt x="853" y="2671"/>
                    <a:pt x="857" y="2669"/>
                    <a:pt x="860" y="2669"/>
                  </a:cubicBezTo>
                  <a:cubicBezTo>
                    <a:pt x="862" y="2669"/>
                    <a:pt x="863" y="2669"/>
                    <a:pt x="864" y="2670"/>
                  </a:cubicBezTo>
                  <a:cubicBezTo>
                    <a:pt x="868" y="2673"/>
                    <a:pt x="869" y="2679"/>
                    <a:pt x="866" y="2683"/>
                  </a:cubicBezTo>
                  <a:cubicBezTo>
                    <a:pt x="800" y="2771"/>
                    <a:pt x="733" y="2858"/>
                    <a:pt x="659" y="2939"/>
                  </a:cubicBezTo>
                  <a:cubicBezTo>
                    <a:pt x="645" y="2956"/>
                    <a:pt x="629" y="2972"/>
                    <a:pt x="614" y="2988"/>
                  </a:cubicBezTo>
                  <a:cubicBezTo>
                    <a:pt x="542" y="3062"/>
                    <a:pt x="464" y="3132"/>
                    <a:pt x="382" y="3196"/>
                  </a:cubicBezTo>
                  <a:cubicBezTo>
                    <a:pt x="365" y="3205"/>
                    <a:pt x="345" y="3226"/>
                    <a:pt x="325" y="3230"/>
                  </a:cubicBezTo>
                  <a:cubicBezTo>
                    <a:pt x="284" y="3318"/>
                    <a:pt x="240" y="3403"/>
                    <a:pt x="190" y="3485"/>
                  </a:cubicBezTo>
                  <a:cubicBezTo>
                    <a:pt x="145" y="3558"/>
                    <a:pt x="94" y="3628"/>
                    <a:pt x="37" y="3694"/>
                  </a:cubicBezTo>
                  <a:cubicBezTo>
                    <a:pt x="74" y="3684"/>
                    <a:pt x="112" y="3675"/>
                    <a:pt x="150" y="3664"/>
                  </a:cubicBezTo>
                  <a:cubicBezTo>
                    <a:pt x="225" y="3644"/>
                    <a:pt x="300" y="3622"/>
                    <a:pt x="371" y="3589"/>
                  </a:cubicBezTo>
                  <a:cubicBezTo>
                    <a:pt x="429" y="3562"/>
                    <a:pt x="480" y="3527"/>
                    <a:pt x="525" y="3485"/>
                  </a:cubicBezTo>
                  <a:cubicBezTo>
                    <a:pt x="591" y="3424"/>
                    <a:pt x="648" y="3350"/>
                    <a:pt x="701" y="3276"/>
                  </a:cubicBezTo>
                  <a:cubicBezTo>
                    <a:pt x="705" y="3249"/>
                    <a:pt x="723" y="3221"/>
                    <a:pt x="737" y="3199"/>
                  </a:cubicBezTo>
                  <a:cubicBezTo>
                    <a:pt x="772" y="3138"/>
                    <a:pt x="810" y="3076"/>
                    <a:pt x="843" y="3014"/>
                  </a:cubicBezTo>
                  <a:cubicBezTo>
                    <a:pt x="930" y="2837"/>
                    <a:pt x="1001" y="2647"/>
                    <a:pt x="1037" y="2453"/>
                  </a:cubicBezTo>
                  <a:lnTo>
                    <a:pt x="1037" y="2453"/>
                  </a:lnTo>
                  <a:cubicBezTo>
                    <a:pt x="995" y="2480"/>
                    <a:pt x="884" y="2592"/>
                    <a:pt x="818" y="2592"/>
                  </a:cubicBezTo>
                  <a:cubicBezTo>
                    <a:pt x="804" y="2592"/>
                    <a:pt x="792" y="2587"/>
                    <a:pt x="783" y="2575"/>
                  </a:cubicBezTo>
                  <a:cubicBezTo>
                    <a:pt x="771" y="2557"/>
                    <a:pt x="773" y="2533"/>
                    <a:pt x="783" y="2515"/>
                  </a:cubicBezTo>
                  <a:cubicBezTo>
                    <a:pt x="889" y="2372"/>
                    <a:pt x="1012" y="2239"/>
                    <a:pt x="1063" y="2065"/>
                  </a:cubicBezTo>
                  <a:cubicBezTo>
                    <a:pt x="1184" y="1701"/>
                    <a:pt x="1086" y="1323"/>
                    <a:pt x="1056" y="954"/>
                  </a:cubicBezTo>
                  <a:cubicBezTo>
                    <a:pt x="1030" y="977"/>
                    <a:pt x="906" y="1065"/>
                    <a:pt x="849" y="1065"/>
                  </a:cubicBezTo>
                  <a:cubicBezTo>
                    <a:pt x="838" y="1065"/>
                    <a:pt x="829" y="1062"/>
                    <a:pt x="824" y="1054"/>
                  </a:cubicBezTo>
                  <a:cubicBezTo>
                    <a:pt x="819" y="1044"/>
                    <a:pt x="824" y="1034"/>
                    <a:pt x="831" y="1025"/>
                  </a:cubicBezTo>
                  <a:cubicBezTo>
                    <a:pt x="840" y="975"/>
                    <a:pt x="850" y="925"/>
                    <a:pt x="863" y="876"/>
                  </a:cubicBezTo>
                  <a:cubicBezTo>
                    <a:pt x="887" y="789"/>
                    <a:pt x="928" y="715"/>
                    <a:pt x="923" y="626"/>
                  </a:cubicBezTo>
                  <a:cubicBezTo>
                    <a:pt x="919" y="472"/>
                    <a:pt x="769" y="398"/>
                    <a:pt x="662" y="317"/>
                  </a:cubicBezTo>
                  <a:cubicBezTo>
                    <a:pt x="530" y="222"/>
                    <a:pt x="401" y="122"/>
                    <a:pt x="29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7"/>
            <p:cNvSpPr/>
            <p:nvPr/>
          </p:nvSpPr>
          <p:spPr>
            <a:xfrm>
              <a:off x="558877" y="2680850"/>
              <a:ext cx="39583" cy="117481"/>
            </a:xfrm>
            <a:custGeom>
              <a:avLst/>
              <a:gdLst/>
              <a:ahLst/>
              <a:cxnLst/>
              <a:rect l="l" t="t" r="r" b="b"/>
              <a:pathLst>
                <a:path w="812" h="2410" extrusionOk="0">
                  <a:moveTo>
                    <a:pt x="259" y="1"/>
                  </a:moveTo>
                  <a:cubicBezTo>
                    <a:pt x="258" y="158"/>
                    <a:pt x="247" y="315"/>
                    <a:pt x="229" y="472"/>
                  </a:cubicBezTo>
                  <a:cubicBezTo>
                    <a:pt x="220" y="627"/>
                    <a:pt x="184" y="782"/>
                    <a:pt x="202" y="937"/>
                  </a:cubicBezTo>
                  <a:cubicBezTo>
                    <a:pt x="219" y="1042"/>
                    <a:pt x="318" y="1110"/>
                    <a:pt x="331" y="1215"/>
                  </a:cubicBezTo>
                  <a:cubicBezTo>
                    <a:pt x="332" y="1222"/>
                    <a:pt x="332" y="1231"/>
                    <a:pt x="331" y="1239"/>
                  </a:cubicBezTo>
                  <a:cubicBezTo>
                    <a:pt x="344" y="1256"/>
                    <a:pt x="350" y="1274"/>
                    <a:pt x="339" y="1295"/>
                  </a:cubicBezTo>
                  <a:cubicBezTo>
                    <a:pt x="330" y="1311"/>
                    <a:pt x="317" y="1316"/>
                    <a:pt x="304" y="1316"/>
                  </a:cubicBezTo>
                  <a:cubicBezTo>
                    <a:pt x="282" y="1316"/>
                    <a:pt x="258" y="1302"/>
                    <a:pt x="240" y="1289"/>
                  </a:cubicBezTo>
                  <a:cubicBezTo>
                    <a:pt x="198" y="1263"/>
                    <a:pt x="158" y="1234"/>
                    <a:pt x="113" y="1215"/>
                  </a:cubicBezTo>
                  <a:lnTo>
                    <a:pt x="113" y="1215"/>
                  </a:lnTo>
                  <a:cubicBezTo>
                    <a:pt x="124" y="1319"/>
                    <a:pt x="127" y="1424"/>
                    <a:pt x="107" y="1527"/>
                  </a:cubicBezTo>
                  <a:cubicBezTo>
                    <a:pt x="106" y="1528"/>
                    <a:pt x="106" y="1529"/>
                    <a:pt x="106" y="1530"/>
                  </a:cubicBezTo>
                  <a:cubicBezTo>
                    <a:pt x="184" y="1607"/>
                    <a:pt x="241" y="1706"/>
                    <a:pt x="306" y="1792"/>
                  </a:cubicBezTo>
                  <a:cubicBezTo>
                    <a:pt x="318" y="1810"/>
                    <a:pt x="330" y="1826"/>
                    <a:pt x="340" y="1844"/>
                  </a:cubicBezTo>
                  <a:cubicBezTo>
                    <a:pt x="344" y="1849"/>
                    <a:pt x="342" y="1858"/>
                    <a:pt x="337" y="1862"/>
                  </a:cubicBezTo>
                  <a:cubicBezTo>
                    <a:pt x="334" y="1864"/>
                    <a:pt x="332" y="1865"/>
                    <a:pt x="329" y="1865"/>
                  </a:cubicBezTo>
                  <a:cubicBezTo>
                    <a:pt x="325" y="1865"/>
                    <a:pt x="321" y="1863"/>
                    <a:pt x="318" y="1859"/>
                  </a:cubicBezTo>
                  <a:cubicBezTo>
                    <a:pt x="254" y="1777"/>
                    <a:pt x="195" y="1690"/>
                    <a:pt x="125" y="1613"/>
                  </a:cubicBezTo>
                  <a:cubicBezTo>
                    <a:pt x="116" y="1602"/>
                    <a:pt x="107" y="1592"/>
                    <a:pt x="96" y="1581"/>
                  </a:cubicBezTo>
                  <a:cubicBezTo>
                    <a:pt x="64" y="1738"/>
                    <a:pt x="1" y="1890"/>
                    <a:pt x="11" y="2053"/>
                  </a:cubicBezTo>
                  <a:cubicBezTo>
                    <a:pt x="11" y="2102"/>
                    <a:pt x="24" y="2145"/>
                    <a:pt x="43" y="2186"/>
                  </a:cubicBezTo>
                  <a:cubicBezTo>
                    <a:pt x="69" y="2245"/>
                    <a:pt x="110" y="2300"/>
                    <a:pt x="143" y="2358"/>
                  </a:cubicBezTo>
                  <a:cubicBezTo>
                    <a:pt x="147" y="2368"/>
                    <a:pt x="157" y="2388"/>
                    <a:pt x="165" y="2409"/>
                  </a:cubicBezTo>
                  <a:cubicBezTo>
                    <a:pt x="176" y="2396"/>
                    <a:pt x="189" y="2382"/>
                    <a:pt x="196" y="2369"/>
                  </a:cubicBezTo>
                  <a:cubicBezTo>
                    <a:pt x="239" y="2311"/>
                    <a:pt x="279" y="2249"/>
                    <a:pt x="318" y="2186"/>
                  </a:cubicBezTo>
                  <a:cubicBezTo>
                    <a:pt x="366" y="2106"/>
                    <a:pt x="412" y="2025"/>
                    <a:pt x="454" y="1943"/>
                  </a:cubicBezTo>
                  <a:cubicBezTo>
                    <a:pt x="591" y="1677"/>
                    <a:pt x="676" y="1392"/>
                    <a:pt x="738" y="1102"/>
                  </a:cubicBezTo>
                  <a:cubicBezTo>
                    <a:pt x="621" y="825"/>
                    <a:pt x="469" y="557"/>
                    <a:pt x="263" y="337"/>
                  </a:cubicBezTo>
                  <a:cubicBezTo>
                    <a:pt x="257" y="335"/>
                    <a:pt x="259" y="324"/>
                    <a:pt x="266" y="324"/>
                  </a:cubicBezTo>
                  <a:cubicBezTo>
                    <a:pt x="266" y="324"/>
                    <a:pt x="267" y="324"/>
                    <a:pt x="268" y="324"/>
                  </a:cubicBezTo>
                  <a:cubicBezTo>
                    <a:pt x="272" y="325"/>
                    <a:pt x="275" y="331"/>
                    <a:pt x="278" y="333"/>
                  </a:cubicBezTo>
                  <a:cubicBezTo>
                    <a:pt x="430" y="498"/>
                    <a:pt x="570" y="676"/>
                    <a:pt x="690" y="865"/>
                  </a:cubicBezTo>
                  <a:cubicBezTo>
                    <a:pt x="701" y="882"/>
                    <a:pt x="734" y="941"/>
                    <a:pt x="760" y="1001"/>
                  </a:cubicBezTo>
                  <a:cubicBezTo>
                    <a:pt x="776" y="918"/>
                    <a:pt x="792" y="835"/>
                    <a:pt x="805" y="753"/>
                  </a:cubicBezTo>
                  <a:cubicBezTo>
                    <a:pt x="807" y="734"/>
                    <a:pt x="810" y="715"/>
                    <a:pt x="812" y="697"/>
                  </a:cubicBezTo>
                  <a:cubicBezTo>
                    <a:pt x="811" y="696"/>
                    <a:pt x="809" y="695"/>
                    <a:pt x="806" y="694"/>
                  </a:cubicBezTo>
                  <a:cubicBezTo>
                    <a:pt x="688" y="463"/>
                    <a:pt x="489" y="291"/>
                    <a:pt x="327" y="92"/>
                  </a:cubicBezTo>
                  <a:cubicBezTo>
                    <a:pt x="316" y="79"/>
                    <a:pt x="287" y="42"/>
                    <a:pt x="25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7"/>
            <p:cNvSpPr/>
            <p:nvPr/>
          </p:nvSpPr>
          <p:spPr>
            <a:xfrm>
              <a:off x="554392" y="2610069"/>
              <a:ext cx="77899" cy="192699"/>
            </a:xfrm>
            <a:custGeom>
              <a:avLst/>
              <a:gdLst/>
              <a:ahLst/>
              <a:cxnLst/>
              <a:rect l="l" t="t" r="r" b="b"/>
              <a:pathLst>
                <a:path w="1598" h="3953" extrusionOk="0">
                  <a:moveTo>
                    <a:pt x="633" y="155"/>
                  </a:moveTo>
                  <a:cubicBezTo>
                    <a:pt x="740" y="277"/>
                    <a:pt x="869" y="376"/>
                    <a:pt x="1000" y="470"/>
                  </a:cubicBezTo>
                  <a:cubicBezTo>
                    <a:pt x="1107" y="552"/>
                    <a:pt x="1258" y="626"/>
                    <a:pt x="1262" y="779"/>
                  </a:cubicBezTo>
                  <a:cubicBezTo>
                    <a:pt x="1267" y="869"/>
                    <a:pt x="1226" y="942"/>
                    <a:pt x="1201" y="1029"/>
                  </a:cubicBezTo>
                  <a:cubicBezTo>
                    <a:pt x="1188" y="1078"/>
                    <a:pt x="1178" y="1128"/>
                    <a:pt x="1169" y="1179"/>
                  </a:cubicBezTo>
                  <a:cubicBezTo>
                    <a:pt x="1163" y="1187"/>
                    <a:pt x="1158" y="1198"/>
                    <a:pt x="1163" y="1208"/>
                  </a:cubicBezTo>
                  <a:cubicBezTo>
                    <a:pt x="1168" y="1216"/>
                    <a:pt x="1176" y="1219"/>
                    <a:pt x="1187" y="1219"/>
                  </a:cubicBezTo>
                  <a:cubicBezTo>
                    <a:pt x="1244" y="1219"/>
                    <a:pt x="1368" y="1130"/>
                    <a:pt x="1395" y="1107"/>
                  </a:cubicBezTo>
                  <a:cubicBezTo>
                    <a:pt x="1425" y="1476"/>
                    <a:pt x="1523" y="1854"/>
                    <a:pt x="1402" y="2218"/>
                  </a:cubicBezTo>
                  <a:cubicBezTo>
                    <a:pt x="1351" y="2392"/>
                    <a:pt x="1228" y="2525"/>
                    <a:pt x="1122" y="2668"/>
                  </a:cubicBezTo>
                  <a:cubicBezTo>
                    <a:pt x="1112" y="2686"/>
                    <a:pt x="1110" y="2710"/>
                    <a:pt x="1122" y="2728"/>
                  </a:cubicBezTo>
                  <a:cubicBezTo>
                    <a:pt x="1131" y="2740"/>
                    <a:pt x="1143" y="2745"/>
                    <a:pt x="1157" y="2745"/>
                  </a:cubicBezTo>
                  <a:cubicBezTo>
                    <a:pt x="1223" y="2745"/>
                    <a:pt x="1334" y="2633"/>
                    <a:pt x="1376" y="2606"/>
                  </a:cubicBezTo>
                  <a:lnTo>
                    <a:pt x="1376" y="2606"/>
                  </a:lnTo>
                  <a:cubicBezTo>
                    <a:pt x="1340" y="2800"/>
                    <a:pt x="1269" y="2990"/>
                    <a:pt x="1181" y="3166"/>
                  </a:cubicBezTo>
                  <a:cubicBezTo>
                    <a:pt x="1149" y="3229"/>
                    <a:pt x="1111" y="3291"/>
                    <a:pt x="1075" y="3352"/>
                  </a:cubicBezTo>
                  <a:cubicBezTo>
                    <a:pt x="1062" y="3374"/>
                    <a:pt x="1044" y="3402"/>
                    <a:pt x="1040" y="3429"/>
                  </a:cubicBezTo>
                  <a:cubicBezTo>
                    <a:pt x="987" y="3503"/>
                    <a:pt x="930" y="3577"/>
                    <a:pt x="864" y="3638"/>
                  </a:cubicBezTo>
                  <a:cubicBezTo>
                    <a:pt x="819" y="3680"/>
                    <a:pt x="768" y="3715"/>
                    <a:pt x="710" y="3742"/>
                  </a:cubicBezTo>
                  <a:cubicBezTo>
                    <a:pt x="604" y="3792"/>
                    <a:pt x="489" y="3817"/>
                    <a:pt x="376" y="3847"/>
                  </a:cubicBezTo>
                  <a:cubicBezTo>
                    <a:pt x="433" y="3781"/>
                    <a:pt x="484" y="3711"/>
                    <a:pt x="529" y="3638"/>
                  </a:cubicBezTo>
                  <a:cubicBezTo>
                    <a:pt x="579" y="3557"/>
                    <a:pt x="623" y="3471"/>
                    <a:pt x="664" y="3383"/>
                  </a:cubicBezTo>
                  <a:cubicBezTo>
                    <a:pt x="684" y="3379"/>
                    <a:pt x="704" y="3358"/>
                    <a:pt x="721" y="3349"/>
                  </a:cubicBezTo>
                  <a:cubicBezTo>
                    <a:pt x="820" y="3272"/>
                    <a:pt x="913" y="3186"/>
                    <a:pt x="998" y="3094"/>
                  </a:cubicBezTo>
                  <a:cubicBezTo>
                    <a:pt x="1071" y="3011"/>
                    <a:pt x="1139" y="2924"/>
                    <a:pt x="1205" y="2836"/>
                  </a:cubicBezTo>
                  <a:cubicBezTo>
                    <a:pt x="1208" y="2832"/>
                    <a:pt x="1207" y="2826"/>
                    <a:pt x="1203" y="2824"/>
                  </a:cubicBezTo>
                  <a:cubicBezTo>
                    <a:pt x="1202" y="2823"/>
                    <a:pt x="1200" y="2822"/>
                    <a:pt x="1199" y="2822"/>
                  </a:cubicBezTo>
                  <a:cubicBezTo>
                    <a:pt x="1195" y="2822"/>
                    <a:pt x="1192" y="2824"/>
                    <a:pt x="1190" y="2828"/>
                  </a:cubicBezTo>
                  <a:cubicBezTo>
                    <a:pt x="1167" y="2857"/>
                    <a:pt x="1140" y="2884"/>
                    <a:pt x="1114" y="2913"/>
                  </a:cubicBezTo>
                  <a:cubicBezTo>
                    <a:pt x="996" y="3028"/>
                    <a:pt x="871" y="3137"/>
                    <a:pt x="745" y="3242"/>
                  </a:cubicBezTo>
                  <a:cubicBezTo>
                    <a:pt x="735" y="3250"/>
                    <a:pt x="725" y="3257"/>
                    <a:pt x="716" y="3266"/>
                  </a:cubicBezTo>
                  <a:cubicBezTo>
                    <a:pt x="875" y="2873"/>
                    <a:pt x="974" y="2453"/>
                    <a:pt x="1012" y="2031"/>
                  </a:cubicBezTo>
                  <a:cubicBezTo>
                    <a:pt x="1018" y="1912"/>
                    <a:pt x="1022" y="1793"/>
                    <a:pt x="1023" y="1672"/>
                  </a:cubicBezTo>
                  <a:cubicBezTo>
                    <a:pt x="1078" y="1618"/>
                    <a:pt x="1132" y="1560"/>
                    <a:pt x="1183" y="1501"/>
                  </a:cubicBezTo>
                  <a:cubicBezTo>
                    <a:pt x="1245" y="1431"/>
                    <a:pt x="1305" y="1357"/>
                    <a:pt x="1355" y="1279"/>
                  </a:cubicBezTo>
                  <a:cubicBezTo>
                    <a:pt x="1366" y="1261"/>
                    <a:pt x="1350" y="1243"/>
                    <a:pt x="1334" y="1243"/>
                  </a:cubicBezTo>
                  <a:cubicBezTo>
                    <a:pt x="1328" y="1243"/>
                    <a:pt x="1323" y="1244"/>
                    <a:pt x="1319" y="1249"/>
                  </a:cubicBezTo>
                  <a:cubicBezTo>
                    <a:pt x="1220" y="1363"/>
                    <a:pt x="1144" y="1495"/>
                    <a:pt x="1047" y="1608"/>
                  </a:cubicBezTo>
                  <a:cubicBezTo>
                    <a:pt x="1038" y="1617"/>
                    <a:pt x="1031" y="1625"/>
                    <a:pt x="1023" y="1634"/>
                  </a:cubicBezTo>
                  <a:cubicBezTo>
                    <a:pt x="1023" y="1434"/>
                    <a:pt x="1015" y="1234"/>
                    <a:pt x="989" y="1038"/>
                  </a:cubicBezTo>
                  <a:cubicBezTo>
                    <a:pt x="970" y="910"/>
                    <a:pt x="936" y="784"/>
                    <a:pt x="891" y="663"/>
                  </a:cubicBezTo>
                  <a:cubicBezTo>
                    <a:pt x="888" y="654"/>
                    <a:pt x="883" y="638"/>
                    <a:pt x="873" y="638"/>
                  </a:cubicBezTo>
                  <a:cubicBezTo>
                    <a:pt x="871" y="638"/>
                    <a:pt x="869" y="639"/>
                    <a:pt x="867" y="640"/>
                  </a:cubicBezTo>
                  <a:cubicBezTo>
                    <a:pt x="864" y="643"/>
                    <a:pt x="863" y="649"/>
                    <a:pt x="865" y="654"/>
                  </a:cubicBezTo>
                  <a:cubicBezTo>
                    <a:pt x="870" y="676"/>
                    <a:pt x="875" y="700"/>
                    <a:pt x="880" y="723"/>
                  </a:cubicBezTo>
                  <a:cubicBezTo>
                    <a:pt x="907" y="849"/>
                    <a:pt x="922" y="978"/>
                    <a:pt x="930" y="1107"/>
                  </a:cubicBezTo>
                  <a:cubicBezTo>
                    <a:pt x="944" y="1437"/>
                    <a:pt x="943" y="1768"/>
                    <a:pt x="910" y="2097"/>
                  </a:cubicBezTo>
                  <a:cubicBezTo>
                    <a:pt x="869" y="2019"/>
                    <a:pt x="768" y="1886"/>
                    <a:pt x="757" y="1873"/>
                  </a:cubicBezTo>
                  <a:cubicBezTo>
                    <a:pt x="620" y="1703"/>
                    <a:pt x="476" y="1539"/>
                    <a:pt x="350" y="1360"/>
                  </a:cubicBezTo>
                  <a:cubicBezTo>
                    <a:pt x="348" y="1297"/>
                    <a:pt x="345" y="1233"/>
                    <a:pt x="340" y="1169"/>
                  </a:cubicBezTo>
                  <a:cubicBezTo>
                    <a:pt x="344" y="1169"/>
                    <a:pt x="348" y="1169"/>
                    <a:pt x="353" y="1169"/>
                  </a:cubicBezTo>
                  <a:cubicBezTo>
                    <a:pt x="427" y="1169"/>
                    <a:pt x="492" y="1218"/>
                    <a:pt x="546" y="1266"/>
                  </a:cubicBezTo>
                  <a:cubicBezTo>
                    <a:pt x="554" y="1273"/>
                    <a:pt x="563" y="1276"/>
                    <a:pt x="572" y="1276"/>
                  </a:cubicBezTo>
                  <a:cubicBezTo>
                    <a:pt x="606" y="1276"/>
                    <a:pt x="636" y="1233"/>
                    <a:pt x="611" y="1201"/>
                  </a:cubicBezTo>
                  <a:cubicBezTo>
                    <a:pt x="606" y="1197"/>
                    <a:pt x="603" y="1192"/>
                    <a:pt x="599" y="1189"/>
                  </a:cubicBezTo>
                  <a:cubicBezTo>
                    <a:pt x="596" y="1151"/>
                    <a:pt x="581" y="1114"/>
                    <a:pt x="569" y="1079"/>
                  </a:cubicBezTo>
                  <a:cubicBezTo>
                    <a:pt x="532" y="991"/>
                    <a:pt x="448" y="917"/>
                    <a:pt x="460" y="815"/>
                  </a:cubicBezTo>
                  <a:cubicBezTo>
                    <a:pt x="491" y="588"/>
                    <a:pt x="610" y="384"/>
                    <a:pt x="633" y="155"/>
                  </a:cubicBezTo>
                  <a:close/>
                  <a:moveTo>
                    <a:pt x="351" y="1453"/>
                  </a:moveTo>
                  <a:cubicBezTo>
                    <a:pt x="379" y="1494"/>
                    <a:pt x="408" y="1531"/>
                    <a:pt x="419" y="1544"/>
                  </a:cubicBezTo>
                  <a:cubicBezTo>
                    <a:pt x="581" y="1744"/>
                    <a:pt x="780" y="1915"/>
                    <a:pt x="898" y="2146"/>
                  </a:cubicBezTo>
                  <a:cubicBezTo>
                    <a:pt x="901" y="2147"/>
                    <a:pt x="903" y="2148"/>
                    <a:pt x="904" y="2149"/>
                  </a:cubicBezTo>
                  <a:cubicBezTo>
                    <a:pt x="903" y="2167"/>
                    <a:pt x="899" y="2186"/>
                    <a:pt x="897" y="2205"/>
                  </a:cubicBezTo>
                  <a:cubicBezTo>
                    <a:pt x="884" y="2287"/>
                    <a:pt x="868" y="2370"/>
                    <a:pt x="852" y="2453"/>
                  </a:cubicBezTo>
                  <a:cubicBezTo>
                    <a:pt x="826" y="2393"/>
                    <a:pt x="793" y="2334"/>
                    <a:pt x="783" y="2317"/>
                  </a:cubicBezTo>
                  <a:cubicBezTo>
                    <a:pt x="662" y="2128"/>
                    <a:pt x="522" y="1950"/>
                    <a:pt x="370" y="1786"/>
                  </a:cubicBezTo>
                  <a:cubicBezTo>
                    <a:pt x="367" y="1783"/>
                    <a:pt x="364" y="1777"/>
                    <a:pt x="360" y="1776"/>
                  </a:cubicBezTo>
                  <a:cubicBezTo>
                    <a:pt x="359" y="1776"/>
                    <a:pt x="358" y="1776"/>
                    <a:pt x="358" y="1776"/>
                  </a:cubicBezTo>
                  <a:cubicBezTo>
                    <a:pt x="351" y="1776"/>
                    <a:pt x="349" y="1787"/>
                    <a:pt x="355" y="1789"/>
                  </a:cubicBezTo>
                  <a:cubicBezTo>
                    <a:pt x="561" y="2009"/>
                    <a:pt x="713" y="2278"/>
                    <a:pt x="831" y="2554"/>
                  </a:cubicBezTo>
                  <a:cubicBezTo>
                    <a:pt x="768" y="2845"/>
                    <a:pt x="683" y="3129"/>
                    <a:pt x="546" y="3395"/>
                  </a:cubicBezTo>
                  <a:cubicBezTo>
                    <a:pt x="504" y="3477"/>
                    <a:pt x="458" y="3559"/>
                    <a:pt x="410" y="3638"/>
                  </a:cubicBezTo>
                  <a:cubicBezTo>
                    <a:pt x="372" y="3701"/>
                    <a:pt x="331" y="3763"/>
                    <a:pt x="288" y="3822"/>
                  </a:cubicBezTo>
                  <a:cubicBezTo>
                    <a:pt x="281" y="3834"/>
                    <a:pt x="269" y="3848"/>
                    <a:pt x="257" y="3861"/>
                  </a:cubicBezTo>
                  <a:cubicBezTo>
                    <a:pt x="249" y="3840"/>
                    <a:pt x="240" y="3821"/>
                    <a:pt x="235" y="3810"/>
                  </a:cubicBezTo>
                  <a:cubicBezTo>
                    <a:pt x="202" y="3752"/>
                    <a:pt x="162" y="3697"/>
                    <a:pt x="135" y="3638"/>
                  </a:cubicBezTo>
                  <a:cubicBezTo>
                    <a:pt x="116" y="3597"/>
                    <a:pt x="103" y="3554"/>
                    <a:pt x="103" y="3505"/>
                  </a:cubicBezTo>
                  <a:cubicBezTo>
                    <a:pt x="93" y="3342"/>
                    <a:pt x="156" y="3190"/>
                    <a:pt x="188" y="3034"/>
                  </a:cubicBezTo>
                  <a:cubicBezTo>
                    <a:pt x="199" y="3044"/>
                    <a:pt x="209" y="3055"/>
                    <a:pt x="217" y="3065"/>
                  </a:cubicBezTo>
                  <a:cubicBezTo>
                    <a:pt x="287" y="3142"/>
                    <a:pt x="346" y="3229"/>
                    <a:pt x="410" y="3311"/>
                  </a:cubicBezTo>
                  <a:cubicBezTo>
                    <a:pt x="413" y="3315"/>
                    <a:pt x="417" y="3317"/>
                    <a:pt x="421" y="3317"/>
                  </a:cubicBezTo>
                  <a:cubicBezTo>
                    <a:pt x="424" y="3317"/>
                    <a:pt x="426" y="3316"/>
                    <a:pt x="429" y="3314"/>
                  </a:cubicBezTo>
                  <a:cubicBezTo>
                    <a:pt x="434" y="3310"/>
                    <a:pt x="436" y="3301"/>
                    <a:pt x="432" y="3296"/>
                  </a:cubicBezTo>
                  <a:cubicBezTo>
                    <a:pt x="422" y="3278"/>
                    <a:pt x="410" y="3262"/>
                    <a:pt x="398" y="3245"/>
                  </a:cubicBezTo>
                  <a:cubicBezTo>
                    <a:pt x="333" y="3158"/>
                    <a:pt x="276" y="3060"/>
                    <a:pt x="198" y="2982"/>
                  </a:cubicBezTo>
                  <a:cubicBezTo>
                    <a:pt x="199" y="2981"/>
                    <a:pt x="199" y="2980"/>
                    <a:pt x="199" y="2979"/>
                  </a:cubicBezTo>
                  <a:cubicBezTo>
                    <a:pt x="219" y="2876"/>
                    <a:pt x="216" y="2771"/>
                    <a:pt x="205" y="2667"/>
                  </a:cubicBezTo>
                  <a:lnTo>
                    <a:pt x="205" y="2667"/>
                  </a:lnTo>
                  <a:cubicBezTo>
                    <a:pt x="250" y="2686"/>
                    <a:pt x="290" y="2715"/>
                    <a:pt x="332" y="2741"/>
                  </a:cubicBezTo>
                  <a:cubicBezTo>
                    <a:pt x="350" y="2754"/>
                    <a:pt x="374" y="2769"/>
                    <a:pt x="396" y="2769"/>
                  </a:cubicBezTo>
                  <a:cubicBezTo>
                    <a:pt x="409" y="2769"/>
                    <a:pt x="422" y="2763"/>
                    <a:pt x="432" y="2747"/>
                  </a:cubicBezTo>
                  <a:cubicBezTo>
                    <a:pt x="442" y="2726"/>
                    <a:pt x="436" y="2708"/>
                    <a:pt x="423" y="2692"/>
                  </a:cubicBezTo>
                  <a:cubicBezTo>
                    <a:pt x="424" y="2683"/>
                    <a:pt x="424" y="2674"/>
                    <a:pt x="423" y="2667"/>
                  </a:cubicBezTo>
                  <a:cubicBezTo>
                    <a:pt x="410" y="2562"/>
                    <a:pt x="311" y="2494"/>
                    <a:pt x="296" y="2390"/>
                  </a:cubicBezTo>
                  <a:cubicBezTo>
                    <a:pt x="276" y="2235"/>
                    <a:pt x="313" y="2079"/>
                    <a:pt x="321" y="1924"/>
                  </a:cubicBezTo>
                  <a:cubicBezTo>
                    <a:pt x="340" y="1767"/>
                    <a:pt x="350" y="1610"/>
                    <a:pt x="351" y="1453"/>
                  </a:cubicBezTo>
                  <a:close/>
                  <a:moveTo>
                    <a:pt x="266" y="3950"/>
                  </a:moveTo>
                  <a:lnTo>
                    <a:pt x="268" y="3951"/>
                  </a:lnTo>
                  <a:cubicBezTo>
                    <a:pt x="267" y="3950"/>
                    <a:pt x="266" y="3950"/>
                    <a:pt x="266" y="3950"/>
                  </a:cubicBezTo>
                  <a:close/>
                  <a:moveTo>
                    <a:pt x="601" y="0"/>
                  </a:moveTo>
                  <a:cubicBezTo>
                    <a:pt x="532" y="0"/>
                    <a:pt x="546" y="123"/>
                    <a:pt x="532" y="174"/>
                  </a:cubicBezTo>
                  <a:cubicBezTo>
                    <a:pt x="517" y="324"/>
                    <a:pt x="491" y="468"/>
                    <a:pt x="438" y="611"/>
                  </a:cubicBezTo>
                  <a:cubicBezTo>
                    <a:pt x="411" y="694"/>
                    <a:pt x="369" y="776"/>
                    <a:pt x="366" y="866"/>
                  </a:cubicBezTo>
                  <a:cubicBezTo>
                    <a:pt x="366" y="945"/>
                    <a:pt x="402" y="1018"/>
                    <a:pt x="453" y="1075"/>
                  </a:cubicBezTo>
                  <a:cubicBezTo>
                    <a:pt x="470" y="1093"/>
                    <a:pt x="485" y="1113"/>
                    <a:pt x="498" y="1131"/>
                  </a:cubicBezTo>
                  <a:cubicBezTo>
                    <a:pt x="449" y="1117"/>
                    <a:pt x="394" y="1110"/>
                    <a:pt x="345" y="1099"/>
                  </a:cubicBezTo>
                  <a:cubicBezTo>
                    <a:pt x="331" y="1095"/>
                    <a:pt x="319" y="1094"/>
                    <a:pt x="308" y="1094"/>
                  </a:cubicBezTo>
                  <a:cubicBezTo>
                    <a:pt x="248" y="1094"/>
                    <a:pt x="235" y="1146"/>
                    <a:pt x="240" y="1212"/>
                  </a:cubicBezTo>
                  <a:cubicBezTo>
                    <a:pt x="242" y="1497"/>
                    <a:pt x="269" y="1782"/>
                    <a:pt x="251" y="2066"/>
                  </a:cubicBezTo>
                  <a:cubicBezTo>
                    <a:pt x="247" y="2122"/>
                    <a:pt x="239" y="2182"/>
                    <a:pt x="227" y="2240"/>
                  </a:cubicBezTo>
                  <a:cubicBezTo>
                    <a:pt x="210" y="2311"/>
                    <a:pt x="186" y="2386"/>
                    <a:pt x="215" y="2457"/>
                  </a:cubicBezTo>
                  <a:cubicBezTo>
                    <a:pt x="236" y="2525"/>
                    <a:pt x="284" y="2580"/>
                    <a:pt x="325" y="2637"/>
                  </a:cubicBezTo>
                  <a:cubicBezTo>
                    <a:pt x="325" y="2637"/>
                    <a:pt x="325" y="2638"/>
                    <a:pt x="325" y="2638"/>
                  </a:cubicBezTo>
                  <a:cubicBezTo>
                    <a:pt x="289" y="2625"/>
                    <a:pt x="254" y="2618"/>
                    <a:pt x="234" y="2615"/>
                  </a:cubicBezTo>
                  <a:cubicBezTo>
                    <a:pt x="220" y="2612"/>
                    <a:pt x="203" y="2609"/>
                    <a:pt x="188" y="2609"/>
                  </a:cubicBezTo>
                  <a:cubicBezTo>
                    <a:pt x="165" y="2609"/>
                    <a:pt x="145" y="2615"/>
                    <a:pt x="139" y="2641"/>
                  </a:cubicBezTo>
                  <a:cubicBezTo>
                    <a:pt x="113" y="2790"/>
                    <a:pt x="102" y="2941"/>
                    <a:pt x="70" y="3088"/>
                  </a:cubicBezTo>
                  <a:cubicBezTo>
                    <a:pt x="53" y="3171"/>
                    <a:pt x="32" y="3261"/>
                    <a:pt x="18" y="3351"/>
                  </a:cubicBezTo>
                  <a:cubicBezTo>
                    <a:pt x="3" y="3445"/>
                    <a:pt x="0" y="3546"/>
                    <a:pt x="27" y="3638"/>
                  </a:cubicBezTo>
                  <a:cubicBezTo>
                    <a:pt x="41" y="3690"/>
                    <a:pt x="64" y="3741"/>
                    <a:pt x="99" y="3785"/>
                  </a:cubicBezTo>
                  <a:cubicBezTo>
                    <a:pt x="136" y="3832"/>
                    <a:pt x="173" y="3908"/>
                    <a:pt x="230" y="3939"/>
                  </a:cubicBezTo>
                  <a:cubicBezTo>
                    <a:pt x="233" y="3947"/>
                    <a:pt x="241" y="3953"/>
                    <a:pt x="249" y="3953"/>
                  </a:cubicBezTo>
                  <a:cubicBezTo>
                    <a:pt x="253" y="3953"/>
                    <a:pt x="256" y="3952"/>
                    <a:pt x="260" y="3950"/>
                  </a:cubicBezTo>
                  <a:cubicBezTo>
                    <a:pt x="261" y="3950"/>
                    <a:pt x="263" y="3950"/>
                    <a:pt x="266" y="3950"/>
                  </a:cubicBezTo>
                  <a:lnTo>
                    <a:pt x="266" y="3950"/>
                  </a:lnTo>
                  <a:lnTo>
                    <a:pt x="264" y="3950"/>
                  </a:lnTo>
                  <a:lnTo>
                    <a:pt x="264" y="3950"/>
                  </a:lnTo>
                  <a:cubicBezTo>
                    <a:pt x="284" y="3951"/>
                    <a:pt x="303" y="3951"/>
                    <a:pt x="323" y="3951"/>
                  </a:cubicBezTo>
                  <a:cubicBezTo>
                    <a:pt x="528" y="3951"/>
                    <a:pt x="740" y="3891"/>
                    <a:pt x="905" y="3769"/>
                  </a:cubicBezTo>
                  <a:cubicBezTo>
                    <a:pt x="951" y="3729"/>
                    <a:pt x="995" y="3685"/>
                    <a:pt x="1035" y="3638"/>
                  </a:cubicBezTo>
                  <a:cubicBezTo>
                    <a:pt x="1075" y="3589"/>
                    <a:pt x="1111" y="3537"/>
                    <a:pt x="1140" y="3480"/>
                  </a:cubicBezTo>
                  <a:cubicBezTo>
                    <a:pt x="1149" y="3473"/>
                    <a:pt x="1157" y="3463"/>
                    <a:pt x="1163" y="3453"/>
                  </a:cubicBezTo>
                  <a:cubicBezTo>
                    <a:pt x="1211" y="3383"/>
                    <a:pt x="1253" y="3309"/>
                    <a:pt x="1291" y="3233"/>
                  </a:cubicBezTo>
                  <a:cubicBezTo>
                    <a:pt x="1384" y="3042"/>
                    <a:pt x="1443" y="2834"/>
                    <a:pt x="1446" y="2621"/>
                  </a:cubicBezTo>
                  <a:cubicBezTo>
                    <a:pt x="1446" y="2599"/>
                    <a:pt x="1448" y="2576"/>
                    <a:pt x="1439" y="2556"/>
                  </a:cubicBezTo>
                  <a:cubicBezTo>
                    <a:pt x="1434" y="2540"/>
                    <a:pt x="1420" y="2532"/>
                    <a:pt x="1406" y="2532"/>
                  </a:cubicBezTo>
                  <a:cubicBezTo>
                    <a:pt x="1395" y="2532"/>
                    <a:pt x="1384" y="2537"/>
                    <a:pt x="1377" y="2548"/>
                  </a:cubicBezTo>
                  <a:cubicBezTo>
                    <a:pt x="1342" y="2585"/>
                    <a:pt x="1299" y="2617"/>
                    <a:pt x="1254" y="2647"/>
                  </a:cubicBezTo>
                  <a:cubicBezTo>
                    <a:pt x="1355" y="2502"/>
                    <a:pt x="1457" y="2354"/>
                    <a:pt x="1524" y="2191"/>
                  </a:cubicBezTo>
                  <a:cubicBezTo>
                    <a:pt x="1598" y="1983"/>
                    <a:pt x="1586" y="1755"/>
                    <a:pt x="1544" y="1542"/>
                  </a:cubicBezTo>
                  <a:cubicBezTo>
                    <a:pt x="1506" y="1368"/>
                    <a:pt x="1451" y="1192"/>
                    <a:pt x="1474" y="1011"/>
                  </a:cubicBezTo>
                  <a:cubicBezTo>
                    <a:pt x="1472" y="979"/>
                    <a:pt x="1450" y="963"/>
                    <a:pt x="1426" y="963"/>
                  </a:cubicBezTo>
                  <a:cubicBezTo>
                    <a:pt x="1408" y="963"/>
                    <a:pt x="1389" y="972"/>
                    <a:pt x="1376" y="990"/>
                  </a:cubicBezTo>
                  <a:cubicBezTo>
                    <a:pt x="1343" y="1020"/>
                    <a:pt x="1310" y="1052"/>
                    <a:pt x="1278" y="1082"/>
                  </a:cubicBezTo>
                  <a:cubicBezTo>
                    <a:pt x="1282" y="1071"/>
                    <a:pt x="1287" y="1058"/>
                    <a:pt x="1291" y="1045"/>
                  </a:cubicBezTo>
                  <a:cubicBezTo>
                    <a:pt x="1333" y="876"/>
                    <a:pt x="1392" y="624"/>
                    <a:pt x="1231" y="501"/>
                  </a:cubicBezTo>
                  <a:cubicBezTo>
                    <a:pt x="1095" y="404"/>
                    <a:pt x="933" y="343"/>
                    <a:pt x="810" y="223"/>
                  </a:cubicBezTo>
                  <a:cubicBezTo>
                    <a:pt x="757" y="175"/>
                    <a:pt x="709" y="120"/>
                    <a:pt x="668" y="60"/>
                  </a:cubicBezTo>
                  <a:cubicBezTo>
                    <a:pt x="654" y="40"/>
                    <a:pt x="645" y="14"/>
                    <a:pt x="621" y="3"/>
                  </a:cubicBezTo>
                  <a:cubicBezTo>
                    <a:pt x="614" y="1"/>
                    <a:pt x="607" y="0"/>
                    <a:pt x="6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7"/>
            <p:cNvSpPr/>
            <p:nvPr/>
          </p:nvSpPr>
          <p:spPr>
            <a:xfrm>
              <a:off x="578181" y="2617527"/>
              <a:ext cx="50502" cy="178660"/>
            </a:xfrm>
            <a:custGeom>
              <a:avLst/>
              <a:gdLst/>
              <a:ahLst/>
              <a:cxnLst/>
              <a:rect l="l" t="t" r="r" b="b"/>
              <a:pathLst>
                <a:path w="1036" h="3665" extrusionOk="0">
                  <a:moveTo>
                    <a:pt x="146" y="1"/>
                  </a:moveTo>
                  <a:cubicBezTo>
                    <a:pt x="142" y="43"/>
                    <a:pt x="134" y="84"/>
                    <a:pt x="124" y="125"/>
                  </a:cubicBezTo>
                  <a:cubicBezTo>
                    <a:pt x="435" y="363"/>
                    <a:pt x="617" y="766"/>
                    <a:pt x="580" y="1158"/>
                  </a:cubicBezTo>
                  <a:cubicBezTo>
                    <a:pt x="583" y="1158"/>
                    <a:pt x="587" y="1158"/>
                    <a:pt x="591" y="1158"/>
                  </a:cubicBezTo>
                  <a:cubicBezTo>
                    <a:pt x="643" y="1158"/>
                    <a:pt x="693" y="1185"/>
                    <a:pt x="730" y="1226"/>
                  </a:cubicBezTo>
                  <a:cubicBezTo>
                    <a:pt x="761" y="1181"/>
                    <a:pt x="795" y="1138"/>
                    <a:pt x="831" y="1096"/>
                  </a:cubicBezTo>
                  <a:cubicBezTo>
                    <a:pt x="835" y="1091"/>
                    <a:pt x="841" y="1089"/>
                    <a:pt x="846" y="1089"/>
                  </a:cubicBezTo>
                  <a:cubicBezTo>
                    <a:pt x="863" y="1089"/>
                    <a:pt x="878" y="1108"/>
                    <a:pt x="867" y="1126"/>
                  </a:cubicBezTo>
                  <a:cubicBezTo>
                    <a:pt x="836" y="1176"/>
                    <a:pt x="800" y="1224"/>
                    <a:pt x="761" y="1270"/>
                  </a:cubicBezTo>
                  <a:cubicBezTo>
                    <a:pt x="765" y="1278"/>
                    <a:pt x="769" y="1284"/>
                    <a:pt x="772" y="1291"/>
                  </a:cubicBezTo>
                  <a:cubicBezTo>
                    <a:pt x="805" y="1368"/>
                    <a:pt x="804" y="1454"/>
                    <a:pt x="798" y="1537"/>
                  </a:cubicBezTo>
                  <a:cubicBezTo>
                    <a:pt x="768" y="1919"/>
                    <a:pt x="627" y="2290"/>
                    <a:pt x="399" y="2597"/>
                  </a:cubicBezTo>
                  <a:cubicBezTo>
                    <a:pt x="397" y="2604"/>
                    <a:pt x="395" y="2612"/>
                    <a:pt x="393" y="2619"/>
                  </a:cubicBezTo>
                  <a:cubicBezTo>
                    <a:pt x="466" y="2689"/>
                    <a:pt x="487" y="2792"/>
                    <a:pt x="479" y="2897"/>
                  </a:cubicBezTo>
                  <a:cubicBezTo>
                    <a:pt x="528" y="2852"/>
                    <a:pt x="577" y="2806"/>
                    <a:pt x="626" y="2759"/>
                  </a:cubicBezTo>
                  <a:cubicBezTo>
                    <a:pt x="652" y="2731"/>
                    <a:pt x="679" y="2704"/>
                    <a:pt x="702" y="2674"/>
                  </a:cubicBezTo>
                  <a:cubicBezTo>
                    <a:pt x="703" y="2671"/>
                    <a:pt x="707" y="2669"/>
                    <a:pt x="711" y="2669"/>
                  </a:cubicBezTo>
                  <a:cubicBezTo>
                    <a:pt x="713" y="2669"/>
                    <a:pt x="714" y="2669"/>
                    <a:pt x="715" y="2670"/>
                  </a:cubicBezTo>
                  <a:cubicBezTo>
                    <a:pt x="719" y="2673"/>
                    <a:pt x="720" y="2679"/>
                    <a:pt x="717" y="2683"/>
                  </a:cubicBezTo>
                  <a:cubicBezTo>
                    <a:pt x="651" y="2770"/>
                    <a:pt x="583" y="2858"/>
                    <a:pt x="510" y="2939"/>
                  </a:cubicBezTo>
                  <a:cubicBezTo>
                    <a:pt x="494" y="2956"/>
                    <a:pt x="480" y="2972"/>
                    <a:pt x="465" y="2988"/>
                  </a:cubicBezTo>
                  <a:cubicBezTo>
                    <a:pt x="459" y="3016"/>
                    <a:pt x="450" y="3043"/>
                    <a:pt x="441" y="3070"/>
                  </a:cubicBezTo>
                  <a:cubicBezTo>
                    <a:pt x="358" y="3306"/>
                    <a:pt x="201" y="3515"/>
                    <a:pt x="1" y="3664"/>
                  </a:cubicBezTo>
                  <a:cubicBezTo>
                    <a:pt x="76" y="3644"/>
                    <a:pt x="151" y="3622"/>
                    <a:pt x="222" y="3589"/>
                  </a:cubicBezTo>
                  <a:cubicBezTo>
                    <a:pt x="280" y="3562"/>
                    <a:pt x="331" y="3527"/>
                    <a:pt x="376" y="3485"/>
                  </a:cubicBezTo>
                  <a:cubicBezTo>
                    <a:pt x="442" y="3424"/>
                    <a:pt x="499" y="3350"/>
                    <a:pt x="552" y="3276"/>
                  </a:cubicBezTo>
                  <a:cubicBezTo>
                    <a:pt x="556" y="3249"/>
                    <a:pt x="574" y="3221"/>
                    <a:pt x="588" y="3199"/>
                  </a:cubicBezTo>
                  <a:cubicBezTo>
                    <a:pt x="623" y="3138"/>
                    <a:pt x="661" y="3076"/>
                    <a:pt x="694" y="3014"/>
                  </a:cubicBezTo>
                  <a:cubicBezTo>
                    <a:pt x="781" y="2837"/>
                    <a:pt x="852" y="2647"/>
                    <a:pt x="888" y="2453"/>
                  </a:cubicBezTo>
                  <a:lnTo>
                    <a:pt x="888" y="2453"/>
                  </a:lnTo>
                  <a:cubicBezTo>
                    <a:pt x="846" y="2480"/>
                    <a:pt x="735" y="2592"/>
                    <a:pt x="669" y="2592"/>
                  </a:cubicBezTo>
                  <a:cubicBezTo>
                    <a:pt x="655" y="2592"/>
                    <a:pt x="643" y="2587"/>
                    <a:pt x="634" y="2575"/>
                  </a:cubicBezTo>
                  <a:cubicBezTo>
                    <a:pt x="622" y="2557"/>
                    <a:pt x="624" y="2533"/>
                    <a:pt x="634" y="2515"/>
                  </a:cubicBezTo>
                  <a:cubicBezTo>
                    <a:pt x="740" y="2372"/>
                    <a:pt x="863" y="2239"/>
                    <a:pt x="914" y="2065"/>
                  </a:cubicBezTo>
                  <a:cubicBezTo>
                    <a:pt x="1035" y="1701"/>
                    <a:pt x="937" y="1323"/>
                    <a:pt x="907" y="954"/>
                  </a:cubicBezTo>
                  <a:cubicBezTo>
                    <a:pt x="881" y="977"/>
                    <a:pt x="757" y="1065"/>
                    <a:pt x="700" y="1065"/>
                  </a:cubicBezTo>
                  <a:cubicBezTo>
                    <a:pt x="689" y="1065"/>
                    <a:pt x="680" y="1062"/>
                    <a:pt x="675" y="1054"/>
                  </a:cubicBezTo>
                  <a:cubicBezTo>
                    <a:pt x="670" y="1044"/>
                    <a:pt x="675" y="1034"/>
                    <a:pt x="682" y="1025"/>
                  </a:cubicBezTo>
                  <a:cubicBezTo>
                    <a:pt x="691" y="975"/>
                    <a:pt x="701" y="925"/>
                    <a:pt x="714" y="876"/>
                  </a:cubicBezTo>
                  <a:cubicBezTo>
                    <a:pt x="738" y="789"/>
                    <a:pt x="780" y="715"/>
                    <a:pt x="774" y="626"/>
                  </a:cubicBezTo>
                  <a:cubicBezTo>
                    <a:pt x="770" y="472"/>
                    <a:pt x="620" y="398"/>
                    <a:pt x="513" y="317"/>
                  </a:cubicBezTo>
                  <a:cubicBezTo>
                    <a:pt x="381" y="222"/>
                    <a:pt x="252" y="122"/>
                    <a:pt x="14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7"/>
            <p:cNvSpPr/>
            <p:nvPr/>
          </p:nvSpPr>
          <p:spPr>
            <a:xfrm>
              <a:off x="530067" y="2708003"/>
              <a:ext cx="28469" cy="29297"/>
            </a:xfrm>
            <a:custGeom>
              <a:avLst/>
              <a:gdLst/>
              <a:ahLst/>
              <a:cxnLst/>
              <a:rect l="l" t="t" r="r" b="b"/>
              <a:pathLst>
                <a:path w="584" h="601" extrusionOk="0">
                  <a:moveTo>
                    <a:pt x="143" y="1"/>
                  </a:moveTo>
                  <a:cubicBezTo>
                    <a:pt x="0" y="111"/>
                    <a:pt x="17" y="276"/>
                    <a:pt x="72" y="428"/>
                  </a:cubicBezTo>
                  <a:cubicBezTo>
                    <a:pt x="88" y="476"/>
                    <a:pt x="112" y="523"/>
                    <a:pt x="117" y="573"/>
                  </a:cubicBezTo>
                  <a:cubicBezTo>
                    <a:pt x="119" y="575"/>
                    <a:pt x="120" y="577"/>
                    <a:pt x="120" y="580"/>
                  </a:cubicBezTo>
                  <a:cubicBezTo>
                    <a:pt x="121" y="587"/>
                    <a:pt x="122" y="594"/>
                    <a:pt x="122" y="600"/>
                  </a:cubicBezTo>
                  <a:cubicBezTo>
                    <a:pt x="191" y="551"/>
                    <a:pt x="307" y="510"/>
                    <a:pt x="343" y="490"/>
                  </a:cubicBezTo>
                  <a:cubicBezTo>
                    <a:pt x="427" y="447"/>
                    <a:pt x="509" y="390"/>
                    <a:pt x="555" y="306"/>
                  </a:cubicBezTo>
                  <a:cubicBezTo>
                    <a:pt x="584" y="240"/>
                    <a:pt x="555" y="212"/>
                    <a:pt x="512" y="212"/>
                  </a:cubicBezTo>
                  <a:cubicBezTo>
                    <a:pt x="485" y="212"/>
                    <a:pt x="453" y="224"/>
                    <a:pt x="427" y="244"/>
                  </a:cubicBezTo>
                  <a:cubicBezTo>
                    <a:pt x="416" y="252"/>
                    <a:pt x="407" y="259"/>
                    <a:pt x="398" y="267"/>
                  </a:cubicBezTo>
                  <a:cubicBezTo>
                    <a:pt x="391" y="272"/>
                    <a:pt x="384" y="274"/>
                    <a:pt x="378" y="274"/>
                  </a:cubicBezTo>
                  <a:cubicBezTo>
                    <a:pt x="354" y="274"/>
                    <a:pt x="339" y="244"/>
                    <a:pt x="345" y="219"/>
                  </a:cubicBezTo>
                  <a:cubicBezTo>
                    <a:pt x="346" y="178"/>
                    <a:pt x="360" y="73"/>
                    <a:pt x="325" y="73"/>
                  </a:cubicBezTo>
                  <a:cubicBezTo>
                    <a:pt x="314" y="73"/>
                    <a:pt x="300" y="82"/>
                    <a:pt x="279" y="105"/>
                  </a:cubicBezTo>
                  <a:cubicBezTo>
                    <a:pt x="257" y="130"/>
                    <a:pt x="240" y="162"/>
                    <a:pt x="228" y="194"/>
                  </a:cubicBezTo>
                  <a:cubicBezTo>
                    <a:pt x="226" y="212"/>
                    <a:pt x="212" y="229"/>
                    <a:pt x="195" y="229"/>
                  </a:cubicBezTo>
                  <a:cubicBezTo>
                    <a:pt x="191" y="229"/>
                    <a:pt x="186" y="228"/>
                    <a:pt x="181" y="225"/>
                  </a:cubicBezTo>
                  <a:cubicBezTo>
                    <a:pt x="163" y="215"/>
                    <a:pt x="164" y="194"/>
                    <a:pt x="163" y="176"/>
                  </a:cubicBezTo>
                  <a:cubicBezTo>
                    <a:pt x="154" y="118"/>
                    <a:pt x="177" y="52"/>
                    <a:pt x="1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7"/>
            <p:cNvSpPr/>
            <p:nvPr/>
          </p:nvSpPr>
          <p:spPr>
            <a:xfrm>
              <a:off x="536453" y="2696401"/>
              <a:ext cx="15843" cy="15697"/>
            </a:xfrm>
            <a:custGeom>
              <a:avLst/>
              <a:gdLst/>
              <a:ahLst/>
              <a:cxnLst/>
              <a:rect l="l" t="t" r="r" b="b"/>
              <a:pathLst>
                <a:path w="325" h="322" extrusionOk="0">
                  <a:moveTo>
                    <a:pt x="214" y="0"/>
                  </a:moveTo>
                  <a:cubicBezTo>
                    <a:pt x="145" y="0"/>
                    <a:pt x="52" y="97"/>
                    <a:pt x="1" y="160"/>
                  </a:cubicBezTo>
                  <a:cubicBezTo>
                    <a:pt x="3" y="160"/>
                    <a:pt x="5" y="160"/>
                    <a:pt x="8" y="160"/>
                  </a:cubicBezTo>
                  <a:cubicBezTo>
                    <a:pt x="31" y="160"/>
                    <a:pt x="51" y="170"/>
                    <a:pt x="64" y="197"/>
                  </a:cubicBezTo>
                  <a:cubicBezTo>
                    <a:pt x="77" y="238"/>
                    <a:pt x="90" y="280"/>
                    <a:pt x="94" y="322"/>
                  </a:cubicBezTo>
                  <a:cubicBezTo>
                    <a:pt x="131" y="269"/>
                    <a:pt x="177" y="246"/>
                    <a:pt x="217" y="246"/>
                  </a:cubicBezTo>
                  <a:cubicBezTo>
                    <a:pt x="250" y="246"/>
                    <a:pt x="279" y="262"/>
                    <a:pt x="297" y="291"/>
                  </a:cubicBezTo>
                  <a:cubicBezTo>
                    <a:pt x="324" y="198"/>
                    <a:pt x="324" y="86"/>
                    <a:pt x="253" y="14"/>
                  </a:cubicBezTo>
                  <a:cubicBezTo>
                    <a:pt x="241" y="4"/>
                    <a:pt x="228" y="0"/>
                    <a:pt x="214"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7"/>
            <p:cNvSpPr/>
            <p:nvPr/>
          </p:nvSpPr>
          <p:spPr>
            <a:xfrm>
              <a:off x="552491" y="2699082"/>
              <a:ext cx="10237" cy="17842"/>
            </a:xfrm>
            <a:custGeom>
              <a:avLst/>
              <a:gdLst/>
              <a:ahLst/>
              <a:cxnLst/>
              <a:rect l="l" t="t" r="r" b="b"/>
              <a:pathLst>
                <a:path w="210" h="366" extrusionOk="0">
                  <a:moveTo>
                    <a:pt x="56" y="1"/>
                  </a:moveTo>
                  <a:cubicBezTo>
                    <a:pt x="69" y="69"/>
                    <a:pt x="56" y="142"/>
                    <a:pt x="42" y="209"/>
                  </a:cubicBezTo>
                  <a:cubicBezTo>
                    <a:pt x="32" y="259"/>
                    <a:pt x="14" y="308"/>
                    <a:pt x="1" y="357"/>
                  </a:cubicBezTo>
                  <a:cubicBezTo>
                    <a:pt x="30" y="346"/>
                    <a:pt x="57" y="341"/>
                    <a:pt x="81" y="341"/>
                  </a:cubicBezTo>
                  <a:cubicBezTo>
                    <a:pt x="113" y="341"/>
                    <a:pt x="139" y="350"/>
                    <a:pt x="158" y="365"/>
                  </a:cubicBezTo>
                  <a:cubicBezTo>
                    <a:pt x="177" y="276"/>
                    <a:pt x="210" y="180"/>
                    <a:pt x="164" y="95"/>
                  </a:cubicBezTo>
                  <a:cubicBezTo>
                    <a:pt x="144" y="47"/>
                    <a:pt x="96" y="28"/>
                    <a:pt x="5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7"/>
            <p:cNvSpPr/>
            <p:nvPr/>
          </p:nvSpPr>
          <p:spPr>
            <a:xfrm>
              <a:off x="492580" y="2722481"/>
              <a:ext cx="30370" cy="61129"/>
            </a:xfrm>
            <a:custGeom>
              <a:avLst/>
              <a:gdLst/>
              <a:ahLst/>
              <a:cxnLst/>
              <a:rect l="l" t="t" r="r" b="b"/>
              <a:pathLst>
                <a:path w="623" h="1254" extrusionOk="0">
                  <a:moveTo>
                    <a:pt x="117" y="1"/>
                  </a:moveTo>
                  <a:cubicBezTo>
                    <a:pt x="113" y="10"/>
                    <a:pt x="110" y="19"/>
                    <a:pt x="107" y="28"/>
                  </a:cubicBezTo>
                  <a:cubicBezTo>
                    <a:pt x="1" y="300"/>
                    <a:pt x="11" y="618"/>
                    <a:pt x="170" y="865"/>
                  </a:cubicBezTo>
                  <a:cubicBezTo>
                    <a:pt x="267" y="1002"/>
                    <a:pt x="404" y="1103"/>
                    <a:pt x="480" y="1254"/>
                  </a:cubicBezTo>
                  <a:cubicBezTo>
                    <a:pt x="485" y="1229"/>
                    <a:pt x="491" y="1203"/>
                    <a:pt x="499" y="1178"/>
                  </a:cubicBezTo>
                  <a:cubicBezTo>
                    <a:pt x="473" y="934"/>
                    <a:pt x="396" y="701"/>
                    <a:pt x="358" y="460"/>
                  </a:cubicBezTo>
                  <a:cubicBezTo>
                    <a:pt x="353" y="445"/>
                    <a:pt x="366" y="434"/>
                    <a:pt x="378" y="434"/>
                  </a:cubicBezTo>
                  <a:cubicBezTo>
                    <a:pt x="385" y="434"/>
                    <a:pt x="392" y="438"/>
                    <a:pt x="396" y="446"/>
                  </a:cubicBezTo>
                  <a:cubicBezTo>
                    <a:pt x="448" y="562"/>
                    <a:pt x="496" y="680"/>
                    <a:pt x="523" y="804"/>
                  </a:cubicBezTo>
                  <a:cubicBezTo>
                    <a:pt x="542" y="887"/>
                    <a:pt x="549" y="972"/>
                    <a:pt x="547" y="1057"/>
                  </a:cubicBezTo>
                  <a:cubicBezTo>
                    <a:pt x="560" y="1029"/>
                    <a:pt x="576" y="1002"/>
                    <a:pt x="593" y="976"/>
                  </a:cubicBezTo>
                  <a:cubicBezTo>
                    <a:pt x="599" y="942"/>
                    <a:pt x="604" y="908"/>
                    <a:pt x="606" y="874"/>
                  </a:cubicBezTo>
                  <a:cubicBezTo>
                    <a:pt x="622" y="643"/>
                    <a:pt x="556" y="404"/>
                    <a:pt x="405" y="227"/>
                  </a:cubicBezTo>
                  <a:cubicBezTo>
                    <a:pt x="321" y="137"/>
                    <a:pt x="216" y="70"/>
                    <a:pt x="11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7"/>
            <p:cNvSpPr/>
            <p:nvPr/>
          </p:nvSpPr>
          <p:spPr>
            <a:xfrm>
              <a:off x="518270" y="2749779"/>
              <a:ext cx="41240" cy="38316"/>
            </a:xfrm>
            <a:custGeom>
              <a:avLst/>
              <a:gdLst/>
              <a:ahLst/>
              <a:cxnLst/>
              <a:rect l="l" t="t" r="r" b="b"/>
              <a:pathLst>
                <a:path w="846" h="786" extrusionOk="0">
                  <a:moveTo>
                    <a:pt x="845" y="1"/>
                  </a:moveTo>
                  <a:lnTo>
                    <a:pt x="845" y="1"/>
                  </a:lnTo>
                  <a:cubicBezTo>
                    <a:pt x="720" y="70"/>
                    <a:pt x="586" y="117"/>
                    <a:pt x="462" y="188"/>
                  </a:cubicBezTo>
                  <a:cubicBezTo>
                    <a:pt x="313" y="274"/>
                    <a:pt x="192" y="399"/>
                    <a:pt x="106" y="544"/>
                  </a:cubicBezTo>
                  <a:cubicBezTo>
                    <a:pt x="275" y="438"/>
                    <a:pt x="483" y="389"/>
                    <a:pt x="628" y="246"/>
                  </a:cubicBezTo>
                  <a:cubicBezTo>
                    <a:pt x="631" y="242"/>
                    <a:pt x="636" y="241"/>
                    <a:pt x="641" y="241"/>
                  </a:cubicBezTo>
                  <a:cubicBezTo>
                    <a:pt x="645" y="241"/>
                    <a:pt x="649" y="242"/>
                    <a:pt x="652" y="244"/>
                  </a:cubicBezTo>
                  <a:cubicBezTo>
                    <a:pt x="654" y="245"/>
                    <a:pt x="655" y="247"/>
                    <a:pt x="656" y="249"/>
                  </a:cubicBezTo>
                  <a:cubicBezTo>
                    <a:pt x="671" y="274"/>
                    <a:pt x="607" y="320"/>
                    <a:pt x="593" y="338"/>
                  </a:cubicBezTo>
                  <a:cubicBezTo>
                    <a:pt x="524" y="401"/>
                    <a:pt x="443" y="449"/>
                    <a:pt x="362" y="494"/>
                  </a:cubicBezTo>
                  <a:cubicBezTo>
                    <a:pt x="266" y="549"/>
                    <a:pt x="165" y="596"/>
                    <a:pt x="69" y="654"/>
                  </a:cubicBezTo>
                  <a:cubicBezTo>
                    <a:pt x="59" y="661"/>
                    <a:pt x="48" y="670"/>
                    <a:pt x="39" y="679"/>
                  </a:cubicBezTo>
                  <a:cubicBezTo>
                    <a:pt x="25" y="710"/>
                    <a:pt x="15" y="740"/>
                    <a:pt x="5" y="772"/>
                  </a:cubicBezTo>
                  <a:cubicBezTo>
                    <a:pt x="3" y="776"/>
                    <a:pt x="2" y="781"/>
                    <a:pt x="1" y="785"/>
                  </a:cubicBezTo>
                  <a:cubicBezTo>
                    <a:pt x="11" y="781"/>
                    <a:pt x="23" y="776"/>
                    <a:pt x="35" y="772"/>
                  </a:cubicBezTo>
                  <a:cubicBezTo>
                    <a:pt x="156" y="723"/>
                    <a:pt x="292" y="705"/>
                    <a:pt x="411" y="652"/>
                  </a:cubicBezTo>
                  <a:cubicBezTo>
                    <a:pt x="648" y="523"/>
                    <a:pt x="729" y="306"/>
                    <a:pt x="817" y="75"/>
                  </a:cubicBezTo>
                  <a:cubicBezTo>
                    <a:pt x="826" y="50"/>
                    <a:pt x="836" y="26"/>
                    <a:pt x="84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7"/>
            <p:cNvSpPr/>
            <p:nvPr/>
          </p:nvSpPr>
          <p:spPr>
            <a:xfrm>
              <a:off x="489948" y="2679632"/>
              <a:ext cx="76972" cy="113825"/>
            </a:xfrm>
            <a:custGeom>
              <a:avLst/>
              <a:gdLst/>
              <a:ahLst/>
              <a:cxnLst/>
              <a:rect l="l" t="t" r="r" b="b"/>
              <a:pathLst>
                <a:path w="1579" h="2335" extrusionOk="0">
                  <a:moveTo>
                    <a:pt x="1168" y="344"/>
                  </a:moveTo>
                  <a:cubicBezTo>
                    <a:pt x="1182" y="344"/>
                    <a:pt x="1195" y="348"/>
                    <a:pt x="1207" y="358"/>
                  </a:cubicBezTo>
                  <a:cubicBezTo>
                    <a:pt x="1278" y="430"/>
                    <a:pt x="1278" y="542"/>
                    <a:pt x="1251" y="635"/>
                  </a:cubicBezTo>
                  <a:cubicBezTo>
                    <a:pt x="1233" y="606"/>
                    <a:pt x="1204" y="590"/>
                    <a:pt x="1171" y="590"/>
                  </a:cubicBezTo>
                  <a:cubicBezTo>
                    <a:pt x="1131" y="590"/>
                    <a:pt x="1085" y="613"/>
                    <a:pt x="1048" y="666"/>
                  </a:cubicBezTo>
                  <a:cubicBezTo>
                    <a:pt x="1044" y="624"/>
                    <a:pt x="1031" y="582"/>
                    <a:pt x="1018" y="541"/>
                  </a:cubicBezTo>
                  <a:cubicBezTo>
                    <a:pt x="1005" y="514"/>
                    <a:pt x="985" y="504"/>
                    <a:pt x="962" y="504"/>
                  </a:cubicBezTo>
                  <a:cubicBezTo>
                    <a:pt x="959" y="504"/>
                    <a:pt x="957" y="504"/>
                    <a:pt x="955" y="504"/>
                  </a:cubicBezTo>
                  <a:cubicBezTo>
                    <a:pt x="1006" y="441"/>
                    <a:pt x="1099" y="344"/>
                    <a:pt x="1168" y="344"/>
                  </a:cubicBezTo>
                  <a:close/>
                  <a:moveTo>
                    <a:pt x="1339" y="400"/>
                  </a:moveTo>
                  <a:cubicBezTo>
                    <a:pt x="1379" y="427"/>
                    <a:pt x="1427" y="446"/>
                    <a:pt x="1447" y="494"/>
                  </a:cubicBezTo>
                  <a:cubicBezTo>
                    <a:pt x="1493" y="579"/>
                    <a:pt x="1460" y="675"/>
                    <a:pt x="1441" y="764"/>
                  </a:cubicBezTo>
                  <a:cubicBezTo>
                    <a:pt x="1422" y="749"/>
                    <a:pt x="1396" y="740"/>
                    <a:pt x="1364" y="740"/>
                  </a:cubicBezTo>
                  <a:cubicBezTo>
                    <a:pt x="1341" y="740"/>
                    <a:pt x="1314" y="745"/>
                    <a:pt x="1285" y="756"/>
                  </a:cubicBezTo>
                  <a:cubicBezTo>
                    <a:pt x="1297" y="707"/>
                    <a:pt x="1315" y="658"/>
                    <a:pt x="1325" y="608"/>
                  </a:cubicBezTo>
                  <a:cubicBezTo>
                    <a:pt x="1339" y="541"/>
                    <a:pt x="1352" y="468"/>
                    <a:pt x="1339" y="400"/>
                  </a:cubicBezTo>
                  <a:close/>
                  <a:moveTo>
                    <a:pt x="966" y="583"/>
                  </a:moveTo>
                  <a:cubicBezTo>
                    <a:pt x="1000" y="634"/>
                    <a:pt x="977" y="700"/>
                    <a:pt x="985" y="758"/>
                  </a:cubicBezTo>
                  <a:cubicBezTo>
                    <a:pt x="987" y="776"/>
                    <a:pt x="986" y="797"/>
                    <a:pt x="1004" y="807"/>
                  </a:cubicBezTo>
                  <a:cubicBezTo>
                    <a:pt x="1009" y="810"/>
                    <a:pt x="1014" y="812"/>
                    <a:pt x="1018" y="812"/>
                  </a:cubicBezTo>
                  <a:cubicBezTo>
                    <a:pt x="1035" y="812"/>
                    <a:pt x="1049" y="794"/>
                    <a:pt x="1051" y="776"/>
                  </a:cubicBezTo>
                  <a:cubicBezTo>
                    <a:pt x="1063" y="744"/>
                    <a:pt x="1080" y="712"/>
                    <a:pt x="1102" y="687"/>
                  </a:cubicBezTo>
                  <a:cubicBezTo>
                    <a:pt x="1122" y="664"/>
                    <a:pt x="1137" y="655"/>
                    <a:pt x="1147" y="655"/>
                  </a:cubicBezTo>
                  <a:cubicBezTo>
                    <a:pt x="1183" y="655"/>
                    <a:pt x="1169" y="759"/>
                    <a:pt x="1168" y="800"/>
                  </a:cubicBezTo>
                  <a:cubicBezTo>
                    <a:pt x="1162" y="826"/>
                    <a:pt x="1177" y="856"/>
                    <a:pt x="1201" y="856"/>
                  </a:cubicBezTo>
                  <a:cubicBezTo>
                    <a:pt x="1207" y="856"/>
                    <a:pt x="1214" y="854"/>
                    <a:pt x="1221" y="849"/>
                  </a:cubicBezTo>
                  <a:cubicBezTo>
                    <a:pt x="1230" y="841"/>
                    <a:pt x="1239" y="834"/>
                    <a:pt x="1250" y="826"/>
                  </a:cubicBezTo>
                  <a:cubicBezTo>
                    <a:pt x="1276" y="805"/>
                    <a:pt x="1308" y="794"/>
                    <a:pt x="1335" y="794"/>
                  </a:cubicBezTo>
                  <a:cubicBezTo>
                    <a:pt x="1377" y="794"/>
                    <a:pt x="1407" y="822"/>
                    <a:pt x="1378" y="888"/>
                  </a:cubicBezTo>
                  <a:cubicBezTo>
                    <a:pt x="1332" y="972"/>
                    <a:pt x="1250" y="1029"/>
                    <a:pt x="1166" y="1071"/>
                  </a:cubicBezTo>
                  <a:cubicBezTo>
                    <a:pt x="1130" y="1092"/>
                    <a:pt x="1014" y="1133"/>
                    <a:pt x="945" y="1182"/>
                  </a:cubicBezTo>
                  <a:cubicBezTo>
                    <a:pt x="945" y="1176"/>
                    <a:pt x="944" y="1169"/>
                    <a:pt x="943" y="1162"/>
                  </a:cubicBezTo>
                  <a:cubicBezTo>
                    <a:pt x="943" y="1159"/>
                    <a:pt x="942" y="1157"/>
                    <a:pt x="940" y="1155"/>
                  </a:cubicBezTo>
                  <a:cubicBezTo>
                    <a:pt x="935" y="1105"/>
                    <a:pt x="911" y="1057"/>
                    <a:pt x="895" y="1010"/>
                  </a:cubicBezTo>
                  <a:cubicBezTo>
                    <a:pt x="840" y="858"/>
                    <a:pt x="823" y="693"/>
                    <a:pt x="966" y="583"/>
                  </a:cubicBezTo>
                  <a:close/>
                  <a:moveTo>
                    <a:pt x="171" y="881"/>
                  </a:moveTo>
                  <a:lnTo>
                    <a:pt x="171" y="881"/>
                  </a:lnTo>
                  <a:cubicBezTo>
                    <a:pt x="270" y="949"/>
                    <a:pt x="375" y="1016"/>
                    <a:pt x="459" y="1107"/>
                  </a:cubicBezTo>
                  <a:cubicBezTo>
                    <a:pt x="611" y="1283"/>
                    <a:pt x="678" y="1522"/>
                    <a:pt x="660" y="1753"/>
                  </a:cubicBezTo>
                  <a:cubicBezTo>
                    <a:pt x="658" y="1787"/>
                    <a:pt x="653" y="1821"/>
                    <a:pt x="647" y="1855"/>
                  </a:cubicBezTo>
                  <a:cubicBezTo>
                    <a:pt x="630" y="1881"/>
                    <a:pt x="614" y="1908"/>
                    <a:pt x="601" y="1935"/>
                  </a:cubicBezTo>
                  <a:cubicBezTo>
                    <a:pt x="603" y="1851"/>
                    <a:pt x="596" y="1766"/>
                    <a:pt x="577" y="1683"/>
                  </a:cubicBezTo>
                  <a:cubicBezTo>
                    <a:pt x="551" y="1559"/>
                    <a:pt x="502" y="1441"/>
                    <a:pt x="450" y="1325"/>
                  </a:cubicBezTo>
                  <a:cubicBezTo>
                    <a:pt x="446" y="1317"/>
                    <a:pt x="439" y="1313"/>
                    <a:pt x="432" y="1313"/>
                  </a:cubicBezTo>
                  <a:cubicBezTo>
                    <a:pt x="420" y="1313"/>
                    <a:pt x="407" y="1324"/>
                    <a:pt x="411" y="1339"/>
                  </a:cubicBezTo>
                  <a:cubicBezTo>
                    <a:pt x="450" y="1580"/>
                    <a:pt x="527" y="1813"/>
                    <a:pt x="553" y="2057"/>
                  </a:cubicBezTo>
                  <a:cubicBezTo>
                    <a:pt x="545" y="2082"/>
                    <a:pt x="538" y="2108"/>
                    <a:pt x="534" y="2133"/>
                  </a:cubicBezTo>
                  <a:cubicBezTo>
                    <a:pt x="458" y="1982"/>
                    <a:pt x="321" y="1882"/>
                    <a:pt x="224" y="1744"/>
                  </a:cubicBezTo>
                  <a:cubicBezTo>
                    <a:pt x="60" y="1489"/>
                    <a:pt x="55" y="1158"/>
                    <a:pt x="171" y="881"/>
                  </a:cubicBezTo>
                  <a:close/>
                  <a:moveTo>
                    <a:pt x="1426" y="1440"/>
                  </a:moveTo>
                  <a:lnTo>
                    <a:pt x="1426" y="1440"/>
                  </a:lnTo>
                  <a:cubicBezTo>
                    <a:pt x="1326" y="1697"/>
                    <a:pt x="1254" y="1948"/>
                    <a:pt x="992" y="2091"/>
                  </a:cubicBezTo>
                  <a:cubicBezTo>
                    <a:pt x="873" y="2144"/>
                    <a:pt x="737" y="2162"/>
                    <a:pt x="616" y="2211"/>
                  </a:cubicBezTo>
                  <a:cubicBezTo>
                    <a:pt x="604" y="2215"/>
                    <a:pt x="592" y="2220"/>
                    <a:pt x="582" y="2224"/>
                  </a:cubicBezTo>
                  <a:cubicBezTo>
                    <a:pt x="583" y="2220"/>
                    <a:pt x="584" y="2215"/>
                    <a:pt x="586" y="2211"/>
                  </a:cubicBezTo>
                  <a:cubicBezTo>
                    <a:pt x="596" y="2179"/>
                    <a:pt x="607" y="2149"/>
                    <a:pt x="620" y="2118"/>
                  </a:cubicBezTo>
                  <a:cubicBezTo>
                    <a:pt x="629" y="2109"/>
                    <a:pt x="640" y="2100"/>
                    <a:pt x="650" y="2093"/>
                  </a:cubicBezTo>
                  <a:cubicBezTo>
                    <a:pt x="746" y="2035"/>
                    <a:pt x="847" y="1988"/>
                    <a:pt x="943" y="1933"/>
                  </a:cubicBezTo>
                  <a:cubicBezTo>
                    <a:pt x="1024" y="1889"/>
                    <a:pt x="1105" y="1840"/>
                    <a:pt x="1174" y="1778"/>
                  </a:cubicBezTo>
                  <a:cubicBezTo>
                    <a:pt x="1188" y="1758"/>
                    <a:pt x="1260" y="1706"/>
                    <a:pt x="1233" y="1683"/>
                  </a:cubicBezTo>
                  <a:cubicBezTo>
                    <a:pt x="1230" y="1681"/>
                    <a:pt x="1226" y="1680"/>
                    <a:pt x="1221" y="1680"/>
                  </a:cubicBezTo>
                  <a:cubicBezTo>
                    <a:pt x="1216" y="1680"/>
                    <a:pt x="1211" y="1681"/>
                    <a:pt x="1208" y="1685"/>
                  </a:cubicBezTo>
                  <a:cubicBezTo>
                    <a:pt x="1064" y="1829"/>
                    <a:pt x="856" y="1877"/>
                    <a:pt x="687" y="1984"/>
                  </a:cubicBezTo>
                  <a:cubicBezTo>
                    <a:pt x="773" y="1838"/>
                    <a:pt x="894" y="1713"/>
                    <a:pt x="1043" y="1627"/>
                  </a:cubicBezTo>
                  <a:cubicBezTo>
                    <a:pt x="1167" y="1556"/>
                    <a:pt x="1302" y="1509"/>
                    <a:pt x="1426" y="1440"/>
                  </a:cubicBezTo>
                  <a:close/>
                  <a:moveTo>
                    <a:pt x="1302" y="1"/>
                  </a:moveTo>
                  <a:cubicBezTo>
                    <a:pt x="1298" y="1"/>
                    <a:pt x="1294" y="2"/>
                    <a:pt x="1290" y="3"/>
                  </a:cubicBezTo>
                  <a:cubicBezTo>
                    <a:pt x="1256" y="11"/>
                    <a:pt x="1249" y="58"/>
                    <a:pt x="1278" y="76"/>
                  </a:cubicBezTo>
                  <a:cubicBezTo>
                    <a:pt x="1297" y="150"/>
                    <a:pt x="1302" y="227"/>
                    <a:pt x="1300" y="302"/>
                  </a:cubicBezTo>
                  <a:cubicBezTo>
                    <a:pt x="1269" y="255"/>
                    <a:pt x="1215" y="230"/>
                    <a:pt x="1161" y="230"/>
                  </a:cubicBezTo>
                  <a:cubicBezTo>
                    <a:pt x="1125" y="230"/>
                    <a:pt x="1088" y="241"/>
                    <a:pt x="1058" y="264"/>
                  </a:cubicBezTo>
                  <a:cubicBezTo>
                    <a:pt x="942" y="334"/>
                    <a:pt x="859" y="454"/>
                    <a:pt x="829" y="586"/>
                  </a:cubicBezTo>
                  <a:cubicBezTo>
                    <a:pt x="759" y="667"/>
                    <a:pt x="739" y="779"/>
                    <a:pt x="763" y="883"/>
                  </a:cubicBezTo>
                  <a:cubicBezTo>
                    <a:pt x="776" y="961"/>
                    <a:pt x="806" y="1036"/>
                    <a:pt x="848" y="1102"/>
                  </a:cubicBezTo>
                  <a:cubicBezTo>
                    <a:pt x="855" y="1113"/>
                    <a:pt x="876" y="1150"/>
                    <a:pt x="896" y="1174"/>
                  </a:cubicBezTo>
                  <a:cubicBezTo>
                    <a:pt x="889" y="1200"/>
                    <a:pt x="884" y="1227"/>
                    <a:pt x="876" y="1253"/>
                  </a:cubicBezTo>
                  <a:cubicBezTo>
                    <a:pt x="825" y="1376"/>
                    <a:pt x="789" y="1504"/>
                    <a:pt x="751" y="1631"/>
                  </a:cubicBezTo>
                  <a:cubicBezTo>
                    <a:pt x="752" y="1618"/>
                    <a:pt x="752" y="1606"/>
                    <a:pt x="751" y="1592"/>
                  </a:cubicBezTo>
                  <a:cubicBezTo>
                    <a:pt x="750" y="1331"/>
                    <a:pt x="627" y="1065"/>
                    <a:pt x="416" y="909"/>
                  </a:cubicBezTo>
                  <a:cubicBezTo>
                    <a:pt x="351" y="859"/>
                    <a:pt x="283" y="812"/>
                    <a:pt x="213" y="766"/>
                  </a:cubicBezTo>
                  <a:cubicBezTo>
                    <a:pt x="195" y="756"/>
                    <a:pt x="176" y="746"/>
                    <a:pt x="155" y="746"/>
                  </a:cubicBezTo>
                  <a:cubicBezTo>
                    <a:pt x="95" y="746"/>
                    <a:pt x="78" y="816"/>
                    <a:pt x="64" y="864"/>
                  </a:cubicBezTo>
                  <a:cubicBezTo>
                    <a:pt x="30" y="989"/>
                    <a:pt x="9" y="1117"/>
                    <a:pt x="5" y="1246"/>
                  </a:cubicBezTo>
                  <a:cubicBezTo>
                    <a:pt x="0" y="1422"/>
                    <a:pt x="23" y="1605"/>
                    <a:pt x="103" y="1763"/>
                  </a:cubicBezTo>
                  <a:cubicBezTo>
                    <a:pt x="181" y="1909"/>
                    <a:pt x="316" y="2012"/>
                    <a:pt x="424" y="2135"/>
                  </a:cubicBezTo>
                  <a:cubicBezTo>
                    <a:pt x="445" y="2158"/>
                    <a:pt x="466" y="2183"/>
                    <a:pt x="482" y="2211"/>
                  </a:cubicBezTo>
                  <a:cubicBezTo>
                    <a:pt x="495" y="2231"/>
                    <a:pt x="504" y="2253"/>
                    <a:pt x="509" y="2276"/>
                  </a:cubicBezTo>
                  <a:cubicBezTo>
                    <a:pt x="508" y="2279"/>
                    <a:pt x="506" y="2281"/>
                    <a:pt x="505" y="2284"/>
                  </a:cubicBezTo>
                  <a:cubicBezTo>
                    <a:pt x="499" y="2300"/>
                    <a:pt x="503" y="2318"/>
                    <a:pt x="517" y="2327"/>
                  </a:cubicBezTo>
                  <a:cubicBezTo>
                    <a:pt x="523" y="2332"/>
                    <a:pt x="531" y="2335"/>
                    <a:pt x="539" y="2335"/>
                  </a:cubicBezTo>
                  <a:cubicBezTo>
                    <a:pt x="549" y="2335"/>
                    <a:pt x="559" y="2331"/>
                    <a:pt x="566" y="2324"/>
                  </a:cubicBezTo>
                  <a:cubicBezTo>
                    <a:pt x="609" y="2293"/>
                    <a:pt x="668" y="2291"/>
                    <a:pt x="721" y="2285"/>
                  </a:cubicBezTo>
                  <a:cubicBezTo>
                    <a:pt x="809" y="2274"/>
                    <a:pt x="896" y="2253"/>
                    <a:pt x="981" y="2224"/>
                  </a:cubicBezTo>
                  <a:cubicBezTo>
                    <a:pt x="992" y="2220"/>
                    <a:pt x="1002" y="2215"/>
                    <a:pt x="1013" y="2211"/>
                  </a:cubicBezTo>
                  <a:cubicBezTo>
                    <a:pt x="1186" y="2131"/>
                    <a:pt x="1322" y="1967"/>
                    <a:pt x="1394" y="1791"/>
                  </a:cubicBezTo>
                  <a:cubicBezTo>
                    <a:pt x="1437" y="1679"/>
                    <a:pt x="1455" y="1559"/>
                    <a:pt x="1483" y="1443"/>
                  </a:cubicBezTo>
                  <a:cubicBezTo>
                    <a:pt x="1496" y="1409"/>
                    <a:pt x="1492" y="1372"/>
                    <a:pt x="1462" y="1372"/>
                  </a:cubicBezTo>
                  <a:cubicBezTo>
                    <a:pt x="1455" y="1372"/>
                    <a:pt x="1447" y="1374"/>
                    <a:pt x="1437" y="1379"/>
                  </a:cubicBezTo>
                  <a:cubicBezTo>
                    <a:pt x="1276" y="1432"/>
                    <a:pt x="1109" y="1472"/>
                    <a:pt x="960" y="1554"/>
                  </a:cubicBezTo>
                  <a:cubicBezTo>
                    <a:pt x="909" y="1585"/>
                    <a:pt x="859" y="1620"/>
                    <a:pt x="814" y="1660"/>
                  </a:cubicBezTo>
                  <a:cubicBezTo>
                    <a:pt x="845" y="1591"/>
                    <a:pt x="871" y="1516"/>
                    <a:pt x="881" y="1491"/>
                  </a:cubicBezTo>
                  <a:cubicBezTo>
                    <a:pt x="906" y="1426"/>
                    <a:pt x="930" y="1358"/>
                    <a:pt x="940" y="1288"/>
                  </a:cubicBezTo>
                  <a:cubicBezTo>
                    <a:pt x="959" y="1281"/>
                    <a:pt x="976" y="1259"/>
                    <a:pt x="993" y="1248"/>
                  </a:cubicBezTo>
                  <a:cubicBezTo>
                    <a:pt x="1123" y="1175"/>
                    <a:pt x="1285" y="1157"/>
                    <a:pt x="1393" y="1046"/>
                  </a:cubicBezTo>
                  <a:cubicBezTo>
                    <a:pt x="1451" y="994"/>
                    <a:pt x="1481" y="931"/>
                    <a:pt x="1484" y="876"/>
                  </a:cubicBezTo>
                  <a:cubicBezTo>
                    <a:pt x="1486" y="874"/>
                    <a:pt x="1488" y="870"/>
                    <a:pt x="1489" y="869"/>
                  </a:cubicBezTo>
                  <a:cubicBezTo>
                    <a:pt x="1578" y="748"/>
                    <a:pt x="1544" y="323"/>
                    <a:pt x="1355" y="323"/>
                  </a:cubicBezTo>
                  <a:cubicBezTo>
                    <a:pt x="1354" y="323"/>
                    <a:pt x="1353" y="323"/>
                    <a:pt x="1352" y="323"/>
                  </a:cubicBezTo>
                  <a:cubicBezTo>
                    <a:pt x="1379" y="282"/>
                    <a:pt x="1414" y="245"/>
                    <a:pt x="1455" y="218"/>
                  </a:cubicBezTo>
                  <a:cubicBezTo>
                    <a:pt x="1460" y="220"/>
                    <a:pt x="1465" y="221"/>
                    <a:pt x="1470" y="221"/>
                  </a:cubicBezTo>
                  <a:cubicBezTo>
                    <a:pt x="1521" y="221"/>
                    <a:pt x="1534" y="138"/>
                    <a:pt x="1475" y="129"/>
                  </a:cubicBezTo>
                  <a:cubicBezTo>
                    <a:pt x="1472" y="128"/>
                    <a:pt x="1470" y="128"/>
                    <a:pt x="1467" y="128"/>
                  </a:cubicBezTo>
                  <a:cubicBezTo>
                    <a:pt x="1439" y="128"/>
                    <a:pt x="1425" y="156"/>
                    <a:pt x="1416" y="180"/>
                  </a:cubicBezTo>
                  <a:cubicBezTo>
                    <a:pt x="1409" y="192"/>
                    <a:pt x="1381" y="222"/>
                    <a:pt x="1355" y="256"/>
                  </a:cubicBezTo>
                  <a:cubicBezTo>
                    <a:pt x="1357" y="192"/>
                    <a:pt x="1342" y="129"/>
                    <a:pt x="1333" y="66"/>
                  </a:cubicBezTo>
                  <a:cubicBezTo>
                    <a:pt x="1353" y="39"/>
                    <a:pt x="1332" y="1"/>
                    <a:pt x="130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7"/>
            <p:cNvSpPr/>
            <p:nvPr/>
          </p:nvSpPr>
          <p:spPr>
            <a:xfrm>
              <a:off x="492580" y="2723846"/>
              <a:ext cx="24325" cy="59764"/>
            </a:xfrm>
            <a:custGeom>
              <a:avLst/>
              <a:gdLst/>
              <a:ahLst/>
              <a:cxnLst/>
              <a:rect l="l" t="t" r="r" b="b"/>
              <a:pathLst>
                <a:path w="499" h="1226" extrusionOk="0">
                  <a:moveTo>
                    <a:pt x="106" y="0"/>
                  </a:moveTo>
                  <a:lnTo>
                    <a:pt x="106" y="0"/>
                  </a:lnTo>
                  <a:cubicBezTo>
                    <a:pt x="1" y="272"/>
                    <a:pt x="11" y="590"/>
                    <a:pt x="170" y="837"/>
                  </a:cubicBezTo>
                  <a:cubicBezTo>
                    <a:pt x="267" y="975"/>
                    <a:pt x="404" y="1075"/>
                    <a:pt x="480" y="1226"/>
                  </a:cubicBezTo>
                  <a:cubicBezTo>
                    <a:pt x="485" y="1201"/>
                    <a:pt x="491" y="1175"/>
                    <a:pt x="499" y="1150"/>
                  </a:cubicBezTo>
                  <a:cubicBezTo>
                    <a:pt x="486" y="1046"/>
                    <a:pt x="438" y="946"/>
                    <a:pt x="383" y="855"/>
                  </a:cubicBezTo>
                  <a:cubicBezTo>
                    <a:pt x="311" y="735"/>
                    <a:pt x="223" y="623"/>
                    <a:pt x="176" y="491"/>
                  </a:cubicBezTo>
                  <a:cubicBezTo>
                    <a:pt x="146" y="408"/>
                    <a:pt x="132" y="318"/>
                    <a:pt x="122" y="230"/>
                  </a:cubicBezTo>
                  <a:cubicBezTo>
                    <a:pt x="114" y="153"/>
                    <a:pt x="109" y="77"/>
                    <a:pt x="10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7"/>
            <p:cNvSpPr/>
            <p:nvPr/>
          </p:nvSpPr>
          <p:spPr>
            <a:xfrm>
              <a:off x="518270" y="2753435"/>
              <a:ext cx="39875" cy="34659"/>
            </a:xfrm>
            <a:custGeom>
              <a:avLst/>
              <a:gdLst/>
              <a:ahLst/>
              <a:cxnLst/>
              <a:rect l="l" t="t" r="r" b="b"/>
              <a:pathLst>
                <a:path w="818" h="711" extrusionOk="0">
                  <a:moveTo>
                    <a:pt x="817" y="0"/>
                  </a:moveTo>
                  <a:cubicBezTo>
                    <a:pt x="770" y="63"/>
                    <a:pt x="716" y="122"/>
                    <a:pt x="656" y="174"/>
                  </a:cubicBezTo>
                  <a:cubicBezTo>
                    <a:pt x="671" y="199"/>
                    <a:pt x="607" y="246"/>
                    <a:pt x="593" y="264"/>
                  </a:cubicBezTo>
                  <a:cubicBezTo>
                    <a:pt x="524" y="326"/>
                    <a:pt x="443" y="374"/>
                    <a:pt x="362" y="419"/>
                  </a:cubicBezTo>
                  <a:cubicBezTo>
                    <a:pt x="266" y="474"/>
                    <a:pt x="165" y="521"/>
                    <a:pt x="69" y="579"/>
                  </a:cubicBezTo>
                  <a:cubicBezTo>
                    <a:pt x="59" y="586"/>
                    <a:pt x="48" y="595"/>
                    <a:pt x="39" y="604"/>
                  </a:cubicBezTo>
                  <a:cubicBezTo>
                    <a:pt x="25" y="635"/>
                    <a:pt x="15" y="665"/>
                    <a:pt x="5" y="697"/>
                  </a:cubicBezTo>
                  <a:cubicBezTo>
                    <a:pt x="3" y="701"/>
                    <a:pt x="2" y="706"/>
                    <a:pt x="1" y="710"/>
                  </a:cubicBezTo>
                  <a:cubicBezTo>
                    <a:pt x="11" y="706"/>
                    <a:pt x="23" y="701"/>
                    <a:pt x="35" y="697"/>
                  </a:cubicBezTo>
                  <a:cubicBezTo>
                    <a:pt x="156" y="648"/>
                    <a:pt x="292" y="630"/>
                    <a:pt x="411" y="577"/>
                  </a:cubicBezTo>
                  <a:cubicBezTo>
                    <a:pt x="648" y="448"/>
                    <a:pt x="729" y="231"/>
                    <a:pt x="81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7"/>
            <p:cNvSpPr/>
            <p:nvPr/>
          </p:nvSpPr>
          <p:spPr>
            <a:xfrm>
              <a:off x="609623" y="2600027"/>
              <a:ext cx="21303" cy="15843"/>
            </a:xfrm>
            <a:custGeom>
              <a:avLst/>
              <a:gdLst/>
              <a:ahLst/>
              <a:cxnLst/>
              <a:rect l="l" t="t" r="r" b="b"/>
              <a:pathLst>
                <a:path w="437" h="325" extrusionOk="0">
                  <a:moveTo>
                    <a:pt x="65" y="1"/>
                  </a:moveTo>
                  <a:cubicBezTo>
                    <a:pt x="52" y="1"/>
                    <a:pt x="39" y="3"/>
                    <a:pt x="27" y="8"/>
                  </a:cubicBezTo>
                  <a:cubicBezTo>
                    <a:pt x="1" y="38"/>
                    <a:pt x="9" y="86"/>
                    <a:pt x="26" y="122"/>
                  </a:cubicBezTo>
                  <a:cubicBezTo>
                    <a:pt x="94" y="149"/>
                    <a:pt x="160" y="179"/>
                    <a:pt x="225" y="214"/>
                  </a:cubicBezTo>
                  <a:cubicBezTo>
                    <a:pt x="294" y="253"/>
                    <a:pt x="369" y="284"/>
                    <a:pt x="437" y="325"/>
                  </a:cubicBezTo>
                  <a:cubicBezTo>
                    <a:pt x="385" y="236"/>
                    <a:pt x="320" y="155"/>
                    <a:pt x="241" y="90"/>
                  </a:cubicBezTo>
                  <a:cubicBezTo>
                    <a:pt x="192" y="55"/>
                    <a:pt x="128" y="1"/>
                    <a:pt x="6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7"/>
            <p:cNvSpPr/>
            <p:nvPr/>
          </p:nvSpPr>
          <p:spPr>
            <a:xfrm>
              <a:off x="617471" y="2593446"/>
              <a:ext cx="10481" cy="11651"/>
            </a:xfrm>
            <a:custGeom>
              <a:avLst/>
              <a:gdLst/>
              <a:ahLst/>
              <a:cxnLst/>
              <a:rect l="l" t="t" r="r" b="b"/>
              <a:pathLst>
                <a:path w="215" h="239" extrusionOk="0">
                  <a:moveTo>
                    <a:pt x="171" y="0"/>
                  </a:moveTo>
                  <a:cubicBezTo>
                    <a:pt x="163" y="0"/>
                    <a:pt x="156" y="1"/>
                    <a:pt x="149" y="3"/>
                  </a:cubicBezTo>
                  <a:cubicBezTo>
                    <a:pt x="94" y="10"/>
                    <a:pt x="40" y="32"/>
                    <a:pt x="0" y="70"/>
                  </a:cubicBezTo>
                  <a:cubicBezTo>
                    <a:pt x="81" y="108"/>
                    <a:pt x="159" y="183"/>
                    <a:pt x="215" y="238"/>
                  </a:cubicBezTo>
                  <a:cubicBezTo>
                    <a:pt x="197" y="160"/>
                    <a:pt x="192" y="79"/>
                    <a:pt x="204" y="3"/>
                  </a:cubicBezTo>
                  <a:cubicBezTo>
                    <a:pt x="193" y="2"/>
                    <a:pt x="182" y="0"/>
                    <a:pt x="17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7"/>
            <p:cNvSpPr/>
            <p:nvPr/>
          </p:nvSpPr>
          <p:spPr>
            <a:xfrm>
              <a:off x="612548" y="2586768"/>
              <a:ext cx="9603" cy="9360"/>
            </a:xfrm>
            <a:custGeom>
              <a:avLst/>
              <a:gdLst/>
              <a:ahLst/>
              <a:cxnLst/>
              <a:rect l="l" t="t" r="r" b="b"/>
              <a:pathLst>
                <a:path w="197" h="192" extrusionOk="0">
                  <a:moveTo>
                    <a:pt x="81" y="0"/>
                  </a:moveTo>
                  <a:cubicBezTo>
                    <a:pt x="1" y="0"/>
                    <a:pt x="9" y="109"/>
                    <a:pt x="16" y="166"/>
                  </a:cubicBezTo>
                  <a:cubicBezTo>
                    <a:pt x="16" y="167"/>
                    <a:pt x="16" y="171"/>
                    <a:pt x="17" y="173"/>
                  </a:cubicBezTo>
                  <a:cubicBezTo>
                    <a:pt x="24" y="177"/>
                    <a:pt x="29" y="180"/>
                    <a:pt x="35" y="185"/>
                  </a:cubicBezTo>
                  <a:cubicBezTo>
                    <a:pt x="43" y="186"/>
                    <a:pt x="51" y="188"/>
                    <a:pt x="58" y="192"/>
                  </a:cubicBezTo>
                  <a:cubicBezTo>
                    <a:pt x="60" y="186"/>
                    <a:pt x="63" y="181"/>
                    <a:pt x="65" y="178"/>
                  </a:cubicBezTo>
                  <a:cubicBezTo>
                    <a:pt x="87" y="134"/>
                    <a:pt x="123" y="97"/>
                    <a:pt x="167" y="75"/>
                  </a:cubicBezTo>
                  <a:cubicBezTo>
                    <a:pt x="175" y="71"/>
                    <a:pt x="185" y="67"/>
                    <a:pt x="197" y="62"/>
                  </a:cubicBezTo>
                  <a:cubicBezTo>
                    <a:pt x="167" y="31"/>
                    <a:pt x="129" y="2"/>
                    <a:pt x="84" y="0"/>
                  </a:cubicBezTo>
                  <a:cubicBezTo>
                    <a:pt x="83" y="0"/>
                    <a:pt x="82" y="0"/>
                    <a:pt x="8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7"/>
            <p:cNvSpPr/>
            <p:nvPr/>
          </p:nvSpPr>
          <p:spPr>
            <a:xfrm>
              <a:off x="630145" y="2589497"/>
              <a:ext cx="8775" cy="24861"/>
            </a:xfrm>
            <a:custGeom>
              <a:avLst/>
              <a:gdLst/>
              <a:ahLst/>
              <a:cxnLst/>
              <a:rect l="l" t="t" r="r" b="b"/>
              <a:pathLst>
                <a:path w="180" h="510" extrusionOk="0">
                  <a:moveTo>
                    <a:pt x="98" y="0"/>
                  </a:moveTo>
                  <a:lnTo>
                    <a:pt x="98" y="0"/>
                  </a:lnTo>
                  <a:cubicBezTo>
                    <a:pt x="1" y="36"/>
                    <a:pt x="29" y="325"/>
                    <a:pt x="59" y="471"/>
                  </a:cubicBezTo>
                  <a:cubicBezTo>
                    <a:pt x="63" y="480"/>
                    <a:pt x="67" y="490"/>
                    <a:pt x="71" y="500"/>
                  </a:cubicBezTo>
                  <a:cubicBezTo>
                    <a:pt x="72" y="502"/>
                    <a:pt x="73" y="506"/>
                    <a:pt x="74" y="509"/>
                  </a:cubicBezTo>
                  <a:cubicBezTo>
                    <a:pt x="102" y="351"/>
                    <a:pt x="179" y="144"/>
                    <a:pt x="9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7"/>
            <p:cNvSpPr/>
            <p:nvPr/>
          </p:nvSpPr>
          <p:spPr>
            <a:xfrm>
              <a:off x="637945" y="2589400"/>
              <a:ext cx="9262" cy="23984"/>
            </a:xfrm>
            <a:custGeom>
              <a:avLst/>
              <a:gdLst/>
              <a:ahLst/>
              <a:cxnLst/>
              <a:rect l="l" t="t" r="r" b="b"/>
              <a:pathLst>
                <a:path w="190" h="492" extrusionOk="0">
                  <a:moveTo>
                    <a:pt x="169" y="1"/>
                  </a:moveTo>
                  <a:cubicBezTo>
                    <a:pt x="149" y="1"/>
                    <a:pt x="119" y="56"/>
                    <a:pt x="95" y="105"/>
                  </a:cubicBezTo>
                  <a:cubicBezTo>
                    <a:pt x="74" y="152"/>
                    <a:pt x="60" y="202"/>
                    <a:pt x="31" y="289"/>
                  </a:cubicBezTo>
                  <a:cubicBezTo>
                    <a:pt x="30" y="308"/>
                    <a:pt x="28" y="327"/>
                    <a:pt x="26" y="346"/>
                  </a:cubicBezTo>
                  <a:cubicBezTo>
                    <a:pt x="28" y="341"/>
                    <a:pt x="29" y="338"/>
                    <a:pt x="31" y="334"/>
                  </a:cubicBezTo>
                  <a:lnTo>
                    <a:pt x="31" y="334"/>
                  </a:lnTo>
                  <a:cubicBezTo>
                    <a:pt x="30" y="337"/>
                    <a:pt x="27" y="351"/>
                    <a:pt x="23" y="368"/>
                  </a:cubicBezTo>
                  <a:cubicBezTo>
                    <a:pt x="17" y="409"/>
                    <a:pt x="10" y="451"/>
                    <a:pt x="1" y="492"/>
                  </a:cubicBezTo>
                  <a:cubicBezTo>
                    <a:pt x="18" y="474"/>
                    <a:pt x="38" y="458"/>
                    <a:pt x="63" y="447"/>
                  </a:cubicBezTo>
                  <a:cubicBezTo>
                    <a:pt x="73" y="443"/>
                    <a:pt x="83" y="441"/>
                    <a:pt x="93" y="441"/>
                  </a:cubicBezTo>
                  <a:cubicBezTo>
                    <a:pt x="101" y="441"/>
                    <a:pt x="109" y="442"/>
                    <a:pt x="116" y="444"/>
                  </a:cubicBezTo>
                  <a:cubicBezTo>
                    <a:pt x="150" y="328"/>
                    <a:pt x="180" y="208"/>
                    <a:pt x="189" y="87"/>
                  </a:cubicBezTo>
                  <a:cubicBezTo>
                    <a:pt x="190" y="24"/>
                    <a:pt x="182" y="1"/>
                    <a:pt x="16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7"/>
            <p:cNvSpPr/>
            <p:nvPr/>
          </p:nvSpPr>
          <p:spPr>
            <a:xfrm>
              <a:off x="599435" y="2594908"/>
              <a:ext cx="9262" cy="9603"/>
            </a:xfrm>
            <a:custGeom>
              <a:avLst/>
              <a:gdLst/>
              <a:ahLst/>
              <a:cxnLst/>
              <a:rect l="l" t="t" r="r" b="b"/>
              <a:pathLst>
                <a:path w="190" h="197" extrusionOk="0">
                  <a:moveTo>
                    <a:pt x="95" y="0"/>
                  </a:moveTo>
                  <a:cubicBezTo>
                    <a:pt x="1" y="0"/>
                    <a:pt x="8" y="114"/>
                    <a:pt x="41" y="177"/>
                  </a:cubicBezTo>
                  <a:cubicBezTo>
                    <a:pt x="76" y="180"/>
                    <a:pt x="112" y="188"/>
                    <a:pt x="145" y="197"/>
                  </a:cubicBezTo>
                  <a:cubicBezTo>
                    <a:pt x="125" y="145"/>
                    <a:pt x="130" y="85"/>
                    <a:pt x="173" y="47"/>
                  </a:cubicBezTo>
                  <a:cubicBezTo>
                    <a:pt x="178" y="42"/>
                    <a:pt x="184" y="38"/>
                    <a:pt x="190" y="35"/>
                  </a:cubicBezTo>
                  <a:cubicBezTo>
                    <a:pt x="160" y="18"/>
                    <a:pt x="129" y="4"/>
                    <a:pt x="9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7"/>
            <p:cNvSpPr/>
            <p:nvPr/>
          </p:nvSpPr>
          <p:spPr>
            <a:xfrm>
              <a:off x="626733" y="2579797"/>
              <a:ext cx="14137" cy="11894"/>
            </a:xfrm>
            <a:custGeom>
              <a:avLst/>
              <a:gdLst/>
              <a:ahLst/>
              <a:cxnLst/>
              <a:rect l="l" t="t" r="r" b="b"/>
              <a:pathLst>
                <a:path w="290" h="244" extrusionOk="0">
                  <a:moveTo>
                    <a:pt x="173" y="0"/>
                  </a:moveTo>
                  <a:cubicBezTo>
                    <a:pt x="153" y="0"/>
                    <a:pt x="130" y="8"/>
                    <a:pt x="106" y="27"/>
                  </a:cubicBezTo>
                  <a:cubicBezTo>
                    <a:pt x="53" y="68"/>
                    <a:pt x="27" y="127"/>
                    <a:pt x="1" y="186"/>
                  </a:cubicBezTo>
                  <a:cubicBezTo>
                    <a:pt x="4" y="186"/>
                    <a:pt x="8" y="186"/>
                    <a:pt x="11" y="186"/>
                  </a:cubicBezTo>
                  <a:cubicBezTo>
                    <a:pt x="22" y="186"/>
                    <a:pt x="31" y="187"/>
                    <a:pt x="40" y="190"/>
                  </a:cubicBezTo>
                  <a:cubicBezTo>
                    <a:pt x="61" y="139"/>
                    <a:pt x="111" y="98"/>
                    <a:pt x="159" y="98"/>
                  </a:cubicBezTo>
                  <a:cubicBezTo>
                    <a:pt x="186" y="98"/>
                    <a:pt x="212" y="111"/>
                    <a:pt x="233" y="143"/>
                  </a:cubicBezTo>
                  <a:cubicBezTo>
                    <a:pt x="250" y="174"/>
                    <a:pt x="259" y="209"/>
                    <a:pt x="263" y="243"/>
                  </a:cubicBezTo>
                  <a:cubicBezTo>
                    <a:pt x="270" y="224"/>
                    <a:pt x="280" y="205"/>
                    <a:pt x="289" y="189"/>
                  </a:cubicBezTo>
                  <a:cubicBezTo>
                    <a:pt x="289" y="107"/>
                    <a:pt x="246" y="0"/>
                    <a:pt x="173"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7"/>
            <p:cNvSpPr/>
            <p:nvPr/>
          </p:nvSpPr>
          <p:spPr>
            <a:xfrm>
              <a:off x="653203" y="2617868"/>
              <a:ext cx="16330" cy="58887"/>
            </a:xfrm>
            <a:custGeom>
              <a:avLst/>
              <a:gdLst/>
              <a:ahLst/>
              <a:cxnLst/>
              <a:rect l="l" t="t" r="r" b="b"/>
              <a:pathLst>
                <a:path w="335" h="1208" extrusionOk="0">
                  <a:moveTo>
                    <a:pt x="213" y="1"/>
                  </a:moveTo>
                  <a:cubicBezTo>
                    <a:pt x="195" y="31"/>
                    <a:pt x="178" y="62"/>
                    <a:pt x="163" y="91"/>
                  </a:cubicBezTo>
                  <a:cubicBezTo>
                    <a:pt x="153" y="110"/>
                    <a:pt x="143" y="129"/>
                    <a:pt x="135" y="148"/>
                  </a:cubicBezTo>
                  <a:cubicBezTo>
                    <a:pt x="22" y="394"/>
                    <a:pt x="1" y="608"/>
                    <a:pt x="15" y="868"/>
                  </a:cubicBezTo>
                  <a:cubicBezTo>
                    <a:pt x="17" y="910"/>
                    <a:pt x="20" y="952"/>
                    <a:pt x="25" y="996"/>
                  </a:cubicBezTo>
                  <a:cubicBezTo>
                    <a:pt x="45" y="1066"/>
                    <a:pt x="64" y="1137"/>
                    <a:pt x="82" y="1208"/>
                  </a:cubicBezTo>
                  <a:cubicBezTo>
                    <a:pt x="97" y="1102"/>
                    <a:pt x="130" y="1014"/>
                    <a:pt x="163" y="924"/>
                  </a:cubicBezTo>
                  <a:cubicBezTo>
                    <a:pt x="244" y="708"/>
                    <a:pt x="335" y="487"/>
                    <a:pt x="21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7"/>
            <p:cNvSpPr/>
            <p:nvPr/>
          </p:nvSpPr>
          <p:spPr>
            <a:xfrm>
              <a:off x="624978" y="2613627"/>
              <a:ext cx="18280" cy="14868"/>
            </a:xfrm>
            <a:custGeom>
              <a:avLst/>
              <a:gdLst/>
              <a:ahLst/>
              <a:cxnLst/>
              <a:rect l="l" t="t" r="r" b="b"/>
              <a:pathLst>
                <a:path w="375" h="305" extrusionOk="0">
                  <a:moveTo>
                    <a:pt x="334" y="1"/>
                  </a:moveTo>
                  <a:cubicBezTo>
                    <a:pt x="323" y="1"/>
                    <a:pt x="311" y="6"/>
                    <a:pt x="300" y="18"/>
                  </a:cubicBezTo>
                  <a:cubicBezTo>
                    <a:pt x="251" y="58"/>
                    <a:pt x="251" y="132"/>
                    <a:pt x="204" y="171"/>
                  </a:cubicBezTo>
                  <a:cubicBezTo>
                    <a:pt x="186" y="178"/>
                    <a:pt x="168" y="180"/>
                    <a:pt x="149" y="180"/>
                  </a:cubicBezTo>
                  <a:cubicBezTo>
                    <a:pt x="121" y="180"/>
                    <a:pt x="91" y="175"/>
                    <a:pt x="63" y="175"/>
                  </a:cubicBezTo>
                  <a:cubicBezTo>
                    <a:pt x="41" y="175"/>
                    <a:pt x="20" y="178"/>
                    <a:pt x="1" y="190"/>
                  </a:cubicBezTo>
                  <a:cubicBezTo>
                    <a:pt x="56" y="255"/>
                    <a:pt x="152" y="262"/>
                    <a:pt x="230" y="285"/>
                  </a:cubicBezTo>
                  <a:cubicBezTo>
                    <a:pt x="249" y="291"/>
                    <a:pt x="269" y="295"/>
                    <a:pt x="289" y="301"/>
                  </a:cubicBezTo>
                  <a:cubicBezTo>
                    <a:pt x="291" y="302"/>
                    <a:pt x="294" y="303"/>
                    <a:pt x="297" y="304"/>
                  </a:cubicBezTo>
                  <a:cubicBezTo>
                    <a:pt x="301" y="211"/>
                    <a:pt x="375" y="130"/>
                    <a:pt x="366" y="35"/>
                  </a:cubicBezTo>
                  <a:cubicBezTo>
                    <a:pt x="362" y="12"/>
                    <a:pt x="349" y="1"/>
                    <a:pt x="3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7"/>
            <p:cNvSpPr/>
            <p:nvPr/>
          </p:nvSpPr>
          <p:spPr>
            <a:xfrm>
              <a:off x="620250" y="2647361"/>
              <a:ext cx="43775" cy="97398"/>
            </a:xfrm>
            <a:custGeom>
              <a:avLst/>
              <a:gdLst/>
              <a:ahLst/>
              <a:cxnLst/>
              <a:rect l="l" t="t" r="r" b="b"/>
              <a:pathLst>
                <a:path w="898" h="1998" extrusionOk="0">
                  <a:moveTo>
                    <a:pt x="64" y="1"/>
                  </a:moveTo>
                  <a:cubicBezTo>
                    <a:pt x="64" y="1"/>
                    <a:pt x="64" y="2"/>
                    <a:pt x="64" y="2"/>
                  </a:cubicBezTo>
                  <a:cubicBezTo>
                    <a:pt x="0" y="297"/>
                    <a:pt x="48" y="622"/>
                    <a:pt x="225" y="871"/>
                  </a:cubicBezTo>
                  <a:cubicBezTo>
                    <a:pt x="252" y="917"/>
                    <a:pt x="301" y="948"/>
                    <a:pt x="322" y="999"/>
                  </a:cubicBezTo>
                  <a:cubicBezTo>
                    <a:pt x="333" y="1142"/>
                    <a:pt x="318" y="1289"/>
                    <a:pt x="377" y="1425"/>
                  </a:cubicBezTo>
                  <a:cubicBezTo>
                    <a:pt x="466" y="1647"/>
                    <a:pt x="642" y="1826"/>
                    <a:pt x="839" y="1959"/>
                  </a:cubicBezTo>
                  <a:cubicBezTo>
                    <a:pt x="858" y="1972"/>
                    <a:pt x="878" y="1985"/>
                    <a:pt x="897" y="1998"/>
                  </a:cubicBezTo>
                  <a:cubicBezTo>
                    <a:pt x="886" y="1922"/>
                    <a:pt x="875" y="1845"/>
                    <a:pt x="865" y="1770"/>
                  </a:cubicBezTo>
                  <a:cubicBezTo>
                    <a:pt x="857" y="1716"/>
                    <a:pt x="851" y="1663"/>
                    <a:pt x="844" y="1608"/>
                  </a:cubicBezTo>
                  <a:cubicBezTo>
                    <a:pt x="842" y="1605"/>
                    <a:pt x="840" y="1602"/>
                    <a:pt x="838" y="1597"/>
                  </a:cubicBezTo>
                  <a:cubicBezTo>
                    <a:pt x="762" y="1430"/>
                    <a:pt x="608" y="1311"/>
                    <a:pt x="531" y="1142"/>
                  </a:cubicBezTo>
                  <a:cubicBezTo>
                    <a:pt x="414" y="922"/>
                    <a:pt x="361" y="674"/>
                    <a:pt x="253" y="452"/>
                  </a:cubicBezTo>
                  <a:cubicBezTo>
                    <a:pt x="247" y="447"/>
                    <a:pt x="251" y="439"/>
                    <a:pt x="257" y="439"/>
                  </a:cubicBezTo>
                  <a:cubicBezTo>
                    <a:pt x="258" y="439"/>
                    <a:pt x="260" y="439"/>
                    <a:pt x="262" y="441"/>
                  </a:cubicBezTo>
                  <a:cubicBezTo>
                    <a:pt x="269" y="452"/>
                    <a:pt x="274" y="463"/>
                    <a:pt x="280" y="474"/>
                  </a:cubicBezTo>
                  <a:cubicBezTo>
                    <a:pt x="386" y="672"/>
                    <a:pt x="451" y="892"/>
                    <a:pt x="575" y="1081"/>
                  </a:cubicBezTo>
                  <a:cubicBezTo>
                    <a:pt x="635" y="1181"/>
                    <a:pt x="713" y="1263"/>
                    <a:pt x="783" y="1355"/>
                  </a:cubicBezTo>
                  <a:cubicBezTo>
                    <a:pt x="757" y="1228"/>
                    <a:pt x="728" y="1101"/>
                    <a:pt x="701" y="979"/>
                  </a:cubicBezTo>
                  <a:cubicBezTo>
                    <a:pt x="643" y="715"/>
                    <a:pt x="519" y="480"/>
                    <a:pt x="341" y="279"/>
                  </a:cubicBezTo>
                  <a:cubicBezTo>
                    <a:pt x="255" y="181"/>
                    <a:pt x="170" y="79"/>
                    <a:pt x="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7"/>
            <p:cNvSpPr/>
            <p:nvPr/>
          </p:nvSpPr>
          <p:spPr>
            <a:xfrm>
              <a:off x="597095" y="2608363"/>
              <a:ext cx="32076" cy="13796"/>
            </a:xfrm>
            <a:custGeom>
              <a:avLst/>
              <a:gdLst/>
              <a:ahLst/>
              <a:cxnLst/>
              <a:rect l="l" t="t" r="r" b="b"/>
              <a:pathLst>
                <a:path w="658" h="283" extrusionOk="0">
                  <a:moveTo>
                    <a:pt x="64" y="0"/>
                  </a:moveTo>
                  <a:cubicBezTo>
                    <a:pt x="42" y="0"/>
                    <a:pt x="21" y="3"/>
                    <a:pt x="0" y="9"/>
                  </a:cubicBezTo>
                  <a:cubicBezTo>
                    <a:pt x="71" y="134"/>
                    <a:pt x="226" y="172"/>
                    <a:pt x="352" y="219"/>
                  </a:cubicBezTo>
                  <a:cubicBezTo>
                    <a:pt x="404" y="241"/>
                    <a:pt x="461" y="257"/>
                    <a:pt x="513" y="282"/>
                  </a:cubicBezTo>
                  <a:cubicBezTo>
                    <a:pt x="535" y="240"/>
                    <a:pt x="597" y="216"/>
                    <a:pt x="658" y="208"/>
                  </a:cubicBezTo>
                  <a:cubicBezTo>
                    <a:pt x="548" y="112"/>
                    <a:pt x="411" y="73"/>
                    <a:pt x="272" y="42"/>
                  </a:cubicBezTo>
                  <a:cubicBezTo>
                    <a:pt x="206" y="28"/>
                    <a:pt x="134" y="0"/>
                    <a:pt x="6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7"/>
            <p:cNvSpPr/>
            <p:nvPr/>
          </p:nvSpPr>
          <p:spPr>
            <a:xfrm>
              <a:off x="590757" y="2575263"/>
              <a:ext cx="80726" cy="173834"/>
            </a:xfrm>
            <a:custGeom>
              <a:avLst/>
              <a:gdLst/>
              <a:ahLst/>
              <a:cxnLst/>
              <a:rect l="l" t="t" r="r" b="b"/>
              <a:pathLst>
                <a:path w="1656" h="3566" extrusionOk="0">
                  <a:moveTo>
                    <a:pt x="911" y="93"/>
                  </a:moveTo>
                  <a:cubicBezTo>
                    <a:pt x="984" y="93"/>
                    <a:pt x="1027" y="200"/>
                    <a:pt x="1027" y="282"/>
                  </a:cubicBezTo>
                  <a:cubicBezTo>
                    <a:pt x="1017" y="298"/>
                    <a:pt x="1008" y="316"/>
                    <a:pt x="1001" y="336"/>
                  </a:cubicBezTo>
                  <a:cubicBezTo>
                    <a:pt x="997" y="302"/>
                    <a:pt x="988" y="267"/>
                    <a:pt x="971" y="236"/>
                  </a:cubicBezTo>
                  <a:cubicBezTo>
                    <a:pt x="950" y="204"/>
                    <a:pt x="924" y="191"/>
                    <a:pt x="897" y="191"/>
                  </a:cubicBezTo>
                  <a:cubicBezTo>
                    <a:pt x="849" y="191"/>
                    <a:pt x="799" y="232"/>
                    <a:pt x="778" y="283"/>
                  </a:cubicBezTo>
                  <a:cubicBezTo>
                    <a:pt x="769" y="280"/>
                    <a:pt x="760" y="279"/>
                    <a:pt x="749" y="279"/>
                  </a:cubicBezTo>
                  <a:cubicBezTo>
                    <a:pt x="746" y="279"/>
                    <a:pt x="742" y="279"/>
                    <a:pt x="739" y="279"/>
                  </a:cubicBezTo>
                  <a:cubicBezTo>
                    <a:pt x="764" y="220"/>
                    <a:pt x="791" y="161"/>
                    <a:pt x="844" y="120"/>
                  </a:cubicBezTo>
                  <a:cubicBezTo>
                    <a:pt x="868" y="101"/>
                    <a:pt x="891" y="93"/>
                    <a:pt x="911" y="93"/>
                  </a:cubicBezTo>
                  <a:close/>
                  <a:moveTo>
                    <a:pt x="528" y="236"/>
                  </a:moveTo>
                  <a:cubicBezTo>
                    <a:pt x="529" y="236"/>
                    <a:pt x="530" y="236"/>
                    <a:pt x="531" y="236"/>
                  </a:cubicBezTo>
                  <a:cubicBezTo>
                    <a:pt x="576" y="238"/>
                    <a:pt x="614" y="267"/>
                    <a:pt x="644" y="297"/>
                  </a:cubicBezTo>
                  <a:cubicBezTo>
                    <a:pt x="631" y="302"/>
                    <a:pt x="622" y="307"/>
                    <a:pt x="614" y="310"/>
                  </a:cubicBezTo>
                  <a:cubicBezTo>
                    <a:pt x="570" y="333"/>
                    <a:pt x="534" y="370"/>
                    <a:pt x="512" y="414"/>
                  </a:cubicBezTo>
                  <a:cubicBezTo>
                    <a:pt x="510" y="417"/>
                    <a:pt x="507" y="421"/>
                    <a:pt x="505" y="427"/>
                  </a:cubicBezTo>
                  <a:cubicBezTo>
                    <a:pt x="498" y="424"/>
                    <a:pt x="490" y="422"/>
                    <a:pt x="482" y="421"/>
                  </a:cubicBezTo>
                  <a:lnTo>
                    <a:pt x="481" y="421"/>
                  </a:lnTo>
                  <a:cubicBezTo>
                    <a:pt x="476" y="416"/>
                    <a:pt x="470" y="412"/>
                    <a:pt x="464" y="409"/>
                  </a:cubicBezTo>
                  <a:cubicBezTo>
                    <a:pt x="463" y="405"/>
                    <a:pt x="463" y="403"/>
                    <a:pt x="463" y="401"/>
                  </a:cubicBezTo>
                  <a:cubicBezTo>
                    <a:pt x="456" y="345"/>
                    <a:pt x="448" y="236"/>
                    <a:pt x="528" y="236"/>
                  </a:cubicBezTo>
                  <a:close/>
                  <a:moveTo>
                    <a:pt x="273" y="403"/>
                  </a:moveTo>
                  <a:cubicBezTo>
                    <a:pt x="308" y="407"/>
                    <a:pt x="338" y="421"/>
                    <a:pt x="369" y="438"/>
                  </a:cubicBezTo>
                  <a:cubicBezTo>
                    <a:pt x="362" y="441"/>
                    <a:pt x="356" y="445"/>
                    <a:pt x="351" y="450"/>
                  </a:cubicBezTo>
                  <a:cubicBezTo>
                    <a:pt x="308" y="488"/>
                    <a:pt x="304" y="548"/>
                    <a:pt x="324" y="600"/>
                  </a:cubicBezTo>
                  <a:cubicBezTo>
                    <a:pt x="290" y="591"/>
                    <a:pt x="255" y="583"/>
                    <a:pt x="220" y="580"/>
                  </a:cubicBezTo>
                  <a:cubicBezTo>
                    <a:pt x="186" y="517"/>
                    <a:pt x="179" y="403"/>
                    <a:pt x="273" y="403"/>
                  </a:cubicBezTo>
                  <a:close/>
                  <a:moveTo>
                    <a:pt x="719" y="373"/>
                  </a:moveTo>
                  <a:cubicBezTo>
                    <a:pt x="730" y="373"/>
                    <a:pt x="741" y="375"/>
                    <a:pt x="752" y="376"/>
                  </a:cubicBezTo>
                  <a:cubicBezTo>
                    <a:pt x="740" y="452"/>
                    <a:pt x="745" y="533"/>
                    <a:pt x="763" y="611"/>
                  </a:cubicBezTo>
                  <a:cubicBezTo>
                    <a:pt x="707" y="556"/>
                    <a:pt x="630" y="481"/>
                    <a:pt x="548" y="443"/>
                  </a:cubicBezTo>
                  <a:cubicBezTo>
                    <a:pt x="588" y="405"/>
                    <a:pt x="642" y="382"/>
                    <a:pt x="697" y="376"/>
                  </a:cubicBezTo>
                  <a:cubicBezTo>
                    <a:pt x="704" y="374"/>
                    <a:pt x="711" y="373"/>
                    <a:pt x="719" y="373"/>
                  </a:cubicBezTo>
                  <a:close/>
                  <a:moveTo>
                    <a:pt x="1137" y="291"/>
                  </a:moveTo>
                  <a:cubicBezTo>
                    <a:pt x="1150" y="291"/>
                    <a:pt x="1158" y="314"/>
                    <a:pt x="1157" y="378"/>
                  </a:cubicBezTo>
                  <a:cubicBezTo>
                    <a:pt x="1148" y="499"/>
                    <a:pt x="1118" y="618"/>
                    <a:pt x="1084" y="734"/>
                  </a:cubicBezTo>
                  <a:cubicBezTo>
                    <a:pt x="1077" y="732"/>
                    <a:pt x="1069" y="731"/>
                    <a:pt x="1061" y="731"/>
                  </a:cubicBezTo>
                  <a:cubicBezTo>
                    <a:pt x="1051" y="731"/>
                    <a:pt x="1041" y="733"/>
                    <a:pt x="1031" y="737"/>
                  </a:cubicBezTo>
                  <a:cubicBezTo>
                    <a:pt x="1006" y="748"/>
                    <a:pt x="986" y="764"/>
                    <a:pt x="967" y="782"/>
                  </a:cubicBezTo>
                  <a:cubicBezTo>
                    <a:pt x="978" y="741"/>
                    <a:pt x="985" y="700"/>
                    <a:pt x="991" y="658"/>
                  </a:cubicBezTo>
                  <a:cubicBezTo>
                    <a:pt x="995" y="641"/>
                    <a:pt x="998" y="627"/>
                    <a:pt x="999" y="624"/>
                  </a:cubicBezTo>
                  <a:lnTo>
                    <a:pt x="999" y="624"/>
                  </a:lnTo>
                  <a:cubicBezTo>
                    <a:pt x="997" y="628"/>
                    <a:pt x="995" y="632"/>
                    <a:pt x="994" y="636"/>
                  </a:cubicBezTo>
                  <a:cubicBezTo>
                    <a:pt x="996" y="617"/>
                    <a:pt x="998" y="598"/>
                    <a:pt x="999" y="579"/>
                  </a:cubicBezTo>
                  <a:cubicBezTo>
                    <a:pt x="1028" y="492"/>
                    <a:pt x="1042" y="442"/>
                    <a:pt x="1063" y="395"/>
                  </a:cubicBezTo>
                  <a:cubicBezTo>
                    <a:pt x="1087" y="347"/>
                    <a:pt x="1117" y="291"/>
                    <a:pt x="1137" y="291"/>
                  </a:cubicBezTo>
                  <a:close/>
                  <a:moveTo>
                    <a:pt x="906" y="292"/>
                  </a:moveTo>
                  <a:lnTo>
                    <a:pt x="906" y="292"/>
                  </a:lnTo>
                  <a:cubicBezTo>
                    <a:pt x="987" y="436"/>
                    <a:pt x="910" y="643"/>
                    <a:pt x="882" y="801"/>
                  </a:cubicBezTo>
                  <a:cubicBezTo>
                    <a:pt x="881" y="798"/>
                    <a:pt x="880" y="794"/>
                    <a:pt x="879" y="792"/>
                  </a:cubicBezTo>
                  <a:cubicBezTo>
                    <a:pt x="875" y="782"/>
                    <a:pt x="871" y="772"/>
                    <a:pt x="867" y="763"/>
                  </a:cubicBezTo>
                  <a:cubicBezTo>
                    <a:pt x="837" y="617"/>
                    <a:pt x="809" y="328"/>
                    <a:pt x="906" y="292"/>
                  </a:cubicBezTo>
                  <a:close/>
                  <a:moveTo>
                    <a:pt x="452" y="509"/>
                  </a:moveTo>
                  <a:cubicBezTo>
                    <a:pt x="515" y="509"/>
                    <a:pt x="579" y="563"/>
                    <a:pt x="628" y="598"/>
                  </a:cubicBezTo>
                  <a:cubicBezTo>
                    <a:pt x="707" y="663"/>
                    <a:pt x="772" y="744"/>
                    <a:pt x="824" y="833"/>
                  </a:cubicBezTo>
                  <a:cubicBezTo>
                    <a:pt x="756" y="791"/>
                    <a:pt x="681" y="761"/>
                    <a:pt x="612" y="722"/>
                  </a:cubicBezTo>
                  <a:cubicBezTo>
                    <a:pt x="547" y="687"/>
                    <a:pt x="481" y="657"/>
                    <a:pt x="413" y="630"/>
                  </a:cubicBezTo>
                  <a:cubicBezTo>
                    <a:pt x="396" y="594"/>
                    <a:pt x="388" y="546"/>
                    <a:pt x="414" y="516"/>
                  </a:cubicBezTo>
                  <a:cubicBezTo>
                    <a:pt x="426" y="511"/>
                    <a:pt x="439" y="509"/>
                    <a:pt x="452" y="509"/>
                  </a:cubicBezTo>
                  <a:close/>
                  <a:moveTo>
                    <a:pt x="194" y="679"/>
                  </a:moveTo>
                  <a:cubicBezTo>
                    <a:pt x="264" y="679"/>
                    <a:pt x="335" y="707"/>
                    <a:pt x="402" y="721"/>
                  </a:cubicBezTo>
                  <a:cubicBezTo>
                    <a:pt x="541" y="752"/>
                    <a:pt x="677" y="791"/>
                    <a:pt x="788" y="885"/>
                  </a:cubicBezTo>
                  <a:cubicBezTo>
                    <a:pt x="727" y="895"/>
                    <a:pt x="665" y="919"/>
                    <a:pt x="643" y="961"/>
                  </a:cubicBezTo>
                  <a:cubicBezTo>
                    <a:pt x="591" y="935"/>
                    <a:pt x="534" y="920"/>
                    <a:pt x="482" y="898"/>
                  </a:cubicBezTo>
                  <a:cubicBezTo>
                    <a:pt x="357" y="851"/>
                    <a:pt x="201" y="813"/>
                    <a:pt x="130" y="688"/>
                  </a:cubicBezTo>
                  <a:cubicBezTo>
                    <a:pt x="151" y="682"/>
                    <a:pt x="172" y="679"/>
                    <a:pt x="194" y="679"/>
                  </a:cubicBezTo>
                  <a:close/>
                  <a:moveTo>
                    <a:pt x="1036" y="788"/>
                  </a:moveTo>
                  <a:cubicBezTo>
                    <a:pt x="1051" y="788"/>
                    <a:pt x="1064" y="799"/>
                    <a:pt x="1068" y="822"/>
                  </a:cubicBezTo>
                  <a:cubicBezTo>
                    <a:pt x="1077" y="917"/>
                    <a:pt x="1003" y="998"/>
                    <a:pt x="999" y="1091"/>
                  </a:cubicBezTo>
                  <a:cubicBezTo>
                    <a:pt x="996" y="1090"/>
                    <a:pt x="993" y="1089"/>
                    <a:pt x="991" y="1088"/>
                  </a:cubicBezTo>
                  <a:cubicBezTo>
                    <a:pt x="971" y="1082"/>
                    <a:pt x="951" y="1078"/>
                    <a:pt x="932" y="1072"/>
                  </a:cubicBezTo>
                  <a:cubicBezTo>
                    <a:pt x="854" y="1049"/>
                    <a:pt x="758" y="1042"/>
                    <a:pt x="703" y="977"/>
                  </a:cubicBezTo>
                  <a:cubicBezTo>
                    <a:pt x="722" y="965"/>
                    <a:pt x="743" y="962"/>
                    <a:pt x="765" y="962"/>
                  </a:cubicBezTo>
                  <a:cubicBezTo>
                    <a:pt x="793" y="962"/>
                    <a:pt x="823" y="967"/>
                    <a:pt x="851" y="967"/>
                  </a:cubicBezTo>
                  <a:cubicBezTo>
                    <a:pt x="870" y="967"/>
                    <a:pt x="888" y="965"/>
                    <a:pt x="906" y="958"/>
                  </a:cubicBezTo>
                  <a:cubicBezTo>
                    <a:pt x="953" y="919"/>
                    <a:pt x="953" y="845"/>
                    <a:pt x="1002" y="805"/>
                  </a:cubicBezTo>
                  <a:cubicBezTo>
                    <a:pt x="1013" y="793"/>
                    <a:pt x="1025" y="788"/>
                    <a:pt x="1036" y="788"/>
                  </a:cubicBezTo>
                  <a:close/>
                  <a:moveTo>
                    <a:pt x="1494" y="875"/>
                  </a:moveTo>
                  <a:cubicBezTo>
                    <a:pt x="1616" y="1361"/>
                    <a:pt x="1525" y="1582"/>
                    <a:pt x="1444" y="1798"/>
                  </a:cubicBezTo>
                  <a:cubicBezTo>
                    <a:pt x="1411" y="1888"/>
                    <a:pt x="1378" y="1977"/>
                    <a:pt x="1363" y="2082"/>
                  </a:cubicBezTo>
                  <a:cubicBezTo>
                    <a:pt x="1345" y="2011"/>
                    <a:pt x="1326" y="1940"/>
                    <a:pt x="1305" y="1870"/>
                  </a:cubicBezTo>
                  <a:cubicBezTo>
                    <a:pt x="1275" y="1527"/>
                    <a:pt x="1286" y="1275"/>
                    <a:pt x="1444" y="965"/>
                  </a:cubicBezTo>
                  <a:cubicBezTo>
                    <a:pt x="1459" y="936"/>
                    <a:pt x="1476" y="905"/>
                    <a:pt x="1494" y="875"/>
                  </a:cubicBezTo>
                  <a:close/>
                  <a:moveTo>
                    <a:pt x="669" y="1480"/>
                  </a:moveTo>
                  <a:lnTo>
                    <a:pt x="669" y="1480"/>
                  </a:lnTo>
                  <a:cubicBezTo>
                    <a:pt x="775" y="1558"/>
                    <a:pt x="860" y="1660"/>
                    <a:pt x="946" y="1758"/>
                  </a:cubicBezTo>
                  <a:cubicBezTo>
                    <a:pt x="1124" y="1959"/>
                    <a:pt x="1248" y="2194"/>
                    <a:pt x="1306" y="2458"/>
                  </a:cubicBezTo>
                  <a:cubicBezTo>
                    <a:pt x="1332" y="2581"/>
                    <a:pt x="1362" y="2707"/>
                    <a:pt x="1388" y="2834"/>
                  </a:cubicBezTo>
                  <a:cubicBezTo>
                    <a:pt x="1318" y="2742"/>
                    <a:pt x="1240" y="2660"/>
                    <a:pt x="1180" y="2560"/>
                  </a:cubicBezTo>
                  <a:cubicBezTo>
                    <a:pt x="1055" y="2371"/>
                    <a:pt x="991" y="2151"/>
                    <a:pt x="885" y="1953"/>
                  </a:cubicBezTo>
                  <a:cubicBezTo>
                    <a:pt x="878" y="1942"/>
                    <a:pt x="874" y="1930"/>
                    <a:pt x="867" y="1920"/>
                  </a:cubicBezTo>
                  <a:cubicBezTo>
                    <a:pt x="865" y="1918"/>
                    <a:pt x="863" y="1918"/>
                    <a:pt x="861" y="1918"/>
                  </a:cubicBezTo>
                  <a:cubicBezTo>
                    <a:pt x="855" y="1918"/>
                    <a:pt x="852" y="1926"/>
                    <a:pt x="858" y="1931"/>
                  </a:cubicBezTo>
                  <a:cubicBezTo>
                    <a:pt x="965" y="2153"/>
                    <a:pt x="1018" y="2401"/>
                    <a:pt x="1136" y="2621"/>
                  </a:cubicBezTo>
                  <a:cubicBezTo>
                    <a:pt x="1213" y="2790"/>
                    <a:pt x="1367" y="2911"/>
                    <a:pt x="1444" y="3076"/>
                  </a:cubicBezTo>
                  <a:cubicBezTo>
                    <a:pt x="1445" y="3081"/>
                    <a:pt x="1447" y="3084"/>
                    <a:pt x="1449" y="3088"/>
                  </a:cubicBezTo>
                  <a:cubicBezTo>
                    <a:pt x="1465" y="3217"/>
                    <a:pt x="1483" y="3347"/>
                    <a:pt x="1502" y="3476"/>
                  </a:cubicBezTo>
                  <a:cubicBezTo>
                    <a:pt x="1482" y="3464"/>
                    <a:pt x="1463" y="3451"/>
                    <a:pt x="1443" y="3438"/>
                  </a:cubicBezTo>
                  <a:cubicBezTo>
                    <a:pt x="1247" y="3305"/>
                    <a:pt x="1071" y="3126"/>
                    <a:pt x="982" y="2903"/>
                  </a:cubicBezTo>
                  <a:cubicBezTo>
                    <a:pt x="923" y="2768"/>
                    <a:pt x="937" y="2621"/>
                    <a:pt x="925" y="2478"/>
                  </a:cubicBezTo>
                  <a:cubicBezTo>
                    <a:pt x="906" y="2428"/>
                    <a:pt x="857" y="2396"/>
                    <a:pt x="830" y="2350"/>
                  </a:cubicBezTo>
                  <a:cubicBezTo>
                    <a:pt x="652" y="2101"/>
                    <a:pt x="605" y="1776"/>
                    <a:pt x="669" y="1480"/>
                  </a:cubicBezTo>
                  <a:close/>
                  <a:moveTo>
                    <a:pt x="913" y="1"/>
                  </a:moveTo>
                  <a:cubicBezTo>
                    <a:pt x="906" y="1"/>
                    <a:pt x="898" y="1"/>
                    <a:pt x="891" y="2"/>
                  </a:cubicBezTo>
                  <a:cubicBezTo>
                    <a:pt x="815" y="16"/>
                    <a:pt x="750" y="71"/>
                    <a:pt x="720" y="143"/>
                  </a:cubicBezTo>
                  <a:cubicBezTo>
                    <a:pt x="713" y="152"/>
                    <a:pt x="700" y="195"/>
                    <a:pt x="693" y="236"/>
                  </a:cubicBezTo>
                  <a:cubicBezTo>
                    <a:pt x="686" y="229"/>
                    <a:pt x="679" y="223"/>
                    <a:pt x="673" y="217"/>
                  </a:cubicBezTo>
                  <a:cubicBezTo>
                    <a:pt x="622" y="176"/>
                    <a:pt x="572" y="158"/>
                    <a:pt x="529" y="158"/>
                  </a:cubicBezTo>
                  <a:cubicBezTo>
                    <a:pt x="428" y="158"/>
                    <a:pt x="362" y="254"/>
                    <a:pt x="396" y="368"/>
                  </a:cubicBezTo>
                  <a:cubicBezTo>
                    <a:pt x="359" y="346"/>
                    <a:pt x="319" y="329"/>
                    <a:pt x="276" y="329"/>
                  </a:cubicBezTo>
                  <a:cubicBezTo>
                    <a:pt x="268" y="329"/>
                    <a:pt x="260" y="330"/>
                    <a:pt x="252" y="331"/>
                  </a:cubicBezTo>
                  <a:cubicBezTo>
                    <a:pt x="132" y="349"/>
                    <a:pt x="84" y="494"/>
                    <a:pt x="144" y="583"/>
                  </a:cubicBezTo>
                  <a:cubicBezTo>
                    <a:pt x="116" y="588"/>
                    <a:pt x="88" y="600"/>
                    <a:pt x="64" y="620"/>
                  </a:cubicBezTo>
                  <a:cubicBezTo>
                    <a:pt x="0" y="687"/>
                    <a:pt x="66" y="772"/>
                    <a:pt x="121" y="820"/>
                  </a:cubicBezTo>
                  <a:cubicBezTo>
                    <a:pt x="267" y="949"/>
                    <a:pt x="464" y="988"/>
                    <a:pt x="648" y="1039"/>
                  </a:cubicBezTo>
                  <a:cubicBezTo>
                    <a:pt x="651" y="1046"/>
                    <a:pt x="656" y="1052"/>
                    <a:pt x="661" y="1060"/>
                  </a:cubicBezTo>
                  <a:cubicBezTo>
                    <a:pt x="722" y="1125"/>
                    <a:pt x="841" y="1159"/>
                    <a:pt x="939" y="1159"/>
                  </a:cubicBezTo>
                  <a:cubicBezTo>
                    <a:pt x="946" y="1159"/>
                    <a:pt x="952" y="1159"/>
                    <a:pt x="959" y="1159"/>
                  </a:cubicBezTo>
                  <a:cubicBezTo>
                    <a:pt x="978" y="1176"/>
                    <a:pt x="995" y="1197"/>
                    <a:pt x="1011" y="1218"/>
                  </a:cubicBezTo>
                  <a:cubicBezTo>
                    <a:pt x="1020" y="1260"/>
                    <a:pt x="1032" y="1300"/>
                    <a:pt x="1034" y="1313"/>
                  </a:cubicBezTo>
                  <a:cubicBezTo>
                    <a:pt x="1099" y="1525"/>
                    <a:pt x="1173" y="1735"/>
                    <a:pt x="1227" y="1952"/>
                  </a:cubicBezTo>
                  <a:cubicBezTo>
                    <a:pt x="1115" y="1759"/>
                    <a:pt x="948" y="1611"/>
                    <a:pt x="772" y="1479"/>
                  </a:cubicBezTo>
                  <a:cubicBezTo>
                    <a:pt x="730" y="1448"/>
                    <a:pt x="700" y="1403"/>
                    <a:pt x="654" y="1378"/>
                  </a:cubicBezTo>
                  <a:cubicBezTo>
                    <a:pt x="647" y="1376"/>
                    <a:pt x="641" y="1375"/>
                    <a:pt x="635" y="1375"/>
                  </a:cubicBezTo>
                  <a:cubicBezTo>
                    <a:pt x="552" y="1375"/>
                    <a:pt x="557" y="1541"/>
                    <a:pt x="542" y="1602"/>
                  </a:cubicBezTo>
                  <a:cubicBezTo>
                    <a:pt x="512" y="1902"/>
                    <a:pt x="646" y="2185"/>
                    <a:pt x="798" y="2434"/>
                  </a:cubicBezTo>
                  <a:cubicBezTo>
                    <a:pt x="831" y="2477"/>
                    <a:pt x="815" y="2527"/>
                    <a:pt x="819" y="2577"/>
                  </a:cubicBezTo>
                  <a:cubicBezTo>
                    <a:pt x="824" y="2685"/>
                    <a:pt x="844" y="2793"/>
                    <a:pt x="879" y="2896"/>
                  </a:cubicBezTo>
                  <a:cubicBezTo>
                    <a:pt x="962" y="3152"/>
                    <a:pt x="1186" y="3435"/>
                    <a:pt x="1444" y="3542"/>
                  </a:cubicBezTo>
                  <a:cubicBezTo>
                    <a:pt x="1465" y="3551"/>
                    <a:pt x="1486" y="3559"/>
                    <a:pt x="1507" y="3565"/>
                  </a:cubicBezTo>
                  <a:cubicBezTo>
                    <a:pt x="1510" y="3565"/>
                    <a:pt x="1512" y="3565"/>
                    <a:pt x="1515" y="3565"/>
                  </a:cubicBezTo>
                  <a:cubicBezTo>
                    <a:pt x="1568" y="3565"/>
                    <a:pt x="1577" y="3521"/>
                    <a:pt x="1567" y="3476"/>
                  </a:cubicBezTo>
                  <a:cubicBezTo>
                    <a:pt x="1563" y="3434"/>
                    <a:pt x="1563" y="3387"/>
                    <a:pt x="1561" y="3341"/>
                  </a:cubicBezTo>
                  <a:cubicBezTo>
                    <a:pt x="1554" y="3037"/>
                    <a:pt x="1506" y="2735"/>
                    <a:pt x="1444" y="2438"/>
                  </a:cubicBezTo>
                  <a:cubicBezTo>
                    <a:pt x="1436" y="2400"/>
                    <a:pt x="1428" y="2363"/>
                    <a:pt x="1420" y="2325"/>
                  </a:cubicBezTo>
                  <a:cubicBezTo>
                    <a:pt x="1421" y="2264"/>
                    <a:pt x="1425" y="2199"/>
                    <a:pt x="1437" y="2139"/>
                  </a:cubicBezTo>
                  <a:cubicBezTo>
                    <a:pt x="1439" y="2127"/>
                    <a:pt x="1441" y="2114"/>
                    <a:pt x="1444" y="2102"/>
                  </a:cubicBezTo>
                  <a:cubicBezTo>
                    <a:pt x="1466" y="1999"/>
                    <a:pt x="1513" y="1899"/>
                    <a:pt x="1557" y="1802"/>
                  </a:cubicBezTo>
                  <a:cubicBezTo>
                    <a:pt x="1630" y="1646"/>
                    <a:pt x="1655" y="1471"/>
                    <a:pt x="1641" y="1299"/>
                  </a:cubicBezTo>
                  <a:cubicBezTo>
                    <a:pt x="1628" y="1130"/>
                    <a:pt x="1595" y="963"/>
                    <a:pt x="1561" y="798"/>
                  </a:cubicBezTo>
                  <a:cubicBezTo>
                    <a:pt x="1556" y="762"/>
                    <a:pt x="1529" y="732"/>
                    <a:pt x="1497" y="732"/>
                  </a:cubicBezTo>
                  <a:cubicBezTo>
                    <a:pt x="1485" y="732"/>
                    <a:pt x="1472" y="736"/>
                    <a:pt x="1460" y="746"/>
                  </a:cubicBezTo>
                  <a:cubicBezTo>
                    <a:pt x="1455" y="752"/>
                    <a:pt x="1450" y="759"/>
                    <a:pt x="1444" y="766"/>
                  </a:cubicBezTo>
                  <a:cubicBezTo>
                    <a:pt x="1380" y="848"/>
                    <a:pt x="1338" y="947"/>
                    <a:pt x="1294" y="1041"/>
                  </a:cubicBezTo>
                  <a:cubicBezTo>
                    <a:pt x="1220" y="1207"/>
                    <a:pt x="1201" y="1385"/>
                    <a:pt x="1208" y="1564"/>
                  </a:cubicBezTo>
                  <a:cubicBezTo>
                    <a:pt x="1198" y="1537"/>
                    <a:pt x="1187" y="1508"/>
                    <a:pt x="1177" y="1481"/>
                  </a:cubicBezTo>
                  <a:cubicBezTo>
                    <a:pt x="1148" y="1411"/>
                    <a:pt x="1120" y="1341"/>
                    <a:pt x="1091" y="1271"/>
                  </a:cubicBezTo>
                  <a:cubicBezTo>
                    <a:pt x="1082" y="1210"/>
                    <a:pt x="1077" y="1148"/>
                    <a:pt x="1081" y="1086"/>
                  </a:cubicBezTo>
                  <a:cubicBezTo>
                    <a:pt x="1108" y="995"/>
                    <a:pt x="1195" y="902"/>
                    <a:pt x="1154" y="800"/>
                  </a:cubicBezTo>
                  <a:cubicBezTo>
                    <a:pt x="1153" y="796"/>
                    <a:pt x="1151" y="791"/>
                    <a:pt x="1148" y="786"/>
                  </a:cubicBezTo>
                  <a:cubicBezTo>
                    <a:pt x="1175" y="722"/>
                    <a:pt x="1200" y="657"/>
                    <a:pt x="1217" y="588"/>
                  </a:cubicBezTo>
                  <a:cubicBezTo>
                    <a:pt x="1246" y="478"/>
                    <a:pt x="1310" y="196"/>
                    <a:pt x="1140" y="196"/>
                  </a:cubicBezTo>
                  <a:cubicBezTo>
                    <a:pt x="1131" y="196"/>
                    <a:pt x="1122" y="197"/>
                    <a:pt x="1111" y="199"/>
                  </a:cubicBezTo>
                  <a:cubicBezTo>
                    <a:pt x="1108" y="200"/>
                    <a:pt x="1105" y="202"/>
                    <a:pt x="1102" y="204"/>
                  </a:cubicBezTo>
                  <a:cubicBezTo>
                    <a:pt x="1089" y="100"/>
                    <a:pt x="1019" y="1"/>
                    <a:pt x="91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7"/>
            <p:cNvSpPr/>
            <p:nvPr/>
          </p:nvSpPr>
          <p:spPr>
            <a:xfrm>
              <a:off x="620250" y="2647458"/>
              <a:ext cx="43775" cy="97300"/>
            </a:xfrm>
            <a:custGeom>
              <a:avLst/>
              <a:gdLst/>
              <a:ahLst/>
              <a:cxnLst/>
              <a:rect l="l" t="t" r="r" b="b"/>
              <a:pathLst>
                <a:path w="898" h="1996" extrusionOk="0">
                  <a:moveTo>
                    <a:pt x="64" y="0"/>
                  </a:moveTo>
                  <a:cubicBezTo>
                    <a:pt x="0" y="295"/>
                    <a:pt x="48" y="620"/>
                    <a:pt x="225" y="869"/>
                  </a:cubicBezTo>
                  <a:cubicBezTo>
                    <a:pt x="252" y="915"/>
                    <a:pt x="301" y="946"/>
                    <a:pt x="322" y="997"/>
                  </a:cubicBezTo>
                  <a:cubicBezTo>
                    <a:pt x="333" y="1140"/>
                    <a:pt x="318" y="1287"/>
                    <a:pt x="377" y="1423"/>
                  </a:cubicBezTo>
                  <a:cubicBezTo>
                    <a:pt x="466" y="1645"/>
                    <a:pt x="642" y="1824"/>
                    <a:pt x="839" y="1957"/>
                  </a:cubicBezTo>
                  <a:cubicBezTo>
                    <a:pt x="858" y="1970"/>
                    <a:pt x="878" y="1983"/>
                    <a:pt x="897" y="1996"/>
                  </a:cubicBezTo>
                  <a:cubicBezTo>
                    <a:pt x="886" y="1920"/>
                    <a:pt x="875" y="1843"/>
                    <a:pt x="866" y="1768"/>
                  </a:cubicBezTo>
                  <a:cubicBezTo>
                    <a:pt x="829" y="1755"/>
                    <a:pt x="794" y="1734"/>
                    <a:pt x="765" y="1710"/>
                  </a:cubicBezTo>
                  <a:cubicBezTo>
                    <a:pt x="586" y="1566"/>
                    <a:pt x="480" y="1342"/>
                    <a:pt x="456" y="1114"/>
                  </a:cubicBezTo>
                  <a:cubicBezTo>
                    <a:pt x="445" y="1021"/>
                    <a:pt x="447" y="921"/>
                    <a:pt x="394" y="842"/>
                  </a:cubicBezTo>
                  <a:cubicBezTo>
                    <a:pt x="369" y="804"/>
                    <a:pt x="331" y="773"/>
                    <a:pt x="297" y="739"/>
                  </a:cubicBezTo>
                  <a:cubicBezTo>
                    <a:pt x="111" y="550"/>
                    <a:pt x="63" y="267"/>
                    <a:pt x="6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7"/>
            <p:cNvSpPr/>
            <p:nvPr/>
          </p:nvSpPr>
          <p:spPr>
            <a:xfrm>
              <a:off x="653934" y="2617868"/>
              <a:ext cx="15599" cy="58887"/>
            </a:xfrm>
            <a:custGeom>
              <a:avLst/>
              <a:gdLst/>
              <a:ahLst/>
              <a:cxnLst/>
              <a:rect l="l" t="t" r="r" b="b"/>
              <a:pathLst>
                <a:path w="320" h="1208" extrusionOk="0">
                  <a:moveTo>
                    <a:pt x="198" y="1"/>
                  </a:moveTo>
                  <a:cubicBezTo>
                    <a:pt x="180" y="31"/>
                    <a:pt x="163" y="62"/>
                    <a:pt x="148" y="91"/>
                  </a:cubicBezTo>
                  <a:cubicBezTo>
                    <a:pt x="138" y="110"/>
                    <a:pt x="128" y="130"/>
                    <a:pt x="120" y="149"/>
                  </a:cubicBezTo>
                  <a:cubicBezTo>
                    <a:pt x="126" y="352"/>
                    <a:pt x="112" y="553"/>
                    <a:pt x="45" y="744"/>
                  </a:cubicBezTo>
                  <a:cubicBezTo>
                    <a:pt x="32" y="785"/>
                    <a:pt x="15" y="826"/>
                    <a:pt x="0" y="868"/>
                  </a:cubicBezTo>
                  <a:cubicBezTo>
                    <a:pt x="2" y="910"/>
                    <a:pt x="5" y="952"/>
                    <a:pt x="10" y="996"/>
                  </a:cubicBezTo>
                  <a:cubicBezTo>
                    <a:pt x="30" y="1066"/>
                    <a:pt x="49" y="1137"/>
                    <a:pt x="67" y="1208"/>
                  </a:cubicBezTo>
                  <a:cubicBezTo>
                    <a:pt x="82" y="1102"/>
                    <a:pt x="115" y="1014"/>
                    <a:pt x="148" y="924"/>
                  </a:cubicBezTo>
                  <a:cubicBezTo>
                    <a:pt x="229" y="708"/>
                    <a:pt x="320" y="487"/>
                    <a:pt x="19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7"/>
          <p:cNvGrpSpPr/>
          <p:nvPr/>
        </p:nvGrpSpPr>
        <p:grpSpPr>
          <a:xfrm>
            <a:off x="6865296" y="4295995"/>
            <a:ext cx="126341" cy="155981"/>
            <a:chOff x="10456496" y="-560405"/>
            <a:chExt cx="126341" cy="155981"/>
          </a:xfrm>
        </p:grpSpPr>
        <p:sp>
          <p:nvSpPr>
            <p:cNvPr id="2959" name="Google Shape;2959;p47"/>
            <p:cNvSpPr/>
            <p:nvPr/>
          </p:nvSpPr>
          <p:spPr>
            <a:xfrm>
              <a:off x="10480535" y="-538897"/>
              <a:ext cx="80070" cy="114952"/>
            </a:xfrm>
            <a:custGeom>
              <a:avLst/>
              <a:gdLst/>
              <a:ahLst/>
              <a:cxnLst/>
              <a:rect l="l" t="t" r="r" b="b"/>
              <a:pathLst>
                <a:path w="443" h="636" extrusionOk="0">
                  <a:moveTo>
                    <a:pt x="1" y="0"/>
                  </a:moveTo>
                  <a:cubicBezTo>
                    <a:pt x="66" y="220"/>
                    <a:pt x="72" y="392"/>
                    <a:pt x="286" y="527"/>
                  </a:cubicBezTo>
                  <a:cubicBezTo>
                    <a:pt x="338" y="565"/>
                    <a:pt x="390" y="599"/>
                    <a:pt x="443" y="636"/>
                  </a:cubicBezTo>
                  <a:cubicBezTo>
                    <a:pt x="432" y="285"/>
                    <a:pt x="272" y="176"/>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7"/>
            <p:cNvSpPr/>
            <p:nvPr/>
          </p:nvSpPr>
          <p:spPr>
            <a:xfrm>
              <a:off x="10456496" y="-560405"/>
              <a:ext cx="126341" cy="155981"/>
            </a:xfrm>
            <a:custGeom>
              <a:avLst/>
              <a:gdLst/>
              <a:ahLst/>
              <a:cxnLst/>
              <a:rect l="l" t="t" r="r" b="b"/>
              <a:pathLst>
                <a:path w="699" h="863" extrusionOk="0">
                  <a:moveTo>
                    <a:pt x="134" y="119"/>
                  </a:moveTo>
                  <a:lnTo>
                    <a:pt x="134" y="119"/>
                  </a:lnTo>
                  <a:cubicBezTo>
                    <a:pt x="405" y="295"/>
                    <a:pt x="565" y="404"/>
                    <a:pt x="576" y="755"/>
                  </a:cubicBezTo>
                  <a:cubicBezTo>
                    <a:pt x="523" y="718"/>
                    <a:pt x="471" y="684"/>
                    <a:pt x="419" y="646"/>
                  </a:cubicBezTo>
                  <a:cubicBezTo>
                    <a:pt x="205" y="511"/>
                    <a:pt x="199" y="339"/>
                    <a:pt x="134" y="119"/>
                  </a:cubicBezTo>
                  <a:close/>
                  <a:moveTo>
                    <a:pt x="64" y="0"/>
                  </a:moveTo>
                  <a:cubicBezTo>
                    <a:pt x="44" y="0"/>
                    <a:pt x="26" y="11"/>
                    <a:pt x="17" y="38"/>
                  </a:cubicBezTo>
                  <a:cubicBezTo>
                    <a:pt x="0" y="162"/>
                    <a:pt x="66" y="284"/>
                    <a:pt x="106" y="398"/>
                  </a:cubicBezTo>
                  <a:cubicBezTo>
                    <a:pt x="186" y="602"/>
                    <a:pt x="335" y="779"/>
                    <a:pt x="540" y="860"/>
                  </a:cubicBezTo>
                  <a:cubicBezTo>
                    <a:pt x="546" y="862"/>
                    <a:pt x="553" y="863"/>
                    <a:pt x="559" y="863"/>
                  </a:cubicBezTo>
                  <a:cubicBezTo>
                    <a:pt x="569" y="863"/>
                    <a:pt x="579" y="860"/>
                    <a:pt x="587" y="854"/>
                  </a:cubicBezTo>
                  <a:cubicBezTo>
                    <a:pt x="592" y="856"/>
                    <a:pt x="596" y="857"/>
                    <a:pt x="599" y="857"/>
                  </a:cubicBezTo>
                  <a:cubicBezTo>
                    <a:pt x="628" y="857"/>
                    <a:pt x="628" y="805"/>
                    <a:pt x="637" y="782"/>
                  </a:cubicBezTo>
                  <a:cubicBezTo>
                    <a:pt x="699" y="527"/>
                    <a:pt x="616" y="246"/>
                    <a:pt x="358" y="140"/>
                  </a:cubicBezTo>
                  <a:cubicBezTo>
                    <a:pt x="280" y="101"/>
                    <a:pt x="197" y="69"/>
                    <a:pt x="121" y="25"/>
                  </a:cubicBezTo>
                  <a:cubicBezTo>
                    <a:pt x="104" y="10"/>
                    <a:pt x="83"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1" name="Google Shape;2961;p47"/>
          <p:cNvGrpSpPr/>
          <p:nvPr/>
        </p:nvGrpSpPr>
        <p:grpSpPr>
          <a:xfrm>
            <a:off x="7059136" y="930575"/>
            <a:ext cx="317930" cy="285212"/>
            <a:chOff x="12246411" y="-901287"/>
            <a:chExt cx="317930" cy="285212"/>
          </a:xfrm>
        </p:grpSpPr>
        <p:sp>
          <p:nvSpPr>
            <p:cNvPr id="2962" name="Google Shape;2962;p47"/>
            <p:cNvSpPr/>
            <p:nvPr/>
          </p:nvSpPr>
          <p:spPr>
            <a:xfrm>
              <a:off x="12269366" y="-883032"/>
              <a:ext cx="261900" cy="250148"/>
            </a:xfrm>
            <a:custGeom>
              <a:avLst/>
              <a:gdLst/>
              <a:ahLst/>
              <a:cxnLst/>
              <a:rect l="l" t="t" r="r" b="b"/>
              <a:pathLst>
                <a:path w="1449" h="1384" extrusionOk="0">
                  <a:moveTo>
                    <a:pt x="419" y="1"/>
                  </a:moveTo>
                  <a:cubicBezTo>
                    <a:pt x="419" y="1"/>
                    <a:pt x="419" y="1"/>
                    <a:pt x="419" y="1"/>
                  </a:cubicBezTo>
                  <a:lnTo>
                    <a:pt x="419" y="1"/>
                  </a:lnTo>
                  <a:cubicBezTo>
                    <a:pt x="419" y="1"/>
                    <a:pt x="420" y="1"/>
                    <a:pt x="420" y="1"/>
                  </a:cubicBezTo>
                  <a:close/>
                  <a:moveTo>
                    <a:pt x="419" y="1"/>
                  </a:moveTo>
                  <a:cubicBezTo>
                    <a:pt x="322" y="10"/>
                    <a:pt x="336" y="141"/>
                    <a:pt x="343" y="211"/>
                  </a:cubicBezTo>
                  <a:cubicBezTo>
                    <a:pt x="360" y="332"/>
                    <a:pt x="439" y="430"/>
                    <a:pt x="517" y="520"/>
                  </a:cubicBezTo>
                  <a:cubicBezTo>
                    <a:pt x="560" y="529"/>
                    <a:pt x="575" y="592"/>
                    <a:pt x="532" y="612"/>
                  </a:cubicBezTo>
                  <a:cubicBezTo>
                    <a:pt x="523" y="616"/>
                    <a:pt x="514" y="618"/>
                    <a:pt x="505" y="618"/>
                  </a:cubicBezTo>
                  <a:cubicBezTo>
                    <a:pt x="491" y="618"/>
                    <a:pt x="476" y="614"/>
                    <a:pt x="461" y="612"/>
                  </a:cubicBezTo>
                  <a:cubicBezTo>
                    <a:pt x="399" y="602"/>
                    <a:pt x="325" y="589"/>
                    <a:pt x="253" y="589"/>
                  </a:cubicBezTo>
                  <a:cubicBezTo>
                    <a:pt x="151" y="589"/>
                    <a:pt x="55" y="616"/>
                    <a:pt x="14" y="716"/>
                  </a:cubicBezTo>
                  <a:cubicBezTo>
                    <a:pt x="1" y="828"/>
                    <a:pt x="117" y="882"/>
                    <a:pt x="217" y="882"/>
                  </a:cubicBezTo>
                  <a:cubicBezTo>
                    <a:pt x="239" y="882"/>
                    <a:pt x="260" y="880"/>
                    <a:pt x="279" y="875"/>
                  </a:cubicBezTo>
                  <a:cubicBezTo>
                    <a:pt x="322" y="871"/>
                    <a:pt x="392" y="830"/>
                    <a:pt x="441" y="830"/>
                  </a:cubicBezTo>
                  <a:cubicBezTo>
                    <a:pt x="470" y="830"/>
                    <a:pt x="493" y="844"/>
                    <a:pt x="497" y="888"/>
                  </a:cubicBezTo>
                  <a:cubicBezTo>
                    <a:pt x="496" y="915"/>
                    <a:pt x="477" y="934"/>
                    <a:pt x="465" y="955"/>
                  </a:cubicBezTo>
                  <a:cubicBezTo>
                    <a:pt x="424" y="1021"/>
                    <a:pt x="395" y="1083"/>
                    <a:pt x="374" y="1155"/>
                  </a:cubicBezTo>
                  <a:cubicBezTo>
                    <a:pt x="350" y="1233"/>
                    <a:pt x="354" y="1369"/>
                    <a:pt x="456" y="1383"/>
                  </a:cubicBezTo>
                  <a:cubicBezTo>
                    <a:pt x="604" y="1367"/>
                    <a:pt x="678" y="1211"/>
                    <a:pt x="670" y="1074"/>
                  </a:cubicBezTo>
                  <a:cubicBezTo>
                    <a:pt x="675" y="1028"/>
                    <a:pt x="638" y="969"/>
                    <a:pt x="677" y="933"/>
                  </a:cubicBezTo>
                  <a:cubicBezTo>
                    <a:pt x="688" y="923"/>
                    <a:pt x="702" y="918"/>
                    <a:pt x="716" y="918"/>
                  </a:cubicBezTo>
                  <a:cubicBezTo>
                    <a:pt x="724" y="918"/>
                    <a:pt x="732" y="920"/>
                    <a:pt x="739" y="924"/>
                  </a:cubicBezTo>
                  <a:cubicBezTo>
                    <a:pt x="754" y="932"/>
                    <a:pt x="765" y="943"/>
                    <a:pt x="771" y="958"/>
                  </a:cubicBezTo>
                  <a:cubicBezTo>
                    <a:pt x="821" y="1048"/>
                    <a:pt x="864" y="1146"/>
                    <a:pt x="937" y="1222"/>
                  </a:cubicBezTo>
                  <a:cubicBezTo>
                    <a:pt x="973" y="1262"/>
                    <a:pt x="1026" y="1290"/>
                    <a:pt x="1069" y="1290"/>
                  </a:cubicBezTo>
                  <a:cubicBezTo>
                    <a:pt x="1115" y="1290"/>
                    <a:pt x="1150" y="1260"/>
                    <a:pt x="1144" y="1180"/>
                  </a:cubicBezTo>
                  <a:cubicBezTo>
                    <a:pt x="1129" y="1088"/>
                    <a:pt x="1079" y="1006"/>
                    <a:pt x="1024" y="932"/>
                  </a:cubicBezTo>
                  <a:cubicBezTo>
                    <a:pt x="987" y="891"/>
                    <a:pt x="942" y="832"/>
                    <a:pt x="1009" y="794"/>
                  </a:cubicBezTo>
                  <a:cubicBezTo>
                    <a:pt x="1086" y="775"/>
                    <a:pt x="1169" y="781"/>
                    <a:pt x="1246" y="757"/>
                  </a:cubicBezTo>
                  <a:cubicBezTo>
                    <a:pt x="1448" y="699"/>
                    <a:pt x="1430" y="581"/>
                    <a:pt x="1229" y="552"/>
                  </a:cubicBezTo>
                  <a:cubicBezTo>
                    <a:pt x="1208" y="548"/>
                    <a:pt x="1188" y="547"/>
                    <a:pt x="1168" y="547"/>
                  </a:cubicBezTo>
                  <a:cubicBezTo>
                    <a:pt x="1109" y="547"/>
                    <a:pt x="1051" y="560"/>
                    <a:pt x="994" y="563"/>
                  </a:cubicBezTo>
                  <a:cubicBezTo>
                    <a:pt x="971" y="559"/>
                    <a:pt x="955" y="541"/>
                    <a:pt x="949" y="519"/>
                  </a:cubicBezTo>
                  <a:cubicBezTo>
                    <a:pt x="940" y="466"/>
                    <a:pt x="998" y="436"/>
                    <a:pt x="1025" y="397"/>
                  </a:cubicBezTo>
                  <a:cubicBezTo>
                    <a:pt x="1092" y="315"/>
                    <a:pt x="1188" y="229"/>
                    <a:pt x="1184" y="114"/>
                  </a:cubicBezTo>
                  <a:cubicBezTo>
                    <a:pt x="1170" y="67"/>
                    <a:pt x="1141" y="48"/>
                    <a:pt x="1107" y="48"/>
                  </a:cubicBezTo>
                  <a:cubicBezTo>
                    <a:pt x="1029" y="48"/>
                    <a:pt x="921" y="144"/>
                    <a:pt x="887" y="202"/>
                  </a:cubicBezTo>
                  <a:cubicBezTo>
                    <a:pt x="846" y="260"/>
                    <a:pt x="822" y="329"/>
                    <a:pt x="802" y="398"/>
                  </a:cubicBezTo>
                  <a:cubicBezTo>
                    <a:pt x="794" y="430"/>
                    <a:pt x="783" y="469"/>
                    <a:pt x="746" y="477"/>
                  </a:cubicBezTo>
                  <a:cubicBezTo>
                    <a:pt x="742" y="477"/>
                    <a:pt x="738" y="478"/>
                    <a:pt x="735" y="478"/>
                  </a:cubicBezTo>
                  <a:cubicBezTo>
                    <a:pt x="699" y="478"/>
                    <a:pt x="677" y="441"/>
                    <a:pt x="669" y="408"/>
                  </a:cubicBezTo>
                  <a:cubicBezTo>
                    <a:pt x="612" y="265"/>
                    <a:pt x="589" y="54"/>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7"/>
            <p:cNvSpPr/>
            <p:nvPr/>
          </p:nvSpPr>
          <p:spPr>
            <a:xfrm>
              <a:off x="12246411" y="-901287"/>
              <a:ext cx="317930" cy="285212"/>
            </a:xfrm>
            <a:custGeom>
              <a:avLst/>
              <a:gdLst/>
              <a:ahLst/>
              <a:cxnLst/>
              <a:rect l="l" t="t" r="r" b="b"/>
              <a:pathLst>
                <a:path w="1759" h="1578" extrusionOk="0">
                  <a:moveTo>
                    <a:pt x="547" y="102"/>
                  </a:moveTo>
                  <a:lnTo>
                    <a:pt x="546" y="103"/>
                  </a:lnTo>
                  <a:cubicBezTo>
                    <a:pt x="716" y="154"/>
                    <a:pt x="739" y="366"/>
                    <a:pt x="796" y="509"/>
                  </a:cubicBezTo>
                  <a:cubicBezTo>
                    <a:pt x="804" y="542"/>
                    <a:pt x="826" y="579"/>
                    <a:pt x="862" y="579"/>
                  </a:cubicBezTo>
                  <a:cubicBezTo>
                    <a:pt x="865" y="579"/>
                    <a:pt x="869" y="578"/>
                    <a:pt x="873" y="578"/>
                  </a:cubicBezTo>
                  <a:cubicBezTo>
                    <a:pt x="910" y="570"/>
                    <a:pt x="921" y="531"/>
                    <a:pt x="929" y="499"/>
                  </a:cubicBezTo>
                  <a:cubicBezTo>
                    <a:pt x="949" y="430"/>
                    <a:pt x="973" y="361"/>
                    <a:pt x="1014" y="303"/>
                  </a:cubicBezTo>
                  <a:cubicBezTo>
                    <a:pt x="1048" y="245"/>
                    <a:pt x="1156" y="149"/>
                    <a:pt x="1234" y="149"/>
                  </a:cubicBezTo>
                  <a:cubicBezTo>
                    <a:pt x="1268" y="149"/>
                    <a:pt x="1297" y="168"/>
                    <a:pt x="1311" y="215"/>
                  </a:cubicBezTo>
                  <a:cubicBezTo>
                    <a:pt x="1315" y="330"/>
                    <a:pt x="1219" y="416"/>
                    <a:pt x="1152" y="498"/>
                  </a:cubicBezTo>
                  <a:cubicBezTo>
                    <a:pt x="1125" y="537"/>
                    <a:pt x="1067" y="567"/>
                    <a:pt x="1076" y="620"/>
                  </a:cubicBezTo>
                  <a:cubicBezTo>
                    <a:pt x="1082" y="642"/>
                    <a:pt x="1098" y="660"/>
                    <a:pt x="1121" y="664"/>
                  </a:cubicBezTo>
                  <a:cubicBezTo>
                    <a:pt x="1178" y="661"/>
                    <a:pt x="1236" y="648"/>
                    <a:pt x="1294" y="648"/>
                  </a:cubicBezTo>
                  <a:cubicBezTo>
                    <a:pt x="1314" y="648"/>
                    <a:pt x="1334" y="649"/>
                    <a:pt x="1355" y="653"/>
                  </a:cubicBezTo>
                  <a:cubicBezTo>
                    <a:pt x="1557" y="682"/>
                    <a:pt x="1575" y="800"/>
                    <a:pt x="1373" y="858"/>
                  </a:cubicBezTo>
                  <a:cubicBezTo>
                    <a:pt x="1296" y="882"/>
                    <a:pt x="1213" y="876"/>
                    <a:pt x="1136" y="895"/>
                  </a:cubicBezTo>
                  <a:cubicBezTo>
                    <a:pt x="1069" y="933"/>
                    <a:pt x="1114" y="993"/>
                    <a:pt x="1151" y="1034"/>
                  </a:cubicBezTo>
                  <a:cubicBezTo>
                    <a:pt x="1206" y="1107"/>
                    <a:pt x="1256" y="1189"/>
                    <a:pt x="1271" y="1281"/>
                  </a:cubicBezTo>
                  <a:cubicBezTo>
                    <a:pt x="1277" y="1361"/>
                    <a:pt x="1242" y="1391"/>
                    <a:pt x="1196" y="1391"/>
                  </a:cubicBezTo>
                  <a:cubicBezTo>
                    <a:pt x="1153" y="1391"/>
                    <a:pt x="1100" y="1363"/>
                    <a:pt x="1064" y="1323"/>
                  </a:cubicBezTo>
                  <a:cubicBezTo>
                    <a:pt x="991" y="1247"/>
                    <a:pt x="948" y="1149"/>
                    <a:pt x="898" y="1059"/>
                  </a:cubicBezTo>
                  <a:cubicBezTo>
                    <a:pt x="892" y="1044"/>
                    <a:pt x="881" y="1033"/>
                    <a:pt x="866" y="1025"/>
                  </a:cubicBezTo>
                  <a:cubicBezTo>
                    <a:pt x="859" y="1021"/>
                    <a:pt x="851" y="1019"/>
                    <a:pt x="843" y="1019"/>
                  </a:cubicBezTo>
                  <a:cubicBezTo>
                    <a:pt x="829" y="1019"/>
                    <a:pt x="815" y="1024"/>
                    <a:pt x="804" y="1034"/>
                  </a:cubicBezTo>
                  <a:cubicBezTo>
                    <a:pt x="765" y="1071"/>
                    <a:pt x="802" y="1129"/>
                    <a:pt x="797" y="1175"/>
                  </a:cubicBezTo>
                  <a:cubicBezTo>
                    <a:pt x="805" y="1312"/>
                    <a:pt x="731" y="1468"/>
                    <a:pt x="583" y="1484"/>
                  </a:cubicBezTo>
                  <a:cubicBezTo>
                    <a:pt x="481" y="1470"/>
                    <a:pt x="477" y="1335"/>
                    <a:pt x="501" y="1256"/>
                  </a:cubicBezTo>
                  <a:cubicBezTo>
                    <a:pt x="522" y="1184"/>
                    <a:pt x="551" y="1122"/>
                    <a:pt x="592" y="1056"/>
                  </a:cubicBezTo>
                  <a:cubicBezTo>
                    <a:pt x="604" y="1035"/>
                    <a:pt x="623" y="1016"/>
                    <a:pt x="624" y="990"/>
                  </a:cubicBezTo>
                  <a:cubicBezTo>
                    <a:pt x="620" y="945"/>
                    <a:pt x="597" y="932"/>
                    <a:pt x="568" y="932"/>
                  </a:cubicBezTo>
                  <a:cubicBezTo>
                    <a:pt x="519" y="932"/>
                    <a:pt x="449" y="972"/>
                    <a:pt x="406" y="976"/>
                  </a:cubicBezTo>
                  <a:cubicBezTo>
                    <a:pt x="387" y="981"/>
                    <a:pt x="366" y="983"/>
                    <a:pt x="344" y="983"/>
                  </a:cubicBezTo>
                  <a:cubicBezTo>
                    <a:pt x="243" y="983"/>
                    <a:pt x="127" y="929"/>
                    <a:pt x="141" y="817"/>
                  </a:cubicBezTo>
                  <a:cubicBezTo>
                    <a:pt x="182" y="717"/>
                    <a:pt x="278" y="690"/>
                    <a:pt x="380" y="690"/>
                  </a:cubicBezTo>
                  <a:cubicBezTo>
                    <a:pt x="452" y="690"/>
                    <a:pt x="526" y="703"/>
                    <a:pt x="588" y="713"/>
                  </a:cubicBezTo>
                  <a:cubicBezTo>
                    <a:pt x="603" y="715"/>
                    <a:pt x="618" y="719"/>
                    <a:pt x="632" y="719"/>
                  </a:cubicBezTo>
                  <a:cubicBezTo>
                    <a:pt x="641" y="719"/>
                    <a:pt x="650" y="717"/>
                    <a:pt x="659" y="713"/>
                  </a:cubicBezTo>
                  <a:cubicBezTo>
                    <a:pt x="702" y="693"/>
                    <a:pt x="688" y="630"/>
                    <a:pt x="644" y="621"/>
                  </a:cubicBezTo>
                  <a:cubicBezTo>
                    <a:pt x="566" y="531"/>
                    <a:pt x="487" y="433"/>
                    <a:pt x="470" y="312"/>
                  </a:cubicBezTo>
                  <a:cubicBezTo>
                    <a:pt x="463" y="242"/>
                    <a:pt x="449" y="110"/>
                    <a:pt x="547" y="102"/>
                  </a:cubicBezTo>
                  <a:close/>
                  <a:moveTo>
                    <a:pt x="550" y="0"/>
                  </a:moveTo>
                  <a:cubicBezTo>
                    <a:pt x="521" y="0"/>
                    <a:pt x="489" y="8"/>
                    <a:pt x="457" y="25"/>
                  </a:cubicBezTo>
                  <a:cubicBezTo>
                    <a:pt x="283" y="165"/>
                    <a:pt x="395" y="460"/>
                    <a:pt x="527" y="592"/>
                  </a:cubicBezTo>
                  <a:cubicBezTo>
                    <a:pt x="468" y="579"/>
                    <a:pt x="405" y="567"/>
                    <a:pt x="344" y="567"/>
                  </a:cubicBezTo>
                  <a:cubicBezTo>
                    <a:pt x="296" y="567"/>
                    <a:pt x="248" y="575"/>
                    <a:pt x="203" y="596"/>
                  </a:cubicBezTo>
                  <a:cubicBezTo>
                    <a:pt x="99" y="640"/>
                    <a:pt x="1" y="736"/>
                    <a:pt x="23" y="858"/>
                  </a:cubicBezTo>
                  <a:cubicBezTo>
                    <a:pt x="46" y="1011"/>
                    <a:pt x="201" y="1086"/>
                    <a:pt x="347" y="1086"/>
                  </a:cubicBezTo>
                  <a:cubicBezTo>
                    <a:pt x="381" y="1086"/>
                    <a:pt x="413" y="1082"/>
                    <a:pt x="444" y="1075"/>
                  </a:cubicBezTo>
                  <a:lnTo>
                    <a:pt x="444" y="1075"/>
                  </a:lnTo>
                  <a:cubicBezTo>
                    <a:pt x="365" y="1228"/>
                    <a:pt x="328" y="1477"/>
                    <a:pt x="514" y="1566"/>
                  </a:cubicBezTo>
                  <a:cubicBezTo>
                    <a:pt x="538" y="1574"/>
                    <a:pt x="561" y="1578"/>
                    <a:pt x="584" y="1578"/>
                  </a:cubicBezTo>
                  <a:cubicBezTo>
                    <a:pt x="736" y="1578"/>
                    <a:pt x="866" y="1418"/>
                    <a:pt x="882" y="1271"/>
                  </a:cubicBezTo>
                  <a:cubicBezTo>
                    <a:pt x="981" y="1429"/>
                    <a:pt x="1096" y="1494"/>
                    <a:pt x="1188" y="1494"/>
                  </a:cubicBezTo>
                  <a:cubicBezTo>
                    <a:pt x="1359" y="1494"/>
                    <a:pt x="1456" y="1271"/>
                    <a:pt x="1245" y="1002"/>
                  </a:cubicBezTo>
                  <a:cubicBezTo>
                    <a:pt x="1710" y="993"/>
                    <a:pt x="1759" y="549"/>
                    <a:pt x="1266" y="549"/>
                  </a:cubicBezTo>
                  <a:cubicBezTo>
                    <a:pt x="1263" y="549"/>
                    <a:pt x="1260" y="549"/>
                    <a:pt x="1257" y="549"/>
                  </a:cubicBezTo>
                  <a:cubicBezTo>
                    <a:pt x="1521" y="250"/>
                    <a:pt x="1406" y="49"/>
                    <a:pt x="1224" y="49"/>
                  </a:cubicBezTo>
                  <a:cubicBezTo>
                    <a:pt x="1102" y="49"/>
                    <a:pt x="948" y="140"/>
                    <a:pt x="861" y="356"/>
                  </a:cubicBezTo>
                  <a:cubicBezTo>
                    <a:pt x="823" y="216"/>
                    <a:pt x="708" y="0"/>
                    <a:pt x="55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4" name="Google Shape;2964;p47"/>
          <p:cNvGrpSpPr/>
          <p:nvPr/>
        </p:nvGrpSpPr>
        <p:grpSpPr>
          <a:xfrm>
            <a:off x="7084891" y="3948985"/>
            <a:ext cx="266418" cy="236773"/>
            <a:chOff x="11911491" y="-206690"/>
            <a:chExt cx="266418" cy="236773"/>
          </a:xfrm>
        </p:grpSpPr>
        <p:sp>
          <p:nvSpPr>
            <p:cNvPr id="2965" name="Google Shape;2965;p47"/>
            <p:cNvSpPr/>
            <p:nvPr/>
          </p:nvSpPr>
          <p:spPr>
            <a:xfrm>
              <a:off x="12008551" y="-190062"/>
              <a:ext cx="46090" cy="76816"/>
            </a:xfrm>
            <a:custGeom>
              <a:avLst/>
              <a:gdLst/>
              <a:ahLst/>
              <a:cxnLst/>
              <a:rect l="l" t="t" r="r" b="b"/>
              <a:pathLst>
                <a:path w="255" h="425" extrusionOk="0">
                  <a:moveTo>
                    <a:pt x="150" y="1"/>
                  </a:moveTo>
                  <a:cubicBezTo>
                    <a:pt x="133" y="1"/>
                    <a:pt x="114" y="7"/>
                    <a:pt x="93" y="22"/>
                  </a:cubicBezTo>
                  <a:cubicBezTo>
                    <a:pt x="1" y="138"/>
                    <a:pt x="24" y="316"/>
                    <a:pt x="117" y="425"/>
                  </a:cubicBezTo>
                  <a:cubicBezTo>
                    <a:pt x="142" y="409"/>
                    <a:pt x="174" y="401"/>
                    <a:pt x="204" y="401"/>
                  </a:cubicBezTo>
                  <a:cubicBezTo>
                    <a:pt x="210" y="401"/>
                    <a:pt x="215" y="401"/>
                    <a:pt x="220" y="402"/>
                  </a:cubicBezTo>
                  <a:cubicBezTo>
                    <a:pt x="218" y="385"/>
                    <a:pt x="222" y="367"/>
                    <a:pt x="235" y="351"/>
                  </a:cubicBezTo>
                  <a:cubicBezTo>
                    <a:pt x="254" y="275"/>
                    <a:pt x="255"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7"/>
            <p:cNvSpPr/>
            <p:nvPr/>
          </p:nvSpPr>
          <p:spPr>
            <a:xfrm>
              <a:off x="11987946" y="-62276"/>
              <a:ext cx="62357" cy="74827"/>
            </a:xfrm>
            <a:custGeom>
              <a:avLst/>
              <a:gdLst/>
              <a:ahLst/>
              <a:cxnLst/>
              <a:rect l="l" t="t" r="r" b="b"/>
              <a:pathLst>
                <a:path w="345" h="414" extrusionOk="0">
                  <a:moveTo>
                    <a:pt x="128" y="0"/>
                  </a:moveTo>
                  <a:lnTo>
                    <a:pt x="128" y="0"/>
                  </a:lnTo>
                  <a:cubicBezTo>
                    <a:pt x="69" y="149"/>
                    <a:pt x="0" y="379"/>
                    <a:pt x="204" y="413"/>
                  </a:cubicBezTo>
                  <a:cubicBezTo>
                    <a:pt x="345" y="394"/>
                    <a:pt x="316" y="188"/>
                    <a:pt x="333" y="87"/>
                  </a:cubicBezTo>
                  <a:cubicBezTo>
                    <a:pt x="334" y="86"/>
                    <a:pt x="334" y="83"/>
                    <a:pt x="335" y="82"/>
                  </a:cubicBezTo>
                  <a:lnTo>
                    <a:pt x="335" y="82"/>
                  </a:lnTo>
                  <a:cubicBezTo>
                    <a:pt x="322" y="86"/>
                    <a:pt x="308" y="88"/>
                    <a:pt x="294" y="88"/>
                  </a:cubicBezTo>
                  <a:cubicBezTo>
                    <a:pt x="283" y="88"/>
                    <a:pt x="272" y="87"/>
                    <a:pt x="261" y="85"/>
                  </a:cubicBezTo>
                  <a:cubicBezTo>
                    <a:pt x="196" y="78"/>
                    <a:pt x="152" y="46"/>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7"/>
            <p:cNvSpPr/>
            <p:nvPr/>
          </p:nvSpPr>
          <p:spPr>
            <a:xfrm>
              <a:off x="12015962" y="-101859"/>
              <a:ext cx="48801" cy="40125"/>
            </a:xfrm>
            <a:custGeom>
              <a:avLst/>
              <a:gdLst/>
              <a:ahLst/>
              <a:cxnLst/>
              <a:rect l="l" t="t" r="r" b="b"/>
              <a:pathLst>
                <a:path w="270" h="222" extrusionOk="0">
                  <a:moveTo>
                    <a:pt x="151" y="0"/>
                  </a:moveTo>
                  <a:cubicBezTo>
                    <a:pt x="140" y="0"/>
                    <a:pt x="129" y="1"/>
                    <a:pt x="118" y="2"/>
                  </a:cubicBezTo>
                  <a:cubicBezTo>
                    <a:pt x="107" y="3"/>
                    <a:pt x="97" y="4"/>
                    <a:pt x="87" y="4"/>
                  </a:cubicBezTo>
                  <a:cubicBezTo>
                    <a:pt x="84" y="4"/>
                    <a:pt x="82" y="4"/>
                    <a:pt x="80" y="4"/>
                  </a:cubicBezTo>
                  <a:lnTo>
                    <a:pt x="80" y="4"/>
                  </a:lnTo>
                  <a:cubicBezTo>
                    <a:pt x="3" y="67"/>
                    <a:pt x="1" y="222"/>
                    <a:pt x="122" y="222"/>
                  </a:cubicBezTo>
                  <a:cubicBezTo>
                    <a:pt x="123" y="222"/>
                    <a:pt x="125" y="222"/>
                    <a:pt x="126" y="222"/>
                  </a:cubicBezTo>
                  <a:cubicBezTo>
                    <a:pt x="128" y="222"/>
                    <a:pt x="130" y="222"/>
                    <a:pt x="132" y="222"/>
                  </a:cubicBezTo>
                  <a:cubicBezTo>
                    <a:pt x="226" y="222"/>
                    <a:pt x="269" y="88"/>
                    <a:pt x="210" y="22"/>
                  </a:cubicBezTo>
                  <a:cubicBezTo>
                    <a:pt x="194" y="4"/>
                    <a:pt x="173" y="0"/>
                    <a:pt x="151"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7"/>
            <p:cNvSpPr/>
            <p:nvPr/>
          </p:nvSpPr>
          <p:spPr>
            <a:xfrm>
              <a:off x="11925589" y="-111077"/>
              <a:ext cx="88565" cy="40125"/>
            </a:xfrm>
            <a:custGeom>
              <a:avLst/>
              <a:gdLst/>
              <a:ahLst/>
              <a:cxnLst/>
              <a:rect l="l" t="t" r="r" b="b"/>
              <a:pathLst>
                <a:path w="490" h="222" extrusionOk="0">
                  <a:moveTo>
                    <a:pt x="234" y="1"/>
                  </a:moveTo>
                  <a:cubicBezTo>
                    <a:pt x="232" y="1"/>
                    <a:pt x="231" y="1"/>
                    <a:pt x="229" y="1"/>
                  </a:cubicBezTo>
                  <a:lnTo>
                    <a:pt x="225" y="1"/>
                  </a:lnTo>
                  <a:cubicBezTo>
                    <a:pt x="131" y="1"/>
                    <a:pt x="1" y="44"/>
                    <a:pt x="94" y="152"/>
                  </a:cubicBezTo>
                  <a:cubicBezTo>
                    <a:pt x="144" y="193"/>
                    <a:pt x="220" y="221"/>
                    <a:pt x="291" y="221"/>
                  </a:cubicBezTo>
                  <a:cubicBezTo>
                    <a:pt x="342" y="221"/>
                    <a:pt x="390" y="207"/>
                    <a:pt x="425" y="173"/>
                  </a:cubicBezTo>
                  <a:cubicBezTo>
                    <a:pt x="432" y="168"/>
                    <a:pt x="441" y="165"/>
                    <a:pt x="449" y="165"/>
                  </a:cubicBezTo>
                  <a:cubicBezTo>
                    <a:pt x="451" y="165"/>
                    <a:pt x="453" y="165"/>
                    <a:pt x="455" y="165"/>
                  </a:cubicBezTo>
                  <a:cubicBezTo>
                    <a:pt x="457" y="131"/>
                    <a:pt x="469" y="96"/>
                    <a:pt x="489" y="66"/>
                  </a:cubicBezTo>
                  <a:cubicBezTo>
                    <a:pt x="469" y="60"/>
                    <a:pt x="448" y="51"/>
                    <a:pt x="432" y="46"/>
                  </a:cubicBezTo>
                  <a:cubicBezTo>
                    <a:pt x="369" y="20"/>
                    <a:pt x="303"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7"/>
            <p:cNvSpPr/>
            <p:nvPr/>
          </p:nvSpPr>
          <p:spPr>
            <a:xfrm>
              <a:off x="12058798" y="-84146"/>
              <a:ext cx="73021" cy="61633"/>
            </a:xfrm>
            <a:custGeom>
              <a:avLst/>
              <a:gdLst/>
              <a:ahLst/>
              <a:cxnLst/>
              <a:rect l="l" t="t" r="r" b="b"/>
              <a:pathLst>
                <a:path w="404" h="341" extrusionOk="0">
                  <a:moveTo>
                    <a:pt x="99" y="1"/>
                  </a:moveTo>
                  <a:cubicBezTo>
                    <a:pt x="95" y="70"/>
                    <a:pt x="58" y="139"/>
                    <a:pt x="0" y="178"/>
                  </a:cubicBezTo>
                  <a:cubicBezTo>
                    <a:pt x="25" y="186"/>
                    <a:pt x="51" y="208"/>
                    <a:pt x="68" y="227"/>
                  </a:cubicBezTo>
                  <a:cubicBezTo>
                    <a:pt x="157" y="309"/>
                    <a:pt x="223" y="341"/>
                    <a:pt x="266" y="341"/>
                  </a:cubicBezTo>
                  <a:cubicBezTo>
                    <a:pt x="403" y="341"/>
                    <a:pt x="329" y="3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7"/>
            <p:cNvSpPr/>
            <p:nvPr/>
          </p:nvSpPr>
          <p:spPr>
            <a:xfrm>
              <a:off x="12063678" y="-143430"/>
              <a:ext cx="72298" cy="42474"/>
            </a:xfrm>
            <a:custGeom>
              <a:avLst/>
              <a:gdLst/>
              <a:ahLst/>
              <a:cxnLst/>
              <a:rect l="l" t="t" r="r" b="b"/>
              <a:pathLst>
                <a:path w="400" h="235" extrusionOk="0">
                  <a:moveTo>
                    <a:pt x="281" y="1"/>
                  </a:moveTo>
                  <a:cubicBezTo>
                    <a:pt x="238" y="1"/>
                    <a:pt x="193" y="11"/>
                    <a:pt x="163" y="24"/>
                  </a:cubicBezTo>
                  <a:cubicBezTo>
                    <a:pt x="108" y="47"/>
                    <a:pt x="58" y="85"/>
                    <a:pt x="20" y="132"/>
                  </a:cubicBezTo>
                  <a:cubicBezTo>
                    <a:pt x="16" y="147"/>
                    <a:pt x="10" y="162"/>
                    <a:pt x="0" y="173"/>
                  </a:cubicBezTo>
                  <a:cubicBezTo>
                    <a:pt x="24" y="190"/>
                    <a:pt x="41" y="210"/>
                    <a:pt x="53" y="234"/>
                  </a:cubicBezTo>
                  <a:cubicBezTo>
                    <a:pt x="165" y="195"/>
                    <a:pt x="337" y="195"/>
                    <a:pt x="400" y="83"/>
                  </a:cubicBezTo>
                  <a:cubicBezTo>
                    <a:pt x="395" y="21"/>
                    <a:pt x="341"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7"/>
            <p:cNvSpPr/>
            <p:nvPr/>
          </p:nvSpPr>
          <p:spPr>
            <a:xfrm>
              <a:off x="11911491" y="-206690"/>
              <a:ext cx="266418" cy="236773"/>
            </a:xfrm>
            <a:custGeom>
              <a:avLst/>
              <a:gdLst/>
              <a:ahLst/>
              <a:cxnLst/>
              <a:rect l="l" t="t" r="r" b="b"/>
              <a:pathLst>
                <a:path w="1474" h="1310" extrusionOk="0">
                  <a:moveTo>
                    <a:pt x="687" y="93"/>
                  </a:moveTo>
                  <a:cubicBezTo>
                    <a:pt x="792" y="93"/>
                    <a:pt x="791" y="366"/>
                    <a:pt x="772" y="443"/>
                  </a:cubicBezTo>
                  <a:cubicBezTo>
                    <a:pt x="759" y="459"/>
                    <a:pt x="755" y="477"/>
                    <a:pt x="757" y="494"/>
                  </a:cubicBezTo>
                  <a:cubicBezTo>
                    <a:pt x="752" y="493"/>
                    <a:pt x="747" y="493"/>
                    <a:pt x="741" y="493"/>
                  </a:cubicBezTo>
                  <a:cubicBezTo>
                    <a:pt x="711" y="493"/>
                    <a:pt x="679" y="501"/>
                    <a:pt x="654" y="517"/>
                  </a:cubicBezTo>
                  <a:cubicBezTo>
                    <a:pt x="561" y="408"/>
                    <a:pt x="538" y="230"/>
                    <a:pt x="630" y="114"/>
                  </a:cubicBezTo>
                  <a:cubicBezTo>
                    <a:pt x="651" y="99"/>
                    <a:pt x="670" y="93"/>
                    <a:pt x="687" y="93"/>
                  </a:cubicBezTo>
                  <a:close/>
                  <a:moveTo>
                    <a:pt x="1123" y="350"/>
                  </a:moveTo>
                  <a:cubicBezTo>
                    <a:pt x="1183" y="350"/>
                    <a:pt x="1237" y="371"/>
                    <a:pt x="1242" y="433"/>
                  </a:cubicBezTo>
                  <a:cubicBezTo>
                    <a:pt x="1179" y="545"/>
                    <a:pt x="1007" y="545"/>
                    <a:pt x="895" y="584"/>
                  </a:cubicBezTo>
                  <a:cubicBezTo>
                    <a:pt x="883" y="560"/>
                    <a:pt x="866" y="539"/>
                    <a:pt x="842" y="523"/>
                  </a:cubicBezTo>
                  <a:cubicBezTo>
                    <a:pt x="852" y="512"/>
                    <a:pt x="858" y="497"/>
                    <a:pt x="862" y="482"/>
                  </a:cubicBezTo>
                  <a:cubicBezTo>
                    <a:pt x="900" y="435"/>
                    <a:pt x="950" y="397"/>
                    <a:pt x="1004" y="374"/>
                  </a:cubicBezTo>
                  <a:cubicBezTo>
                    <a:pt x="1035" y="361"/>
                    <a:pt x="1080" y="350"/>
                    <a:pt x="1123" y="350"/>
                  </a:cubicBezTo>
                  <a:close/>
                  <a:moveTo>
                    <a:pt x="307" y="530"/>
                  </a:moveTo>
                  <a:cubicBezTo>
                    <a:pt x="377" y="530"/>
                    <a:pt x="445" y="548"/>
                    <a:pt x="510" y="575"/>
                  </a:cubicBezTo>
                  <a:cubicBezTo>
                    <a:pt x="527" y="580"/>
                    <a:pt x="547" y="589"/>
                    <a:pt x="567" y="595"/>
                  </a:cubicBezTo>
                  <a:cubicBezTo>
                    <a:pt x="547" y="625"/>
                    <a:pt x="536" y="660"/>
                    <a:pt x="533" y="694"/>
                  </a:cubicBezTo>
                  <a:cubicBezTo>
                    <a:pt x="531" y="694"/>
                    <a:pt x="529" y="694"/>
                    <a:pt x="527" y="694"/>
                  </a:cubicBezTo>
                  <a:cubicBezTo>
                    <a:pt x="519" y="694"/>
                    <a:pt x="510" y="697"/>
                    <a:pt x="503" y="702"/>
                  </a:cubicBezTo>
                  <a:cubicBezTo>
                    <a:pt x="468" y="736"/>
                    <a:pt x="420" y="750"/>
                    <a:pt x="370" y="750"/>
                  </a:cubicBezTo>
                  <a:cubicBezTo>
                    <a:pt x="298" y="750"/>
                    <a:pt x="222" y="722"/>
                    <a:pt x="172" y="681"/>
                  </a:cubicBezTo>
                  <a:cubicBezTo>
                    <a:pt x="79" y="574"/>
                    <a:pt x="209" y="530"/>
                    <a:pt x="304" y="530"/>
                  </a:cubicBezTo>
                  <a:close/>
                  <a:moveTo>
                    <a:pt x="729" y="580"/>
                  </a:moveTo>
                  <a:cubicBezTo>
                    <a:pt x="751" y="580"/>
                    <a:pt x="772" y="584"/>
                    <a:pt x="789" y="602"/>
                  </a:cubicBezTo>
                  <a:cubicBezTo>
                    <a:pt x="847" y="668"/>
                    <a:pt x="804" y="802"/>
                    <a:pt x="710" y="802"/>
                  </a:cubicBezTo>
                  <a:cubicBezTo>
                    <a:pt x="708" y="802"/>
                    <a:pt x="706" y="802"/>
                    <a:pt x="704" y="802"/>
                  </a:cubicBezTo>
                  <a:cubicBezTo>
                    <a:pt x="703" y="802"/>
                    <a:pt x="701" y="802"/>
                    <a:pt x="700" y="802"/>
                  </a:cubicBezTo>
                  <a:cubicBezTo>
                    <a:pt x="579" y="802"/>
                    <a:pt x="581" y="647"/>
                    <a:pt x="658" y="584"/>
                  </a:cubicBezTo>
                  <a:cubicBezTo>
                    <a:pt x="670" y="584"/>
                    <a:pt x="684" y="583"/>
                    <a:pt x="696" y="582"/>
                  </a:cubicBezTo>
                  <a:cubicBezTo>
                    <a:pt x="707" y="581"/>
                    <a:pt x="718" y="580"/>
                    <a:pt x="729" y="580"/>
                  </a:cubicBezTo>
                  <a:close/>
                  <a:moveTo>
                    <a:pt x="914" y="679"/>
                  </a:moveTo>
                  <a:cubicBezTo>
                    <a:pt x="1144" y="710"/>
                    <a:pt x="1218" y="1019"/>
                    <a:pt x="1081" y="1019"/>
                  </a:cubicBezTo>
                  <a:cubicBezTo>
                    <a:pt x="1038" y="1019"/>
                    <a:pt x="972" y="987"/>
                    <a:pt x="883" y="905"/>
                  </a:cubicBezTo>
                  <a:cubicBezTo>
                    <a:pt x="866" y="886"/>
                    <a:pt x="840" y="864"/>
                    <a:pt x="815" y="856"/>
                  </a:cubicBezTo>
                  <a:cubicBezTo>
                    <a:pt x="873" y="817"/>
                    <a:pt x="910" y="748"/>
                    <a:pt x="914" y="679"/>
                  </a:cubicBezTo>
                  <a:close/>
                  <a:moveTo>
                    <a:pt x="551" y="799"/>
                  </a:moveTo>
                  <a:cubicBezTo>
                    <a:pt x="575" y="845"/>
                    <a:pt x="618" y="877"/>
                    <a:pt x="683" y="884"/>
                  </a:cubicBezTo>
                  <a:cubicBezTo>
                    <a:pt x="695" y="886"/>
                    <a:pt x="706" y="887"/>
                    <a:pt x="717" y="887"/>
                  </a:cubicBezTo>
                  <a:cubicBezTo>
                    <a:pt x="731" y="887"/>
                    <a:pt x="745" y="885"/>
                    <a:pt x="758" y="881"/>
                  </a:cubicBezTo>
                  <a:lnTo>
                    <a:pt x="758" y="881"/>
                  </a:lnTo>
                  <a:cubicBezTo>
                    <a:pt x="757" y="882"/>
                    <a:pt x="757" y="885"/>
                    <a:pt x="756" y="886"/>
                  </a:cubicBezTo>
                  <a:cubicBezTo>
                    <a:pt x="739" y="987"/>
                    <a:pt x="768" y="1193"/>
                    <a:pt x="627" y="1212"/>
                  </a:cubicBezTo>
                  <a:cubicBezTo>
                    <a:pt x="423" y="1178"/>
                    <a:pt x="491" y="948"/>
                    <a:pt x="551" y="799"/>
                  </a:cubicBezTo>
                  <a:close/>
                  <a:moveTo>
                    <a:pt x="685" y="1"/>
                  </a:moveTo>
                  <a:cubicBezTo>
                    <a:pt x="665" y="1"/>
                    <a:pt x="644" y="5"/>
                    <a:pt x="622" y="13"/>
                  </a:cubicBezTo>
                  <a:cubicBezTo>
                    <a:pt x="464" y="96"/>
                    <a:pt x="455" y="336"/>
                    <a:pt x="540" y="475"/>
                  </a:cubicBezTo>
                  <a:cubicBezTo>
                    <a:pt x="477" y="450"/>
                    <a:pt x="397" y="431"/>
                    <a:pt x="320" y="431"/>
                  </a:cubicBezTo>
                  <a:cubicBezTo>
                    <a:pt x="221" y="431"/>
                    <a:pt x="125" y="461"/>
                    <a:pt x="70" y="542"/>
                  </a:cubicBezTo>
                  <a:cubicBezTo>
                    <a:pt x="1" y="727"/>
                    <a:pt x="209" y="832"/>
                    <a:pt x="372" y="832"/>
                  </a:cubicBezTo>
                  <a:cubicBezTo>
                    <a:pt x="391" y="832"/>
                    <a:pt x="409" y="831"/>
                    <a:pt x="426" y="828"/>
                  </a:cubicBezTo>
                  <a:lnTo>
                    <a:pt x="426" y="828"/>
                  </a:lnTo>
                  <a:cubicBezTo>
                    <a:pt x="357" y="977"/>
                    <a:pt x="354" y="1192"/>
                    <a:pt x="517" y="1281"/>
                  </a:cubicBezTo>
                  <a:cubicBezTo>
                    <a:pt x="556" y="1302"/>
                    <a:pt x="591" y="1310"/>
                    <a:pt x="624" y="1310"/>
                  </a:cubicBezTo>
                  <a:cubicBezTo>
                    <a:pt x="757" y="1310"/>
                    <a:pt x="837" y="1159"/>
                    <a:pt x="838" y="1014"/>
                  </a:cubicBezTo>
                  <a:cubicBezTo>
                    <a:pt x="930" y="1094"/>
                    <a:pt x="1011" y="1126"/>
                    <a:pt x="1076" y="1126"/>
                  </a:cubicBezTo>
                  <a:cubicBezTo>
                    <a:pt x="1269" y="1126"/>
                    <a:pt x="1318" y="839"/>
                    <a:pt x="1071" y="659"/>
                  </a:cubicBezTo>
                  <a:cubicBezTo>
                    <a:pt x="1474" y="558"/>
                    <a:pt x="1358" y="257"/>
                    <a:pt x="1106" y="257"/>
                  </a:cubicBezTo>
                  <a:cubicBezTo>
                    <a:pt x="1039" y="257"/>
                    <a:pt x="963" y="278"/>
                    <a:pt x="883" y="330"/>
                  </a:cubicBezTo>
                  <a:cubicBezTo>
                    <a:pt x="890" y="202"/>
                    <a:pt x="827" y="1"/>
                    <a:pt x="68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2" name="Google Shape;2972;p47"/>
          <p:cNvGrpSpPr/>
          <p:nvPr/>
        </p:nvGrpSpPr>
        <p:grpSpPr>
          <a:xfrm>
            <a:off x="7988989" y="553699"/>
            <a:ext cx="236776" cy="210746"/>
            <a:chOff x="12185139" y="-1513826"/>
            <a:chExt cx="236776" cy="210746"/>
          </a:xfrm>
        </p:grpSpPr>
        <p:sp>
          <p:nvSpPr>
            <p:cNvPr id="2973" name="Google Shape;2973;p47"/>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7"/>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7"/>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7"/>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7"/>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7"/>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7"/>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0" name="Google Shape;2980;p47"/>
          <p:cNvGrpSpPr/>
          <p:nvPr/>
        </p:nvGrpSpPr>
        <p:grpSpPr>
          <a:xfrm>
            <a:off x="6326474" y="3948977"/>
            <a:ext cx="202254" cy="166645"/>
            <a:chOff x="11669474" y="-1035760"/>
            <a:chExt cx="202254" cy="166645"/>
          </a:xfrm>
        </p:grpSpPr>
        <p:sp>
          <p:nvSpPr>
            <p:cNvPr id="2981" name="Google Shape;2981;p47"/>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7"/>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6"/>
        <p:cNvGrpSpPr/>
        <p:nvPr/>
      </p:nvGrpSpPr>
      <p:grpSpPr>
        <a:xfrm>
          <a:off x="0" y="0"/>
          <a:ext cx="0" cy="0"/>
          <a:chOff x="0" y="0"/>
          <a:chExt cx="0" cy="0"/>
        </a:xfrm>
      </p:grpSpPr>
      <p:sp>
        <p:nvSpPr>
          <p:cNvPr id="2988" name="Google Shape;2988;p48"/>
          <p:cNvSpPr txBox="1">
            <a:spLocks noGrp="1"/>
          </p:cNvSpPr>
          <p:nvPr>
            <p:ph type="title"/>
          </p:nvPr>
        </p:nvSpPr>
        <p:spPr>
          <a:xfrm>
            <a:off x="736975" y="1728501"/>
            <a:ext cx="2266197" cy="13864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Kako da klijent stvori bilješke i da ih čita između seansi?</a:t>
            </a:r>
            <a:endParaRPr dirty="0"/>
          </a:p>
        </p:txBody>
      </p:sp>
      <p:sp>
        <p:nvSpPr>
          <p:cNvPr id="2990" name="Google Shape;2990;p48"/>
          <p:cNvSpPr txBox="1">
            <a:spLocks noGrp="1"/>
          </p:cNvSpPr>
          <p:nvPr>
            <p:ph type="title" idx="4"/>
          </p:nvPr>
        </p:nvSpPr>
        <p:spPr>
          <a:xfrm>
            <a:off x="3403806" y="1248697"/>
            <a:ext cx="877800"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2991" name="Google Shape;2991;p48"/>
          <p:cNvSpPr txBox="1">
            <a:spLocks noGrp="1"/>
          </p:cNvSpPr>
          <p:nvPr>
            <p:ph type="title" idx="5"/>
          </p:nvPr>
        </p:nvSpPr>
        <p:spPr>
          <a:xfrm>
            <a:off x="3403800" y="1728501"/>
            <a:ext cx="2283322" cy="15945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Kako naučiti klijenta da koristi radne listove za identifikaciju AM između seansi?</a:t>
            </a:r>
            <a:endParaRPr dirty="0"/>
          </a:p>
        </p:txBody>
      </p:sp>
      <p:sp>
        <p:nvSpPr>
          <p:cNvPr id="2995" name="Google Shape;2995;p48"/>
          <p:cNvSpPr txBox="1">
            <a:spLocks noGrp="1"/>
          </p:cNvSpPr>
          <p:nvPr>
            <p:ph type="title" idx="19"/>
          </p:nvPr>
        </p:nvSpPr>
        <p:spPr>
          <a:xfrm rot="1171">
            <a:off x="720000" y="1237400"/>
            <a:ext cx="880500" cy="41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2996" name="Google Shape;2996;p48"/>
          <p:cNvSpPr txBox="1">
            <a:spLocks noGrp="1"/>
          </p:cNvSpPr>
          <p:nvPr>
            <p:ph type="title" idx="20"/>
          </p:nvPr>
        </p:nvSpPr>
        <p:spPr>
          <a:xfrm rot="1175">
            <a:off x="6084893" y="1238900"/>
            <a:ext cx="877800"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2997" name="Google Shape;2997;p48"/>
          <p:cNvSpPr txBox="1">
            <a:spLocks noGrp="1"/>
          </p:cNvSpPr>
          <p:nvPr>
            <p:ph type="title" idx="21"/>
          </p:nvPr>
        </p:nvSpPr>
        <p:spPr>
          <a:xfrm>
            <a:off x="429606" y="256988"/>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Pitanja na koja ćemo odgovoriti:</a:t>
            </a:r>
            <a:endParaRPr dirty="0"/>
          </a:p>
        </p:txBody>
      </p:sp>
      <p:grpSp>
        <p:nvGrpSpPr>
          <p:cNvPr id="3007" name="Google Shape;3007;p48"/>
          <p:cNvGrpSpPr/>
          <p:nvPr/>
        </p:nvGrpSpPr>
        <p:grpSpPr>
          <a:xfrm>
            <a:off x="7290256" y="874920"/>
            <a:ext cx="236778" cy="195091"/>
            <a:chOff x="11669474" y="-1035760"/>
            <a:chExt cx="202254" cy="166645"/>
          </a:xfrm>
        </p:grpSpPr>
        <p:sp>
          <p:nvSpPr>
            <p:cNvPr id="3008" name="Google Shape;3008;p48"/>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8"/>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0" name="Google Shape;3010;p48"/>
          <p:cNvGrpSpPr/>
          <p:nvPr/>
        </p:nvGrpSpPr>
        <p:grpSpPr>
          <a:xfrm>
            <a:off x="6545579" y="672734"/>
            <a:ext cx="299115" cy="298822"/>
            <a:chOff x="-479396" y="5584934"/>
            <a:chExt cx="299115" cy="298822"/>
          </a:xfrm>
        </p:grpSpPr>
        <p:sp>
          <p:nvSpPr>
            <p:cNvPr id="3011" name="Google Shape;3011;p48"/>
            <p:cNvSpPr/>
            <p:nvPr/>
          </p:nvSpPr>
          <p:spPr>
            <a:xfrm>
              <a:off x="-424458" y="5657665"/>
              <a:ext cx="92230" cy="71074"/>
            </a:xfrm>
            <a:custGeom>
              <a:avLst/>
              <a:gdLst/>
              <a:ahLst/>
              <a:cxnLst/>
              <a:rect l="l" t="t" r="r" b="b"/>
              <a:pathLst>
                <a:path w="1892" h="1458" extrusionOk="0">
                  <a:moveTo>
                    <a:pt x="350" y="1"/>
                  </a:moveTo>
                  <a:cubicBezTo>
                    <a:pt x="217" y="1"/>
                    <a:pt x="98" y="43"/>
                    <a:pt x="19" y="154"/>
                  </a:cubicBezTo>
                  <a:cubicBezTo>
                    <a:pt x="0" y="473"/>
                    <a:pt x="263" y="771"/>
                    <a:pt x="484" y="974"/>
                  </a:cubicBezTo>
                  <a:cubicBezTo>
                    <a:pt x="697" y="1148"/>
                    <a:pt x="934" y="1273"/>
                    <a:pt x="1187" y="1373"/>
                  </a:cubicBezTo>
                  <a:cubicBezTo>
                    <a:pt x="1284" y="1404"/>
                    <a:pt x="1448" y="1407"/>
                    <a:pt x="1557" y="1458"/>
                  </a:cubicBezTo>
                  <a:cubicBezTo>
                    <a:pt x="1629" y="1313"/>
                    <a:pt x="1749" y="1189"/>
                    <a:pt x="1892" y="1105"/>
                  </a:cubicBezTo>
                  <a:cubicBezTo>
                    <a:pt x="1881" y="1093"/>
                    <a:pt x="1873" y="1082"/>
                    <a:pt x="1867" y="1070"/>
                  </a:cubicBezTo>
                  <a:cubicBezTo>
                    <a:pt x="1818" y="998"/>
                    <a:pt x="1764" y="931"/>
                    <a:pt x="1706" y="864"/>
                  </a:cubicBezTo>
                  <a:cubicBezTo>
                    <a:pt x="1493" y="626"/>
                    <a:pt x="1295" y="425"/>
                    <a:pt x="1044" y="250"/>
                  </a:cubicBezTo>
                  <a:cubicBezTo>
                    <a:pt x="877" y="141"/>
                    <a:pt x="591"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8"/>
            <p:cNvSpPr/>
            <p:nvPr/>
          </p:nvSpPr>
          <p:spPr>
            <a:xfrm>
              <a:off x="-291621" y="5658835"/>
              <a:ext cx="92766" cy="65127"/>
            </a:xfrm>
            <a:custGeom>
              <a:avLst/>
              <a:gdLst/>
              <a:ahLst/>
              <a:cxnLst/>
              <a:rect l="l" t="t" r="r" b="b"/>
              <a:pathLst>
                <a:path w="1903" h="1336" extrusionOk="0">
                  <a:moveTo>
                    <a:pt x="1378" y="0"/>
                  </a:moveTo>
                  <a:cubicBezTo>
                    <a:pt x="889" y="0"/>
                    <a:pt x="239" y="737"/>
                    <a:pt x="1" y="1105"/>
                  </a:cubicBezTo>
                  <a:cubicBezTo>
                    <a:pt x="80" y="1169"/>
                    <a:pt x="136" y="1248"/>
                    <a:pt x="175" y="1335"/>
                  </a:cubicBezTo>
                  <a:cubicBezTo>
                    <a:pt x="445" y="1234"/>
                    <a:pt x="709" y="1118"/>
                    <a:pt x="969" y="994"/>
                  </a:cubicBezTo>
                  <a:cubicBezTo>
                    <a:pt x="1291" y="838"/>
                    <a:pt x="1903" y="417"/>
                    <a:pt x="1543" y="33"/>
                  </a:cubicBezTo>
                  <a:cubicBezTo>
                    <a:pt x="1491" y="11"/>
                    <a:pt x="1436" y="0"/>
                    <a:pt x="1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8"/>
            <p:cNvSpPr/>
            <p:nvPr/>
          </p:nvSpPr>
          <p:spPr>
            <a:xfrm>
              <a:off x="-330034" y="5600874"/>
              <a:ext cx="48991" cy="105441"/>
            </a:xfrm>
            <a:custGeom>
              <a:avLst/>
              <a:gdLst/>
              <a:ahLst/>
              <a:cxnLst/>
              <a:rect l="l" t="t" r="r" b="b"/>
              <a:pathLst>
                <a:path w="1005" h="2163" extrusionOk="0">
                  <a:moveTo>
                    <a:pt x="517" y="0"/>
                  </a:moveTo>
                  <a:cubicBezTo>
                    <a:pt x="233" y="0"/>
                    <a:pt x="10" y="685"/>
                    <a:pt x="19" y="955"/>
                  </a:cubicBezTo>
                  <a:cubicBezTo>
                    <a:pt x="0" y="1360"/>
                    <a:pt x="74" y="1780"/>
                    <a:pt x="245" y="2148"/>
                  </a:cubicBezTo>
                  <a:cubicBezTo>
                    <a:pt x="247" y="2151"/>
                    <a:pt x="248" y="2155"/>
                    <a:pt x="249" y="2159"/>
                  </a:cubicBezTo>
                  <a:cubicBezTo>
                    <a:pt x="294" y="2151"/>
                    <a:pt x="338" y="2146"/>
                    <a:pt x="383" y="2146"/>
                  </a:cubicBezTo>
                  <a:cubicBezTo>
                    <a:pt x="434" y="2146"/>
                    <a:pt x="484" y="2152"/>
                    <a:pt x="534" y="2163"/>
                  </a:cubicBezTo>
                  <a:cubicBezTo>
                    <a:pt x="545" y="2129"/>
                    <a:pt x="563" y="2099"/>
                    <a:pt x="581" y="2068"/>
                  </a:cubicBezTo>
                  <a:cubicBezTo>
                    <a:pt x="897" y="1519"/>
                    <a:pt x="1004" y="786"/>
                    <a:pt x="769" y="191"/>
                  </a:cubicBezTo>
                  <a:cubicBezTo>
                    <a:pt x="683" y="56"/>
                    <a:pt x="59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8"/>
            <p:cNvSpPr/>
            <p:nvPr/>
          </p:nvSpPr>
          <p:spPr>
            <a:xfrm>
              <a:off x="-448296" y="5736929"/>
              <a:ext cx="98519" cy="36463"/>
            </a:xfrm>
            <a:custGeom>
              <a:avLst/>
              <a:gdLst/>
              <a:ahLst/>
              <a:cxnLst/>
              <a:rect l="l" t="t" r="r" b="b"/>
              <a:pathLst>
                <a:path w="2021" h="748" extrusionOk="0">
                  <a:moveTo>
                    <a:pt x="991" y="1"/>
                  </a:moveTo>
                  <a:cubicBezTo>
                    <a:pt x="954" y="1"/>
                    <a:pt x="917" y="2"/>
                    <a:pt x="880" y="4"/>
                  </a:cubicBezTo>
                  <a:cubicBezTo>
                    <a:pt x="614" y="15"/>
                    <a:pt x="1" y="172"/>
                    <a:pt x="248" y="534"/>
                  </a:cubicBezTo>
                  <a:cubicBezTo>
                    <a:pt x="418" y="696"/>
                    <a:pt x="648" y="748"/>
                    <a:pt x="881" y="748"/>
                  </a:cubicBezTo>
                  <a:cubicBezTo>
                    <a:pt x="1019" y="748"/>
                    <a:pt x="1158" y="730"/>
                    <a:pt x="1285" y="706"/>
                  </a:cubicBezTo>
                  <a:cubicBezTo>
                    <a:pt x="1546" y="659"/>
                    <a:pt x="1790" y="548"/>
                    <a:pt x="2021" y="439"/>
                  </a:cubicBezTo>
                  <a:cubicBezTo>
                    <a:pt x="1984" y="343"/>
                    <a:pt x="1965" y="240"/>
                    <a:pt x="1968" y="140"/>
                  </a:cubicBezTo>
                  <a:cubicBezTo>
                    <a:pt x="1903" y="135"/>
                    <a:pt x="1834" y="115"/>
                    <a:pt x="1780" y="101"/>
                  </a:cubicBezTo>
                  <a:cubicBezTo>
                    <a:pt x="1518" y="56"/>
                    <a:pt x="1257" y="1"/>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5" name="Google Shape;3015;p48"/>
            <p:cNvGrpSpPr/>
            <p:nvPr/>
          </p:nvGrpSpPr>
          <p:grpSpPr>
            <a:xfrm>
              <a:off x="-479396" y="5584934"/>
              <a:ext cx="299115" cy="298822"/>
              <a:chOff x="-479396" y="5584934"/>
              <a:chExt cx="299115" cy="298822"/>
            </a:xfrm>
          </p:grpSpPr>
          <p:sp>
            <p:nvSpPr>
              <p:cNvPr id="3016" name="Google Shape;3016;p48"/>
              <p:cNvSpPr/>
              <p:nvPr/>
            </p:nvSpPr>
            <p:spPr>
              <a:xfrm>
                <a:off x="-385996" y="5770759"/>
                <a:ext cx="61909" cy="91012"/>
              </a:xfrm>
              <a:custGeom>
                <a:avLst/>
                <a:gdLst/>
                <a:ahLst/>
                <a:cxnLst/>
                <a:rect l="l" t="t" r="r" b="b"/>
                <a:pathLst>
                  <a:path w="1270" h="1867" extrusionOk="0">
                    <a:moveTo>
                      <a:pt x="895" y="0"/>
                    </a:moveTo>
                    <a:cubicBezTo>
                      <a:pt x="875" y="20"/>
                      <a:pt x="855" y="39"/>
                      <a:pt x="838" y="59"/>
                    </a:cubicBezTo>
                    <a:cubicBezTo>
                      <a:pt x="635" y="286"/>
                      <a:pt x="447" y="500"/>
                      <a:pt x="274" y="748"/>
                    </a:cubicBezTo>
                    <a:cubicBezTo>
                      <a:pt x="132" y="965"/>
                      <a:pt x="0" y="1223"/>
                      <a:pt x="49" y="1489"/>
                    </a:cubicBezTo>
                    <a:cubicBezTo>
                      <a:pt x="86" y="1709"/>
                      <a:pt x="282" y="1866"/>
                      <a:pt x="488" y="1866"/>
                    </a:cubicBezTo>
                    <a:cubicBezTo>
                      <a:pt x="560" y="1866"/>
                      <a:pt x="633" y="1848"/>
                      <a:pt x="701" y="1806"/>
                    </a:cubicBezTo>
                    <a:cubicBezTo>
                      <a:pt x="1109" y="1586"/>
                      <a:pt x="1228" y="1069"/>
                      <a:pt x="1257" y="646"/>
                    </a:cubicBezTo>
                    <a:cubicBezTo>
                      <a:pt x="1265" y="531"/>
                      <a:pt x="1270" y="415"/>
                      <a:pt x="1263" y="299"/>
                    </a:cubicBezTo>
                    <a:cubicBezTo>
                      <a:pt x="1256" y="274"/>
                      <a:pt x="1256" y="248"/>
                      <a:pt x="1261" y="223"/>
                    </a:cubicBezTo>
                    <a:cubicBezTo>
                      <a:pt x="1254" y="222"/>
                      <a:pt x="1246" y="220"/>
                      <a:pt x="1237" y="219"/>
                    </a:cubicBezTo>
                    <a:cubicBezTo>
                      <a:pt x="1103" y="182"/>
                      <a:pt x="985" y="103"/>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8"/>
              <p:cNvSpPr/>
              <p:nvPr/>
            </p:nvSpPr>
            <p:spPr>
              <a:xfrm>
                <a:off x="-282944" y="5738293"/>
                <a:ext cx="82725" cy="54987"/>
              </a:xfrm>
              <a:custGeom>
                <a:avLst/>
                <a:gdLst/>
                <a:ahLst/>
                <a:cxnLst/>
                <a:rect l="l" t="t" r="r" b="b"/>
                <a:pathLst>
                  <a:path w="1697" h="1128" extrusionOk="0">
                    <a:moveTo>
                      <a:pt x="257" y="0"/>
                    </a:moveTo>
                    <a:cubicBezTo>
                      <a:pt x="194" y="0"/>
                      <a:pt x="132" y="2"/>
                      <a:pt x="73" y="5"/>
                    </a:cubicBezTo>
                    <a:cubicBezTo>
                      <a:pt x="69" y="7"/>
                      <a:pt x="63" y="8"/>
                      <a:pt x="59" y="9"/>
                    </a:cubicBezTo>
                    <a:cubicBezTo>
                      <a:pt x="60" y="119"/>
                      <a:pt x="39" y="232"/>
                      <a:pt x="0" y="339"/>
                    </a:cubicBezTo>
                    <a:cubicBezTo>
                      <a:pt x="41" y="369"/>
                      <a:pt x="78" y="411"/>
                      <a:pt x="102" y="458"/>
                    </a:cubicBezTo>
                    <a:cubicBezTo>
                      <a:pt x="419" y="774"/>
                      <a:pt x="803" y="1128"/>
                      <a:pt x="1273" y="1128"/>
                    </a:cubicBezTo>
                    <a:cubicBezTo>
                      <a:pt x="1283" y="1128"/>
                      <a:pt x="1292" y="1128"/>
                      <a:pt x="1302" y="1127"/>
                    </a:cubicBezTo>
                    <a:cubicBezTo>
                      <a:pt x="1507" y="1116"/>
                      <a:pt x="1697" y="1003"/>
                      <a:pt x="1659" y="772"/>
                    </a:cubicBezTo>
                    <a:cubicBezTo>
                      <a:pt x="1537" y="150"/>
                      <a:pt x="826"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8"/>
              <p:cNvSpPr/>
              <p:nvPr/>
            </p:nvSpPr>
            <p:spPr>
              <a:xfrm>
                <a:off x="-346511" y="5718161"/>
                <a:ext cx="61909" cy="49527"/>
              </a:xfrm>
              <a:custGeom>
                <a:avLst/>
                <a:gdLst/>
                <a:ahLst/>
                <a:cxnLst/>
                <a:rect l="l" t="t" r="r" b="b"/>
                <a:pathLst>
                  <a:path w="1270" h="1016" extrusionOk="0">
                    <a:moveTo>
                      <a:pt x="667" y="1"/>
                    </a:moveTo>
                    <a:cubicBezTo>
                      <a:pt x="651" y="1"/>
                      <a:pt x="636" y="1"/>
                      <a:pt x="620" y="3"/>
                    </a:cubicBezTo>
                    <a:cubicBezTo>
                      <a:pt x="13" y="17"/>
                      <a:pt x="1" y="993"/>
                      <a:pt x="604" y="1015"/>
                    </a:cubicBezTo>
                    <a:cubicBezTo>
                      <a:pt x="1163" y="988"/>
                      <a:pt x="1270" y="1"/>
                      <a:pt x="667"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8"/>
              <p:cNvSpPr/>
              <p:nvPr/>
            </p:nvSpPr>
            <p:spPr>
              <a:xfrm>
                <a:off x="-310340" y="5768176"/>
                <a:ext cx="59813" cy="99786"/>
              </a:xfrm>
              <a:custGeom>
                <a:avLst/>
                <a:gdLst/>
                <a:ahLst/>
                <a:cxnLst/>
                <a:rect l="l" t="t" r="r" b="b"/>
                <a:pathLst>
                  <a:path w="1227" h="2047" extrusionOk="0">
                    <a:moveTo>
                      <a:pt x="410" y="1"/>
                    </a:moveTo>
                    <a:cubicBezTo>
                      <a:pt x="305" y="133"/>
                      <a:pt x="165" y="234"/>
                      <a:pt x="0" y="272"/>
                    </a:cubicBezTo>
                    <a:cubicBezTo>
                      <a:pt x="8" y="299"/>
                      <a:pt x="11" y="327"/>
                      <a:pt x="7" y="356"/>
                    </a:cubicBezTo>
                    <a:cubicBezTo>
                      <a:pt x="18" y="471"/>
                      <a:pt x="37" y="587"/>
                      <a:pt x="54" y="702"/>
                    </a:cubicBezTo>
                    <a:cubicBezTo>
                      <a:pt x="117" y="1122"/>
                      <a:pt x="213" y="1887"/>
                      <a:pt x="667" y="2047"/>
                    </a:cubicBezTo>
                    <a:cubicBezTo>
                      <a:pt x="1226" y="1749"/>
                      <a:pt x="813" y="807"/>
                      <a:pt x="624" y="371"/>
                    </a:cubicBezTo>
                    <a:cubicBezTo>
                      <a:pt x="554" y="235"/>
                      <a:pt x="490" y="115"/>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8"/>
              <p:cNvSpPr/>
              <p:nvPr/>
            </p:nvSpPr>
            <p:spPr>
              <a:xfrm>
                <a:off x="-479396" y="5584934"/>
                <a:ext cx="299115" cy="298822"/>
              </a:xfrm>
              <a:custGeom>
                <a:avLst/>
                <a:gdLst/>
                <a:ahLst/>
                <a:cxnLst/>
                <a:rect l="l" t="t" r="r" b="b"/>
                <a:pathLst>
                  <a:path w="6136" h="6130" extrusionOk="0">
                    <a:moveTo>
                      <a:pt x="3582" y="327"/>
                    </a:moveTo>
                    <a:cubicBezTo>
                      <a:pt x="3662" y="327"/>
                      <a:pt x="3748" y="382"/>
                      <a:pt x="3834" y="517"/>
                    </a:cubicBezTo>
                    <a:cubicBezTo>
                      <a:pt x="4068" y="1113"/>
                      <a:pt x="3961" y="1846"/>
                      <a:pt x="3645" y="2395"/>
                    </a:cubicBezTo>
                    <a:cubicBezTo>
                      <a:pt x="3627" y="2426"/>
                      <a:pt x="3609" y="2456"/>
                      <a:pt x="3598" y="2490"/>
                    </a:cubicBezTo>
                    <a:cubicBezTo>
                      <a:pt x="3548" y="2479"/>
                      <a:pt x="3498" y="2473"/>
                      <a:pt x="3447" y="2473"/>
                    </a:cubicBezTo>
                    <a:cubicBezTo>
                      <a:pt x="3402" y="2473"/>
                      <a:pt x="3358" y="2478"/>
                      <a:pt x="3313" y="2486"/>
                    </a:cubicBezTo>
                    <a:cubicBezTo>
                      <a:pt x="3312" y="2482"/>
                      <a:pt x="3311" y="2478"/>
                      <a:pt x="3310" y="2475"/>
                    </a:cubicBezTo>
                    <a:cubicBezTo>
                      <a:pt x="3138" y="2107"/>
                      <a:pt x="3064" y="1686"/>
                      <a:pt x="3083" y="1282"/>
                    </a:cubicBezTo>
                    <a:cubicBezTo>
                      <a:pt x="3074" y="1012"/>
                      <a:pt x="3298" y="327"/>
                      <a:pt x="3582" y="327"/>
                    </a:cubicBezTo>
                    <a:close/>
                    <a:moveTo>
                      <a:pt x="5230" y="1516"/>
                    </a:moveTo>
                    <a:cubicBezTo>
                      <a:pt x="5288" y="1516"/>
                      <a:pt x="5343" y="1527"/>
                      <a:pt x="5395" y="1549"/>
                    </a:cubicBezTo>
                    <a:cubicBezTo>
                      <a:pt x="5755" y="1933"/>
                      <a:pt x="5143" y="2354"/>
                      <a:pt x="4821" y="2510"/>
                    </a:cubicBezTo>
                    <a:cubicBezTo>
                      <a:pt x="4561" y="2634"/>
                      <a:pt x="4297" y="2750"/>
                      <a:pt x="4027" y="2851"/>
                    </a:cubicBezTo>
                    <a:cubicBezTo>
                      <a:pt x="3988" y="2764"/>
                      <a:pt x="3932" y="2685"/>
                      <a:pt x="3853" y="2621"/>
                    </a:cubicBezTo>
                    <a:cubicBezTo>
                      <a:pt x="4091" y="2253"/>
                      <a:pt x="4741" y="1516"/>
                      <a:pt x="5230" y="1516"/>
                    </a:cubicBezTo>
                    <a:close/>
                    <a:moveTo>
                      <a:pt x="1476" y="1492"/>
                    </a:moveTo>
                    <a:cubicBezTo>
                      <a:pt x="1718" y="1492"/>
                      <a:pt x="2005" y="1633"/>
                      <a:pt x="2171" y="1742"/>
                    </a:cubicBezTo>
                    <a:cubicBezTo>
                      <a:pt x="2422" y="1917"/>
                      <a:pt x="2620" y="2118"/>
                      <a:pt x="2833" y="2356"/>
                    </a:cubicBezTo>
                    <a:cubicBezTo>
                      <a:pt x="2891" y="2423"/>
                      <a:pt x="2945" y="2490"/>
                      <a:pt x="2994" y="2562"/>
                    </a:cubicBezTo>
                    <a:cubicBezTo>
                      <a:pt x="3000" y="2574"/>
                      <a:pt x="3008" y="2585"/>
                      <a:pt x="3019" y="2597"/>
                    </a:cubicBezTo>
                    <a:cubicBezTo>
                      <a:pt x="2877" y="2681"/>
                      <a:pt x="2756" y="2805"/>
                      <a:pt x="2684" y="2949"/>
                    </a:cubicBezTo>
                    <a:cubicBezTo>
                      <a:pt x="2575" y="2899"/>
                      <a:pt x="2412" y="2896"/>
                      <a:pt x="2314" y="2865"/>
                    </a:cubicBezTo>
                    <a:cubicBezTo>
                      <a:pt x="2061" y="2764"/>
                      <a:pt x="1824" y="2640"/>
                      <a:pt x="1611" y="2465"/>
                    </a:cubicBezTo>
                    <a:cubicBezTo>
                      <a:pt x="1390" y="2262"/>
                      <a:pt x="1127" y="1965"/>
                      <a:pt x="1146" y="1645"/>
                    </a:cubicBezTo>
                    <a:cubicBezTo>
                      <a:pt x="1225" y="1534"/>
                      <a:pt x="1344" y="1492"/>
                      <a:pt x="1476" y="1492"/>
                    </a:cubicBezTo>
                    <a:close/>
                    <a:moveTo>
                      <a:pt x="3393" y="2734"/>
                    </a:moveTo>
                    <a:cubicBezTo>
                      <a:pt x="3996" y="2734"/>
                      <a:pt x="3889" y="3721"/>
                      <a:pt x="3330" y="3748"/>
                    </a:cubicBezTo>
                    <a:cubicBezTo>
                      <a:pt x="2727" y="3726"/>
                      <a:pt x="2739" y="2750"/>
                      <a:pt x="3346" y="2736"/>
                    </a:cubicBezTo>
                    <a:cubicBezTo>
                      <a:pt x="3362" y="2734"/>
                      <a:pt x="3377" y="2734"/>
                      <a:pt x="3393" y="2734"/>
                    </a:cubicBezTo>
                    <a:close/>
                    <a:moveTo>
                      <a:pt x="1628" y="3119"/>
                    </a:moveTo>
                    <a:cubicBezTo>
                      <a:pt x="1894" y="3119"/>
                      <a:pt x="2156" y="3174"/>
                      <a:pt x="2417" y="3219"/>
                    </a:cubicBezTo>
                    <a:cubicBezTo>
                      <a:pt x="2472" y="3233"/>
                      <a:pt x="2541" y="3253"/>
                      <a:pt x="2606" y="3258"/>
                    </a:cubicBezTo>
                    <a:cubicBezTo>
                      <a:pt x="2603" y="3358"/>
                      <a:pt x="2622" y="3461"/>
                      <a:pt x="2658" y="3557"/>
                    </a:cubicBezTo>
                    <a:cubicBezTo>
                      <a:pt x="2426" y="3666"/>
                      <a:pt x="2184" y="3777"/>
                      <a:pt x="1923" y="3824"/>
                    </a:cubicBezTo>
                    <a:cubicBezTo>
                      <a:pt x="1796" y="3848"/>
                      <a:pt x="1657" y="3866"/>
                      <a:pt x="1519" y="3866"/>
                    </a:cubicBezTo>
                    <a:cubicBezTo>
                      <a:pt x="1286" y="3866"/>
                      <a:pt x="1055" y="3814"/>
                      <a:pt x="885" y="3652"/>
                    </a:cubicBezTo>
                    <a:cubicBezTo>
                      <a:pt x="639" y="3290"/>
                      <a:pt x="1252" y="3133"/>
                      <a:pt x="1517" y="3122"/>
                    </a:cubicBezTo>
                    <a:cubicBezTo>
                      <a:pt x="1554" y="3120"/>
                      <a:pt x="1591" y="3119"/>
                      <a:pt x="1628" y="3119"/>
                    </a:cubicBezTo>
                    <a:close/>
                    <a:moveTo>
                      <a:pt x="4287" y="3146"/>
                    </a:moveTo>
                    <a:cubicBezTo>
                      <a:pt x="4856" y="3146"/>
                      <a:pt x="5567" y="3296"/>
                      <a:pt x="5689" y="3918"/>
                    </a:cubicBezTo>
                    <a:cubicBezTo>
                      <a:pt x="5728" y="4149"/>
                      <a:pt x="5538" y="4262"/>
                      <a:pt x="5332" y="4273"/>
                    </a:cubicBezTo>
                    <a:cubicBezTo>
                      <a:pt x="5322" y="4274"/>
                      <a:pt x="5313" y="4274"/>
                      <a:pt x="5303" y="4274"/>
                    </a:cubicBezTo>
                    <a:cubicBezTo>
                      <a:pt x="4833" y="4274"/>
                      <a:pt x="4449" y="3920"/>
                      <a:pt x="4132" y="3604"/>
                    </a:cubicBezTo>
                    <a:cubicBezTo>
                      <a:pt x="4108" y="3557"/>
                      <a:pt x="4071" y="3515"/>
                      <a:pt x="4030" y="3485"/>
                    </a:cubicBezTo>
                    <a:cubicBezTo>
                      <a:pt x="4069" y="3378"/>
                      <a:pt x="4090" y="3265"/>
                      <a:pt x="4089" y="3155"/>
                    </a:cubicBezTo>
                    <a:cubicBezTo>
                      <a:pt x="4093" y="3154"/>
                      <a:pt x="4099" y="3153"/>
                      <a:pt x="4103" y="3151"/>
                    </a:cubicBezTo>
                    <a:cubicBezTo>
                      <a:pt x="4162" y="3148"/>
                      <a:pt x="4224" y="3146"/>
                      <a:pt x="4287" y="3146"/>
                    </a:cubicBezTo>
                    <a:close/>
                    <a:moveTo>
                      <a:pt x="2811" y="3812"/>
                    </a:moveTo>
                    <a:cubicBezTo>
                      <a:pt x="2901" y="3915"/>
                      <a:pt x="3019" y="3994"/>
                      <a:pt x="3153" y="4031"/>
                    </a:cubicBezTo>
                    <a:cubicBezTo>
                      <a:pt x="3162" y="4032"/>
                      <a:pt x="3169" y="4034"/>
                      <a:pt x="3177" y="4035"/>
                    </a:cubicBezTo>
                    <a:cubicBezTo>
                      <a:pt x="3172" y="4060"/>
                      <a:pt x="3172" y="4086"/>
                      <a:pt x="3177" y="4111"/>
                    </a:cubicBezTo>
                    <a:cubicBezTo>
                      <a:pt x="3186" y="4227"/>
                      <a:pt x="3181" y="4343"/>
                      <a:pt x="3173" y="4458"/>
                    </a:cubicBezTo>
                    <a:cubicBezTo>
                      <a:pt x="3144" y="4881"/>
                      <a:pt x="3025" y="5398"/>
                      <a:pt x="2617" y="5618"/>
                    </a:cubicBezTo>
                    <a:cubicBezTo>
                      <a:pt x="2549" y="5660"/>
                      <a:pt x="2476" y="5678"/>
                      <a:pt x="2404" y="5678"/>
                    </a:cubicBezTo>
                    <a:cubicBezTo>
                      <a:pt x="2198" y="5678"/>
                      <a:pt x="2002" y="5521"/>
                      <a:pt x="1965" y="5301"/>
                    </a:cubicBezTo>
                    <a:cubicBezTo>
                      <a:pt x="1916" y="5035"/>
                      <a:pt x="2048" y="4777"/>
                      <a:pt x="2190" y="4560"/>
                    </a:cubicBezTo>
                    <a:cubicBezTo>
                      <a:pt x="2363" y="4312"/>
                      <a:pt x="2551" y="4098"/>
                      <a:pt x="2754" y="3871"/>
                    </a:cubicBezTo>
                    <a:cubicBezTo>
                      <a:pt x="2771" y="3851"/>
                      <a:pt x="2791" y="3832"/>
                      <a:pt x="2811" y="3812"/>
                    </a:cubicBezTo>
                    <a:close/>
                    <a:moveTo>
                      <a:pt x="3878" y="3760"/>
                    </a:moveTo>
                    <a:cubicBezTo>
                      <a:pt x="3958" y="3874"/>
                      <a:pt x="4022" y="3994"/>
                      <a:pt x="4092" y="4130"/>
                    </a:cubicBezTo>
                    <a:cubicBezTo>
                      <a:pt x="4281" y="4566"/>
                      <a:pt x="4694" y="5508"/>
                      <a:pt x="4135" y="5806"/>
                    </a:cubicBezTo>
                    <a:cubicBezTo>
                      <a:pt x="3681" y="5646"/>
                      <a:pt x="3585" y="4881"/>
                      <a:pt x="3522" y="4461"/>
                    </a:cubicBezTo>
                    <a:cubicBezTo>
                      <a:pt x="3505" y="4346"/>
                      <a:pt x="3486" y="4230"/>
                      <a:pt x="3475" y="4115"/>
                    </a:cubicBezTo>
                    <a:cubicBezTo>
                      <a:pt x="3479" y="4086"/>
                      <a:pt x="3477" y="4058"/>
                      <a:pt x="3468" y="4031"/>
                    </a:cubicBezTo>
                    <a:cubicBezTo>
                      <a:pt x="3633" y="3993"/>
                      <a:pt x="3773" y="3892"/>
                      <a:pt x="3878" y="3760"/>
                    </a:cubicBezTo>
                    <a:close/>
                    <a:moveTo>
                      <a:pt x="3594" y="0"/>
                    </a:moveTo>
                    <a:cubicBezTo>
                      <a:pt x="3119" y="0"/>
                      <a:pt x="2604" y="648"/>
                      <a:pt x="2800" y="1820"/>
                    </a:cubicBezTo>
                    <a:cubicBezTo>
                      <a:pt x="2379" y="1360"/>
                      <a:pt x="1895" y="1166"/>
                      <a:pt x="1513" y="1166"/>
                    </a:cubicBezTo>
                    <a:cubicBezTo>
                      <a:pt x="784" y="1166"/>
                      <a:pt x="424" y="1873"/>
                      <a:pt x="1561" y="2795"/>
                    </a:cubicBezTo>
                    <a:cubicBezTo>
                      <a:pt x="1" y="2928"/>
                      <a:pt x="308" y="4179"/>
                      <a:pt x="1528" y="4179"/>
                    </a:cubicBezTo>
                    <a:cubicBezTo>
                      <a:pt x="1706" y="4179"/>
                      <a:pt x="1904" y="4152"/>
                      <a:pt x="2118" y="4092"/>
                    </a:cubicBezTo>
                    <a:lnTo>
                      <a:pt x="2118" y="4092"/>
                    </a:lnTo>
                    <a:cubicBezTo>
                      <a:pt x="1174" y="5076"/>
                      <a:pt x="1721" y="6013"/>
                      <a:pt x="2391" y="6013"/>
                    </a:cubicBezTo>
                    <a:cubicBezTo>
                      <a:pt x="2731" y="6013"/>
                      <a:pt x="3103" y="5770"/>
                      <a:pt x="3326" y="5168"/>
                    </a:cubicBezTo>
                    <a:cubicBezTo>
                      <a:pt x="3442" y="5547"/>
                      <a:pt x="3638" y="6024"/>
                      <a:pt x="4064" y="6124"/>
                    </a:cubicBezTo>
                    <a:cubicBezTo>
                      <a:pt x="4085" y="6128"/>
                      <a:pt x="4107" y="6129"/>
                      <a:pt x="4128" y="6129"/>
                    </a:cubicBezTo>
                    <a:cubicBezTo>
                      <a:pt x="4276" y="6129"/>
                      <a:pt x="4419" y="6044"/>
                      <a:pt x="4516" y="5934"/>
                    </a:cubicBezTo>
                    <a:cubicBezTo>
                      <a:pt x="4885" y="5479"/>
                      <a:pt x="4725" y="4844"/>
                      <a:pt x="4528" y="4348"/>
                    </a:cubicBezTo>
                    <a:lnTo>
                      <a:pt x="4528" y="4348"/>
                    </a:lnTo>
                    <a:cubicBezTo>
                      <a:pt x="4749" y="4491"/>
                      <a:pt x="5026" y="4596"/>
                      <a:pt x="5294" y="4596"/>
                    </a:cubicBezTo>
                    <a:cubicBezTo>
                      <a:pt x="5464" y="4596"/>
                      <a:pt x="5631" y="4554"/>
                      <a:pt x="5778" y="4454"/>
                    </a:cubicBezTo>
                    <a:cubicBezTo>
                      <a:pt x="6135" y="4207"/>
                      <a:pt x="6049" y="3664"/>
                      <a:pt x="5788" y="3377"/>
                    </a:cubicBezTo>
                    <a:cubicBezTo>
                      <a:pt x="5553" y="3075"/>
                      <a:pt x="5183" y="2932"/>
                      <a:pt x="4814" y="2876"/>
                    </a:cubicBezTo>
                    <a:cubicBezTo>
                      <a:pt x="6099" y="2360"/>
                      <a:pt x="5993" y="1208"/>
                      <a:pt x="5233" y="1208"/>
                    </a:cubicBezTo>
                    <a:cubicBezTo>
                      <a:pt x="4967" y="1208"/>
                      <a:pt x="4620" y="1349"/>
                      <a:pt x="4226" y="1709"/>
                    </a:cubicBezTo>
                    <a:cubicBezTo>
                      <a:pt x="4428" y="539"/>
                      <a:pt x="4027" y="0"/>
                      <a:pt x="359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Naslov 14">
            <a:extLst>
              <a:ext uri="{FF2B5EF4-FFF2-40B4-BE49-F238E27FC236}">
                <a16:creationId xmlns:a16="http://schemas.microsoft.com/office/drawing/2014/main" id="{4BF445F5-DD05-F6BC-1EC3-3ACEF2827F3F}"/>
              </a:ext>
            </a:extLst>
          </p:cNvPr>
          <p:cNvSpPr>
            <a:spLocks noGrp="1"/>
          </p:cNvSpPr>
          <p:nvPr>
            <p:ph type="title" idx="7"/>
          </p:nvPr>
        </p:nvSpPr>
        <p:spPr>
          <a:xfrm>
            <a:off x="6087750" y="1718927"/>
            <a:ext cx="2336250" cy="1291902"/>
          </a:xfrm>
          <a:solidFill>
            <a:schemeClr val="accent6"/>
          </a:solidFill>
        </p:spPr>
        <p:txBody>
          <a:bodyPr/>
          <a:lstStyle/>
          <a:p>
            <a:r>
              <a:rPr lang="hr-HR" dirty="0"/>
              <a:t>Što ako radni listovi nisu dovoljno korisni?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3136" name="Google Shape;3136;p50"/>
          <p:cNvSpPr txBox="1">
            <a:spLocks noGrp="1"/>
          </p:cNvSpPr>
          <p:nvPr>
            <p:ph type="title"/>
          </p:nvPr>
        </p:nvSpPr>
        <p:spPr>
          <a:xfrm>
            <a:off x="5102235" y="867056"/>
            <a:ext cx="2999980" cy="768654"/>
          </a:xfrm>
          <a:prstGeom prst="rect">
            <a:avLst/>
          </a:prstGeom>
        </p:spPr>
        <p:txBody>
          <a:bodyPr spcFirstLastPara="1" wrap="square" lIns="91425" tIns="91425" rIns="91425" bIns="91425" anchor="ctr" anchorCtr="0">
            <a:noAutofit/>
          </a:bodyPr>
          <a:lstStyle/>
          <a:p>
            <a:pPr marL="342900" lvl="0" indent="-342900" algn="ctr" rtl="0">
              <a:spcBef>
                <a:spcPts val="0"/>
              </a:spcBef>
              <a:spcAft>
                <a:spcPts val="0"/>
              </a:spcAft>
              <a:buFont typeface="Arial" panose="020B0604020202020204" pitchFamily="34" charset="0"/>
              <a:buChar char="•"/>
            </a:pPr>
            <a:r>
              <a:rPr lang="hr-HR" sz="1600" dirty="0"/>
              <a:t>STVARANJE TERAPIJSKIH BILJEŠKA</a:t>
            </a:r>
            <a:endParaRPr sz="1600" dirty="0"/>
          </a:p>
        </p:txBody>
      </p:sp>
      <p:sp>
        <p:nvSpPr>
          <p:cNvPr id="3138" name="Google Shape;3138;p50"/>
          <p:cNvSpPr txBox="1">
            <a:spLocks noGrp="1"/>
          </p:cNvSpPr>
          <p:nvPr>
            <p:ph type="subTitle" idx="1"/>
          </p:nvPr>
        </p:nvSpPr>
        <p:spPr>
          <a:xfrm rot="356">
            <a:off x="4990148" y="1710773"/>
            <a:ext cx="3646996" cy="2990151"/>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hr-HR" sz="1600" dirty="0"/>
              <a:t>Nakon evaluacije AM – sažeti</a:t>
            </a:r>
          </a:p>
          <a:p>
            <a:pPr marL="285750" lvl="0" indent="-285750" algn="ctr" rtl="0">
              <a:spcBef>
                <a:spcPts val="0"/>
              </a:spcBef>
              <a:spcAft>
                <a:spcPts val="0"/>
              </a:spcAft>
              <a:buFont typeface="Arial" panose="020B0604020202020204" pitchFamily="34" charset="0"/>
              <a:buChar char="•"/>
            </a:pPr>
            <a:r>
              <a:rPr lang="hr-HR" sz="1600" dirty="0"/>
              <a:t>Možete li sažeti o čemu smo sada razgovarali?</a:t>
            </a:r>
          </a:p>
          <a:p>
            <a:pPr marL="285750" lvl="0" indent="-285750" algn="ctr" rtl="0">
              <a:spcBef>
                <a:spcPts val="0"/>
              </a:spcBef>
              <a:spcAft>
                <a:spcPts val="0"/>
              </a:spcAft>
              <a:buFont typeface="Arial" panose="020B0604020202020204" pitchFamily="34" charset="0"/>
              <a:buChar char="•"/>
            </a:pPr>
            <a:r>
              <a:rPr lang="hr-HR" sz="1600" dirty="0"/>
              <a:t>Što mislite da bi bilo važno da zapamtite ovaj tjedan?</a:t>
            </a:r>
          </a:p>
          <a:p>
            <a:pPr marL="285750" lvl="0" indent="-285750" algn="ctr" rtl="0">
              <a:spcBef>
                <a:spcPts val="0"/>
              </a:spcBef>
              <a:spcAft>
                <a:spcPts val="0"/>
              </a:spcAft>
              <a:buFont typeface="Arial" panose="020B0604020202020204" pitchFamily="34" charset="0"/>
              <a:buChar char="•"/>
            </a:pPr>
            <a:r>
              <a:rPr lang="hr-HR" sz="1600" dirty="0"/>
              <a:t>Ako se situacija ponovi,</a:t>
            </a:r>
          </a:p>
          <a:p>
            <a:pPr marL="0" lvl="0" indent="0" algn="ctr" rtl="0">
              <a:spcBef>
                <a:spcPts val="0"/>
              </a:spcBef>
              <a:spcAft>
                <a:spcPts val="0"/>
              </a:spcAft>
            </a:pPr>
            <a:r>
              <a:rPr lang="hr-HR" sz="1600" dirty="0"/>
              <a:t> što biste željeli reći samome sebi?</a:t>
            </a:r>
            <a:endParaRPr sz="1600" dirty="0"/>
          </a:p>
        </p:txBody>
      </p:sp>
      <p:grpSp>
        <p:nvGrpSpPr>
          <p:cNvPr id="3139" name="Google Shape;3139;p50"/>
          <p:cNvGrpSpPr/>
          <p:nvPr/>
        </p:nvGrpSpPr>
        <p:grpSpPr>
          <a:xfrm>
            <a:off x="169097" y="609564"/>
            <a:ext cx="4965804" cy="4084036"/>
            <a:chOff x="5935921" y="2247534"/>
            <a:chExt cx="2163560" cy="1779381"/>
          </a:xfrm>
        </p:grpSpPr>
        <p:sp>
          <p:nvSpPr>
            <p:cNvPr id="3140" name="Google Shape;3140;p50"/>
            <p:cNvSpPr/>
            <p:nvPr/>
          </p:nvSpPr>
          <p:spPr>
            <a:xfrm>
              <a:off x="6590892" y="3640932"/>
              <a:ext cx="43385" cy="171542"/>
            </a:xfrm>
            <a:custGeom>
              <a:avLst/>
              <a:gdLst/>
              <a:ahLst/>
              <a:cxnLst/>
              <a:rect l="l" t="t" r="r" b="b"/>
              <a:pathLst>
                <a:path w="890" h="3519" extrusionOk="0">
                  <a:moveTo>
                    <a:pt x="218" y="1"/>
                  </a:moveTo>
                  <a:cubicBezTo>
                    <a:pt x="141" y="289"/>
                    <a:pt x="34" y="599"/>
                    <a:pt x="19" y="898"/>
                  </a:cubicBezTo>
                  <a:cubicBezTo>
                    <a:pt x="1" y="1295"/>
                    <a:pt x="65" y="1691"/>
                    <a:pt x="177" y="2071"/>
                  </a:cubicBezTo>
                  <a:cubicBezTo>
                    <a:pt x="239" y="2256"/>
                    <a:pt x="300" y="2444"/>
                    <a:pt x="368" y="2631"/>
                  </a:cubicBezTo>
                  <a:cubicBezTo>
                    <a:pt x="533" y="2915"/>
                    <a:pt x="679" y="3214"/>
                    <a:pt x="814" y="3518"/>
                  </a:cubicBezTo>
                  <a:cubicBezTo>
                    <a:pt x="890" y="2319"/>
                    <a:pt x="777" y="1081"/>
                    <a:pt x="2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0"/>
            <p:cNvSpPr/>
            <p:nvPr/>
          </p:nvSpPr>
          <p:spPr>
            <a:xfrm>
              <a:off x="6436509" y="3610465"/>
              <a:ext cx="93546" cy="75266"/>
            </a:xfrm>
            <a:custGeom>
              <a:avLst/>
              <a:gdLst/>
              <a:ahLst/>
              <a:cxnLst/>
              <a:rect l="l" t="t" r="r" b="b"/>
              <a:pathLst>
                <a:path w="1919" h="1544" extrusionOk="0">
                  <a:moveTo>
                    <a:pt x="0" y="1"/>
                  </a:moveTo>
                  <a:lnTo>
                    <a:pt x="0" y="1"/>
                  </a:lnTo>
                  <a:cubicBezTo>
                    <a:pt x="126" y="754"/>
                    <a:pt x="731" y="1115"/>
                    <a:pt x="1422" y="1276"/>
                  </a:cubicBezTo>
                  <a:cubicBezTo>
                    <a:pt x="1539" y="1311"/>
                    <a:pt x="1649" y="1358"/>
                    <a:pt x="1751" y="1424"/>
                  </a:cubicBezTo>
                  <a:cubicBezTo>
                    <a:pt x="1809" y="1461"/>
                    <a:pt x="1865" y="1501"/>
                    <a:pt x="1918" y="1544"/>
                  </a:cubicBezTo>
                  <a:cubicBezTo>
                    <a:pt x="1678" y="572"/>
                    <a:pt x="852" y="278"/>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0"/>
            <p:cNvSpPr/>
            <p:nvPr/>
          </p:nvSpPr>
          <p:spPr>
            <a:xfrm>
              <a:off x="6478822" y="3729458"/>
              <a:ext cx="146096" cy="99884"/>
            </a:xfrm>
            <a:custGeom>
              <a:avLst/>
              <a:gdLst/>
              <a:ahLst/>
              <a:cxnLst/>
              <a:rect l="l" t="t" r="r" b="b"/>
              <a:pathLst>
                <a:path w="2997" h="2049" extrusionOk="0">
                  <a:moveTo>
                    <a:pt x="1" y="1"/>
                  </a:moveTo>
                  <a:lnTo>
                    <a:pt x="1" y="1"/>
                  </a:lnTo>
                  <a:cubicBezTo>
                    <a:pt x="355" y="592"/>
                    <a:pt x="918" y="1050"/>
                    <a:pt x="1561" y="1293"/>
                  </a:cubicBezTo>
                  <a:cubicBezTo>
                    <a:pt x="2063" y="1491"/>
                    <a:pt x="2600" y="1669"/>
                    <a:pt x="2996" y="2049"/>
                  </a:cubicBezTo>
                  <a:cubicBezTo>
                    <a:pt x="2945" y="1928"/>
                    <a:pt x="2890" y="1807"/>
                    <a:pt x="2834" y="1689"/>
                  </a:cubicBezTo>
                  <a:cubicBezTo>
                    <a:pt x="2167" y="557"/>
                    <a:pt x="1427" y="204"/>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0"/>
            <p:cNvSpPr/>
            <p:nvPr/>
          </p:nvSpPr>
          <p:spPr>
            <a:xfrm>
              <a:off x="6208614" y="3750273"/>
              <a:ext cx="453206" cy="242373"/>
            </a:xfrm>
            <a:custGeom>
              <a:avLst/>
              <a:gdLst/>
              <a:ahLst/>
              <a:cxnLst/>
              <a:rect l="l" t="t" r="r" b="b"/>
              <a:pathLst>
                <a:path w="9297" h="4972" extrusionOk="0">
                  <a:moveTo>
                    <a:pt x="777" y="0"/>
                  </a:moveTo>
                  <a:cubicBezTo>
                    <a:pt x="517" y="0"/>
                    <a:pt x="258" y="12"/>
                    <a:pt x="0" y="37"/>
                  </a:cubicBezTo>
                  <a:cubicBezTo>
                    <a:pt x="18" y="47"/>
                    <a:pt x="36" y="57"/>
                    <a:pt x="54" y="67"/>
                  </a:cubicBezTo>
                  <a:cubicBezTo>
                    <a:pt x="478" y="309"/>
                    <a:pt x="795" y="687"/>
                    <a:pt x="1132" y="1034"/>
                  </a:cubicBezTo>
                  <a:cubicBezTo>
                    <a:pt x="1494" y="1411"/>
                    <a:pt x="1836" y="1807"/>
                    <a:pt x="2208" y="2174"/>
                  </a:cubicBezTo>
                  <a:cubicBezTo>
                    <a:pt x="3518" y="3497"/>
                    <a:pt x="5280" y="4276"/>
                    <a:pt x="7087" y="4639"/>
                  </a:cubicBezTo>
                  <a:cubicBezTo>
                    <a:pt x="7810" y="4814"/>
                    <a:pt x="8573" y="4810"/>
                    <a:pt x="9297" y="4971"/>
                  </a:cubicBezTo>
                  <a:cubicBezTo>
                    <a:pt x="9140" y="4900"/>
                    <a:pt x="8982" y="4835"/>
                    <a:pt x="8826" y="4783"/>
                  </a:cubicBezTo>
                  <a:cubicBezTo>
                    <a:pt x="8510" y="4669"/>
                    <a:pt x="8185" y="4583"/>
                    <a:pt x="7904" y="4397"/>
                  </a:cubicBezTo>
                  <a:cubicBezTo>
                    <a:pt x="7716" y="4270"/>
                    <a:pt x="7548" y="4117"/>
                    <a:pt x="7400" y="3947"/>
                  </a:cubicBezTo>
                  <a:cubicBezTo>
                    <a:pt x="7263" y="3789"/>
                    <a:pt x="7144" y="3616"/>
                    <a:pt x="7039" y="3435"/>
                  </a:cubicBezTo>
                  <a:cubicBezTo>
                    <a:pt x="7034" y="3431"/>
                    <a:pt x="7030" y="3427"/>
                    <a:pt x="7026" y="3423"/>
                  </a:cubicBezTo>
                  <a:cubicBezTo>
                    <a:pt x="6646" y="3069"/>
                    <a:pt x="6227" y="2763"/>
                    <a:pt x="5786" y="2492"/>
                  </a:cubicBezTo>
                  <a:cubicBezTo>
                    <a:pt x="5634" y="2463"/>
                    <a:pt x="5487" y="2406"/>
                    <a:pt x="5337" y="2368"/>
                  </a:cubicBezTo>
                  <a:cubicBezTo>
                    <a:pt x="5327" y="2376"/>
                    <a:pt x="5317" y="2382"/>
                    <a:pt x="5304" y="2387"/>
                  </a:cubicBezTo>
                  <a:cubicBezTo>
                    <a:pt x="4862" y="2554"/>
                    <a:pt x="4379" y="2521"/>
                    <a:pt x="3916" y="2543"/>
                  </a:cubicBezTo>
                  <a:cubicBezTo>
                    <a:pt x="3878" y="2544"/>
                    <a:pt x="3840" y="2546"/>
                    <a:pt x="3802" y="2547"/>
                  </a:cubicBezTo>
                  <a:cubicBezTo>
                    <a:pt x="3628" y="2552"/>
                    <a:pt x="3453" y="2558"/>
                    <a:pt x="3278" y="2558"/>
                  </a:cubicBezTo>
                  <a:cubicBezTo>
                    <a:pt x="3172" y="2558"/>
                    <a:pt x="3065" y="2556"/>
                    <a:pt x="2958" y="2550"/>
                  </a:cubicBezTo>
                  <a:cubicBezTo>
                    <a:pt x="2867" y="2544"/>
                    <a:pt x="2768" y="2553"/>
                    <a:pt x="2682" y="2523"/>
                  </a:cubicBezTo>
                  <a:cubicBezTo>
                    <a:pt x="2658" y="2506"/>
                    <a:pt x="2676" y="2474"/>
                    <a:pt x="2699" y="2474"/>
                  </a:cubicBezTo>
                  <a:cubicBezTo>
                    <a:pt x="2703" y="2474"/>
                    <a:pt x="2707" y="2475"/>
                    <a:pt x="2711" y="2477"/>
                  </a:cubicBezTo>
                  <a:cubicBezTo>
                    <a:pt x="2712" y="2478"/>
                    <a:pt x="2715" y="2478"/>
                    <a:pt x="2715" y="2479"/>
                  </a:cubicBezTo>
                  <a:cubicBezTo>
                    <a:pt x="2816" y="2490"/>
                    <a:pt x="2918" y="2495"/>
                    <a:pt x="3020" y="2495"/>
                  </a:cubicBezTo>
                  <a:cubicBezTo>
                    <a:pt x="3232" y="2495"/>
                    <a:pt x="3445" y="2474"/>
                    <a:pt x="3655" y="2444"/>
                  </a:cubicBezTo>
                  <a:cubicBezTo>
                    <a:pt x="3857" y="2416"/>
                    <a:pt x="4057" y="2378"/>
                    <a:pt x="4250" y="2341"/>
                  </a:cubicBezTo>
                  <a:cubicBezTo>
                    <a:pt x="4400" y="2332"/>
                    <a:pt x="4903" y="2148"/>
                    <a:pt x="5185" y="2146"/>
                  </a:cubicBezTo>
                  <a:cubicBezTo>
                    <a:pt x="5046" y="2071"/>
                    <a:pt x="4906" y="1999"/>
                    <a:pt x="4766" y="1928"/>
                  </a:cubicBezTo>
                  <a:cubicBezTo>
                    <a:pt x="3522" y="1252"/>
                    <a:pt x="2237" y="728"/>
                    <a:pt x="906" y="265"/>
                  </a:cubicBezTo>
                  <a:cubicBezTo>
                    <a:pt x="813" y="231"/>
                    <a:pt x="722" y="198"/>
                    <a:pt x="632" y="156"/>
                  </a:cubicBezTo>
                  <a:cubicBezTo>
                    <a:pt x="610" y="145"/>
                    <a:pt x="599" y="120"/>
                    <a:pt x="609" y="97"/>
                  </a:cubicBezTo>
                  <a:cubicBezTo>
                    <a:pt x="616" y="80"/>
                    <a:pt x="633" y="69"/>
                    <a:pt x="651" y="69"/>
                  </a:cubicBezTo>
                  <a:cubicBezTo>
                    <a:pt x="659" y="69"/>
                    <a:pt x="666" y="71"/>
                    <a:pt x="673" y="76"/>
                  </a:cubicBezTo>
                  <a:cubicBezTo>
                    <a:pt x="738" y="113"/>
                    <a:pt x="809" y="137"/>
                    <a:pt x="878" y="162"/>
                  </a:cubicBezTo>
                  <a:cubicBezTo>
                    <a:pt x="1583" y="391"/>
                    <a:pt x="2307" y="557"/>
                    <a:pt x="3006" y="803"/>
                  </a:cubicBezTo>
                  <a:cubicBezTo>
                    <a:pt x="3707" y="1041"/>
                    <a:pt x="4374" y="1360"/>
                    <a:pt x="5040" y="1678"/>
                  </a:cubicBezTo>
                  <a:cubicBezTo>
                    <a:pt x="5321" y="1816"/>
                    <a:pt x="5606" y="1955"/>
                    <a:pt x="5876" y="2112"/>
                  </a:cubicBezTo>
                  <a:cubicBezTo>
                    <a:pt x="5716" y="1811"/>
                    <a:pt x="5577" y="1494"/>
                    <a:pt x="5368" y="1223"/>
                  </a:cubicBezTo>
                  <a:cubicBezTo>
                    <a:pt x="5344" y="1167"/>
                    <a:pt x="5240" y="1112"/>
                    <a:pt x="5277" y="1048"/>
                  </a:cubicBezTo>
                  <a:cubicBezTo>
                    <a:pt x="5291" y="1036"/>
                    <a:pt x="5303" y="1030"/>
                    <a:pt x="5315" y="1030"/>
                  </a:cubicBezTo>
                  <a:cubicBezTo>
                    <a:pt x="5366" y="1030"/>
                    <a:pt x="5404" y="1126"/>
                    <a:pt x="5438" y="1160"/>
                  </a:cubicBezTo>
                  <a:cubicBezTo>
                    <a:pt x="5541" y="1296"/>
                    <a:pt x="5650" y="1426"/>
                    <a:pt x="5759" y="1558"/>
                  </a:cubicBezTo>
                  <a:cubicBezTo>
                    <a:pt x="5846" y="1683"/>
                    <a:pt x="6291" y="2157"/>
                    <a:pt x="6313" y="2397"/>
                  </a:cubicBezTo>
                  <a:cubicBezTo>
                    <a:pt x="6464" y="2508"/>
                    <a:pt x="6607" y="2630"/>
                    <a:pt x="6737" y="2767"/>
                  </a:cubicBezTo>
                  <a:cubicBezTo>
                    <a:pt x="6705" y="2676"/>
                    <a:pt x="6676" y="2585"/>
                    <a:pt x="6650" y="2492"/>
                  </a:cubicBezTo>
                  <a:cubicBezTo>
                    <a:pt x="6570" y="2251"/>
                    <a:pt x="6661" y="2037"/>
                    <a:pt x="6870" y="2037"/>
                  </a:cubicBezTo>
                  <a:cubicBezTo>
                    <a:pt x="6921" y="2037"/>
                    <a:pt x="6979" y="2049"/>
                    <a:pt x="7044" y="2078"/>
                  </a:cubicBezTo>
                  <a:cubicBezTo>
                    <a:pt x="7342" y="2183"/>
                    <a:pt x="7640" y="2285"/>
                    <a:pt x="7933" y="2403"/>
                  </a:cubicBezTo>
                  <a:cubicBezTo>
                    <a:pt x="7534" y="2066"/>
                    <a:pt x="7096" y="1778"/>
                    <a:pt x="6629" y="1548"/>
                  </a:cubicBezTo>
                  <a:cubicBezTo>
                    <a:pt x="5708" y="1111"/>
                    <a:pt x="4775" y="680"/>
                    <a:pt x="3786" y="417"/>
                  </a:cubicBezTo>
                  <a:cubicBezTo>
                    <a:pt x="2811" y="175"/>
                    <a:pt x="1787" y="0"/>
                    <a:pt x="77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0"/>
            <p:cNvSpPr/>
            <p:nvPr/>
          </p:nvSpPr>
          <p:spPr>
            <a:xfrm>
              <a:off x="6350811" y="3953306"/>
              <a:ext cx="247735" cy="49137"/>
            </a:xfrm>
            <a:custGeom>
              <a:avLst/>
              <a:gdLst/>
              <a:ahLst/>
              <a:cxnLst/>
              <a:rect l="l" t="t" r="r" b="b"/>
              <a:pathLst>
                <a:path w="5082" h="1008" extrusionOk="0">
                  <a:moveTo>
                    <a:pt x="529" y="1"/>
                  </a:moveTo>
                  <a:cubicBezTo>
                    <a:pt x="353" y="1"/>
                    <a:pt x="178" y="17"/>
                    <a:pt x="1" y="62"/>
                  </a:cubicBezTo>
                  <a:cubicBezTo>
                    <a:pt x="1246" y="675"/>
                    <a:pt x="2612" y="864"/>
                    <a:pt x="3973" y="966"/>
                  </a:cubicBezTo>
                  <a:cubicBezTo>
                    <a:pt x="4342" y="991"/>
                    <a:pt x="4712" y="1001"/>
                    <a:pt x="5081" y="1008"/>
                  </a:cubicBezTo>
                  <a:cubicBezTo>
                    <a:pt x="4790" y="971"/>
                    <a:pt x="4502" y="928"/>
                    <a:pt x="4220" y="870"/>
                  </a:cubicBezTo>
                  <a:cubicBezTo>
                    <a:pt x="3378" y="699"/>
                    <a:pt x="2545" y="452"/>
                    <a:pt x="1757" y="106"/>
                  </a:cubicBezTo>
                  <a:cubicBezTo>
                    <a:pt x="1614" y="90"/>
                    <a:pt x="1471" y="78"/>
                    <a:pt x="1330" y="63"/>
                  </a:cubicBezTo>
                  <a:cubicBezTo>
                    <a:pt x="1056" y="36"/>
                    <a:pt x="792" y="1"/>
                    <a:pt x="52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0"/>
            <p:cNvSpPr/>
            <p:nvPr/>
          </p:nvSpPr>
          <p:spPr>
            <a:xfrm>
              <a:off x="6551894" y="3871020"/>
              <a:ext cx="120406" cy="108268"/>
            </a:xfrm>
            <a:custGeom>
              <a:avLst/>
              <a:gdLst/>
              <a:ahLst/>
              <a:cxnLst/>
              <a:rect l="l" t="t" r="r" b="b"/>
              <a:pathLst>
                <a:path w="2470" h="2221" extrusionOk="0">
                  <a:moveTo>
                    <a:pt x="1" y="1"/>
                  </a:moveTo>
                  <a:lnTo>
                    <a:pt x="1" y="1"/>
                  </a:lnTo>
                  <a:cubicBezTo>
                    <a:pt x="200" y="652"/>
                    <a:pt x="590" y="1269"/>
                    <a:pt x="1143" y="1671"/>
                  </a:cubicBezTo>
                  <a:cubicBezTo>
                    <a:pt x="1527" y="1925"/>
                    <a:pt x="1982" y="2024"/>
                    <a:pt x="2403" y="2192"/>
                  </a:cubicBezTo>
                  <a:cubicBezTo>
                    <a:pt x="2426" y="2201"/>
                    <a:pt x="2448" y="2211"/>
                    <a:pt x="2470" y="2220"/>
                  </a:cubicBezTo>
                  <a:cubicBezTo>
                    <a:pt x="2401" y="2016"/>
                    <a:pt x="2341" y="1809"/>
                    <a:pt x="2284" y="1600"/>
                  </a:cubicBezTo>
                  <a:cubicBezTo>
                    <a:pt x="1911" y="838"/>
                    <a:pt x="1395" y="440"/>
                    <a:pt x="424" y="144"/>
                  </a:cubicBezTo>
                  <a:cubicBezTo>
                    <a:pt x="423" y="143"/>
                    <a:pt x="422" y="143"/>
                    <a:pt x="421" y="143"/>
                  </a:cubicBezTo>
                  <a:cubicBezTo>
                    <a:pt x="420" y="142"/>
                    <a:pt x="419" y="142"/>
                    <a:pt x="418" y="142"/>
                  </a:cubicBezTo>
                  <a:cubicBezTo>
                    <a:pt x="321" y="108"/>
                    <a:pt x="223" y="75"/>
                    <a:pt x="127" y="43"/>
                  </a:cubicBezTo>
                  <a:cubicBezTo>
                    <a:pt x="85" y="29"/>
                    <a:pt x="43" y="14"/>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0"/>
            <p:cNvSpPr/>
            <p:nvPr/>
          </p:nvSpPr>
          <p:spPr>
            <a:xfrm>
              <a:off x="6663721" y="3803651"/>
              <a:ext cx="51819" cy="159063"/>
            </a:xfrm>
            <a:custGeom>
              <a:avLst/>
              <a:gdLst/>
              <a:ahLst/>
              <a:cxnLst/>
              <a:rect l="l" t="t" r="r" b="b"/>
              <a:pathLst>
                <a:path w="1063" h="3263" extrusionOk="0">
                  <a:moveTo>
                    <a:pt x="829" y="1"/>
                  </a:moveTo>
                  <a:cubicBezTo>
                    <a:pt x="264" y="858"/>
                    <a:pt x="1" y="1909"/>
                    <a:pt x="332" y="2904"/>
                  </a:cubicBezTo>
                  <a:cubicBezTo>
                    <a:pt x="367" y="3024"/>
                    <a:pt x="404" y="3144"/>
                    <a:pt x="445" y="3263"/>
                  </a:cubicBezTo>
                  <a:cubicBezTo>
                    <a:pt x="521" y="2794"/>
                    <a:pt x="778" y="2381"/>
                    <a:pt x="894" y="1923"/>
                  </a:cubicBezTo>
                  <a:cubicBezTo>
                    <a:pt x="1062" y="1295"/>
                    <a:pt x="1024" y="618"/>
                    <a:pt x="82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0"/>
            <p:cNvSpPr/>
            <p:nvPr/>
          </p:nvSpPr>
          <p:spPr>
            <a:xfrm>
              <a:off x="6177123" y="3592526"/>
              <a:ext cx="553235" cy="427467"/>
            </a:xfrm>
            <a:custGeom>
              <a:avLst/>
              <a:gdLst/>
              <a:ahLst/>
              <a:cxnLst/>
              <a:rect l="l" t="t" r="r" b="b"/>
              <a:pathLst>
                <a:path w="11349" h="8769" extrusionOk="0">
                  <a:moveTo>
                    <a:pt x="5321" y="369"/>
                  </a:moveTo>
                  <a:lnTo>
                    <a:pt x="5321" y="369"/>
                  </a:lnTo>
                  <a:cubicBezTo>
                    <a:pt x="6173" y="646"/>
                    <a:pt x="6999" y="940"/>
                    <a:pt x="7239" y="1912"/>
                  </a:cubicBezTo>
                  <a:cubicBezTo>
                    <a:pt x="7186" y="1869"/>
                    <a:pt x="7130" y="1829"/>
                    <a:pt x="7072" y="1792"/>
                  </a:cubicBezTo>
                  <a:cubicBezTo>
                    <a:pt x="6971" y="1726"/>
                    <a:pt x="6860" y="1679"/>
                    <a:pt x="6743" y="1644"/>
                  </a:cubicBezTo>
                  <a:cubicBezTo>
                    <a:pt x="6052" y="1483"/>
                    <a:pt x="5447" y="1122"/>
                    <a:pt x="5321" y="369"/>
                  </a:cubicBezTo>
                  <a:close/>
                  <a:moveTo>
                    <a:pt x="8706" y="994"/>
                  </a:moveTo>
                  <a:cubicBezTo>
                    <a:pt x="9266" y="2074"/>
                    <a:pt x="9378" y="3312"/>
                    <a:pt x="9302" y="4511"/>
                  </a:cubicBezTo>
                  <a:cubicBezTo>
                    <a:pt x="9167" y="4207"/>
                    <a:pt x="9021" y="3908"/>
                    <a:pt x="8856" y="3624"/>
                  </a:cubicBezTo>
                  <a:cubicBezTo>
                    <a:pt x="8788" y="3437"/>
                    <a:pt x="8727" y="3249"/>
                    <a:pt x="8665" y="3064"/>
                  </a:cubicBezTo>
                  <a:cubicBezTo>
                    <a:pt x="8553" y="2684"/>
                    <a:pt x="8489" y="2288"/>
                    <a:pt x="8508" y="1891"/>
                  </a:cubicBezTo>
                  <a:cubicBezTo>
                    <a:pt x="8522" y="1592"/>
                    <a:pt x="8629" y="1284"/>
                    <a:pt x="8706" y="994"/>
                  </a:cubicBezTo>
                  <a:close/>
                  <a:moveTo>
                    <a:pt x="6190" y="2810"/>
                  </a:moveTo>
                  <a:cubicBezTo>
                    <a:pt x="7616" y="3013"/>
                    <a:pt x="8356" y="3365"/>
                    <a:pt x="9023" y="4498"/>
                  </a:cubicBezTo>
                  <a:cubicBezTo>
                    <a:pt x="9079" y="4616"/>
                    <a:pt x="9134" y="4736"/>
                    <a:pt x="9185" y="4858"/>
                  </a:cubicBezTo>
                  <a:cubicBezTo>
                    <a:pt x="8789" y="4478"/>
                    <a:pt x="8252" y="4300"/>
                    <a:pt x="7750" y="4102"/>
                  </a:cubicBezTo>
                  <a:cubicBezTo>
                    <a:pt x="7107" y="3859"/>
                    <a:pt x="6544" y="3401"/>
                    <a:pt x="6190" y="2810"/>
                  </a:cubicBezTo>
                  <a:close/>
                  <a:moveTo>
                    <a:pt x="10811" y="4332"/>
                  </a:moveTo>
                  <a:cubicBezTo>
                    <a:pt x="11006" y="4949"/>
                    <a:pt x="11044" y="5626"/>
                    <a:pt x="10876" y="6254"/>
                  </a:cubicBezTo>
                  <a:cubicBezTo>
                    <a:pt x="10760" y="6712"/>
                    <a:pt x="10503" y="7125"/>
                    <a:pt x="10427" y="7594"/>
                  </a:cubicBezTo>
                  <a:cubicBezTo>
                    <a:pt x="10386" y="7475"/>
                    <a:pt x="10349" y="7355"/>
                    <a:pt x="10314" y="7235"/>
                  </a:cubicBezTo>
                  <a:cubicBezTo>
                    <a:pt x="9983" y="6240"/>
                    <a:pt x="10246" y="5189"/>
                    <a:pt x="10811" y="4332"/>
                  </a:cubicBezTo>
                  <a:close/>
                  <a:moveTo>
                    <a:pt x="7689" y="5714"/>
                  </a:moveTo>
                  <a:cubicBezTo>
                    <a:pt x="7731" y="5728"/>
                    <a:pt x="7773" y="5742"/>
                    <a:pt x="7815" y="5756"/>
                  </a:cubicBezTo>
                  <a:cubicBezTo>
                    <a:pt x="7911" y="5788"/>
                    <a:pt x="8009" y="5821"/>
                    <a:pt x="8106" y="5855"/>
                  </a:cubicBezTo>
                  <a:cubicBezTo>
                    <a:pt x="8107" y="5855"/>
                    <a:pt x="8108" y="5855"/>
                    <a:pt x="8109" y="5856"/>
                  </a:cubicBezTo>
                  <a:cubicBezTo>
                    <a:pt x="8110" y="5856"/>
                    <a:pt x="8111" y="5856"/>
                    <a:pt x="8112" y="5857"/>
                  </a:cubicBezTo>
                  <a:cubicBezTo>
                    <a:pt x="9083" y="6153"/>
                    <a:pt x="9599" y="6551"/>
                    <a:pt x="9972" y="7313"/>
                  </a:cubicBezTo>
                  <a:cubicBezTo>
                    <a:pt x="10029" y="7522"/>
                    <a:pt x="10089" y="7729"/>
                    <a:pt x="10158" y="7934"/>
                  </a:cubicBezTo>
                  <a:cubicBezTo>
                    <a:pt x="10136" y="7924"/>
                    <a:pt x="10114" y="7914"/>
                    <a:pt x="10092" y="7905"/>
                  </a:cubicBezTo>
                  <a:cubicBezTo>
                    <a:pt x="9670" y="7737"/>
                    <a:pt x="9215" y="7638"/>
                    <a:pt x="8832" y="7384"/>
                  </a:cubicBezTo>
                  <a:cubicBezTo>
                    <a:pt x="8278" y="6982"/>
                    <a:pt x="7888" y="6365"/>
                    <a:pt x="7689" y="5714"/>
                  </a:cubicBezTo>
                  <a:close/>
                  <a:moveTo>
                    <a:pt x="1421" y="3237"/>
                  </a:moveTo>
                  <a:cubicBezTo>
                    <a:pt x="2433" y="3237"/>
                    <a:pt x="3456" y="3411"/>
                    <a:pt x="4433" y="3653"/>
                  </a:cubicBezTo>
                  <a:cubicBezTo>
                    <a:pt x="5421" y="3916"/>
                    <a:pt x="6354" y="4347"/>
                    <a:pt x="7276" y="4784"/>
                  </a:cubicBezTo>
                  <a:cubicBezTo>
                    <a:pt x="7743" y="5015"/>
                    <a:pt x="8181" y="5302"/>
                    <a:pt x="8579" y="5640"/>
                  </a:cubicBezTo>
                  <a:cubicBezTo>
                    <a:pt x="8287" y="5521"/>
                    <a:pt x="7988" y="5420"/>
                    <a:pt x="7691" y="5314"/>
                  </a:cubicBezTo>
                  <a:cubicBezTo>
                    <a:pt x="7626" y="5285"/>
                    <a:pt x="7568" y="5273"/>
                    <a:pt x="7517" y="5273"/>
                  </a:cubicBezTo>
                  <a:cubicBezTo>
                    <a:pt x="7307" y="5273"/>
                    <a:pt x="7217" y="5487"/>
                    <a:pt x="7297" y="5730"/>
                  </a:cubicBezTo>
                  <a:cubicBezTo>
                    <a:pt x="7322" y="5821"/>
                    <a:pt x="7351" y="5912"/>
                    <a:pt x="7384" y="6003"/>
                  </a:cubicBezTo>
                  <a:cubicBezTo>
                    <a:pt x="7254" y="5866"/>
                    <a:pt x="7110" y="5744"/>
                    <a:pt x="6960" y="5633"/>
                  </a:cubicBezTo>
                  <a:cubicBezTo>
                    <a:pt x="6937" y="5393"/>
                    <a:pt x="6493" y="4919"/>
                    <a:pt x="6405" y="4794"/>
                  </a:cubicBezTo>
                  <a:cubicBezTo>
                    <a:pt x="6296" y="4662"/>
                    <a:pt x="6188" y="4531"/>
                    <a:pt x="6084" y="4396"/>
                  </a:cubicBezTo>
                  <a:cubicBezTo>
                    <a:pt x="6050" y="4362"/>
                    <a:pt x="6013" y="4266"/>
                    <a:pt x="5962" y="4266"/>
                  </a:cubicBezTo>
                  <a:cubicBezTo>
                    <a:pt x="5950" y="4266"/>
                    <a:pt x="5938" y="4272"/>
                    <a:pt x="5924" y="4284"/>
                  </a:cubicBezTo>
                  <a:cubicBezTo>
                    <a:pt x="5887" y="4348"/>
                    <a:pt x="5990" y="4403"/>
                    <a:pt x="6014" y="4459"/>
                  </a:cubicBezTo>
                  <a:cubicBezTo>
                    <a:pt x="6223" y="4730"/>
                    <a:pt x="6363" y="5047"/>
                    <a:pt x="6523" y="5349"/>
                  </a:cubicBezTo>
                  <a:cubicBezTo>
                    <a:pt x="6253" y="5191"/>
                    <a:pt x="5968" y="5052"/>
                    <a:pt x="5687" y="4914"/>
                  </a:cubicBezTo>
                  <a:cubicBezTo>
                    <a:pt x="5020" y="4596"/>
                    <a:pt x="4353" y="4277"/>
                    <a:pt x="3653" y="4039"/>
                  </a:cubicBezTo>
                  <a:cubicBezTo>
                    <a:pt x="2954" y="3793"/>
                    <a:pt x="2229" y="3628"/>
                    <a:pt x="1525" y="3398"/>
                  </a:cubicBezTo>
                  <a:cubicBezTo>
                    <a:pt x="1456" y="3373"/>
                    <a:pt x="1384" y="3349"/>
                    <a:pt x="1319" y="3312"/>
                  </a:cubicBezTo>
                  <a:cubicBezTo>
                    <a:pt x="1313" y="3308"/>
                    <a:pt x="1305" y="3306"/>
                    <a:pt x="1298" y="3306"/>
                  </a:cubicBezTo>
                  <a:cubicBezTo>
                    <a:pt x="1280" y="3306"/>
                    <a:pt x="1263" y="3316"/>
                    <a:pt x="1255" y="3333"/>
                  </a:cubicBezTo>
                  <a:cubicBezTo>
                    <a:pt x="1246" y="3356"/>
                    <a:pt x="1257" y="3381"/>
                    <a:pt x="1280" y="3392"/>
                  </a:cubicBezTo>
                  <a:cubicBezTo>
                    <a:pt x="1368" y="3434"/>
                    <a:pt x="1460" y="3467"/>
                    <a:pt x="1552" y="3501"/>
                  </a:cubicBezTo>
                  <a:cubicBezTo>
                    <a:pt x="2884" y="3964"/>
                    <a:pt x="4168" y="4488"/>
                    <a:pt x="5413" y="5164"/>
                  </a:cubicBezTo>
                  <a:cubicBezTo>
                    <a:pt x="5553" y="5235"/>
                    <a:pt x="5693" y="5307"/>
                    <a:pt x="5832" y="5382"/>
                  </a:cubicBezTo>
                  <a:cubicBezTo>
                    <a:pt x="5549" y="5384"/>
                    <a:pt x="5047" y="5568"/>
                    <a:pt x="4897" y="5577"/>
                  </a:cubicBezTo>
                  <a:cubicBezTo>
                    <a:pt x="4503" y="5651"/>
                    <a:pt x="4082" y="5731"/>
                    <a:pt x="3668" y="5731"/>
                  </a:cubicBezTo>
                  <a:cubicBezTo>
                    <a:pt x="3566" y="5731"/>
                    <a:pt x="3464" y="5726"/>
                    <a:pt x="3362" y="5715"/>
                  </a:cubicBezTo>
                  <a:cubicBezTo>
                    <a:pt x="3362" y="5714"/>
                    <a:pt x="3358" y="5714"/>
                    <a:pt x="3358" y="5713"/>
                  </a:cubicBezTo>
                  <a:cubicBezTo>
                    <a:pt x="3354" y="5711"/>
                    <a:pt x="3350" y="5710"/>
                    <a:pt x="3346" y="5710"/>
                  </a:cubicBezTo>
                  <a:cubicBezTo>
                    <a:pt x="3323" y="5710"/>
                    <a:pt x="3304" y="5742"/>
                    <a:pt x="3328" y="5759"/>
                  </a:cubicBezTo>
                  <a:cubicBezTo>
                    <a:pt x="3415" y="5789"/>
                    <a:pt x="3514" y="5780"/>
                    <a:pt x="3605" y="5787"/>
                  </a:cubicBezTo>
                  <a:cubicBezTo>
                    <a:pt x="3707" y="5792"/>
                    <a:pt x="3810" y="5794"/>
                    <a:pt x="3912" y="5794"/>
                  </a:cubicBezTo>
                  <a:cubicBezTo>
                    <a:pt x="4129" y="5794"/>
                    <a:pt x="4346" y="5786"/>
                    <a:pt x="4562" y="5780"/>
                  </a:cubicBezTo>
                  <a:cubicBezTo>
                    <a:pt x="5026" y="5757"/>
                    <a:pt x="5509" y="5790"/>
                    <a:pt x="5950" y="5623"/>
                  </a:cubicBezTo>
                  <a:cubicBezTo>
                    <a:pt x="5963" y="5619"/>
                    <a:pt x="5973" y="5612"/>
                    <a:pt x="5983" y="5605"/>
                  </a:cubicBezTo>
                  <a:cubicBezTo>
                    <a:pt x="6133" y="5642"/>
                    <a:pt x="6281" y="5699"/>
                    <a:pt x="6432" y="5728"/>
                  </a:cubicBezTo>
                  <a:cubicBezTo>
                    <a:pt x="6874" y="6001"/>
                    <a:pt x="7293" y="6306"/>
                    <a:pt x="7672" y="6659"/>
                  </a:cubicBezTo>
                  <a:cubicBezTo>
                    <a:pt x="7676" y="6664"/>
                    <a:pt x="7681" y="6667"/>
                    <a:pt x="7687" y="6672"/>
                  </a:cubicBezTo>
                  <a:cubicBezTo>
                    <a:pt x="7903" y="7050"/>
                    <a:pt x="8188" y="7387"/>
                    <a:pt x="8550" y="7633"/>
                  </a:cubicBezTo>
                  <a:cubicBezTo>
                    <a:pt x="8831" y="7820"/>
                    <a:pt x="9157" y="7905"/>
                    <a:pt x="9473" y="8019"/>
                  </a:cubicBezTo>
                  <a:cubicBezTo>
                    <a:pt x="9628" y="8071"/>
                    <a:pt x="9786" y="8136"/>
                    <a:pt x="9943" y="8207"/>
                  </a:cubicBezTo>
                  <a:cubicBezTo>
                    <a:pt x="9219" y="8046"/>
                    <a:pt x="8456" y="8050"/>
                    <a:pt x="7733" y="7876"/>
                  </a:cubicBezTo>
                  <a:cubicBezTo>
                    <a:pt x="5926" y="7512"/>
                    <a:pt x="4164" y="6733"/>
                    <a:pt x="2854" y="5410"/>
                  </a:cubicBezTo>
                  <a:cubicBezTo>
                    <a:pt x="2482" y="5042"/>
                    <a:pt x="2141" y="4647"/>
                    <a:pt x="1778" y="4270"/>
                  </a:cubicBezTo>
                  <a:cubicBezTo>
                    <a:pt x="1428" y="3909"/>
                    <a:pt x="1097" y="3512"/>
                    <a:pt x="646" y="3273"/>
                  </a:cubicBezTo>
                  <a:cubicBezTo>
                    <a:pt x="903" y="3248"/>
                    <a:pt x="1162" y="3237"/>
                    <a:pt x="1421" y="3237"/>
                  </a:cubicBezTo>
                  <a:close/>
                  <a:moveTo>
                    <a:pt x="4092" y="7401"/>
                  </a:moveTo>
                  <a:cubicBezTo>
                    <a:pt x="4355" y="7401"/>
                    <a:pt x="4619" y="7437"/>
                    <a:pt x="4892" y="7463"/>
                  </a:cubicBezTo>
                  <a:cubicBezTo>
                    <a:pt x="5034" y="7479"/>
                    <a:pt x="5177" y="7491"/>
                    <a:pt x="5320" y="7507"/>
                  </a:cubicBezTo>
                  <a:cubicBezTo>
                    <a:pt x="6107" y="7852"/>
                    <a:pt x="6941" y="8100"/>
                    <a:pt x="7783" y="8271"/>
                  </a:cubicBezTo>
                  <a:cubicBezTo>
                    <a:pt x="8065" y="8329"/>
                    <a:pt x="8353" y="8372"/>
                    <a:pt x="8644" y="8409"/>
                  </a:cubicBezTo>
                  <a:cubicBezTo>
                    <a:pt x="8275" y="8402"/>
                    <a:pt x="7905" y="8392"/>
                    <a:pt x="7535" y="8367"/>
                  </a:cubicBezTo>
                  <a:cubicBezTo>
                    <a:pt x="6175" y="8265"/>
                    <a:pt x="4809" y="8076"/>
                    <a:pt x="3564" y="7463"/>
                  </a:cubicBezTo>
                  <a:cubicBezTo>
                    <a:pt x="3741" y="7417"/>
                    <a:pt x="3916" y="7401"/>
                    <a:pt x="4092" y="7401"/>
                  </a:cubicBezTo>
                  <a:close/>
                  <a:moveTo>
                    <a:pt x="5249" y="0"/>
                  </a:moveTo>
                  <a:lnTo>
                    <a:pt x="5249" y="0"/>
                  </a:lnTo>
                  <a:cubicBezTo>
                    <a:pt x="4701" y="86"/>
                    <a:pt x="5245" y="899"/>
                    <a:pt x="5439" y="1139"/>
                  </a:cubicBezTo>
                  <a:cubicBezTo>
                    <a:pt x="5984" y="1802"/>
                    <a:pt x="6898" y="1904"/>
                    <a:pt x="7555" y="2415"/>
                  </a:cubicBezTo>
                  <a:cubicBezTo>
                    <a:pt x="7754" y="2607"/>
                    <a:pt x="7939" y="2812"/>
                    <a:pt x="8110" y="3026"/>
                  </a:cubicBezTo>
                  <a:cubicBezTo>
                    <a:pt x="7483" y="2632"/>
                    <a:pt x="6716" y="2523"/>
                    <a:pt x="5993" y="2403"/>
                  </a:cubicBezTo>
                  <a:lnTo>
                    <a:pt x="5993" y="2403"/>
                  </a:lnTo>
                  <a:cubicBezTo>
                    <a:pt x="5402" y="2414"/>
                    <a:pt x="6033" y="3126"/>
                    <a:pt x="6191" y="3331"/>
                  </a:cubicBezTo>
                  <a:cubicBezTo>
                    <a:pt x="6965" y="4288"/>
                    <a:pt x="7708" y="4443"/>
                    <a:pt x="8763" y="4906"/>
                  </a:cubicBezTo>
                  <a:cubicBezTo>
                    <a:pt x="9044" y="5029"/>
                    <a:pt x="9253" y="5236"/>
                    <a:pt x="9425" y="5476"/>
                  </a:cubicBezTo>
                  <a:cubicBezTo>
                    <a:pt x="9425" y="5476"/>
                    <a:pt x="9425" y="5477"/>
                    <a:pt x="9425" y="5477"/>
                  </a:cubicBezTo>
                  <a:cubicBezTo>
                    <a:pt x="9483" y="5640"/>
                    <a:pt x="9535" y="5805"/>
                    <a:pt x="9584" y="5970"/>
                  </a:cubicBezTo>
                  <a:cubicBezTo>
                    <a:pt x="9632" y="6105"/>
                    <a:pt x="9675" y="6240"/>
                    <a:pt x="9716" y="6375"/>
                  </a:cubicBezTo>
                  <a:cubicBezTo>
                    <a:pt x="9602" y="6251"/>
                    <a:pt x="9474" y="6137"/>
                    <a:pt x="9337" y="6038"/>
                  </a:cubicBezTo>
                  <a:cubicBezTo>
                    <a:pt x="9334" y="6020"/>
                    <a:pt x="9326" y="6003"/>
                    <a:pt x="9312" y="5990"/>
                  </a:cubicBezTo>
                  <a:cubicBezTo>
                    <a:pt x="8905" y="5591"/>
                    <a:pt x="8509" y="5172"/>
                    <a:pt x="8044" y="4839"/>
                  </a:cubicBezTo>
                  <a:cubicBezTo>
                    <a:pt x="7549" y="4486"/>
                    <a:pt x="6988" y="4246"/>
                    <a:pt x="6436" y="4000"/>
                  </a:cubicBezTo>
                  <a:cubicBezTo>
                    <a:pt x="5204" y="3448"/>
                    <a:pt x="3892" y="3070"/>
                    <a:pt x="2543" y="2964"/>
                  </a:cubicBezTo>
                  <a:cubicBezTo>
                    <a:pt x="2434" y="2956"/>
                    <a:pt x="2078" y="2932"/>
                    <a:pt x="1686" y="2932"/>
                  </a:cubicBezTo>
                  <a:cubicBezTo>
                    <a:pt x="913" y="2932"/>
                    <a:pt x="0" y="3025"/>
                    <a:pt x="572" y="3518"/>
                  </a:cubicBezTo>
                  <a:cubicBezTo>
                    <a:pt x="1468" y="4462"/>
                    <a:pt x="2320" y="5488"/>
                    <a:pt x="3329" y="6320"/>
                  </a:cubicBezTo>
                  <a:cubicBezTo>
                    <a:pt x="3690" y="6608"/>
                    <a:pt x="4073" y="6862"/>
                    <a:pt x="4474" y="7087"/>
                  </a:cubicBezTo>
                  <a:cubicBezTo>
                    <a:pt x="4438" y="7085"/>
                    <a:pt x="4401" y="7085"/>
                    <a:pt x="4365" y="7085"/>
                  </a:cubicBezTo>
                  <a:cubicBezTo>
                    <a:pt x="4111" y="7085"/>
                    <a:pt x="3856" y="7113"/>
                    <a:pt x="3608" y="7161"/>
                  </a:cubicBezTo>
                  <a:cubicBezTo>
                    <a:pt x="3383" y="7201"/>
                    <a:pt x="2859" y="7307"/>
                    <a:pt x="3103" y="7626"/>
                  </a:cubicBezTo>
                  <a:cubicBezTo>
                    <a:pt x="3795" y="8080"/>
                    <a:pt x="4669" y="8310"/>
                    <a:pt x="5483" y="8481"/>
                  </a:cubicBezTo>
                  <a:cubicBezTo>
                    <a:pt x="6820" y="8690"/>
                    <a:pt x="8176" y="8740"/>
                    <a:pt x="9527" y="8768"/>
                  </a:cubicBezTo>
                  <a:cubicBezTo>
                    <a:pt x="9591" y="8768"/>
                    <a:pt x="9655" y="8769"/>
                    <a:pt x="9719" y="8769"/>
                  </a:cubicBezTo>
                  <a:cubicBezTo>
                    <a:pt x="9953" y="8769"/>
                    <a:pt x="10186" y="8764"/>
                    <a:pt x="10417" y="8736"/>
                  </a:cubicBezTo>
                  <a:cubicBezTo>
                    <a:pt x="10430" y="8735"/>
                    <a:pt x="10442" y="8732"/>
                    <a:pt x="10454" y="8730"/>
                  </a:cubicBezTo>
                  <a:cubicBezTo>
                    <a:pt x="10473" y="8741"/>
                    <a:pt x="10495" y="8746"/>
                    <a:pt x="10517" y="8746"/>
                  </a:cubicBezTo>
                  <a:cubicBezTo>
                    <a:pt x="10571" y="8746"/>
                    <a:pt x="10624" y="8715"/>
                    <a:pt x="10640" y="8655"/>
                  </a:cubicBezTo>
                  <a:cubicBezTo>
                    <a:pt x="10672" y="8377"/>
                    <a:pt x="10628" y="8094"/>
                    <a:pt x="10643" y="7815"/>
                  </a:cubicBezTo>
                  <a:cubicBezTo>
                    <a:pt x="10645" y="7746"/>
                    <a:pt x="10654" y="7678"/>
                    <a:pt x="10667" y="7611"/>
                  </a:cubicBezTo>
                  <a:cubicBezTo>
                    <a:pt x="10758" y="7397"/>
                    <a:pt x="10873" y="7194"/>
                    <a:pt x="10982" y="6991"/>
                  </a:cubicBezTo>
                  <a:cubicBezTo>
                    <a:pt x="11307" y="6392"/>
                    <a:pt x="11349" y="5691"/>
                    <a:pt x="11263" y="5025"/>
                  </a:cubicBezTo>
                  <a:cubicBezTo>
                    <a:pt x="11214" y="4775"/>
                    <a:pt x="11174" y="3791"/>
                    <a:pt x="10823" y="3791"/>
                  </a:cubicBezTo>
                  <a:cubicBezTo>
                    <a:pt x="10798" y="3791"/>
                    <a:pt x="10771" y="3796"/>
                    <a:pt x="10742" y="3807"/>
                  </a:cubicBezTo>
                  <a:cubicBezTo>
                    <a:pt x="10602" y="3874"/>
                    <a:pt x="10557" y="4039"/>
                    <a:pt x="10480" y="4161"/>
                  </a:cubicBezTo>
                  <a:cubicBezTo>
                    <a:pt x="10138" y="4736"/>
                    <a:pt x="9915" y="5397"/>
                    <a:pt x="9913" y="6064"/>
                  </a:cubicBezTo>
                  <a:cubicBezTo>
                    <a:pt x="9909" y="6051"/>
                    <a:pt x="9905" y="6038"/>
                    <a:pt x="9900" y="6026"/>
                  </a:cubicBezTo>
                  <a:cubicBezTo>
                    <a:pt x="9900" y="6015"/>
                    <a:pt x="9896" y="6005"/>
                    <a:pt x="9890" y="5993"/>
                  </a:cubicBezTo>
                  <a:cubicBezTo>
                    <a:pt x="9887" y="5989"/>
                    <a:pt x="9885" y="5985"/>
                    <a:pt x="9883" y="5980"/>
                  </a:cubicBezTo>
                  <a:cubicBezTo>
                    <a:pt x="9876" y="5964"/>
                    <a:pt x="9871" y="5949"/>
                    <a:pt x="9865" y="5933"/>
                  </a:cubicBezTo>
                  <a:cubicBezTo>
                    <a:pt x="9740" y="5600"/>
                    <a:pt x="9614" y="5263"/>
                    <a:pt x="9479" y="4929"/>
                  </a:cubicBezTo>
                  <a:cubicBezTo>
                    <a:pt x="9489" y="4807"/>
                    <a:pt x="9507" y="4684"/>
                    <a:pt x="9521" y="4566"/>
                  </a:cubicBezTo>
                  <a:cubicBezTo>
                    <a:pt x="9609" y="3951"/>
                    <a:pt x="9729" y="3325"/>
                    <a:pt x="9571" y="2711"/>
                  </a:cubicBezTo>
                  <a:cubicBezTo>
                    <a:pt x="9472" y="2246"/>
                    <a:pt x="9297" y="1810"/>
                    <a:pt x="9140" y="1360"/>
                  </a:cubicBezTo>
                  <a:cubicBezTo>
                    <a:pt x="9036" y="1145"/>
                    <a:pt x="8924" y="465"/>
                    <a:pt x="8651" y="465"/>
                  </a:cubicBezTo>
                  <a:cubicBezTo>
                    <a:pt x="8514" y="465"/>
                    <a:pt x="8447" y="601"/>
                    <a:pt x="8414" y="714"/>
                  </a:cubicBezTo>
                  <a:cubicBezTo>
                    <a:pt x="8303" y="1077"/>
                    <a:pt x="8189" y="1446"/>
                    <a:pt x="8183" y="1828"/>
                  </a:cubicBezTo>
                  <a:cubicBezTo>
                    <a:pt x="8186" y="2201"/>
                    <a:pt x="8261" y="2565"/>
                    <a:pt x="8377" y="2918"/>
                  </a:cubicBezTo>
                  <a:cubicBezTo>
                    <a:pt x="8150" y="2633"/>
                    <a:pt x="7889" y="2373"/>
                    <a:pt x="7587" y="2145"/>
                  </a:cubicBezTo>
                  <a:cubicBezTo>
                    <a:pt x="7304" y="1881"/>
                    <a:pt x="7300" y="1441"/>
                    <a:pt x="7071" y="1133"/>
                  </a:cubicBezTo>
                  <a:cubicBezTo>
                    <a:pt x="6702" y="484"/>
                    <a:pt x="5942" y="169"/>
                    <a:pt x="524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0"/>
            <p:cNvSpPr/>
            <p:nvPr/>
          </p:nvSpPr>
          <p:spPr>
            <a:xfrm>
              <a:off x="6211198" y="3753539"/>
              <a:ext cx="450622" cy="239106"/>
            </a:xfrm>
            <a:custGeom>
              <a:avLst/>
              <a:gdLst/>
              <a:ahLst/>
              <a:cxnLst/>
              <a:rect l="l" t="t" r="r" b="b"/>
              <a:pathLst>
                <a:path w="9244" h="4905" extrusionOk="0">
                  <a:moveTo>
                    <a:pt x="1" y="0"/>
                  </a:moveTo>
                  <a:cubicBezTo>
                    <a:pt x="425" y="242"/>
                    <a:pt x="742" y="620"/>
                    <a:pt x="1079" y="967"/>
                  </a:cubicBezTo>
                  <a:cubicBezTo>
                    <a:pt x="1441" y="1344"/>
                    <a:pt x="1783" y="1740"/>
                    <a:pt x="2155" y="2107"/>
                  </a:cubicBezTo>
                  <a:cubicBezTo>
                    <a:pt x="3465" y="3430"/>
                    <a:pt x="5227" y="4209"/>
                    <a:pt x="7034" y="4572"/>
                  </a:cubicBezTo>
                  <a:cubicBezTo>
                    <a:pt x="7757" y="4747"/>
                    <a:pt x="8520" y="4743"/>
                    <a:pt x="9244" y="4904"/>
                  </a:cubicBezTo>
                  <a:cubicBezTo>
                    <a:pt x="9087" y="4833"/>
                    <a:pt x="8929" y="4768"/>
                    <a:pt x="8773" y="4716"/>
                  </a:cubicBezTo>
                  <a:cubicBezTo>
                    <a:pt x="8458" y="4602"/>
                    <a:pt x="8132" y="4517"/>
                    <a:pt x="7851" y="4331"/>
                  </a:cubicBezTo>
                  <a:cubicBezTo>
                    <a:pt x="7663" y="4203"/>
                    <a:pt x="7495" y="4050"/>
                    <a:pt x="7347" y="3880"/>
                  </a:cubicBezTo>
                  <a:cubicBezTo>
                    <a:pt x="6600" y="3765"/>
                    <a:pt x="5864" y="3598"/>
                    <a:pt x="5172" y="3296"/>
                  </a:cubicBezTo>
                  <a:cubicBezTo>
                    <a:pt x="4670" y="3078"/>
                    <a:pt x="4202" y="2794"/>
                    <a:pt x="3749" y="2480"/>
                  </a:cubicBezTo>
                  <a:cubicBezTo>
                    <a:pt x="3574" y="2486"/>
                    <a:pt x="3399" y="2491"/>
                    <a:pt x="3224" y="2491"/>
                  </a:cubicBezTo>
                  <a:cubicBezTo>
                    <a:pt x="3117" y="2491"/>
                    <a:pt x="3011" y="2489"/>
                    <a:pt x="2905" y="2484"/>
                  </a:cubicBezTo>
                  <a:cubicBezTo>
                    <a:pt x="2814" y="2477"/>
                    <a:pt x="2715" y="2487"/>
                    <a:pt x="2629" y="2456"/>
                  </a:cubicBezTo>
                  <a:cubicBezTo>
                    <a:pt x="2605" y="2440"/>
                    <a:pt x="2624" y="2407"/>
                    <a:pt x="2647" y="2407"/>
                  </a:cubicBezTo>
                  <a:cubicBezTo>
                    <a:pt x="2650" y="2407"/>
                    <a:pt x="2654" y="2408"/>
                    <a:pt x="2658" y="2410"/>
                  </a:cubicBezTo>
                  <a:cubicBezTo>
                    <a:pt x="2659" y="2411"/>
                    <a:pt x="2662" y="2411"/>
                    <a:pt x="2662" y="2412"/>
                  </a:cubicBezTo>
                  <a:cubicBezTo>
                    <a:pt x="2765" y="2423"/>
                    <a:pt x="2868" y="2428"/>
                    <a:pt x="2972" y="2428"/>
                  </a:cubicBezTo>
                  <a:cubicBezTo>
                    <a:pt x="3182" y="2428"/>
                    <a:pt x="3394" y="2408"/>
                    <a:pt x="3602" y="2378"/>
                  </a:cubicBezTo>
                  <a:cubicBezTo>
                    <a:pt x="2415" y="1535"/>
                    <a:pt x="1321" y="51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0"/>
            <p:cNvSpPr/>
            <p:nvPr/>
          </p:nvSpPr>
          <p:spPr>
            <a:xfrm>
              <a:off x="7429057" y="3944044"/>
              <a:ext cx="140539" cy="32807"/>
            </a:xfrm>
            <a:custGeom>
              <a:avLst/>
              <a:gdLst/>
              <a:ahLst/>
              <a:cxnLst/>
              <a:rect l="l" t="t" r="r" b="b"/>
              <a:pathLst>
                <a:path w="2883" h="673" extrusionOk="0">
                  <a:moveTo>
                    <a:pt x="2183" y="0"/>
                  </a:moveTo>
                  <a:cubicBezTo>
                    <a:pt x="1426" y="0"/>
                    <a:pt x="673" y="196"/>
                    <a:pt x="1" y="551"/>
                  </a:cubicBezTo>
                  <a:cubicBezTo>
                    <a:pt x="353" y="585"/>
                    <a:pt x="700" y="673"/>
                    <a:pt x="1054" y="673"/>
                  </a:cubicBezTo>
                  <a:cubicBezTo>
                    <a:pt x="1122" y="673"/>
                    <a:pt x="1191" y="670"/>
                    <a:pt x="1259" y="662"/>
                  </a:cubicBezTo>
                  <a:lnTo>
                    <a:pt x="1259" y="662"/>
                  </a:lnTo>
                  <a:lnTo>
                    <a:pt x="1237" y="663"/>
                  </a:lnTo>
                  <a:cubicBezTo>
                    <a:pt x="1826" y="617"/>
                    <a:pt x="2412" y="421"/>
                    <a:pt x="2883" y="57"/>
                  </a:cubicBezTo>
                  <a:cubicBezTo>
                    <a:pt x="2651" y="19"/>
                    <a:pt x="2417" y="0"/>
                    <a:pt x="21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0"/>
            <p:cNvSpPr/>
            <p:nvPr/>
          </p:nvSpPr>
          <p:spPr>
            <a:xfrm>
              <a:off x="7367001" y="3875944"/>
              <a:ext cx="52842" cy="105782"/>
            </a:xfrm>
            <a:custGeom>
              <a:avLst/>
              <a:gdLst/>
              <a:ahLst/>
              <a:cxnLst/>
              <a:rect l="l" t="t" r="r" b="b"/>
              <a:pathLst>
                <a:path w="1084" h="2170" extrusionOk="0">
                  <a:moveTo>
                    <a:pt x="1051" y="1"/>
                  </a:moveTo>
                  <a:lnTo>
                    <a:pt x="1051" y="1"/>
                  </a:lnTo>
                  <a:cubicBezTo>
                    <a:pt x="978" y="111"/>
                    <a:pt x="900" y="221"/>
                    <a:pt x="819" y="331"/>
                  </a:cubicBezTo>
                  <a:cubicBezTo>
                    <a:pt x="633" y="621"/>
                    <a:pt x="425" y="897"/>
                    <a:pt x="194" y="1152"/>
                  </a:cubicBezTo>
                  <a:cubicBezTo>
                    <a:pt x="89" y="1413"/>
                    <a:pt x="23" y="1691"/>
                    <a:pt x="7" y="1970"/>
                  </a:cubicBezTo>
                  <a:cubicBezTo>
                    <a:pt x="3" y="2036"/>
                    <a:pt x="1" y="2103"/>
                    <a:pt x="7" y="2170"/>
                  </a:cubicBezTo>
                  <a:cubicBezTo>
                    <a:pt x="158" y="2111"/>
                    <a:pt x="306" y="2048"/>
                    <a:pt x="454" y="1979"/>
                  </a:cubicBezTo>
                  <a:cubicBezTo>
                    <a:pt x="740" y="1664"/>
                    <a:pt x="911" y="1240"/>
                    <a:pt x="1026" y="837"/>
                  </a:cubicBezTo>
                  <a:cubicBezTo>
                    <a:pt x="1084" y="556"/>
                    <a:pt x="1072" y="278"/>
                    <a:pt x="105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0"/>
            <p:cNvSpPr/>
            <p:nvPr/>
          </p:nvSpPr>
          <p:spPr>
            <a:xfrm>
              <a:off x="7218175" y="3576781"/>
              <a:ext cx="266405" cy="424444"/>
            </a:xfrm>
            <a:custGeom>
              <a:avLst/>
              <a:gdLst/>
              <a:ahLst/>
              <a:cxnLst/>
              <a:rect l="l" t="t" r="r" b="b"/>
              <a:pathLst>
                <a:path w="5465" h="8707" extrusionOk="0">
                  <a:moveTo>
                    <a:pt x="5464" y="1"/>
                  </a:moveTo>
                  <a:lnTo>
                    <a:pt x="5464" y="1"/>
                  </a:lnTo>
                  <a:cubicBezTo>
                    <a:pt x="5375" y="59"/>
                    <a:pt x="5287" y="117"/>
                    <a:pt x="5198" y="176"/>
                  </a:cubicBezTo>
                  <a:cubicBezTo>
                    <a:pt x="4283" y="774"/>
                    <a:pt x="3345" y="1348"/>
                    <a:pt x="2566" y="2119"/>
                  </a:cubicBezTo>
                  <a:cubicBezTo>
                    <a:pt x="873" y="3832"/>
                    <a:pt x="154" y="6231"/>
                    <a:pt x="1" y="8584"/>
                  </a:cubicBezTo>
                  <a:cubicBezTo>
                    <a:pt x="447" y="8036"/>
                    <a:pt x="846" y="7449"/>
                    <a:pt x="1201" y="6838"/>
                  </a:cubicBezTo>
                  <a:cubicBezTo>
                    <a:pt x="1531" y="6241"/>
                    <a:pt x="1846" y="5633"/>
                    <a:pt x="2166" y="5030"/>
                  </a:cubicBezTo>
                  <a:cubicBezTo>
                    <a:pt x="2136" y="4479"/>
                    <a:pt x="2164" y="3928"/>
                    <a:pt x="2154" y="3377"/>
                  </a:cubicBezTo>
                  <a:cubicBezTo>
                    <a:pt x="2153" y="3246"/>
                    <a:pt x="2148" y="3116"/>
                    <a:pt x="2144" y="2985"/>
                  </a:cubicBezTo>
                  <a:cubicBezTo>
                    <a:pt x="2143" y="2968"/>
                    <a:pt x="2159" y="2954"/>
                    <a:pt x="2175" y="2954"/>
                  </a:cubicBezTo>
                  <a:cubicBezTo>
                    <a:pt x="2214" y="2956"/>
                    <a:pt x="2204" y="2998"/>
                    <a:pt x="2206" y="3024"/>
                  </a:cubicBezTo>
                  <a:cubicBezTo>
                    <a:pt x="2225" y="3558"/>
                    <a:pt x="2341" y="4081"/>
                    <a:pt x="2389" y="4610"/>
                  </a:cubicBezTo>
                  <a:cubicBezTo>
                    <a:pt x="2892" y="3674"/>
                    <a:pt x="3416" y="2750"/>
                    <a:pt x="4031" y="1880"/>
                  </a:cubicBezTo>
                  <a:cubicBezTo>
                    <a:pt x="4332" y="1451"/>
                    <a:pt x="4661" y="1042"/>
                    <a:pt x="4978" y="625"/>
                  </a:cubicBezTo>
                  <a:cubicBezTo>
                    <a:pt x="5013" y="587"/>
                    <a:pt x="5047" y="518"/>
                    <a:pt x="5094" y="492"/>
                  </a:cubicBezTo>
                  <a:cubicBezTo>
                    <a:pt x="5106" y="485"/>
                    <a:pt x="5118" y="481"/>
                    <a:pt x="5132" y="481"/>
                  </a:cubicBezTo>
                  <a:cubicBezTo>
                    <a:pt x="5146" y="481"/>
                    <a:pt x="5160" y="485"/>
                    <a:pt x="5177" y="495"/>
                  </a:cubicBezTo>
                  <a:cubicBezTo>
                    <a:pt x="5279" y="581"/>
                    <a:pt x="5028" y="798"/>
                    <a:pt x="4986" y="888"/>
                  </a:cubicBezTo>
                  <a:cubicBezTo>
                    <a:pt x="4973" y="906"/>
                    <a:pt x="4959" y="924"/>
                    <a:pt x="4945" y="943"/>
                  </a:cubicBezTo>
                  <a:cubicBezTo>
                    <a:pt x="4618" y="1384"/>
                    <a:pt x="4275" y="1828"/>
                    <a:pt x="3971" y="2282"/>
                  </a:cubicBezTo>
                  <a:cubicBezTo>
                    <a:pt x="3035" y="3611"/>
                    <a:pt x="2481" y="5148"/>
                    <a:pt x="1735" y="6579"/>
                  </a:cubicBezTo>
                  <a:cubicBezTo>
                    <a:pt x="2004" y="6357"/>
                    <a:pt x="2259" y="6120"/>
                    <a:pt x="2510" y="5879"/>
                  </a:cubicBezTo>
                  <a:cubicBezTo>
                    <a:pt x="2881" y="5534"/>
                    <a:pt x="3196" y="5137"/>
                    <a:pt x="3549" y="4776"/>
                  </a:cubicBezTo>
                  <a:cubicBezTo>
                    <a:pt x="3660" y="4663"/>
                    <a:pt x="3775" y="4553"/>
                    <a:pt x="3897" y="4449"/>
                  </a:cubicBezTo>
                  <a:cubicBezTo>
                    <a:pt x="3974" y="4403"/>
                    <a:pt x="4036" y="4260"/>
                    <a:pt x="4128" y="4260"/>
                  </a:cubicBezTo>
                  <a:cubicBezTo>
                    <a:pt x="4144" y="4260"/>
                    <a:pt x="4161" y="4264"/>
                    <a:pt x="4179" y="4274"/>
                  </a:cubicBezTo>
                  <a:cubicBezTo>
                    <a:pt x="4289" y="4377"/>
                    <a:pt x="4059" y="4521"/>
                    <a:pt x="4026" y="4611"/>
                  </a:cubicBezTo>
                  <a:cubicBezTo>
                    <a:pt x="3869" y="4850"/>
                    <a:pt x="3683" y="5070"/>
                    <a:pt x="3473" y="5266"/>
                  </a:cubicBezTo>
                  <a:cubicBezTo>
                    <a:pt x="3366" y="5367"/>
                    <a:pt x="3257" y="5464"/>
                    <a:pt x="3146" y="5560"/>
                  </a:cubicBezTo>
                  <a:cubicBezTo>
                    <a:pt x="2699" y="5950"/>
                    <a:pt x="2230" y="6312"/>
                    <a:pt x="1761" y="6676"/>
                  </a:cubicBezTo>
                  <a:cubicBezTo>
                    <a:pt x="1718" y="6709"/>
                    <a:pt x="1676" y="6742"/>
                    <a:pt x="1632" y="6774"/>
                  </a:cubicBezTo>
                  <a:cubicBezTo>
                    <a:pt x="1483" y="7049"/>
                    <a:pt x="1326" y="7321"/>
                    <a:pt x="1157" y="7586"/>
                  </a:cubicBezTo>
                  <a:cubicBezTo>
                    <a:pt x="1010" y="7785"/>
                    <a:pt x="679" y="8291"/>
                    <a:pt x="360" y="8630"/>
                  </a:cubicBezTo>
                  <a:cubicBezTo>
                    <a:pt x="335" y="8656"/>
                    <a:pt x="309" y="8683"/>
                    <a:pt x="285" y="8707"/>
                  </a:cubicBezTo>
                  <a:cubicBezTo>
                    <a:pt x="1069" y="8370"/>
                    <a:pt x="1861" y="8026"/>
                    <a:pt x="2500" y="7452"/>
                  </a:cubicBezTo>
                  <a:cubicBezTo>
                    <a:pt x="3029" y="6992"/>
                    <a:pt x="3454" y="6392"/>
                    <a:pt x="3837" y="5821"/>
                  </a:cubicBezTo>
                  <a:cubicBezTo>
                    <a:pt x="4130" y="5391"/>
                    <a:pt x="4407" y="4947"/>
                    <a:pt x="4605" y="4463"/>
                  </a:cubicBezTo>
                  <a:cubicBezTo>
                    <a:pt x="4927" y="3703"/>
                    <a:pt x="5100" y="2892"/>
                    <a:pt x="5209" y="2077"/>
                  </a:cubicBezTo>
                  <a:cubicBezTo>
                    <a:pt x="5316" y="1387"/>
                    <a:pt x="5308" y="682"/>
                    <a:pt x="54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0"/>
            <p:cNvSpPr/>
            <p:nvPr/>
          </p:nvSpPr>
          <p:spPr>
            <a:xfrm>
              <a:off x="7477609" y="3747056"/>
              <a:ext cx="67905" cy="170568"/>
            </a:xfrm>
            <a:custGeom>
              <a:avLst/>
              <a:gdLst/>
              <a:ahLst/>
              <a:cxnLst/>
              <a:rect l="l" t="t" r="r" b="b"/>
              <a:pathLst>
                <a:path w="1393" h="3499" extrusionOk="0">
                  <a:moveTo>
                    <a:pt x="1382" y="1"/>
                  </a:moveTo>
                  <a:lnTo>
                    <a:pt x="1382" y="1"/>
                  </a:lnTo>
                  <a:cubicBezTo>
                    <a:pt x="582" y="652"/>
                    <a:pt x="190" y="1565"/>
                    <a:pt x="143" y="2584"/>
                  </a:cubicBezTo>
                  <a:cubicBezTo>
                    <a:pt x="117" y="2889"/>
                    <a:pt x="88" y="3203"/>
                    <a:pt x="1" y="3499"/>
                  </a:cubicBezTo>
                  <a:cubicBezTo>
                    <a:pt x="72" y="3442"/>
                    <a:pt x="144" y="3383"/>
                    <a:pt x="215" y="3324"/>
                  </a:cubicBezTo>
                  <a:cubicBezTo>
                    <a:pt x="376" y="3129"/>
                    <a:pt x="517" y="2919"/>
                    <a:pt x="644" y="2700"/>
                  </a:cubicBezTo>
                  <a:cubicBezTo>
                    <a:pt x="1117" y="1882"/>
                    <a:pt x="1392" y="949"/>
                    <a:pt x="138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0"/>
            <p:cNvSpPr/>
            <p:nvPr/>
          </p:nvSpPr>
          <p:spPr>
            <a:xfrm>
              <a:off x="7549853" y="3804236"/>
              <a:ext cx="133324" cy="68636"/>
            </a:xfrm>
            <a:custGeom>
              <a:avLst/>
              <a:gdLst/>
              <a:ahLst/>
              <a:cxnLst/>
              <a:rect l="l" t="t" r="r" b="b"/>
              <a:pathLst>
                <a:path w="2735" h="1408" extrusionOk="0">
                  <a:moveTo>
                    <a:pt x="2735" y="0"/>
                  </a:moveTo>
                  <a:lnTo>
                    <a:pt x="2735" y="0"/>
                  </a:lnTo>
                  <a:cubicBezTo>
                    <a:pt x="2266" y="67"/>
                    <a:pt x="1787" y="124"/>
                    <a:pt x="1350" y="318"/>
                  </a:cubicBezTo>
                  <a:cubicBezTo>
                    <a:pt x="886" y="531"/>
                    <a:pt x="480" y="857"/>
                    <a:pt x="142" y="1236"/>
                  </a:cubicBezTo>
                  <a:cubicBezTo>
                    <a:pt x="96" y="1294"/>
                    <a:pt x="49" y="1351"/>
                    <a:pt x="1" y="1408"/>
                  </a:cubicBezTo>
                  <a:cubicBezTo>
                    <a:pt x="1010" y="1112"/>
                    <a:pt x="2172" y="1030"/>
                    <a:pt x="27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0"/>
            <p:cNvSpPr/>
            <p:nvPr/>
          </p:nvSpPr>
          <p:spPr>
            <a:xfrm>
              <a:off x="7607375" y="3623919"/>
              <a:ext cx="87356" cy="156382"/>
            </a:xfrm>
            <a:custGeom>
              <a:avLst/>
              <a:gdLst/>
              <a:ahLst/>
              <a:cxnLst/>
              <a:rect l="l" t="t" r="r" b="b"/>
              <a:pathLst>
                <a:path w="1792" h="3208" extrusionOk="0">
                  <a:moveTo>
                    <a:pt x="1792" y="1"/>
                  </a:moveTo>
                  <a:lnTo>
                    <a:pt x="1792" y="1"/>
                  </a:lnTo>
                  <a:cubicBezTo>
                    <a:pt x="1138" y="661"/>
                    <a:pt x="462" y="1306"/>
                    <a:pt x="254" y="2252"/>
                  </a:cubicBezTo>
                  <a:cubicBezTo>
                    <a:pt x="223" y="2367"/>
                    <a:pt x="193" y="2484"/>
                    <a:pt x="164" y="2599"/>
                  </a:cubicBezTo>
                  <a:cubicBezTo>
                    <a:pt x="111" y="2803"/>
                    <a:pt x="67" y="3009"/>
                    <a:pt x="0" y="3208"/>
                  </a:cubicBezTo>
                  <a:cubicBezTo>
                    <a:pt x="1076" y="2187"/>
                    <a:pt x="1474" y="1438"/>
                    <a:pt x="179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0"/>
            <p:cNvSpPr/>
            <p:nvPr/>
          </p:nvSpPr>
          <p:spPr>
            <a:xfrm>
              <a:off x="7192924" y="3554795"/>
              <a:ext cx="518966" cy="464076"/>
            </a:xfrm>
            <a:custGeom>
              <a:avLst/>
              <a:gdLst/>
              <a:ahLst/>
              <a:cxnLst/>
              <a:rect l="l" t="t" r="r" b="b"/>
              <a:pathLst>
                <a:path w="10646" h="9520" extrusionOk="0">
                  <a:moveTo>
                    <a:pt x="10294" y="1419"/>
                  </a:moveTo>
                  <a:cubicBezTo>
                    <a:pt x="9976" y="2856"/>
                    <a:pt x="9578" y="3605"/>
                    <a:pt x="8502" y="4626"/>
                  </a:cubicBezTo>
                  <a:cubicBezTo>
                    <a:pt x="8569" y="4427"/>
                    <a:pt x="8613" y="4221"/>
                    <a:pt x="8666" y="4017"/>
                  </a:cubicBezTo>
                  <a:cubicBezTo>
                    <a:pt x="8695" y="3902"/>
                    <a:pt x="8725" y="3785"/>
                    <a:pt x="8756" y="3670"/>
                  </a:cubicBezTo>
                  <a:cubicBezTo>
                    <a:pt x="8964" y="2724"/>
                    <a:pt x="9640" y="2079"/>
                    <a:pt x="10294" y="1419"/>
                  </a:cubicBezTo>
                  <a:close/>
                  <a:moveTo>
                    <a:pt x="10057" y="5117"/>
                  </a:moveTo>
                  <a:lnTo>
                    <a:pt x="10057" y="5117"/>
                  </a:lnTo>
                  <a:cubicBezTo>
                    <a:pt x="9494" y="6147"/>
                    <a:pt x="8332" y="6229"/>
                    <a:pt x="7323" y="6525"/>
                  </a:cubicBezTo>
                  <a:cubicBezTo>
                    <a:pt x="7371" y="6468"/>
                    <a:pt x="7418" y="6411"/>
                    <a:pt x="7464" y="6353"/>
                  </a:cubicBezTo>
                  <a:cubicBezTo>
                    <a:pt x="7802" y="5974"/>
                    <a:pt x="8208" y="5648"/>
                    <a:pt x="8672" y="5435"/>
                  </a:cubicBezTo>
                  <a:cubicBezTo>
                    <a:pt x="9109" y="5241"/>
                    <a:pt x="9588" y="5185"/>
                    <a:pt x="10057" y="5117"/>
                  </a:cubicBezTo>
                  <a:close/>
                  <a:moveTo>
                    <a:pt x="7222" y="3945"/>
                  </a:moveTo>
                  <a:lnTo>
                    <a:pt x="7222" y="3945"/>
                  </a:lnTo>
                  <a:cubicBezTo>
                    <a:pt x="7232" y="4893"/>
                    <a:pt x="6957" y="5826"/>
                    <a:pt x="6483" y="6644"/>
                  </a:cubicBezTo>
                  <a:cubicBezTo>
                    <a:pt x="6357" y="6863"/>
                    <a:pt x="6216" y="7073"/>
                    <a:pt x="6055" y="7268"/>
                  </a:cubicBezTo>
                  <a:cubicBezTo>
                    <a:pt x="5984" y="7327"/>
                    <a:pt x="5912" y="7386"/>
                    <a:pt x="5841" y="7443"/>
                  </a:cubicBezTo>
                  <a:cubicBezTo>
                    <a:pt x="5928" y="7147"/>
                    <a:pt x="5957" y="6833"/>
                    <a:pt x="5983" y="6528"/>
                  </a:cubicBezTo>
                  <a:cubicBezTo>
                    <a:pt x="6030" y="5509"/>
                    <a:pt x="6422" y="4596"/>
                    <a:pt x="7222" y="3945"/>
                  </a:cubicBezTo>
                  <a:close/>
                  <a:moveTo>
                    <a:pt x="7027" y="7985"/>
                  </a:moveTo>
                  <a:cubicBezTo>
                    <a:pt x="7261" y="7985"/>
                    <a:pt x="7495" y="8004"/>
                    <a:pt x="7727" y="8042"/>
                  </a:cubicBezTo>
                  <a:cubicBezTo>
                    <a:pt x="7256" y="8406"/>
                    <a:pt x="6670" y="8602"/>
                    <a:pt x="6081" y="8648"/>
                  </a:cubicBezTo>
                  <a:lnTo>
                    <a:pt x="6103" y="8647"/>
                  </a:lnTo>
                  <a:lnTo>
                    <a:pt x="6103" y="8647"/>
                  </a:lnTo>
                  <a:cubicBezTo>
                    <a:pt x="6035" y="8655"/>
                    <a:pt x="5966" y="8658"/>
                    <a:pt x="5898" y="8658"/>
                  </a:cubicBezTo>
                  <a:cubicBezTo>
                    <a:pt x="5544" y="8658"/>
                    <a:pt x="5197" y="8570"/>
                    <a:pt x="4845" y="8536"/>
                  </a:cubicBezTo>
                  <a:cubicBezTo>
                    <a:pt x="5517" y="8181"/>
                    <a:pt x="6270" y="7985"/>
                    <a:pt x="7027" y="7985"/>
                  </a:cubicBezTo>
                  <a:close/>
                  <a:moveTo>
                    <a:pt x="4622" y="6589"/>
                  </a:moveTo>
                  <a:cubicBezTo>
                    <a:pt x="4643" y="6866"/>
                    <a:pt x="4655" y="7144"/>
                    <a:pt x="4597" y="7425"/>
                  </a:cubicBezTo>
                  <a:cubicBezTo>
                    <a:pt x="4482" y="7829"/>
                    <a:pt x="4311" y="8252"/>
                    <a:pt x="4025" y="8567"/>
                  </a:cubicBezTo>
                  <a:cubicBezTo>
                    <a:pt x="3877" y="8636"/>
                    <a:pt x="3729" y="8699"/>
                    <a:pt x="3578" y="8758"/>
                  </a:cubicBezTo>
                  <a:cubicBezTo>
                    <a:pt x="3572" y="8691"/>
                    <a:pt x="3574" y="8625"/>
                    <a:pt x="3578" y="8558"/>
                  </a:cubicBezTo>
                  <a:cubicBezTo>
                    <a:pt x="3594" y="8279"/>
                    <a:pt x="3660" y="8001"/>
                    <a:pt x="3765" y="7740"/>
                  </a:cubicBezTo>
                  <a:cubicBezTo>
                    <a:pt x="3996" y="7485"/>
                    <a:pt x="4204" y="7209"/>
                    <a:pt x="4390" y="6919"/>
                  </a:cubicBezTo>
                  <a:cubicBezTo>
                    <a:pt x="4471" y="6809"/>
                    <a:pt x="4549" y="6699"/>
                    <a:pt x="4622" y="6589"/>
                  </a:cubicBezTo>
                  <a:close/>
                  <a:moveTo>
                    <a:pt x="5982" y="452"/>
                  </a:moveTo>
                  <a:lnTo>
                    <a:pt x="5982" y="452"/>
                  </a:lnTo>
                  <a:cubicBezTo>
                    <a:pt x="5827" y="1133"/>
                    <a:pt x="5834" y="1838"/>
                    <a:pt x="5728" y="2528"/>
                  </a:cubicBezTo>
                  <a:cubicBezTo>
                    <a:pt x="5618" y="3343"/>
                    <a:pt x="5445" y="4155"/>
                    <a:pt x="5123" y="4914"/>
                  </a:cubicBezTo>
                  <a:cubicBezTo>
                    <a:pt x="4925" y="5398"/>
                    <a:pt x="4648" y="5842"/>
                    <a:pt x="4355" y="6272"/>
                  </a:cubicBezTo>
                  <a:cubicBezTo>
                    <a:pt x="3972" y="6843"/>
                    <a:pt x="3547" y="7443"/>
                    <a:pt x="3018" y="7904"/>
                  </a:cubicBezTo>
                  <a:cubicBezTo>
                    <a:pt x="2379" y="8477"/>
                    <a:pt x="1587" y="8821"/>
                    <a:pt x="803" y="9158"/>
                  </a:cubicBezTo>
                  <a:cubicBezTo>
                    <a:pt x="1145" y="8823"/>
                    <a:pt x="1516" y="8251"/>
                    <a:pt x="1675" y="8037"/>
                  </a:cubicBezTo>
                  <a:cubicBezTo>
                    <a:pt x="1844" y="7772"/>
                    <a:pt x="2002" y="7500"/>
                    <a:pt x="2150" y="7225"/>
                  </a:cubicBezTo>
                  <a:cubicBezTo>
                    <a:pt x="2194" y="7193"/>
                    <a:pt x="2237" y="7160"/>
                    <a:pt x="2279" y="7127"/>
                  </a:cubicBezTo>
                  <a:cubicBezTo>
                    <a:pt x="2864" y="6674"/>
                    <a:pt x="3449" y="6222"/>
                    <a:pt x="3991" y="5717"/>
                  </a:cubicBezTo>
                  <a:cubicBezTo>
                    <a:pt x="4201" y="5521"/>
                    <a:pt x="4387" y="5301"/>
                    <a:pt x="4544" y="5062"/>
                  </a:cubicBezTo>
                  <a:cubicBezTo>
                    <a:pt x="4577" y="4971"/>
                    <a:pt x="4807" y="4828"/>
                    <a:pt x="4697" y="4725"/>
                  </a:cubicBezTo>
                  <a:cubicBezTo>
                    <a:pt x="4679" y="4715"/>
                    <a:pt x="4662" y="4711"/>
                    <a:pt x="4646" y="4711"/>
                  </a:cubicBezTo>
                  <a:cubicBezTo>
                    <a:pt x="4554" y="4711"/>
                    <a:pt x="4492" y="4854"/>
                    <a:pt x="4415" y="4901"/>
                  </a:cubicBezTo>
                  <a:cubicBezTo>
                    <a:pt x="3909" y="5331"/>
                    <a:pt x="3516" y="5875"/>
                    <a:pt x="3028" y="6330"/>
                  </a:cubicBezTo>
                  <a:cubicBezTo>
                    <a:pt x="2777" y="6571"/>
                    <a:pt x="2522" y="6808"/>
                    <a:pt x="2254" y="7030"/>
                  </a:cubicBezTo>
                  <a:cubicBezTo>
                    <a:pt x="3000" y="5599"/>
                    <a:pt x="3553" y="4060"/>
                    <a:pt x="4490" y="2733"/>
                  </a:cubicBezTo>
                  <a:cubicBezTo>
                    <a:pt x="4806" y="2260"/>
                    <a:pt x="5164" y="1798"/>
                    <a:pt x="5504" y="1338"/>
                  </a:cubicBezTo>
                  <a:cubicBezTo>
                    <a:pt x="5546" y="1249"/>
                    <a:pt x="5797" y="1032"/>
                    <a:pt x="5695" y="946"/>
                  </a:cubicBezTo>
                  <a:cubicBezTo>
                    <a:pt x="5678" y="936"/>
                    <a:pt x="5663" y="932"/>
                    <a:pt x="5649" y="932"/>
                  </a:cubicBezTo>
                  <a:cubicBezTo>
                    <a:pt x="5583" y="932"/>
                    <a:pt x="5539" y="1028"/>
                    <a:pt x="5496" y="1076"/>
                  </a:cubicBezTo>
                  <a:cubicBezTo>
                    <a:pt x="5179" y="1493"/>
                    <a:pt x="4850" y="1902"/>
                    <a:pt x="4549" y="2331"/>
                  </a:cubicBezTo>
                  <a:cubicBezTo>
                    <a:pt x="3934" y="3200"/>
                    <a:pt x="3410" y="4125"/>
                    <a:pt x="2907" y="5061"/>
                  </a:cubicBezTo>
                  <a:cubicBezTo>
                    <a:pt x="2859" y="4532"/>
                    <a:pt x="2743" y="4009"/>
                    <a:pt x="2724" y="3475"/>
                  </a:cubicBezTo>
                  <a:cubicBezTo>
                    <a:pt x="2722" y="3449"/>
                    <a:pt x="2732" y="3406"/>
                    <a:pt x="2694" y="3405"/>
                  </a:cubicBezTo>
                  <a:cubicBezTo>
                    <a:pt x="2677" y="3405"/>
                    <a:pt x="2662" y="3419"/>
                    <a:pt x="2662" y="3436"/>
                  </a:cubicBezTo>
                  <a:cubicBezTo>
                    <a:pt x="2666" y="3567"/>
                    <a:pt x="2671" y="3697"/>
                    <a:pt x="2672" y="3828"/>
                  </a:cubicBezTo>
                  <a:cubicBezTo>
                    <a:pt x="2682" y="4379"/>
                    <a:pt x="2654" y="4930"/>
                    <a:pt x="2684" y="5481"/>
                  </a:cubicBezTo>
                  <a:cubicBezTo>
                    <a:pt x="2364" y="6084"/>
                    <a:pt x="2049" y="6691"/>
                    <a:pt x="1719" y="7289"/>
                  </a:cubicBezTo>
                  <a:cubicBezTo>
                    <a:pt x="1364" y="7900"/>
                    <a:pt x="965" y="8487"/>
                    <a:pt x="519" y="9034"/>
                  </a:cubicBezTo>
                  <a:cubicBezTo>
                    <a:pt x="672" y="6682"/>
                    <a:pt x="1391" y="4282"/>
                    <a:pt x="3083" y="2570"/>
                  </a:cubicBezTo>
                  <a:cubicBezTo>
                    <a:pt x="3938" y="1725"/>
                    <a:pt x="4985" y="1114"/>
                    <a:pt x="5982" y="452"/>
                  </a:cubicBezTo>
                  <a:close/>
                  <a:moveTo>
                    <a:pt x="3293" y="8205"/>
                  </a:moveTo>
                  <a:lnTo>
                    <a:pt x="3293" y="8205"/>
                  </a:lnTo>
                  <a:cubicBezTo>
                    <a:pt x="3249" y="8429"/>
                    <a:pt x="3243" y="8663"/>
                    <a:pt x="3298" y="8863"/>
                  </a:cubicBezTo>
                  <a:cubicBezTo>
                    <a:pt x="2675" y="9081"/>
                    <a:pt x="2026" y="9225"/>
                    <a:pt x="1370" y="9292"/>
                  </a:cubicBezTo>
                  <a:cubicBezTo>
                    <a:pt x="1568" y="9218"/>
                    <a:pt x="1761" y="9134"/>
                    <a:pt x="1952" y="9054"/>
                  </a:cubicBezTo>
                  <a:cubicBezTo>
                    <a:pt x="2447" y="8846"/>
                    <a:pt x="2895" y="8555"/>
                    <a:pt x="3293" y="8205"/>
                  </a:cubicBezTo>
                  <a:close/>
                  <a:moveTo>
                    <a:pt x="6216" y="1"/>
                  </a:moveTo>
                  <a:cubicBezTo>
                    <a:pt x="6097" y="1"/>
                    <a:pt x="5978" y="102"/>
                    <a:pt x="5875" y="160"/>
                  </a:cubicBezTo>
                  <a:cubicBezTo>
                    <a:pt x="4501" y="1012"/>
                    <a:pt x="3004" y="1784"/>
                    <a:pt x="2056" y="3145"/>
                  </a:cubicBezTo>
                  <a:cubicBezTo>
                    <a:pt x="838" y="4741"/>
                    <a:pt x="1" y="7396"/>
                    <a:pt x="273" y="9398"/>
                  </a:cubicBezTo>
                  <a:cubicBezTo>
                    <a:pt x="204" y="9487"/>
                    <a:pt x="337" y="9520"/>
                    <a:pt x="411" y="9520"/>
                  </a:cubicBezTo>
                  <a:cubicBezTo>
                    <a:pt x="417" y="9520"/>
                    <a:pt x="422" y="9519"/>
                    <a:pt x="427" y="9519"/>
                  </a:cubicBezTo>
                  <a:cubicBezTo>
                    <a:pt x="633" y="9507"/>
                    <a:pt x="836" y="9467"/>
                    <a:pt x="1033" y="9408"/>
                  </a:cubicBezTo>
                  <a:cubicBezTo>
                    <a:pt x="1208" y="9483"/>
                    <a:pt x="1418" y="9463"/>
                    <a:pt x="1607" y="9476"/>
                  </a:cubicBezTo>
                  <a:cubicBezTo>
                    <a:pt x="2533" y="9476"/>
                    <a:pt x="3437" y="9205"/>
                    <a:pt x="4277" y="8805"/>
                  </a:cubicBezTo>
                  <a:cubicBezTo>
                    <a:pt x="4344" y="8796"/>
                    <a:pt x="4411" y="8793"/>
                    <a:pt x="4477" y="8793"/>
                  </a:cubicBezTo>
                  <a:cubicBezTo>
                    <a:pt x="4876" y="8793"/>
                    <a:pt x="5262" y="8927"/>
                    <a:pt x="5659" y="8959"/>
                  </a:cubicBezTo>
                  <a:cubicBezTo>
                    <a:pt x="5763" y="8970"/>
                    <a:pt x="5867" y="8975"/>
                    <a:pt x="5972" y="8975"/>
                  </a:cubicBezTo>
                  <a:cubicBezTo>
                    <a:pt x="6722" y="8975"/>
                    <a:pt x="7466" y="8710"/>
                    <a:pt x="8046" y="8229"/>
                  </a:cubicBezTo>
                  <a:cubicBezTo>
                    <a:pt x="8210" y="8127"/>
                    <a:pt x="8342" y="7884"/>
                    <a:pt x="8123" y="7764"/>
                  </a:cubicBezTo>
                  <a:cubicBezTo>
                    <a:pt x="7865" y="7684"/>
                    <a:pt x="7591" y="7654"/>
                    <a:pt x="7315" y="7654"/>
                  </a:cubicBezTo>
                  <a:cubicBezTo>
                    <a:pt x="7046" y="7654"/>
                    <a:pt x="6776" y="7683"/>
                    <a:pt x="6518" y="7723"/>
                  </a:cubicBezTo>
                  <a:cubicBezTo>
                    <a:pt x="6265" y="7773"/>
                    <a:pt x="6012" y="7844"/>
                    <a:pt x="5766" y="7935"/>
                  </a:cubicBezTo>
                  <a:cubicBezTo>
                    <a:pt x="6204" y="7625"/>
                    <a:pt x="6615" y="7277"/>
                    <a:pt x="6987" y="6892"/>
                  </a:cubicBezTo>
                  <a:cubicBezTo>
                    <a:pt x="7431" y="6740"/>
                    <a:pt x="7920" y="6746"/>
                    <a:pt x="8378" y="6626"/>
                  </a:cubicBezTo>
                  <a:cubicBezTo>
                    <a:pt x="8897" y="6504"/>
                    <a:pt x="9405" y="6281"/>
                    <a:pt x="9797" y="5911"/>
                  </a:cubicBezTo>
                  <a:cubicBezTo>
                    <a:pt x="9994" y="5699"/>
                    <a:pt x="10646" y="5087"/>
                    <a:pt x="10334" y="4808"/>
                  </a:cubicBezTo>
                  <a:cubicBezTo>
                    <a:pt x="10266" y="4768"/>
                    <a:pt x="10191" y="4755"/>
                    <a:pt x="10113" y="4755"/>
                  </a:cubicBezTo>
                  <a:cubicBezTo>
                    <a:pt x="9979" y="4755"/>
                    <a:pt x="9837" y="4795"/>
                    <a:pt x="9709" y="4806"/>
                  </a:cubicBezTo>
                  <a:cubicBezTo>
                    <a:pt x="9279" y="4880"/>
                    <a:pt x="8850" y="4986"/>
                    <a:pt x="8465" y="5198"/>
                  </a:cubicBezTo>
                  <a:cubicBezTo>
                    <a:pt x="8335" y="5273"/>
                    <a:pt x="8211" y="5357"/>
                    <a:pt x="8092" y="5450"/>
                  </a:cubicBezTo>
                  <a:cubicBezTo>
                    <a:pt x="8163" y="5331"/>
                    <a:pt x="8230" y="5210"/>
                    <a:pt x="8293" y="5086"/>
                  </a:cubicBezTo>
                  <a:cubicBezTo>
                    <a:pt x="8578" y="4816"/>
                    <a:pt x="8922" y="4615"/>
                    <a:pt x="9211" y="4348"/>
                  </a:cubicBezTo>
                  <a:cubicBezTo>
                    <a:pt x="9565" y="4012"/>
                    <a:pt x="9863" y="3616"/>
                    <a:pt x="10075" y="3176"/>
                  </a:cubicBezTo>
                  <a:cubicBezTo>
                    <a:pt x="10407" y="2528"/>
                    <a:pt x="10447" y="1785"/>
                    <a:pt x="10591" y="1084"/>
                  </a:cubicBezTo>
                  <a:cubicBezTo>
                    <a:pt x="10623" y="1001"/>
                    <a:pt x="10597" y="879"/>
                    <a:pt x="10493" y="866"/>
                  </a:cubicBezTo>
                  <a:cubicBezTo>
                    <a:pt x="10489" y="866"/>
                    <a:pt x="10485" y="866"/>
                    <a:pt x="10481" y="866"/>
                  </a:cubicBezTo>
                  <a:cubicBezTo>
                    <a:pt x="10344" y="866"/>
                    <a:pt x="10264" y="1014"/>
                    <a:pt x="10162" y="1090"/>
                  </a:cubicBezTo>
                  <a:cubicBezTo>
                    <a:pt x="9631" y="1575"/>
                    <a:pt x="9105" y="2092"/>
                    <a:pt x="8773" y="2738"/>
                  </a:cubicBezTo>
                  <a:cubicBezTo>
                    <a:pt x="8610" y="3068"/>
                    <a:pt x="8505" y="3425"/>
                    <a:pt x="8450" y="3787"/>
                  </a:cubicBezTo>
                  <a:cubicBezTo>
                    <a:pt x="8389" y="4108"/>
                    <a:pt x="8409" y="4449"/>
                    <a:pt x="8271" y="4751"/>
                  </a:cubicBezTo>
                  <a:cubicBezTo>
                    <a:pt x="7777" y="5500"/>
                    <a:pt x="7202" y="6205"/>
                    <a:pt x="6548" y="6827"/>
                  </a:cubicBezTo>
                  <a:cubicBezTo>
                    <a:pt x="7116" y="6047"/>
                    <a:pt x="7525" y="5130"/>
                    <a:pt x="7568" y="4160"/>
                  </a:cubicBezTo>
                  <a:cubicBezTo>
                    <a:pt x="7556" y="3956"/>
                    <a:pt x="7715" y="3411"/>
                    <a:pt x="7414" y="3411"/>
                  </a:cubicBezTo>
                  <a:cubicBezTo>
                    <a:pt x="7389" y="3411"/>
                    <a:pt x="7361" y="3415"/>
                    <a:pt x="7329" y="3423"/>
                  </a:cubicBezTo>
                  <a:cubicBezTo>
                    <a:pt x="6931" y="3766"/>
                    <a:pt x="6564" y="4167"/>
                    <a:pt x="6248" y="4590"/>
                  </a:cubicBezTo>
                  <a:cubicBezTo>
                    <a:pt x="5927" y="5041"/>
                    <a:pt x="5760" y="5583"/>
                    <a:pt x="5690" y="6129"/>
                  </a:cubicBezTo>
                  <a:cubicBezTo>
                    <a:pt x="5638" y="6575"/>
                    <a:pt x="5634" y="7027"/>
                    <a:pt x="5549" y="7469"/>
                  </a:cubicBezTo>
                  <a:cubicBezTo>
                    <a:pt x="5531" y="7554"/>
                    <a:pt x="5504" y="7636"/>
                    <a:pt x="5474" y="7718"/>
                  </a:cubicBezTo>
                  <a:cubicBezTo>
                    <a:pt x="5158" y="7945"/>
                    <a:pt x="4827" y="8153"/>
                    <a:pt x="4482" y="8336"/>
                  </a:cubicBezTo>
                  <a:cubicBezTo>
                    <a:pt x="4731" y="8012"/>
                    <a:pt x="4890" y="7602"/>
                    <a:pt x="4956" y="7222"/>
                  </a:cubicBezTo>
                  <a:cubicBezTo>
                    <a:pt x="4990" y="6940"/>
                    <a:pt x="4968" y="6653"/>
                    <a:pt x="4935" y="6371"/>
                  </a:cubicBezTo>
                  <a:cubicBezTo>
                    <a:pt x="4923" y="6304"/>
                    <a:pt x="4914" y="6233"/>
                    <a:pt x="4892" y="6166"/>
                  </a:cubicBezTo>
                  <a:cubicBezTo>
                    <a:pt x="5622" y="4954"/>
                    <a:pt x="5999" y="3704"/>
                    <a:pt x="6168" y="2227"/>
                  </a:cubicBezTo>
                  <a:cubicBezTo>
                    <a:pt x="6234" y="1702"/>
                    <a:pt x="6261" y="1173"/>
                    <a:pt x="6354" y="652"/>
                  </a:cubicBezTo>
                  <a:cubicBezTo>
                    <a:pt x="6366" y="458"/>
                    <a:pt x="6496" y="202"/>
                    <a:pt x="6336" y="42"/>
                  </a:cubicBezTo>
                  <a:cubicBezTo>
                    <a:pt x="6297" y="13"/>
                    <a:pt x="6256" y="1"/>
                    <a:pt x="621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0"/>
            <p:cNvSpPr/>
            <p:nvPr/>
          </p:nvSpPr>
          <p:spPr>
            <a:xfrm>
              <a:off x="7232068" y="3576781"/>
              <a:ext cx="252512" cy="424444"/>
            </a:xfrm>
            <a:custGeom>
              <a:avLst/>
              <a:gdLst/>
              <a:ahLst/>
              <a:cxnLst/>
              <a:rect l="l" t="t" r="r" b="b"/>
              <a:pathLst>
                <a:path w="5180" h="8707" extrusionOk="0">
                  <a:moveTo>
                    <a:pt x="5179" y="1"/>
                  </a:moveTo>
                  <a:lnTo>
                    <a:pt x="5179" y="1"/>
                  </a:lnTo>
                  <a:cubicBezTo>
                    <a:pt x="5090" y="59"/>
                    <a:pt x="5002" y="117"/>
                    <a:pt x="4913" y="176"/>
                  </a:cubicBezTo>
                  <a:cubicBezTo>
                    <a:pt x="4878" y="281"/>
                    <a:pt x="4843" y="386"/>
                    <a:pt x="4809" y="491"/>
                  </a:cubicBezTo>
                  <a:cubicBezTo>
                    <a:pt x="4820" y="484"/>
                    <a:pt x="4832" y="481"/>
                    <a:pt x="4846" y="481"/>
                  </a:cubicBezTo>
                  <a:cubicBezTo>
                    <a:pt x="4860" y="481"/>
                    <a:pt x="4875" y="485"/>
                    <a:pt x="4892" y="495"/>
                  </a:cubicBezTo>
                  <a:cubicBezTo>
                    <a:pt x="4994" y="581"/>
                    <a:pt x="4743" y="797"/>
                    <a:pt x="4701" y="887"/>
                  </a:cubicBezTo>
                  <a:cubicBezTo>
                    <a:pt x="4688" y="906"/>
                    <a:pt x="4674" y="924"/>
                    <a:pt x="4660" y="942"/>
                  </a:cubicBezTo>
                  <a:cubicBezTo>
                    <a:pt x="4573" y="1207"/>
                    <a:pt x="4486" y="1473"/>
                    <a:pt x="4399" y="1739"/>
                  </a:cubicBezTo>
                  <a:cubicBezTo>
                    <a:pt x="4061" y="2766"/>
                    <a:pt x="3720" y="3800"/>
                    <a:pt x="3264" y="4776"/>
                  </a:cubicBezTo>
                  <a:cubicBezTo>
                    <a:pt x="3375" y="4663"/>
                    <a:pt x="3490" y="4553"/>
                    <a:pt x="3612" y="4449"/>
                  </a:cubicBezTo>
                  <a:cubicBezTo>
                    <a:pt x="3689" y="4403"/>
                    <a:pt x="3751" y="4260"/>
                    <a:pt x="3843" y="4260"/>
                  </a:cubicBezTo>
                  <a:cubicBezTo>
                    <a:pt x="3859" y="4260"/>
                    <a:pt x="3876" y="4264"/>
                    <a:pt x="3894" y="4274"/>
                  </a:cubicBezTo>
                  <a:cubicBezTo>
                    <a:pt x="4004" y="4376"/>
                    <a:pt x="3774" y="4520"/>
                    <a:pt x="3741" y="4611"/>
                  </a:cubicBezTo>
                  <a:cubicBezTo>
                    <a:pt x="3584" y="4850"/>
                    <a:pt x="3398" y="5070"/>
                    <a:pt x="3188" y="5266"/>
                  </a:cubicBezTo>
                  <a:cubicBezTo>
                    <a:pt x="3081" y="5367"/>
                    <a:pt x="2972" y="5464"/>
                    <a:pt x="2861" y="5560"/>
                  </a:cubicBezTo>
                  <a:cubicBezTo>
                    <a:pt x="2177" y="6775"/>
                    <a:pt x="1232" y="7866"/>
                    <a:pt x="75" y="8630"/>
                  </a:cubicBezTo>
                  <a:cubicBezTo>
                    <a:pt x="50" y="8656"/>
                    <a:pt x="24" y="8683"/>
                    <a:pt x="0" y="8707"/>
                  </a:cubicBezTo>
                  <a:cubicBezTo>
                    <a:pt x="784" y="8370"/>
                    <a:pt x="1576" y="8026"/>
                    <a:pt x="2215" y="7452"/>
                  </a:cubicBezTo>
                  <a:cubicBezTo>
                    <a:pt x="2744" y="6992"/>
                    <a:pt x="3169" y="6392"/>
                    <a:pt x="3552" y="5821"/>
                  </a:cubicBezTo>
                  <a:cubicBezTo>
                    <a:pt x="3845" y="5391"/>
                    <a:pt x="4122" y="4947"/>
                    <a:pt x="4320" y="4463"/>
                  </a:cubicBezTo>
                  <a:cubicBezTo>
                    <a:pt x="4642" y="3703"/>
                    <a:pt x="4815" y="2892"/>
                    <a:pt x="4924" y="2077"/>
                  </a:cubicBezTo>
                  <a:cubicBezTo>
                    <a:pt x="5031" y="1387"/>
                    <a:pt x="5023" y="682"/>
                    <a:pt x="5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0"/>
            <p:cNvSpPr/>
            <p:nvPr/>
          </p:nvSpPr>
          <p:spPr>
            <a:xfrm>
              <a:off x="7736946" y="3040022"/>
              <a:ext cx="15014" cy="39095"/>
            </a:xfrm>
            <a:custGeom>
              <a:avLst/>
              <a:gdLst/>
              <a:ahLst/>
              <a:cxnLst/>
              <a:rect l="l" t="t" r="r" b="b"/>
              <a:pathLst>
                <a:path w="308" h="802" extrusionOk="0">
                  <a:moveTo>
                    <a:pt x="0" y="1"/>
                  </a:moveTo>
                  <a:cubicBezTo>
                    <a:pt x="92" y="267"/>
                    <a:pt x="180" y="533"/>
                    <a:pt x="268" y="801"/>
                  </a:cubicBezTo>
                  <a:cubicBezTo>
                    <a:pt x="278" y="622"/>
                    <a:pt x="290" y="442"/>
                    <a:pt x="298" y="265"/>
                  </a:cubicBezTo>
                  <a:cubicBezTo>
                    <a:pt x="305" y="227"/>
                    <a:pt x="305" y="169"/>
                    <a:pt x="307" y="106"/>
                  </a:cubicBezTo>
                  <a:cubicBezTo>
                    <a:pt x="245" y="64"/>
                    <a:pt x="179" y="30"/>
                    <a:pt x="109" y="10"/>
                  </a:cubicBezTo>
                  <a:cubicBezTo>
                    <a:pt x="73" y="3"/>
                    <a:pt x="37" y="1"/>
                    <a:pt x="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0"/>
            <p:cNvSpPr/>
            <p:nvPr/>
          </p:nvSpPr>
          <p:spPr>
            <a:xfrm>
              <a:off x="7726904" y="3008190"/>
              <a:ext cx="64395" cy="44555"/>
            </a:xfrm>
            <a:custGeom>
              <a:avLst/>
              <a:gdLst/>
              <a:ahLst/>
              <a:cxnLst/>
              <a:rect l="l" t="t" r="r" b="b"/>
              <a:pathLst>
                <a:path w="1321" h="914" extrusionOk="0">
                  <a:moveTo>
                    <a:pt x="553" y="1"/>
                  </a:moveTo>
                  <a:cubicBezTo>
                    <a:pt x="542" y="1"/>
                    <a:pt x="532" y="1"/>
                    <a:pt x="522" y="2"/>
                  </a:cubicBezTo>
                  <a:cubicBezTo>
                    <a:pt x="518" y="3"/>
                    <a:pt x="515" y="3"/>
                    <a:pt x="513" y="3"/>
                  </a:cubicBezTo>
                  <a:cubicBezTo>
                    <a:pt x="327" y="20"/>
                    <a:pt x="183" y="64"/>
                    <a:pt x="9" y="103"/>
                  </a:cubicBezTo>
                  <a:cubicBezTo>
                    <a:pt x="7" y="103"/>
                    <a:pt x="4" y="104"/>
                    <a:pt x="1" y="104"/>
                  </a:cubicBezTo>
                  <a:cubicBezTo>
                    <a:pt x="25" y="170"/>
                    <a:pt x="48" y="234"/>
                    <a:pt x="71" y="294"/>
                  </a:cubicBezTo>
                  <a:cubicBezTo>
                    <a:pt x="140" y="270"/>
                    <a:pt x="218" y="259"/>
                    <a:pt x="294" y="259"/>
                  </a:cubicBezTo>
                  <a:cubicBezTo>
                    <a:pt x="372" y="259"/>
                    <a:pt x="447" y="270"/>
                    <a:pt x="509" y="289"/>
                  </a:cubicBezTo>
                  <a:cubicBezTo>
                    <a:pt x="777" y="382"/>
                    <a:pt x="1009" y="604"/>
                    <a:pt x="1113" y="867"/>
                  </a:cubicBezTo>
                  <a:cubicBezTo>
                    <a:pt x="1120" y="882"/>
                    <a:pt x="1127" y="898"/>
                    <a:pt x="1133" y="913"/>
                  </a:cubicBezTo>
                  <a:cubicBezTo>
                    <a:pt x="1186" y="877"/>
                    <a:pt x="1240" y="841"/>
                    <a:pt x="1289" y="805"/>
                  </a:cubicBezTo>
                  <a:cubicBezTo>
                    <a:pt x="1301" y="799"/>
                    <a:pt x="1310" y="793"/>
                    <a:pt x="1321" y="786"/>
                  </a:cubicBezTo>
                  <a:cubicBezTo>
                    <a:pt x="1311" y="772"/>
                    <a:pt x="1302" y="756"/>
                    <a:pt x="1291" y="741"/>
                  </a:cubicBezTo>
                  <a:cubicBezTo>
                    <a:pt x="1096" y="466"/>
                    <a:pt x="945" y="1"/>
                    <a:pt x="55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0"/>
            <p:cNvSpPr/>
            <p:nvPr/>
          </p:nvSpPr>
          <p:spPr>
            <a:xfrm>
              <a:off x="7560285" y="3000244"/>
              <a:ext cx="206494" cy="233842"/>
            </a:xfrm>
            <a:custGeom>
              <a:avLst/>
              <a:gdLst/>
              <a:ahLst/>
              <a:cxnLst/>
              <a:rect l="l" t="t" r="r" b="b"/>
              <a:pathLst>
                <a:path w="4236" h="4797" extrusionOk="0">
                  <a:moveTo>
                    <a:pt x="2849" y="1"/>
                  </a:moveTo>
                  <a:cubicBezTo>
                    <a:pt x="2574" y="66"/>
                    <a:pt x="2302" y="144"/>
                    <a:pt x="2031" y="226"/>
                  </a:cubicBezTo>
                  <a:cubicBezTo>
                    <a:pt x="1784" y="300"/>
                    <a:pt x="1540" y="377"/>
                    <a:pt x="1293" y="448"/>
                  </a:cubicBezTo>
                  <a:cubicBezTo>
                    <a:pt x="899" y="565"/>
                    <a:pt x="482" y="628"/>
                    <a:pt x="128" y="848"/>
                  </a:cubicBezTo>
                  <a:cubicBezTo>
                    <a:pt x="1" y="945"/>
                    <a:pt x="92" y="1124"/>
                    <a:pt x="98" y="1255"/>
                  </a:cubicBezTo>
                  <a:cubicBezTo>
                    <a:pt x="165" y="1672"/>
                    <a:pt x="239" y="2088"/>
                    <a:pt x="306" y="2506"/>
                  </a:cubicBezTo>
                  <a:cubicBezTo>
                    <a:pt x="409" y="3128"/>
                    <a:pt x="509" y="3754"/>
                    <a:pt x="702" y="4353"/>
                  </a:cubicBezTo>
                  <a:cubicBezTo>
                    <a:pt x="799" y="4686"/>
                    <a:pt x="950" y="4796"/>
                    <a:pt x="1236" y="4796"/>
                  </a:cubicBezTo>
                  <a:cubicBezTo>
                    <a:pt x="1285" y="4796"/>
                    <a:pt x="1337" y="4793"/>
                    <a:pt x="1394" y="4787"/>
                  </a:cubicBezTo>
                  <a:cubicBezTo>
                    <a:pt x="1675" y="4760"/>
                    <a:pt x="1933" y="4706"/>
                    <a:pt x="2193" y="4650"/>
                  </a:cubicBezTo>
                  <a:lnTo>
                    <a:pt x="2194" y="4650"/>
                  </a:lnTo>
                  <a:cubicBezTo>
                    <a:pt x="2370" y="4611"/>
                    <a:pt x="2547" y="4570"/>
                    <a:pt x="2731" y="4533"/>
                  </a:cubicBezTo>
                  <a:cubicBezTo>
                    <a:pt x="3018" y="4469"/>
                    <a:pt x="3313" y="4412"/>
                    <a:pt x="3587" y="4310"/>
                  </a:cubicBezTo>
                  <a:cubicBezTo>
                    <a:pt x="3611" y="4242"/>
                    <a:pt x="3653" y="4171"/>
                    <a:pt x="3637" y="4099"/>
                  </a:cubicBezTo>
                  <a:cubicBezTo>
                    <a:pt x="3619" y="3699"/>
                    <a:pt x="3510" y="3323"/>
                    <a:pt x="3419" y="2937"/>
                  </a:cubicBezTo>
                  <a:cubicBezTo>
                    <a:pt x="3265" y="2311"/>
                    <a:pt x="3175" y="1666"/>
                    <a:pt x="2970" y="1053"/>
                  </a:cubicBezTo>
                  <a:cubicBezTo>
                    <a:pt x="2957" y="1022"/>
                    <a:pt x="2984" y="998"/>
                    <a:pt x="3011" y="998"/>
                  </a:cubicBezTo>
                  <a:cubicBezTo>
                    <a:pt x="3026" y="998"/>
                    <a:pt x="3041" y="1007"/>
                    <a:pt x="3047" y="1027"/>
                  </a:cubicBezTo>
                  <a:cubicBezTo>
                    <a:pt x="3084" y="1148"/>
                    <a:pt x="3138" y="1263"/>
                    <a:pt x="3179" y="1383"/>
                  </a:cubicBezTo>
                  <a:cubicBezTo>
                    <a:pt x="3447" y="2179"/>
                    <a:pt x="3747" y="2965"/>
                    <a:pt x="3966" y="3774"/>
                  </a:cubicBezTo>
                  <a:cubicBezTo>
                    <a:pt x="3979" y="3878"/>
                    <a:pt x="4002" y="3992"/>
                    <a:pt x="4004" y="4102"/>
                  </a:cubicBezTo>
                  <a:cubicBezTo>
                    <a:pt x="4113" y="4025"/>
                    <a:pt x="4236" y="3918"/>
                    <a:pt x="4198" y="3772"/>
                  </a:cubicBezTo>
                  <a:cubicBezTo>
                    <a:pt x="4127" y="3493"/>
                    <a:pt x="4018" y="3225"/>
                    <a:pt x="3929" y="2951"/>
                  </a:cubicBezTo>
                  <a:cubicBezTo>
                    <a:pt x="3697" y="2278"/>
                    <a:pt x="3464" y="1605"/>
                    <a:pt x="3236" y="930"/>
                  </a:cubicBezTo>
                  <a:cubicBezTo>
                    <a:pt x="3118" y="615"/>
                    <a:pt x="3030" y="285"/>
                    <a:pt x="284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0"/>
            <p:cNvSpPr/>
            <p:nvPr/>
          </p:nvSpPr>
          <p:spPr>
            <a:xfrm>
              <a:off x="7570961" y="2979282"/>
              <a:ext cx="106708" cy="38121"/>
            </a:xfrm>
            <a:custGeom>
              <a:avLst/>
              <a:gdLst/>
              <a:ahLst/>
              <a:cxnLst/>
              <a:rect l="l" t="t" r="r" b="b"/>
              <a:pathLst>
                <a:path w="2189" h="782" extrusionOk="0">
                  <a:moveTo>
                    <a:pt x="2111" y="0"/>
                  </a:moveTo>
                  <a:cubicBezTo>
                    <a:pt x="1927" y="18"/>
                    <a:pt x="1743" y="41"/>
                    <a:pt x="1559" y="74"/>
                  </a:cubicBezTo>
                  <a:cubicBezTo>
                    <a:pt x="1105" y="151"/>
                    <a:pt x="659" y="278"/>
                    <a:pt x="246" y="476"/>
                  </a:cubicBezTo>
                  <a:cubicBezTo>
                    <a:pt x="41" y="558"/>
                    <a:pt x="8" y="645"/>
                    <a:pt x="0" y="782"/>
                  </a:cubicBezTo>
                  <a:cubicBezTo>
                    <a:pt x="122" y="735"/>
                    <a:pt x="248" y="697"/>
                    <a:pt x="365" y="654"/>
                  </a:cubicBezTo>
                  <a:cubicBezTo>
                    <a:pt x="791" y="526"/>
                    <a:pt x="1213" y="380"/>
                    <a:pt x="1640" y="252"/>
                  </a:cubicBezTo>
                  <a:cubicBezTo>
                    <a:pt x="1822" y="198"/>
                    <a:pt x="2004" y="146"/>
                    <a:pt x="2188" y="100"/>
                  </a:cubicBezTo>
                  <a:cubicBezTo>
                    <a:pt x="2163" y="62"/>
                    <a:pt x="2139" y="26"/>
                    <a:pt x="211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0"/>
            <p:cNvSpPr/>
            <p:nvPr/>
          </p:nvSpPr>
          <p:spPr>
            <a:xfrm>
              <a:off x="7683129" y="2666129"/>
              <a:ext cx="281273" cy="370725"/>
            </a:xfrm>
            <a:custGeom>
              <a:avLst/>
              <a:gdLst/>
              <a:ahLst/>
              <a:cxnLst/>
              <a:rect l="l" t="t" r="r" b="b"/>
              <a:pathLst>
                <a:path w="5770" h="7605" extrusionOk="0">
                  <a:moveTo>
                    <a:pt x="3389" y="0"/>
                  </a:moveTo>
                  <a:cubicBezTo>
                    <a:pt x="3372" y="15"/>
                    <a:pt x="3354" y="21"/>
                    <a:pt x="3338" y="21"/>
                  </a:cubicBezTo>
                  <a:cubicBezTo>
                    <a:pt x="3324" y="21"/>
                    <a:pt x="3312" y="17"/>
                    <a:pt x="3301" y="11"/>
                  </a:cubicBezTo>
                  <a:cubicBezTo>
                    <a:pt x="2490" y="246"/>
                    <a:pt x="1883" y="908"/>
                    <a:pt x="1640" y="1729"/>
                  </a:cubicBezTo>
                  <a:cubicBezTo>
                    <a:pt x="1578" y="1914"/>
                    <a:pt x="1529" y="2099"/>
                    <a:pt x="1493" y="2287"/>
                  </a:cubicBezTo>
                  <a:cubicBezTo>
                    <a:pt x="1487" y="2395"/>
                    <a:pt x="1395" y="2485"/>
                    <a:pt x="1294" y="2485"/>
                  </a:cubicBezTo>
                  <a:cubicBezTo>
                    <a:pt x="1264" y="2485"/>
                    <a:pt x="1233" y="2477"/>
                    <a:pt x="1203" y="2459"/>
                  </a:cubicBezTo>
                  <a:cubicBezTo>
                    <a:pt x="1060" y="2352"/>
                    <a:pt x="1031" y="2147"/>
                    <a:pt x="963" y="1991"/>
                  </a:cubicBezTo>
                  <a:cubicBezTo>
                    <a:pt x="952" y="1962"/>
                    <a:pt x="943" y="1933"/>
                    <a:pt x="934" y="1904"/>
                  </a:cubicBezTo>
                  <a:cubicBezTo>
                    <a:pt x="910" y="2015"/>
                    <a:pt x="875" y="2126"/>
                    <a:pt x="841" y="2234"/>
                  </a:cubicBezTo>
                  <a:cubicBezTo>
                    <a:pt x="241" y="3999"/>
                    <a:pt x="1" y="3716"/>
                    <a:pt x="1373" y="5066"/>
                  </a:cubicBezTo>
                  <a:cubicBezTo>
                    <a:pt x="1630" y="5317"/>
                    <a:pt x="1623" y="5698"/>
                    <a:pt x="1708" y="6024"/>
                  </a:cubicBezTo>
                  <a:cubicBezTo>
                    <a:pt x="1718" y="6077"/>
                    <a:pt x="1734" y="6160"/>
                    <a:pt x="1744" y="6251"/>
                  </a:cubicBezTo>
                  <a:cubicBezTo>
                    <a:pt x="1782" y="6402"/>
                    <a:pt x="1809" y="6554"/>
                    <a:pt x="1805" y="6667"/>
                  </a:cubicBezTo>
                  <a:cubicBezTo>
                    <a:pt x="2000" y="6754"/>
                    <a:pt x="2163" y="6918"/>
                    <a:pt x="2272" y="7101"/>
                  </a:cubicBezTo>
                  <a:cubicBezTo>
                    <a:pt x="2327" y="7197"/>
                    <a:pt x="2465" y="7420"/>
                    <a:pt x="2516" y="7605"/>
                  </a:cubicBezTo>
                  <a:cubicBezTo>
                    <a:pt x="2585" y="7563"/>
                    <a:pt x="2659" y="7525"/>
                    <a:pt x="2738" y="7502"/>
                  </a:cubicBezTo>
                  <a:cubicBezTo>
                    <a:pt x="2787" y="7494"/>
                    <a:pt x="2836" y="7490"/>
                    <a:pt x="2886" y="7490"/>
                  </a:cubicBezTo>
                  <a:cubicBezTo>
                    <a:pt x="3086" y="7490"/>
                    <a:pt x="3286" y="7545"/>
                    <a:pt x="3487" y="7545"/>
                  </a:cubicBezTo>
                  <a:cubicBezTo>
                    <a:pt x="3510" y="7545"/>
                    <a:pt x="3534" y="7545"/>
                    <a:pt x="3558" y="7543"/>
                  </a:cubicBezTo>
                  <a:cubicBezTo>
                    <a:pt x="3755" y="7541"/>
                    <a:pt x="3895" y="7379"/>
                    <a:pt x="4042" y="7269"/>
                  </a:cubicBezTo>
                  <a:cubicBezTo>
                    <a:pt x="4237" y="7110"/>
                    <a:pt x="4422" y="6944"/>
                    <a:pt x="4601" y="6768"/>
                  </a:cubicBezTo>
                  <a:cubicBezTo>
                    <a:pt x="4869" y="6512"/>
                    <a:pt x="5156" y="6275"/>
                    <a:pt x="5427" y="6021"/>
                  </a:cubicBezTo>
                  <a:cubicBezTo>
                    <a:pt x="5286" y="5767"/>
                    <a:pt x="5305" y="5247"/>
                    <a:pt x="5375" y="5064"/>
                  </a:cubicBezTo>
                  <a:cubicBezTo>
                    <a:pt x="5376" y="5020"/>
                    <a:pt x="5372" y="4970"/>
                    <a:pt x="5377" y="4921"/>
                  </a:cubicBezTo>
                  <a:cubicBezTo>
                    <a:pt x="5077" y="4613"/>
                    <a:pt x="4771" y="4309"/>
                    <a:pt x="4458" y="4012"/>
                  </a:cubicBezTo>
                  <a:cubicBezTo>
                    <a:pt x="4408" y="3960"/>
                    <a:pt x="4355" y="3908"/>
                    <a:pt x="4310" y="3851"/>
                  </a:cubicBezTo>
                  <a:cubicBezTo>
                    <a:pt x="4224" y="3904"/>
                    <a:pt x="4137" y="3957"/>
                    <a:pt x="4051" y="4007"/>
                  </a:cubicBezTo>
                  <a:cubicBezTo>
                    <a:pt x="4003" y="4041"/>
                    <a:pt x="3946" y="4062"/>
                    <a:pt x="3889" y="4062"/>
                  </a:cubicBezTo>
                  <a:cubicBezTo>
                    <a:pt x="3858" y="4062"/>
                    <a:pt x="3827" y="4056"/>
                    <a:pt x="3796" y="4042"/>
                  </a:cubicBezTo>
                  <a:cubicBezTo>
                    <a:pt x="3456" y="3827"/>
                    <a:pt x="3192" y="3503"/>
                    <a:pt x="2903" y="3227"/>
                  </a:cubicBezTo>
                  <a:cubicBezTo>
                    <a:pt x="2627" y="2971"/>
                    <a:pt x="2410" y="2669"/>
                    <a:pt x="2200" y="2362"/>
                  </a:cubicBezTo>
                  <a:cubicBezTo>
                    <a:pt x="2188" y="2344"/>
                    <a:pt x="2189" y="2322"/>
                    <a:pt x="2179" y="2305"/>
                  </a:cubicBezTo>
                  <a:cubicBezTo>
                    <a:pt x="2149" y="2251"/>
                    <a:pt x="2196" y="2190"/>
                    <a:pt x="2251" y="2190"/>
                  </a:cubicBezTo>
                  <a:cubicBezTo>
                    <a:pt x="2258" y="2190"/>
                    <a:pt x="2265" y="2191"/>
                    <a:pt x="2272" y="2193"/>
                  </a:cubicBezTo>
                  <a:cubicBezTo>
                    <a:pt x="2370" y="2202"/>
                    <a:pt x="2443" y="2275"/>
                    <a:pt x="2521" y="2327"/>
                  </a:cubicBezTo>
                  <a:cubicBezTo>
                    <a:pt x="3064" y="2665"/>
                    <a:pt x="3394" y="3244"/>
                    <a:pt x="3882" y="3649"/>
                  </a:cubicBezTo>
                  <a:cubicBezTo>
                    <a:pt x="4562" y="3166"/>
                    <a:pt x="5254" y="2671"/>
                    <a:pt x="5770" y="2030"/>
                  </a:cubicBezTo>
                  <a:cubicBezTo>
                    <a:pt x="4951" y="1366"/>
                    <a:pt x="4355" y="439"/>
                    <a:pt x="3389"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0"/>
            <p:cNvSpPr/>
            <p:nvPr/>
          </p:nvSpPr>
          <p:spPr>
            <a:xfrm>
              <a:off x="7615955" y="2950424"/>
              <a:ext cx="40997" cy="20474"/>
            </a:xfrm>
            <a:custGeom>
              <a:avLst/>
              <a:gdLst/>
              <a:ahLst/>
              <a:cxnLst/>
              <a:rect l="l" t="t" r="r" b="b"/>
              <a:pathLst>
                <a:path w="841" h="420" extrusionOk="0">
                  <a:moveTo>
                    <a:pt x="616" y="0"/>
                  </a:moveTo>
                  <a:cubicBezTo>
                    <a:pt x="609" y="0"/>
                    <a:pt x="601" y="1"/>
                    <a:pt x="593" y="2"/>
                  </a:cubicBezTo>
                  <a:cubicBezTo>
                    <a:pt x="513" y="36"/>
                    <a:pt x="439" y="77"/>
                    <a:pt x="368" y="124"/>
                  </a:cubicBezTo>
                  <a:cubicBezTo>
                    <a:pt x="238" y="210"/>
                    <a:pt x="118" y="314"/>
                    <a:pt x="1" y="420"/>
                  </a:cubicBezTo>
                  <a:cubicBezTo>
                    <a:pt x="153" y="376"/>
                    <a:pt x="306" y="338"/>
                    <a:pt x="462" y="305"/>
                  </a:cubicBezTo>
                  <a:cubicBezTo>
                    <a:pt x="588" y="278"/>
                    <a:pt x="714" y="255"/>
                    <a:pt x="841" y="235"/>
                  </a:cubicBezTo>
                  <a:cubicBezTo>
                    <a:pt x="787" y="119"/>
                    <a:pt x="728" y="0"/>
                    <a:pt x="61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0"/>
            <p:cNvSpPr/>
            <p:nvPr/>
          </p:nvSpPr>
          <p:spPr>
            <a:xfrm>
              <a:off x="7715546" y="2942088"/>
              <a:ext cx="35829" cy="55377"/>
            </a:xfrm>
            <a:custGeom>
              <a:avLst/>
              <a:gdLst/>
              <a:ahLst/>
              <a:cxnLst/>
              <a:rect l="l" t="t" r="r" b="b"/>
              <a:pathLst>
                <a:path w="735" h="1136" extrusionOk="0">
                  <a:moveTo>
                    <a:pt x="624" y="1"/>
                  </a:moveTo>
                  <a:cubicBezTo>
                    <a:pt x="518" y="201"/>
                    <a:pt x="382" y="401"/>
                    <a:pt x="339" y="491"/>
                  </a:cubicBezTo>
                  <a:cubicBezTo>
                    <a:pt x="276" y="573"/>
                    <a:pt x="142" y="824"/>
                    <a:pt x="0" y="980"/>
                  </a:cubicBezTo>
                  <a:cubicBezTo>
                    <a:pt x="35" y="1027"/>
                    <a:pt x="67" y="1079"/>
                    <a:pt x="96" y="1135"/>
                  </a:cubicBezTo>
                  <a:cubicBezTo>
                    <a:pt x="296" y="1033"/>
                    <a:pt x="580" y="963"/>
                    <a:pt x="730" y="946"/>
                  </a:cubicBezTo>
                  <a:cubicBezTo>
                    <a:pt x="729" y="937"/>
                    <a:pt x="728" y="927"/>
                    <a:pt x="727" y="918"/>
                  </a:cubicBezTo>
                  <a:cubicBezTo>
                    <a:pt x="683" y="613"/>
                    <a:pt x="735" y="286"/>
                    <a:pt x="62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0"/>
            <p:cNvSpPr/>
            <p:nvPr/>
          </p:nvSpPr>
          <p:spPr>
            <a:xfrm>
              <a:off x="7480875" y="3128109"/>
              <a:ext cx="30028" cy="34318"/>
            </a:xfrm>
            <a:custGeom>
              <a:avLst/>
              <a:gdLst/>
              <a:ahLst/>
              <a:cxnLst/>
              <a:rect l="l" t="t" r="r" b="b"/>
              <a:pathLst>
                <a:path w="616" h="704" extrusionOk="0">
                  <a:moveTo>
                    <a:pt x="467" y="0"/>
                  </a:moveTo>
                  <a:cubicBezTo>
                    <a:pt x="435" y="0"/>
                    <a:pt x="387" y="27"/>
                    <a:pt x="317" y="92"/>
                  </a:cubicBezTo>
                  <a:cubicBezTo>
                    <a:pt x="134" y="297"/>
                    <a:pt x="1" y="618"/>
                    <a:pt x="365" y="703"/>
                  </a:cubicBezTo>
                  <a:cubicBezTo>
                    <a:pt x="407" y="584"/>
                    <a:pt x="615" y="0"/>
                    <a:pt x="46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0"/>
            <p:cNvSpPr/>
            <p:nvPr/>
          </p:nvSpPr>
          <p:spPr>
            <a:xfrm>
              <a:off x="7373241" y="3066930"/>
              <a:ext cx="35829" cy="44506"/>
            </a:xfrm>
            <a:custGeom>
              <a:avLst/>
              <a:gdLst/>
              <a:ahLst/>
              <a:cxnLst/>
              <a:rect l="l" t="t" r="r" b="b"/>
              <a:pathLst>
                <a:path w="735" h="913" extrusionOk="0">
                  <a:moveTo>
                    <a:pt x="650" y="0"/>
                  </a:moveTo>
                  <a:lnTo>
                    <a:pt x="650" y="0"/>
                  </a:lnTo>
                  <a:cubicBezTo>
                    <a:pt x="387" y="195"/>
                    <a:pt x="113" y="578"/>
                    <a:pt x="1" y="912"/>
                  </a:cubicBezTo>
                  <a:cubicBezTo>
                    <a:pt x="67" y="872"/>
                    <a:pt x="133" y="832"/>
                    <a:pt x="198" y="790"/>
                  </a:cubicBezTo>
                  <a:cubicBezTo>
                    <a:pt x="436" y="613"/>
                    <a:pt x="734" y="315"/>
                    <a:pt x="65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0"/>
            <p:cNvSpPr/>
            <p:nvPr/>
          </p:nvSpPr>
          <p:spPr>
            <a:xfrm>
              <a:off x="7397030" y="3069807"/>
              <a:ext cx="152141" cy="58448"/>
            </a:xfrm>
            <a:custGeom>
              <a:avLst/>
              <a:gdLst/>
              <a:ahLst/>
              <a:cxnLst/>
              <a:rect l="l" t="t" r="r" b="b"/>
              <a:pathLst>
                <a:path w="3121" h="1199" extrusionOk="0">
                  <a:moveTo>
                    <a:pt x="410" y="0"/>
                  </a:moveTo>
                  <a:cubicBezTo>
                    <a:pt x="402" y="226"/>
                    <a:pt x="228" y="595"/>
                    <a:pt x="0" y="857"/>
                  </a:cubicBezTo>
                  <a:cubicBezTo>
                    <a:pt x="133" y="788"/>
                    <a:pt x="269" y="729"/>
                    <a:pt x="418" y="729"/>
                  </a:cubicBezTo>
                  <a:cubicBezTo>
                    <a:pt x="436" y="729"/>
                    <a:pt x="454" y="729"/>
                    <a:pt x="472" y="731"/>
                  </a:cubicBezTo>
                  <a:cubicBezTo>
                    <a:pt x="646" y="764"/>
                    <a:pt x="1346" y="970"/>
                    <a:pt x="1626" y="1199"/>
                  </a:cubicBezTo>
                  <a:cubicBezTo>
                    <a:pt x="1751" y="991"/>
                    <a:pt x="1940" y="816"/>
                    <a:pt x="2160" y="816"/>
                  </a:cubicBezTo>
                  <a:cubicBezTo>
                    <a:pt x="2221" y="816"/>
                    <a:pt x="2284" y="830"/>
                    <a:pt x="2349" y="859"/>
                  </a:cubicBezTo>
                  <a:cubicBezTo>
                    <a:pt x="2474" y="938"/>
                    <a:pt x="2528" y="1058"/>
                    <a:pt x="2543" y="1192"/>
                  </a:cubicBezTo>
                  <a:cubicBezTo>
                    <a:pt x="2604" y="1131"/>
                    <a:pt x="2676" y="1082"/>
                    <a:pt x="2758" y="1046"/>
                  </a:cubicBezTo>
                  <a:cubicBezTo>
                    <a:pt x="2820" y="1015"/>
                    <a:pt x="2882" y="1000"/>
                    <a:pt x="2941" y="1000"/>
                  </a:cubicBezTo>
                  <a:cubicBezTo>
                    <a:pt x="3006" y="1000"/>
                    <a:pt x="3067" y="1017"/>
                    <a:pt x="3121" y="1046"/>
                  </a:cubicBezTo>
                  <a:cubicBezTo>
                    <a:pt x="3076" y="847"/>
                    <a:pt x="3033" y="646"/>
                    <a:pt x="2994" y="446"/>
                  </a:cubicBezTo>
                  <a:cubicBezTo>
                    <a:pt x="2994" y="433"/>
                    <a:pt x="2992" y="419"/>
                    <a:pt x="2989" y="404"/>
                  </a:cubicBezTo>
                  <a:cubicBezTo>
                    <a:pt x="2795" y="497"/>
                    <a:pt x="2530" y="518"/>
                    <a:pt x="2324" y="518"/>
                  </a:cubicBezTo>
                  <a:cubicBezTo>
                    <a:pt x="2279" y="518"/>
                    <a:pt x="2236" y="517"/>
                    <a:pt x="2198" y="516"/>
                  </a:cubicBezTo>
                  <a:cubicBezTo>
                    <a:pt x="1571" y="499"/>
                    <a:pt x="952" y="314"/>
                    <a:pt x="41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0"/>
            <p:cNvSpPr/>
            <p:nvPr/>
          </p:nvSpPr>
          <p:spPr>
            <a:xfrm>
              <a:off x="7597674" y="2443401"/>
              <a:ext cx="168959" cy="204203"/>
            </a:xfrm>
            <a:custGeom>
              <a:avLst/>
              <a:gdLst/>
              <a:ahLst/>
              <a:cxnLst/>
              <a:rect l="l" t="t" r="r" b="b"/>
              <a:pathLst>
                <a:path w="3466" h="4189" extrusionOk="0">
                  <a:moveTo>
                    <a:pt x="627" y="0"/>
                  </a:moveTo>
                  <a:cubicBezTo>
                    <a:pt x="461" y="419"/>
                    <a:pt x="425" y="888"/>
                    <a:pt x="490" y="1324"/>
                  </a:cubicBezTo>
                  <a:cubicBezTo>
                    <a:pt x="515" y="1524"/>
                    <a:pt x="632" y="1745"/>
                    <a:pt x="556" y="1943"/>
                  </a:cubicBezTo>
                  <a:cubicBezTo>
                    <a:pt x="401" y="2128"/>
                    <a:pt x="142" y="2212"/>
                    <a:pt x="1" y="2408"/>
                  </a:cubicBezTo>
                  <a:cubicBezTo>
                    <a:pt x="57" y="2616"/>
                    <a:pt x="309" y="2650"/>
                    <a:pt x="474" y="2742"/>
                  </a:cubicBezTo>
                  <a:cubicBezTo>
                    <a:pt x="627" y="2787"/>
                    <a:pt x="677" y="2908"/>
                    <a:pt x="665" y="3057"/>
                  </a:cubicBezTo>
                  <a:cubicBezTo>
                    <a:pt x="684" y="3266"/>
                    <a:pt x="728" y="3476"/>
                    <a:pt x="822" y="3665"/>
                  </a:cubicBezTo>
                  <a:cubicBezTo>
                    <a:pt x="937" y="3908"/>
                    <a:pt x="1083" y="3990"/>
                    <a:pt x="1246" y="3990"/>
                  </a:cubicBezTo>
                  <a:cubicBezTo>
                    <a:pt x="1410" y="3990"/>
                    <a:pt x="1591" y="3907"/>
                    <a:pt x="1774" y="3826"/>
                  </a:cubicBezTo>
                  <a:cubicBezTo>
                    <a:pt x="1827" y="3802"/>
                    <a:pt x="1882" y="3777"/>
                    <a:pt x="1936" y="3754"/>
                  </a:cubicBezTo>
                  <a:cubicBezTo>
                    <a:pt x="1979" y="3733"/>
                    <a:pt x="2019" y="3724"/>
                    <a:pt x="2057" y="3724"/>
                  </a:cubicBezTo>
                  <a:cubicBezTo>
                    <a:pt x="2251" y="3724"/>
                    <a:pt x="2388" y="3966"/>
                    <a:pt x="2509" y="4104"/>
                  </a:cubicBezTo>
                  <a:cubicBezTo>
                    <a:pt x="2524" y="4132"/>
                    <a:pt x="2546" y="4161"/>
                    <a:pt x="2567" y="4188"/>
                  </a:cubicBezTo>
                  <a:cubicBezTo>
                    <a:pt x="2871" y="3719"/>
                    <a:pt x="3152" y="3367"/>
                    <a:pt x="3140" y="2783"/>
                  </a:cubicBezTo>
                  <a:lnTo>
                    <a:pt x="3140" y="2783"/>
                  </a:lnTo>
                  <a:cubicBezTo>
                    <a:pt x="3088" y="2808"/>
                    <a:pt x="3035" y="2823"/>
                    <a:pt x="2982" y="2823"/>
                  </a:cubicBezTo>
                  <a:cubicBezTo>
                    <a:pt x="2974" y="2823"/>
                    <a:pt x="2966" y="2822"/>
                    <a:pt x="2958" y="2822"/>
                  </a:cubicBezTo>
                  <a:cubicBezTo>
                    <a:pt x="2937" y="2909"/>
                    <a:pt x="2902" y="2993"/>
                    <a:pt x="2852" y="3068"/>
                  </a:cubicBezTo>
                  <a:cubicBezTo>
                    <a:pt x="2768" y="3200"/>
                    <a:pt x="2652" y="3296"/>
                    <a:pt x="2534" y="3392"/>
                  </a:cubicBezTo>
                  <a:cubicBezTo>
                    <a:pt x="2482" y="3437"/>
                    <a:pt x="2412" y="3502"/>
                    <a:pt x="2342" y="3502"/>
                  </a:cubicBezTo>
                  <a:cubicBezTo>
                    <a:pt x="2315" y="3502"/>
                    <a:pt x="2288" y="3492"/>
                    <a:pt x="2262" y="3468"/>
                  </a:cubicBezTo>
                  <a:cubicBezTo>
                    <a:pt x="2249" y="3451"/>
                    <a:pt x="2240" y="3436"/>
                    <a:pt x="2235" y="3420"/>
                  </a:cubicBezTo>
                  <a:cubicBezTo>
                    <a:pt x="2187" y="3294"/>
                    <a:pt x="2388" y="3200"/>
                    <a:pt x="2455" y="3103"/>
                  </a:cubicBezTo>
                  <a:cubicBezTo>
                    <a:pt x="2521" y="3028"/>
                    <a:pt x="2578" y="2943"/>
                    <a:pt x="2627" y="2856"/>
                  </a:cubicBezTo>
                  <a:cubicBezTo>
                    <a:pt x="2687" y="2750"/>
                    <a:pt x="2736" y="2639"/>
                    <a:pt x="2776" y="2527"/>
                  </a:cubicBezTo>
                  <a:cubicBezTo>
                    <a:pt x="2810" y="2396"/>
                    <a:pt x="2846" y="2327"/>
                    <a:pt x="2880" y="2327"/>
                  </a:cubicBezTo>
                  <a:cubicBezTo>
                    <a:pt x="2910" y="2327"/>
                    <a:pt x="2937" y="2377"/>
                    <a:pt x="2960" y="2482"/>
                  </a:cubicBezTo>
                  <a:cubicBezTo>
                    <a:pt x="3070" y="2430"/>
                    <a:pt x="3169" y="2352"/>
                    <a:pt x="3266" y="2280"/>
                  </a:cubicBezTo>
                  <a:cubicBezTo>
                    <a:pt x="3344" y="2205"/>
                    <a:pt x="3417" y="2121"/>
                    <a:pt x="3466" y="2023"/>
                  </a:cubicBezTo>
                  <a:lnTo>
                    <a:pt x="3466" y="2023"/>
                  </a:lnTo>
                  <a:cubicBezTo>
                    <a:pt x="3324" y="2075"/>
                    <a:pt x="3176" y="2109"/>
                    <a:pt x="3025" y="2109"/>
                  </a:cubicBezTo>
                  <a:cubicBezTo>
                    <a:pt x="3008" y="2109"/>
                    <a:pt x="2991" y="2108"/>
                    <a:pt x="2974" y="2107"/>
                  </a:cubicBezTo>
                  <a:cubicBezTo>
                    <a:pt x="2907" y="2107"/>
                    <a:pt x="2841" y="2103"/>
                    <a:pt x="2777" y="2096"/>
                  </a:cubicBezTo>
                  <a:cubicBezTo>
                    <a:pt x="2177" y="2033"/>
                    <a:pt x="1728" y="1679"/>
                    <a:pt x="1570" y="1176"/>
                  </a:cubicBezTo>
                  <a:cubicBezTo>
                    <a:pt x="1119" y="922"/>
                    <a:pt x="737" y="517"/>
                    <a:pt x="62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0"/>
            <p:cNvSpPr/>
            <p:nvPr/>
          </p:nvSpPr>
          <p:spPr>
            <a:xfrm>
              <a:off x="7567305" y="2371109"/>
              <a:ext cx="363998" cy="379548"/>
            </a:xfrm>
            <a:custGeom>
              <a:avLst/>
              <a:gdLst/>
              <a:ahLst/>
              <a:cxnLst/>
              <a:rect l="l" t="t" r="r" b="b"/>
              <a:pathLst>
                <a:path w="7467" h="7786" extrusionOk="0">
                  <a:moveTo>
                    <a:pt x="2996" y="1"/>
                  </a:moveTo>
                  <a:cubicBezTo>
                    <a:pt x="2340" y="1"/>
                    <a:pt x="1679" y="193"/>
                    <a:pt x="1140" y="556"/>
                  </a:cubicBezTo>
                  <a:cubicBezTo>
                    <a:pt x="1101" y="582"/>
                    <a:pt x="1039" y="632"/>
                    <a:pt x="981" y="660"/>
                  </a:cubicBezTo>
                  <a:cubicBezTo>
                    <a:pt x="968" y="689"/>
                    <a:pt x="929" y="707"/>
                    <a:pt x="900" y="717"/>
                  </a:cubicBezTo>
                  <a:cubicBezTo>
                    <a:pt x="358" y="929"/>
                    <a:pt x="1" y="1391"/>
                    <a:pt x="45" y="1986"/>
                  </a:cubicBezTo>
                  <a:cubicBezTo>
                    <a:pt x="140" y="1864"/>
                    <a:pt x="262" y="1531"/>
                    <a:pt x="438" y="1531"/>
                  </a:cubicBezTo>
                  <a:cubicBezTo>
                    <a:pt x="469" y="1531"/>
                    <a:pt x="502" y="1541"/>
                    <a:pt x="536" y="1564"/>
                  </a:cubicBezTo>
                  <a:cubicBezTo>
                    <a:pt x="540" y="1565"/>
                    <a:pt x="543" y="1567"/>
                    <a:pt x="546" y="1570"/>
                  </a:cubicBezTo>
                  <a:cubicBezTo>
                    <a:pt x="650" y="1735"/>
                    <a:pt x="588" y="1965"/>
                    <a:pt x="699" y="2137"/>
                  </a:cubicBezTo>
                  <a:cubicBezTo>
                    <a:pt x="720" y="2172"/>
                    <a:pt x="741" y="2209"/>
                    <a:pt x="763" y="2245"/>
                  </a:cubicBezTo>
                  <a:cubicBezTo>
                    <a:pt x="772" y="1981"/>
                    <a:pt x="822" y="1723"/>
                    <a:pt x="959" y="1479"/>
                  </a:cubicBezTo>
                  <a:cubicBezTo>
                    <a:pt x="1002" y="1405"/>
                    <a:pt x="1108" y="1223"/>
                    <a:pt x="1216" y="1157"/>
                  </a:cubicBezTo>
                  <a:cubicBezTo>
                    <a:pt x="1217" y="1019"/>
                    <a:pt x="1243" y="883"/>
                    <a:pt x="1328" y="779"/>
                  </a:cubicBezTo>
                  <a:cubicBezTo>
                    <a:pt x="1342" y="773"/>
                    <a:pt x="1353" y="771"/>
                    <a:pt x="1363" y="771"/>
                  </a:cubicBezTo>
                  <a:cubicBezTo>
                    <a:pt x="1441" y="771"/>
                    <a:pt x="1441" y="912"/>
                    <a:pt x="1456" y="974"/>
                  </a:cubicBezTo>
                  <a:cubicBezTo>
                    <a:pt x="1511" y="1458"/>
                    <a:pt x="1747" y="1928"/>
                    <a:pt x="2131" y="2225"/>
                  </a:cubicBezTo>
                  <a:cubicBezTo>
                    <a:pt x="2132" y="2093"/>
                    <a:pt x="2151" y="1955"/>
                    <a:pt x="2189" y="1813"/>
                  </a:cubicBezTo>
                  <a:cubicBezTo>
                    <a:pt x="2224" y="1659"/>
                    <a:pt x="2277" y="1510"/>
                    <a:pt x="2344" y="1368"/>
                  </a:cubicBezTo>
                  <a:cubicBezTo>
                    <a:pt x="2351" y="1339"/>
                    <a:pt x="2379" y="1322"/>
                    <a:pt x="2407" y="1322"/>
                  </a:cubicBezTo>
                  <a:cubicBezTo>
                    <a:pt x="2416" y="1322"/>
                    <a:pt x="2424" y="1323"/>
                    <a:pt x="2432" y="1327"/>
                  </a:cubicBezTo>
                  <a:cubicBezTo>
                    <a:pt x="2468" y="1342"/>
                    <a:pt x="2486" y="1392"/>
                    <a:pt x="2461" y="1425"/>
                  </a:cubicBezTo>
                  <a:cubicBezTo>
                    <a:pt x="2397" y="1607"/>
                    <a:pt x="2394" y="1806"/>
                    <a:pt x="2401" y="1997"/>
                  </a:cubicBezTo>
                  <a:cubicBezTo>
                    <a:pt x="2414" y="2435"/>
                    <a:pt x="2621" y="2868"/>
                    <a:pt x="3035" y="3055"/>
                  </a:cubicBezTo>
                  <a:cubicBezTo>
                    <a:pt x="3323" y="3179"/>
                    <a:pt x="3642" y="3246"/>
                    <a:pt x="3958" y="3246"/>
                  </a:cubicBezTo>
                  <a:cubicBezTo>
                    <a:pt x="4147" y="3246"/>
                    <a:pt x="4336" y="3222"/>
                    <a:pt x="4517" y="3172"/>
                  </a:cubicBezTo>
                  <a:cubicBezTo>
                    <a:pt x="4522" y="3171"/>
                    <a:pt x="4528" y="3170"/>
                    <a:pt x="4532" y="3170"/>
                  </a:cubicBezTo>
                  <a:cubicBezTo>
                    <a:pt x="4586" y="3170"/>
                    <a:pt x="4610" y="3245"/>
                    <a:pt x="4561" y="3277"/>
                  </a:cubicBezTo>
                  <a:cubicBezTo>
                    <a:pt x="4497" y="3319"/>
                    <a:pt x="4426" y="3350"/>
                    <a:pt x="4368" y="3379"/>
                  </a:cubicBezTo>
                  <a:cubicBezTo>
                    <a:pt x="4333" y="3397"/>
                    <a:pt x="4298" y="3415"/>
                    <a:pt x="4262" y="3432"/>
                  </a:cubicBezTo>
                  <a:cubicBezTo>
                    <a:pt x="4317" y="3612"/>
                    <a:pt x="4245" y="3832"/>
                    <a:pt x="4125" y="3970"/>
                  </a:cubicBezTo>
                  <a:cubicBezTo>
                    <a:pt x="4081" y="4012"/>
                    <a:pt x="4030" y="4065"/>
                    <a:pt x="3973" y="4116"/>
                  </a:cubicBezTo>
                  <a:cubicBezTo>
                    <a:pt x="4055" y="4227"/>
                    <a:pt x="4076" y="4400"/>
                    <a:pt x="4082" y="4525"/>
                  </a:cubicBezTo>
                  <a:cubicBezTo>
                    <a:pt x="4102" y="5233"/>
                    <a:pt x="3514" y="5710"/>
                    <a:pt x="3278" y="6327"/>
                  </a:cubicBezTo>
                  <a:cubicBezTo>
                    <a:pt x="3180" y="6622"/>
                    <a:pt x="3136" y="6975"/>
                    <a:pt x="3296" y="7254"/>
                  </a:cubicBezTo>
                  <a:cubicBezTo>
                    <a:pt x="3364" y="6953"/>
                    <a:pt x="3522" y="6669"/>
                    <a:pt x="3741" y="6454"/>
                  </a:cubicBezTo>
                  <a:cubicBezTo>
                    <a:pt x="3773" y="6425"/>
                    <a:pt x="3868" y="6328"/>
                    <a:pt x="3925" y="6328"/>
                  </a:cubicBezTo>
                  <a:cubicBezTo>
                    <a:pt x="3942" y="6328"/>
                    <a:pt x="3955" y="6336"/>
                    <a:pt x="3964" y="6356"/>
                  </a:cubicBezTo>
                  <a:cubicBezTo>
                    <a:pt x="3762" y="6798"/>
                    <a:pt x="3534" y="7287"/>
                    <a:pt x="3666" y="7785"/>
                  </a:cubicBezTo>
                  <a:cubicBezTo>
                    <a:pt x="4022" y="6792"/>
                    <a:pt x="4765" y="5692"/>
                    <a:pt x="5919" y="5692"/>
                  </a:cubicBezTo>
                  <a:cubicBezTo>
                    <a:pt x="5956" y="5692"/>
                    <a:pt x="5993" y="5693"/>
                    <a:pt x="6031" y="5695"/>
                  </a:cubicBezTo>
                  <a:cubicBezTo>
                    <a:pt x="6146" y="5709"/>
                    <a:pt x="6184" y="5842"/>
                    <a:pt x="6134" y="5926"/>
                  </a:cubicBezTo>
                  <a:cubicBezTo>
                    <a:pt x="6147" y="5931"/>
                    <a:pt x="6160" y="5934"/>
                    <a:pt x="6173" y="5938"/>
                  </a:cubicBezTo>
                  <a:cubicBezTo>
                    <a:pt x="6479" y="6047"/>
                    <a:pt x="6744" y="6227"/>
                    <a:pt x="6990" y="6432"/>
                  </a:cubicBezTo>
                  <a:cubicBezTo>
                    <a:pt x="6998" y="6421"/>
                    <a:pt x="7005" y="6411"/>
                    <a:pt x="7015" y="6401"/>
                  </a:cubicBezTo>
                  <a:cubicBezTo>
                    <a:pt x="7466" y="5790"/>
                    <a:pt x="7327" y="5427"/>
                    <a:pt x="7154" y="5170"/>
                  </a:cubicBezTo>
                  <a:cubicBezTo>
                    <a:pt x="6957" y="4875"/>
                    <a:pt x="6717" y="4722"/>
                    <a:pt x="7282" y="4494"/>
                  </a:cubicBezTo>
                  <a:lnTo>
                    <a:pt x="7282" y="4494"/>
                  </a:lnTo>
                  <a:cubicBezTo>
                    <a:pt x="7280" y="4494"/>
                    <a:pt x="7278" y="4494"/>
                    <a:pt x="7276" y="4494"/>
                  </a:cubicBezTo>
                  <a:cubicBezTo>
                    <a:pt x="6615" y="4494"/>
                    <a:pt x="6142" y="3901"/>
                    <a:pt x="5984" y="3305"/>
                  </a:cubicBezTo>
                  <a:cubicBezTo>
                    <a:pt x="5803" y="2629"/>
                    <a:pt x="5707" y="1921"/>
                    <a:pt x="5407" y="1283"/>
                  </a:cubicBezTo>
                  <a:cubicBezTo>
                    <a:pt x="5141" y="722"/>
                    <a:pt x="4584" y="373"/>
                    <a:pt x="4018" y="166"/>
                  </a:cubicBezTo>
                  <a:cubicBezTo>
                    <a:pt x="3691" y="55"/>
                    <a:pt x="3344" y="1"/>
                    <a:pt x="2996"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0"/>
            <p:cNvSpPr/>
            <p:nvPr/>
          </p:nvSpPr>
          <p:spPr>
            <a:xfrm>
              <a:off x="7511830" y="3137419"/>
              <a:ext cx="29833" cy="38998"/>
            </a:xfrm>
            <a:custGeom>
              <a:avLst/>
              <a:gdLst/>
              <a:ahLst/>
              <a:cxnLst/>
              <a:rect l="l" t="t" r="r" b="b"/>
              <a:pathLst>
                <a:path w="612" h="800" extrusionOk="0">
                  <a:moveTo>
                    <a:pt x="611" y="1"/>
                  </a:moveTo>
                  <a:lnTo>
                    <a:pt x="611" y="1"/>
                  </a:lnTo>
                  <a:cubicBezTo>
                    <a:pt x="398" y="53"/>
                    <a:pt x="243" y="235"/>
                    <a:pt x="118" y="406"/>
                  </a:cubicBezTo>
                  <a:cubicBezTo>
                    <a:pt x="106" y="422"/>
                    <a:pt x="93" y="433"/>
                    <a:pt x="78" y="441"/>
                  </a:cubicBezTo>
                  <a:cubicBezTo>
                    <a:pt x="74" y="457"/>
                    <a:pt x="68" y="472"/>
                    <a:pt x="64" y="487"/>
                  </a:cubicBezTo>
                  <a:cubicBezTo>
                    <a:pt x="44" y="541"/>
                    <a:pt x="27" y="612"/>
                    <a:pt x="0" y="673"/>
                  </a:cubicBezTo>
                  <a:cubicBezTo>
                    <a:pt x="36" y="729"/>
                    <a:pt x="90" y="799"/>
                    <a:pt x="151" y="799"/>
                  </a:cubicBezTo>
                  <a:cubicBezTo>
                    <a:pt x="159" y="799"/>
                    <a:pt x="168" y="798"/>
                    <a:pt x="177" y="795"/>
                  </a:cubicBezTo>
                  <a:cubicBezTo>
                    <a:pt x="423" y="626"/>
                    <a:pt x="603" y="297"/>
                    <a:pt x="61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0"/>
            <p:cNvSpPr/>
            <p:nvPr/>
          </p:nvSpPr>
          <p:spPr>
            <a:xfrm>
              <a:off x="7538446" y="3151751"/>
              <a:ext cx="19889" cy="33148"/>
            </a:xfrm>
            <a:custGeom>
              <a:avLst/>
              <a:gdLst/>
              <a:ahLst/>
              <a:cxnLst/>
              <a:rect l="l" t="t" r="r" b="b"/>
              <a:pathLst>
                <a:path w="408" h="680" extrusionOk="0">
                  <a:moveTo>
                    <a:pt x="343" y="1"/>
                  </a:moveTo>
                  <a:cubicBezTo>
                    <a:pt x="263" y="205"/>
                    <a:pt x="147" y="457"/>
                    <a:pt x="0" y="643"/>
                  </a:cubicBezTo>
                  <a:cubicBezTo>
                    <a:pt x="19" y="659"/>
                    <a:pt x="39" y="672"/>
                    <a:pt x="61" y="676"/>
                  </a:cubicBezTo>
                  <a:cubicBezTo>
                    <a:pt x="75" y="679"/>
                    <a:pt x="89" y="680"/>
                    <a:pt x="102" y="680"/>
                  </a:cubicBezTo>
                  <a:cubicBezTo>
                    <a:pt x="275" y="680"/>
                    <a:pt x="377" y="471"/>
                    <a:pt x="408" y="319"/>
                  </a:cubicBezTo>
                  <a:cubicBezTo>
                    <a:pt x="378" y="214"/>
                    <a:pt x="363" y="107"/>
                    <a:pt x="34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0"/>
            <p:cNvSpPr/>
            <p:nvPr/>
          </p:nvSpPr>
          <p:spPr>
            <a:xfrm>
              <a:off x="7768486" y="3222874"/>
              <a:ext cx="80580" cy="451597"/>
            </a:xfrm>
            <a:custGeom>
              <a:avLst/>
              <a:gdLst/>
              <a:ahLst/>
              <a:cxnLst/>
              <a:rect l="l" t="t" r="r" b="b"/>
              <a:pathLst>
                <a:path w="1653" h="9264" extrusionOk="0">
                  <a:moveTo>
                    <a:pt x="332" y="1"/>
                  </a:moveTo>
                  <a:cubicBezTo>
                    <a:pt x="220" y="90"/>
                    <a:pt x="115" y="189"/>
                    <a:pt x="0" y="274"/>
                  </a:cubicBezTo>
                  <a:cubicBezTo>
                    <a:pt x="144" y="1801"/>
                    <a:pt x="331" y="3325"/>
                    <a:pt x="488" y="4850"/>
                  </a:cubicBezTo>
                  <a:cubicBezTo>
                    <a:pt x="651" y="5981"/>
                    <a:pt x="716" y="7137"/>
                    <a:pt x="997" y="8246"/>
                  </a:cubicBezTo>
                  <a:cubicBezTo>
                    <a:pt x="1138" y="8612"/>
                    <a:pt x="1363" y="8936"/>
                    <a:pt x="1580" y="9264"/>
                  </a:cubicBezTo>
                  <a:cubicBezTo>
                    <a:pt x="1541" y="8540"/>
                    <a:pt x="1447" y="7798"/>
                    <a:pt x="1653" y="7102"/>
                  </a:cubicBezTo>
                  <a:cubicBezTo>
                    <a:pt x="1303" y="6393"/>
                    <a:pt x="1251" y="5575"/>
                    <a:pt x="1101" y="4803"/>
                  </a:cubicBezTo>
                  <a:cubicBezTo>
                    <a:pt x="831" y="3205"/>
                    <a:pt x="492" y="1614"/>
                    <a:pt x="3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0"/>
            <p:cNvSpPr/>
            <p:nvPr/>
          </p:nvSpPr>
          <p:spPr>
            <a:xfrm>
              <a:off x="7775018" y="2795017"/>
              <a:ext cx="308425" cy="327339"/>
            </a:xfrm>
            <a:custGeom>
              <a:avLst/>
              <a:gdLst/>
              <a:ahLst/>
              <a:cxnLst/>
              <a:rect l="l" t="t" r="r" b="b"/>
              <a:pathLst>
                <a:path w="6327" h="6715" extrusionOk="0">
                  <a:moveTo>
                    <a:pt x="4003" y="0"/>
                  </a:moveTo>
                  <a:cubicBezTo>
                    <a:pt x="3907" y="121"/>
                    <a:pt x="3802" y="235"/>
                    <a:pt x="3712" y="357"/>
                  </a:cubicBezTo>
                  <a:cubicBezTo>
                    <a:pt x="3487" y="626"/>
                    <a:pt x="3271" y="903"/>
                    <a:pt x="3027" y="1156"/>
                  </a:cubicBezTo>
                  <a:cubicBezTo>
                    <a:pt x="3015" y="1169"/>
                    <a:pt x="3002" y="1184"/>
                    <a:pt x="2987" y="1199"/>
                  </a:cubicBezTo>
                  <a:cubicBezTo>
                    <a:pt x="3276" y="1440"/>
                    <a:pt x="3545" y="1708"/>
                    <a:pt x="3810" y="1974"/>
                  </a:cubicBezTo>
                  <a:cubicBezTo>
                    <a:pt x="4014" y="2186"/>
                    <a:pt x="4191" y="2384"/>
                    <a:pt x="4370" y="2608"/>
                  </a:cubicBezTo>
                  <a:cubicBezTo>
                    <a:pt x="4482" y="2713"/>
                    <a:pt x="4485" y="2874"/>
                    <a:pt x="4395" y="2996"/>
                  </a:cubicBezTo>
                  <a:cubicBezTo>
                    <a:pt x="4194" y="3298"/>
                    <a:pt x="3929" y="3553"/>
                    <a:pt x="3672" y="3809"/>
                  </a:cubicBezTo>
                  <a:cubicBezTo>
                    <a:pt x="3246" y="4205"/>
                    <a:pt x="2829" y="4618"/>
                    <a:pt x="2346" y="4944"/>
                  </a:cubicBezTo>
                  <a:cubicBezTo>
                    <a:pt x="2240" y="5011"/>
                    <a:pt x="2131" y="5073"/>
                    <a:pt x="2023" y="5136"/>
                  </a:cubicBezTo>
                  <a:cubicBezTo>
                    <a:pt x="1825" y="5219"/>
                    <a:pt x="1610" y="5241"/>
                    <a:pt x="1392" y="5241"/>
                  </a:cubicBezTo>
                  <a:cubicBezTo>
                    <a:pt x="1190" y="5241"/>
                    <a:pt x="986" y="5222"/>
                    <a:pt x="792" y="5215"/>
                  </a:cubicBezTo>
                  <a:cubicBezTo>
                    <a:pt x="424" y="5284"/>
                    <a:pt x="224" y="5651"/>
                    <a:pt x="1" y="5912"/>
                  </a:cubicBezTo>
                  <a:cubicBezTo>
                    <a:pt x="138" y="6047"/>
                    <a:pt x="399" y="6087"/>
                    <a:pt x="403" y="6320"/>
                  </a:cubicBezTo>
                  <a:cubicBezTo>
                    <a:pt x="413" y="6431"/>
                    <a:pt x="450" y="6514"/>
                    <a:pt x="506" y="6575"/>
                  </a:cubicBezTo>
                  <a:cubicBezTo>
                    <a:pt x="507" y="6576"/>
                    <a:pt x="508" y="6577"/>
                    <a:pt x="510" y="6578"/>
                  </a:cubicBezTo>
                  <a:cubicBezTo>
                    <a:pt x="517" y="6585"/>
                    <a:pt x="523" y="6591"/>
                    <a:pt x="529" y="6597"/>
                  </a:cubicBezTo>
                  <a:cubicBezTo>
                    <a:pt x="622" y="6682"/>
                    <a:pt x="756" y="6714"/>
                    <a:pt x="898" y="6714"/>
                  </a:cubicBezTo>
                  <a:cubicBezTo>
                    <a:pt x="1051" y="6714"/>
                    <a:pt x="1213" y="6676"/>
                    <a:pt x="1342" y="6625"/>
                  </a:cubicBezTo>
                  <a:cubicBezTo>
                    <a:pt x="1834" y="6446"/>
                    <a:pt x="2212" y="6069"/>
                    <a:pt x="2637" y="5779"/>
                  </a:cubicBezTo>
                  <a:cubicBezTo>
                    <a:pt x="2701" y="5737"/>
                    <a:pt x="2767" y="5679"/>
                    <a:pt x="2845" y="5675"/>
                  </a:cubicBezTo>
                  <a:cubicBezTo>
                    <a:pt x="2919" y="5618"/>
                    <a:pt x="3022" y="5574"/>
                    <a:pt x="3085" y="5538"/>
                  </a:cubicBezTo>
                  <a:cubicBezTo>
                    <a:pt x="3423" y="5361"/>
                    <a:pt x="3764" y="5177"/>
                    <a:pt x="4078" y="4961"/>
                  </a:cubicBezTo>
                  <a:cubicBezTo>
                    <a:pt x="4558" y="4639"/>
                    <a:pt x="5047" y="4269"/>
                    <a:pt x="5482" y="3898"/>
                  </a:cubicBezTo>
                  <a:cubicBezTo>
                    <a:pt x="5946" y="3502"/>
                    <a:pt x="6327" y="3037"/>
                    <a:pt x="5891" y="2455"/>
                  </a:cubicBezTo>
                  <a:cubicBezTo>
                    <a:pt x="5351" y="1718"/>
                    <a:pt x="4783" y="1003"/>
                    <a:pt x="4223" y="282"/>
                  </a:cubicBezTo>
                  <a:cubicBezTo>
                    <a:pt x="4149" y="188"/>
                    <a:pt x="4076" y="95"/>
                    <a:pt x="400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0"/>
            <p:cNvSpPr/>
            <p:nvPr/>
          </p:nvSpPr>
          <p:spPr>
            <a:xfrm>
              <a:off x="7820109" y="3049771"/>
              <a:ext cx="195526" cy="143464"/>
            </a:xfrm>
            <a:custGeom>
              <a:avLst/>
              <a:gdLst/>
              <a:ahLst/>
              <a:cxnLst/>
              <a:rect l="l" t="t" r="r" b="b"/>
              <a:pathLst>
                <a:path w="4011" h="2943" extrusionOk="0">
                  <a:moveTo>
                    <a:pt x="3489" y="1"/>
                  </a:moveTo>
                  <a:cubicBezTo>
                    <a:pt x="2967" y="364"/>
                    <a:pt x="2436" y="678"/>
                    <a:pt x="2105" y="721"/>
                  </a:cubicBezTo>
                  <a:cubicBezTo>
                    <a:pt x="2103" y="725"/>
                    <a:pt x="2100" y="729"/>
                    <a:pt x="2098" y="734"/>
                  </a:cubicBezTo>
                  <a:cubicBezTo>
                    <a:pt x="1922" y="910"/>
                    <a:pt x="1691" y="1021"/>
                    <a:pt x="1490" y="1170"/>
                  </a:cubicBezTo>
                  <a:cubicBezTo>
                    <a:pt x="1172" y="1363"/>
                    <a:pt x="852" y="1611"/>
                    <a:pt x="501" y="1759"/>
                  </a:cubicBezTo>
                  <a:cubicBezTo>
                    <a:pt x="571" y="1930"/>
                    <a:pt x="546" y="2157"/>
                    <a:pt x="496" y="2320"/>
                  </a:cubicBezTo>
                  <a:cubicBezTo>
                    <a:pt x="417" y="2593"/>
                    <a:pt x="229" y="2792"/>
                    <a:pt x="0" y="2942"/>
                  </a:cubicBezTo>
                  <a:cubicBezTo>
                    <a:pt x="163" y="2937"/>
                    <a:pt x="326" y="2934"/>
                    <a:pt x="489" y="2929"/>
                  </a:cubicBezTo>
                  <a:cubicBezTo>
                    <a:pt x="1599" y="2872"/>
                    <a:pt x="3123" y="2707"/>
                    <a:pt x="4010" y="2000"/>
                  </a:cubicBezTo>
                  <a:cubicBezTo>
                    <a:pt x="3870" y="1326"/>
                    <a:pt x="3655" y="670"/>
                    <a:pt x="348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0"/>
            <p:cNvSpPr/>
            <p:nvPr/>
          </p:nvSpPr>
          <p:spPr>
            <a:xfrm>
              <a:off x="7798270" y="3171055"/>
              <a:ext cx="219656" cy="770503"/>
            </a:xfrm>
            <a:custGeom>
              <a:avLst/>
              <a:gdLst/>
              <a:ahLst/>
              <a:cxnLst/>
              <a:rect l="l" t="t" r="r" b="b"/>
              <a:pathLst>
                <a:path w="4506" h="15806" extrusionOk="0">
                  <a:moveTo>
                    <a:pt x="4479" y="1"/>
                  </a:moveTo>
                  <a:cubicBezTo>
                    <a:pt x="4265" y="140"/>
                    <a:pt x="4020" y="252"/>
                    <a:pt x="3885" y="316"/>
                  </a:cubicBezTo>
                  <a:cubicBezTo>
                    <a:pt x="3593" y="436"/>
                    <a:pt x="3294" y="532"/>
                    <a:pt x="2990" y="609"/>
                  </a:cubicBezTo>
                  <a:cubicBezTo>
                    <a:pt x="3060" y="754"/>
                    <a:pt x="3067" y="970"/>
                    <a:pt x="3083" y="1095"/>
                  </a:cubicBezTo>
                  <a:cubicBezTo>
                    <a:pt x="3114" y="1484"/>
                    <a:pt x="3113" y="1876"/>
                    <a:pt x="3058" y="2261"/>
                  </a:cubicBezTo>
                  <a:cubicBezTo>
                    <a:pt x="2971" y="2626"/>
                    <a:pt x="2975" y="2996"/>
                    <a:pt x="2993" y="3368"/>
                  </a:cubicBezTo>
                  <a:cubicBezTo>
                    <a:pt x="3014" y="4305"/>
                    <a:pt x="2910" y="5232"/>
                    <a:pt x="2845" y="6163"/>
                  </a:cubicBezTo>
                  <a:cubicBezTo>
                    <a:pt x="2799" y="6906"/>
                    <a:pt x="2723" y="7646"/>
                    <a:pt x="2588" y="8378"/>
                  </a:cubicBezTo>
                  <a:cubicBezTo>
                    <a:pt x="2578" y="8423"/>
                    <a:pt x="2538" y="8445"/>
                    <a:pt x="2498" y="8445"/>
                  </a:cubicBezTo>
                  <a:cubicBezTo>
                    <a:pt x="2454" y="8445"/>
                    <a:pt x="2410" y="8418"/>
                    <a:pt x="2405" y="8366"/>
                  </a:cubicBezTo>
                  <a:cubicBezTo>
                    <a:pt x="2377" y="6978"/>
                    <a:pt x="2768" y="5605"/>
                    <a:pt x="2848" y="4226"/>
                  </a:cubicBezTo>
                  <a:cubicBezTo>
                    <a:pt x="2908" y="3589"/>
                    <a:pt x="2822" y="2976"/>
                    <a:pt x="2732" y="2355"/>
                  </a:cubicBezTo>
                  <a:cubicBezTo>
                    <a:pt x="2706" y="1793"/>
                    <a:pt x="2770" y="1229"/>
                    <a:pt x="2755" y="666"/>
                  </a:cubicBezTo>
                  <a:lnTo>
                    <a:pt x="2755" y="666"/>
                  </a:lnTo>
                  <a:cubicBezTo>
                    <a:pt x="1988" y="835"/>
                    <a:pt x="1195" y="888"/>
                    <a:pt x="411" y="888"/>
                  </a:cubicBezTo>
                  <a:cubicBezTo>
                    <a:pt x="274" y="882"/>
                    <a:pt x="137" y="874"/>
                    <a:pt x="1" y="862"/>
                  </a:cubicBezTo>
                  <a:lnTo>
                    <a:pt x="1" y="862"/>
                  </a:lnTo>
                  <a:cubicBezTo>
                    <a:pt x="5" y="874"/>
                    <a:pt x="8" y="886"/>
                    <a:pt x="11" y="898"/>
                  </a:cubicBezTo>
                  <a:cubicBezTo>
                    <a:pt x="168" y="1417"/>
                    <a:pt x="238" y="1959"/>
                    <a:pt x="336" y="2491"/>
                  </a:cubicBezTo>
                  <a:cubicBezTo>
                    <a:pt x="611" y="4043"/>
                    <a:pt x="886" y="5597"/>
                    <a:pt x="1159" y="7149"/>
                  </a:cubicBezTo>
                  <a:cubicBezTo>
                    <a:pt x="1252" y="7572"/>
                    <a:pt x="1387" y="7982"/>
                    <a:pt x="1527" y="8390"/>
                  </a:cubicBezTo>
                  <a:cubicBezTo>
                    <a:pt x="1576" y="8504"/>
                    <a:pt x="1476" y="8601"/>
                    <a:pt x="1378" y="8601"/>
                  </a:cubicBezTo>
                  <a:cubicBezTo>
                    <a:pt x="1355" y="8601"/>
                    <a:pt x="1332" y="8596"/>
                    <a:pt x="1312" y="8584"/>
                  </a:cubicBezTo>
                  <a:lnTo>
                    <a:pt x="1312" y="8584"/>
                  </a:lnTo>
                  <a:cubicBezTo>
                    <a:pt x="1313" y="8596"/>
                    <a:pt x="1313" y="8606"/>
                    <a:pt x="1314" y="8613"/>
                  </a:cubicBezTo>
                  <a:cubicBezTo>
                    <a:pt x="1330" y="9528"/>
                    <a:pt x="1408" y="10440"/>
                    <a:pt x="1414" y="11355"/>
                  </a:cubicBezTo>
                  <a:cubicBezTo>
                    <a:pt x="1419" y="12067"/>
                    <a:pt x="1384" y="12779"/>
                    <a:pt x="1368" y="13491"/>
                  </a:cubicBezTo>
                  <a:cubicBezTo>
                    <a:pt x="1420" y="14214"/>
                    <a:pt x="1033" y="13849"/>
                    <a:pt x="1082" y="14196"/>
                  </a:cubicBezTo>
                  <a:cubicBezTo>
                    <a:pt x="1146" y="14433"/>
                    <a:pt x="1329" y="14690"/>
                    <a:pt x="1160" y="14926"/>
                  </a:cubicBezTo>
                  <a:cubicBezTo>
                    <a:pt x="1129" y="15034"/>
                    <a:pt x="1020" y="15121"/>
                    <a:pt x="1027" y="15237"/>
                  </a:cubicBezTo>
                  <a:cubicBezTo>
                    <a:pt x="1034" y="15270"/>
                    <a:pt x="1047" y="15302"/>
                    <a:pt x="1062" y="15332"/>
                  </a:cubicBezTo>
                  <a:cubicBezTo>
                    <a:pt x="1095" y="15339"/>
                    <a:pt x="1129" y="15353"/>
                    <a:pt x="1157" y="15373"/>
                  </a:cubicBezTo>
                  <a:cubicBezTo>
                    <a:pt x="1318" y="15452"/>
                    <a:pt x="1486" y="15515"/>
                    <a:pt x="1648" y="15572"/>
                  </a:cubicBezTo>
                  <a:cubicBezTo>
                    <a:pt x="1719" y="15593"/>
                    <a:pt x="1862" y="15643"/>
                    <a:pt x="2028" y="15693"/>
                  </a:cubicBezTo>
                  <a:cubicBezTo>
                    <a:pt x="1995" y="15629"/>
                    <a:pt x="2010" y="15539"/>
                    <a:pt x="2042" y="15474"/>
                  </a:cubicBezTo>
                  <a:cubicBezTo>
                    <a:pt x="2087" y="15341"/>
                    <a:pt x="2141" y="15206"/>
                    <a:pt x="2183" y="15072"/>
                  </a:cubicBezTo>
                  <a:cubicBezTo>
                    <a:pt x="2211" y="14933"/>
                    <a:pt x="2068" y="14822"/>
                    <a:pt x="2090" y="14678"/>
                  </a:cubicBezTo>
                  <a:cubicBezTo>
                    <a:pt x="2161" y="13871"/>
                    <a:pt x="2318" y="13077"/>
                    <a:pt x="2469" y="12282"/>
                  </a:cubicBezTo>
                  <a:cubicBezTo>
                    <a:pt x="2708" y="11195"/>
                    <a:pt x="2789" y="10081"/>
                    <a:pt x="2645" y="8977"/>
                  </a:cubicBezTo>
                  <a:cubicBezTo>
                    <a:pt x="2638" y="8947"/>
                    <a:pt x="2631" y="8918"/>
                    <a:pt x="2630" y="8889"/>
                  </a:cubicBezTo>
                  <a:cubicBezTo>
                    <a:pt x="2630" y="8871"/>
                    <a:pt x="2644" y="8862"/>
                    <a:pt x="2657" y="8862"/>
                  </a:cubicBezTo>
                  <a:cubicBezTo>
                    <a:pt x="2668" y="8862"/>
                    <a:pt x="2680" y="8867"/>
                    <a:pt x="2683" y="8879"/>
                  </a:cubicBezTo>
                  <a:cubicBezTo>
                    <a:pt x="3007" y="9213"/>
                    <a:pt x="2920" y="9722"/>
                    <a:pt x="2902" y="10146"/>
                  </a:cubicBezTo>
                  <a:cubicBezTo>
                    <a:pt x="2877" y="10612"/>
                    <a:pt x="2816" y="11078"/>
                    <a:pt x="2753" y="11541"/>
                  </a:cubicBezTo>
                  <a:cubicBezTo>
                    <a:pt x="2633" y="12372"/>
                    <a:pt x="2614" y="13251"/>
                    <a:pt x="2461" y="14067"/>
                  </a:cubicBezTo>
                  <a:cubicBezTo>
                    <a:pt x="2421" y="14338"/>
                    <a:pt x="2289" y="14602"/>
                    <a:pt x="2294" y="14877"/>
                  </a:cubicBezTo>
                  <a:cubicBezTo>
                    <a:pt x="2383" y="15039"/>
                    <a:pt x="2436" y="15635"/>
                    <a:pt x="2230" y="15748"/>
                  </a:cubicBezTo>
                  <a:cubicBezTo>
                    <a:pt x="2365" y="15781"/>
                    <a:pt x="2501" y="15805"/>
                    <a:pt x="2616" y="15805"/>
                  </a:cubicBezTo>
                  <a:cubicBezTo>
                    <a:pt x="2793" y="15805"/>
                    <a:pt x="2916" y="15747"/>
                    <a:pt x="2900" y="15575"/>
                  </a:cubicBezTo>
                  <a:cubicBezTo>
                    <a:pt x="2812" y="15327"/>
                    <a:pt x="2691" y="15208"/>
                    <a:pt x="2882" y="14964"/>
                  </a:cubicBezTo>
                  <a:cubicBezTo>
                    <a:pt x="2920" y="14887"/>
                    <a:pt x="3016" y="14811"/>
                    <a:pt x="2989" y="14718"/>
                  </a:cubicBezTo>
                  <a:cubicBezTo>
                    <a:pt x="2934" y="14612"/>
                    <a:pt x="2823" y="14533"/>
                    <a:pt x="2808" y="14406"/>
                  </a:cubicBezTo>
                  <a:cubicBezTo>
                    <a:pt x="2796" y="14158"/>
                    <a:pt x="2873" y="13910"/>
                    <a:pt x="2905" y="13664"/>
                  </a:cubicBezTo>
                  <a:cubicBezTo>
                    <a:pt x="3018" y="12525"/>
                    <a:pt x="3424" y="11433"/>
                    <a:pt x="3530" y="10297"/>
                  </a:cubicBezTo>
                  <a:cubicBezTo>
                    <a:pt x="3561" y="9903"/>
                    <a:pt x="3524" y="9508"/>
                    <a:pt x="3446" y="9122"/>
                  </a:cubicBezTo>
                  <a:cubicBezTo>
                    <a:pt x="3388" y="8789"/>
                    <a:pt x="3235" y="8467"/>
                    <a:pt x="3263" y="8124"/>
                  </a:cubicBezTo>
                  <a:cubicBezTo>
                    <a:pt x="3351" y="7125"/>
                    <a:pt x="3603" y="6147"/>
                    <a:pt x="3780" y="5161"/>
                  </a:cubicBezTo>
                  <a:cubicBezTo>
                    <a:pt x="3900" y="4492"/>
                    <a:pt x="4067" y="3830"/>
                    <a:pt x="4150" y="3155"/>
                  </a:cubicBezTo>
                  <a:cubicBezTo>
                    <a:pt x="4184" y="2944"/>
                    <a:pt x="4176" y="2763"/>
                    <a:pt x="4137" y="2560"/>
                  </a:cubicBezTo>
                  <a:cubicBezTo>
                    <a:pt x="4246" y="2001"/>
                    <a:pt x="4451" y="1453"/>
                    <a:pt x="4486" y="878"/>
                  </a:cubicBezTo>
                  <a:cubicBezTo>
                    <a:pt x="4501" y="587"/>
                    <a:pt x="4506" y="286"/>
                    <a:pt x="447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0"/>
            <p:cNvSpPr/>
            <p:nvPr/>
          </p:nvSpPr>
          <p:spPr>
            <a:xfrm>
              <a:off x="7958455" y="2922492"/>
              <a:ext cx="13698" cy="23740"/>
            </a:xfrm>
            <a:custGeom>
              <a:avLst/>
              <a:gdLst/>
              <a:ahLst/>
              <a:cxnLst/>
              <a:rect l="l" t="t" r="r" b="b"/>
              <a:pathLst>
                <a:path w="281" h="487" extrusionOk="0">
                  <a:moveTo>
                    <a:pt x="58" y="0"/>
                  </a:moveTo>
                  <a:cubicBezTo>
                    <a:pt x="40" y="151"/>
                    <a:pt x="0" y="306"/>
                    <a:pt x="51" y="451"/>
                  </a:cubicBezTo>
                  <a:cubicBezTo>
                    <a:pt x="52" y="463"/>
                    <a:pt x="55" y="474"/>
                    <a:pt x="58" y="487"/>
                  </a:cubicBezTo>
                  <a:cubicBezTo>
                    <a:pt x="135" y="405"/>
                    <a:pt x="210" y="321"/>
                    <a:pt x="281" y="233"/>
                  </a:cubicBezTo>
                  <a:cubicBezTo>
                    <a:pt x="206" y="155"/>
                    <a:pt x="131" y="77"/>
                    <a:pt x="5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0"/>
            <p:cNvSpPr/>
            <p:nvPr/>
          </p:nvSpPr>
          <p:spPr>
            <a:xfrm>
              <a:off x="7952556" y="3819299"/>
              <a:ext cx="43142" cy="93010"/>
            </a:xfrm>
            <a:custGeom>
              <a:avLst/>
              <a:gdLst/>
              <a:ahLst/>
              <a:cxnLst/>
              <a:rect l="l" t="t" r="r" b="b"/>
              <a:pathLst>
                <a:path w="885" h="1908" extrusionOk="0">
                  <a:moveTo>
                    <a:pt x="437" y="1"/>
                  </a:moveTo>
                  <a:cubicBezTo>
                    <a:pt x="324" y="248"/>
                    <a:pt x="199" y="487"/>
                    <a:pt x="67" y="723"/>
                  </a:cubicBezTo>
                  <a:cubicBezTo>
                    <a:pt x="40" y="890"/>
                    <a:pt x="0" y="1063"/>
                    <a:pt x="59" y="1217"/>
                  </a:cubicBezTo>
                  <a:cubicBezTo>
                    <a:pt x="158" y="1437"/>
                    <a:pt x="129" y="1698"/>
                    <a:pt x="12" y="1907"/>
                  </a:cubicBezTo>
                  <a:cubicBezTo>
                    <a:pt x="102" y="1848"/>
                    <a:pt x="200" y="1796"/>
                    <a:pt x="256" y="1743"/>
                  </a:cubicBezTo>
                  <a:cubicBezTo>
                    <a:pt x="526" y="1554"/>
                    <a:pt x="804" y="1311"/>
                    <a:pt x="885" y="979"/>
                  </a:cubicBezTo>
                  <a:cubicBezTo>
                    <a:pt x="830" y="881"/>
                    <a:pt x="720" y="841"/>
                    <a:pt x="625" y="795"/>
                  </a:cubicBezTo>
                  <a:cubicBezTo>
                    <a:pt x="376" y="660"/>
                    <a:pt x="512" y="378"/>
                    <a:pt x="580" y="175"/>
                  </a:cubicBezTo>
                  <a:cubicBezTo>
                    <a:pt x="529" y="121"/>
                    <a:pt x="481" y="62"/>
                    <a:pt x="43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0"/>
            <p:cNvSpPr/>
            <p:nvPr/>
          </p:nvSpPr>
          <p:spPr>
            <a:xfrm>
              <a:off x="7747037" y="3945799"/>
              <a:ext cx="176027" cy="58936"/>
            </a:xfrm>
            <a:custGeom>
              <a:avLst/>
              <a:gdLst/>
              <a:ahLst/>
              <a:cxnLst/>
              <a:rect l="l" t="t" r="r" b="b"/>
              <a:pathLst>
                <a:path w="3611" h="1209" extrusionOk="0">
                  <a:moveTo>
                    <a:pt x="2207" y="0"/>
                  </a:moveTo>
                  <a:cubicBezTo>
                    <a:pt x="2154" y="14"/>
                    <a:pt x="2097" y="23"/>
                    <a:pt x="2053" y="39"/>
                  </a:cubicBezTo>
                  <a:cubicBezTo>
                    <a:pt x="1967" y="74"/>
                    <a:pt x="1893" y="137"/>
                    <a:pt x="1841" y="213"/>
                  </a:cubicBezTo>
                  <a:cubicBezTo>
                    <a:pt x="1806" y="265"/>
                    <a:pt x="1789" y="329"/>
                    <a:pt x="1751" y="377"/>
                  </a:cubicBezTo>
                  <a:cubicBezTo>
                    <a:pt x="1664" y="481"/>
                    <a:pt x="1520" y="495"/>
                    <a:pt x="1400" y="541"/>
                  </a:cubicBezTo>
                  <a:cubicBezTo>
                    <a:pt x="935" y="737"/>
                    <a:pt x="384" y="828"/>
                    <a:pt x="0" y="1169"/>
                  </a:cubicBezTo>
                  <a:cubicBezTo>
                    <a:pt x="389" y="1195"/>
                    <a:pt x="783" y="1209"/>
                    <a:pt x="1177" y="1209"/>
                  </a:cubicBezTo>
                  <a:cubicBezTo>
                    <a:pt x="1692" y="1209"/>
                    <a:pt x="2208" y="1185"/>
                    <a:pt x="2714" y="1133"/>
                  </a:cubicBezTo>
                  <a:cubicBezTo>
                    <a:pt x="2726" y="1132"/>
                    <a:pt x="2738" y="1132"/>
                    <a:pt x="2751" y="1132"/>
                  </a:cubicBezTo>
                  <a:cubicBezTo>
                    <a:pt x="2906" y="1132"/>
                    <a:pt x="3073" y="1168"/>
                    <a:pt x="3231" y="1168"/>
                  </a:cubicBezTo>
                  <a:cubicBezTo>
                    <a:pt x="3358" y="1168"/>
                    <a:pt x="3480" y="1145"/>
                    <a:pt x="3586" y="1060"/>
                  </a:cubicBezTo>
                  <a:cubicBezTo>
                    <a:pt x="3603" y="969"/>
                    <a:pt x="3608" y="878"/>
                    <a:pt x="3610" y="788"/>
                  </a:cubicBezTo>
                  <a:lnTo>
                    <a:pt x="3610" y="788"/>
                  </a:lnTo>
                  <a:cubicBezTo>
                    <a:pt x="3494" y="805"/>
                    <a:pt x="3254" y="870"/>
                    <a:pt x="3058" y="870"/>
                  </a:cubicBezTo>
                  <a:cubicBezTo>
                    <a:pt x="2905" y="870"/>
                    <a:pt x="2779" y="830"/>
                    <a:pt x="2761" y="697"/>
                  </a:cubicBezTo>
                  <a:cubicBezTo>
                    <a:pt x="2674" y="405"/>
                    <a:pt x="2428" y="202"/>
                    <a:pt x="2207"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0"/>
            <p:cNvSpPr/>
            <p:nvPr/>
          </p:nvSpPr>
          <p:spPr>
            <a:xfrm>
              <a:off x="7765609" y="3095594"/>
              <a:ext cx="33782" cy="70196"/>
            </a:xfrm>
            <a:custGeom>
              <a:avLst/>
              <a:gdLst/>
              <a:ahLst/>
              <a:cxnLst/>
              <a:rect l="l" t="t" r="r" b="b"/>
              <a:pathLst>
                <a:path w="693" h="1440" extrusionOk="0">
                  <a:moveTo>
                    <a:pt x="69" y="1"/>
                  </a:moveTo>
                  <a:cubicBezTo>
                    <a:pt x="53" y="206"/>
                    <a:pt x="28" y="410"/>
                    <a:pt x="2" y="610"/>
                  </a:cubicBezTo>
                  <a:cubicBezTo>
                    <a:pt x="2" y="612"/>
                    <a:pt x="1" y="615"/>
                    <a:pt x="1" y="617"/>
                  </a:cubicBezTo>
                  <a:cubicBezTo>
                    <a:pt x="7" y="636"/>
                    <a:pt x="13" y="655"/>
                    <a:pt x="21" y="675"/>
                  </a:cubicBezTo>
                  <a:cubicBezTo>
                    <a:pt x="96" y="936"/>
                    <a:pt x="223" y="1194"/>
                    <a:pt x="309" y="1440"/>
                  </a:cubicBezTo>
                  <a:cubicBezTo>
                    <a:pt x="439" y="1355"/>
                    <a:pt x="564" y="1258"/>
                    <a:pt x="651" y="1133"/>
                  </a:cubicBezTo>
                  <a:cubicBezTo>
                    <a:pt x="693" y="1052"/>
                    <a:pt x="637" y="967"/>
                    <a:pt x="618" y="886"/>
                  </a:cubicBezTo>
                  <a:cubicBezTo>
                    <a:pt x="604" y="840"/>
                    <a:pt x="590" y="793"/>
                    <a:pt x="578" y="745"/>
                  </a:cubicBezTo>
                  <a:cubicBezTo>
                    <a:pt x="443" y="595"/>
                    <a:pt x="361" y="386"/>
                    <a:pt x="260" y="199"/>
                  </a:cubicBezTo>
                  <a:cubicBezTo>
                    <a:pt x="201" y="136"/>
                    <a:pt x="131" y="71"/>
                    <a:pt x="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0"/>
            <p:cNvSpPr/>
            <p:nvPr/>
          </p:nvSpPr>
          <p:spPr>
            <a:xfrm>
              <a:off x="7784914" y="3149801"/>
              <a:ext cx="43580" cy="41094"/>
            </a:xfrm>
            <a:custGeom>
              <a:avLst/>
              <a:gdLst/>
              <a:ahLst/>
              <a:cxnLst/>
              <a:rect l="l" t="t" r="r" b="b"/>
              <a:pathLst>
                <a:path w="894" h="843" extrusionOk="0">
                  <a:moveTo>
                    <a:pt x="643" y="1"/>
                  </a:moveTo>
                  <a:cubicBezTo>
                    <a:pt x="639" y="163"/>
                    <a:pt x="569" y="320"/>
                    <a:pt x="403" y="450"/>
                  </a:cubicBezTo>
                  <a:cubicBezTo>
                    <a:pt x="299" y="528"/>
                    <a:pt x="151" y="666"/>
                    <a:pt x="3" y="725"/>
                  </a:cubicBezTo>
                  <a:cubicBezTo>
                    <a:pt x="5" y="764"/>
                    <a:pt x="4" y="803"/>
                    <a:pt x="1" y="842"/>
                  </a:cubicBezTo>
                  <a:cubicBezTo>
                    <a:pt x="80" y="815"/>
                    <a:pt x="149" y="788"/>
                    <a:pt x="190" y="757"/>
                  </a:cubicBezTo>
                  <a:cubicBezTo>
                    <a:pt x="410" y="646"/>
                    <a:pt x="614" y="501"/>
                    <a:pt x="757" y="304"/>
                  </a:cubicBezTo>
                  <a:cubicBezTo>
                    <a:pt x="815" y="217"/>
                    <a:pt x="862" y="122"/>
                    <a:pt x="893" y="22"/>
                  </a:cubicBezTo>
                  <a:cubicBezTo>
                    <a:pt x="807" y="22"/>
                    <a:pt x="720" y="10"/>
                    <a:pt x="661" y="4"/>
                  </a:cubicBezTo>
                  <a:cubicBezTo>
                    <a:pt x="656" y="3"/>
                    <a:pt x="650" y="2"/>
                    <a:pt x="6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0"/>
            <p:cNvSpPr/>
            <p:nvPr/>
          </p:nvSpPr>
          <p:spPr>
            <a:xfrm>
              <a:off x="7882116" y="3951893"/>
              <a:ext cx="41192" cy="20815"/>
            </a:xfrm>
            <a:custGeom>
              <a:avLst/>
              <a:gdLst/>
              <a:ahLst/>
              <a:cxnLst/>
              <a:rect l="l" t="t" r="r" b="b"/>
              <a:pathLst>
                <a:path w="845" h="427" extrusionOk="0">
                  <a:moveTo>
                    <a:pt x="0" y="0"/>
                  </a:moveTo>
                  <a:cubicBezTo>
                    <a:pt x="46" y="144"/>
                    <a:pt x="64" y="305"/>
                    <a:pt x="170" y="421"/>
                  </a:cubicBezTo>
                  <a:cubicBezTo>
                    <a:pt x="219" y="425"/>
                    <a:pt x="268" y="426"/>
                    <a:pt x="317" y="426"/>
                  </a:cubicBezTo>
                  <a:cubicBezTo>
                    <a:pt x="409" y="426"/>
                    <a:pt x="502" y="420"/>
                    <a:pt x="594" y="406"/>
                  </a:cubicBezTo>
                  <a:cubicBezTo>
                    <a:pt x="651" y="398"/>
                    <a:pt x="723" y="379"/>
                    <a:pt x="788" y="379"/>
                  </a:cubicBezTo>
                  <a:cubicBezTo>
                    <a:pt x="805" y="379"/>
                    <a:pt x="822" y="380"/>
                    <a:pt x="837" y="384"/>
                  </a:cubicBezTo>
                  <a:cubicBezTo>
                    <a:pt x="837" y="321"/>
                    <a:pt x="839" y="257"/>
                    <a:pt x="845" y="194"/>
                  </a:cubicBezTo>
                  <a:lnTo>
                    <a:pt x="837" y="194"/>
                  </a:lnTo>
                  <a:cubicBezTo>
                    <a:pt x="549" y="177"/>
                    <a:pt x="271" y="99"/>
                    <a:pt x="0"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0"/>
            <p:cNvSpPr/>
            <p:nvPr/>
          </p:nvSpPr>
          <p:spPr>
            <a:xfrm>
              <a:off x="7937981" y="3945409"/>
              <a:ext cx="64883" cy="53379"/>
            </a:xfrm>
            <a:custGeom>
              <a:avLst/>
              <a:gdLst/>
              <a:ahLst/>
              <a:cxnLst/>
              <a:rect l="l" t="t" r="r" b="b"/>
              <a:pathLst>
                <a:path w="1331" h="1095" extrusionOk="0">
                  <a:moveTo>
                    <a:pt x="1170" y="1"/>
                  </a:moveTo>
                  <a:lnTo>
                    <a:pt x="1170" y="1"/>
                  </a:lnTo>
                  <a:cubicBezTo>
                    <a:pt x="1111" y="39"/>
                    <a:pt x="1050" y="72"/>
                    <a:pt x="995" y="111"/>
                  </a:cubicBezTo>
                  <a:cubicBezTo>
                    <a:pt x="870" y="202"/>
                    <a:pt x="751" y="358"/>
                    <a:pt x="590" y="358"/>
                  </a:cubicBezTo>
                  <a:cubicBezTo>
                    <a:pt x="568" y="358"/>
                    <a:pt x="545" y="355"/>
                    <a:pt x="521" y="349"/>
                  </a:cubicBezTo>
                  <a:cubicBezTo>
                    <a:pt x="412" y="306"/>
                    <a:pt x="329" y="219"/>
                    <a:pt x="255" y="126"/>
                  </a:cubicBezTo>
                  <a:cubicBezTo>
                    <a:pt x="197" y="210"/>
                    <a:pt x="106" y="268"/>
                    <a:pt x="0" y="299"/>
                  </a:cubicBezTo>
                  <a:cubicBezTo>
                    <a:pt x="111" y="547"/>
                    <a:pt x="113" y="831"/>
                    <a:pt x="57" y="1094"/>
                  </a:cubicBezTo>
                  <a:cubicBezTo>
                    <a:pt x="256" y="1085"/>
                    <a:pt x="466" y="1084"/>
                    <a:pt x="568" y="995"/>
                  </a:cubicBezTo>
                  <a:cubicBezTo>
                    <a:pt x="1273" y="636"/>
                    <a:pt x="1331" y="540"/>
                    <a:pt x="1170"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0"/>
            <p:cNvSpPr/>
            <p:nvPr/>
          </p:nvSpPr>
          <p:spPr>
            <a:xfrm>
              <a:off x="7957528" y="3914406"/>
              <a:ext cx="32612" cy="28810"/>
            </a:xfrm>
            <a:custGeom>
              <a:avLst/>
              <a:gdLst/>
              <a:ahLst/>
              <a:cxnLst/>
              <a:rect l="l" t="t" r="r" b="b"/>
              <a:pathLst>
                <a:path w="669" h="591" extrusionOk="0">
                  <a:moveTo>
                    <a:pt x="604" y="0"/>
                  </a:moveTo>
                  <a:cubicBezTo>
                    <a:pt x="458" y="118"/>
                    <a:pt x="295" y="216"/>
                    <a:pt x="137" y="292"/>
                  </a:cubicBezTo>
                  <a:cubicBezTo>
                    <a:pt x="97" y="313"/>
                    <a:pt x="50" y="338"/>
                    <a:pt x="0" y="356"/>
                  </a:cubicBezTo>
                  <a:cubicBezTo>
                    <a:pt x="103" y="422"/>
                    <a:pt x="201" y="523"/>
                    <a:pt x="265" y="591"/>
                  </a:cubicBezTo>
                  <a:cubicBezTo>
                    <a:pt x="409" y="578"/>
                    <a:pt x="537" y="410"/>
                    <a:pt x="668" y="318"/>
                  </a:cubicBezTo>
                  <a:cubicBezTo>
                    <a:pt x="668" y="318"/>
                    <a:pt x="668" y="316"/>
                    <a:pt x="667" y="316"/>
                  </a:cubicBezTo>
                  <a:cubicBezTo>
                    <a:pt x="654" y="255"/>
                    <a:pt x="621" y="129"/>
                    <a:pt x="604"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0"/>
            <p:cNvSpPr/>
            <p:nvPr/>
          </p:nvSpPr>
          <p:spPr>
            <a:xfrm>
              <a:off x="7350135" y="2353560"/>
              <a:ext cx="749347" cy="1670479"/>
            </a:xfrm>
            <a:custGeom>
              <a:avLst/>
              <a:gdLst/>
              <a:ahLst/>
              <a:cxnLst/>
              <a:rect l="l" t="t" r="r" b="b"/>
              <a:pathLst>
                <a:path w="15372" h="34268" extrusionOk="0">
                  <a:moveTo>
                    <a:pt x="5705" y="1843"/>
                  </a:moveTo>
                  <a:cubicBezTo>
                    <a:pt x="5814" y="2360"/>
                    <a:pt x="6196" y="2765"/>
                    <a:pt x="6648" y="3019"/>
                  </a:cubicBezTo>
                  <a:cubicBezTo>
                    <a:pt x="6823" y="3577"/>
                    <a:pt x="7355" y="3949"/>
                    <a:pt x="8052" y="3950"/>
                  </a:cubicBezTo>
                  <a:cubicBezTo>
                    <a:pt x="8069" y="3951"/>
                    <a:pt x="8086" y="3952"/>
                    <a:pt x="8103" y="3952"/>
                  </a:cubicBezTo>
                  <a:cubicBezTo>
                    <a:pt x="8254" y="3952"/>
                    <a:pt x="8402" y="3918"/>
                    <a:pt x="8543" y="3866"/>
                  </a:cubicBezTo>
                  <a:lnTo>
                    <a:pt x="8543" y="3866"/>
                  </a:lnTo>
                  <a:cubicBezTo>
                    <a:pt x="8495" y="3964"/>
                    <a:pt x="8422" y="4048"/>
                    <a:pt x="8344" y="4123"/>
                  </a:cubicBezTo>
                  <a:cubicBezTo>
                    <a:pt x="8247" y="4195"/>
                    <a:pt x="8148" y="4273"/>
                    <a:pt x="8038" y="4325"/>
                  </a:cubicBezTo>
                  <a:cubicBezTo>
                    <a:pt x="8015" y="4220"/>
                    <a:pt x="7988" y="4170"/>
                    <a:pt x="7958" y="4170"/>
                  </a:cubicBezTo>
                  <a:cubicBezTo>
                    <a:pt x="7924" y="4170"/>
                    <a:pt x="7888" y="4239"/>
                    <a:pt x="7854" y="4371"/>
                  </a:cubicBezTo>
                  <a:cubicBezTo>
                    <a:pt x="7781" y="4575"/>
                    <a:pt x="7678" y="4778"/>
                    <a:pt x="7533" y="4947"/>
                  </a:cubicBezTo>
                  <a:cubicBezTo>
                    <a:pt x="7459" y="5054"/>
                    <a:pt x="7216" y="5159"/>
                    <a:pt x="7340" y="5311"/>
                  </a:cubicBezTo>
                  <a:cubicBezTo>
                    <a:pt x="7366" y="5336"/>
                    <a:pt x="7393" y="5346"/>
                    <a:pt x="7420" y="5346"/>
                  </a:cubicBezTo>
                  <a:cubicBezTo>
                    <a:pt x="7489" y="5346"/>
                    <a:pt x="7559" y="5281"/>
                    <a:pt x="7612" y="5236"/>
                  </a:cubicBezTo>
                  <a:cubicBezTo>
                    <a:pt x="7730" y="5139"/>
                    <a:pt x="7846" y="5043"/>
                    <a:pt x="7930" y="4913"/>
                  </a:cubicBezTo>
                  <a:cubicBezTo>
                    <a:pt x="7980" y="4836"/>
                    <a:pt x="8015" y="4752"/>
                    <a:pt x="8036" y="4665"/>
                  </a:cubicBezTo>
                  <a:cubicBezTo>
                    <a:pt x="8045" y="4666"/>
                    <a:pt x="8054" y="4666"/>
                    <a:pt x="8063" y="4666"/>
                  </a:cubicBezTo>
                  <a:cubicBezTo>
                    <a:pt x="8115" y="4666"/>
                    <a:pt x="8167" y="4651"/>
                    <a:pt x="8218" y="4626"/>
                  </a:cubicBezTo>
                  <a:lnTo>
                    <a:pt x="8218" y="4626"/>
                  </a:lnTo>
                  <a:cubicBezTo>
                    <a:pt x="8230" y="5210"/>
                    <a:pt x="7949" y="5562"/>
                    <a:pt x="7645" y="6032"/>
                  </a:cubicBezTo>
                  <a:cubicBezTo>
                    <a:pt x="7624" y="6004"/>
                    <a:pt x="7602" y="5975"/>
                    <a:pt x="7587" y="5947"/>
                  </a:cubicBezTo>
                  <a:cubicBezTo>
                    <a:pt x="7465" y="5809"/>
                    <a:pt x="7329" y="5567"/>
                    <a:pt x="7134" y="5567"/>
                  </a:cubicBezTo>
                  <a:cubicBezTo>
                    <a:pt x="7096" y="5567"/>
                    <a:pt x="7056" y="5576"/>
                    <a:pt x="7013" y="5597"/>
                  </a:cubicBezTo>
                  <a:cubicBezTo>
                    <a:pt x="6778" y="5695"/>
                    <a:pt x="6537" y="5833"/>
                    <a:pt x="6324" y="5833"/>
                  </a:cubicBezTo>
                  <a:cubicBezTo>
                    <a:pt x="6161" y="5833"/>
                    <a:pt x="6014" y="5752"/>
                    <a:pt x="5900" y="5508"/>
                  </a:cubicBezTo>
                  <a:cubicBezTo>
                    <a:pt x="5805" y="5319"/>
                    <a:pt x="5762" y="5109"/>
                    <a:pt x="5743" y="4900"/>
                  </a:cubicBezTo>
                  <a:cubicBezTo>
                    <a:pt x="5755" y="4751"/>
                    <a:pt x="5705" y="4630"/>
                    <a:pt x="5552" y="4585"/>
                  </a:cubicBezTo>
                  <a:cubicBezTo>
                    <a:pt x="5387" y="4493"/>
                    <a:pt x="5135" y="4459"/>
                    <a:pt x="5079" y="4251"/>
                  </a:cubicBezTo>
                  <a:cubicBezTo>
                    <a:pt x="5220" y="4055"/>
                    <a:pt x="5479" y="3971"/>
                    <a:pt x="5634" y="3786"/>
                  </a:cubicBezTo>
                  <a:cubicBezTo>
                    <a:pt x="5710" y="3589"/>
                    <a:pt x="5593" y="3367"/>
                    <a:pt x="5568" y="3167"/>
                  </a:cubicBezTo>
                  <a:cubicBezTo>
                    <a:pt x="5503" y="2731"/>
                    <a:pt x="5539" y="2262"/>
                    <a:pt x="5705" y="1843"/>
                  </a:cubicBezTo>
                  <a:close/>
                  <a:moveTo>
                    <a:pt x="7452" y="361"/>
                  </a:moveTo>
                  <a:cubicBezTo>
                    <a:pt x="7800" y="361"/>
                    <a:pt x="8146" y="415"/>
                    <a:pt x="8473" y="526"/>
                  </a:cubicBezTo>
                  <a:cubicBezTo>
                    <a:pt x="9040" y="733"/>
                    <a:pt x="9596" y="1081"/>
                    <a:pt x="9862" y="1644"/>
                  </a:cubicBezTo>
                  <a:cubicBezTo>
                    <a:pt x="10161" y="2281"/>
                    <a:pt x="10258" y="2989"/>
                    <a:pt x="10440" y="3665"/>
                  </a:cubicBezTo>
                  <a:cubicBezTo>
                    <a:pt x="10597" y="4261"/>
                    <a:pt x="11071" y="4855"/>
                    <a:pt x="11733" y="4855"/>
                  </a:cubicBezTo>
                  <a:cubicBezTo>
                    <a:pt x="11734" y="4855"/>
                    <a:pt x="11735" y="4855"/>
                    <a:pt x="11737" y="4855"/>
                  </a:cubicBezTo>
                  <a:lnTo>
                    <a:pt x="11737" y="4855"/>
                  </a:lnTo>
                  <a:cubicBezTo>
                    <a:pt x="10681" y="5278"/>
                    <a:pt x="12441" y="5448"/>
                    <a:pt x="11469" y="6761"/>
                  </a:cubicBezTo>
                  <a:cubicBezTo>
                    <a:pt x="11460" y="6771"/>
                    <a:pt x="11453" y="6781"/>
                    <a:pt x="11445" y="6792"/>
                  </a:cubicBezTo>
                  <a:cubicBezTo>
                    <a:pt x="11199" y="6587"/>
                    <a:pt x="10933" y="6407"/>
                    <a:pt x="10628" y="6298"/>
                  </a:cubicBezTo>
                  <a:cubicBezTo>
                    <a:pt x="10615" y="6294"/>
                    <a:pt x="10601" y="6291"/>
                    <a:pt x="10588" y="6285"/>
                  </a:cubicBezTo>
                  <a:cubicBezTo>
                    <a:pt x="10639" y="6202"/>
                    <a:pt x="10601" y="6069"/>
                    <a:pt x="10485" y="6056"/>
                  </a:cubicBezTo>
                  <a:cubicBezTo>
                    <a:pt x="10446" y="6054"/>
                    <a:pt x="10409" y="6053"/>
                    <a:pt x="10371" y="6053"/>
                  </a:cubicBezTo>
                  <a:cubicBezTo>
                    <a:pt x="9218" y="6053"/>
                    <a:pt x="8476" y="7151"/>
                    <a:pt x="8121" y="8145"/>
                  </a:cubicBezTo>
                  <a:cubicBezTo>
                    <a:pt x="7989" y="7647"/>
                    <a:pt x="8217" y="7158"/>
                    <a:pt x="8419" y="6716"/>
                  </a:cubicBezTo>
                  <a:cubicBezTo>
                    <a:pt x="8410" y="6696"/>
                    <a:pt x="8397" y="6688"/>
                    <a:pt x="8380" y="6688"/>
                  </a:cubicBezTo>
                  <a:cubicBezTo>
                    <a:pt x="8322" y="6688"/>
                    <a:pt x="8228" y="6785"/>
                    <a:pt x="8195" y="6813"/>
                  </a:cubicBezTo>
                  <a:cubicBezTo>
                    <a:pt x="7977" y="7029"/>
                    <a:pt x="7819" y="7313"/>
                    <a:pt x="7751" y="7614"/>
                  </a:cubicBezTo>
                  <a:cubicBezTo>
                    <a:pt x="7591" y="7335"/>
                    <a:pt x="7634" y="6982"/>
                    <a:pt x="7733" y="6687"/>
                  </a:cubicBezTo>
                  <a:cubicBezTo>
                    <a:pt x="7969" y="6070"/>
                    <a:pt x="8557" y="5593"/>
                    <a:pt x="8537" y="4885"/>
                  </a:cubicBezTo>
                  <a:cubicBezTo>
                    <a:pt x="8531" y="4759"/>
                    <a:pt x="8509" y="4586"/>
                    <a:pt x="8428" y="4476"/>
                  </a:cubicBezTo>
                  <a:cubicBezTo>
                    <a:pt x="8485" y="4425"/>
                    <a:pt x="8536" y="4372"/>
                    <a:pt x="8580" y="4330"/>
                  </a:cubicBezTo>
                  <a:cubicBezTo>
                    <a:pt x="8700" y="4192"/>
                    <a:pt x="8772" y="3971"/>
                    <a:pt x="8717" y="3792"/>
                  </a:cubicBezTo>
                  <a:cubicBezTo>
                    <a:pt x="8753" y="3775"/>
                    <a:pt x="8788" y="3757"/>
                    <a:pt x="8822" y="3739"/>
                  </a:cubicBezTo>
                  <a:cubicBezTo>
                    <a:pt x="8881" y="3710"/>
                    <a:pt x="8952" y="3679"/>
                    <a:pt x="9016" y="3636"/>
                  </a:cubicBezTo>
                  <a:cubicBezTo>
                    <a:pt x="9064" y="3604"/>
                    <a:pt x="9041" y="3530"/>
                    <a:pt x="8988" y="3530"/>
                  </a:cubicBezTo>
                  <a:cubicBezTo>
                    <a:pt x="8983" y="3530"/>
                    <a:pt x="8978" y="3531"/>
                    <a:pt x="8972" y="3532"/>
                  </a:cubicBezTo>
                  <a:cubicBezTo>
                    <a:pt x="8792" y="3581"/>
                    <a:pt x="8604" y="3605"/>
                    <a:pt x="8415" y="3605"/>
                  </a:cubicBezTo>
                  <a:cubicBezTo>
                    <a:pt x="8097" y="3605"/>
                    <a:pt x="7778" y="3538"/>
                    <a:pt x="7490" y="3414"/>
                  </a:cubicBezTo>
                  <a:cubicBezTo>
                    <a:pt x="7075" y="3227"/>
                    <a:pt x="6869" y="2795"/>
                    <a:pt x="6856" y="2357"/>
                  </a:cubicBezTo>
                  <a:cubicBezTo>
                    <a:pt x="6849" y="2165"/>
                    <a:pt x="6852" y="1967"/>
                    <a:pt x="6916" y="1784"/>
                  </a:cubicBezTo>
                  <a:cubicBezTo>
                    <a:pt x="6941" y="1752"/>
                    <a:pt x="6923" y="1702"/>
                    <a:pt x="6887" y="1686"/>
                  </a:cubicBezTo>
                  <a:cubicBezTo>
                    <a:pt x="6880" y="1683"/>
                    <a:pt x="6871" y="1681"/>
                    <a:pt x="6863" y="1681"/>
                  </a:cubicBezTo>
                  <a:cubicBezTo>
                    <a:pt x="6835" y="1681"/>
                    <a:pt x="6806" y="1698"/>
                    <a:pt x="6799" y="1727"/>
                  </a:cubicBezTo>
                  <a:cubicBezTo>
                    <a:pt x="6732" y="1869"/>
                    <a:pt x="6679" y="2019"/>
                    <a:pt x="6644" y="2172"/>
                  </a:cubicBezTo>
                  <a:cubicBezTo>
                    <a:pt x="6606" y="2315"/>
                    <a:pt x="6587" y="2453"/>
                    <a:pt x="6586" y="2585"/>
                  </a:cubicBezTo>
                  <a:cubicBezTo>
                    <a:pt x="6201" y="2288"/>
                    <a:pt x="5966" y="1818"/>
                    <a:pt x="5910" y="1334"/>
                  </a:cubicBezTo>
                  <a:cubicBezTo>
                    <a:pt x="5896" y="1272"/>
                    <a:pt x="5895" y="1130"/>
                    <a:pt x="5818" y="1130"/>
                  </a:cubicBezTo>
                  <a:cubicBezTo>
                    <a:pt x="5808" y="1130"/>
                    <a:pt x="5796" y="1132"/>
                    <a:pt x="5783" y="1138"/>
                  </a:cubicBezTo>
                  <a:cubicBezTo>
                    <a:pt x="5698" y="1243"/>
                    <a:pt x="5672" y="1379"/>
                    <a:pt x="5671" y="1517"/>
                  </a:cubicBezTo>
                  <a:cubicBezTo>
                    <a:pt x="5563" y="1583"/>
                    <a:pt x="5457" y="1765"/>
                    <a:pt x="5414" y="1839"/>
                  </a:cubicBezTo>
                  <a:cubicBezTo>
                    <a:pt x="5277" y="2082"/>
                    <a:pt x="5227" y="2341"/>
                    <a:pt x="5218" y="2605"/>
                  </a:cubicBezTo>
                  <a:cubicBezTo>
                    <a:pt x="5196" y="2569"/>
                    <a:pt x="5175" y="2532"/>
                    <a:pt x="5154" y="2498"/>
                  </a:cubicBezTo>
                  <a:cubicBezTo>
                    <a:pt x="5043" y="2325"/>
                    <a:pt x="5106" y="2095"/>
                    <a:pt x="5001" y="1930"/>
                  </a:cubicBezTo>
                  <a:cubicBezTo>
                    <a:pt x="4963" y="1902"/>
                    <a:pt x="4928" y="1890"/>
                    <a:pt x="4894" y="1890"/>
                  </a:cubicBezTo>
                  <a:cubicBezTo>
                    <a:pt x="4717" y="1890"/>
                    <a:pt x="4594" y="2224"/>
                    <a:pt x="4501" y="2346"/>
                  </a:cubicBezTo>
                  <a:cubicBezTo>
                    <a:pt x="4457" y="1750"/>
                    <a:pt x="4814" y="1289"/>
                    <a:pt x="5355" y="1077"/>
                  </a:cubicBezTo>
                  <a:cubicBezTo>
                    <a:pt x="5384" y="1067"/>
                    <a:pt x="5423" y="1049"/>
                    <a:pt x="5436" y="1020"/>
                  </a:cubicBezTo>
                  <a:cubicBezTo>
                    <a:pt x="5494" y="992"/>
                    <a:pt x="5558" y="942"/>
                    <a:pt x="5596" y="916"/>
                  </a:cubicBezTo>
                  <a:cubicBezTo>
                    <a:pt x="6135" y="553"/>
                    <a:pt x="6795" y="361"/>
                    <a:pt x="7452" y="361"/>
                  </a:cubicBezTo>
                  <a:close/>
                  <a:moveTo>
                    <a:pt x="12537" y="11671"/>
                  </a:moveTo>
                  <a:cubicBezTo>
                    <a:pt x="12612" y="11748"/>
                    <a:pt x="12685" y="11826"/>
                    <a:pt x="12760" y="11904"/>
                  </a:cubicBezTo>
                  <a:cubicBezTo>
                    <a:pt x="12689" y="11992"/>
                    <a:pt x="12614" y="12076"/>
                    <a:pt x="12537" y="12158"/>
                  </a:cubicBezTo>
                  <a:cubicBezTo>
                    <a:pt x="12534" y="12145"/>
                    <a:pt x="12531" y="12132"/>
                    <a:pt x="12530" y="12122"/>
                  </a:cubicBezTo>
                  <a:cubicBezTo>
                    <a:pt x="12479" y="11977"/>
                    <a:pt x="12519" y="11822"/>
                    <a:pt x="12537" y="11671"/>
                  </a:cubicBezTo>
                  <a:close/>
                  <a:moveTo>
                    <a:pt x="6069" y="12244"/>
                  </a:moveTo>
                  <a:cubicBezTo>
                    <a:pt x="6181" y="12244"/>
                    <a:pt x="6240" y="12363"/>
                    <a:pt x="6293" y="12479"/>
                  </a:cubicBezTo>
                  <a:cubicBezTo>
                    <a:pt x="6011" y="12524"/>
                    <a:pt x="5729" y="12585"/>
                    <a:pt x="5454" y="12663"/>
                  </a:cubicBezTo>
                  <a:cubicBezTo>
                    <a:pt x="5636" y="12500"/>
                    <a:pt x="5820" y="12340"/>
                    <a:pt x="6046" y="12246"/>
                  </a:cubicBezTo>
                  <a:cubicBezTo>
                    <a:pt x="6054" y="12245"/>
                    <a:pt x="6062" y="12244"/>
                    <a:pt x="6069" y="12244"/>
                  </a:cubicBezTo>
                  <a:close/>
                  <a:moveTo>
                    <a:pt x="8120" y="12074"/>
                  </a:moveTo>
                  <a:cubicBezTo>
                    <a:pt x="8231" y="12359"/>
                    <a:pt x="8179" y="12686"/>
                    <a:pt x="8223" y="12991"/>
                  </a:cubicBezTo>
                  <a:cubicBezTo>
                    <a:pt x="8224" y="13000"/>
                    <a:pt x="8225" y="13010"/>
                    <a:pt x="8226" y="13019"/>
                  </a:cubicBezTo>
                  <a:cubicBezTo>
                    <a:pt x="8076" y="13036"/>
                    <a:pt x="7792" y="13107"/>
                    <a:pt x="7592" y="13208"/>
                  </a:cubicBezTo>
                  <a:cubicBezTo>
                    <a:pt x="7563" y="13152"/>
                    <a:pt x="7531" y="13100"/>
                    <a:pt x="7496" y="13054"/>
                  </a:cubicBezTo>
                  <a:cubicBezTo>
                    <a:pt x="7638" y="12897"/>
                    <a:pt x="7772" y="12646"/>
                    <a:pt x="7835" y="12564"/>
                  </a:cubicBezTo>
                  <a:cubicBezTo>
                    <a:pt x="7878" y="12474"/>
                    <a:pt x="8014" y="12274"/>
                    <a:pt x="8120" y="12074"/>
                  </a:cubicBezTo>
                  <a:close/>
                  <a:moveTo>
                    <a:pt x="6641" y="12836"/>
                  </a:moveTo>
                  <a:cubicBezTo>
                    <a:pt x="6669" y="12862"/>
                    <a:pt x="6694" y="12898"/>
                    <a:pt x="6718" y="12936"/>
                  </a:cubicBezTo>
                  <a:cubicBezTo>
                    <a:pt x="6102" y="13089"/>
                    <a:pt x="5503" y="13308"/>
                    <a:pt x="4895" y="13491"/>
                  </a:cubicBezTo>
                  <a:cubicBezTo>
                    <a:pt x="4778" y="13533"/>
                    <a:pt x="4652" y="13571"/>
                    <a:pt x="4530" y="13618"/>
                  </a:cubicBezTo>
                  <a:cubicBezTo>
                    <a:pt x="4538" y="13481"/>
                    <a:pt x="4571" y="13394"/>
                    <a:pt x="4776" y="13312"/>
                  </a:cubicBezTo>
                  <a:cubicBezTo>
                    <a:pt x="5356" y="13033"/>
                    <a:pt x="6004" y="12897"/>
                    <a:pt x="6641" y="12836"/>
                  </a:cubicBezTo>
                  <a:close/>
                  <a:moveTo>
                    <a:pt x="10220" y="6412"/>
                  </a:moveTo>
                  <a:cubicBezTo>
                    <a:pt x="11186" y="6851"/>
                    <a:pt x="11782" y="7778"/>
                    <a:pt x="12601" y="8442"/>
                  </a:cubicBezTo>
                  <a:cubicBezTo>
                    <a:pt x="12085" y="9083"/>
                    <a:pt x="11393" y="9578"/>
                    <a:pt x="10713" y="10061"/>
                  </a:cubicBezTo>
                  <a:cubicBezTo>
                    <a:pt x="10225" y="9656"/>
                    <a:pt x="9895" y="9077"/>
                    <a:pt x="9352" y="8739"/>
                  </a:cubicBezTo>
                  <a:cubicBezTo>
                    <a:pt x="9274" y="8687"/>
                    <a:pt x="9201" y="8614"/>
                    <a:pt x="9103" y="8605"/>
                  </a:cubicBezTo>
                  <a:cubicBezTo>
                    <a:pt x="9096" y="8603"/>
                    <a:pt x="9089" y="8602"/>
                    <a:pt x="9082" y="8602"/>
                  </a:cubicBezTo>
                  <a:cubicBezTo>
                    <a:pt x="9027" y="8602"/>
                    <a:pt x="8980" y="8663"/>
                    <a:pt x="9009" y="8717"/>
                  </a:cubicBezTo>
                  <a:cubicBezTo>
                    <a:pt x="9020" y="8734"/>
                    <a:pt x="9019" y="8756"/>
                    <a:pt x="9031" y="8774"/>
                  </a:cubicBezTo>
                  <a:cubicBezTo>
                    <a:pt x="9241" y="9081"/>
                    <a:pt x="9458" y="9383"/>
                    <a:pt x="9734" y="9639"/>
                  </a:cubicBezTo>
                  <a:cubicBezTo>
                    <a:pt x="10023" y="9915"/>
                    <a:pt x="10287" y="10239"/>
                    <a:pt x="10627" y="10454"/>
                  </a:cubicBezTo>
                  <a:cubicBezTo>
                    <a:pt x="10658" y="10468"/>
                    <a:pt x="10689" y="10474"/>
                    <a:pt x="10720" y="10474"/>
                  </a:cubicBezTo>
                  <a:cubicBezTo>
                    <a:pt x="10777" y="10474"/>
                    <a:pt x="10833" y="10453"/>
                    <a:pt x="10881" y="10419"/>
                  </a:cubicBezTo>
                  <a:cubicBezTo>
                    <a:pt x="10968" y="10369"/>
                    <a:pt x="11055" y="10316"/>
                    <a:pt x="11141" y="10263"/>
                  </a:cubicBezTo>
                  <a:cubicBezTo>
                    <a:pt x="11186" y="10321"/>
                    <a:pt x="11239" y="10372"/>
                    <a:pt x="11289" y="10425"/>
                  </a:cubicBezTo>
                  <a:cubicBezTo>
                    <a:pt x="11602" y="10721"/>
                    <a:pt x="11908" y="11025"/>
                    <a:pt x="12208" y="11333"/>
                  </a:cubicBezTo>
                  <a:cubicBezTo>
                    <a:pt x="12203" y="11382"/>
                    <a:pt x="12207" y="11433"/>
                    <a:pt x="12206" y="11476"/>
                  </a:cubicBezTo>
                  <a:cubicBezTo>
                    <a:pt x="12136" y="11659"/>
                    <a:pt x="12117" y="12179"/>
                    <a:pt x="12258" y="12433"/>
                  </a:cubicBezTo>
                  <a:cubicBezTo>
                    <a:pt x="11987" y="12687"/>
                    <a:pt x="11700" y="12924"/>
                    <a:pt x="11432" y="13180"/>
                  </a:cubicBezTo>
                  <a:cubicBezTo>
                    <a:pt x="11253" y="13356"/>
                    <a:pt x="11068" y="13522"/>
                    <a:pt x="10873" y="13681"/>
                  </a:cubicBezTo>
                  <a:cubicBezTo>
                    <a:pt x="10726" y="13791"/>
                    <a:pt x="10586" y="13953"/>
                    <a:pt x="10389" y="13955"/>
                  </a:cubicBezTo>
                  <a:cubicBezTo>
                    <a:pt x="10366" y="13956"/>
                    <a:pt x="10343" y="13957"/>
                    <a:pt x="10321" y="13957"/>
                  </a:cubicBezTo>
                  <a:cubicBezTo>
                    <a:pt x="10119" y="13957"/>
                    <a:pt x="9918" y="13902"/>
                    <a:pt x="9718" y="13902"/>
                  </a:cubicBezTo>
                  <a:cubicBezTo>
                    <a:pt x="9668" y="13902"/>
                    <a:pt x="9618" y="13905"/>
                    <a:pt x="9569" y="13914"/>
                  </a:cubicBezTo>
                  <a:cubicBezTo>
                    <a:pt x="9490" y="13937"/>
                    <a:pt x="9416" y="13975"/>
                    <a:pt x="9347" y="14017"/>
                  </a:cubicBezTo>
                  <a:cubicBezTo>
                    <a:pt x="9296" y="13832"/>
                    <a:pt x="9158" y="13609"/>
                    <a:pt x="9103" y="13513"/>
                  </a:cubicBezTo>
                  <a:cubicBezTo>
                    <a:pt x="8993" y="13330"/>
                    <a:pt x="8831" y="13166"/>
                    <a:pt x="8636" y="13079"/>
                  </a:cubicBezTo>
                  <a:cubicBezTo>
                    <a:pt x="8640" y="12966"/>
                    <a:pt x="8613" y="12814"/>
                    <a:pt x="8575" y="12663"/>
                  </a:cubicBezTo>
                  <a:cubicBezTo>
                    <a:pt x="8564" y="12572"/>
                    <a:pt x="8549" y="12489"/>
                    <a:pt x="8538" y="12436"/>
                  </a:cubicBezTo>
                  <a:cubicBezTo>
                    <a:pt x="8454" y="12110"/>
                    <a:pt x="8461" y="11729"/>
                    <a:pt x="8204" y="11478"/>
                  </a:cubicBezTo>
                  <a:cubicBezTo>
                    <a:pt x="6832" y="10128"/>
                    <a:pt x="7072" y="10411"/>
                    <a:pt x="7672" y="8646"/>
                  </a:cubicBezTo>
                  <a:cubicBezTo>
                    <a:pt x="7706" y="8538"/>
                    <a:pt x="7741" y="8428"/>
                    <a:pt x="7765" y="8316"/>
                  </a:cubicBezTo>
                  <a:cubicBezTo>
                    <a:pt x="7774" y="8345"/>
                    <a:pt x="7783" y="8374"/>
                    <a:pt x="7794" y="8403"/>
                  </a:cubicBezTo>
                  <a:cubicBezTo>
                    <a:pt x="7862" y="8559"/>
                    <a:pt x="7891" y="8764"/>
                    <a:pt x="8034" y="8871"/>
                  </a:cubicBezTo>
                  <a:cubicBezTo>
                    <a:pt x="8064" y="8889"/>
                    <a:pt x="8095" y="8897"/>
                    <a:pt x="8125" y="8897"/>
                  </a:cubicBezTo>
                  <a:cubicBezTo>
                    <a:pt x="8226" y="8897"/>
                    <a:pt x="8318" y="8807"/>
                    <a:pt x="8324" y="8699"/>
                  </a:cubicBezTo>
                  <a:cubicBezTo>
                    <a:pt x="8360" y="8511"/>
                    <a:pt x="8409" y="8326"/>
                    <a:pt x="8471" y="8141"/>
                  </a:cubicBezTo>
                  <a:cubicBezTo>
                    <a:pt x="8714" y="7321"/>
                    <a:pt x="9321" y="6659"/>
                    <a:pt x="10132" y="6423"/>
                  </a:cubicBezTo>
                  <a:cubicBezTo>
                    <a:pt x="10143" y="6429"/>
                    <a:pt x="10155" y="6433"/>
                    <a:pt x="10169" y="6433"/>
                  </a:cubicBezTo>
                  <a:cubicBezTo>
                    <a:pt x="10185" y="6433"/>
                    <a:pt x="10203" y="6427"/>
                    <a:pt x="10220" y="6412"/>
                  </a:cubicBezTo>
                  <a:close/>
                  <a:moveTo>
                    <a:pt x="8282" y="13430"/>
                  </a:moveTo>
                  <a:cubicBezTo>
                    <a:pt x="8674" y="13430"/>
                    <a:pt x="8826" y="13895"/>
                    <a:pt x="9021" y="14170"/>
                  </a:cubicBezTo>
                  <a:cubicBezTo>
                    <a:pt x="9031" y="14185"/>
                    <a:pt x="9040" y="14201"/>
                    <a:pt x="9050" y="14215"/>
                  </a:cubicBezTo>
                  <a:cubicBezTo>
                    <a:pt x="9040" y="14222"/>
                    <a:pt x="9030" y="14228"/>
                    <a:pt x="9019" y="14234"/>
                  </a:cubicBezTo>
                  <a:cubicBezTo>
                    <a:pt x="8969" y="14270"/>
                    <a:pt x="8915" y="14306"/>
                    <a:pt x="8863" y="14342"/>
                  </a:cubicBezTo>
                  <a:cubicBezTo>
                    <a:pt x="8857" y="14327"/>
                    <a:pt x="8849" y="14311"/>
                    <a:pt x="8843" y="14296"/>
                  </a:cubicBezTo>
                  <a:cubicBezTo>
                    <a:pt x="8738" y="14033"/>
                    <a:pt x="8506" y="13811"/>
                    <a:pt x="8238" y="13718"/>
                  </a:cubicBezTo>
                  <a:cubicBezTo>
                    <a:pt x="8176" y="13699"/>
                    <a:pt x="8101" y="13688"/>
                    <a:pt x="8023" y="13688"/>
                  </a:cubicBezTo>
                  <a:cubicBezTo>
                    <a:pt x="7948" y="13688"/>
                    <a:pt x="7870" y="13699"/>
                    <a:pt x="7801" y="13723"/>
                  </a:cubicBezTo>
                  <a:cubicBezTo>
                    <a:pt x="7778" y="13663"/>
                    <a:pt x="7755" y="13599"/>
                    <a:pt x="7731" y="13533"/>
                  </a:cubicBezTo>
                  <a:cubicBezTo>
                    <a:pt x="7733" y="13533"/>
                    <a:pt x="7736" y="13532"/>
                    <a:pt x="7738" y="13532"/>
                  </a:cubicBezTo>
                  <a:cubicBezTo>
                    <a:pt x="7912" y="13492"/>
                    <a:pt x="8056" y="13449"/>
                    <a:pt x="8242" y="13432"/>
                  </a:cubicBezTo>
                  <a:cubicBezTo>
                    <a:pt x="8244" y="13432"/>
                    <a:pt x="8247" y="13432"/>
                    <a:pt x="8251" y="13431"/>
                  </a:cubicBezTo>
                  <a:cubicBezTo>
                    <a:pt x="8261" y="13430"/>
                    <a:pt x="8271" y="13430"/>
                    <a:pt x="8282" y="13430"/>
                  </a:cubicBezTo>
                  <a:close/>
                  <a:moveTo>
                    <a:pt x="7935" y="14083"/>
                  </a:moveTo>
                  <a:cubicBezTo>
                    <a:pt x="7971" y="14083"/>
                    <a:pt x="8008" y="14085"/>
                    <a:pt x="8044" y="14092"/>
                  </a:cubicBezTo>
                  <a:cubicBezTo>
                    <a:pt x="8114" y="14112"/>
                    <a:pt x="8180" y="14146"/>
                    <a:pt x="8242" y="14188"/>
                  </a:cubicBezTo>
                  <a:cubicBezTo>
                    <a:pt x="8240" y="14251"/>
                    <a:pt x="8239" y="14309"/>
                    <a:pt x="8233" y="14347"/>
                  </a:cubicBezTo>
                  <a:cubicBezTo>
                    <a:pt x="8225" y="14524"/>
                    <a:pt x="8213" y="14704"/>
                    <a:pt x="8203" y="14883"/>
                  </a:cubicBezTo>
                  <a:cubicBezTo>
                    <a:pt x="8115" y="14615"/>
                    <a:pt x="8027" y="14349"/>
                    <a:pt x="7935" y="14083"/>
                  </a:cubicBezTo>
                  <a:close/>
                  <a:moveTo>
                    <a:pt x="1124" y="14634"/>
                  </a:moveTo>
                  <a:cubicBezTo>
                    <a:pt x="1208" y="14949"/>
                    <a:pt x="910" y="15247"/>
                    <a:pt x="672" y="15425"/>
                  </a:cubicBezTo>
                  <a:cubicBezTo>
                    <a:pt x="607" y="15466"/>
                    <a:pt x="541" y="15506"/>
                    <a:pt x="475" y="15546"/>
                  </a:cubicBezTo>
                  <a:cubicBezTo>
                    <a:pt x="587" y="15212"/>
                    <a:pt x="861" y="14829"/>
                    <a:pt x="1124" y="14634"/>
                  </a:cubicBezTo>
                  <a:close/>
                  <a:moveTo>
                    <a:pt x="12719" y="9057"/>
                  </a:moveTo>
                  <a:cubicBezTo>
                    <a:pt x="12792" y="9151"/>
                    <a:pt x="12865" y="9245"/>
                    <a:pt x="12939" y="9339"/>
                  </a:cubicBezTo>
                  <a:cubicBezTo>
                    <a:pt x="13498" y="10060"/>
                    <a:pt x="14066" y="10775"/>
                    <a:pt x="14607" y="11512"/>
                  </a:cubicBezTo>
                  <a:cubicBezTo>
                    <a:pt x="15043" y="12094"/>
                    <a:pt x="14662" y="12559"/>
                    <a:pt x="14198" y="12954"/>
                  </a:cubicBezTo>
                  <a:cubicBezTo>
                    <a:pt x="13763" y="13326"/>
                    <a:pt x="13274" y="13695"/>
                    <a:pt x="12794" y="14017"/>
                  </a:cubicBezTo>
                  <a:cubicBezTo>
                    <a:pt x="12480" y="14233"/>
                    <a:pt x="12139" y="14417"/>
                    <a:pt x="11801" y="14594"/>
                  </a:cubicBezTo>
                  <a:cubicBezTo>
                    <a:pt x="11737" y="14631"/>
                    <a:pt x="11635" y="14675"/>
                    <a:pt x="11561" y="14732"/>
                  </a:cubicBezTo>
                  <a:cubicBezTo>
                    <a:pt x="11482" y="14736"/>
                    <a:pt x="11417" y="14793"/>
                    <a:pt x="11353" y="14835"/>
                  </a:cubicBezTo>
                  <a:cubicBezTo>
                    <a:pt x="10928" y="15125"/>
                    <a:pt x="10550" y="15502"/>
                    <a:pt x="10058" y="15681"/>
                  </a:cubicBezTo>
                  <a:cubicBezTo>
                    <a:pt x="9929" y="15732"/>
                    <a:pt x="9766" y="15771"/>
                    <a:pt x="9612" y="15771"/>
                  </a:cubicBezTo>
                  <a:cubicBezTo>
                    <a:pt x="9471" y="15771"/>
                    <a:pt x="9337" y="15738"/>
                    <a:pt x="9244" y="15654"/>
                  </a:cubicBezTo>
                  <a:cubicBezTo>
                    <a:pt x="9239" y="15647"/>
                    <a:pt x="9233" y="15642"/>
                    <a:pt x="9226" y="15635"/>
                  </a:cubicBezTo>
                  <a:cubicBezTo>
                    <a:pt x="9224" y="15633"/>
                    <a:pt x="9223" y="15632"/>
                    <a:pt x="9222" y="15631"/>
                  </a:cubicBezTo>
                  <a:cubicBezTo>
                    <a:pt x="9166" y="15570"/>
                    <a:pt x="9129" y="15487"/>
                    <a:pt x="9119" y="15376"/>
                  </a:cubicBezTo>
                  <a:cubicBezTo>
                    <a:pt x="9115" y="15143"/>
                    <a:pt x="8854" y="15104"/>
                    <a:pt x="8717" y="14968"/>
                  </a:cubicBezTo>
                  <a:cubicBezTo>
                    <a:pt x="8939" y="14707"/>
                    <a:pt x="9139" y="14340"/>
                    <a:pt x="9508" y="14272"/>
                  </a:cubicBezTo>
                  <a:cubicBezTo>
                    <a:pt x="9701" y="14279"/>
                    <a:pt x="9905" y="14297"/>
                    <a:pt x="10106" y="14297"/>
                  </a:cubicBezTo>
                  <a:cubicBezTo>
                    <a:pt x="10324" y="14297"/>
                    <a:pt x="10540" y="14275"/>
                    <a:pt x="10739" y="14192"/>
                  </a:cubicBezTo>
                  <a:cubicBezTo>
                    <a:pt x="10847" y="14129"/>
                    <a:pt x="10956" y="14067"/>
                    <a:pt x="11062" y="14001"/>
                  </a:cubicBezTo>
                  <a:cubicBezTo>
                    <a:pt x="11544" y="13675"/>
                    <a:pt x="11962" y="13262"/>
                    <a:pt x="12388" y="12866"/>
                  </a:cubicBezTo>
                  <a:cubicBezTo>
                    <a:pt x="12644" y="12609"/>
                    <a:pt x="12910" y="12354"/>
                    <a:pt x="13111" y="12052"/>
                  </a:cubicBezTo>
                  <a:cubicBezTo>
                    <a:pt x="13201" y="11931"/>
                    <a:pt x="13198" y="11770"/>
                    <a:pt x="13085" y="11664"/>
                  </a:cubicBezTo>
                  <a:cubicBezTo>
                    <a:pt x="12906" y="11440"/>
                    <a:pt x="12730" y="11242"/>
                    <a:pt x="12526" y="11030"/>
                  </a:cubicBezTo>
                  <a:cubicBezTo>
                    <a:pt x="12261" y="10764"/>
                    <a:pt x="11992" y="10497"/>
                    <a:pt x="11702" y="10256"/>
                  </a:cubicBezTo>
                  <a:cubicBezTo>
                    <a:pt x="11718" y="10241"/>
                    <a:pt x="11731" y="10226"/>
                    <a:pt x="11743" y="10214"/>
                  </a:cubicBezTo>
                  <a:cubicBezTo>
                    <a:pt x="11987" y="9960"/>
                    <a:pt x="12203" y="9683"/>
                    <a:pt x="12428" y="9413"/>
                  </a:cubicBezTo>
                  <a:cubicBezTo>
                    <a:pt x="12518" y="9291"/>
                    <a:pt x="12623" y="9177"/>
                    <a:pt x="12719" y="9057"/>
                  </a:cubicBezTo>
                  <a:close/>
                  <a:moveTo>
                    <a:pt x="1372" y="14693"/>
                  </a:moveTo>
                  <a:cubicBezTo>
                    <a:pt x="1914" y="15007"/>
                    <a:pt x="2533" y="15192"/>
                    <a:pt x="3160" y="15209"/>
                  </a:cubicBezTo>
                  <a:cubicBezTo>
                    <a:pt x="3198" y="15210"/>
                    <a:pt x="3241" y="15211"/>
                    <a:pt x="3286" y="15211"/>
                  </a:cubicBezTo>
                  <a:cubicBezTo>
                    <a:pt x="3492" y="15211"/>
                    <a:pt x="3757" y="15190"/>
                    <a:pt x="3951" y="15097"/>
                  </a:cubicBezTo>
                  <a:cubicBezTo>
                    <a:pt x="3954" y="15112"/>
                    <a:pt x="3956" y="15126"/>
                    <a:pt x="3956" y="15139"/>
                  </a:cubicBezTo>
                  <a:cubicBezTo>
                    <a:pt x="3995" y="15339"/>
                    <a:pt x="4038" y="15540"/>
                    <a:pt x="4083" y="15738"/>
                  </a:cubicBezTo>
                  <a:cubicBezTo>
                    <a:pt x="4029" y="15709"/>
                    <a:pt x="3967" y="15693"/>
                    <a:pt x="3903" y="15693"/>
                  </a:cubicBezTo>
                  <a:cubicBezTo>
                    <a:pt x="3843" y="15693"/>
                    <a:pt x="3781" y="15707"/>
                    <a:pt x="3719" y="15738"/>
                  </a:cubicBezTo>
                  <a:cubicBezTo>
                    <a:pt x="3638" y="15775"/>
                    <a:pt x="3566" y="15824"/>
                    <a:pt x="3505" y="15885"/>
                  </a:cubicBezTo>
                  <a:cubicBezTo>
                    <a:pt x="3490" y="15751"/>
                    <a:pt x="3436" y="15631"/>
                    <a:pt x="3311" y="15551"/>
                  </a:cubicBezTo>
                  <a:cubicBezTo>
                    <a:pt x="3246" y="15522"/>
                    <a:pt x="3183" y="15509"/>
                    <a:pt x="3123" y="15509"/>
                  </a:cubicBezTo>
                  <a:cubicBezTo>
                    <a:pt x="2903" y="15509"/>
                    <a:pt x="2713" y="15684"/>
                    <a:pt x="2588" y="15892"/>
                  </a:cubicBezTo>
                  <a:cubicBezTo>
                    <a:pt x="2308" y="15663"/>
                    <a:pt x="1608" y="15457"/>
                    <a:pt x="1434" y="15424"/>
                  </a:cubicBezTo>
                  <a:cubicBezTo>
                    <a:pt x="1416" y="15422"/>
                    <a:pt x="1398" y="15422"/>
                    <a:pt x="1380" y="15422"/>
                  </a:cubicBezTo>
                  <a:cubicBezTo>
                    <a:pt x="1231" y="15422"/>
                    <a:pt x="1095" y="15481"/>
                    <a:pt x="962" y="15550"/>
                  </a:cubicBezTo>
                  <a:cubicBezTo>
                    <a:pt x="1190" y="15288"/>
                    <a:pt x="1364" y="14919"/>
                    <a:pt x="1372" y="14693"/>
                  </a:cubicBezTo>
                  <a:close/>
                  <a:moveTo>
                    <a:pt x="3149" y="15889"/>
                  </a:moveTo>
                  <a:cubicBezTo>
                    <a:pt x="3297" y="15889"/>
                    <a:pt x="3089" y="16473"/>
                    <a:pt x="3047" y="16592"/>
                  </a:cubicBezTo>
                  <a:cubicBezTo>
                    <a:pt x="2682" y="16507"/>
                    <a:pt x="2816" y="16186"/>
                    <a:pt x="2999" y="15981"/>
                  </a:cubicBezTo>
                  <a:cubicBezTo>
                    <a:pt x="3069" y="15916"/>
                    <a:pt x="3117" y="15889"/>
                    <a:pt x="3149" y="15889"/>
                  </a:cubicBezTo>
                  <a:close/>
                  <a:moveTo>
                    <a:pt x="8592" y="15223"/>
                  </a:moveTo>
                  <a:cubicBezTo>
                    <a:pt x="8654" y="15293"/>
                    <a:pt x="8724" y="15358"/>
                    <a:pt x="8783" y="15421"/>
                  </a:cubicBezTo>
                  <a:cubicBezTo>
                    <a:pt x="8884" y="15608"/>
                    <a:pt x="8966" y="15818"/>
                    <a:pt x="9101" y="15967"/>
                  </a:cubicBezTo>
                  <a:cubicBezTo>
                    <a:pt x="9114" y="16015"/>
                    <a:pt x="9127" y="16062"/>
                    <a:pt x="9141" y="16108"/>
                  </a:cubicBezTo>
                  <a:cubicBezTo>
                    <a:pt x="9160" y="16189"/>
                    <a:pt x="9216" y="16274"/>
                    <a:pt x="9174" y="16355"/>
                  </a:cubicBezTo>
                  <a:cubicBezTo>
                    <a:pt x="9087" y="16480"/>
                    <a:pt x="8962" y="16577"/>
                    <a:pt x="8832" y="16663"/>
                  </a:cubicBezTo>
                  <a:cubicBezTo>
                    <a:pt x="8746" y="16416"/>
                    <a:pt x="8619" y="16159"/>
                    <a:pt x="8544" y="15897"/>
                  </a:cubicBezTo>
                  <a:cubicBezTo>
                    <a:pt x="8537" y="15877"/>
                    <a:pt x="8530" y="15858"/>
                    <a:pt x="8524" y="15839"/>
                  </a:cubicBezTo>
                  <a:cubicBezTo>
                    <a:pt x="8524" y="15837"/>
                    <a:pt x="8525" y="15834"/>
                    <a:pt x="8526" y="15832"/>
                  </a:cubicBezTo>
                  <a:cubicBezTo>
                    <a:pt x="8551" y="15632"/>
                    <a:pt x="8576" y="15428"/>
                    <a:pt x="8592" y="15223"/>
                  </a:cubicBezTo>
                  <a:close/>
                  <a:moveTo>
                    <a:pt x="3928" y="16080"/>
                  </a:moveTo>
                  <a:lnTo>
                    <a:pt x="3928" y="16080"/>
                  </a:lnTo>
                  <a:cubicBezTo>
                    <a:pt x="3920" y="16377"/>
                    <a:pt x="3740" y="16706"/>
                    <a:pt x="3494" y="16875"/>
                  </a:cubicBezTo>
                  <a:cubicBezTo>
                    <a:pt x="3485" y="16878"/>
                    <a:pt x="3476" y="16879"/>
                    <a:pt x="3468" y="16879"/>
                  </a:cubicBezTo>
                  <a:cubicBezTo>
                    <a:pt x="3407" y="16879"/>
                    <a:pt x="3353" y="16809"/>
                    <a:pt x="3317" y="16753"/>
                  </a:cubicBezTo>
                  <a:cubicBezTo>
                    <a:pt x="3344" y="16692"/>
                    <a:pt x="3361" y="16621"/>
                    <a:pt x="3381" y="16567"/>
                  </a:cubicBezTo>
                  <a:cubicBezTo>
                    <a:pt x="3386" y="16552"/>
                    <a:pt x="3391" y="16537"/>
                    <a:pt x="3395" y="16521"/>
                  </a:cubicBezTo>
                  <a:cubicBezTo>
                    <a:pt x="3410" y="16513"/>
                    <a:pt x="3423" y="16502"/>
                    <a:pt x="3435" y="16486"/>
                  </a:cubicBezTo>
                  <a:cubicBezTo>
                    <a:pt x="3560" y="16315"/>
                    <a:pt x="3715" y="16133"/>
                    <a:pt x="3928" y="16080"/>
                  </a:cubicBezTo>
                  <a:close/>
                  <a:moveTo>
                    <a:pt x="4206" y="16375"/>
                  </a:moveTo>
                  <a:cubicBezTo>
                    <a:pt x="4226" y="16481"/>
                    <a:pt x="4241" y="16588"/>
                    <a:pt x="4271" y="16693"/>
                  </a:cubicBezTo>
                  <a:cubicBezTo>
                    <a:pt x="4240" y="16845"/>
                    <a:pt x="4138" y="17054"/>
                    <a:pt x="3965" y="17054"/>
                  </a:cubicBezTo>
                  <a:cubicBezTo>
                    <a:pt x="3952" y="17054"/>
                    <a:pt x="3938" y="17053"/>
                    <a:pt x="3924" y="17050"/>
                  </a:cubicBezTo>
                  <a:cubicBezTo>
                    <a:pt x="3902" y="17046"/>
                    <a:pt x="3882" y="17033"/>
                    <a:pt x="3863" y="17015"/>
                  </a:cubicBezTo>
                  <a:cubicBezTo>
                    <a:pt x="4010" y="16831"/>
                    <a:pt x="4126" y="16577"/>
                    <a:pt x="4206" y="16375"/>
                  </a:cubicBezTo>
                  <a:close/>
                  <a:moveTo>
                    <a:pt x="9562" y="16335"/>
                  </a:moveTo>
                  <a:cubicBezTo>
                    <a:pt x="9569" y="16336"/>
                    <a:pt x="9575" y="16337"/>
                    <a:pt x="9580" y="16338"/>
                  </a:cubicBezTo>
                  <a:cubicBezTo>
                    <a:pt x="9639" y="16344"/>
                    <a:pt x="9726" y="16356"/>
                    <a:pt x="9812" y="16356"/>
                  </a:cubicBezTo>
                  <a:cubicBezTo>
                    <a:pt x="9781" y="16456"/>
                    <a:pt x="9735" y="16551"/>
                    <a:pt x="9676" y="16638"/>
                  </a:cubicBezTo>
                  <a:cubicBezTo>
                    <a:pt x="9533" y="16835"/>
                    <a:pt x="9329" y="16981"/>
                    <a:pt x="9109" y="17091"/>
                  </a:cubicBezTo>
                  <a:cubicBezTo>
                    <a:pt x="9069" y="17122"/>
                    <a:pt x="8999" y="17149"/>
                    <a:pt x="8920" y="17176"/>
                  </a:cubicBezTo>
                  <a:cubicBezTo>
                    <a:pt x="8923" y="17137"/>
                    <a:pt x="8924" y="17098"/>
                    <a:pt x="8922" y="17059"/>
                  </a:cubicBezTo>
                  <a:cubicBezTo>
                    <a:pt x="9070" y="17000"/>
                    <a:pt x="9218" y="16862"/>
                    <a:pt x="9322" y="16784"/>
                  </a:cubicBezTo>
                  <a:cubicBezTo>
                    <a:pt x="9488" y="16654"/>
                    <a:pt x="9558" y="16497"/>
                    <a:pt x="9562" y="16335"/>
                  </a:cubicBezTo>
                  <a:close/>
                  <a:moveTo>
                    <a:pt x="13130" y="14284"/>
                  </a:moveTo>
                  <a:cubicBezTo>
                    <a:pt x="13296" y="14952"/>
                    <a:pt x="13511" y="15608"/>
                    <a:pt x="13651" y="16282"/>
                  </a:cubicBezTo>
                  <a:cubicBezTo>
                    <a:pt x="12764" y="16989"/>
                    <a:pt x="11240" y="17154"/>
                    <a:pt x="10130" y="17211"/>
                  </a:cubicBezTo>
                  <a:cubicBezTo>
                    <a:pt x="9967" y="17216"/>
                    <a:pt x="9804" y="17219"/>
                    <a:pt x="9641" y="17224"/>
                  </a:cubicBezTo>
                  <a:cubicBezTo>
                    <a:pt x="9870" y="17074"/>
                    <a:pt x="10058" y="16875"/>
                    <a:pt x="10137" y="16602"/>
                  </a:cubicBezTo>
                  <a:cubicBezTo>
                    <a:pt x="10187" y="16439"/>
                    <a:pt x="10212" y="16212"/>
                    <a:pt x="10142" y="16041"/>
                  </a:cubicBezTo>
                  <a:cubicBezTo>
                    <a:pt x="10493" y="15893"/>
                    <a:pt x="10813" y="15645"/>
                    <a:pt x="11131" y="15452"/>
                  </a:cubicBezTo>
                  <a:cubicBezTo>
                    <a:pt x="11332" y="15303"/>
                    <a:pt x="11563" y="15192"/>
                    <a:pt x="11739" y="15016"/>
                  </a:cubicBezTo>
                  <a:cubicBezTo>
                    <a:pt x="11741" y="15011"/>
                    <a:pt x="11744" y="15007"/>
                    <a:pt x="11746" y="15003"/>
                  </a:cubicBezTo>
                  <a:cubicBezTo>
                    <a:pt x="12077" y="14960"/>
                    <a:pt x="12608" y="14646"/>
                    <a:pt x="13130" y="14284"/>
                  </a:cubicBezTo>
                  <a:close/>
                  <a:moveTo>
                    <a:pt x="7160" y="13267"/>
                  </a:moveTo>
                  <a:cubicBezTo>
                    <a:pt x="7341" y="13553"/>
                    <a:pt x="7429" y="13881"/>
                    <a:pt x="7547" y="14196"/>
                  </a:cubicBezTo>
                  <a:cubicBezTo>
                    <a:pt x="7775" y="14871"/>
                    <a:pt x="8007" y="15544"/>
                    <a:pt x="8240" y="16217"/>
                  </a:cubicBezTo>
                  <a:cubicBezTo>
                    <a:pt x="8329" y="16491"/>
                    <a:pt x="8436" y="16759"/>
                    <a:pt x="8509" y="17038"/>
                  </a:cubicBezTo>
                  <a:cubicBezTo>
                    <a:pt x="8547" y="17184"/>
                    <a:pt x="8424" y="17291"/>
                    <a:pt x="8315" y="17368"/>
                  </a:cubicBezTo>
                  <a:cubicBezTo>
                    <a:pt x="8313" y="17258"/>
                    <a:pt x="8290" y="17144"/>
                    <a:pt x="8277" y="17041"/>
                  </a:cubicBezTo>
                  <a:cubicBezTo>
                    <a:pt x="8058" y="16231"/>
                    <a:pt x="7757" y="15445"/>
                    <a:pt x="7490" y="14649"/>
                  </a:cubicBezTo>
                  <a:cubicBezTo>
                    <a:pt x="7448" y="14529"/>
                    <a:pt x="7395" y="14414"/>
                    <a:pt x="7358" y="14293"/>
                  </a:cubicBezTo>
                  <a:cubicBezTo>
                    <a:pt x="7352" y="14273"/>
                    <a:pt x="7337" y="14264"/>
                    <a:pt x="7322" y="14264"/>
                  </a:cubicBezTo>
                  <a:cubicBezTo>
                    <a:pt x="7296" y="14264"/>
                    <a:pt x="7268" y="14288"/>
                    <a:pt x="7282" y="14319"/>
                  </a:cubicBezTo>
                  <a:cubicBezTo>
                    <a:pt x="7486" y="14932"/>
                    <a:pt x="7576" y="15577"/>
                    <a:pt x="7730" y="16203"/>
                  </a:cubicBezTo>
                  <a:cubicBezTo>
                    <a:pt x="7820" y="16589"/>
                    <a:pt x="7930" y="16965"/>
                    <a:pt x="7948" y="17365"/>
                  </a:cubicBezTo>
                  <a:cubicBezTo>
                    <a:pt x="7964" y="17437"/>
                    <a:pt x="7922" y="17508"/>
                    <a:pt x="7897" y="17577"/>
                  </a:cubicBezTo>
                  <a:cubicBezTo>
                    <a:pt x="7624" y="17678"/>
                    <a:pt x="7329" y="17736"/>
                    <a:pt x="7042" y="17799"/>
                  </a:cubicBezTo>
                  <a:cubicBezTo>
                    <a:pt x="6587" y="17890"/>
                    <a:pt x="6177" y="18006"/>
                    <a:pt x="5705" y="18053"/>
                  </a:cubicBezTo>
                  <a:cubicBezTo>
                    <a:pt x="5648" y="18059"/>
                    <a:pt x="5596" y="18062"/>
                    <a:pt x="5547" y="18062"/>
                  </a:cubicBezTo>
                  <a:cubicBezTo>
                    <a:pt x="5262" y="18062"/>
                    <a:pt x="5111" y="17952"/>
                    <a:pt x="5013" y="17619"/>
                  </a:cubicBezTo>
                  <a:cubicBezTo>
                    <a:pt x="4820" y="17020"/>
                    <a:pt x="4720" y="16394"/>
                    <a:pt x="4617" y="15772"/>
                  </a:cubicBezTo>
                  <a:cubicBezTo>
                    <a:pt x="4549" y="15355"/>
                    <a:pt x="4476" y="14938"/>
                    <a:pt x="4409" y="14520"/>
                  </a:cubicBezTo>
                  <a:cubicBezTo>
                    <a:pt x="4403" y="14389"/>
                    <a:pt x="4312" y="14211"/>
                    <a:pt x="4439" y="14114"/>
                  </a:cubicBezTo>
                  <a:cubicBezTo>
                    <a:pt x="4793" y="13894"/>
                    <a:pt x="5210" y="13831"/>
                    <a:pt x="5604" y="13714"/>
                  </a:cubicBezTo>
                  <a:cubicBezTo>
                    <a:pt x="6122" y="13564"/>
                    <a:pt x="6634" y="13391"/>
                    <a:pt x="7160" y="13267"/>
                  </a:cubicBezTo>
                  <a:close/>
                  <a:moveTo>
                    <a:pt x="8914" y="17834"/>
                  </a:moveTo>
                  <a:cubicBezTo>
                    <a:pt x="9074" y="19447"/>
                    <a:pt x="9413" y="21038"/>
                    <a:pt x="9683" y="22636"/>
                  </a:cubicBezTo>
                  <a:cubicBezTo>
                    <a:pt x="9833" y="23408"/>
                    <a:pt x="9885" y="24226"/>
                    <a:pt x="10235" y="24934"/>
                  </a:cubicBezTo>
                  <a:cubicBezTo>
                    <a:pt x="10029" y="25631"/>
                    <a:pt x="10124" y="26373"/>
                    <a:pt x="10162" y="27097"/>
                  </a:cubicBezTo>
                  <a:cubicBezTo>
                    <a:pt x="9945" y="26769"/>
                    <a:pt x="9720" y="26445"/>
                    <a:pt x="9579" y="26079"/>
                  </a:cubicBezTo>
                  <a:cubicBezTo>
                    <a:pt x="9298" y="24970"/>
                    <a:pt x="9234" y="23814"/>
                    <a:pt x="9070" y="22683"/>
                  </a:cubicBezTo>
                  <a:cubicBezTo>
                    <a:pt x="8913" y="21158"/>
                    <a:pt x="8726" y="19633"/>
                    <a:pt x="8582" y="18106"/>
                  </a:cubicBezTo>
                  <a:cubicBezTo>
                    <a:pt x="8698" y="18022"/>
                    <a:pt x="8802" y="17923"/>
                    <a:pt x="8914" y="17834"/>
                  </a:cubicBezTo>
                  <a:close/>
                  <a:moveTo>
                    <a:pt x="12795" y="30069"/>
                  </a:moveTo>
                  <a:cubicBezTo>
                    <a:pt x="12839" y="30130"/>
                    <a:pt x="12887" y="30189"/>
                    <a:pt x="12938" y="30243"/>
                  </a:cubicBezTo>
                  <a:cubicBezTo>
                    <a:pt x="12870" y="30446"/>
                    <a:pt x="12734" y="30728"/>
                    <a:pt x="12983" y="30863"/>
                  </a:cubicBezTo>
                  <a:cubicBezTo>
                    <a:pt x="13078" y="30909"/>
                    <a:pt x="13188" y="30949"/>
                    <a:pt x="13243" y="31047"/>
                  </a:cubicBezTo>
                  <a:cubicBezTo>
                    <a:pt x="13162" y="31380"/>
                    <a:pt x="12884" y="31622"/>
                    <a:pt x="12614" y="31811"/>
                  </a:cubicBezTo>
                  <a:cubicBezTo>
                    <a:pt x="12558" y="31863"/>
                    <a:pt x="12460" y="31916"/>
                    <a:pt x="12370" y="31975"/>
                  </a:cubicBezTo>
                  <a:cubicBezTo>
                    <a:pt x="12487" y="31766"/>
                    <a:pt x="12516" y="31504"/>
                    <a:pt x="12417" y="31284"/>
                  </a:cubicBezTo>
                  <a:cubicBezTo>
                    <a:pt x="12358" y="31131"/>
                    <a:pt x="12398" y="30958"/>
                    <a:pt x="12425" y="30791"/>
                  </a:cubicBezTo>
                  <a:cubicBezTo>
                    <a:pt x="12557" y="30555"/>
                    <a:pt x="12682" y="30316"/>
                    <a:pt x="12795" y="30069"/>
                  </a:cubicBezTo>
                  <a:close/>
                  <a:moveTo>
                    <a:pt x="13671" y="16770"/>
                  </a:moveTo>
                  <a:cubicBezTo>
                    <a:pt x="13698" y="17056"/>
                    <a:pt x="13693" y="17357"/>
                    <a:pt x="13679" y="17647"/>
                  </a:cubicBezTo>
                  <a:cubicBezTo>
                    <a:pt x="13644" y="18223"/>
                    <a:pt x="13438" y="18770"/>
                    <a:pt x="13330" y="19329"/>
                  </a:cubicBezTo>
                  <a:cubicBezTo>
                    <a:pt x="13369" y="19533"/>
                    <a:pt x="13376" y="19714"/>
                    <a:pt x="13343" y="19925"/>
                  </a:cubicBezTo>
                  <a:cubicBezTo>
                    <a:pt x="13260" y="20600"/>
                    <a:pt x="13093" y="21262"/>
                    <a:pt x="12972" y="21931"/>
                  </a:cubicBezTo>
                  <a:cubicBezTo>
                    <a:pt x="12795" y="22917"/>
                    <a:pt x="12544" y="23895"/>
                    <a:pt x="12455" y="24894"/>
                  </a:cubicBezTo>
                  <a:cubicBezTo>
                    <a:pt x="12427" y="25236"/>
                    <a:pt x="12580" y="25558"/>
                    <a:pt x="12639" y="25891"/>
                  </a:cubicBezTo>
                  <a:cubicBezTo>
                    <a:pt x="12715" y="26277"/>
                    <a:pt x="12753" y="26672"/>
                    <a:pt x="12723" y="27066"/>
                  </a:cubicBezTo>
                  <a:cubicBezTo>
                    <a:pt x="12617" y="28201"/>
                    <a:pt x="12211" y="29294"/>
                    <a:pt x="12097" y="30434"/>
                  </a:cubicBezTo>
                  <a:cubicBezTo>
                    <a:pt x="12065" y="30679"/>
                    <a:pt x="11988" y="30927"/>
                    <a:pt x="12001" y="31175"/>
                  </a:cubicBezTo>
                  <a:cubicBezTo>
                    <a:pt x="12016" y="31303"/>
                    <a:pt x="12126" y="31381"/>
                    <a:pt x="12182" y="31488"/>
                  </a:cubicBezTo>
                  <a:cubicBezTo>
                    <a:pt x="12209" y="31580"/>
                    <a:pt x="12112" y="31656"/>
                    <a:pt x="12075" y="31734"/>
                  </a:cubicBezTo>
                  <a:cubicBezTo>
                    <a:pt x="11883" y="31978"/>
                    <a:pt x="12005" y="32096"/>
                    <a:pt x="12093" y="32345"/>
                  </a:cubicBezTo>
                  <a:cubicBezTo>
                    <a:pt x="12109" y="32517"/>
                    <a:pt x="11986" y="32574"/>
                    <a:pt x="11809" y="32574"/>
                  </a:cubicBezTo>
                  <a:cubicBezTo>
                    <a:pt x="11694" y="32574"/>
                    <a:pt x="11558" y="32550"/>
                    <a:pt x="11423" y="32517"/>
                  </a:cubicBezTo>
                  <a:cubicBezTo>
                    <a:pt x="11628" y="32405"/>
                    <a:pt x="11576" y="31809"/>
                    <a:pt x="11486" y="31645"/>
                  </a:cubicBezTo>
                  <a:cubicBezTo>
                    <a:pt x="11481" y="31371"/>
                    <a:pt x="11613" y="31108"/>
                    <a:pt x="11653" y="30837"/>
                  </a:cubicBezTo>
                  <a:cubicBezTo>
                    <a:pt x="11807" y="30020"/>
                    <a:pt x="11826" y="29140"/>
                    <a:pt x="11945" y="28310"/>
                  </a:cubicBezTo>
                  <a:cubicBezTo>
                    <a:pt x="12009" y="27846"/>
                    <a:pt x="12070" y="27382"/>
                    <a:pt x="12094" y="26916"/>
                  </a:cubicBezTo>
                  <a:cubicBezTo>
                    <a:pt x="12113" y="26492"/>
                    <a:pt x="12200" y="25983"/>
                    <a:pt x="11876" y="25649"/>
                  </a:cubicBezTo>
                  <a:cubicBezTo>
                    <a:pt x="11872" y="25637"/>
                    <a:pt x="11861" y="25631"/>
                    <a:pt x="11850" y="25631"/>
                  </a:cubicBezTo>
                  <a:cubicBezTo>
                    <a:pt x="11836" y="25631"/>
                    <a:pt x="11823" y="25640"/>
                    <a:pt x="11823" y="25658"/>
                  </a:cubicBezTo>
                  <a:cubicBezTo>
                    <a:pt x="11824" y="25687"/>
                    <a:pt x="11831" y="25717"/>
                    <a:pt x="11837" y="25746"/>
                  </a:cubicBezTo>
                  <a:cubicBezTo>
                    <a:pt x="11982" y="26851"/>
                    <a:pt x="11901" y="27965"/>
                    <a:pt x="11661" y="29051"/>
                  </a:cubicBezTo>
                  <a:cubicBezTo>
                    <a:pt x="11511" y="29847"/>
                    <a:pt x="11353" y="30641"/>
                    <a:pt x="11282" y="31448"/>
                  </a:cubicBezTo>
                  <a:cubicBezTo>
                    <a:pt x="11261" y="31591"/>
                    <a:pt x="11403" y="31702"/>
                    <a:pt x="11376" y="31841"/>
                  </a:cubicBezTo>
                  <a:cubicBezTo>
                    <a:pt x="11334" y="31975"/>
                    <a:pt x="11279" y="32110"/>
                    <a:pt x="11235" y="32244"/>
                  </a:cubicBezTo>
                  <a:cubicBezTo>
                    <a:pt x="11203" y="32308"/>
                    <a:pt x="11187" y="32399"/>
                    <a:pt x="11220" y="32463"/>
                  </a:cubicBezTo>
                  <a:cubicBezTo>
                    <a:pt x="11055" y="32413"/>
                    <a:pt x="10912" y="32362"/>
                    <a:pt x="10840" y="32341"/>
                  </a:cubicBezTo>
                  <a:cubicBezTo>
                    <a:pt x="10679" y="32285"/>
                    <a:pt x="10511" y="32221"/>
                    <a:pt x="10350" y="32142"/>
                  </a:cubicBezTo>
                  <a:cubicBezTo>
                    <a:pt x="10321" y="32122"/>
                    <a:pt x="10288" y="32108"/>
                    <a:pt x="10255" y="32102"/>
                  </a:cubicBezTo>
                  <a:cubicBezTo>
                    <a:pt x="10239" y="32071"/>
                    <a:pt x="10226" y="32039"/>
                    <a:pt x="10220" y="32006"/>
                  </a:cubicBezTo>
                  <a:cubicBezTo>
                    <a:pt x="10212" y="31891"/>
                    <a:pt x="10321" y="31803"/>
                    <a:pt x="10353" y="31696"/>
                  </a:cubicBezTo>
                  <a:cubicBezTo>
                    <a:pt x="10522" y="31460"/>
                    <a:pt x="10339" y="31203"/>
                    <a:pt x="10275" y="30965"/>
                  </a:cubicBezTo>
                  <a:cubicBezTo>
                    <a:pt x="10225" y="30618"/>
                    <a:pt x="10612" y="30983"/>
                    <a:pt x="10561" y="30260"/>
                  </a:cubicBezTo>
                  <a:cubicBezTo>
                    <a:pt x="10577" y="29548"/>
                    <a:pt x="10611" y="28837"/>
                    <a:pt x="10606" y="28125"/>
                  </a:cubicBezTo>
                  <a:cubicBezTo>
                    <a:pt x="10601" y="27210"/>
                    <a:pt x="10523" y="26297"/>
                    <a:pt x="10506" y="25383"/>
                  </a:cubicBezTo>
                  <a:cubicBezTo>
                    <a:pt x="10506" y="25375"/>
                    <a:pt x="10505" y="25366"/>
                    <a:pt x="10503" y="25353"/>
                  </a:cubicBezTo>
                  <a:lnTo>
                    <a:pt x="10503" y="25353"/>
                  </a:lnTo>
                  <a:cubicBezTo>
                    <a:pt x="10525" y="25365"/>
                    <a:pt x="10548" y="25370"/>
                    <a:pt x="10571" y="25370"/>
                  </a:cubicBezTo>
                  <a:cubicBezTo>
                    <a:pt x="10670" y="25370"/>
                    <a:pt x="10769" y="25273"/>
                    <a:pt x="10720" y="25159"/>
                  </a:cubicBezTo>
                  <a:cubicBezTo>
                    <a:pt x="10579" y="24752"/>
                    <a:pt x="10445" y="24340"/>
                    <a:pt x="10351" y="23919"/>
                  </a:cubicBezTo>
                  <a:cubicBezTo>
                    <a:pt x="10079" y="22366"/>
                    <a:pt x="9803" y="20813"/>
                    <a:pt x="9528" y="19261"/>
                  </a:cubicBezTo>
                  <a:cubicBezTo>
                    <a:pt x="9430" y="18729"/>
                    <a:pt x="9361" y="18187"/>
                    <a:pt x="9204" y="17668"/>
                  </a:cubicBezTo>
                  <a:cubicBezTo>
                    <a:pt x="9201" y="17655"/>
                    <a:pt x="9197" y="17644"/>
                    <a:pt x="9193" y="17632"/>
                  </a:cubicBezTo>
                  <a:lnTo>
                    <a:pt x="9193" y="17632"/>
                  </a:lnTo>
                  <a:cubicBezTo>
                    <a:pt x="9330" y="17643"/>
                    <a:pt x="9467" y="17652"/>
                    <a:pt x="9603" y="17657"/>
                  </a:cubicBezTo>
                  <a:cubicBezTo>
                    <a:pt x="10388" y="17657"/>
                    <a:pt x="11181" y="17605"/>
                    <a:pt x="11948" y="17435"/>
                  </a:cubicBezTo>
                  <a:lnTo>
                    <a:pt x="11948" y="17435"/>
                  </a:lnTo>
                  <a:cubicBezTo>
                    <a:pt x="11962" y="17999"/>
                    <a:pt x="11899" y="18562"/>
                    <a:pt x="11925" y="19123"/>
                  </a:cubicBezTo>
                  <a:cubicBezTo>
                    <a:pt x="12015" y="19745"/>
                    <a:pt x="12100" y="20359"/>
                    <a:pt x="12041" y="20995"/>
                  </a:cubicBezTo>
                  <a:cubicBezTo>
                    <a:pt x="11960" y="22374"/>
                    <a:pt x="11570" y="23747"/>
                    <a:pt x="11598" y="25135"/>
                  </a:cubicBezTo>
                  <a:cubicBezTo>
                    <a:pt x="11602" y="25187"/>
                    <a:pt x="11646" y="25213"/>
                    <a:pt x="11690" y="25213"/>
                  </a:cubicBezTo>
                  <a:cubicBezTo>
                    <a:pt x="11730" y="25213"/>
                    <a:pt x="11770" y="25192"/>
                    <a:pt x="11781" y="25147"/>
                  </a:cubicBezTo>
                  <a:cubicBezTo>
                    <a:pt x="11915" y="24416"/>
                    <a:pt x="11992" y="23675"/>
                    <a:pt x="12038" y="22933"/>
                  </a:cubicBezTo>
                  <a:cubicBezTo>
                    <a:pt x="12102" y="22002"/>
                    <a:pt x="12206" y="21074"/>
                    <a:pt x="12186" y="20138"/>
                  </a:cubicBezTo>
                  <a:cubicBezTo>
                    <a:pt x="12168" y="19766"/>
                    <a:pt x="12163" y="19396"/>
                    <a:pt x="12250" y="19031"/>
                  </a:cubicBezTo>
                  <a:cubicBezTo>
                    <a:pt x="12305" y="18645"/>
                    <a:pt x="12306" y="18253"/>
                    <a:pt x="12276" y="17864"/>
                  </a:cubicBezTo>
                  <a:cubicBezTo>
                    <a:pt x="12259" y="17740"/>
                    <a:pt x="12252" y="17523"/>
                    <a:pt x="12182" y="17379"/>
                  </a:cubicBezTo>
                  <a:cubicBezTo>
                    <a:pt x="12487" y="17302"/>
                    <a:pt x="12785" y="17205"/>
                    <a:pt x="13077" y="17085"/>
                  </a:cubicBezTo>
                  <a:cubicBezTo>
                    <a:pt x="13212" y="17020"/>
                    <a:pt x="13457" y="16909"/>
                    <a:pt x="13671" y="16770"/>
                  </a:cubicBezTo>
                  <a:close/>
                  <a:moveTo>
                    <a:pt x="13064" y="32019"/>
                  </a:moveTo>
                  <a:cubicBezTo>
                    <a:pt x="13081" y="32148"/>
                    <a:pt x="13114" y="32274"/>
                    <a:pt x="13128" y="32335"/>
                  </a:cubicBezTo>
                  <a:cubicBezTo>
                    <a:pt x="13128" y="32336"/>
                    <a:pt x="13128" y="32337"/>
                    <a:pt x="13128" y="32338"/>
                  </a:cubicBezTo>
                  <a:cubicBezTo>
                    <a:pt x="12997" y="32429"/>
                    <a:pt x="12869" y="32597"/>
                    <a:pt x="12725" y="32610"/>
                  </a:cubicBezTo>
                  <a:cubicBezTo>
                    <a:pt x="12661" y="32542"/>
                    <a:pt x="12563" y="32441"/>
                    <a:pt x="12460" y="32375"/>
                  </a:cubicBezTo>
                  <a:cubicBezTo>
                    <a:pt x="12510" y="32357"/>
                    <a:pt x="12557" y="32332"/>
                    <a:pt x="12598" y="32312"/>
                  </a:cubicBezTo>
                  <a:cubicBezTo>
                    <a:pt x="12755" y="32235"/>
                    <a:pt x="12918" y="32137"/>
                    <a:pt x="13064" y="32019"/>
                  </a:cubicBezTo>
                  <a:close/>
                  <a:moveTo>
                    <a:pt x="10913" y="32788"/>
                  </a:moveTo>
                  <a:cubicBezTo>
                    <a:pt x="11184" y="32887"/>
                    <a:pt x="11462" y="32965"/>
                    <a:pt x="11750" y="32982"/>
                  </a:cubicBezTo>
                  <a:lnTo>
                    <a:pt x="11758" y="32982"/>
                  </a:lnTo>
                  <a:cubicBezTo>
                    <a:pt x="11752" y="33046"/>
                    <a:pt x="11750" y="33109"/>
                    <a:pt x="11750" y="33173"/>
                  </a:cubicBezTo>
                  <a:cubicBezTo>
                    <a:pt x="11734" y="33169"/>
                    <a:pt x="11716" y="33167"/>
                    <a:pt x="11698" y="33167"/>
                  </a:cubicBezTo>
                  <a:cubicBezTo>
                    <a:pt x="11634" y="33167"/>
                    <a:pt x="11563" y="33186"/>
                    <a:pt x="11507" y="33194"/>
                  </a:cubicBezTo>
                  <a:cubicBezTo>
                    <a:pt x="11417" y="33209"/>
                    <a:pt x="11326" y="33215"/>
                    <a:pt x="11235" y="33215"/>
                  </a:cubicBezTo>
                  <a:cubicBezTo>
                    <a:pt x="11184" y="33215"/>
                    <a:pt x="11134" y="33213"/>
                    <a:pt x="11083" y="33209"/>
                  </a:cubicBezTo>
                  <a:cubicBezTo>
                    <a:pt x="10977" y="33093"/>
                    <a:pt x="10959" y="32932"/>
                    <a:pt x="10913" y="32788"/>
                  </a:cubicBezTo>
                  <a:close/>
                  <a:moveTo>
                    <a:pt x="13229" y="32656"/>
                  </a:moveTo>
                  <a:lnTo>
                    <a:pt x="13229" y="32656"/>
                  </a:lnTo>
                  <a:cubicBezTo>
                    <a:pt x="13390" y="33195"/>
                    <a:pt x="13332" y="33291"/>
                    <a:pt x="12627" y="33650"/>
                  </a:cubicBezTo>
                  <a:cubicBezTo>
                    <a:pt x="12526" y="33739"/>
                    <a:pt x="12315" y="33740"/>
                    <a:pt x="12116" y="33749"/>
                  </a:cubicBezTo>
                  <a:cubicBezTo>
                    <a:pt x="12172" y="33486"/>
                    <a:pt x="12170" y="33202"/>
                    <a:pt x="12059" y="32954"/>
                  </a:cubicBezTo>
                  <a:cubicBezTo>
                    <a:pt x="12166" y="32923"/>
                    <a:pt x="12256" y="32865"/>
                    <a:pt x="12314" y="32781"/>
                  </a:cubicBezTo>
                  <a:cubicBezTo>
                    <a:pt x="12388" y="32875"/>
                    <a:pt x="12471" y="32961"/>
                    <a:pt x="12580" y="33004"/>
                  </a:cubicBezTo>
                  <a:cubicBezTo>
                    <a:pt x="12604" y="33010"/>
                    <a:pt x="12627" y="33013"/>
                    <a:pt x="12649" y="33013"/>
                  </a:cubicBezTo>
                  <a:cubicBezTo>
                    <a:pt x="12810" y="33013"/>
                    <a:pt x="12929" y="32857"/>
                    <a:pt x="13055" y="32767"/>
                  </a:cubicBezTo>
                  <a:cubicBezTo>
                    <a:pt x="13109" y="32727"/>
                    <a:pt x="13170" y="32694"/>
                    <a:pt x="13229" y="32656"/>
                  </a:cubicBezTo>
                  <a:close/>
                  <a:moveTo>
                    <a:pt x="10349" y="32663"/>
                  </a:moveTo>
                  <a:cubicBezTo>
                    <a:pt x="10569" y="32865"/>
                    <a:pt x="10816" y="33068"/>
                    <a:pt x="10903" y="33360"/>
                  </a:cubicBezTo>
                  <a:cubicBezTo>
                    <a:pt x="10921" y="33493"/>
                    <a:pt x="11047" y="33533"/>
                    <a:pt x="11200" y="33533"/>
                  </a:cubicBezTo>
                  <a:cubicBezTo>
                    <a:pt x="11396" y="33533"/>
                    <a:pt x="11636" y="33468"/>
                    <a:pt x="11752" y="33451"/>
                  </a:cubicBezTo>
                  <a:lnTo>
                    <a:pt x="11752" y="33451"/>
                  </a:lnTo>
                  <a:cubicBezTo>
                    <a:pt x="11750" y="33541"/>
                    <a:pt x="11745" y="33632"/>
                    <a:pt x="11728" y="33723"/>
                  </a:cubicBezTo>
                  <a:cubicBezTo>
                    <a:pt x="11622" y="33808"/>
                    <a:pt x="11500" y="33831"/>
                    <a:pt x="11373" y="33831"/>
                  </a:cubicBezTo>
                  <a:cubicBezTo>
                    <a:pt x="11215" y="33831"/>
                    <a:pt x="11048" y="33795"/>
                    <a:pt x="10893" y="33795"/>
                  </a:cubicBezTo>
                  <a:cubicBezTo>
                    <a:pt x="10880" y="33795"/>
                    <a:pt x="10868" y="33795"/>
                    <a:pt x="10856" y="33796"/>
                  </a:cubicBezTo>
                  <a:cubicBezTo>
                    <a:pt x="10350" y="33848"/>
                    <a:pt x="9834" y="33872"/>
                    <a:pt x="9319" y="33872"/>
                  </a:cubicBezTo>
                  <a:cubicBezTo>
                    <a:pt x="8925" y="33872"/>
                    <a:pt x="8531" y="33858"/>
                    <a:pt x="8142" y="33832"/>
                  </a:cubicBezTo>
                  <a:cubicBezTo>
                    <a:pt x="8526" y="33491"/>
                    <a:pt x="9077" y="33400"/>
                    <a:pt x="9542" y="33204"/>
                  </a:cubicBezTo>
                  <a:cubicBezTo>
                    <a:pt x="9662" y="33158"/>
                    <a:pt x="9806" y="33144"/>
                    <a:pt x="9893" y="33040"/>
                  </a:cubicBezTo>
                  <a:cubicBezTo>
                    <a:pt x="9931" y="32992"/>
                    <a:pt x="9948" y="32928"/>
                    <a:pt x="9983" y="32876"/>
                  </a:cubicBezTo>
                  <a:cubicBezTo>
                    <a:pt x="10035" y="32800"/>
                    <a:pt x="10109" y="32737"/>
                    <a:pt x="10195" y="32702"/>
                  </a:cubicBezTo>
                  <a:cubicBezTo>
                    <a:pt x="10239" y="32686"/>
                    <a:pt x="10296" y="32677"/>
                    <a:pt x="10349" y="32663"/>
                  </a:cubicBezTo>
                  <a:close/>
                  <a:moveTo>
                    <a:pt x="7471" y="1"/>
                  </a:moveTo>
                  <a:cubicBezTo>
                    <a:pt x="6908" y="1"/>
                    <a:pt x="6344" y="134"/>
                    <a:pt x="5855" y="401"/>
                  </a:cubicBezTo>
                  <a:cubicBezTo>
                    <a:pt x="5648" y="536"/>
                    <a:pt x="5399" y="683"/>
                    <a:pt x="5297" y="916"/>
                  </a:cubicBezTo>
                  <a:cubicBezTo>
                    <a:pt x="5284" y="915"/>
                    <a:pt x="5270" y="914"/>
                    <a:pt x="5256" y="914"/>
                  </a:cubicBezTo>
                  <a:cubicBezTo>
                    <a:pt x="4973" y="914"/>
                    <a:pt x="4523" y="1201"/>
                    <a:pt x="4411" y="1361"/>
                  </a:cubicBezTo>
                  <a:cubicBezTo>
                    <a:pt x="4143" y="1680"/>
                    <a:pt x="4062" y="2121"/>
                    <a:pt x="4168" y="2519"/>
                  </a:cubicBezTo>
                  <a:cubicBezTo>
                    <a:pt x="4193" y="2640"/>
                    <a:pt x="4212" y="2832"/>
                    <a:pt x="4369" y="2838"/>
                  </a:cubicBezTo>
                  <a:cubicBezTo>
                    <a:pt x="4453" y="2838"/>
                    <a:pt x="4498" y="2769"/>
                    <a:pt x="4532" y="2703"/>
                  </a:cubicBezTo>
                  <a:cubicBezTo>
                    <a:pt x="4603" y="2557"/>
                    <a:pt x="4686" y="2416"/>
                    <a:pt x="4809" y="2308"/>
                  </a:cubicBezTo>
                  <a:cubicBezTo>
                    <a:pt x="4839" y="2592"/>
                    <a:pt x="4968" y="2928"/>
                    <a:pt x="5238" y="3064"/>
                  </a:cubicBezTo>
                  <a:cubicBezTo>
                    <a:pt x="5257" y="3269"/>
                    <a:pt x="5288" y="3473"/>
                    <a:pt x="5308" y="3673"/>
                  </a:cubicBezTo>
                  <a:cubicBezTo>
                    <a:pt x="5178" y="3885"/>
                    <a:pt x="4894" y="3974"/>
                    <a:pt x="4800" y="4208"/>
                  </a:cubicBezTo>
                  <a:cubicBezTo>
                    <a:pt x="4715" y="4597"/>
                    <a:pt x="5143" y="4778"/>
                    <a:pt x="5429" y="4910"/>
                  </a:cubicBezTo>
                  <a:cubicBezTo>
                    <a:pt x="5512" y="5237"/>
                    <a:pt x="5507" y="5604"/>
                    <a:pt x="5727" y="5880"/>
                  </a:cubicBezTo>
                  <a:cubicBezTo>
                    <a:pt x="5889" y="6110"/>
                    <a:pt x="6093" y="6194"/>
                    <a:pt x="6310" y="6194"/>
                  </a:cubicBezTo>
                  <a:cubicBezTo>
                    <a:pt x="6582" y="6194"/>
                    <a:pt x="6874" y="6060"/>
                    <a:pt x="7127" y="5915"/>
                  </a:cubicBezTo>
                  <a:cubicBezTo>
                    <a:pt x="7234" y="6058"/>
                    <a:pt x="7322" y="6217"/>
                    <a:pt x="7424" y="6365"/>
                  </a:cubicBezTo>
                  <a:cubicBezTo>
                    <a:pt x="7427" y="6372"/>
                    <a:pt x="7431" y="6379"/>
                    <a:pt x="7437" y="6385"/>
                  </a:cubicBezTo>
                  <a:cubicBezTo>
                    <a:pt x="7179" y="6923"/>
                    <a:pt x="7156" y="7637"/>
                    <a:pt x="7588" y="8052"/>
                  </a:cubicBezTo>
                  <a:cubicBezTo>
                    <a:pt x="7364" y="8408"/>
                    <a:pt x="7229" y="8812"/>
                    <a:pt x="7063" y="9197"/>
                  </a:cubicBezTo>
                  <a:cubicBezTo>
                    <a:pt x="6976" y="9438"/>
                    <a:pt x="6857" y="9681"/>
                    <a:pt x="6857" y="9942"/>
                  </a:cubicBezTo>
                  <a:cubicBezTo>
                    <a:pt x="6881" y="10677"/>
                    <a:pt x="7406" y="11203"/>
                    <a:pt x="7869" y="11725"/>
                  </a:cubicBezTo>
                  <a:cubicBezTo>
                    <a:pt x="7653" y="12099"/>
                    <a:pt x="7470" y="12492"/>
                    <a:pt x="7251" y="12865"/>
                  </a:cubicBezTo>
                  <a:cubicBezTo>
                    <a:pt x="7217" y="12854"/>
                    <a:pt x="7182" y="12849"/>
                    <a:pt x="7145" y="12849"/>
                  </a:cubicBezTo>
                  <a:cubicBezTo>
                    <a:pt x="7136" y="12849"/>
                    <a:pt x="7127" y="12849"/>
                    <a:pt x="7118" y="12850"/>
                  </a:cubicBezTo>
                  <a:cubicBezTo>
                    <a:pt x="7115" y="12840"/>
                    <a:pt x="7110" y="12833"/>
                    <a:pt x="7106" y="12825"/>
                  </a:cubicBezTo>
                  <a:cubicBezTo>
                    <a:pt x="7031" y="12635"/>
                    <a:pt x="6880" y="12435"/>
                    <a:pt x="6662" y="12431"/>
                  </a:cubicBezTo>
                  <a:cubicBezTo>
                    <a:pt x="6627" y="12317"/>
                    <a:pt x="6552" y="12206"/>
                    <a:pt x="6498" y="12110"/>
                  </a:cubicBezTo>
                  <a:cubicBezTo>
                    <a:pt x="6401" y="11955"/>
                    <a:pt x="6240" y="11880"/>
                    <a:pt x="6074" y="11880"/>
                  </a:cubicBezTo>
                  <a:cubicBezTo>
                    <a:pt x="5960" y="11880"/>
                    <a:pt x="5843" y="11916"/>
                    <a:pt x="5744" y="11985"/>
                  </a:cubicBezTo>
                  <a:cubicBezTo>
                    <a:pt x="5619" y="12055"/>
                    <a:pt x="4899" y="12603"/>
                    <a:pt x="4720" y="12920"/>
                  </a:cubicBezTo>
                  <a:cubicBezTo>
                    <a:pt x="4338" y="13090"/>
                    <a:pt x="4024" y="13346"/>
                    <a:pt x="4240" y="13759"/>
                  </a:cubicBezTo>
                  <a:cubicBezTo>
                    <a:pt x="4192" y="13791"/>
                    <a:pt x="4146" y="13828"/>
                    <a:pt x="4105" y="13870"/>
                  </a:cubicBezTo>
                  <a:cubicBezTo>
                    <a:pt x="3865" y="14105"/>
                    <a:pt x="3952" y="14444"/>
                    <a:pt x="4001" y="14739"/>
                  </a:cubicBezTo>
                  <a:cubicBezTo>
                    <a:pt x="3814" y="14805"/>
                    <a:pt x="3620" y="14830"/>
                    <a:pt x="3423" y="14830"/>
                  </a:cubicBezTo>
                  <a:cubicBezTo>
                    <a:pt x="3169" y="14830"/>
                    <a:pt x="2912" y="14789"/>
                    <a:pt x="2664" y="14743"/>
                  </a:cubicBezTo>
                  <a:cubicBezTo>
                    <a:pt x="2319" y="14675"/>
                    <a:pt x="1964" y="14536"/>
                    <a:pt x="1640" y="14394"/>
                  </a:cubicBezTo>
                  <a:cubicBezTo>
                    <a:pt x="1497" y="14338"/>
                    <a:pt x="1353" y="14227"/>
                    <a:pt x="1196" y="14227"/>
                  </a:cubicBezTo>
                  <a:cubicBezTo>
                    <a:pt x="1174" y="14227"/>
                    <a:pt x="1152" y="14229"/>
                    <a:pt x="1129" y="14234"/>
                  </a:cubicBezTo>
                  <a:cubicBezTo>
                    <a:pt x="654" y="14371"/>
                    <a:pt x="0" y="15250"/>
                    <a:pt x="44" y="15749"/>
                  </a:cubicBezTo>
                  <a:cubicBezTo>
                    <a:pt x="66" y="15971"/>
                    <a:pt x="262" y="16081"/>
                    <a:pt x="463" y="16081"/>
                  </a:cubicBezTo>
                  <a:cubicBezTo>
                    <a:pt x="508" y="16081"/>
                    <a:pt x="554" y="16075"/>
                    <a:pt x="598" y="16064"/>
                  </a:cubicBezTo>
                  <a:cubicBezTo>
                    <a:pt x="923" y="16028"/>
                    <a:pt x="1206" y="15785"/>
                    <a:pt x="1532" y="15785"/>
                  </a:cubicBezTo>
                  <a:cubicBezTo>
                    <a:pt x="1544" y="15785"/>
                    <a:pt x="1557" y="15786"/>
                    <a:pt x="1569" y="15787"/>
                  </a:cubicBezTo>
                  <a:cubicBezTo>
                    <a:pt x="1889" y="15865"/>
                    <a:pt x="2133" y="16127"/>
                    <a:pt x="2449" y="16225"/>
                  </a:cubicBezTo>
                  <a:cubicBezTo>
                    <a:pt x="2449" y="16226"/>
                    <a:pt x="2449" y="16226"/>
                    <a:pt x="2449" y="16227"/>
                  </a:cubicBezTo>
                  <a:cubicBezTo>
                    <a:pt x="2377" y="16529"/>
                    <a:pt x="2612" y="16836"/>
                    <a:pt x="2910" y="16836"/>
                  </a:cubicBezTo>
                  <a:cubicBezTo>
                    <a:pt x="2941" y="16836"/>
                    <a:pt x="2973" y="16832"/>
                    <a:pt x="3005" y="16825"/>
                  </a:cubicBezTo>
                  <a:cubicBezTo>
                    <a:pt x="3023" y="17036"/>
                    <a:pt x="3194" y="17242"/>
                    <a:pt x="3409" y="17270"/>
                  </a:cubicBezTo>
                  <a:cubicBezTo>
                    <a:pt x="3420" y="17271"/>
                    <a:pt x="3431" y="17271"/>
                    <a:pt x="3443" y="17271"/>
                  </a:cubicBezTo>
                  <a:cubicBezTo>
                    <a:pt x="3507" y="17271"/>
                    <a:pt x="3569" y="17254"/>
                    <a:pt x="3627" y="17222"/>
                  </a:cubicBezTo>
                  <a:cubicBezTo>
                    <a:pt x="3682" y="17330"/>
                    <a:pt x="3789" y="17420"/>
                    <a:pt x="3899" y="17441"/>
                  </a:cubicBezTo>
                  <a:cubicBezTo>
                    <a:pt x="3932" y="17448"/>
                    <a:pt x="3964" y="17452"/>
                    <a:pt x="3996" y="17452"/>
                  </a:cubicBezTo>
                  <a:cubicBezTo>
                    <a:pt x="4179" y="17452"/>
                    <a:pt x="4348" y="17336"/>
                    <a:pt x="4457" y="17184"/>
                  </a:cubicBezTo>
                  <a:cubicBezTo>
                    <a:pt x="4473" y="17249"/>
                    <a:pt x="4489" y="17313"/>
                    <a:pt x="4507" y="17377"/>
                  </a:cubicBezTo>
                  <a:cubicBezTo>
                    <a:pt x="4626" y="17829"/>
                    <a:pt x="4802" y="18413"/>
                    <a:pt x="5348" y="18468"/>
                  </a:cubicBezTo>
                  <a:cubicBezTo>
                    <a:pt x="5433" y="18480"/>
                    <a:pt x="5517" y="18485"/>
                    <a:pt x="5601" y="18485"/>
                  </a:cubicBezTo>
                  <a:cubicBezTo>
                    <a:pt x="5982" y="18485"/>
                    <a:pt x="6361" y="18377"/>
                    <a:pt x="6735" y="18303"/>
                  </a:cubicBezTo>
                  <a:cubicBezTo>
                    <a:pt x="7230" y="18192"/>
                    <a:pt x="7748" y="18116"/>
                    <a:pt x="8214" y="17906"/>
                  </a:cubicBezTo>
                  <a:lnTo>
                    <a:pt x="8214" y="17906"/>
                  </a:lnTo>
                  <a:cubicBezTo>
                    <a:pt x="8176" y="18677"/>
                    <a:pt x="8295" y="19446"/>
                    <a:pt x="8370" y="20212"/>
                  </a:cubicBezTo>
                  <a:cubicBezTo>
                    <a:pt x="8463" y="21090"/>
                    <a:pt x="8543" y="21971"/>
                    <a:pt x="8648" y="22848"/>
                  </a:cubicBezTo>
                  <a:cubicBezTo>
                    <a:pt x="8719" y="23422"/>
                    <a:pt x="8790" y="23997"/>
                    <a:pt x="8868" y="24569"/>
                  </a:cubicBezTo>
                  <a:cubicBezTo>
                    <a:pt x="8968" y="25145"/>
                    <a:pt x="8968" y="25759"/>
                    <a:pt x="9226" y="26292"/>
                  </a:cubicBezTo>
                  <a:cubicBezTo>
                    <a:pt x="9433" y="26722"/>
                    <a:pt x="9687" y="27163"/>
                    <a:pt x="9946" y="27568"/>
                  </a:cubicBezTo>
                  <a:cubicBezTo>
                    <a:pt x="10033" y="27695"/>
                    <a:pt x="10097" y="27842"/>
                    <a:pt x="10188" y="27966"/>
                  </a:cubicBezTo>
                  <a:cubicBezTo>
                    <a:pt x="10198" y="28822"/>
                    <a:pt x="10150" y="29679"/>
                    <a:pt x="10186" y="30535"/>
                  </a:cubicBezTo>
                  <a:cubicBezTo>
                    <a:pt x="10073" y="30664"/>
                    <a:pt x="10017" y="30831"/>
                    <a:pt x="9988" y="30998"/>
                  </a:cubicBezTo>
                  <a:cubicBezTo>
                    <a:pt x="9935" y="31230"/>
                    <a:pt x="10061" y="31453"/>
                    <a:pt x="10036" y="31681"/>
                  </a:cubicBezTo>
                  <a:cubicBezTo>
                    <a:pt x="10008" y="31783"/>
                    <a:pt x="9907" y="31848"/>
                    <a:pt x="9889" y="31957"/>
                  </a:cubicBezTo>
                  <a:cubicBezTo>
                    <a:pt x="9864" y="32060"/>
                    <a:pt x="9879" y="32171"/>
                    <a:pt x="9922" y="32267"/>
                  </a:cubicBezTo>
                  <a:cubicBezTo>
                    <a:pt x="9946" y="32321"/>
                    <a:pt x="9979" y="32382"/>
                    <a:pt x="10023" y="32430"/>
                  </a:cubicBezTo>
                  <a:cubicBezTo>
                    <a:pt x="9901" y="32515"/>
                    <a:pt x="9793" y="32641"/>
                    <a:pt x="9674" y="32724"/>
                  </a:cubicBezTo>
                  <a:cubicBezTo>
                    <a:pt x="9067" y="32993"/>
                    <a:pt x="8337" y="33103"/>
                    <a:pt x="7852" y="33585"/>
                  </a:cubicBezTo>
                  <a:cubicBezTo>
                    <a:pt x="7687" y="33771"/>
                    <a:pt x="7722" y="34048"/>
                    <a:pt x="7955" y="34154"/>
                  </a:cubicBezTo>
                  <a:cubicBezTo>
                    <a:pt x="8179" y="34251"/>
                    <a:pt x="8422" y="34262"/>
                    <a:pt x="8665" y="34262"/>
                  </a:cubicBezTo>
                  <a:cubicBezTo>
                    <a:pt x="8735" y="34262"/>
                    <a:pt x="8804" y="34261"/>
                    <a:pt x="8874" y="34261"/>
                  </a:cubicBezTo>
                  <a:cubicBezTo>
                    <a:pt x="8942" y="34261"/>
                    <a:pt x="9009" y="34262"/>
                    <a:pt x="9076" y="34265"/>
                  </a:cubicBezTo>
                  <a:cubicBezTo>
                    <a:pt x="9133" y="34267"/>
                    <a:pt x="9190" y="34268"/>
                    <a:pt x="9247" y="34268"/>
                  </a:cubicBezTo>
                  <a:cubicBezTo>
                    <a:pt x="9692" y="34268"/>
                    <a:pt x="10133" y="34214"/>
                    <a:pt x="10574" y="34166"/>
                  </a:cubicBezTo>
                  <a:cubicBezTo>
                    <a:pt x="10594" y="34165"/>
                    <a:pt x="10615" y="34165"/>
                    <a:pt x="10636" y="34165"/>
                  </a:cubicBezTo>
                  <a:cubicBezTo>
                    <a:pt x="10876" y="34165"/>
                    <a:pt x="11123" y="34222"/>
                    <a:pt x="11364" y="34222"/>
                  </a:cubicBezTo>
                  <a:cubicBezTo>
                    <a:pt x="11504" y="34222"/>
                    <a:pt x="11641" y="34203"/>
                    <a:pt x="11773" y="34142"/>
                  </a:cubicBezTo>
                  <a:cubicBezTo>
                    <a:pt x="11784" y="34137"/>
                    <a:pt x="11794" y="34132"/>
                    <a:pt x="11804" y="34125"/>
                  </a:cubicBezTo>
                  <a:cubicBezTo>
                    <a:pt x="11855" y="34136"/>
                    <a:pt x="11907" y="34140"/>
                    <a:pt x="11959" y="34140"/>
                  </a:cubicBezTo>
                  <a:cubicBezTo>
                    <a:pt x="12114" y="34140"/>
                    <a:pt x="12271" y="34102"/>
                    <a:pt x="12426" y="34090"/>
                  </a:cubicBezTo>
                  <a:cubicBezTo>
                    <a:pt x="12444" y="34088"/>
                    <a:pt x="12462" y="34087"/>
                    <a:pt x="12480" y="34087"/>
                  </a:cubicBezTo>
                  <a:cubicBezTo>
                    <a:pt x="12524" y="34087"/>
                    <a:pt x="12569" y="34091"/>
                    <a:pt x="12614" y="34091"/>
                  </a:cubicBezTo>
                  <a:cubicBezTo>
                    <a:pt x="12663" y="34091"/>
                    <a:pt x="12711" y="34087"/>
                    <a:pt x="12759" y="34068"/>
                  </a:cubicBezTo>
                  <a:cubicBezTo>
                    <a:pt x="13111" y="33881"/>
                    <a:pt x="13579" y="33700"/>
                    <a:pt x="13688" y="33276"/>
                  </a:cubicBezTo>
                  <a:cubicBezTo>
                    <a:pt x="13806" y="32956"/>
                    <a:pt x="13678" y="32642"/>
                    <a:pt x="13560" y="32344"/>
                  </a:cubicBezTo>
                  <a:cubicBezTo>
                    <a:pt x="13476" y="32161"/>
                    <a:pt x="13435" y="31936"/>
                    <a:pt x="13320" y="31768"/>
                  </a:cubicBezTo>
                  <a:cubicBezTo>
                    <a:pt x="13447" y="31616"/>
                    <a:pt x="13539" y="31442"/>
                    <a:pt x="13573" y="31245"/>
                  </a:cubicBezTo>
                  <a:cubicBezTo>
                    <a:pt x="13617" y="30985"/>
                    <a:pt x="13356" y="30857"/>
                    <a:pt x="13253" y="30653"/>
                  </a:cubicBezTo>
                  <a:cubicBezTo>
                    <a:pt x="13229" y="30542"/>
                    <a:pt x="13273" y="30422"/>
                    <a:pt x="13263" y="30307"/>
                  </a:cubicBezTo>
                  <a:cubicBezTo>
                    <a:pt x="13235" y="30022"/>
                    <a:pt x="13046" y="29774"/>
                    <a:pt x="12947" y="29509"/>
                  </a:cubicBezTo>
                  <a:cubicBezTo>
                    <a:pt x="12879" y="29381"/>
                    <a:pt x="12848" y="29212"/>
                    <a:pt x="12772" y="29082"/>
                  </a:cubicBezTo>
                  <a:cubicBezTo>
                    <a:pt x="12983" y="28252"/>
                    <a:pt x="13190" y="27422"/>
                    <a:pt x="13104" y="26563"/>
                  </a:cubicBezTo>
                  <a:cubicBezTo>
                    <a:pt x="13051" y="26108"/>
                    <a:pt x="12889" y="25673"/>
                    <a:pt x="12846" y="25216"/>
                  </a:cubicBezTo>
                  <a:cubicBezTo>
                    <a:pt x="12897" y="24336"/>
                    <a:pt x="13106" y="23470"/>
                    <a:pt x="13228" y="22597"/>
                  </a:cubicBezTo>
                  <a:cubicBezTo>
                    <a:pt x="13402" y="21590"/>
                    <a:pt x="13494" y="20571"/>
                    <a:pt x="13611" y="19557"/>
                  </a:cubicBezTo>
                  <a:cubicBezTo>
                    <a:pt x="13818" y="19204"/>
                    <a:pt x="13890" y="18771"/>
                    <a:pt x="13992" y="18372"/>
                  </a:cubicBezTo>
                  <a:cubicBezTo>
                    <a:pt x="14064" y="18090"/>
                    <a:pt x="14161" y="16976"/>
                    <a:pt x="13942" y="16551"/>
                  </a:cubicBezTo>
                  <a:cubicBezTo>
                    <a:pt x="14043" y="16445"/>
                    <a:pt x="14102" y="16330"/>
                    <a:pt x="14079" y="16212"/>
                  </a:cubicBezTo>
                  <a:cubicBezTo>
                    <a:pt x="14016" y="15934"/>
                    <a:pt x="13721" y="14632"/>
                    <a:pt x="13434" y="14065"/>
                  </a:cubicBezTo>
                  <a:cubicBezTo>
                    <a:pt x="13955" y="13682"/>
                    <a:pt x="14424" y="13293"/>
                    <a:pt x="14614" y="13137"/>
                  </a:cubicBezTo>
                  <a:cubicBezTo>
                    <a:pt x="15194" y="12655"/>
                    <a:pt x="15372" y="12072"/>
                    <a:pt x="14955" y="11409"/>
                  </a:cubicBezTo>
                  <a:cubicBezTo>
                    <a:pt x="14563" y="10750"/>
                    <a:pt x="14081" y="10151"/>
                    <a:pt x="13627" y="9534"/>
                  </a:cubicBezTo>
                  <a:cubicBezTo>
                    <a:pt x="13412" y="9239"/>
                    <a:pt x="13181" y="8952"/>
                    <a:pt x="12920" y="8696"/>
                  </a:cubicBezTo>
                  <a:cubicBezTo>
                    <a:pt x="12964" y="8638"/>
                    <a:pt x="13007" y="8580"/>
                    <a:pt x="13049" y="8521"/>
                  </a:cubicBezTo>
                  <a:cubicBezTo>
                    <a:pt x="13134" y="8403"/>
                    <a:pt x="13063" y="8259"/>
                    <a:pt x="12955" y="8186"/>
                  </a:cubicBezTo>
                  <a:cubicBezTo>
                    <a:pt x="12656" y="7907"/>
                    <a:pt x="12355" y="7628"/>
                    <a:pt x="12055" y="7349"/>
                  </a:cubicBezTo>
                  <a:cubicBezTo>
                    <a:pt x="11939" y="7242"/>
                    <a:pt x="11825" y="7132"/>
                    <a:pt x="11707" y="7024"/>
                  </a:cubicBezTo>
                  <a:cubicBezTo>
                    <a:pt x="11754" y="6981"/>
                    <a:pt x="11795" y="6927"/>
                    <a:pt x="11827" y="6882"/>
                  </a:cubicBezTo>
                  <a:cubicBezTo>
                    <a:pt x="12246" y="6395"/>
                    <a:pt x="12195" y="5653"/>
                    <a:pt x="11761" y="5192"/>
                  </a:cubicBezTo>
                  <a:cubicBezTo>
                    <a:pt x="11921" y="5092"/>
                    <a:pt x="12040" y="4938"/>
                    <a:pt x="12182" y="4818"/>
                  </a:cubicBezTo>
                  <a:cubicBezTo>
                    <a:pt x="12258" y="4744"/>
                    <a:pt x="12189" y="4627"/>
                    <a:pt x="12094" y="4627"/>
                  </a:cubicBezTo>
                  <a:cubicBezTo>
                    <a:pt x="12088" y="4627"/>
                    <a:pt x="12081" y="4628"/>
                    <a:pt x="12074" y="4629"/>
                  </a:cubicBezTo>
                  <a:cubicBezTo>
                    <a:pt x="11208" y="4545"/>
                    <a:pt x="10847" y="4093"/>
                    <a:pt x="10701" y="3262"/>
                  </a:cubicBezTo>
                  <a:cubicBezTo>
                    <a:pt x="10521" y="2513"/>
                    <a:pt x="10410" y="1696"/>
                    <a:pt x="9924" y="1070"/>
                  </a:cubicBezTo>
                  <a:cubicBezTo>
                    <a:pt x="9323" y="359"/>
                    <a:pt x="8397" y="1"/>
                    <a:pt x="747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0"/>
            <p:cNvSpPr/>
            <p:nvPr/>
          </p:nvSpPr>
          <p:spPr>
            <a:xfrm>
              <a:off x="7593433" y="2394312"/>
              <a:ext cx="337869" cy="356344"/>
            </a:xfrm>
            <a:custGeom>
              <a:avLst/>
              <a:gdLst/>
              <a:ahLst/>
              <a:cxnLst/>
              <a:rect l="l" t="t" r="r" b="b"/>
              <a:pathLst>
                <a:path w="6931" h="7310" extrusionOk="0">
                  <a:moveTo>
                    <a:pt x="1289" y="0"/>
                  </a:moveTo>
                  <a:cubicBezTo>
                    <a:pt x="730" y="157"/>
                    <a:pt x="255" y="568"/>
                    <a:pt x="0" y="1088"/>
                  </a:cubicBezTo>
                  <a:cubicBezTo>
                    <a:pt x="4" y="1089"/>
                    <a:pt x="7" y="1091"/>
                    <a:pt x="10" y="1094"/>
                  </a:cubicBezTo>
                  <a:cubicBezTo>
                    <a:pt x="114" y="1259"/>
                    <a:pt x="52" y="1489"/>
                    <a:pt x="163" y="1661"/>
                  </a:cubicBezTo>
                  <a:cubicBezTo>
                    <a:pt x="184" y="1696"/>
                    <a:pt x="205" y="1733"/>
                    <a:pt x="227" y="1769"/>
                  </a:cubicBezTo>
                  <a:cubicBezTo>
                    <a:pt x="236" y="1505"/>
                    <a:pt x="286" y="1247"/>
                    <a:pt x="423" y="1003"/>
                  </a:cubicBezTo>
                  <a:cubicBezTo>
                    <a:pt x="466" y="929"/>
                    <a:pt x="572" y="747"/>
                    <a:pt x="680" y="681"/>
                  </a:cubicBezTo>
                  <a:cubicBezTo>
                    <a:pt x="681" y="543"/>
                    <a:pt x="707" y="407"/>
                    <a:pt x="792" y="303"/>
                  </a:cubicBezTo>
                  <a:cubicBezTo>
                    <a:pt x="806" y="297"/>
                    <a:pt x="817" y="295"/>
                    <a:pt x="827" y="295"/>
                  </a:cubicBezTo>
                  <a:cubicBezTo>
                    <a:pt x="905" y="295"/>
                    <a:pt x="905" y="436"/>
                    <a:pt x="920" y="498"/>
                  </a:cubicBezTo>
                  <a:cubicBezTo>
                    <a:pt x="975" y="982"/>
                    <a:pt x="1211" y="1452"/>
                    <a:pt x="1595" y="1749"/>
                  </a:cubicBezTo>
                  <a:cubicBezTo>
                    <a:pt x="1596" y="1617"/>
                    <a:pt x="1615" y="1479"/>
                    <a:pt x="1653" y="1337"/>
                  </a:cubicBezTo>
                  <a:cubicBezTo>
                    <a:pt x="1688" y="1183"/>
                    <a:pt x="1741" y="1034"/>
                    <a:pt x="1808" y="892"/>
                  </a:cubicBezTo>
                  <a:cubicBezTo>
                    <a:pt x="1815" y="863"/>
                    <a:pt x="1843" y="846"/>
                    <a:pt x="1871" y="846"/>
                  </a:cubicBezTo>
                  <a:cubicBezTo>
                    <a:pt x="1880" y="846"/>
                    <a:pt x="1888" y="847"/>
                    <a:pt x="1896" y="851"/>
                  </a:cubicBezTo>
                  <a:cubicBezTo>
                    <a:pt x="1932" y="866"/>
                    <a:pt x="1950" y="916"/>
                    <a:pt x="1925" y="949"/>
                  </a:cubicBezTo>
                  <a:cubicBezTo>
                    <a:pt x="1861" y="1131"/>
                    <a:pt x="1858" y="1330"/>
                    <a:pt x="1865" y="1521"/>
                  </a:cubicBezTo>
                  <a:cubicBezTo>
                    <a:pt x="1878" y="1959"/>
                    <a:pt x="2085" y="2392"/>
                    <a:pt x="2499" y="2579"/>
                  </a:cubicBezTo>
                  <a:cubicBezTo>
                    <a:pt x="2787" y="2703"/>
                    <a:pt x="3106" y="2770"/>
                    <a:pt x="3422" y="2770"/>
                  </a:cubicBezTo>
                  <a:cubicBezTo>
                    <a:pt x="3611" y="2770"/>
                    <a:pt x="3800" y="2746"/>
                    <a:pt x="3981" y="2696"/>
                  </a:cubicBezTo>
                  <a:cubicBezTo>
                    <a:pt x="3986" y="2695"/>
                    <a:pt x="3992" y="2694"/>
                    <a:pt x="3996" y="2694"/>
                  </a:cubicBezTo>
                  <a:cubicBezTo>
                    <a:pt x="4050" y="2694"/>
                    <a:pt x="4074" y="2769"/>
                    <a:pt x="4025" y="2801"/>
                  </a:cubicBezTo>
                  <a:cubicBezTo>
                    <a:pt x="3961" y="2843"/>
                    <a:pt x="3890" y="2874"/>
                    <a:pt x="3832" y="2903"/>
                  </a:cubicBezTo>
                  <a:cubicBezTo>
                    <a:pt x="3797" y="2921"/>
                    <a:pt x="3762" y="2939"/>
                    <a:pt x="3726" y="2956"/>
                  </a:cubicBezTo>
                  <a:cubicBezTo>
                    <a:pt x="3781" y="3136"/>
                    <a:pt x="3709" y="3356"/>
                    <a:pt x="3589" y="3494"/>
                  </a:cubicBezTo>
                  <a:cubicBezTo>
                    <a:pt x="3545" y="3536"/>
                    <a:pt x="3494" y="3589"/>
                    <a:pt x="3437" y="3640"/>
                  </a:cubicBezTo>
                  <a:cubicBezTo>
                    <a:pt x="3519" y="3751"/>
                    <a:pt x="3540" y="3924"/>
                    <a:pt x="3546" y="4049"/>
                  </a:cubicBezTo>
                  <a:cubicBezTo>
                    <a:pt x="3566" y="4757"/>
                    <a:pt x="2978" y="5234"/>
                    <a:pt x="2742" y="5851"/>
                  </a:cubicBezTo>
                  <a:cubicBezTo>
                    <a:pt x="2644" y="6146"/>
                    <a:pt x="2600" y="6499"/>
                    <a:pt x="2760" y="6778"/>
                  </a:cubicBezTo>
                  <a:cubicBezTo>
                    <a:pt x="2828" y="6477"/>
                    <a:pt x="2986" y="6193"/>
                    <a:pt x="3205" y="5978"/>
                  </a:cubicBezTo>
                  <a:cubicBezTo>
                    <a:pt x="3237" y="5949"/>
                    <a:pt x="3332" y="5852"/>
                    <a:pt x="3389" y="5852"/>
                  </a:cubicBezTo>
                  <a:cubicBezTo>
                    <a:pt x="3406" y="5852"/>
                    <a:pt x="3419" y="5860"/>
                    <a:pt x="3428" y="5880"/>
                  </a:cubicBezTo>
                  <a:cubicBezTo>
                    <a:pt x="3226" y="6322"/>
                    <a:pt x="2998" y="6811"/>
                    <a:pt x="3130" y="7309"/>
                  </a:cubicBezTo>
                  <a:cubicBezTo>
                    <a:pt x="3486" y="6316"/>
                    <a:pt x="4229" y="5216"/>
                    <a:pt x="5383" y="5216"/>
                  </a:cubicBezTo>
                  <a:cubicBezTo>
                    <a:pt x="5420" y="5216"/>
                    <a:pt x="5457" y="5217"/>
                    <a:pt x="5495" y="5219"/>
                  </a:cubicBezTo>
                  <a:cubicBezTo>
                    <a:pt x="5610" y="5233"/>
                    <a:pt x="5648" y="5366"/>
                    <a:pt x="5598" y="5450"/>
                  </a:cubicBezTo>
                  <a:cubicBezTo>
                    <a:pt x="5611" y="5455"/>
                    <a:pt x="5624" y="5458"/>
                    <a:pt x="5637" y="5462"/>
                  </a:cubicBezTo>
                  <a:cubicBezTo>
                    <a:pt x="5943" y="5571"/>
                    <a:pt x="6208" y="5751"/>
                    <a:pt x="6454" y="5956"/>
                  </a:cubicBezTo>
                  <a:cubicBezTo>
                    <a:pt x="6462" y="5945"/>
                    <a:pt x="6469" y="5935"/>
                    <a:pt x="6479" y="5925"/>
                  </a:cubicBezTo>
                  <a:cubicBezTo>
                    <a:pt x="6930" y="5314"/>
                    <a:pt x="6791" y="4951"/>
                    <a:pt x="6618" y="4694"/>
                  </a:cubicBezTo>
                  <a:cubicBezTo>
                    <a:pt x="5768" y="4506"/>
                    <a:pt x="5061" y="3778"/>
                    <a:pt x="4899" y="2920"/>
                  </a:cubicBezTo>
                  <a:cubicBezTo>
                    <a:pt x="4854" y="2680"/>
                    <a:pt x="4849" y="2432"/>
                    <a:pt x="4801" y="2192"/>
                  </a:cubicBezTo>
                  <a:cubicBezTo>
                    <a:pt x="4671" y="1535"/>
                    <a:pt x="4208" y="952"/>
                    <a:pt x="3597" y="677"/>
                  </a:cubicBezTo>
                  <a:lnTo>
                    <a:pt x="3597" y="677"/>
                  </a:lnTo>
                  <a:cubicBezTo>
                    <a:pt x="3921" y="951"/>
                    <a:pt x="3887" y="1452"/>
                    <a:pt x="3821" y="1871"/>
                  </a:cubicBezTo>
                  <a:cubicBezTo>
                    <a:pt x="3539" y="1390"/>
                    <a:pt x="3198" y="943"/>
                    <a:pt x="2806" y="545"/>
                  </a:cubicBezTo>
                  <a:lnTo>
                    <a:pt x="2806" y="545"/>
                  </a:lnTo>
                  <a:cubicBezTo>
                    <a:pt x="2871" y="814"/>
                    <a:pt x="2881" y="1096"/>
                    <a:pt x="2836" y="1368"/>
                  </a:cubicBezTo>
                  <a:cubicBezTo>
                    <a:pt x="2814" y="1372"/>
                    <a:pt x="2792" y="1374"/>
                    <a:pt x="2770" y="1374"/>
                  </a:cubicBezTo>
                  <a:cubicBezTo>
                    <a:pt x="2545" y="1374"/>
                    <a:pt x="2358" y="1156"/>
                    <a:pt x="2234" y="954"/>
                  </a:cubicBezTo>
                  <a:cubicBezTo>
                    <a:pt x="2053" y="655"/>
                    <a:pt x="1897" y="341"/>
                    <a:pt x="1772" y="14"/>
                  </a:cubicBezTo>
                  <a:cubicBezTo>
                    <a:pt x="1584" y="183"/>
                    <a:pt x="1440" y="401"/>
                    <a:pt x="1358" y="641"/>
                  </a:cubicBezTo>
                  <a:cubicBezTo>
                    <a:pt x="1266" y="443"/>
                    <a:pt x="1241" y="213"/>
                    <a:pt x="128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0"/>
            <p:cNvSpPr/>
            <p:nvPr/>
          </p:nvSpPr>
          <p:spPr>
            <a:xfrm>
              <a:off x="7633894" y="2950424"/>
              <a:ext cx="23058" cy="14917"/>
            </a:xfrm>
            <a:custGeom>
              <a:avLst/>
              <a:gdLst/>
              <a:ahLst/>
              <a:cxnLst/>
              <a:rect l="l" t="t" r="r" b="b"/>
              <a:pathLst>
                <a:path w="473" h="306" extrusionOk="0">
                  <a:moveTo>
                    <a:pt x="248" y="0"/>
                  </a:moveTo>
                  <a:cubicBezTo>
                    <a:pt x="241" y="0"/>
                    <a:pt x="233" y="1"/>
                    <a:pt x="225" y="2"/>
                  </a:cubicBezTo>
                  <a:cubicBezTo>
                    <a:pt x="145" y="36"/>
                    <a:pt x="71" y="77"/>
                    <a:pt x="0" y="124"/>
                  </a:cubicBezTo>
                  <a:cubicBezTo>
                    <a:pt x="32" y="184"/>
                    <a:pt x="62" y="245"/>
                    <a:pt x="94" y="305"/>
                  </a:cubicBezTo>
                  <a:cubicBezTo>
                    <a:pt x="220" y="278"/>
                    <a:pt x="346" y="255"/>
                    <a:pt x="473" y="235"/>
                  </a:cubicBezTo>
                  <a:cubicBezTo>
                    <a:pt x="419" y="119"/>
                    <a:pt x="360" y="0"/>
                    <a:pt x="24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0"/>
            <p:cNvSpPr/>
            <p:nvPr/>
          </p:nvSpPr>
          <p:spPr>
            <a:xfrm>
              <a:off x="7646909" y="2979282"/>
              <a:ext cx="30760" cy="12333"/>
            </a:xfrm>
            <a:custGeom>
              <a:avLst/>
              <a:gdLst/>
              <a:ahLst/>
              <a:cxnLst/>
              <a:rect l="l" t="t" r="r" b="b"/>
              <a:pathLst>
                <a:path w="631" h="253" extrusionOk="0">
                  <a:moveTo>
                    <a:pt x="553" y="0"/>
                  </a:moveTo>
                  <a:cubicBezTo>
                    <a:pt x="369" y="18"/>
                    <a:pt x="185" y="41"/>
                    <a:pt x="1" y="74"/>
                  </a:cubicBezTo>
                  <a:cubicBezTo>
                    <a:pt x="29" y="133"/>
                    <a:pt x="56" y="192"/>
                    <a:pt x="82" y="252"/>
                  </a:cubicBezTo>
                  <a:cubicBezTo>
                    <a:pt x="264" y="198"/>
                    <a:pt x="446" y="146"/>
                    <a:pt x="630" y="100"/>
                  </a:cubicBezTo>
                  <a:cubicBezTo>
                    <a:pt x="605" y="62"/>
                    <a:pt x="581" y="26"/>
                    <a:pt x="55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0"/>
            <p:cNvSpPr/>
            <p:nvPr/>
          </p:nvSpPr>
          <p:spPr>
            <a:xfrm>
              <a:off x="7659242" y="3000244"/>
              <a:ext cx="107537" cy="226676"/>
            </a:xfrm>
            <a:custGeom>
              <a:avLst/>
              <a:gdLst/>
              <a:ahLst/>
              <a:cxnLst/>
              <a:rect l="l" t="t" r="r" b="b"/>
              <a:pathLst>
                <a:path w="2206" h="4650" extrusionOk="0">
                  <a:moveTo>
                    <a:pt x="819" y="1"/>
                  </a:moveTo>
                  <a:cubicBezTo>
                    <a:pt x="543" y="66"/>
                    <a:pt x="272" y="144"/>
                    <a:pt x="0" y="226"/>
                  </a:cubicBezTo>
                  <a:cubicBezTo>
                    <a:pt x="216" y="763"/>
                    <a:pt x="394" y="1317"/>
                    <a:pt x="529" y="1880"/>
                  </a:cubicBezTo>
                  <a:cubicBezTo>
                    <a:pt x="705" y="2606"/>
                    <a:pt x="807" y="3394"/>
                    <a:pt x="516" y="4081"/>
                  </a:cubicBezTo>
                  <a:cubicBezTo>
                    <a:pt x="428" y="4289"/>
                    <a:pt x="308" y="4478"/>
                    <a:pt x="164" y="4650"/>
                  </a:cubicBezTo>
                  <a:cubicBezTo>
                    <a:pt x="340" y="4611"/>
                    <a:pt x="517" y="4570"/>
                    <a:pt x="701" y="4533"/>
                  </a:cubicBezTo>
                  <a:cubicBezTo>
                    <a:pt x="988" y="4469"/>
                    <a:pt x="1283" y="4412"/>
                    <a:pt x="1557" y="4310"/>
                  </a:cubicBezTo>
                  <a:cubicBezTo>
                    <a:pt x="1581" y="4242"/>
                    <a:pt x="1623" y="4171"/>
                    <a:pt x="1607" y="4099"/>
                  </a:cubicBezTo>
                  <a:cubicBezTo>
                    <a:pt x="1589" y="3699"/>
                    <a:pt x="1480" y="3323"/>
                    <a:pt x="1389" y="2937"/>
                  </a:cubicBezTo>
                  <a:cubicBezTo>
                    <a:pt x="1235" y="2311"/>
                    <a:pt x="1145" y="1666"/>
                    <a:pt x="940" y="1053"/>
                  </a:cubicBezTo>
                  <a:cubicBezTo>
                    <a:pt x="927" y="1022"/>
                    <a:pt x="954" y="998"/>
                    <a:pt x="981" y="998"/>
                  </a:cubicBezTo>
                  <a:cubicBezTo>
                    <a:pt x="996" y="998"/>
                    <a:pt x="1011" y="1007"/>
                    <a:pt x="1017" y="1027"/>
                  </a:cubicBezTo>
                  <a:cubicBezTo>
                    <a:pt x="1054" y="1148"/>
                    <a:pt x="1108" y="1263"/>
                    <a:pt x="1149" y="1383"/>
                  </a:cubicBezTo>
                  <a:cubicBezTo>
                    <a:pt x="1417" y="2179"/>
                    <a:pt x="1717" y="2965"/>
                    <a:pt x="1936" y="3774"/>
                  </a:cubicBezTo>
                  <a:cubicBezTo>
                    <a:pt x="1949" y="3878"/>
                    <a:pt x="1972" y="3992"/>
                    <a:pt x="1974" y="4102"/>
                  </a:cubicBezTo>
                  <a:cubicBezTo>
                    <a:pt x="2083" y="4025"/>
                    <a:pt x="2206" y="3918"/>
                    <a:pt x="2168" y="3772"/>
                  </a:cubicBezTo>
                  <a:cubicBezTo>
                    <a:pt x="2097" y="3493"/>
                    <a:pt x="1988" y="3225"/>
                    <a:pt x="1899" y="2951"/>
                  </a:cubicBezTo>
                  <a:cubicBezTo>
                    <a:pt x="1667" y="2278"/>
                    <a:pt x="1434" y="1605"/>
                    <a:pt x="1206" y="930"/>
                  </a:cubicBezTo>
                  <a:cubicBezTo>
                    <a:pt x="1088" y="615"/>
                    <a:pt x="999" y="285"/>
                    <a:pt x="81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0"/>
            <p:cNvSpPr/>
            <p:nvPr/>
          </p:nvSpPr>
          <p:spPr>
            <a:xfrm>
              <a:off x="7684104" y="2579017"/>
              <a:ext cx="67223" cy="68588"/>
            </a:xfrm>
            <a:custGeom>
              <a:avLst/>
              <a:gdLst/>
              <a:ahLst/>
              <a:cxnLst/>
              <a:rect l="l" t="t" r="r" b="b"/>
              <a:pathLst>
                <a:path w="1379" h="1407" extrusionOk="0">
                  <a:moveTo>
                    <a:pt x="1367" y="1"/>
                  </a:moveTo>
                  <a:cubicBezTo>
                    <a:pt x="1316" y="25"/>
                    <a:pt x="1263" y="41"/>
                    <a:pt x="1211" y="41"/>
                  </a:cubicBezTo>
                  <a:cubicBezTo>
                    <a:pt x="1203" y="41"/>
                    <a:pt x="1194" y="41"/>
                    <a:pt x="1185" y="40"/>
                  </a:cubicBezTo>
                  <a:cubicBezTo>
                    <a:pt x="1164" y="127"/>
                    <a:pt x="1129" y="211"/>
                    <a:pt x="1079" y="286"/>
                  </a:cubicBezTo>
                  <a:cubicBezTo>
                    <a:pt x="995" y="418"/>
                    <a:pt x="879" y="514"/>
                    <a:pt x="761" y="610"/>
                  </a:cubicBezTo>
                  <a:cubicBezTo>
                    <a:pt x="709" y="655"/>
                    <a:pt x="639" y="720"/>
                    <a:pt x="569" y="720"/>
                  </a:cubicBezTo>
                  <a:cubicBezTo>
                    <a:pt x="542" y="720"/>
                    <a:pt x="515" y="710"/>
                    <a:pt x="489" y="686"/>
                  </a:cubicBezTo>
                  <a:cubicBezTo>
                    <a:pt x="476" y="669"/>
                    <a:pt x="467" y="654"/>
                    <a:pt x="462" y="638"/>
                  </a:cubicBezTo>
                  <a:cubicBezTo>
                    <a:pt x="321" y="787"/>
                    <a:pt x="163" y="921"/>
                    <a:pt x="1" y="1044"/>
                  </a:cubicBezTo>
                  <a:cubicBezTo>
                    <a:pt x="54" y="1020"/>
                    <a:pt x="109" y="995"/>
                    <a:pt x="163" y="972"/>
                  </a:cubicBezTo>
                  <a:cubicBezTo>
                    <a:pt x="206" y="951"/>
                    <a:pt x="246" y="942"/>
                    <a:pt x="284" y="942"/>
                  </a:cubicBezTo>
                  <a:cubicBezTo>
                    <a:pt x="478" y="942"/>
                    <a:pt x="615" y="1184"/>
                    <a:pt x="736" y="1322"/>
                  </a:cubicBezTo>
                  <a:cubicBezTo>
                    <a:pt x="751" y="1350"/>
                    <a:pt x="773" y="1379"/>
                    <a:pt x="794" y="1406"/>
                  </a:cubicBezTo>
                  <a:cubicBezTo>
                    <a:pt x="1098" y="937"/>
                    <a:pt x="1379" y="585"/>
                    <a:pt x="1367"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0"/>
            <p:cNvSpPr/>
            <p:nvPr/>
          </p:nvSpPr>
          <p:spPr>
            <a:xfrm>
              <a:off x="7725734" y="2542017"/>
              <a:ext cx="40850" cy="40655"/>
            </a:xfrm>
            <a:custGeom>
              <a:avLst/>
              <a:gdLst/>
              <a:ahLst/>
              <a:cxnLst/>
              <a:rect l="l" t="t" r="r" b="b"/>
              <a:pathLst>
                <a:path w="838" h="834" extrusionOk="0">
                  <a:moveTo>
                    <a:pt x="838" y="0"/>
                  </a:moveTo>
                  <a:lnTo>
                    <a:pt x="838" y="0"/>
                  </a:lnTo>
                  <a:cubicBezTo>
                    <a:pt x="697" y="52"/>
                    <a:pt x="549" y="86"/>
                    <a:pt x="397" y="86"/>
                  </a:cubicBezTo>
                  <a:cubicBezTo>
                    <a:pt x="380" y="86"/>
                    <a:pt x="363" y="85"/>
                    <a:pt x="346" y="84"/>
                  </a:cubicBezTo>
                  <a:cubicBezTo>
                    <a:pt x="279" y="84"/>
                    <a:pt x="213" y="80"/>
                    <a:pt x="149" y="73"/>
                  </a:cubicBezTo>
                  <a:lnTo>
                    <a:pt x="149" y="73"/>
                  </a:lnTo>
                  <a:cubicBezTo>
                    <a:pt x="171" y="333"/>
                    <a:pt x="112" y="595"/>
                    <a:pt x="0" y="833"/>
                  </a:cubicBezTo>
                  <a:cubicBezTo>
                    <a:pt x="60" y="727"/>
                    <a:pt x="109" y="616"/>
                    <a:pt x="149" y="505"/>
                  </a:cubicBezTo>
                  <a:cubicBezTo>
                    <a:pt x="183" y="373"/>
                    <a:pt x="219" y="304"/>
                    <a:pt x="253" y="304"/>
                  </a:cubicBezTo>
                  <a:cubicBezTo>
                    <a:pt x="283" y="304"/>
                    <a:pt x="310" y="354"/>
                    <a:pt x="333" y="459"/>
                  </a:cubicBezTo>
                  <a:cubicBezTo>
                    <a:pt x="443" y="407"/>
                    <a:pt x="542" y="329"/>
                    <a:pt x="639" y="257"/>
                  </a:cubicBezTo>
                  <a:cubicBezTo>
                    <a:pt x="717" y="182"/>
                    <a:pt x="790" y="98"/>
                    <a:pt x="838"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0"/>
            <p:cNvSpPr/>
            <p:nvPr/>
          </p:nvSpPr>
          <p:spPr>
            <a:xfrm>
              <a:off x="7630920" y="2515206"/>
              <a:ext cx="17110" cy="19012"/>
            </a:xfrm>
            <a:custGeom>
              <a:avLst/>
              <a:gdLst/>
              <a:ahLst/>
              <a:cxnLst/>
              <a:rect l="l" t="t" r="r" b="b"/>
              <a:pathLst>
                <a:path w="351" h="390" extrusionOk="0">
                  <a:moveTo>
                    <a:pt x="185" y="0"/>
                  </a:moveTo>
                  <a:cubicBezTo>
                    <a:pt x="25" y="0"/>
                    <a:pt x="0" y="315"/>
                    <a:pt x="144" y="378"/>
                  </a:cubicBezTo>
                  <a:cubicBezTo>
                    <a:pt x="162" y="386"/>
                    <a:pt x="179" y="389"/>
                    <a:pt x="196" y="389"/>
                  </a:cubicBezTo>
                  <a:cubicBezTo>
                    <a:pt x="284" y="389"/>
                    <a:pt x="350" y="293"/>
                    <a:pt x="323" y="203"/>
                  </a:cubicBezTo>
                  <a:cubicBezTo>
                    <a:pt x="317" y="133"/>
                    <a:pt x="299" y="40"/>
                    <a:pt x="226" y="6"/>
                  </a:cubicBezTo>
                  <a:cubicBezTo>
                    <a:pt x="212" y="2"/>
                    <a:pt x="198" y="0"/>
                    <a:pt x="18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0"/>
            <p:cNvSpPr/>
            <p:nvPr/>
          </p:nvSpPr>
          <p:spPr>
            <a:xfrm>
              <a:off x="7620342" y="2483228"/>
              <a:ext cx="35244" cy="14917"/>
            </a:xfrm>
            <a:custGeom>
              <a:avLst/>
              <a:gdLst/>
              <a:ahLst/>
              <a:cxnLst/>
              <a:rect l="l" t="t" r="r" b="b"/>
              <a:pathLst>
                <a:path w="723" h="306" extrusionOk="0">
                  <a:moveTo>
                    <a:pt x="286" y="1"/>
                  </a:moveTo>
                  <a:cubicBezTo>
                    <a:pt x="144" y="1"/>
                    <a:pt x="1" y="68"/>
                    <a:pt x="91" y="226"/>
                  </a:cubicBezTo>
                  <a:cubicBezTo>
                    <a:pt x="117" y="260"/>
                    <a:pt x="157" y="278"/>
                    <a:pt x="196" y="278"/>
                  </a:cubicBezTo>
                  <a:cubicBezTo>
                    <a:pt x="230" y="278"/>
                    <a:pt x="264" y="265"/>
                    <a:pt x="289" y="239"/>
                  </a:cubicBezTo>
                  <a:cubicBezTo>
                    <a:pt x="297" y="231"/>
                    <a:pt x="311" y="231"/>
                    <a:pt x="321" y="227"/>
                  </a:cubicBezTo>
                  <a:cubicBezTo>
                    <a:pt x="341" y="224"/>
                    <a:pt x="360" y="223"/>
                    <a:pt x="380" y="223"/>
                  </a:cubicBezTo>
                  <a:cubicBezTo>
                    <a:pt x="468" y="223"/>
                    <a:pt x="554" y="252"/>
                    <a:pt x="630" y="297"/>
                  </a:cubicBezTo>
                  <a:cubicBezTo>
                    <a:pt x="640" y="303"/>
                    <a:pt x="650" y="306"/>
                    <a:pt x="659" y="306"/>
                  </a:cubicBezTo>
                  <a:cubicBezTo>
                    <a:pt x="696" y="306"/>
                    <a:pt x="723" y="264"/>
                    <a:pt x="699" y="226"/>
                  </a:cubicBezTo>
                  <a:cubicBezTo>
                    <a:pt x="633" y="145"/>
                    <a:pt x="539" y="78"/>
                    <a:pt x="444" y="33"/>
                  </a:cubicBezTo>
                  <a:cubicBezTo>
                    <a:pt x="402" y="12"/>
                    <a:pt x="344" y="1"/>
                    <a:pt x="28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0"/>
            <p:cNvSpPr/>
            <p:nvPr/>
          </p:nvSpPr>
          <p:spPr>
            <a:xfrm>
              <a:off x="7633796" y="2583989"/>
              <a:ext cx="37682" cy="15843"/>
            </a:xfrm>
            <a:custGeom>
              <a:avLst/>
              <a:gdLst/>
              <a:ahLst/>
              <a:cxnLst/>
              <a:rect l="l" t="t" r="r" b="b"/>
              <a:pathLst>
                <a:path w="773" h="325" extrusionOk="0">
                  <a:moveTo>
                    <a:pt x="697" y="0"/>
                  </a:moveTo>
                  <a:cubicBezTo>
                    <a:pt x="689" y="0"/>
                    <a:pt x="680" y="2"/>
                    <a:pt x="673" y="7"/>
                  </a:cubicBezTo>
                  <a:cubicBezTo>
                    <a:pt x="564" y="74"/>
                    <a:pt x="435" y="120"/>
                    <a:pt x="306" y="138"/>
                  </a:cubicBezTo>
                  <a:cubicBezTo>
                    <a:pt x="298" y="139"/>
                    <a:pt x="290" y="139"/>
                    <a:pt x="281" y="139"/>
                  </a:cubicBezTo>
                  <a:cubicBezTo>
                    <a:pt x="243" y="139"/>
                    <a:pt x="202" y="133"/>
                    <a:pt x="163" y="133"/>
                  </a:cubicBezTo>
                  <a:cubicBezTo>
                    <a:pt x="121" y="133"/>
                    <a:pt x="81" y="141"/>
                    <a:pt x="50" y="175"/>
                  </a:cubicBezTo>
                  <a:cubicBezTo>
                    <a:pt x="0" y="245"/>
                    <a:pt x="89" y="318"/>
                    <a:pt x="157" y="321"/>
                  </a:cubicBezTo>
                  <a:cubicBezTo>
                    <a:pt x="175" y="323"/>
                    <a:pt x="193" y="324"/>
                    <a:pt x="211" y="324"/>
                  </a:cubicBezTo>
                  <a:cubicBezTo>
                    <a:pt x="381" y="324"/>
                    <a:pt x="532" y="233"/>
                    <a:pt x="667" y="133"/>
                  </a:cubicBezTo>
                  <a:cubicBezTo>
                    <a:pt x="703" y="108"/>
                    <a:pt x="772" y="71"/>
                    <a:pt x="735" y="19"/>
                  </a:cubicBezTo>
                  <a:cubicBezTo>
                    <a:pt x="726" y="7"/>
                    <a:pt x="711" y="0"/>
                    <a:pt x="69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0"/>
            <p:cNvSpPr/>
            <p:nvPr/>
          </p:nvSpPr>
          <p:spPr>
            <a:xfrm>
              <a:off x="6710762" y="3385690"/>
              <a:ext cx="203521" cy="166570"/>
            </a:xfrm>
            <a:custGeom>
              <a:avLst/>
              <a:gdLst/>
              <a:ahLst/>
              <a:cxnLst/>
              <a:rect l="l" t="t" r="r" b="b"/>
              <a:pathLst>
                <a:path w="4175" h="3417" extrusionOk="0">
                  <a:moveTo>
                    <a:pt x="1" y="1"/>
                  </a:moveTo>
                  <a:cubicBezTo>
                    <a:pt x="379" y="480"/>
                    <a:pt x="824" y="910"/>
                    <a:pt x="1267" y="1328"/>
                  </a:cubicBezTo>
                  <a:cubicBezTo>
                    <a:pt x="1921" y="1928"/>
                    <a:pt x="2676" y="2399"/>
                    <a:pt x="3391" y="2921"/>
                  </a:cubicBezTo>
                  <a:cubicBezTo>
                    <a:pt x="3567" y="3074"/>
                    <a:pt x="3743" y="3237"/>
                    <a:pt x="3895" y="3416"/>
                  </a:cubicBezTo>
                  <a:cubicBezTo>
                    <a:pt x="3879" y="3171"/>
                    <a:pt x="3889" y="2932"/>
                    <a:pt x="3900" y="2786"/>
                  </a:cubicBezTo>
                  <a:cubicBezTo>
                    <a:pt x="3916" y="2601"/>
                    <a:pt x="3942" y="2418"/>
                    <a:pt x="3974" y="2236"/>
                  </a:cubicBezTo>
                  <a:cubicBezTo>
                    <a:pt x="4024" y="1949"/>
                    <a:pt x="4093" y="1665"/>
                    <a:pt x="4175" y="1387"/>
                  </a:cubicBezTo>
                  <a:cubicBezTo>
                    <a:pt x="4114" y="1267"/>
                    <a:pt x="4053" y="1147"/>
                    <a:pt x="3993" y="1026"/>
                  </a:cubicBezTo>
                  <a:cubicBezTo>
                    <a:pt x="3349" y="710"/>
                    <a:pt x="2667" y="499"/>
                    <a:pt x="1971" y="341"/>
                  </a:cubicBezTo>
                  <a:cubicBezTo>
                    <a:pt x="1321" y="194"/>
                    <a:pt x="658" y="94"/>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0"/>
            <p:cNvSpPr/>
            <p:nvPr/>
          </p:nvSpPr>
          <p:spPr>
            <a:xfrm>
              <a:off x="6865048" y="3271572"/>
              <a:ext cx="76387" cy="159843"/>
            </a:xfrm>
            <a:custGeom>
              <a:avLst/>
              <a:gdLst/>
              <a:ahLst/>
              <a:cxnLst/>
              <a:rect l="l" t="t" r="r" b="b"/>
              <a:pathLst>
                <a:path w="1567" h="3279" extrusionOk="0">
                  <a:moveTo>
                    <a:pt x="0" y="1"/>
                  </a:moveTo>
                  <a:cubicBezTo>
                    <a:pt x="165" y="508"/>
                    <a:pt x="416" y="1484"/>
                    <a:pt x="379" y="1790"/>
                  </a:cubicBezTo>
                  <a:cubicBezTo>
                    <a:pt x="653" y="2207"/>
                    <a:pt x="891" y="2646"/>
                    <a:pt x="1085" y="3113"/>
                  </a:cubicBezTo>
                  <a:cubicBezTo>
                    <a:pt x="1099" y="3156"/>
                    <a:pt x="1126" y="3213"/>
                    <a:pt x="1156" y="3279"/>
                  </a:cubicBezTo>
                  <a:cubicBezTo>
                    <a:pt x="1276" y="2940"/>
                    <a:pt x="1414" y="2607"/>
                    <a:pt x="1566" y="2281"/>
                  </a:cubicBezTo>
                  <a:cubicBezTo>
                    <a:pt x="1565" y="2266"/>
                    <a:pt x="1564" y="2252"/>
                    <a:pt x="1561" y="2241"/>
                  </a:cubicBezTo>
                  <a:cubicBezTo>
                    <a:pt x="1462" y="1488"/>
                    <a:pt x="1021" y="797"/>
                    <a:pt x="452" y="305"/>
                  </a:cubicBezTo>
                  <a:cubicBezTo>
                    <a:pt x="308" y="194"/>
                    <a:pt x="155" y="97"/>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0"/>
            <p:cNvSpPr/>
            <p:nvPr/>
          </p:nvSpPr>
          <p:spPr>
            <a:xfrm>
              <a:off x="6590112" y="3110121"/>
              <a:ext cx="170373" cy="128157"/>
            </a:xfrm>
            <a:custGeom>
              <a:avLst/>
              <a:gdLst/>
              <a:ahLst/>
              <a:cxnLst/>
              <a:rect l="l" t="t" r="r" b="b"/>
              <a:pathLst>
                <a:path w="3495" h="2629" extrusionOk="0">
                  <a:moveTo>
                    <a:pt x="0" y="1"/>
                  </a:moveTo>
                  <a:cubicBezTo>
                    <a:pt x="130" y="657"/>
                    <a:pt x="354" y="1302"/>
                    <a:pt x="632" y="1901"/>
                  </a:cubicBezTo>
                  <a:cubicBezTo>
                    <a:pt x="897" y="1922"/>
                    <a:pt x="1161" y="1956"/>
                    <a:pt x="1423" y="2001"/>
                  </a:cubicBezTo>
                  <a:cubicBezTo>
                    <a:pt x="2137" y="2125"/>
                    <a:pt x="2835" y="2336"/>
                    <a:pt x="3495" y="2629"/>
                  </a:cubicBezTo>
                  <a:cubicBezTo>
                    <a:pt x="2533" y="1709"/>
                    <a:pt x="1474" y="886"/>
                    <a:pt x="347" y="190"/>
                  </a:cubicBezTo>
                  <a:cubicBezTo>
                    <a:pt x="314" y="170"/>
                    <a:pt x="281" y="150"/>
                    <a:pt x="248" y="132"/>
                  </a:cubicBezTo>
                  <a:cubicBezTo>
                    <a:pt x="166" y="85"/>
                    <a:pt x="84" y="4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0"/>
            <p:cNvSpPr/>
            <p:nvPr/>
          </p:nvSpPr>
          <p:spPr>
            <a:xfrm>
              <a:off x="6807039" y="3504781"/>
              <a:ext cx="63664" cy="78240"/>
            </a:xfrm>
            <a:custGeom>
              <a:avLst/>
              <a:gdLst/>
              <a:ahLst/>
              <a:cxnLst/>
              <a:rect l="l" t="t" r="r" b="b"/>
              <a:pathLst>
                <a:path w="1306" h="1605" extrusionOk="0">
                  <a:moveTo>
                    <a:pt x="0" y="1"/>
                  </a:moveTo>
                  <a:lnTo>
                    <a:pt x="0" y="1"/>
                  </a:lnTo>
                  <a:cubicBezTo>
                    <a:pt x="46" y="542"/>
                    <a:pt x="243" y="1084"/>
                    <a:pt x="597" y="1492"/>
                  </a:cubicBezTo>
                  <a:cubicBezTo>
                    <a:pt x="676" y="1529"/>
                    <a:pt x="755" y="1564"/>
                    <a:pt x="834" y="1598"/>
                  </a:cubicBezTo>
                  <a:cubicBezTo>
                    <a:pt x="992" y="1601"/>
                    <a:pt x="1149" y="1604"/>
                    <a:pt x="1306" y="1605"/>
                  </a:cubicBezTo>
                  <a:cubicBezTo>
                    <a:pt x="1114" y="1278"/>
                    <a:pt x="999" y="904"/>
                    <a:pt x="820" y="570"/>
                  </a:cubicBezTo>
                  <a:cubicBezTo>
                    <a:pt x="543" y="385"/>
                    <a:pt x="268" y="199"/>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0"/>
            <p:cNvSpPr/>
            <p:nvPr/>
          </p:nvSpPr>
          <p:spPr>
            <a:xfrm>
              <a:off x="6846037" y="3259386"/>
              <a:ext cx="27396" cy="84674"/>
            </a:xfrm>
            <a:custGeom>
              <a:avLst/>
              <a:gdLst/>
              <a:ahLst/>
              <a:cxnLst/>
              <a:rect l="l" t="t" r="r" b="b"/>
              <a:pathLst>
                <a:path w="562" h="1737" extrusionOk="0">
                  <a:moveTo>
                    <a:pt x="1" y="1"/>
                  </a:moveTo>
                  <a:cubicBezTo>
                    <a:pt x="6" y="31"/>
                    <a:pt x="11" y="63"/>
                    <a:pt x="17" y="93"/>
                  </a:cubicBezTo>
                  <a:cubicBezTo>
                    <a:pt x="64" y="401"/>
                    <a:pt x="101" y="712"/>
                    <a:pt x="128" y="1021"/>
                  </a:cubicBezTo>
                  <a:cubicBezTo>
                    <a:pt x="138" y="1066"/>
                    <a:pt x="132" y="1117"/>
                    <a:pt x="109" y="1149"/>
                  </a:cubicBezTo>
                  <a:cubicBezTo>
                    <a:pt x="268" y="1340"/>
                    <a:pt x="419" y="1535"/>
                    <a:pt x="562" y="1737"/>
                  </a:cubicBezTo>
                  <a:cubicBezTo>
                    <a:pt x="461" y="1209"/>
                    <a:pt x="369" y="676"/>
                    <a:pt x="242" y="158"/>
                  </a:cubicBezTo>
                  <a:cubicBezTo>
                    <a:pt x="186" y="122"/>
                    <a:pt x="129" y="86"/>
                    <a:pt x="72" y="48"/>
                  </a:cubicBezTo>
                  <a:cubicBezTo>
                    <a:pt x="48" y="34"/>
                    <a:pt x="24" y="18"/>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0"/>
            <p:cNvSpPr/>
            <p:nvPr/>
          </p:nvSpPr>
          <p:spPr>
            <a:xfrm>
              <a:off x="6590161" y="3103296"/>
              <a:ext cx="254706" cy="204350"/>
            </a:xfrm>
            <a:custGeom>
              <a:avLst/>
              <a:gdLst/>
              <a:ahLst/>
              <a:cxnLst/>
              <a:rect l="l" t="t" r="r" b="b"/>
              <a:pathLst>
                <a:path w="5225" h="4192" extrusionOk="0">
                  <a:moveTo>
                    <a:pt x="0" y="0"/>
                  </a:moveTo>
                  <a:cubicBezTo>
                    <a:pt x="79" y="18"/>
                    <a:pt x="168" y="59"/>
                    <a:pt x="203" y="73"/>
                  </a:cubicBezTo>
                  <a:cubicBezTo>
                    <a:pt x="1380" y="669"/>
                    <a:pt x="2388" y="1554"/>
                    <a:pt x="3386" y="2404"/>
                  </a:cubicBezTo>
                  <a:cubicBezTo>
                    <a:pt x="4039" y="2953"/>
                    <a:pt x="4669" y="3543"/>
                    <a:pt x="5225" y="4192"/>
                  </a:cubicBezTo>
                  <a:cubicBezTo>
                    <a:pt x="5221" y="4073"/>
                    <a:pt x="5215" y="3954"/>
                    <a:pt x="5197" y="3835"/>
                  </a:cubicBezTo>
                  <a:cubicBezTo>
                    <a:pt x="5122" y="3416"/>
                    <a:pt x="5068" y="2986"/>
                    <a:pt x="4971" y="2570"/>
                  </a:cubicBezTo>
                  <a:cubicBezTo>
                    <a:pt x="4267" y="528"/>
                    <a:pt x="1960" y="190"/>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0"/>
            <p:cNvSpPr/>
            <p:nvPr/>
          </p:nvSpPr>
          <p:spPr>
            <a:xfrm>
              <a:off x="7098646" y="3083066"/>
              <a:ext cx="142781" cy="173297"/>
            </a:xfrm>
            <a:custGeom>
              <a:avLst/>
              <a:gdLst/>
              <a:ahLst/>
              <a:cxnLst/>
              <a:rect l="l" t="t" r="r" b="b"/>
              <a:pathLst>
                <a:path w="2929" h="3555" extrusionOk="0">
                  <a:moveTo>
                    <a:pt x="2928" y="0"/>
                  </a:moveTo>
                  <a:lnTo>
                    <a:pt x="2928" y="0"/>
                  </a:lnTo>
                  <a:cubicBezTo>
                    <a:pt x="1950" y="471"/>
                    <a:pt x="1096" y="1043"/>
                    <a:pt x="341" y="1725"/>
                  </a:cubicBezTo>
                  <a:cubicBezTo>
                    <a:pt x="341" y="1726"/>
                    <a:pt x="341" y="1728"/>
                    <a:pt x="341" y="1729"/>
                  </a:cubicBezTo>
                  <a:cubicBezTo>
                    <a:pt x="358" y="2353"/>
                    <a:pt x="207" y="2967"/>
                    <a:pt x="0" y="3555"/>
                  </a:cubicBezTo>
                  <a:cubicBezTo>
                    <a:pt x="218" y="3277"/>
                    <a:pt x="443" y="3004"/>
                    <a:pt x="674" y="2736"/>
                  </a:cubicBezTo>
                  <a:cubicBezTo>
                    <a:pt x="1431" y="1830"/>
                    <a:pt x="2269" y="979"/>
                    <a:pt x="292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0"/>
            <p:cNvSpPr/>
            <p:nvPr/>
          </p:nvSpPr>
          <p:spPr>
            <a:xfrm>
              <a:off x="6926275" y="3429514"/>
              <a:ext cx="183291" cy="142538"/>
            </a:xfrm>
            <a:custGeom>
              <a:avLst/>
              <a:gdLst/>
              <a:ahLst/>
              <a:cxnLst/>
              <a:rect l="l" t="t" r="r" b="b"/>
              <a:pathLst>
                <a:path w="3760" h="2924" extrusionOk="0">
                  <a:moveTo>
                    <a:pt x="3760" y="1"/>
                  </a:moveTo>
                  <a:lnTo>
                    <a:pt x="3760" y="1"/>
                  </a:lnTo>
                  <a:cubicBezTo>
                    <a:pt x="3183" y="144"/>
                    <a:pt x="2594" y="285"/>
                    <a:pt x="2029" y="483"/>
                  </a:cubicBezTo>
                  <a:cubicBezTo>
                    <a:pt x="1677" y="606"/>
                    <a:pt x="1333" y="751"/>
                    <a:pt x="1010" y="931"/>
                  </a:cubicBezTo>
                  <a:cubicBezTo>
                    <a:pt x="945" y="1048"/>
                    <a:pt x="880" y="1166"/>
                    <a:pt x="816" y="1282"/>
                  </a:cubicBezTo>
                  <a:cubicBezTo>
                    <a:pt x="743" y="1417"/>
                    <a:pt x="672" y="1551"/>
                    <a:pt x="601" y="1686"/>
                  </a:cubicBezTo>
                  <a:cubicBezTo>
                    <a:pt x="387" y="2092"/>
                    <a:pt x="193" y="2508"/>
                    <a:pt x="1" y="2924"/>
                  </a:cubicBezTo>
                  <a:cubicBezTo>
                    <a:pt x="1160" y="2285"/>
                    <a:pt x="2218" y="1472"/>
                    <a:pt x="3179" y="563"/>
                  </a:cubicBezTo>
                  <a:cubicBezTo>
                    <a:pt x="3367" y="377"/>
                    <a:pt x="3564" y="192"/>
                    <a:pt x="37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0"/>
            <p:cNvSpPr/>
            <p:nvPr/>
          </p:nvSpPr>
          <p:spPr>
            <a:xfrm>
              <a:off x="6562180" y="3382229"/>
              <a:ext cx="93498" cy="74974"/>
            </a:xfrm>
            <a:custGeom>
              <a:avLst/>
              <a:gdLst/>
              <a:ahLst/>
              <a:cxnLst/>
              <a:rect l="l" t="t" r="r" b="b"/>
              <a:pathLst>
                <a:path w="1918" h="1538" extrusionOk="0">
                  <a:moveTo>
                    <a:pt x="1" y="0"/>
                  </a:moveTo>
                  <a:lnTo>
                    <a:pt x="1" y="0"/>
                  </a:lnTo>
                  <a:cubicBezTo>
                    <a:pt x="429" y="781"/>
                    <a:pt x="948" y="1351"/>
                    <a:pt x="1859" y="1521"/>
                  </a:cubicBezTo>
                  <a:cubicBezTo>
                    <a:pt x="1878" y="1527"/>
                    <a:pt x="1898" y="1533"/>
                    <a:pt x="1918" y="1538"/>
                  </a:cubicBezTo>
                  <a:cubicBezTo>
                    <a:pt x="1360" y="622"/>
                    <a:pt x="1050" y="321"/>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0"/>
            <p:cNvSpPr/>
            <p:nvPr/>
          </p:nvSpPr>
          <p:spPr>
            <a:xfrm>
              <a:off x="6439093" y="2399821"/>
              <a:ext cx="862392" cy="820323"/>
            </a:xfrm>
            <a:custGeom>
              <a:avLst/>
              <a:gdLst/>
              <a:ahLst/>
              <a:cxnLst/>
              <a:rect l="l" t="t" r="r" b="b"/>
              <a:pathLst>
                <a:path w="17691" h="16828" extrusionOk="0">
                  <a:moveTo>
                    <a:pt x="7626" y="0"/>
                  </a:moveTo>
                  <a:cubicBezTo>
                    <a:pt x="7274" y="0"/>
                    <a:pt x="6925" y="102"/>
                    <a:pt x="6650" y="328"/>
                  </a:cubicBezTo>
                  <a:cubicBezTo>
                    <a:pt x="6232" y="678"/>
                    <a:pt x="5960" y="1272"/>
                    <a:pt x="6099" y="1812"/>
                  </a:cubicBezTo>
                  <a:cubicBezTo>
                    <a:pt x="6134" y="1805"/>
                    <a:pt x="6169" y="1800"/>
                    <a:pt x="6205" y="1797"/>
                  </a:cubicBezTo>
                  <a:cubicBezTo>
                    <a:pt x="6211" y="1797"/>
                    <a:pt x="6217" y="1797"/>
                    <a:pt x="6224" y="1797"/>
                  </a:cubicBezTo>
                  <a:cubicBezTo>
                    <a:pt x="6282" y="1797"/>
                    <a:pt x="6354" y="1792"/>
                    <a:pt x="6427" y="1792"/>
                  </a:cubicBezTo>
                  <a:cubicBezTo>
                    <a:pt x="6601" y="1792"/>
                    <a:pt x="6779" y="1820"/>
                    <a:pt x="6784" y="2009"/>
                  </a:cubicBezTo>
                  <a:cubicBezTo>
                    <a:pt x="6764" y="2148"/>
                    <a:pt x="6659" y="2179"/>
                    <a:pt x="6528" y="2179"/>
                  </a:cubicBezTo>
                  <a:cubicBezTo>
                    <a:pt x="6428" y="2179"/>
                    <a:pt x="6313" y="2161"/>
                    <a:pt x="6212" y="2161"/>
                  </a:cubicBezTo>
                  <a:cubicBezTo>
                    <a:pt x="6150" y="2161"/>
                    <a:pt x="6094" y="2167"/>
                    <a:pt x="6049" y="2188"/>
                  </a:cubicBezTo>
                  <a:cubicBezTo>
                    <a:pt x="5593" y="2301"/>
                    <a:pt x="5229" y="2894"/>
                    <a:pt x="5480" y="3326"/>
                  </a:cubicBezTo>
                  <a:cubicBezTo>
                    <a:pt x="5584" y="3402"/>
                    <a:pt x="5567" y="3572"/>
                    <a:pt x="5452" y="3627"/>
                  </a:cubicBezTo>
                  <a:cubicBezTo>
                    <a:pt x="5230" y="3679"/>
                    <a:pt x="4987" y="3643"/>
                    <a:pt x="4759" y="3677"/>
                  </a:cubicBezTo>
                  <a:cubicBezTo>
                    <a:pt x="4307" y="3708"/>
                    <a:pt x="3896" y="4080"/>
                    <a:pt x="3831" y="4529"/>
                  </a:cubicBezTo>
                  <a:cubicBezTo>
                    <a:pt x="3859" y="4594"/>
                    <a:pt x="3808" y="4636"/>
                    <a:pt x="3760" y="4636"/>
                  </a:cubicBezTo>
                  <a:cubicBezTo>
                    <a:pt x="3725" y="4636"/>
                    <a:pt x="3691" y="4614"/>
                    <a:pt x="3688" y="4562"/>
                  </a:cubicBezTo>
                  <a:cubicBezTo>
                    <a:pt x="3611" y="4238"/>
                    <a:pt x="3776" y="3886"/>
                    <a:pt x="3996" y="3652"/>
                  </a:cubicBezTo>
                  <a:cubicBezTo>
                    <a:pt x="4272" y="3365"/>
                    <a:pt x="4668" y="3268"/>
                    <a:pt x="5055" y="3268"/>
                  </a:cubicBezTo>
                  <a:cubicBezTo>
                    <a:pt x="5091" y="3268"/>
                    <a:pt x="5126" y="3269"/>
                    <a:pt x="5162" y="3270"/>
                  </a:cubicBezTo>
                  <a:cubicBezTo>
                    <a:pt x="5064" y="2719"/>
                    <a:pt x="5367" y="2114"/>
                    <a:pt x="5871" y="1886"/>
                  </a:cubicBezTo>
                  <a:cubicBezTo>
                    <a:pt x="5729" y="1659"/>
                    <a:pt x="5727" y="1338"/>
                    <a:pt x="5775" y="1086"/>
                  </a:cubicBezTo>
                  <a:cubicBezTo>
                    <a:pt x="5847" y="748"/>
                    <a:pt x="6013" y="430"/>
                    <a:pt x="6248" y="177"/>
                  </a:cubicBezTo>
                  <a:cubicBezTo>
                    <a:pt x="6023" y="105"/>
                    <a:pt x="5801" y="68"/>
                    <a:pt x="5590" y="68"/>
                  </a:cubicBezTo>
                  <a:cubicBezTo>
                    <a:pt x="4954" y="68"/>
                    <a:pt x="4416" y="406"/>
                    <a:pt x="4176" y="1146"/>
                  </a:cubicBezTo>
                  <a:cubicBezTo>
                    <a:pt x="4332" y="1188"/>
                    <a:pt x="4484" y="1252"/>
                    <a:pt x="4631" y="1323"/>
                  </a:cubicBezTo>
                  <a:cubicBezTo>
                    <a:pt x="4707" y="1356"/>
                    <a:pt x="4741" y="1455"/>
                    <a:pt x="4714" y="1531"/>
                  </a:cubicBezTo>
                  <a:cubicBezTo>
                    <a:pt x="4689" y="1599"/>
                    <a:pt x="4622" y="1645"/>
                    <a:pt x="4552" y="1645"/>
                  </a:cubicBezTo>
                  <a:cubicBezTo>
                    <a:pt x="4533" y="1645"/>
                    <a:pt x="4515" y="1641"/>
                    <a:pt x="4497" y="1635"/>
                  </a:cubicBezTo>
                  <a:cubicBezTo>
                    <a:pt x="4245" y="1561"/>
                    <a:pt x="3985" y="1474"/>
                    <a:pt x="3721" y="1474"/>
                  </a:cubicBezTo>
                  <a:cubicBezTo>
                    <a:pt x="3666" y="1474"/>
                    <a:pt x="3612" y="1478"/>
                    <a:pt x="3557" y="1486"/>
                  </a:cubicBezTo>
                  <a:cubicBezTo>
                    <a:pt x="3086" y="1555"/>
                    <a:pt x="2568" y="1887"/>
                    <a:pt x="2555" y="2406"/>
                  </a:cubicBezTo>
                  <a:cubicBezTo>
                    <a:pt x="2536" y="2578"/>
                    <a:pt x="2679" y="2742"/>
                    <a:pt x="2615" y="2907"/>
                  </a:cubicBezTo>
                  <a:cubicBezTo>
                    <a:pt x="2560" y="2996"/>
                    <a:pt x="2468" y="3019"/>
                    <a:pt x="2351" y="3019"/>
                  </a:cubicBezTo>
                  <a:cubicBezTo>
                    <a:pt x="2226" y="3019"/>
                    <a:pt x="2071" y="2993"/>
                    <a:pt x="1903" y="2993"/>
                  </a:cubicBezTo>
                  <a:cubicBezTo>
                    <a:pt x="1649" y="2993"/>
                    <a:pt x="1361" y="3053"/>
                    <a:pt x="1092" y="3357"/>
                  </a:cubicBezTo>
                  <a:cubicBezTo>
                    <a:pt x="670" y="3887"/>
                    <a:pt x="868" y="4821"/>
                    <a:pt x="1576" y="4974"/>
                  </a:cubicBezTo>
                  <a:cubicBezTo>
                    <a:pt x="1665" y="4992"/>
                    <a:pt x="1755" y="5001"/>
                    <a:pt x="1845" y="5001"/>
                  </a:cubicBezTo>
                  <a:cubicBezTo>
                    <a:pt x="2223" y="5001"/>
                    <a:pt x="2601" y="4852"/>
                    <a:pt x="2934" y="4688"/>
                  </a:cubicBezTo>
                  <a:cubicBezTo>
                    <a:pt x="2980" y="4663"/>
                    <a:pt x="3018" y="4604"/>
                    <a:pt x="3069" y="4604"/>
                  </a:cubicBezTo>
                  <a:cubicBezTo>
                    <a:pt x="3083" y="4604"/>
                    <a:pt x="3098" y="4608"/>
                    <a:pt x="3115" y="4620"/>
                  </a:cubicBezTo>
                  <a:cubicBezTo>
                    <a:pt x="3158" y="4648"/>
                    <a:pt x="3169" y="4715"/>
                    <a:pt x="3132" y="4753"/>
                  </a:cubicBezTo>
                  <a:cubicBezTo>
                    <a:pt x="2785" y="5116"/>
                    <a:pt x="2273" y="5375"/>
                    <a:pt x="1762" y="5375"/>
                  </a:cubicBezTo>
                  <a:cubicBezTo>
                    <a:pt x="1661" y="5375"/>
                    <a:pt x="1559" y="5364"/>
                    <a:pt x="1459" y="5343"/>
                  </a:cubicBezTo>
                  <a:cubicBezTo>
                    <a:pt x="1142" y="5252"/>
                    <a:pt x="908" y="5087"/>
                    <a:pt x="746" y="4883"/>
                  </a:cubicBezTo>
                  <a:cubicBezTo>
                    <a:pt x="710" y="4916"/>
                    <a:pt x="673" y="4950"/>
                    <a:pt x="635" y="4982"/>
                  </a:cubicBezTo>
                  <a:cubicBezTo>
                    <a:pt x="1" y="5429"/>
                    <a:pt x="210" y="6458"/>
                    <a:pt x="880" y="6760"/>
                  </a:cubicBezTo>
                  <a:cubicBezTo>
                    <a:pt x="1144" y="6481"/>
                    <a:pt x="1507" y="6297"/>
                    <a:pt x="1884" y="6297"/>
                  </a:cubicBezTo>
                  <a:cubicBezTo>
                    <a:pt x="1918" y="6297"/>
                    <a:pt x="1953" y="6298"/>
                    <a:pt x="1988" y="6302"/>
                  </a:cubicBezTo>
                  <a:cubicBezTo>
                    <a:pt x="2073" y="5975"/>
                    <a:pt x="2265" y="5687"/>
                    <a:pt x="2567" y="5574"/>
                  </a:cubicBezTo>
                  <a:cubicBezTo>
                    <a:pt x="2572" y="5569"/>
                    <a:pt x="2579" y="5567"/>
                    <a:pt x="2585" y="5567"/>
                  </a:cubicBezTo>
                  <a:cubicBezTo>
                    <a:pt x="2612" y="5567"/>
                    <a:pt x="2639" y="5603"/>
                    <a:pt x="2614" y="5627"/>
                  </a:cubicBezTo>
                  <a:cubicBezTo>
                    <a:pt x="2576" y="5660"/>
                    <a:pt x="2529" y="5701"/>
                    <a:pt x="2504" y="5739"/>
                  </a:cubicBezTo>
                  <a:cubicBezTo>
                    <a:pt x="2209" y="6163"/>
                    <a:pt x="2269" y="6721"/>
                    <a:pt x="2383" y="7196"/>
                  </a:cubicBezTo>
                  <a:cubicBezTo>
                    <a:pt x="2406" y="7316"/>
                    <a:pt x="2310" y="7397"/>
                    <a:pt x="2213" y="7397"/>
                  </a:cubicBezTo>
                  <a:cubicBezTo>
                    <a:pt x="2156" y="7397"/>
                    <a:pt x="2099" y="7369"/>
                    <a:pt x="2066" y="7305"/>
                  </a:cubicBezTo>
                  <a:cubicBezTo>
                    <a:pt x="1971" y="7120"/>
                    <a:pt x="1928" y="6887"/>
                    <a:pt x="1938" y="6649"/>
                  </a:cubicBezTo>
                  <a:lnTo>
                    <a:pt x="1938" y="6649"/>
                  </a:lnTo>
                  <a:cubicBezTo>
                    <a:pt x="1806" y="6679"/>
                    <a:pt x="1675" y="6707"/>
                    <a:pt x="1551" y="6764"/>
                  </a:cubicBezTo>
                  <a:cubicBezTo>
                    <a:pt x="1053" y="6957"/>
                    <a:pt x="617" y="7587"/>
                    <a:pt x="888" y="8110"/>
                  </a:cubicBezTo>
                  <a:cubicBezTo>
                    <a:pt x="1128" y="8477"/>
                    <a:pt x="1583" y="8691"/>
                    <a:pt x="2013" y="8706"/>
                  </a:cubicBezTo>
                  <a:cubicBezTo>
                    <a:pt x="2022" y="8706"/>
                    <a:pt x="2031" y="8707"/>
                    <a:pt x="2040" y="8707"/>
                  </a:cubicBezTo>
                  <a:cubicBezTo>
                    <a:pt x="2176" y="8707"/>
                    <a:pt x="2325" y="8643"/>
                    <a:pt x="2460" y="8643"/>
                  </a:cubicBezTo>
                  <a:cubicBezTo>
                    <a:pt x="2542" y="8643"/>
                    <a:pt x="2618" y="8666"/>
                    <a:pt x="2683" y="8741"/>
                  </a:cubicBezTo>
                  <a:cubicBezTo>
                    <a:pt x="2971" y="9039"/>
                    <a:pt x="3261" y="9344"/>
                    <a:pt x="3673" y="9452"/>
                  </a:cubicBezTo>
                  <a:cubicBezTo>
                    <a:pt x="3789" y="9479"/>
                    <a:pt x="3907" y="9493"/>
                    <a:pt x="4025" y="9493"/>
                  </a:cubicBezTo>
                  <a:cubicBezTo>
                    <a:pt x="4410" y="9493"/>
                    <a:pt x="4793" y="9350"/>
                    <a:pt x="5104" y="9119"/>
                  </a:cubicBezTo>
                  <a:cubicBezTo>
                    <a:pt x="5205" y="8834"/>
                    <a:pt x="5381" y="8572"/>
                    <a:pt x="5613" y="8371"/>
                  </a:cubicBezTo>
                  <a:cubicBezTo>
                    <a:pt x="6099" y="7915"/>
                    <a:pt x="6773" y="7806"/>
                    <a:pt x="7408" y="7717"/>
                  </a:cubicBezTo>
                  <a:cubicBezTo>
                    <a:pt x="7937" y="7632"/>
                    <a:pt x="8459" y="7512"/>
                    <a:pt x="8977" y="7373"/>
                  </a:cubicBezTo>
                  <a:cubicBezTo>
                    <a:pt x="9403" y="7263"/>
                    <a:pt x="9790" y="7056"/>
                    <a:pt x="10170" y="6842"/>
                  </a:cubicBezTo>
                  <a:cubicBezTo>
                    <a:pt x="10187" y="6831"/>
                    <a:pt x="10205" y="6826"/>
                    <a:pt x="10222" y="6826"/>
                  </a:cubicBezTo>
                  <a:cubicBezTo>
                    <a:pt x="10300" y="6826"/>
                    <a:pt x="10363" y="6933"/>
                    <a:pt x="10288" y="6997"/>
                  </a:cubicBezTo>
                  <a:cubicBezTo>
                    <a:pt x="10230" y="7047"/>
                    <a:pt x="10176" y="7101"/>
                    <a:pt x="10115" y="7148"/>
                  </a:cubicBezTo>
                  <a:cubicBezTo>
                    <a:pt x="9406" y="7683"/>
                    <a:pt x="8523" y="7930"/>
                    <a:pt x="7666" y="8109"/>
                  </a:cubicBezTo>
                  <a:cubicBezTo>
                    <a:pt x="6734" y="8239"/>
                    <a:pt x="5624" y="8399"/>
                    <a:pt x="5427" y="9509"/>
                  </a:cubicBezTo>
                  <a:cubicBezTo>
                    <a:pt x="5303" y="10522"/>
                    <a:pt x="6421" y="11058"/>
                    <a:pt x="7290" y="11058"/>
                  </a:cubicBezTo>
                  <a:cubicBezTo>
                    <a:pt x="7296" y="11058"/>
                    <a:pt x="7302" y="11058"/>
                    <a:pt x="7308" y="11057"/>
                  </a:cubicBezTo>
                  <a:cubicBezTo>
                    <a:pt x="7653" y="11056"/>
                    <a:pt x="8003" y="11013"/>
                    <a:pt x="8324" y="10880"/>
                  </a:cubicBezTo>
                  <a:cubicBezTo>
                    <a:pt x="8506" y="10817"/>
                    <a:pt x="8671" y="10672"/>
                    <a:pt x="8867" y="10663"/>
                  </a:cubicBezTo>
                  <a:cubicBezTo>
                    <a:pt x="8870" y="10662"/>
                    <a:pt x="8873" y="10662"/>
                    <a:pt x="8877" y="10662"/>
                  </a:cubicBezTo>
                  <a:cubicBezTo>
                    <a:pt x="8921" y="10662"/>
                    <a:pt x="8962" y="10693"/>
                    <a:pt x="8966" y="10744"/>
                  </a:cubicBezTo>
                  <a:cubicBezTo>
                    <a:pt x="8956" y="10828"/>
                    <a:pt x="8878" y="10890"/>
                    <a:pt x="8827" y="10953"/>
                  </a:cubicBezTo>
                  <a:cubicBezTo>
                    <a:pt x="8654" y="11130"/>
                    <a:pt x="8446" y="11252"/>
                    <a:pt x="8221" y="11332"/>
                  </a:cubicBezTo>
                  <a:cubicBezTo>
                    <a:pt x="9161" y="11982"/>
                    <a:pt x="9741" y="13095"/>
                    <a:pt x="10126" y="14144"/>
                  </a:cubicBezTo>
                  <a:cubicBezTo>
                    <a:pt x="10309" y="14748"/>
                    <a:pt x="10385" y="15383"/>
                    <a:pt x="10377" y="16013"/>
                  </a:cubicBezTo>
                  <a:cubicBezTo>
                    <a:pt x="10375" y="16268"/>
                    <a:pt x="10341" y="16532"/>
                    <a:pt x="10418" y="16780"/>
                  </a:cubicBezTo>
                  <a:cubicBezTo>
                    <a:pt x="10553" y="16812"/>
                    <a:pt x="10665" y="16827"/>
                    <a:pt x="10758" y="16827"/>
                  </a:cubicBezTo>
                  <a:cubicBezTo>
                    <a:pt x="11242" y="16827"/>
                    <a:pt x="11226" y="16420"/>
                    <a:pt x="11322" y="15874"/>
                  </a:cubicBezTo>
                  <a:cubicBezTo>
                    <a:pt x="11366" y="15497"/>
                    <a:pt x="11386" y="15115"/>
                    <a:pt x="11386" y="14733"/>
                  </a:cubicBezTo>
                  <a:cubicBezTo>
                    <a:pt x="11225" y="14615"/>
                    <a:pt x="11086" y="14468"/>
                    <a:pt x="10926" y="14347"/>
                  </a:cubicBezTo>
                  <a:cubicBezTo>
                    <a:pt x="10877" y="14301"/>
                    <a:pt x="10775" y="14248"/>
                    <a:pt x="10800" y="14170"/>
                  </a:cubicBezTo>
                  <a:cubicBezTo>
                    <a:pt x="10809" y="14153"/>
                    <a:pt x="10826" y="14143"/>
                    <a:pt x="10843" y="14143"/>
                  </a:cubicBezTo>
                  <a:cubicBezTo>
                    <a:pt x="10854" y="14143"/>
                    <a:pt x="10865" y="14147"/>
                    <a:pt x="10874" y="14155"/>
                  </a:cubicBezTo>
                  <a:cubicBezTo>
                    <a:pt x="11024" y="14267"/>
                    <a:pt x="11216" y="14319"/>
                    <a:pt x="11382" y="14412"/>
                  </a:cubicBezTo>
                  <a:cubicBezTo>
                    <a:pt x="11377" y="14212"/>
                    <a:pt x="11366" y="14011"/>
                    <a:pt x="11352" y="13812"/>
                  </a:cubicBezTo>
                  <a:cubicBezTo>
                    <a:pt x="11344" y="13813"/>
                    <a:pt x="11337" y="13814"/>
                    <a:pt x="11330" y="13814"/>
                  </a:cubicBezTo>
                  <a:cubicBezTo>
                    <a:pt x="11306" y="13814"/>
                    <a:pt x="11281" y="13809"/>
                    <a:pt x="11256" y="13796"/>
                  </a:cubicBezTo>
                  <a:cubicBezTo>
                    <a:pt x="10934" y="13635"/>
                    <a:pt x="10704" y="13332"/>
                    <a:pt x="10393" y="13161"/>
                  </a:cubicBezTo>
                  <a:cubicBezTo>
                    <a:pt x="10363" y="13155"/>
                    <a:pt x="10340" y="13125"/>
                    <a:pt x="10355" y="13095"/>
                  </a:cubicBezTo>
                  <a:cubicBezTo>
                    <a:pt x="10363" y="13079"/>
                    <a:pt x="10378" y="13071"/>
                    <a:pt x="10394" y="13071"/>
                  </a:cubicBezTo>
                  <a:cubicBezTo>
                    <a:pt x="10404" y="13071"/>
                    <a:pt x="10413" y="13074"/>
                    <a:pt x="10421" y="13079"/>
                  </a:cubicBezTo>
                  <a:cubicBezTo>
                    <a:pt x="10716" y="13196"/>
                    <a:pt x="11047" y="13262"/>
                    <a:pt x="11318" y="13436"/>
                  </a:cubicBezTo>
                  <a:cubicBezTo>
                    <a:pt x="11298" y="13233"/>
                    <a:pt x="11273" y="13030"/>
                    <a:pt x="11245" y="12829"/>
                  </a:cubicBezTo>
                  <a:cubicBezTo>
                    <a:pt x="11246" y="12816"/>
                    <a:pt x="11243" y="12800"/>
                    <a:pt x="11241" y="12783"/>
                  </a:cubicBezTo>
                  <a:cubicBezTo>
                    <a:pt x="11003" y="12716"/>
                    <a:pt x="10781" y="12598"/>
                    <a:pt x="10574" y="12460"/>
                  </a:cubicBezTo>
                  <a:cubicBezTo>
                    <a:pt x="10505" y="12419"/>
                    <a:pt x="10388" y="12380"/>
                    <a:pt x="10423" y="12277"/>
                  </a:cubicBezTo>
                  <a:cubicBezTo>
                    <a:pt x="10440" y="12229"/>
                    <a:pt x="10479" y="12212"/>
                    <a:pt x="10522" y="12212"/>
                  </a:cubicBezTo>
                  <a:cubicBezTo>
                    <a:pt x="10548" y="12212"/>
                    <a:pt x="10576" y="12218"/>
                    <a:pt x="10601" y="12228"/>
                  </a:cubicBezTo>
                  <a:cubicBezTo>
                    <a:pt x="11097" y="12326"/>
                    <a:pt x="11611" y="12473"/>
                    <a:pt x="12121" y="12473"/>
                  </a:cubicBezTo>
                  <a:cubicBezTo>
                    <a:pt x="12295" y="12473"/>
                    <a:pt x="12470" y="12455"/>
                    <a:pt x="12642" y="12413"/>
                  </a:cubicBezTo>
                  <a:cubicBezTo>
                    <a:pt x="12857" y="12353"/>
                    <a:pt x="13075" y="12266"/>
                    <a:pt x="13249" y="12124"/>
                  </a:cubicBezTo>
                  <a:lnTo>
                    <a:pt x="13249" y="12124"/>
                  </a:lnTo>
                  <a:cubicBezTo>
                    <a:pt x="13061" y="12181"/>
                    <a:pt x="12865" y="12212"/>
                    <a:pt x="12674" y="12212"/>
                  </a:cubicBezTo>
                  <a:cubicBezTo>
                    <a:pt x="12616" y="12212"/>
                    <a:pt x="12559" y="12209"/>
                    <a:pt x="12503" y="12203"/>
                  </a:cubicBezTo>
                  <a:cubicBezTo>
                    <a:pt x="11936" y="12140"/>
                    <a:pt x="11423" y="11843"/>
                    <a:pt x="10992" y="11482"/>
                  </a:cubicBezTo>
                  <a:cubicBezTo>
                    <a:pt x="10716" y="11625"/>
                    <a:pt x="10413" y="11723"/>
                    <a:pt x="10100" y="11732"/>
                  </a:cubicBezTo>
                  <a:cubicBezTo>
                    <a:pt x="10052" y="11733"/>
                    <a:pt x="9992" y="11737"/>
                    <a:pt x="9930" y="11737"/>
                  </a:cubicBezTo>
                  <a:cubicBezTo>
                    <a:pt x="9779" y="11737"/>
                    <a:pt x="9622" y="11710"/>
                    <a:pt x="9642" y="11531"/>
                  </a:cubicBezTo>
                  <a:cubicBezTo>
                    <a:pt x="9661" y="11435"/>
                    <a:pt x="9733" y="11410"/>
                    <a:pt x="9813" y="11410"/>
                  </a:cubicBezTo>
                  <a:cubicBezTo>
                    <a:pt x="9881" y="11410"/>
                    <a:pt x="9954" y="11428"/>
                    <a:pt x="10006" y="11437"/>
                  </a:cubicBezTo>
                  <a:cubicBezTo>
                    <a:pt x="10101" y="11453"/>
                    <a:pt x="10200" y="11465"/>
                    <a:pt x="10298" y="11465"/>
                  </a:cubicBezTo>
                  <a:cubicBezTo>
                    <a:pt x="10481" y="11465"/>
                    <a:pt x="10662" y="11426"/>
                    <a:pt x="10813" y="11314"/>
                  </a:cubicBezTo>
                  <a:cubicBezTo>
                    <a:pt x="10903" y="11227"/>
                    <a:pt x="10964" y="11137"/>
                    <a:pt x="11059" y="11137"/>
                  </a:cubicBezTo>
                  <a:cubicBezTo>
                    <a:pt x="11099" y="11137"/>
                    <a:pt x="11145" y="11154"/>
                    <a:pt x="11202" y="11194"/>
                  </a:cubicBezTo>
                  <a:cubicBezTo>
                    <a:pt x="11445" y="11352"/>
                    <a:pt x="11678" y="11529"/>
                    <a:pt x="11944" y="11648"/>
                  </a:cubicBezTo>
                  <a:cubicBezTo>
                    <a:pt x="12161" y="11757"/>
                    <a:pt x="12395" y="11808"/>
                    <a:pt x="12630" y="11808"/>
                  </a:cubicBezTo>
                  <a:cubicBezTo>
                    <a:pt x="13143" y="11808"/>
                    <a:pt x="13656" y="11565"/>
                    <a:pt x="13981" y="11162"/>
                  </a:cubicBezTo>
                  <a:cubicBezTo>
                    <a:pt x="14244" y="10844"/>
                    <a:pt x="14193" y="10388"/>
                    <a:pt x="14103" y="10012"/>
                  </a:cubicBezTo>
                  <a:cubicBezTo>
                    <a:pt x="14103" y="9993"/>
                    <a:pt x="14119" y="9977"/>
                    <a:pt x="14137" y="9977"/>
                  </a:cubicBezTo>
                  <a:cubicBezTo>
                    <a:pt x="14142" y="9977"/>
                    <a:pt x="14147" y="9978"/>
                    <a:pt x="14152" y="9981"/>
                  </a:cubicBezTo>
                  <a:cubicBezTo>
                    <a:pt x="14188" y="10010"/>
                    <a:pt x="14204" y="10060"/>
                    <a:pt x="14233" y="10095"/>
                  </a:cubicBezTo>
                  <a:cubicBezTo>
                    <a:pt x="14447" y="10405"/>
                    <a:pt x="14504" y="10708"/>
                    <a:pt x="14451" y="10983"/>
                  </a:cubicBezTo>
                  <a:cubicBezTo>
                    <a:pt x="14705" y="10899"/>
                    <a:pt x="14968" y="10831"/>
                    <a:pt x="15183" y="10664"/>
                  </a:cubicBezTo>
                  <a:cubicBezTo>
                    <a:pt x="15958" y="10050"/>
                    <a:pt x="15683" y="9309"/>
                    <a:pt x="15065" y="8788"/>
                  </a:cubicBezTo>
                  <a:cubicBezTo>
                    <a:pt x="14893" y="8994"/>
                    <a:pt x="14658" y="9145"/>
                    <a:pt x="14389" y="9185"/>
                  </a:cubicBezTo>
                  <a:cubicBezTo>
                    <a:pt x="14349" y="9194"/>
                    <a:pt x="14302" y="9203"/>
                    <a:pt x="14257" y="9203"/>
                  </a:cubicBezTo>
                  <a:cubicBezTo>
                    <a:pt x="14233" y="9203"/>
                    <a:pt x="14209" y="9201"/>
                    <a:pt x="14188" y="9194"/>
                  </a:cubicBezTo>
                  <a:cubicBezTo>
                    <a:pt x="14056" y="9507"/>
                    <a:pt x="13765" y="9780"/>
                    <a:pt x="13492" y="9940"/>
                  </a:cubicBezTo>
                  <a:cubicBezTo>
                    <a:pt x="13300" y="10044"/>
                    <a:pt x="13094" y="10084"/>
                    <a:pt x="12885" y="10084"/>
                  </a:cubicBezTo>
                  <a:cubicBezTo>
                    <a:pt x="12570" y="10084"/>
                    <a:pt x="12248" y="9994"/>
                    <a:pt x="11953" y="9900"/>
                  </a:cubicBezTo>
                  <a:cubicBezTo>
                    <a:pt x="11736" y="10356"/>
                    <a:pt x="11215" y="10628"/>
                    <a:pt x="10718" y="10628"/>
                  </a:cubicBezTo>
                  <a:cubicBezTo>
                    <a:pt x="10705" y="10628"/>
                    <a:pt x="10692" y="10628"/>
                    <a:pt x="10679" y="10628"/>
                  </a:cubicBezTo>
                  <a:cubicBezTo>
                    <a:pt x="10263" y="10605"/>
                    <a:pt x="9896" y="10326"/>
                    <a:pt x="9725" y="9954"/>
                  </a:cubicBezTo>
                  <a:cubicBezTo>
                    <a:pt x="9674" y="9836"/>
                    <a:pt x="9556" y="9657"/>
                    <a:pt x="9543" y="9508"/>
                  </a:cubicBezTo>
                  <a:cubicBezTo>
                    <a:pt x="9318" y="9494"/>
                    <a:pt x="9091" y="9461"/>
                    <a:pt x="8866" y="9461"/>
                  </a:cubicBezTo>
                  <a:cubicBezTo>
                    <a:pt x="8782" y="9461"/>
                    <a:pt x="8698" y="9466"/>
                    <a:pt x="8614" y="9478"/>
                  </a:cubicBezTo>
                  <a:cubicBezTo>
                    <a:pt x="8284" y="9530"/>
                    <a:pt x="7963" y="9663"/>
                    <a:pt x="7688" y="9853"/>
                  </a:cubicBezTo>
                  <a:cubicBezTo>
                    <a:pt x="7669" y="9868"/>
                    <a:pt x="7646" y="9875"/>
                    <a:pt x="7623" y="9875"/>
                  </a:cubicBezTo>
                  <a:cubicBezTo>
                    <a:pt x="7601" y="9875"/>
                    <a:pt x="7578" y="9868"/>
                    <a:pt x="7560" y="9852"/>
                  </a:cubicBezTo>
                  <a:cubicBezTo>
                    <a:pt x="7521" y="9817"/>
                    <a:pt x="7516" y="9753"/>
                    <a:pt x="7552" y="9715"/>
                  </a:cubicBezTo>
                  <a:cubicBezTo>
                    <a:pt x="7842" y="9316"/>
                    <a:pt x="8298" y="9069"/>
                    <a:pt x="8794" y="9059"/>
                  </a:cubicBezTo>
                  <a:cubicBezTo>
                    <a:pt x="8832" y="9056"/>
                    <a:pt x="8869" y="9055"/>
                    <a:pt x="8907" y="9055"/>
                  </a:cubicBezTo>
                  <a:cubicBezTo>
                    <a:pt x="9186" y="9055"/>
                    <a:pt x="9470" y="9118"/>
                    <a:pt x="9749" y="9118"/>
                  </a:cubicBezTo>
                  <a:cubicBezTo>
                    <a:pt x="9886" y="9118"/>
                    <a:pt x="10021" y="9103"/>
                    <a:pt x="10154" y="9058"/>
                  </a:cubicBezTo>
                  <a:cubicBezTo>
                    <a:pt x="10423" y="8937"/>
                    <a:pt x="10705" y="8696"/>
                    <a:pt x="10726" y="8383"/>
                  </a:cubicBezTo>
                  <a:cubicBezTo>
                    <a:pt x="10688" y="8154"/>
                    <a:pt x="10767" y="8049"/>
                    <a:pt x="10992" y="8008"/>
                  </a:cubicBezTo>
                  <a:cubicBezTo>
                    <a:pt x="11249" y="7947"/>
                    <a:pt x="11515" y="7904"/>
                    <a:pt x="11747" y="7770"/>
                  </a:cubicBezTo>
                  <a:cubicBezTo>
                    <a:pt x="12391" y="7423"/>
                    <a:pt x="12649" y="6533"/>
                    <a:pt x="12208" y="5930"/>
                  </a:cubicBezTo>
                  <a:cubicBezTo>
                    <a:pt x="11999" y="5691"/>
                    <a:pt x="11713" y="5587"/>
                    <a:pt x="11419" y="5587"/>
                  </a:cubicBezTo>
                  <a:cubicBezTo>
                    <a:pt x="10919" y="5587"/>
                    <a:pt x="10395" y="5889"/>
                    <a:pt x="10189" y="6343"/>
                  </a:cubicBezTo>
                  <a:cubicBezTo>
                    <a:pt x="10152" y="6374"/>
                    <a:pt x="10105" y="6391"/>
                    <a:pt x="10058" y="6391"/>
                  </a:cubicBezTo>
                  <a:cubicBezTo>
                    <a:pt x="10035" y="6391"/>
                    <a:pt x="10012" y="6387"/>
                    <a:pt x="9990" y="6379"/>
                  </a:cubicBezTo>
                  <a:cubicBezTo>
                    <a:pt x="9748" y="6254"/>
                    <a:pt x="9542" y="6048"/>
                    <a:pt x="9273" y="5972"/>
                  </a:cubicBezTo>
                  <a:cubicBezTo>
                    <a:pt x="9201" y="5953"/>
                    <a:pt x="9129" y="5944"/>
                    <a:pt x="9058" y="5944"/>
                  </a:cubicBezTo>
                  <a:cubicBezTo>
                    <a:pt x="8576" y="5944"/>
                    <a:pt x="8147" y="6355"/>
                    <a:pt x="8006" y="6804"/>
                  </a:cubicBezTo>
                  <a:cubicBezTo>
                    <a:pt x="8004" y="6849"/>
                    <a:pt x="7966" y="6887"/>
                    <a:pt x="7921" y="6889"/>
                  </a:cubicBezTo>
                  <a:cubicBezTo>
                    <a:pt x="7920" y="6889"/>
                    <a:pt x="7918" y="6889"/>
                    <a:pt x="7916" y="6889"/>
                  </a:cubicBezTo>
                  <a:cubicBezTo>
                    <a:pt x="7679" y="6889"/>
                    <a:pt x="7989" y="6201"/>
                    <a:pt x="8076" y="6110"/>
                  </a:cubicBezTo>
                  <a:cubicBezTo>
                    <a:pt x="8336" y="5732"/>
                    <a:pt x="8713" y="5546"/>
                    <a:pt x="9100" y="5546"/>
                  </a:cubicBezTo>
                  <a:cubicBezTo>
                    <a:pt x="9428" y="5546"/>
                    <a:pt x="9764" y="5680"/>
                    <a:pt x="10041" y="5941"/>
                  </a:cubicBezTo>
                  <a:cubicBezTo>
                    <a:pt x="10381" y="5492"/>
                    <a:pt x="10927" y="5197"/>
                    <a:pt x="11470" y="5197"/>
                  </a:cubicBezTo>
                  <a:cubicBezTo>
                    <a:pt x="11766" y="5197"/>
                    <a:pt x="12062" y="5285"/>
                    <a:pt x="12322" y="5484"/>
                  </a:cubicBezTo>
                  <a:cubicBezTo>
                    <a:pt x="12841" y="5899"/>
                    <a:pt x="12951" y="6686"/>
                    <a:pt x="12706" y="7280"/>
                  </a:cubicBezTo>
                  <a:cubicBezTo>
                    <a:pt x="12439" y="7955"/>
                    <a:pt x="11743" y="8341"/>
                    <a:pt x="11042" y="8389"/>
                  </a:cubicBezTo>
                  <a:cubicBezTo>
                    <a:pt x="11051" y="8899"/>
                    <a:pt x="10621" y="9329"/>
                    <a:pt x="10154" y="9466"/>
                  </a:cubicBezTo>
                  <a:cubicBezTo>
                    <a:pt x="10086" y="9484"/>
                    <a:pt x="10018" y="9497"/>
                    <a:pt x="9948" y="9504"/>
                  </a:cubicBezTo>
                  <a:cubicBezTo>
                    <a:pt x="9970" y="9554"/>
                    <a:pt x="9990" y="9604"/>
                    <a:pt x="10010" y="9644"/>
                  </a:cubicBezTo>
                  <a:cubicBezTo>
                    <a:pt x="10142" y="10006"/>
                    <a:pt x="10414" y="10282"/>
                    <a:pt x="10780" y="10282"/>
                  </a:cubicBezTo>
                  <a:cubicBezTo>
                    <a:pt x="10851" y="10282"/>
                    <a:pt x="10925" y="10272"/>
                    <a:pt x="11003" y="10250"/>
                  </a:cubicBezTo>
                  <a:cubicBezTo>
                    <a:pt x="11298" y="10167"/>
                    <a:pt x="11628" y="10011"/>
                    <a:pt x="11708" y="9689"/>
                  </a:cubicBezTo>
                  <a:cubicBezTo>
                    <a:pt x="11721" y="9605"/>
                    <a:pt x="11776" y="9529"/>
                    <a:pt x="11863" y="9511"/>
                  </a:cubicBezTo>
                  <a:cubicBezTo>
                    <a:pt x="12193" y="9529"/>
                    <a:pt x="12527" y="9668"/>
                    <a:pt x="12862" y="9668"/>
                  </a:cubicBezTo>
                  <a:cubicBezTo>
                    <a:pt x="12958" y="9668"/>
                    <a:pt x="13054" y="9657"/>
                    <a:pt x="13150" y="9628"/>
                  </a:cubicBezTo>
                  <a:cubicBezTo>
                    <a:pt x="13635" y="9459"/>
                    <a:pt x="14105" y="8925"/>
                    <a:pt x="13911" y="8390"/>
                  </a:cubicBezTo>
                  <a:cubicBezTo>
                    <a:pt x="13898" y="8353"/>
                    <a:pt x="13854" y="8327"/>
                    <a:pt x="13887" y="8288"/>
                  </a:cubicBezTo>
                  <a:cubicBezTo>
                    <a:pt x="13897" y="8277"/>
                    <a:pt x="13909" y="8272"/>
                    <a:pt x="13922" y="8272"/>
                  </a:cubicBezTo>
                  <a:cubicBezTo>
                    <a:pt x="13937" y="8272"/>
                    <a:pt x="13951" y="8279"/>
                    <a:pt x="13960" y="8291"/>
                  </a:cubicBezTo>
                  <a:cubicBezTo>
                    <a:pt x="14068" y="8351"/>
                    <a:pt x="14139" y="8454"/>
                    <a:pt x="14196" y="8562"/>
                  </a:cubicBezTo>
                  <a:cubicBezTo>
                    <a:pt x="14239" y="8660"/>
                    <a:pt x="14259" y="8758"/>
                    <a:pt x="14259" y="8856"/>
                  </a:cubicBezTo>
                  <a:cubicBezTo>
                    <a:pt x="14335" y="8819"/>
                    <a:pt x="14416" y="8790"/>
                    <a:pt x="14470" y="8750"/>
                  </a:cubicBezTo>
                  <a:cubicBezTo>
                    <a:pt x="14611" y="8668"/>
                    <a:pt x="14724" y="8547"/>
                    <a:pt x="14807" y="8407"/>
                  </a:cubicBezTo>
                  <a:cubicBezTo>
                    <a:pt x="15192" y="7814"/>
                    <a:pt x="14582" y="6712"/>
                    <a:pt x="13892" y="6671"/>
                  </a:cubicBezTo>
                  <a:cubicBezTo>
                    <a:pt x="13862" y="6671"/>
                    <a:pt x="13840" y="6697"/>
                    <a:pt x="13811" y="6697"/>
                  </a:cubicBezTo>
                  <a:cubicBezTo>
                    <a:pt x="13802" y="6697"/>
                    <a:pt x="13793" y="6695"/>
                    <a:pt x="13783" y="6689"/>
                  </a:cubicBezTo>
                  <a:cubicBezTo>
                    <a:pt x="13740" y="6669"/>
                    <a:pt x="13733" y="6602"/>
                    <a:pt x="13773" y="6575"/>
                  </a:cubicBezTo>
                  <a:cubicBezTo>
                    <a:pt x="13858" y="6508"/>
                    <a:pt x="13959" y="6482"/>
                    <a:pt x="14065" y="6482"/>
                  </a:cubicBezTo>
                  <a:cubicBezTo>
                    <a:pt x="14232" y="6482"/>
                    <a:pt x="14409" y="6547"/>
                    <a:pt x="14548" y="6617"/>
                  </a:cubicBezTo>
                  <a:cubicBezTo>
                    <a:pt x="15160" y="6981"/>
                    <a:pt x="15576" y="7846"/>
                    <a:pt x="15236" y="8521"/>
                  </a:cubicBezTo>
                  <a:cubicBezTo>
                    <a:pt x="15215" y="8564"/>
                    <a:pt x="15192" y="8606"/>
                    <a:pt x="15165" y="8647"/>
                  </a:cubicBezTo>
                  <a:cubicBezTo>
                    <a:pt x="15427" y="8724"/>
                    <a:pt x="15645" y="8948"/>
                    <a:pt x="15804" y="9161"/>
                  </a:cubicBezTo>
                  <a:cubicBezTo>
                    <a:pt x="15972" y="9419"/>
                    <a:pt x="16044" y="9672"/>
                    <a:pt x="16042" y="9910"/>
                  </a:cubicBezTo>
                  <a:cubicBezTo>
                    <a:pt x="16442" y="9824"/>
                    <a:pt x="16834" y="9615"/>
                    <a:pt x="17048" y="9259"/>
                  </a:cubicBezTo>
                  <a:cubicBezTo>
                    <a:pt x="17274" y="8855"/>
                    <a:pt x="17288" y="8342"/>
                    <a:pt x="17054" y="7940"/>
                  </a:cubicBezTo>
                  <a:cubicBezTo>
                    <a:pt x="16988" y="7835"/>
                    <a:pt x="16887" y="7720"/>
                    <a:pt x="16943" y="7588"/>
                  </a:cubicBezTo>
                  <a:cubicBezTo>
                    <a:pt x="17079" y="7355"/>
                    <a:pt x="17267" y="7150"/>
                    <a:pt x="17407" y="6917"/>
                  </a:cubicBezTo>
                  <a:cubicBezTo>
                    <a:pt x="17685" y="6448"/>
                    <a:pt x="17690" y="5747"/>
                    <a:pt x="17155" y="5462"/>
                  </a:cubicBezTo>
                  <a:cubicBezTo>
                    <a:pt x="17057" y="5398"/>
                    <a:pt x="16935" y="5368"/>
                    <a:pt x="16809" y="5368"/>
                  </a:cubicBezTo>
                  <a:cubicBezTo>
                    <a:pt x="16395" y="5368"/>
                    <a:pt x="15934" y="5682"/>
                    <a:pt x="16137" y="6110"/>
                  </a:cubicBezTo>
                  <a:cubicBezTo>
                    <a:pt x="16198" y="6259"/>
                    <a:pt x="16314" y="6376"/>
                    <a:pt x="16447" y="6465"/>
                  </a:cubicBezTo>
                  <a:cubicBezTo>
                    <a:pt x="16574" y="6493"/>
                    <a:pt x="16547" y="6680"/>
                    <a:pt x="16426" y="6680"/>
                  </a:cubicBezTo>
                  <a:cubicBezTo>
                    <a:pt x="16421" y="6680"/>
                    <a:pt x="16415" y="6679"/>
                    <a:pt x="16410" y="6679"/>
                  </a:cubicBezTo>
                  <a:cubicBezTo>
                    <a:pt x="15833" y="6648"/>
                    <a:pt x="15452" y="5827"/>
                    <a:pt x="15846" y="5383"/>
                  </a:cubicBezTo>
                  <a:cubicBezTo>
                    <a:pt x="16131" y="5084"/>
                    <a:pt x="16451" y="4946"/>
                    <a:pt x="16756" y="4932"/>
                  </a:cubicBezTo>
                  <a:cubicBezTo>
                    <a:pt x="16780" y="4821"/>
                    <a:pt x="16831" y="4703"/>
                    <a:pt x="16844" y="4615"/>
                  </a:cubicBezTo>
                  <a:cubicBezTo>
                    <a:pt x="17095" y="3899"/>
                    <a:pt x="16588" y="3204"/>
                    <a:pt x="15906" y="2994"/>
                  </a:cubicBezTo>
                  <a:cubicBezTo>
                    <a:pt x="15699" y="2939"/>
                    <a:pt x="15488" y="2925"/>
                    <a:pt x="15275" y="2925"/>
                  </a:cubicBezTo>
                  <a:cubicBezTo>
                    <a:pt x="15053" y="2925"/>
                    <a:pt x="14829" y="2940"/>
                    <a:pt x="14607" y="2940"/>
                  </a:cubicBezTo>
                  <a:cubicBezTo>
                    <a:pt x="14563" y="2940"/>
                    <a:pt x="14519" y="2940"/>
                    <a:pt x="14475" y="2938"/>
                  </a:cubicBezTo>
                  <a:cubicBezTo>
                    <a:pt x="14008" y="2906"/>
                    <a:pt x="13198" y="2754"/>
                    <a:pt x="12986" y="2288"/>
                  </a:cubicBezTo>
                  <a:cubicBezTo>
                    <a:pt x="12983" y="2239"/>
                    <a:pt x="13001" y="2222"/>
                    <a:pt x="13027" y="2222"/>
                  </a:cubicBezTo>
                  <a:cubicBezTo>
                    <a:pt x="13067" y="2222"/>
                    <a:pt x="13125" y="2261"/>
                    <a:pt x="13157" y="2283"/>
                  </a:cubicBezTo>
                  <a:cubicBezTo>
                    <a:pt x="13427" y="2421"/>
                    <a:pt x="13714" y="2482"/>
                    <a:pt x="14005" y="2531"/>
                  </a:cubicBezTo>
                  <a:cubicBezTo>
                    <a:pt x="14168" y="2555"/>
                    <a:pt x="14335" y="2563"/>
                    <a:pt x="14504" y="2563"/>
                  </a:cubicBezTo>
                  <a:cubicBezTo>
                    <a:pt x="14739" y="2563"/>
                    <a:pt x="14976" y="2548"/>
                    <a:pt x="15211" y="2545"/>
                  </a:cubicBezTo>
                  <a:cubicBezTo>
                    <a:pt x="15083" y="2363"/>
                    <a:pt x="14985" y="2156"/>
                    <a:pt x="14848" y="1985"/>
                  </a:cubicBezTo>
                  <a:cubicBezTo>
                    <a:pt x="14446" y="1450"/>
                    <a:pt x="13800" y="1117"/>
                    <a:pt x="13136" y="1117"/>
                  </a:cubicBezTo>
                  <a:cubicBezTo>
                    <a:pt x="13020" y="1117"/>
                    <a:pt x="12904" y="1127"/>
                    <a:pt x="12788" y="1148"/>
                  </a:cubicBezTo>
                  <a:cubicBezTo>
                    <a:pt x="12368" y="1186"/>
                    <a:pt x="11985" y="1356"/>
                    <a:pt x="11622" y="1560"/>
                  </a:cubicBezTo>
                  <a:cubicBezTo>
                    <a:pt x="11598" y="1571"/>
                    <a:pt x="11579" y="1579"/>
                    <a:pt x="11560" y="1583"/>
                  </a:cubicBezTo>
                  <a:cubicBezTo>
                    <a:pt x="11510" y="1619"/>
                    <a:pt x="11438" y="1626"/>
                    <a:pt x="11361" y="1626"/>
                  </a:cubicBezTo>
                  <a:cubicBezTo>
                    <a:pt x="11311" y="1626"/>
                    <a:pt x="11258" y="1623"/>
                    <a:pt x="11210" y="1623"/>
                  </a:cubicBezTo>
                  <a:cubicBezTo>
                    <a:pt x="11173" y="1623"/>
                    <a:pt x="11139" y="1625"/>
                    <a:pt x="11109" y="1631"/>
                  </a:cubicBezTo>
                  <a:cubicBezTo>
                    <a:pt x="10709" y="1699"/>
                    <a:pt x="10332" y="1926"/>
                    <a:pt x="10122" y="2277"/>
                  </a:cubicBezTo>
                  <a:cubicBezTo>
                    <a:pt x="9993" y="2514"/>
                    <a:pt x="9929" y="2851"/>
                    <a:pt x="10111" y="3078"/>
                  </a:cubicBezTo>
                  <a:cubicBezTo>
                    <a:pt x="10347" y="3286"/>
                    <a:pt x="10668" y="3413"/>
                    <a:pt x="10985" y="3413"/>
                  </a:cubicBezTo>
                  <a:cubicBezTo>
                    <a:pt x="11076" y="3413"/>
                    <a:pt x="11166" y="3402"/>
                    <a:pt x="11254" y="3381"/>
                  </a:cubicBezTo>
                  <a:cubicBezTo>
                    <a:pt x="11373" y="3361"/>
                    <a:pt x="11507" y="3248"/>
                    <a:pt x="11625" y="3248"/>
                  </a:cubicBezTo>
                  <a:cubicBezTo>
                    <a:pt x="11678" y="3248"/>
                    <a:pt x="11727" y="3270"/>
                    <a:pt x="11771" y="3334"/>
                  </a:cubicBezTo>
                  <a:cubicBezTo>
                    <a:pt x="11903" y="3579"/>
                    <a:pt x="11994" y="3829"/>
                    <a:pt x="12181" y="4027"/>
                  </a:cubicBezTo>
                  <a:cubicBezTo>
                    <a:pt x="12336" y="4182"/>
                    <a:pt x="12562" y="4283"/>
                    <a:pt x="12784" y="4283"/>
                  </a:cubicBezTo>
                  <a:cubicBezTo>
                    <a:pt x="12890" y="4283"/>
                    <a:pt x="12996" y="4260"/>
                    <a:pt x="13092" y="4209"/>
                  </a:cubicBezTo>
                  <a:cubicBezTo>
                    <a:pt x="13154" y="4170"/>
                    <a:pt x="13220" y="4125"/>
                    <a:pt x="13260" y="4062"/>
                  </a:cubicBezTo>
                  <a:cubicBezTo>
                    <a:pt x="13279" y="3993"/>
                    <a:pt x="13334" y="3933"/>
                    <a:pt x="13407" y="3920"/>
                  </a:cubicBezTo>
                  <a:cubicBezTo>
                    <a:pt x="13420" y="3918"/>
                    <a:pt x="13433" y="3916"/>
                    <a:pt x="13446" y="3916"/>
                  </a:cubicBezTo>
                  <a:cubicBezTo>
                    <a:pt x="13526" y="3916"/>
                    <a:pt x="13596" y="3969"/>
                    <a:pt x="13638" y="4038"/>
                  </a:cubicBezTo>
                  <a:cubicBezTo>
                    <a:pt x="13724" y="4157"/>
                    <a:pt x="13816" y="4271"/>
                    <a:pt x="13907" y="4385"/>
                  </a:cubicBezTo>
                  <a:cubicBezTo>
                    <a:pt x="14129" y="4700"/>
                    <a:pt x="14491" y="4971"/>
                    <a:pt x="14879" y="4971"/>
                  </a:cubicBezTo>
                  <a:cubicBezTo>
                    <a:pt x="14966" y="4971"/>
                    <a:pt x="15054" y="4957"/>
                    <a:pt x="15142" y="4928"/>
                  </a:cubicBezTo>
                  <a:cubicBezTo>
                    <a:pt x="15159" y="4899"/>
                    <a:pt x="15186" y="4886"/>
                    <a:pt x="15214" y="4886"/>
                  </a:cubicBezTo>
                  <a:cubicBezTo>
                    <a:pt x="15266" y="4886"/>
                    <a:pt x="15319" y="4930"/>
                    <a:pt x="15305" y="4992"/>
                  </a:cubicBezTo>
                  <a:cubicBezTo>
                    <a:pt x="15204" y="5206"/>
                    <a:pt x="14975" y="5274"/>
                    <a:pt x="14746" y="5274"/>
                  </a:cubicBezTo>
                  <a:cubicBezTo>
                    <a:pt x="14640" y="5274"/>
                    <a:pt x="14535" y="5260"/>
                    <a:pt x="14443" y="5239"/>
                  </a:cubicBezTo>
                  <a:cubicBezTo>
                    <a:pt x="13983" y="5130"/>
                    <a:pt x="13681" y="4734"/>
                    <a:pt x="13403" y="4382"/>
                  </a:cubicBezTo>
                  <a:cubicBezTo>
                    <a:pt x="13171" y="4544"/>
                    <a:pt x="12933" y="4616"/>
                    <a:pt x="12705" y="4616"/>
                  </a:cubicBezTo>
                  <a:cubicBezTo>
                    <a:pt x="12174" y="4616"/>
                    <a:pt x="11701" y="4220"/>
                    <a:pt x="11492" y="3642"/>
                  </a:cubicBezTo>
                  <a:cubicBezTo>
                    <a:pt x="11317" y="3704"/>
                    <a:pt x="11131" y="3735"/>
                    <a:pt x="10945" y="3735"/>
                  </a:cubicBezTo>
                  <a:cubicBezTo>
                    <a:pt x="10899" y="3735"/>
                    <a:pt x="10853" y="3733"/>
                    <a:pt x="10808" y="3729"/>
                  </a:cubicBezTo>
                  <a:cubicBezTo>
                    <a:pt x="10797" y="3810"/>
                    <a:pt x="10760" y="3893"/>
                    <a:pt x="10720" y="3954"/>
                  </a:cubicBezTo>
                  <a:cubicBezTo>
                    <a:pt x="10440" y="4388"/>
                    <a:pt x="9915" y="4676"/>
                    <a:pt x="9397" y="4676"/>
                  </a:cubicBezTo>
                  <a:cubicBezTo>
                    <a:pt x="9382" y="4676"/>
                    <a:pt x="9366" y="4676"/>
                    <a:pt x="9351" y="4676"/>
                  </a:cubicBezTo>
                  <a:cubicBezTo>
                    <a:pt x="9101" y="4654"/>
                    <a:pt x="8840" y="4564"/>
                    <a:pt x="8660" y="4385"/>
                  </a:cubicBezTo>
                  <a:cubicBezTo>
                    <a:pt x="8635" y="4369"/>
                    <a:pt x="8630" y="4328"/>
                    <a:pt x="8659" y="4309"/>
                  </a:cubicBezTo>
                  <a:cubicBezTo>
                    <a:pt x="8666" y="4304"/>
                    <a:pt x="8674" y="4302"/>
                    <a:pt x="8682" y="4302"/>
                  </a:cubicBezTo>
                  <a:cubicBezTo>
                    <a:pt x="8701" y="4302"/>
                    <a:pt x="8718" y="4315"/>
                    <a:pt x="8725" y="4332"/>
                  </a:cubicBezTo>
                  <a:cubicBezTo>
                    <a:pt x="8846" y="4406"/>
                    <a:pt x="8985" y="4433"/>
                    <a:pt x="9127" y="4433"/>
                  </a:cubicBezTo>
                  <a:cubicBezTo>
                    <a:pt x="9256" y="4433"/>
                    <a:pt x="9386" y="4411"/>
                    <a:pt x="9505" y="4382"/>
                  </a:cubicBezTo>
                  <a:cubicBezTo>
                    <a:pt x="9787" y="4298"/>
                    <a:pt x="10051" y="4141"/>
                    <a:pt x="10235" y="3908"/>
                  </a:cubicBezTo>
                  <a:cubicBezTo>
                    <a:pt x="10295" y="3822"/>
                    <a:pt x="10360" y="3738"/>
                    <a:pt x="10420" y="3649"/>
                  </a:cubicBezTo>
                  <a:cubicBezTo>
                    <a:pt x="10229" y="3586"/>
                    <a:pt x="10051" y="3487"/>
                    <a:pt x="9897" y="3351"/>
                  </a:cubicBezTo>
                  <a:cubicBezTo>
                    <a:pt x="9348" y="2796"/>
                    <a:pt x="9758" y="1874"/>
                    <a:pt x="10344" y="1519"/>
                  </a:cubicBezTo>
                  <a:cubicBezTo>
                    <a:pt x="10449" y="1436"/>
                    <a:pt x="10739" y="1313"/>
                    <a:pt x="11018" y="1255"/>
                  </a:cubicBezTo>
                  <a:cubicBezTo>
                    <a:pt x="10868" y="1013"/>
                    <a:pt x="10738" y="756"/>
                    <a:pt x="10502" y="584"/>
                  </a:cubicBezTo>
                  <a:cubicBezTo>
                    <a:pt x="10244" y="397"/>
                    <a:pt x="9925" y="322"/>
                    <a:pt x="9606" y="322"/>
                  </a:cubicBezTo>
                  <a:cubicBezTo>
                    <a:pt x="9484" y="322"/>
                    <a:pt x="9363" y="333"/>
                    <a:pt x="9245" y="353"/>
                  </a:cubicBezTo>
                  <a:cubicBezTo>
                    <a:pt x="9317" y="462"/>
                    <a:pt x="9374" y="584"/>
                    <a:pt x="9413" y="718"/>
                  </a:cubicBezTo>
                  <a:cubicBezTo>
                    <a:pt x="9620" y="1427"/>
                    <a:pt x="9121" y="2334"/>
                    <a:pt x="8382" y="2400"/>
                  </a:cubicBezTo>
                  <a:cubicBezTo>
                    <a:pt x="8569" y="2667"/>
                    <a:pt x="8603" y="3047"/>
                    <a:pt x="8597" y="3363"/>
                  </a:cubicBezTo>
                  <a:cubicBezTo>
                    <a:pt x="8587" y="3938"/>
                    <a:pt x="8171" y="4378"/>
                    <a:pt x="7659" y="4577"/>
                  </a:cubicBezTo>
                  <a:cubicBezTo>
                    <a:pt x="7705" y="4807"/>
                    <a:pt x="7657" y="5066"/>
                    <a:pt x="7576" y="5276"/>
                  </a:cubicBezTo>
                  <a:cubicBezTo>
                    <a:pt x="7384" y="5783"/>
                    <a:pt x="6857" y="6097"/>
                    <a:pt x="6327" y="6097"/>
                  </a:cubicBezTo>
                  <a:cubicBezTo>
                    <a:pt x="6269" y="6097"/>
                    <a:pt x="6210" y="6093"/>
                    <a:pt x="6151" y="6085"/>
                  </a:cubicBezTo>
                  <a:cubicBezTo>
                    <a:pt x="6149" y="6089"/>
                    <a:pt x="6146" y="6094"/>
                    <a:pt x="6144" y="6097"/>
                  </a:cubicBezTo>
                  <a:cubicBezTo>
                    <a:pt x="6254" y="6284"/>
                    <a:pt x="6260" y="6540"/>
                    <a:pt x="6221" y="6744"/>
                  </a:cubicBezTo>
                  <a:cubicBezTo>
                    <a:pt x="6049" y="7483"/>
                    <a:pt x="5347" y="8079"/>
                    <a:pt x="4583" y="8079"/>
                  </a:cubicBezTo>
                  <a:cubicBezTo>
                    <a:pt x="4540" y="8079"/>
                    <a:pt x="4496" y="8077"/>
                    <a:pt x="4452" y="8073"/>
                  </a:cubicBezTo>
                  <a:cubicBezTo>
                    <a:pt x="4448" y="8074"/>
                    <a:pt x="4444" y="8074"/>
                    <a:pt x="4440" y="8074"/>
                  </a:cubicBezTo>
                  <a:cubicBezTo>
                    <a:pt x="4220" y="8074"/>
                    <a:pt x="3628" y="7732"/>
                    <a:pt x="3847" y="7499"/>
                  </a:cubicBezTo>
                  <a:cubicBezTo>
                    <a:pt x="3875" y="7475"/>
                    <a:pt x="3910" y="7463"/>
                    <a:pt x="3944" y="7463"/>
                  </a:cubicBezTo>
                  <a:cubicBezTo>
                    <a:pt x="3981" y="7463"/>
                    <a:pt x="4017" y="7476"/>
                    <a:pt x="4046" y="7501"/>
                  </a:cubicBezTo>
                  <a:cubicBezTo>
                    <a:pt x="4211" y="7640"/>
                    <a:pt x="4395" y="7700"/>
                    <a:pt x="4582" y="7700"/>
                  </a:cubicBezTo>
                  <a:cubicBezTo>
                    <a:pt x="5156" y="7700"/>
                    <a:pt x="5752" y="7136"/>
                    <a:pt x="5900" y="6600"/>
                  </a:cubicBezTo>
                  <a:cubicBezTo>
                    <a:pt x="5924" y="6502"/>
                    <a:pt x="5937" y="6403"/>
                    <a:pt x="5940" y="6303"/>
                  </a:cubicBezTo>
                  <a:lnTo>
                    <a:pt x="5940" y="6303"/>
                  </a:lnTo>
                  <a:cubicBezTo>
                    <a:pt x="5787" y="6411"/>
                    <a:pt x="5581" y="6475"/>
                    <a:pt x="5326" y="6475"/>
                  </a:cubicBezTo>
                  <a:cubicBezTo>
                    <a:pt x="5298" y="6475"/>
                    <a:pt x="5270" y="6474"/>
                    <a:pt x="5241" y="6473"/>
                  </a:cubicBezTo>
                  <a:cubicBezTo>
                    <a:pt x="5128" y="6469"/>
                    <a:pt x="4950" y="6460"/>
                    <a:pt x="4958" y="6307"/>
                  </a:cubicBezTo>
                  <a:cubicBezTo>
                    <a:pt x="4964" y="6240"/>
                    <a:pt x="5019" y="6185"/>
                    <a:pt x="5086" y="6180"/>
                  </a:cubicBezTo>
                  <a:cubicBezTo>
                    <a:pt x="5099" y="6180"/>
                    <a:pt x="5111" y="6180"/>
                    <a:pt x="5123" y="6180"/>
                  </a:cubicBezTo>
                  <a:cubicBezTo>
                    <a:pt x="5940" y="6180"/>
                    <a:pt x="6191" y="5547"/>
                    <a:pt x="5767" y="4879"/>
                  </a:cubicBezTo>
                  <a:cubicBezTo>
                    <a:pt x="5744" y="4851"/>
                    <a:pt x="5722" y="4826"/>
                    <a:pt x="5694" y="4805"/>
                  </a:cubicBezTo>
                  <a:cubicBezTo>
                    <a:pt x="5680" y="4801"/>
                    <a:pt x="5669" y="4785"/>
                    <a:pt x="5673" y="4769"/>
                  </a:cubicBezTo>
                  <a:cubicBezTo>
                    <a:pt x="5675" y="4755"/>
                    <a:pt x="5690" y="4745"/>
                    <a:pt x="5703" y="4745"/>
                  </a:cubicBezTo>
                  <a:cubicBezTo>
                    <a:pt x="5709" y="4745"/>
                    <a:pt x="5715" y="4747"/>
                    <a:pt x="5720" y="4751"/>
                  </a:cubicBezTo>
                  <a:cubicBezTo>
                    <a:pt x="6137" y="5017"/>
                    <a:pt x="6311" y="5414"/>
                    <a:pt x="6268" y="5761"/>
                  </a:cubicBezTo>
                  <a:cubicBezTo>
                    <a:pt x="6682" y="5709"/>
                    <a:pt x="7081" y="5532"/>
                    <a:pt x="7281" y="5141"/>
                  </a:cubicBezTo>
                  <a:cubicBezTo>
                    <a:pt x="7371" y="4991"/>
                    <a:pt x="7419" y="4814"/>
                    <a:pt x="7448" y="4643"/>
                  </a:cubicBezTo>
                  <a:lnTo>
                    <a:pt x="7448" y="4643"/>
                  </a:lnTo>
                  <a:cubicBezTo>
                    <a:pt x="7315" y="4675"/>
                    <a:pt x="7181" y="4693"/>
                    <a:pt x="7047" y="4693"/>
                  </a:cubicBezTo>
                  <a:cubicBezTo>
                    <a:pt x="7027" y="4693"/>
                    <a:pt x="7007" y="4692"/>
                    <a:pt x="6986" y="4691"/>
                  </a:cubicBezTo>
                  <a:cubicBezTo>
                    <a:pt x="6832" y="4682"/>
                    <a:pt x="6803" y="4456"/>
                    <a:pt x="6950" y="4409"/>
                  </a:cubicBezTo>
                  <a:cubicBezTo>
                    <a:pt x="7254" y="4321"/>
                    <a:pt x="7576" y="4263"/>
                    <a:pt x="7832" y="4062"/>
                  </a:cubicBezTo>
                  <a:cubicBezTo>
                    <a:pt x="8127" y="3857"/>
                    <a:pt x="8279" y="3520"/>
                    <a:pt x="8267" y="3163"/>
                  </a:cubicBezTo>
                  <a:cubicBezTo>
                    <a:pt x="8258" y="2900"/>
                    <a:pt x="8242" y="2609"/>
                    <a:pt x="8098" y="2383"/>
                  </a:cubicBezTo>
                  <a:cubicBezTo>
                    <a:pt x="8084" y="2381"/>
                    <a:pt x="8071" y="2378"/>
                    <a:pt x="8058" y="2373"/>
                  </a:cubicBezTo>
                  <a:cubicBezTo>
                    <a:pt x="7795" y="2309"/>
                    <a:pt x="7542" y="2146"/>
                    <a:pt x="7442" y="1887"/>
                  </a:cubicBezTo>
                  <a:cubicBezTo>
                    <a:pt x="7324" y="1624"/>
                    <a:pt x="7348" y="1254"/>
                    <a:pt x="7630" y="1111"/>
                  </a:cubicBezTo>
                  <a:cubicBezTo>
                    <a:pt x="7740" y="1046"/>
                    <a:pt x="7872" y="975"/>
                    <a:pt x="8003" y="975"/>
                  </a:cubicBezTo>
                  <a:cubicBezTo>
                    <a:pt x="8046" y="975"/>
                    <a:pt x="8089" y="983"/>
                    <a:pt x="8130" y="1001"/>
                  </a:cubicBezTo>
                  <a:cubicBezTo>
                    <a:pt x="8294" y="1101"/>
                    <a:pt x="8198" y="1299"/>
                    <a:pt x="8037" y="1299"/>
                  </a:cubicBezTo>
                  <a:cubicBezTo>
                    <a:pt x="8021" y="1299"/>
                    <a:pt x="8004" y="1297"/>
                    <a:pt x="7986" y="1293"/>
                  </a:cubicBezTo>
                  <a:cubicBezTo>
                    <a:pt x="7959" y="1289"/>
                    <a:pt x="7934" y="1288"/>
                    <a:pt x="7910" y="1288"/>
                  </a:cubicBezTo>
                  <a:cubicBezTo>
                    <a:pt x="7552" y="1288"/>
                    <a:pt x="7536" y="1644"/>
                    <a:pt x="7812" y="1857"/>
                  </a:cubicBezTo>
                  <a:cubicBezTo>
                    <a:pt x="7975" y="1953"/>
                    <a:pt x="8129" y="1994"/>
                    <a:pt x="8269" y="1994"/>
                  </a:cubicBezTo>
                  <a:cubicBezTo>
                    <a:pt x="9094" y="1994"/>
                    <a:pt x="9446" y="547"/>
                    <a:pt x="8381" y="156"/>
                  </a:cubicBezTo>
                  <a:cubicBezTo>
                    <a:pt x="8147" y="55"/>
                    <a:pt x="7885" y="0"/>
                    <a:pt x="7626"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0"/>
            <p:cNvSpPr/>
            <p:nvPr/>
          </p:nvSpPr>
          <p:spPr>
            <a:xfrm>
              <a:off x="7040880" y="3479968"/>
              <a:ext cx="46846" cy="99347"/>
            </a:xfrm>
            <a:custGeom>
              <a:avLst/>
              <a:gdLst/>
              <a:ahLst/>
              <a:cxnLst/>
              <a:rect l="l" t="t" r="r" b="b"/>
              <a:pathLst>
                <a:path w="961" h="2038" extrusionOk="0">
                  <a:moveTo>
                    <a:pt x="950" y="0"/>
                  </a:moveTo>
                  <a:cubicBezTo>
                    <a:pt x="678" y="254"/>
                    <a:pt x="400" y="501"/>
                    <a:pt x="114" y="738"/>
                  </a:cubicBezTo>
                  <a:cubicBezTo>
                    <a:pt x="13" y="1039"/>
                    <a:pt x="0" y="1369"/>
                    <a:pt x="46" y="1680"/>
                  </a:cubicBezTo>
                  <a:cubicBezTo>
                    <a:pt x="46" y="1786"/>
                    <a:pt x="113" y="1932"/>
                    <a:pt x="88" y="2038"/>
                  </a:cubicBezTo>
                  <a:cubicBezTo>
                    <a:pt x="196" y="2035"/>
                    <a:pt x="303" y="2032"/>
                    <a:pt x="410" y="2028"/>
                  </a:cubicBezTo>
                  <a:cubicBezTo>
                    <a:pt x="411" y="2028"/>
                    <a:pt x="412" y="2026"/>
                    <a:pt x="413" y="2026"/>
                  </a:cubicBezTo>
                  <a:cubicBezTo>
                    <a:pt x="463" y="1993"/>
                    <a:pt x="513" y="1960"/>
                    <a:pt x="562" y="1926"/>
                  </a:cubicBezTo>
                  <a:cubicBezTo>
                    <a:pt x="624" y="1809"/>
                    <a:pt x="680" y="1689"/>
                    <a:pt x="729" y="1577"/>
                  </a:cubicBezTo>
                  <a:cubicBezTo>
                    <a:pt x="895" y="1220"/>
                    <a:pt x="960" y="800"/>
                    <a:pt x="959" y="421"/>
                  </a:cubicBezTo>
                  <a:cubicBezTo>
                    <a:pt x="959" y="277"/>
                    <a:pt x="956" y="141"/>
                    <a:pt x="95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0"/>
            <p:cNvSpPr/>
            <p:nvPr/>
          </p:nvSpPr>
          <p:spPr>
            <a:xfrm>
              <a:off x="6911992" y="3176856"/>
              <a:ext cx="192894" cy="383838"/>
            </a:xfrm>
            <a:custGeom>
              <a:avLst/>
              <a:gdLst/>
              <a:ahLst/>
              <a:cxnLst/>
              <a:rect l="l" t="t" r="r" b="b"/>
              <a:pathLst>
                <a:path w="3957" h="7874" extrusionOk="0">
                  <a:moveTo>
                    <a:pt x="3956" y="0"/>
                  </a:moveTo>
                  <a:lnTo>
                    <a:pt x="3956" y="0"/>
                  </a:lnTo>
                  <a:cubicBezTo>
                    <a:pt x="3148" y="771"/>
                    <a:pt x="2459" y="1673"/>
                    <a:pt x="1860" y="2711"/>
                  </a:cubicBezTo>
                  <a:cubicBezTo>
                    <a:pt x="967" y="4276"/>
                    <a:pt x="1" y="6024"/>
                    <a:pt x="115" y="7874"/>
                  </a:cubicBezTo>
                  <a:cubicBezTo>
                    <a:pt x="234" y="7548"/>
                    <a:pt x="404" y="7195"/>
                    <a:pt x="452" y="7066"/>
                  </a:cubicBezTo>
                  <a:cubicBezTo>
                    <a:pt x="863" y="6150"/>
                    <a:pt x="1368" y="5281"/>
                    <a:pt x="1897" y="4431"/>
                  </a:cubicBezTo>
                  <a:cubicBezTo>
                    <a:pt x="2401" y="3600"/>
                    <a:pt x="2941" y="2793"/>
                    <a:pt x="3528" y="2019"/>
                  </a:cubicBezTo>
                  <a:cubicBezTo>
                    <a:pt x="3812" y="1373"/>
                    <a:pt x="3920" y="692"/>
                    <a:pt x="395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0"/>
            <p:cNvSpPr/>
            <p:nvPr/>
          </p:nvSpPr>
          <p:spPr>
            <a:xfrm>
              <a:off x="7037468" y="3082383"/>
              <a:ext cx="215561" cy="289219"/>
            </a:xfrm>
            <a:custGeom>
              <a:avLst/>
              <a:gdLst/>
              <a:ahLst/>
              <a:cxnLst/>
              <a:rect l="l" t="t" r="r" b="b"/>
              <a:pathLst>
                <a:path w="4422" h="5933" extrusionOk="0">
                  <a:moveTo>
                    <a:pt x="4422" y="1"/>
                  </a:moveTo>
                  <a:lnTo>
                    <a:pt x="4422" y="1"/>
                  </a:lnTo>
                  <a:cubicBezTo>
                    <a:pt x="4411" y="15"/>
                    <a:pt x="4402" y="30"/>
                    <a:pt x="4395" y="43"/>
                  </a:cubicBezTo>
                  <a:cubicBezTo>
                    <a:pt x="4278" y="209"/>
                    <a:pt x="4157" y="373"/>
                    <a:pt x="4034" y="536"/>
                  </a:cubicBezTo>
                  <a:cubicBezTo>
                    <a:pt x="3000" y="1917"/>
                    <a:pt x="1828" y="3195"/>
                    <a:pt x="855" y="4621"/>
                  </a:cubicBezTo>
                  <a:cubicBezTo>
                    <a:pt x="566" y="5056"/>
                    <a:pt x="280" y="5492"/>
                    <a:pt x="1" y="5933"/>
                  </a:cubicBezTo>
                  <a:cubicBezTo>
                    <a:pt x="270" y="5732"/>
                    <a:pt x="563" y="5560"/>
                    <a:pt x="860" y="5409"/>
                  </a:cubicBezTo>
                  <a:cubicBezTo>
                    <a:pt x="1016" y="5336"/>
                    <a:pt x="1368" y="5171"/>
                    <a:pt x="1741" y="5022"/>
                  </a:cubicBezTo>
                  <a:cubicBezTo>
                    <a:pt x="2094" y="4880"/>
                    <a:pt x="2465" y="4753"/>
                    <a:pt x="2700" y="4733"/>
                  </a:cubicBezTo>
                  <a:cubicBezTo>
                    <a:pt x="2685" y="4706"/>
                    <a:pt x="2674" y="4676"/>
                    <a:pt x="2671" y="4643"/>
                  </a:cubicBezTo>
                  <a:cubicBezTo>
                    <a:pt x="2673" y="4351"/>
                    <a:pt x="2860" y="4099"/>
                    <a:pt x="2977" y="3840"/>
                  </a:cubicBezTo>
                  <a:cubicBezTo>
                    <a:pt x="3119" y="3556"/>
                    <a:pt x="3263" y="3272"/>
                    <a:pt x="3396" y="2984"/>
                  </a:cubicBezTo>
                  <a:cubicBezTo>
                    <a:pt x="3846" y="2029"/>
                    <a:pt x="4172" y="1024"/>
                    <a:pt x="442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0"/>
            <p:cNvSpPr/>
            <p:nvPr/>
          </p:nvSpPr>
          <p:spPr>
            <a:xfrm>
              <a:off x="7135987" y="3384130"/>
              <a:ext cx="41972" cy="116555"/>
            </a:xfrm>
            <a:custGeom>
              <a:avLst/>
              <a:gdLst/>
              <a:ahLst/>
              <a:cxnLst/>
              <a:rect l="l" t="t" r="r" b="b"/>
              <a:pathLst>
                <a:path w="861" h="2391" extrusionOk="0">
                  <a:moveTo>
                    <a:pt x="757" y="0"/>
                  </a:moveTo>
                  <a:cubicBezTo>
                    <a:pt x="572" y="297"/>
                    <a:pt x="335" y="594"/>
                    <a:pt x="91" y="865"/>
                  </a:cubicBezTo>
                  <a:cubicBezTo>
                    <a:pt x="1" y="1315"/>
                    <a:pt x="128" y="1793"/>
                    <a:pt x="186" y="2245"/>
                  </a:cubicBezTo>
                  <a:cubicBezTo>
                    <a:pt x="191" y="2294"/>
                    <a:pt x="193" y="2342"/>
                    <a:pt x="192" y="2391"/>
                  </a:cubicBezTo>
                  <a:cubicBezTo>
                    <a:pt x="320" y="2236"/>
                    <a:pt x="445" y="2080"/>
                    <a:pt x="568" y="1922"/>
                  </a:cubicBezTo>
                  <a:cubicBezTo>
                    <a:pt x="819" y="1316"/>
                    <a:pt x="861" y="644"/>
                    <a:pt x="75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0"/>
            <p:cNvSpPr/>
            <p:nvPr/>
          </p:nvSpPr>
          <p:spPr>
            <a:xfrm>
              <a:off x="7191998" y="3423567"/>
              <a:ext cx="91207" cy="46456"/>
            </a:xfrm>
            <a:custGeom>
              <a:avLst/>
              <a:gdLst/>
              <a:ahLst/>
              <a:cxnLst/>
              <a:rect l="l" t="t" r="r" b="b"/>
              <a:pathLst>
                <a:path w="1871" h="953" extrusionOk="0">
                  <a:moveTo>
                    <a:pt x="1870" y="1"/>
                  </a:moveTo>
                  <a:lnTo>
                    <a:pt x="1870" y="1"/>
                  </a:lnTo>
                  <a:cubicBezTo>
                    <a:pt x="1295" y="17"/>
                    <a:pt x="751" y="226"/>
                    <a:pt x="294" y="560"/>
                  </a:cubicBezTo>
                  <a:cubicBezTo>
                    <a:pt x="201" y="688"/>
                    <a:pt x="104" y="819"/>
                    <a:pt x="1" y="953"/>
                  </a:cubicBezTo>
                  <a:cubicBezTo>
                    <a:pt x="295" y="895"/>
                    <a:pt x="603" y="921"/>
                    <a:pt x="895" y="850"/>
                  </a:cubicBezTo>
                  <a:cubicBezTo>
                    <a:pt x="1322" y="731"/>
                    <a:pt x="1672" y="390"/>
                    <a:pt x="187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0"/>
            <p:cNvSpPr/>
            <p:nvPr/>
          </p:nvSpPr>
          <p:spPr>
            <a:xfrm>
              <a:off x="6982578" y="3321002"/>
              <a:ext cx="194990" cy="141319"/>
            </a:xfrm>
            <a:custGeom>
              <a:avLst/>
              <a:gdLst/>
              <a:ahLst/>
              <a:cxnLst/>
              <a:rect l="l" t="t" r="r" b="b"/>
              <a:pathLst>
                <a:path w="4000" h="2899" extrusionOk="0">
                  <a:moveTo>
                    <a:pt x="3927" y="0"/>
                  </a:moveTo>
                  <a:cubicBezTo>
                    <a:pt x="3556" y="99"/>
                    <a:pt x="3188" y="215"/>
                    <a:pt x="2830" y="358"/>
                  </a:cubicBezTo>
                  <a:cubicBezTo>
                    <a:pt x="2500" y="490"/>
                    <a:pt x="2178" y="644"/>
                    <a:pt x="1876" y="826"/>
                  </a:cubicBezTo>
                  <a:cubicBezTo>
                    <a:pt x="1488" y="1057"/>
                    <a:pt x="1116" y="1315"/>
                    <a:pt x="771" y="1605"/>
                  </a:cubicBezTo>
                  <a:cubicBezTo>
                    <a:pt x="506" y="2031"/>
                    <a:pt x="249" y="2462"/>
                    <a:pt x="1" y="2899"/>
                  </a:cubicBezTo>
                  <a:cubicBezTo>
                    <a:pt x="418" y="2636"/>
                    <a:pt x="898" y="2436"/>
                    <a:pt x="1390" y="2290"/>
                  </a:cubicBezTo>
                  <a:cubicBezTo>
                    <a:pt x="1819" y="2163"/>
                    <a:pt x="2258" y="2077"/>
                    <a:pt x="2670" y="2026"/>
                  </a:cubicBezTo>
                  <a:cubicBezTo>
                    <a:pt x="2673" y="2026"/>
                    <a:pt x="2676" y="2026"/>
                    <a:pt x="2679" y="2026"/>
                  </a:cubicBezTo>
                  <a:cubicBezTo>
                    <a:pt x="2716" y="2026"/>
                    <a:pt x="2743" y="2049"/>
                    <a:pt x="2756" y="2078"/>
                  </a:cubicBezTo>
                  <a:cubicBezTo>
                    <a:pt x="3264" y="1568"/>
                    <a:pt x="3735" y="1019"/>
                    <a:pt x="3965" y="338"/>
                  </a:cubicBezTo>
                  <a:cubicBezTo>
                    <a:pt x="4000" y="225"/>
                    <a:pt x="3991" y="104"/>
                    <a:pt x="393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0"/>
            <p:cNvSpPr/>
            <p:nvPr/>
          </p:nvSpPr>
          <p:spPr>
            <a:xfrm>
              <a:off x="7242159" y="3303405"/>
              <a:ext cx="80970" cy="77704"/>
            </a:xfrm>
            <a:custGeom>
              <a:avLst/>
              <a:gdLst/>
              <a:ahLst/>
              <a:cxnLst/>
              <a:rect l="l" t="t" r="r" b="b"/>
              <a:pathLst>
                <a:path w="1661" h="1594" extrusionOk="0">
                  <a:moveTo>
                    <a:pt x="1661" y="1"/>
                  </a:moveTo>
                  <a:lnTo>
                    <a:pt x="1661" y="1"/>
                  </a:lnTo>
                  <a:cubicBezTo>
                    <a:pt x="943" y="316"/>
                    <a:pt x="164" y="764"/>
                    <a:pt x="0" y="1593"/>
                  </a:cubicBezTo>
                  <a:cubicBezTo>
                    <a:pt x="779" y="1124"/>
                    <a:pt x="1362" y="980"/>
                    <a:pt x="166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0"/>
            <p:cNvSpPr/>
            <p:nvPr/>
          </p:nvSpPr>
          <p:spPr>
            <a:xfrm>
              <a:off x="6704669" y="3405092"/>
              <a:ext cx="72829" cy="142538"/>
            </a:xfrm>
            <a:custGeom>
              <a:avLst/>
              <a:gdLst/>
              <a:ahLst/>
              <a:cxnLst/>
              <a:rect l="l" t="t" r="r" b="b"/>
              <a:pathLst>
                <a:path w="1494" h="2924" extrusionOk="0">
                  <a:moveTo>
                    <a:pt x="1" y="1"/>
                  </a:moveTo>
                  <a:lnTo>
                    <a:pt x="1" y="1"/>
                  </a:lnTo>
                  <a:cubicBezTo>
                    <a:pt x="56" y="512"/>
                    <a:pt x="101" y="1034"/>
                    <a:pt x="291" y="1513"/>
                  </a:cubicBezTo>
                  <a:cubicBezTo>
                    <a:pt x="474" y="1950"/>
                    <a:pt x="759" y="2336"/>
                    <a:pt x="1102" y="2663"/>
                  </a:cubicBezTo>
                  <a:cubicBezTo>
                    <a:pt x="1230" y="2754"/>
                    <a:pt x="1361" y="2841"/>
                    <a:pt x="1493" y="2924"/>
                  </a:cubicBezTo>
                  <a:cubicBezTo>
                    <a:pt x="1348" y="2646"/>
                    <a:pt x="1281" y="2330"/>
                    <a:pt x="1198" y="1925"/>
                  </a:cubicBezTo>
                  <a:cubicBezTo>
                    <a:pt x="1117" y="1556"/>
                    <a:pt x="957" y="1216"/>
                    <a:pt x="770" y="890"/>
                  </a:cubicBezTo>
                  <a:cubicBezTo>
                    <a:pt x="497" y="609"/>
                    <a:pt x="239" y="313"/>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0"/>
            <p:cNvSpPr/>
            <p:nvPr/>
          </p:nvSpPr>
          <p:spPr>
            <a:xfrm>
              <a:off x="6623602" y="3208103"/>
              <a:ext cx="275423" cy="214928"/>
            </a:xfrm>
            <a:custGeom>
              <a:avLst/>
              <a:gdLst/>
              <a:ahLst/>
              <a:cxnLst/>
              <a:rect l="l" t="t" r="r" b="b"/>
              <a:pathLst>
                <a:path w="5650" h="4409" extrusionOk="0">
                  <a:moveTo>
                    <a:pt x="0" y="0"/>
                  </a:moveTo>
                  <a:lnTo>
                    <a:pt x="0" y="0"/>
                  </a:lnTo>
                  <a:cubicBezTo>
                    <a:pt x="284" y="553"/>
                    <a:pt x="638" y="1032"/>
                    <a:pt x="987" y="1542"/>
                  </a:cubicBezTo>
                  <a:cubicBezTo>
                    <a:pt x="1117" y="1707"/>
                    <a:pt x="1026" y="1914"/>
                    <a:pt x="1024" y="2096"/>
                  </a:cubicBezTo>
                  <a:cubicBezTo>
                    <a:pt x="1028" y="2338"/>
                    <a:pt x="1122" y="2568"/>
                    <a:pt x="1224" y="2779"/>
                  </a:cubicBezTo>
                  <a:cubicBezTo>
                    <a:pt x="1348" y="3020"/>
                    <a:pt x="1492" y="3246"/>
                    <a:pt x="1649" y="3462"/>
                  </a:cubicBezTo>
                  <a:cubicBezTo>
                    <a:pt x="1723" y="3459"/>
                    <a:pt x="1797" y="3458"/>
                    <a:pt x="1870" y="3458"/>
                  </a:cubicBezTo>
                  <a:cubicBezTo>
                    <a:pt x="2399" y="3458"/>
                    <a:pt x="2926" y="3523"/>
                    <a:pt x="3444" y="3636"/>
                  </a:cubicBezTo>
                  <a:cubicBezTo>
                    <a:pt x="3983" y="3753"/>
                    <a:pt x="4512" y="3920"/>
                    <a:pt x="5020" y="4120"/>
                  </a:cubicBezTo>
                  <a:cubicBezTo>
                    <a:pt x="5232" y="4212"/>
                    <a:pt x="5443" y="4305"/>
                    <a:pt x="5650" y="4408"/>
                  </a:cubicBezTo>
                  <a:cubicBezTo>
                    <a:pt x="5302" y="3717"/>
                    <a:pt x="4940" y="3026"/>
                    <a:pt x="4466" y="2423"/>
                  </a:cubicBezTo>
                  <a:cubicBezTo>
                    <a:pt x="4033" y="1888"/>
                    <a:pt x="3570" y="1374"/>
                    <a:pt x="3082" y="887"/>
                  </a:cubicBezTo>
                  <a:cubicBezTo>
                    <a:pt x="2387" y="584"/>
                    <a:pt x="1672" y="352"/>
                    <a:pt x="937" y="183"/>
                  </a:cubicBezTo>
                  <a:cubicBezTo>
                    <a:pt x="738" y="138"/>
                    <a:pt x="537" y="97"/>
                    <a:pt x="335" y="60"/>
                  </a:cubicBezTo>
                  <a:cubicBezTo>
                    <a:pt x="224" y="39"/>
                    <a:pt x="111" y="20"/>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0"/>
            <p:cNvSpPr/>
            <p:nvPr/>
          </p:nvSpPr>
          <p:spPr>
            <a:xfrm>
              <a:off x="6620043" y="3518089"/>
              <a:ext cx="142391" cy="42508"/>
            </a:xfrm>
            <a:custGeom>
              <a:avLst/>
              <a:gdLst/>
              <a:ahLst/>
              <a:cxnLst/>
              <a:rect l="l" t="t" r="r" b="b"/>
              <a:pathLst>
                <a:path w="2921" h="872" extrusionOk="0">
                  <a:moveTo>
                    <a:pt x="956" y="1"/>
                  </a:moveTo>
                  <a:cubicBezTo>
                    <a:pt x="659" y="1"/>
                    <a:pt x="344" y="46"/>
                    <a:pt x="1" y="143"/>
                  </a:cubicBezTo>
                  <a:cubicBezTo>
                    <a:pt x="555" y="619"/>
                    <a:pt x="1089" y="872"/>
                    <a:pt x="1751" y="872"/>
                  </a:cubicBezTo>
                  <a:cubicBezTo>
                    <a:pt x="1910" y="872"/>
                    <a:pt x="2076" y="857"/>
                    <a:pt x="2253" y="827"/>
                  </a:cubicBezTo>
                  <a:cubicBezTo>
                    <a:pt x="2380" y="804"/>
                    <a:pt x="2508" y="792"/>
                    <a:pt x="2635" y="792"/>
                  </a:cubicBezTo>
                  <a:cubicBezTo>
                    <a:pt x="2731" y="792"/>
                    <a:pt x="2826" y="799"/>
                    <a:pt x="2921" y="812"/>
                  </a:cubicBezTo>
                  <a:cubicBezTo>
                    <a:pt x="2703" y="656"/>
                    <a:pt x="2495" y="490"/>
                    <a:pt x="2293" y="316"/>
                  </a:cubicBezTo>
                  <a:cubicBezTo>
                    <a:pt x="1859" y="115"/>
                    <a:pt x="1429" y="1"/>
                    <a:pt x="95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0"/>
            <p:cNvSpPr/>
            <p:nvPr/>
          </p:nvSpPr>
          <p:spPr>
            <a:xfrm>
              <a:off x="6673081" y="3593745"/>
              <a:ext cx="559378" cy="96959"/>
            </a:xfrm>
            <a:custGeom>
              <a:avLst/>
              <a:gdLst/>
              <a:ahLst/>
              <a:cxnLst/>
              <a:rect l="l" t="t" r="r" b="b"/>
              <a:pathLst>
                <a:path w="11475" h="1989" extrusionOk="0">
                  <a:moveTo>
                    <a:pt x="11421" y="0"/>
                  </a:moveTo>
                  <a:lnTo>
                    <a:pt x="11421" y="0"/>
                  </a:lnTo>
                  <a:cubicBezTo>
                    <a:pt x="11413" y="1"/>
                    <a:pt x="11403" y="2"/>
                    <a:pt x="11394" y="3"/>
                  </a:cubicBezTo>
                  <a:cubicBezTo>
                    <a:pt x="9797" y="108"/>
                    <a:pt x="8191" y="67"/>
                    <a:pt x="6592" y="136"/>
                  </a:cubicBezTo>
                  <a:lnTo>
                    <a:pt x="6576" y="136"/>
                  </a:lnTo>
                  <a:cubicBezTo>
                    <a:pt x="4997" y="173"/>
                    <a:pt x="3417" y="191"/>
                    <a:pt x="1838" y="191"/>
                  </a:cubicBezTo>
                  <a:cubicBezTo>
                    <a:pt x="1262" y="191"/>
                    <a:pt x="686" y="189"/>
                    <a:pt x="110" y="184"/>
                  </a:cubicBezTo>
                  <a:cubicBezTo>
                    <a:pt x="51" y="307"/>
                    <a:pt x="41" y="456"/>
                    <a:pt x="27" y="587"/>
                  </a:cubicBezTo>
                  <a:cubicBezTo>
                    <a:pt x="1" y="1079"/>
                    <a:pt x="70" y="1515"/>
                    <a:pt x="110" y="1988"/>
                  </a:cubicBezTo>
                  <a:cubicBezTo>
                    <a:pt x="347" y="1975"/>
                    <a:pt x="588" y="1982"/>
                    <a:pt x="825" y="1971"/>
                  </a:cubicBezTo>
                  <a:cubicBezTo>
                    <a:pt x="2557" y="1952"/>
                    <a:pt x="4289" y="1888"/>
                    <a:pt x="6022" y="1888"/>
                  </a:cubicBezTo>
                  <a:cubicBezTo>
                    <a:pt x="6135" y="1888"/>
                    <a:pt x="6249" y="1888"/>
                    <a:pt x="6363" y="1889"/>
                  </a:cubicBezTo>
                  <a:cubicBezTo>
                    <a:pt x="6880" y="1892"/>
                    <a:pt x="7398" y="1900"/>
                    <a:pt x="7916" y="1918"/>
                  </a:cubicBezTo>
                  <a:cubicBezTo>
                    <a:pt x="8101" y="1923"/>
                    <a:pt x="8286" y="1925"/>
                    <a:pt x="8471" y="1925"/>
                  </a:cubicBezTo>
                  <a:cubicBezTo>
                    <a:pt x="8959" y="1925"/>
                    <a:pt x="9449" y="1913"/>
                    <a:pt x="9938" y="1913"/>
                  </a:cubicBezTo>
                  <a:cubicBezTo>
                    <a:pt x="10395" y="1913"/>
                    <a:pt x="10852" y="1923"/>
                    <a:pt x="11306" y="1964"/>
                  </a:cubicBezTo>
                  <a:cubicBezTo>
                    <a:pt x="11308" y="1948"/>
                    <a:pt x="11311" y="1931"/>
                    <a:pt x="11315" y="1914"/>
                  </a:cubicBezTo>
                  <a:cubicBezTo>
                    <a:pt x="11369" y="1630"/>
                    <a:pt x="11393" y="1294"/>
                    <a:pt x="11410" y="1023"/>
                  </a:cubicBezTo>
                  <a:cubicBezTo>
                    <a:pt x="11427" y="683"/>
                    <a:pt x="11475" y="338"/>
                    <a:pt x="1142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0"/>
            <p:cNvSpPr/>
            <p:nvPr/>
          </p:nvSpPr>
          <p:spPr>
            <a:xfrm>
              <a:off x="6702524" y="3709033"/>
              <a:ext cx="494007" cy="296824"/>
            </a:xfrm>
            <a:custGeom>
              <a:avLst/>
              <a:gdLst/>
              <a:ahLst/>
              <a:cxnLst/>
              <a:rect l="l" t="t" r="r" b="b"/>
              <a:pathLst>
                <a:path w="10134" h="6089" extrusionOk="0">
                  <a:moveTo>
                    <a:pt x="7381" y="0"/>
                  </a:moveTo>
                  <a:cubicBezTo>
                    <a:pt x="6842" y="0"/>
                    <a:pt x="6310" y="30"/>
                    <a:pt x="5766" y="60"/>
                  </a:cubicBezTo>
                  <a:cubicBezTo>
                    <a:pt x="5723" y="63"/>
                    <a:pt x="5679" y="64"/>
                    <a:pt x="5635" y="65"/>
                  </a:cubicBezTo>
                  <a:cubicBezTo>
                    <a:pt x="4597" y="97"/>
                    <a:pt x="3558" y="64"/>
                    <a:pt x="2521" y="126"/>
                  </a:cubicBezTo>
                  <a:cubicBezTo>
                    <a:pt x="1745" y="164"/>
                    <a:pt x="972" y="239"/>
                    <a:pt x="200" y="317"/>
                  </a:cubicBezTo>
                  <a:cubicBezTo>
                    <a:pt x="140" y="317"/>
                    <a:pt x="75" y="327"/>
                    <a:pt x="10" y="336"/>
                  </a:cubicBezTo>
                  <a:cubicBezTo>
                    <a:pt x="21" y="475"/>
                    <a:pt x="20" y="619"/>
                    <a:pt x="34" y="752"/>
                  </a:cubicBezTo>
                  <a:cubicBezTo>
                    <a:pt x="68" y="1644"/>
                    <a:pt x="19" y="2537"/>
                    <a:pt x="20" y="3431"/>
                  </a:cubicBezTo>
                  <a:cubicBezTo>
                    <a:pt x="1" y="4304"/>
                    <a:pt x="53" y="5174"/>
                    <a:pt x="50" y="6047"/>
                  </a:cubicBezTo>
                  <a:cubicBezTo>
                    <a:pt x="50" y="6055"/>
                    <a:pt x="49" y="6062"/>
                    <a:pt x="49" y="6070"/>
                  </a:cubicBezTo>
                  <a:cubicBezTo>
                    <a:pt x="443" y="6065"/>
                    <a:pt x="837" y="6059"/>
                    <a:pt x="1231" y="6051"/>
                  </a:cubicBezTo>
                  <a:cubicBezTo>
                    <a:pt x="2206" y="6036"/>
                    <a:pt x="3182" y="6020"/>
                    <a:pt x="4158" y="6020"/>
                  </a:cubicBezTo>
                  <a:cubicBezTo>
                    <a:pt x="4497" y="6020"/>
                    <a:pt x="4836" y="6022"/>
                    <a:pt x="5175" y="6026"/>
                  </a:cubicBezTo>
                  <a:cubicBezTo>
                    <a:pt x="6376" y="6073"/>
                    <a:pt x="7578" y="6088"/>
                    <a:pt x="8780" y="6088"/>
                  </a:cubicBezTo>
                  <a:cubicBezTo>
                    <a:pt x="9224" y="6088"/>
                    <a:pt x="9667" y="6086"/>
                    <a:pt x="10111" y="6083"/>
                  </a:cubicBezTo>
                  <a:cubicBezTo>
                    <a:pt x="10106" y="6015"/>
                    <a:pt x="10109" y="5944"/>
                    <a:pt x="10104" y="5879"/>
                  </a:cubicBezTo>
                  <a:cubicBezTo>
                    <a:pt x="10099" y="5719"/>
                    <a:pt x="10094" y="5557"/>
                    <a:pt x="10093" y="5395"/>
                  </a:cubicBezTo>
                  <a:cubicBezTo>
                    <a:pt x="10092" y="4757"/>
                    <a:pt x="10110" y="4119"/>
                    <a:pt x="10103" y="3480"/>
                  </a:cubicBezTo>
                  <a:cubicBezTo>
                    <a:pt x="10115" y="2378"/>
                    <a:pt x="10049" y="1272"/>
                    <a:pt x="10133" y="176"/>
                  </a:cubicBezTo>
                  <a:cubicBezTo>
                    <a:pt x="10053" y="163"/>
                    <a:pt x="9972" y="140"/>
                    <a:pt x="9902" y="133"/>
                  </a:cubicBezTo>
                  <a:cubicBezTo>
                    <a:pt x="9291" y="33"/>
                    <a:pt x="8681" y="26"/>
                    <a:pt x="8067" y="18"/>
                  </a:cubicBezTo>
                  <a:cubicBezTo>
                    <a:pt x="7836" y="6"/>
                    <a:pt x="7608" y="0"/>
                    <a:pt x="738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0"/>
            <p:cNvSpPr/>
            <p:nvPr/>
          </p:nvSpPr>
          <p:spPr>
            <a:xfrm>
              <a:off x="7091968" y="3517601"/>
              <a:ext cx="124989" cy="60398"/>
            </a:xfrm>
            <a:custGeom>
              <a:avLst/>
              <a:gdLst/>
              <a:ahLst/>
              <a:cxnLst/>
              <a:rect l="l" t="t" r="r" b="b"/>
              <a:pathLst>
                <a:path w="2564" h="1239" extrusionOk="0">
                  <a:moveTo>
                    <a:pt x="2563" y="0"/>
                  </a:moveTo>
                  <a:lnTo>
                    <a:pt x="2563" y="0"/>
                  </a:lnTo>
                  <a:cubicBezTo>
                    <a:pt x="1859" y="38"/>
                    <a:pt x="1187" y="225"/>
                    <a:pt x="612" y="639"/>
                  </a:cubicBezTo>
                  <a:cubicBezTo>
                    <a:pt x="567" y="670"/>
                    <a:pt x="519" y="703"/>
                    <a:pt x="473" y="737"/>
                  </a:cubicBezTo>
                  <a:cubicBezTo>
                    <a:pt x="354" y="839"/>
                    <a:pt x="236" y="932"/>
                    <a:pt x="120" y="1015"/>
                  </a:cubicBezTo>
                  <a:cubicBezTo>
                    <a:pt x="106" y="1028"/>
                    <a:pt x="91" y="1041"/>
                    <a:pt x="76" y="1056"/>
                  </a:cubicBezTo>
                  <a:cubicBezTo>
                    <a:pt x="46" y="1101"/>
                    <a:pt x="36" y="1162"/>
                    <a:pt x="0" y="1207"/>
                  </a:cubicBezTo>
                  <a:cubicBezTo>
                    <a:pt x="10" y="1218"/>
                    <a:pt x="17" y="1227"/>
                    <a:pt x="21" y="1239"/>
                  </a:cubicBezTo>
                  <a:cubicBezTo>
                    <a:pt x="29" y="1238"/>
                    <a:pt x="36" y="1238"/>
                    <a:pt x="44" y="1238"/>
                  </a:cubicBezTo>
                  <a:lnTo>
                    <a:pt x="45" y="1238"/>
                  </a:lnTo>
                  <a:cubicBezTo>
                    <a:pt x="56" y="1230"/>
                    <a:pt x="70" y="1226"/>
                    <a:pt x="84" y="1225"/>
                  </a:cubicBezTo>
                  <a:cubicBezTo>
                    <a:pt x="212" y="1218"/>
                    <a:pt x="338" y="1207"/>
                    <a:pt x="464" y="1191"/>
                  </a:cubicBezTo>
                  <a:cubicBezTo>
                    <a:pt x="870" y="1139"/>
                    <a:pt x="1257" y="1064"/>
                    <a:pt x="1613" y="864"/>
                  </a:cubicBezTo>
                  <a:cubicBezTo>
                    <a:pt x="1976" y="631"/>
                    <a:pt x="2321" y="347"/>
                    <a:pt x="256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0"/>
            <p:cNvSpPr/>
            <p:nvPr/>
          </p:nvSpPr>
          <p:spPr>
            <a:xfrm>
              <a:off x="6417107" y="2380663"/>
              <a:ext cx="948431" cy="1646252"/>
            </a:xfrm>
            <a:custGeom>
              <a:avLst/>
              <a:gdLst/>
              <a:ahLst/>
              <a:cxnLst/>
              <a:rect l="l" t="t" r="r" b="b"/>
              <a:pathLst>
                <a:path w="19456" h="33771" extrusionOk="0">
                  <a:moveTo>
                    <a:pt x="8077" y="393"/>
                  </a:moveTo>
                  <a:cubicBezTo>
                    <a:pt x="8337" y="393"/>
                    <a:pt x="8598" y="448"/>
                    <a:pt x="8833" y="548"/>
                  </a:cubicBezTo>
                  <a:cubicBezTo>
                    <a:pt x="9897" y="940"/>
                    <a:pt x="9545" y="2387"/>
                    <a:pt x="8720" y="2387"/>
                  </a:cubicBezTo>
                  <a:cubicBezTo>
                    <a:pt x="8580" y="2387"/>
                    <a:pt x="8426" y="2345"/>
                    <a:pt x="8263" y="2250"/>
                  </a:cubicBezTo>
                  <a:cubicBezTo>
                    <a:pt x="7987" y="2037"/>
                    <a:pt x="8003" y="1680"/>
                    <a:pt x="8362" y="1680"/>
                  </a:cubicBezTo>
                  <a:cubicBezTo>
                    <a:pt x="8386" y="1680"/>
                    <a:pt x="8411" y="1681"/>
                    <a:pt x="8437" y="1684"/>
                  </a:cubicBezTo>
                  <a:cubicBezTo>
                    <a:pt x="8455" y="1689"/>
                    <a:pt x="8472" y="1691"/>
                    <a:pt x="8488" y="1691"/>
                  </a:cubicBezTo>
                  <a:cubicBezTo>
                    <a:pt x="8649" y="1691"/>
                    <a:pt x="8745" y="1493"/>
                    <a:pt x="8581" y="1394"/>
                  </a:cubicBezTo>
                  <a:cubicBezTo>
                    <a:pt x="8540" y="1375"/>
                    <a:pt x="8497" y="1368"/>
                    <a:pt x="8454" y="1368"/>
                  </a:cubicBezTo>
                  <a:cubicBezTo>
                    <a:pt x="8324" y="1368"/>
                    <a:pt x="8191" y="1439"/>
                    <a:pt x="8081" y="1503"/>
                  </a:cubicBezTo>
                  <a:cubicBezTo>
                    <a:pt x="7799" y="1647"/>
                    <a:pt x="7775" y="2016"/>
                    <a:pt x="7893" y="2279"/>
                  </a:cubicBezTo>
                  <a:cubicBezTo>
                    <a:pt x="7993" y="2539"/>
                    <a:pt x="8247" y="2702"/>
                    <a:pt x="8509" y="2766"/>
                  </a:cubicBezTo>
                  <a:cubicBezTo>
                    <a:pt x="8522" y="2769"/>
                    <a:pt x="8536" y="2773"/>
                    <a:pt x="8549" y="2775"/>
                  </a:cubicBezTo>
                  <a:cubicBezTo>
                    <a:pt x="8693" y="3002"/>
                    <a:pt x="8709" y="3293"/>
                    <a:pt x="8718" y="3556"/>
                  </a:cubicBezTo>
                  <a:cubicBezTo>
                    <a:pt x="8731" y="3913"/>
                    <a:pt x="8579" y="4249"/>
                    <a:pt x="8283" y="4455"/>
                  </a:cubicBezTo>
                  <a:cubicBezTo>
                    <a:pt x="8027" y="4655"/>
                    <a:pt x="7705" y="4714"/>
                    <a:pt x="7401" y="4801"/>
                  </a:cubicBezTo>
                  <a:cubicBezTo>
                    <a:pt x="7254" y="4849"/>
                    <a:pt x="7283" y="5075"/>
                    <a:pt x="7437" y="5083"/>
                  </a:cubicBezTo>
                  <a:cubicBezTo>
                    <a:pt x="7459" y="5084"/>
                    <a:pt x="7480" y="5085"/>
                    <a:pt x="7501" y="5085"/>
                  </a:cubicBezTo>
                  <a:cubicBezTo>
                    <a:pt x="7634" y="5085"/>
                    <a:pt x="7767" y="5068"/>
                    <a:pt x="7899" y="5036"/>
                  </a:cubicBezTo>
                  <a:lnTo>
                    <a:pt x="7899" y="5036"/>
                  </a:lnTo>
                  <a:cubicBezTo>
                    <a:pt x="7871" y="5207"/>
                    <a:pt x="7823" y="5383"/>
                    <a:pt x="7732" y="5533"/>
                  </a:cubicBezTo>
                  <a:cubicBezTo>
                    <a:pt x="7532" y="5924"/>
                    <a:pt x="7133" y="6102"/>
                    <a:pt x="6720" y="6153"/>
                  </a:cubicBezTo>
                  <a:cubicBezTo>
                    <a:pt x="6763" y="5807"/>
                    <a:pt x="6589" y="5409"/>
                    <a:pt x="6171" y="5144"/>
                  </a:cubicBezTo>
                  <a:cubicBezTo>
                    <a:pt x="6166" y="5140"/>
                    <a:pt x="6160" y="5138"/>
                    <a:pt x="6154" y="5138"/>
                  </a:cubicBezTo>
                  <a:cubicBezTo>
                    <a:pt x="6140" y="5138"/>
                    <a:pt x="6126" y="5148"/>
                    <a:pt x="6124" y="5162"/>
                  </a:cubicBezTo>
                  <a:cubicBezTo>
                    <a:pt x="6120" y="5177"/>
                    <a:pt x="6131" y="5194"/>
                    <a:pt x="6146" y="5198"/>
                  </a:cubicBezTo>
                  <a:cubicBezTo>
                    <a:pt x="6173" y="5219"/>
                    <a:pt x="6195" y="5244"/>
                    <a:pt x="6218" y="5271"/>
                  </a:cubicBezTo>
                  <a:cubicBezTo>
                    <a:pt x="6642" y="5940"/>
                    <a:pt x="6392" y="6572"/>
                    <a:pt x="5577" y="6572"/>
                  </a:cubicBezTo>
                  <a:cubicBezTo>
                    <a:pt x="5564" y="6572"/>
                    <a:pt x="5551" y="6572"/>
                    <a:pt x="5538" y="6572"/>
                  </a:cubicBezTo>
                  <a:cubicBezTo>
                    <a:pt x="5470" y="6577"/>
                    <a:pt x="5415" y="6632"/>
                    <a:pt x="5409" y="6700"/>
                  </a:cubicBezTo>
                  <a:cubicBezTo>
                    <a:pt x="5402" y="6853"/>
                    <a:pt x="5580" y="6861"/>
                    <a:pt x="5693" y="6865"/>
                  </a:cubicBezTo>
                  <a:cubicBezTo>
                    <a:pt x="5723" y="6866"/>
                    <a:pt x="5752" y="6867"/>
                    <a:pt x="5781" y="6867"/>
                  </a:cubicBezTo>
                  <a:cubicBezTo>
                    <a:pt x="6034" y="6867"/>
                    <a:pt x="6239" y="6802"/>
                    <a:pt x="6392" y="6696"/>
                  </a:cubicBezTo>
                  <a:lnTo>
                    <a:pt x="6392" y="6696"/>
                  </a:lnTo>
                  <a:cubicBezTo>
                    <a:pt x="6388" y="6795"/>
                    <a:pt x="6375" y="6895"/>
                    <a:pt x="6351" y="6993"/>
                  </a:cubicBezTo>
                  <a:cubicBezTo>
                    <a:pt x="6203" y="7529"/>
                    <a:pt x="5607" y="8092"/>
                    <a:pt x="5034" y="8092"/>
                  </a:cubicBezTo>
                  <a:cubicBezTo>
                    <a:pt x="4847" y="8092"/>
                    <a:pt x="4663" y="8033"/>
                    <a:pt x="4498" y="7893"/>
                  </a:cubicBezTo>
                  <a:cubicBezTo>
                    <a:pt x="4468" y="7868"/>
                    <a:pt x="4432" y="7855"/>
                    <a:pt x="4396" y="7855"/>
                  </a:cubicBezTo>
                  <a:cubicBezTo>
                    <a:pt x="4361" y="7855"/>
                    <a:pt x="4326" y="7867"/>
                    <a:pt x="4298" y="7892"/>
                  </a:cubicBezTo>
                  <a:cubicBezTo>
                    <a:pt x="4079" y="8125"/>
                    <a:pt x="4673" y="8467"/>
                    <a:pt x="4893" y="8467"/>
                  </a:cubicBezTo>
                  <a:cubicBezTo>
                    <a:pt x="4897" y="8467"/>
                    <a:pt x="4900" y="8467"/>
                    <a:pt x="4904" y="8466"/>
                  </a:cubicBezTo>
                  <a:cubicBezTo>
                    <a:pt x="4947" y="8470"/>
                    <a:pt x="4991" y="8472"/>
                    <a:pt x="5034" y="8472"/>
                  </a:cubicBezTo>
                  <a:cubicBezTo>
                    <a:pt x="5797" y="8472"/>
                    <a:pt x="6501" y="7876"/>
                    <a:pt x="6673" y="7136"/>
                  </a:cubicBezTo>
                  <a:cubicBezTo>
                    <a:pt x="6711" y="6932"/>
                    <a:pt x="6705" y="6676"/>
                    <a:pt x="6595" y="6490"/>
                  </a:cubicBezTo>
                  <a:cubicBezTo>
                    <a:pt x="6597" y="6486"/>
                    <a:pt x="6600" y="6482"/>
                    <a:pt x="6602" y="6478"/>
                  </a:cubicBezTo>
                  <a:cubicBezTo>
                    <a:pt x="6660" y="6486"/>
                    <a:pt x="6718" y="6490"/>
                    <a:pt x="6777" y="6490"/>
                  </a:cubicBezTo>
                  <a:cubicBezTo>
                    <a:pt x="7307" y="6490"/>
                    <a:pt x="7835" y="6177"/>
                    <a:pt x="8028" y="5669"/>
                  </a:cubicBezTo>
                  <a:cubicBezTo>
                    <a:pt x="8109" y="5458"/>
                    <a:pt x="8156" y="5200"/>
                    <a:pt x="8110" y="4969"/>
                  </a:cubicBezTo>
                  <a:cubicBezTo>
                    <a:pt x="8622" y="4770"/>
                    <a:pt x="9038" y="4331"/>
                    <a:pt x="9048" y="3755"/>
                  </a:cubicBezTo>
                  <a:cubicBezTo>
                    <a:pt x="9055" y="3440"/>
                    <a:pt x="9020" y="3059"/>
                    <a:pt x="8833" y="2793"/>
                  </a:cubicBezTo>
                  <a:cubicBezTo>
                    <a:pt x="9572" y="2727"/>
                    <a:pt x="10072" y="1820"/>
                    <a:pt x="9864" y="1110"/>
                  </a:cubicBezTo>
                  <a:cubicBezTo>
                    <a:pt x="9826" y="976"/>
                    <a:pt x="9768" y="854"/>
                    <a:pt x="9696" y="744"/>
                  </a:cubicBezTo>
                  <a:cubicBezTo>
                    <a:pt x="9813" y="725"/>
                    <a:pt x="9934" y="715"/>
                    <a:pt x="10054" y="715"/>
                  </a:cubicBezTo>
                  <a:cubicBezTo>
                    <a:pt x="10374" y="715"/>
                    <a:pt x="10694" y="790"/>
                    <a:pt x="10954" y="977"/>
                  </a:cubicBezTo>
                  <a:cubicBezTo>
                    <a:pt x="11189" y="1148"/>
                    <a:pt x="11319" y="1406"/>
                    <a:pt x="11469" y="1648"/>
                  </a:cubicBezTo>
                  <a:cubicBezTo>
                    <a:pt x="11190" y="1704"/>
                    <a:pt x="10901" y="1828"/>
                    <a:pt x="10796" y="1912"/>
                  </a:cubicBezTo>
                  <a:cubicBezTo>
                    <a:pt x="10209" y="2267"/>
                    <a:pt x="9800" y="3189"/>
                    <a:pt x="10349" y="3744"/>
                  </a:cubicBezTo>
                  <a:cubicBezTo>
                    <a:pt x="10502" y="3879"/>
                    <a:pt x="10681" y="3979"/>
                    <a:pt x="10871" y="4042"/>
                  </a:cubicBezTo>
                  <a:cubicBezTo>
                    <a:pt x="10812" y="4130"/>
                    <a:pt x="10747" y="4215"/>
                    <a:pt x="10686" y="4301"/>
                  </a:cubicBezTo>
                  <a:cubicBezTo>
                    <a:pt x="10503" y="4534"/>
                    <a:pt x="10239" y="4691"/>
                    <a:pt x="9957" y="4775"/>
                  </a:cubicBezTo>
                  <a:cubicBezTo>
                    <a:pt x="9837" y="4803"/>
                    <a:pt x="9707" y="4826"/>
                    <a:pt x="9579" y="4826"/>
                  </a:cubicBezTo>
                  <a:cubicBezTo>
                    <a:pt x="9436" y="4826"/>
                    <a:pt x="9297" y="4799"/>
                    <a:pt x="9176" y="4724"/>
                  </a:cubicBezTo>
                  <a:cubicBezTo>
                    <a:pt x="9169" y="4707"/>
                    <a:pt x="9152" y="4694"/>
                    <a:pt x="9133" y="4694"/>
                  </a:cubicBezTo>
                  <a:cubicBezTo>
                    <a:pt x="9125" y="4694"/>
                    <a:pt x="9117" y="4696"/>
                    <a:pt x="9110" y="4701"/>
                  </a:cubicBezTo>
                  <a:cubicBezTo>
                    <a:pt x="9081" y="4720"/>
                    <a:pt x="9086" y="4761"/>
                    <a:pt x="9111" y="4777"/>
                  </a:cubicBezTo>
                  <a:cubicBezTo>
                    <a:pt x="9291" y="4957"/>
                    <a:pt x="9552" y="5047"/>
                    <a:pt x="9802" y="5069"/>
                  </a:cubicBezTo>
                  <a:cubicBezTo>
                    <a:pt x="9816" y="5069"/>
                    <a:pt x="9831" y="5069"/>
                    <a:pt x="9846" y="5069"/>
                  </a:cubicBezTo>
                  <a:cubicBezTo>
                    <a:pt x="10364" y="5069"/>
                    <a:pt x="10890" y="4781"/>
                    <a:pt x="11171" y="4346"/>
                  </a:cubicBezTo>
                  <a:cubicBezTo>
                    <a:pt x="11211" y="4286"/>
                    <a:pt x="11248" y="4202"/>
                    <a:pt x="11259" y="4122"/>
                  </a:cubicBezTo>
                  <a:cubicBezTo>
                    <a:pt x="11304" y="4126"/>
                    <a:pt x="11349" y="4128"/>
                    <a:pt x="11394" y="4128"/>
                  </a:cubicBezTo>
                  <a:cubicBezTo>
                    <a:pt x="11580" y="4128"/>
                    <a:pt x="11767" y="4097"/>
                    <a:pt x="11943" y="4034"/>
                  </a:cubicBezTo>
                  <a:cubicBezTo>
                    <a:pt x="12152" y="4612"/>
                    <a:pt x="12625" y="5009"/>
                    <a:pt x="13157" y="5009"/>
                  </a:cubicBezTo>
                  <a:cubicBezTo>
                    <a:pt x="13384" y="5009"/>
                    <a:pt x="13622" y="4936"/>
                    <a:pt x="13854" y="4775"/>
                  </a:cubicBezTo>
                  <a:cubicBezTo>
                    <a:pt x="14132" y="5127"/>
                    <a:pt x="14434" y="5523"/>
                    <a:pt x="14894" y="5632"/>
                  </a:cubicBezTo>
                  <a:cubicBezTo>
                    <a:pt x="14986" y="5653"/>
                    <a:pt x="15091" y="5667"/>
                    <a:pt x="15197" y="5667"/>
                  </a:cubicBezTo>
                  <a:cubicBezTo>
                    <a:pt x="15426" y="5667"/>
                    <a:pt x="15655" y="5599"/>
                    <a:pt x="15756" y="5385"/>
                  </a:cubicBezTo>
                  <a:cubicBezTo>
                    <a:pt x="15770" y="5323"/>
                    <a:pt x="15717" y="5279"/>
                    <a:pt x="15665" y="5279"/>
                  </a:cubicBezTo>
                  <a:cubicBezTo>
                    <a:pt x="15637" y="5279"/>
                    <a:pt x="15610" y="5292"/>
                    <a:pt x="15593" y="5321"/>
                  </a:cubicBezTo>
                  <a:cubicBezTo>
                    <a:pt x="15505" y="5350"/>
                    <a:pt x="15418" y="5363"/>
                    <a:pt x="15331" y="5363"/>
                  </a:cubicBezTo>
                  <a:cubicBezTo>
                    <a:pt x="14942" y="5363"/>
                    <a:pt x="14580" y="5093"/>
                    <a:pt x="14358" y="4777"/>
                  </a:cubicBezTo>
                  <a:cubicBezTo>
                    <a:pt x="14267" y="4663"/>
                    <a:pt x="14175" y="4550"/>
                    <a:pt x="14090" y="4431"/>
                  </a:cubicBezTo>
                  <a:cubicBezTo>
                    <a:pt x="14048" y="4362"/>
                    <a:pt x="13978" y="4309"/>
                    <a:pt x="13898" y="4309"/>
                  </a:cubicBezTo>
                  <a:cubicBezTo>
                    <a:pt x="13885" y="4309"/>
                    <a:pt x="13872" y="4311"/>
                    <a:pt x="13858" y="4313"/>
                  </a:cubicBezTo>
                  <a:cubicBezTo>
                    <a:pt x="13786" y="4325"/>
                    <a:pt x="13731" y="4385"/>
                    <a:pt x="13711" y="4454"/>
                  </a:cubicBezTo>
                  <a:cubicBezTo>
                    <a:pt x="13671" y="4518"/>
                    <a:pt x="13606" y="4563"/>
                    <a:pt x="13543" y="4602"/>
                  </a:cubicBezTo>
                  <a:cubicBezTo>
                    <a:pt x="13447" y="4653"/>
                    <a:pt x="13342" y="4676"/>
                    <a:pt x="13236" y="4676"/>
                  </a:cubicBezTo>
                  <a:cubicBezTo>
                    <a:pt x="13014" y="4676"/>
                    <a:pt x="12788" y="4574"/>
                    <a:pt x="12632" y="4419"/>
                  </a:cubicBezTo>
                  <a:cubicBezTo>
                    <a:pt x="12445" y="4221"/>
                    <a:pt x="12355" y="3972"/>
                    <a:pt x="12222" y="3726"/>
                  </a:cubicBezTo>
                  <a:cubicBezTo>
                    <a:pt x="12178" y="3663"/>
                    <a:pt x="12129" y="3640"/>
                    <a:pt x="12076" y="3640"/>
                  </a:cubicBezTo>
                  <a:cubicBezTo>
                    <a:pt x="11959" y="3640"/>
                    <a:pt x="11825" y="3753"/>
                    <a:pt x="11705" y="3774"/>
                  </a:cubicBezTo>
                  <a:cubicBezTo>
                    <a:pt x="11617" y="3795"/>
                    <a:pt x="11527" y="3806"/>
                    <a:pt x="11437" y="3806"/>
                  </a:cubicBezTo>
                  <a:cubicBezTo>
                    <a:pt x="11119" y="3806"/>
                    <a:pt x="10798" y="3679"/>
                    <a:pt x="10563" y="3470"/>
                  </a:cubicBezTo>
                  <a:cubicBezTo>
                    <a:pt x="10380" y="3244"/>
                    <a:pt x="10445" y="2906"/>
                    <a:pt x="10574" y="2669"/>
                  </a:cubicBezTo>
                  <a:cubicBezTo>
                    <a:pt x="10783" y="2319"/>
                    <a:pt x="11160" y="2091"/>
                    <a:pt x="11560" y="2023"/>
                  </a:cubicBezTo>
                  <a:cubicBezTo>
                    <a:pt x="11589" y="2017"/>
                    <a:pt x="11622" y="2016"/>
                    <a:pt x="11656" y="2016"/>
                  </a:cubicBezTo>
                  <a:cubicBezTo>
                    <a:pt x="11706" y="2016"/>
                    <a:pt x="11760" y="2019"/>
                    <a:pt x="11812" y="2019"/>
                  </a:cubicBezTo>
                  <a:cubicBezTo>
                    <a:pt x="11889" y="2019"/>
                    <a:pt x="11961" y="2012"/>
                    <a:pt x="12012" y="1975"/>
                  </a:cubicBezTo>
                  <a:cubicBezTo>
                    <a:pt x="12030" y="1971"/>
                    <a:pt x="12051" y="1964"/>
                    <a:pt x="12073" y="1953"/>
                  </a:cubicBezTo>
                  <a:cubicBezTo>
                    <a:pt x="12436" y="1748"/>
                    <a:pt x="12819" y="1578"/>
                    <a:pt x="13239" y="1541"/>
                  </a:cubicBezTo>
                  <a:cubicBezTo>
                    <a:pt x="13355" y="1520"/>
                    <a:pt x="13472" y="1510"/>
                    <a:pt x="13588" y="1510"/>
                  </a:cubicBezTo>
                  <a:cubicBezTo>
                    <a:pt x="14252" y="1510"/>
                    <a:pt x="14899" y="1842"/>
                    <a:pt x="15299" y="2377"/>
                  </a:cubicBezTo>
                  <a:cubicBezTo>
                    <a:pt x="15437" y="2548"/>
                    <a:pt x="15534" y="2756"/>
                    <a:pt x="15662" y="2938"/>
                  </a:cubicBezTo>
                  <a:cubicBezTo>
                    <a:pt x="15426" y="2941"/>
                    <a:pt x="15186" y="2955"/>
                    <a:pt x="14951" y="2955"/>
                  </a:cubicBezTo>
                  <a:cubicBezTo>
                    <a:pt x="14783" y="2955"/>
                    <a:pt x="14618" y="2948"/>
                    <a:pt x="14457" y="2924"/>
                  </a:cubicBezTo>
                  <a:cubicBezTo>
                    <a:pt x="14165" y="2873"/>
                    <a:pt x="13878" y="2814"/>
                    <a:pt x="13608" y="2676"/>
                  </a:cubicBezTo>
                  <a:cubicBezTo>
                    <a:pt x="13576" y="2653"/>
                    <a:pt x="13518" y="2615"/>
                    <a:pt x="13478" y="2615"/>
                  </a:cubicBezTo>
                  <a:cubicBezTo>
                    <a:pt x="13452" y="2615"/>
                    <a:pt x="13434" y="2631"/>
                    <a:pt x="13437" y="2681"/>
                  </a:cubicBezTo>
                  <a:cubicBezTo>
                    <a:pt x="13649" y="3147"/>
                    <a:pt x="14459" y="3298"/>
                    <a:pt x="14927" y="3330"/>
                  </a:cubicBezTo>
                  <a:cubicBezTo>
                    <a:pt x="14971" y="3332"/>
                    <a:pt x="15015" y="3332"/>
                    <a:pt x="15059" y="3332"/>
                  </a:cubicBezTo>
                  <a:cubicBezTo>
                    <a:pt x="15280" y="3332"/>
                    <a:pt x="15503" y="3317"/>
                    <a:pt x="15724" y="3317"/>
                  </a:cubicBezTo>
                  <a:cubicBezTo>
                    <a:pt x="15937" y="3317"/>
                    <a:pt x="16149" y="3331"/>
                    <a:pt x="16358" y="3387"/>
                  </a:cubicBezTo>
                  <a:cubicBezTo>
                    <a:pt x="17040" y="3596"/>
                    <a:pt x="17546" y="4292"/>
                    <a:pt x="17295" y="5008"/>
                  </a:cubicBezTo>
                  <a:cubicBezTo>
                    <a:pt x="17282" y="5095"/>
                    <a:pt x="17232" y="5214"/>
                    <a:pt x="17207" y="5324"/>
                  </a:cubicBezTo>
                  <a:cubicBezTo>
                    <a:pt x="16902" y="5339"/>
                    <a:pt x="16583" y="5477"/>
                    <a:pt x="16297" y="5776"/>
                  </a:cubicBezTo>
                  <a:cubicBezTo>
                    <a:pt x="15903" y="6219"/>
                    <a:pt x="16285" y="7040"/>
                    <a:pt x="16861" y="7071"/>
                  </a:cubicBezTo>
                  <a:cubicBezTo>
                    <a:pt x="16866" y="7071"/>
                    <a:pt x="16872" y="7072"/>
                    <a:pt x="16877" y="7072"/>
                  </a:cubicBezTo>
                  <a:cubicBezTo>
                    <a:pt x="16998" y="7072"/>
                    <a:pt x="17025" y="6886"/>
                    <a:pt x="16898" y="6858"/>
                  </a:cubicBezTo>
                  <a:cubicBezTo>
                    <a:pt x="16765" y="6769"/>
                    <a:pt x="16649" y="6652"/>
                    <a:pt x="16588" y="6502"/>
                  </a:cubicBezTo>
                  <a:cubicBezTo>
                    <a:pt x="16385" y="6075"/>
                    <a:pt x="16846" y="5761"/>
                    <a:pt x="17259" y="5761"/>
                  </a:cubicBezTo>
                  <a:cubicBezTo>
                    <a:pt x="17386" y="5761"/>
                    <a:pt x="17508" y="5790"/>
                    <a:pt x="17606" y="5855"/>
                  </a:cubicBezTo>
                  <a:cubicBezTo>
                    <a:pt x="18141" y="6140"/>
                    <a:pt x="18136" y="6841"/>
                    <a:pt x="17858" y="7310"/>
                  </a:cubicBezTo>
                  <a:cubicBezTo>
                    <a:pt x="17718" y="7543"/>
                    <a:pt x="17530" y="7748"/>
                    <a:pt x="17395" y="7980"/>
                  </a:cubicBezTo>
                  <a:cubicBezTo>
                    <a:pt x="17338" y="8111"/>
                    <a:pt x="17439" y="8227"/>
                    <a:pt x="17505" y="8332"/>
                  </a:cubicBezTo>
                  <a:cubicBezTo>
                    <a:pt x="17739" y="8735"/>
                    <a:pt x="17726" y="9248"/>
                    <a:pt x="17499" y="9652"/>
                  </a:cubicBezTo>
                  <a:cubicBezTo>
                    <a:pt x="17285" y="10008"/>
                    <a:pt x="16894" y="10217"/>
                    <a:pt x="16494" y="10303"/>
                  </a:cubicBezTo>
                  <a:cubicBezTo>
                    <a:pt x="16495" y="10065"/>
                    <a:pt x="16423" y="9812"/>
                    <a:pt x="16255" y="9554"/>
                  </a:cubicBezTo>
                  <a:cubicBezTo>
                    <a:pt x="16096" y="9341"/>
                    <a:pt x="15878" y="9117"/>
                    <a:pt x="15616" y="9040"/>
                  </a:cubicBezTo>
                  <a:cubicBezTo>
                    <a:pt x="15643" y="8999"/>
                    <a:pt x="15667" y="8957"/>
                    <a:pt x="15688" y="8913"/>
                  </a:cubicBezTo>
                  <a:cubicBezTo>
                    <a:pt x="16027" y="8237"/>
                    <a:pt x="15611" y="7374"/>
                    <a:pt x="15000" y="7009"/>
                  </a:cubicBezTo>
                  <a:cubicBezTo>
                    <a:pt x="14860" y="6939"/>
                    <a:pt x="14683" y="6875"/>
                    <a:pt x="14516" y="6875"/>
                  </a:cubicBezTo>
                  <a:cubicBezTo>
                    <a:pt x="14410" y="6875"/>
                    <a:pt x="14309" y="6900"/>
                    <a:pt x="14224" y="6967"/>
                  </a:cubicBezTo>
                  <a:cubicBezTo>
                    <a:pt x="14184" y="6995"/>
                    <a:pt x="14191" y="7061"/>
                    <a:pt x="14234" y="7082"/>
                  </a:cubicBezTo>
                  <a:cubicBezTo>
                    <a:pt x="14244" y="7088"/>
                    <a:pt x="14254" y="7090"/>
                    <a:pt x="14262" y="7090"/>
                  </a:cubicBezTo>
                  <a:cubicBezTo>
                    <a:pt x="14291" y="7090"/>
                    <a:pt x="14314" y="7064"/>
                    <a:pt x="14344" y="7063"/>
                  </a:cubicBezTo>
                  <a:cubicBezTo>
                    <a:pt x="15033" y="7105"/>
                    <a:pt x="15643" y="8206"/>
                    <a:pt x="15258" y="8799"/>
                  </a:cubicBezTo>
                  <a:cubicBezTo>
                    <a:pt x="15175" y="8940"/>
                    <a:pt x="15063" y="9060"/>
                    <a:pt x="14921" y="9142"/>
                  </a:cubicBezTo>
                  <a:cubicBezTo>
                    <a:pt x="14867" y="9182"/>
                    <a:pt x="14786" y="9212"/>
                    <a:pt x="14710" y="9248"/>
                  </a:cubicBezTo>
                  <a:cubicBezTo>
                    <a:pt x="14710" y="9150"/>
                    <a:pt x="14691" y="9053"/>
                    <a:pt x="14647" y="8954"/>
                  </a:cubicBezTo>
                  <a:cubicBezTo>
                    <a:pt x="14590" y="8847"/>
                    <a:pt x="14519" y="8744"/>
                    <a:pt x="14411" y="8684"/>
                  </a:cubicBezTo>
                  <a:cubicBezTo>
                    <a:pt x="14402" y="8672"/>
                    <a:pt x="14388" y="8665"/>
                    <a:pt x="14373" y="8665"/>
                  </a:cubicBezTo>
                  <a:cubicBezTo>
                    <a:pt x="14360" y="8665"/>
                    <a:pt x="14348" y="8670"/>
                    <a:pt x="14338" y="8681"/>
                  </a:cubicBezTo>
                  <a:cubicBezTo>
                    <a:pt x="14305" y="8720"/>
                    <a:pt x="14349" y="8745"/>
                    <a:pt x="14362" y="8782"/>
                  </a:cubicBezTo>
                  <a:cubicBezTo>
                    <a:pt x="14556" y="9318"/>
                    <a:pt x="14086" y="9852"/>
                    <a:pt x="13602" y="10020"/>
                  </a:cubicBezTo>
                  <a:cubicBezTo>
                    <a:pt x="13505" y="10049"/>
                    <a:pt x="13409" y="10060"/>
                    <a:pt x="13313" y="10060"/>
                  </a:cubicBezTo>
                  <a:cubicBezTo>
                    <a:pt x="12977" y="10060"/>
                    <a:pt x="12644" y="9921"/>
                    <a:pt x="12314" y="9903"/>
                  </a:cubicBezTo>
                  <a:cubicBezTo>
                    <a:pt x="12227" y="9922"/>
                    <a:pt x="12172" y="9998"/>
                    <a:pt x="12159" y="10081"/>
                  </a:cubicBezTo>
                  <a:cubicBezTo>
                    <a:pt x="12080" y="10404"/>
                    <a:pt x="11749" y="10560"/>
                    <a:pt x="11455" y="10643"/>
                  </a:cubicBezTo>
                  <a:cubicBezTo>
                    <a:pt x="11378" y="10664"/>
                    <a:pt x="11303" y="10675"/>
                    <a:pt x="11233" y="10675"/>
                  </a:cubicBezTo>
                  <a:cubicBezTo>
                    <a:pt x="10865" y="10675"/>
                    <a:pt x="10594" y="10400"/>
                    <a:pt x="10462" y="10037"/>
                  </a:cubicBezTo>
                  <a:cubicBezTo>
                    <a:pt x="10441" y="9997"/>
                    <a:pt x="10421" y="9946"/>
                    <a:pt x="10400" y="9897"/>
                  </a:cubicBezTo>
                  <a:cubicBezTo>
                    <a:pt x="10469" y="9890"/>
                    <a:pt x="10537" y="9877"/>
                    <a:pt x="10605" y="9859"/>
                  </a:cubicBezTo>
                  <a:cubicBezTo>
                    <a:pt x="11073" y="9721"/>
                    <a:pt x="11502" y="9291"/>
                    <a:pt x="11493" y="8781"/>
                  </a:cubicBezTo>
                  <a:cubicBezTo>
                    <a:pt x="12194" y="8734"/>
                    <a:pt x="12891" y="8348"/>
                    <a:pt x="13158" y="7673"/>
                  </a:cubicBezTo>
                  <a:cubicBezTo>
                    <a:pt x="13402" y="7078"/>
                    <a:pt x="13292" y="6292"/>
                    <a:pt x="12773" y="5876"/>
                  </a:cubicBezTo>
                  <a:cubicBezTo>
                    <a:pt x="12513" y="5677"/>
                    <a:pt x="12218" y="5589"/>
                    <a:pt x="11922" y="5589"/>
                  </a:cubicBezTo>
                  <a:cubicBezTo>
                    <a:pt x="11379" y="5589"/>
                    <a:pt x="10833" y="5885"/>
                    <a:pt x="10493" y="6334"/>
                  </a:cubicBezTo>
                  <a:cubicBezTo>
                    <a:pt x="10216" y="6073"/>
                    <a:pt x="9880" y="5939"/>
                    <a:pt x="9552" y="5939"/>
                  </a:cubicBezTo>
                  <a:cubicBezTo>
                    <a:pt x="9165" y="5939"/>
                    <a:pt x="8788" y="6124"/>
                    <a:pt x="8528" y="6503"/>
                  </a:cubicBezTo>
                  <a:cubicBezTo>
                    <a:pt x="8440" y="6593"/>
                    <a:pt x="8131" y="7282"/>
                    <a:pt x="8367" y="7282"/>
                  </a:cubicBezTo>
                  <a:cubicBezTo>
                    <a:pt x="8369" y="7282"/>
                    <a:pt x="8371" y="7282"/>
                    <a:pt x="8372" y="7282"/>
                  </a:cubicBezTo>
                  <a:cubicBezTo>
                    <a:pt x="8417" y="7279"/>
                    <a:pt x="8455" y="7242"/>
                    <a:pt x="8458" y="7197"/>
                  </a:cubicBezTo>
                  <a:cubicBezTo>
                    <a:pt x="8598" y="6748"/>
                    <a:pt x="9027" y="6337"/>
                    <a:pt x="9508" y="6337"/>
                  </a:cubicBezTo>
                  <a:cubicBezTo>
                    <a:pt x="9579" y="6337"/>
                    <a:pt x="9651" y="6346"/>
                    <a:pt x="9724" y="6365"/>
                  </a:cubicBezTo>
                  <a:cubicBezTo>
                    <a:pt x="9993" y="6440"/>
                    <a:pt x="10199" y="6646"/>
                    <a:pt x="10441" y="6772"/>
                  </a:cubicBezTo>
                  <a:cubicBezTo>
                    <a:pt x="10463" y="6780"/>
                    <a:pt x="10486" y="6784"/>
                    <a:pt x="10509" y="6784"/>
                  </a:cubicBezTo>
                  <a:cubicBezTo>
                    <a:pt x="10556" y="6784"/>
                    <a:pt x="10603" y="6767"/>
                    <a:pt x="10640" y="6736"/>
                  </a:cubicBezTo>
                  <a:cubicBezTo>
                    <a:pt x="10846" y="6281"/>
                    <a:pt x="11370" y="5979"/>
                    <a:pt x="11871" y="5979"/>
                  </a:cubicBezTo>
                  <a:cubicBezTo>
                    <a:pt x="12165" y="5979"/>
                    <a:pt x="12451" y="6083"/>
                    <a:pt x="12660" y="6322"/>
                  </a:cubicBezTo>
                  <a:cubicBezTo>
                    <a:pt x="13100" y="6926"/>
                    <a:pt x="12842" y="7815"/>
                    <a:pt x="12199" y="8163"/>
                  </a:cubicBezTo>
                  <a:cubicBezTo>
                    <a:pt x="11968" y="8296"/>
                    <a:pt x="11700" y="8339"/>
                    <a:pt x="11444" y="8400"/>
                  </a:cubicBezTo>
                  <a:cubicBezTo>
                    <a:pt x="11219" y="8441"/>
                    <a:pt x="11140" y="8547"/>
                    <a:pt x="11177" y="8775"/>
                  </a:cubicBezTo>
                  <a:cubicBezTo>
                    <a:pt x="11156" y="9089"/>
                    <a:pt x="10875" y="9329"/>
                    <a:pt x="10605" y="9451"/>
                  </a:cubicBezTo>
                  <a:cubicBezTo>
                    <a:pt x="10473" y="9496"/>
                    <a:pt x="10338" y="9511"/>
                    <a:pt x="10202" y="9511"/>
                  </a:cubicBezTo>
                  <a:cubicBezTo>
                    <a:pt x="9923" y="9511"/>
                    <a:pt x="9638" y="9447"/>
                    <a:pt x="9357" y="9447"/>
                  </a:cubicBezTo>
                  <a:cubicBezTo>
                    <a:pt x="9320" y="9447"/>
                    <a:pt x="9282" y="9448"/>
                    <a:pt x="9245" y="9451"/>
                  </a:cubicBezTo>
                  <a:cubicBezTo>
                    <a:pt x="8749" y="9462"/>
                    <a:pt x="8293" y="9708"/>
                    <a:pt x="8004" y="10107"/>
                  </a:cubicBezTo>
                  <a:cubicBezTo>
                    <a:pt x="7967" y="10146"/>
                    <a:pt x="7972" y="10210"/>
                    <a:pt x="8011" y="10244"/>
                  </a:cubicBezTo>
                  <a:cubicBezTo>
                    <a:pt x="8029" y="10260"/>
                    <a:pt x="8052" y="10268"/>
                    <a:pt x="8074" y="10268"/>
                  </a:cubicBezTo>
                  <a:cubicBezTo>
                    <a:pt x="8097" y="10268"/>
                    <a:pt x="8120" y="10260"/>
                    <a:pt x="8139" y="10245"/>
                  </a:cubicBezTo>
                  <a:cubicBezTo>
                    <a:pt x="8414" y="10056"/>
                    <a:pt x="8736" y="9923"/>
                    <a:pt x="9065" y="9871"/>
                  </a:cubicBezTo>
                  <a:cubicBezTo>
                    <a:pt x="9149" y="9859"/>
                    <a:pt x="9233" y="9854"/>
                    <a:pt x="9318" y="9854"/>
                  </a:cubicBezTo>
                  <a:cubicBezTo>
                    <a:pt x="9542" y="9854"/>
                    <a:pt x="9769" y="9887"/>
                    <a:pt x="9994" y="9901"/>
                  </a:cubicBezTo>
                  <a:cubicBezTo>
                    <a:pt x="10007" y="10049"/>
                    <a:pt x="10125" y="10228"/>
                    <a:pt x="10177" y="10346"/>
                  </a:cubicBezTo>
                  <a:cubicBezTo>
                    <a:pt x="10347" y="10719"/>
                    <a:pt x="10716" y="10998"/>
                    <a:pt x="11131" y="11020"/>
                  </a:cubicBezTo>
                  <a:cubicBezTo>
                    <a:pt x="11145" y="11020"/>
                    <a:pt x="11159" y="11020"/>
                    <a:pt x="11173" y="11020"/>
                  </a:cubicBezTo>
                  <a:cubicBezTo>
                    <a:pt x="11668" y="11020"/>
                    <a:pt x="12188" y="10749"/>
                    <a:pt x="12406" y="10292"/>
                  </a:cubicBezTo>
                  <a:cubicBezTo>
                    <a:pt x="12700" y="10387"/>
                    <a:pt x="13023" y="10477"/>
                    <a:pt x="13337" y="10477"/>
                  </a:cubicBezTo>
                  <a:cubicBezTo>
                    <a:pt x="13546" y="10477"/>
                    <a:pt x="13751" y="10437"/>
                    <a:pt x="13943" y="10333"/>
                  </a:cubicBezTo>
                  <a:cubicBezTo>
                    <a:pt x="14216" y="10173"/>
                    <a:pt x="14507" y="9900"/>
                    <a:pt x="14639" y="9587"/>
                  </a:cubicBezTo>
                  <a:cubicBezTo>
                    <a:pt x="14661" y="9593"/>
                    <a:pt x="14684" y="9596"/>
                    <a:pt x="14709" y="9596"/>
                  </a:cubicBezTo>
                  <a:cubicBezTo>
                    <a:pt x="14753" y="9596"/>
                    <a:pt x="14800" y="9587"/>
                    <a:pt x="14840" y="9578"/>
                  </a:cubicBezTo>
                  <a:cubicBezTo>
                    <a:pt x="15110" y="9537"/>
                    <a:pt x="15344" y="9386"/>
                    <a:pt x="15516" y="9180"/>
                  </a:cubicBezTo>
                  <a:cubicBezTo>
                    <a:pt x="16135" y="9701"/>
                    <a:pt x="16410" y="10443"/>
                    <a:pt x="15635" y="11056"/>
                  </a:cubicBezTo>
                  <a:cubicBezTo>
                    <a:pt x="15419" y="11223"/>
                    <a:pt x="15157" y="11292"/>
                    <a:pt x="14902" y="11375"/>
                  </a:cubicBezTo>
                  <a:cubicBezTo>
                    <a:pt x="14956" y="11101"/>
                    <a:pt x="14899" y="10798"/>
                    <a:pt x="14684" y="10488"/>
                  </a:cubicBezTo>
                  <a:cubicBezTo>
                    <a:pt x="14655" y="10453"/>
                    <a:pt x="14639" y="10402"/>
                    <a:pt x="14604" y="10374"/>
                  </a:cubicBezTo>
                  <a:cubicBezTo>
                    <a:pt x="14599" y="10371"/>
                    <a:pt x="14593" y="10370"/>
                    <a:pt x="14588" y="10370"/>
                  </a:cubicBezTo>
                  <a:cubicBezTo>
                    <a:pt x="14570" y="10370"/>
                    <a:pt x="14554" y="10385"/>
                    <a:pt x="14556" y="10405"/>
                  </a:cubicBezTo>
                  <a:cubicBezTo>
                    <a:pt x="14644" y="10781"/>
                    <a:pt x="14695" y="11236"/>
                    <a:pt x="14432" y="11555"/>
                  </a:cubicBezTo>
                  <a:cubicBezTo>
                    <a:pt x="14107" y="11958"/>
                    <a:pt x="13594" y="12201"/>
                    <a:pt x="13081" y="12201"/>
                  </a:cubicBezTo>
                  <a:cubicBezTo>
                    <a:pt x="12846" y="12201"/>
                    <a:pt x="12612" y="12150"/>
                    <a:pt x="12395" y="12041"/>
                  </a:cubicBezTo>
                  <a:cubicBezTo>
                    <a:pt x="12129" y="11922"/>
                    <a:pt x="11896" y="11745"/>
                    <a:pt x="11655" y="11587"/>
                  </a:cubicBezTo>
                  <a:cubicBezTo>
                    <a:pt x="11597" y="11546"/>
                    <a:pt x="11550" y="11529"/>
                    <a:pt x="11510" y="11529"/>
                  </a:cubicBezTo>
                  <a:cubicBezTo>
                    <a:pt x="11416" y="11529"/>
                    <a:pt x="11354" y="11619"/>
                    <a:pt x="11265" y="11706"/>
                  </a:cubicBezTo>
                  <a:cubicBezTo>
                    <a:pt x="11114" y="11818"/>
                    <a:pt x="10931" y="11857"/>
                    <a:pt x="10747" y="11857"/>
                  </a:cubicBezTo>
                  <a:cubicBezTo>
                    <a:pt x="10650" y="11857"/>
                    <a:pt x="10552" y="11846"/>
                    <a:pt x="10458" y="11830"/>
                  </a:cubicBezTo>
                  <a:cubicBezTo>
                    <a:pt x="10406" y="11821"/>
                    <a:pt x="10332" y="11803"/>
                    <a:pt x="10264" y="11803"/>
                  </a:cubicBezTo>
                  <a:cubicBezTo>
                    <a:pt x="10184" y="11803"/>
                    <a:pt x="10113" y="11828"/>
                    <a:pt x="10094" y="11923"/>
                  </a:cubicBezTo>
                  <a:cubicBezTo>
                    <a:pt x="10073" y="12103"/>
                    <a:pt x="10232" y="12130"/>
                    <a:pt x="10385" y="12130"/>
                  </a:cubicBezTo>
                  <a:cubicBezTo>
                    <a:pt x="10446" y="12130"/>
                    <a:pt x="10505" y="12125"/>
                    <a:pt x="10552" y="12125"/>
                  </a:cubicBezTo>
                  <a:cubicBezTo>
                    <a:pt x="10865" y="12116"/>
                    <a:pt x="11167" y="12017"/>
                    <a:pt x="11444" y="11874"/>
                  </a:cubicBezTo>
                  <a:cubicBezTo>
                    <a:pt x="11875" y="12235"/>
                    <a:pt x="12387" y="12532"/>
                    <a:pt x="12954" y="12596"/>
                  </a:cubicBezTo>
                  <a:cubicBezTo>
                    <a:pt x="13010" y="12602"/>
                    <a:pt x="13067" y="12605"/>
                    <a:pt x="13125" y="12605"/>
                  </a:cubicBezTo>
                  <a:cubicBezTo>
                    <a:pt x="13316" y="12605"/>
                    <a:pt x="13511" y="12574"/>
                    <a:pt x="13700" y="12515"/>
                  </a:cubicBezTo>
                  <a:lnTo>
                    <a:pt x="13700" y="12515"/>
                  </a:lnTo>
                  <a:cubicBezTo>
                    <a:pt x="13527" y="12659"/>
                    <a:pt x="13309" y="12744"/>
                    <a:pt x="13095" y="12806"/>
                  </a:cubicBezTo>
                  <a:cubicBezTo>
                    <a:pt x="12922" y="12848"/>
                    <a:pt x="12747" y="12866"/>
                    <a:pt x="12573" y="12866"/>
                  </a:cubicBezTo>
                  <a:cubicBezTo>
                    <a:pt x="12063" y="12866"/>
                    <a:pt x="11549" y="12719"/>
                    <a:pt x="11052" y="12621"/>
                  </a:cubicBezTo>
                  <a:cubicBezTo>
                    <a:pt x="11027" y="12610"/>
                    <a:pt x="10999" y="12604"/>
                    <a:pt x="10973" y="12604"/>
                  </a:cubicBezTo>
                  <a:cubicBezTo>
                    <a:pt x="10930" y="12604"/>
                    <a:pt x="10891" y="12621"/>
                    <a:pt x="10874" y="12670"/>
                  </a:cubicBezTo>
                  <a:cubicBezTo>
                    <a:pt x="10839" y="12773"/>
                    <a:pt x="10956" y="12811"/>
                    <a:pt x="11025" y="12853"/>
                  </a:cubicBezTo>
                  <a:cubicBezTo>
                    <a:pt x="11232" y="12991"/>
                    <a:pt x="11454" y="13108"/>
                    <a:pt x="11692" y="13176"/>
                  </a:cubicBezTo>
                  <a:cubicBezTo>
                    <a:pt x="11696" y="13193"/>
                    <a:pt x="11697" y="13208"/>
                    <a:pt x="11697" y="13222"/>
                  </a:cubicBezTo>
                  <a:cubicBezTo>
                    <a:pt x="11724" y="13423"/>
                    <a:pt x="11749" y="13626"/>
                    <a:pt x="11769" y="13829"/>
                  </a:cubicBezTo>
                  <a:cubicBezTo>
                    <a:pt x="11499" y="13654"/>
                    <a:pt x="11167" y="13588"/>
                    <a:pt x="10872" y="13471"/>
                  </a:cubicBezTo>
                  <a:cubicBezTo>
                    <a:pt x="10864" y="13466"/>
                    <a:pt x="10856" y="13464"/>
                    <a:pt x="10847" y="13464"/>
                  </a:cubicBezTo>
                  <a:cubicBezTo>
                    <a:pt x="10831" y="13464"/>
                    <a:pt x="10815" y="13472"/>
                    <a:pt x="10807" y="13487"/>
                  </a:cubicBezTo>
                  <a:cubicBezTo>
                    <a:pt x="10791" y="13516"/>
                    <a:pt x="10814" y="13547"/>
                    <a:pt x="10844" y="13553"/>
                  </a:cubicBezTo>
                  <a:cubicBezTo>
                    <a:pt x="11156" y="13724"/>
                    <a:pt x="11385" y="14028"/>
                    <a:pt x="11707" y="14188"/>
                  </a:cubicBezTo>
                  <a:cubicBezTo>
                    <a:pt x="11732" y="14200"/>
                    <a:pt x="11756" y="14206"/>
                    <a:pt x="11780" y="14206"/>
                  </a:cubicBezTo>
                  <a:cubicBezTo>
                    <a:pt x="11787" y="14206"/>
                    <a:pt x="11795" y="14206"/>
                    <a:pt x="11803" y="14204"/>
                  </a:cubicBezTo>
                  <a:cubicBezTo>
                    <a:pt x="11817" y="14404"/>
                    <a:pt x="11828" y="14605"/>
                    <a:pt x="11833" y="14804"/>
                  </a:cubicBezTo>
                  <a:cubicBezTo>
                    <a:pt x="11667" y="14711"/>
                    <a:pt x="11476" y="14660"/>
                    <a:pt x="11325" y="14547"/>
                  </a:cubicBezTo>
                  <a:cubicBezTo>
                    <a:pt x="11316" y="14539"/>
                    <a:pt x="11305" y="14535"/>
                    <a:pt x="11295" y="14535"/>
                  </a:cubicBezTo>
                  <a:cubicBezTo>
                    <a:pt x="11277" y="14535"/>
                    <a:pt x="11260" y="14545"/>
                    <a:pt x="11252" y="14562"/>
                  </a:cubicBezTo>
                  <a:cubicBezTo>
                    <a:pt x="11227" y="14641"/>
                    <a:pt x="11329" y="14694"/>
                    <a:pt x="11377" y="14740"/>
                  </a:cubicBezTo>
                  <a:cubicBezTo>
                    <a:pt x="11537" y="14860"/>
                    <a:pt x="11676" y="15008"/>
                    <a:pt x="11837" y="15125"/>
                  </a:cubicBezTo>
                  <a:cubicBezTo>
                    <a:pt x="11837" y="15508"/>
                    <a:pt x="11818" y="15890"/>
                    <a:pt x="11774" y="16267"/>
                  </a:cubicBezTo>
                  <a:cubicBezTo>
                    <a:pt x="11677" y="16813"/>
                    <a:pt x="11693" y="17220"/>
                    <a:pt x="11209" y="17220"/>
                  </a:cubicBezTo>
                  <a:cubicBezTo>
                    <a:pt x="11116" y="17220"/>
                    <a:pt x="11004" y="17205"/>
                    <a:pt x="10869" y="17173"/>
                  </a:cubicBezTo>
                  <a:cubicBezTo>
                    <a:pt x="10792" y="16925"/>
                    <a:pt x="10827" y="16660"/>
                    <a:pt x="10828" y="16405"/>
                  </a:cubicBezTo>
                  <a:cubicBezTo>
                    <a:pt x="10837" y="15776"/>
                    <a:pt x="10761" y="15140"/>
                    <a:pt x="10578" y="14536"/>
                  </a:cubicBezTo>
                  <a:cubicBezTo>
                    <a:pt x="10192" y="13487"/>
                    <a:pt x="9612" y="12375"/>
                    <a:pt x="8673" y="11725"/>
                  </a:cubicBezTo>
                  <a:cubicBezTo>
                    <a:pt x="8897" y="11644"/>
                    <a:pt x="9105" y="11522"/>
                    <a:pt x="9278" y="11346"/>
                  </a:cubicBezTo>
                  <a:cubicBezTo>
                    <a:pt x="9329" y="11282"/>
                    <a:pt x="9407" y="11221"/>
                    <a:pt x="9417" y="11136"/>
                  </a:cubicBezTo>
                  <a:cubicBezTo>
                    <a:pt x="9414" y="11085"/>
                    <a:pt x="9371" y="11054"/>
                    <a:pt x="9327" y="11054"/>
                  </a:cubicBezTo>
                  <a:cubicBezTo>
                    <a:pt x="9324" y="11054"/>
                    <a:pt x="9321" y="11054"/>
                    <a:pt x="9319" y="11054"/>
                  </a:cubicBezTo>
                  <a:cubicBezTo>
                    <a:pt x="9122" y="11064"/>
                    <a:pt x="8957" y="11210"/>
                    <a:pt x="8775" y="11272"/>
                  </a:cubicBezTo>
                  <a:cubicBezTo>
                    <a:pt x="8454" y="11406"/>
                    <a:pt x="8105" y="11448"/>
                    <a:pt x="7759" y="11450"/>
                  </a:cubicBezTo>
                  <a:cubicBezTo>
                    <a:pt x="7753" y="11451"/>
                    <a:pt x="7747" y="11451"/>
                    <a:pt x="7741" y="11451"/>
                  </a:cubicBezTo>
                  <a:cubicBezTo>
                    <a:pt x="6872" y="11451"/>
                    <a:pt x="5754" y="10915"/>
                    <a:pt x="5879" y="9901"/>
                  </a:cubicBezTo>
                  <a:cubicBezTo>
                    <a:pt x="6075" y="8791"/>
                    <a:pt x="7185" y="8632"/>
                    <a:pt x="8117" y="8501"/>
                  </a:cubicBezTo>
                  <a:cubicBezTo>
                    <a:pt x="8975" y="8323"/>
                    <a:pt x="9857" y="8076"/>
                    <a:pt x="10567" y="7541"/>
                  </a:cubicBezTo>
                  <a:cubicBezTo>
                    <a:pt x="10627" y="7494"/>
                    <a:pt x="10682" y="7440"/>
                    <a:pt x="10740" y="7390"/>
                  </a:cubicBezTo>
                  <a:cubicBezTo>
                    <a:pt x="10815" y="7325"/>
                    <a:pt x="10752" y="7219"/>
                    <a:pt x="10673" y="7219"/>
                  </a:cubicBezTo>
                  <a:cubicBezTo>
                    <a:pt x="10656" y="7219"/>
                    <a:pt x="10639" y="7223"/>
                    <a:pt x="10622" y="7234"/>
                  </a:cubicBezTo>
                  <a:cubicBezTo>
                    <a:pt x="10241" y="7449"/>
                    <a:pt x="9854" y="7656"/>
                    <a:pt x="9428" y="7765"/>
                  </a:cubicBezTo>
                  <a:cubicBezTo>
                    <a:pt x="8911" y="7905"/>
                    <a:pt x="8388" y="8024"/>
                    <a:pt x="7859" y="8109"/>
                  </a:cubicBezTo>
                  <a:cubicBezTo>
                    <a:pt x="7224" y="8199"/>
                    <a:pt x="6550" y="8308"/>
                    <a:pt x="6064" y="8763"/>
                  </a:cubicBezTo>
                  <a:cubicBezTo>
                    <a:pt x="5832" y="8965"/>
                    <a:pt x="5657" y="9226"/>
                    <a:pt x="5555" y="9512"/>
                  </a:cubicBezTo>
                  <a:cubicBezTo>
                    <a:pt x="5245" y="9743"/>
                    <a:pt x="4862" y="9885"/>
                    <a:pt x="4476" y="9885"/>
                  </a:cubicBezTo>
                  <a:cubicBezTo>
                    <a:pt x="4358" y="9885"/>
                    <a:pt x="4240" y="9871"/>
                    <a:pt x="4124" y="9843"/>
                  </a:cubicBezTo>
                  <a:cubicBezTo>
                    <a:pt x="3712" y="9737"/>
                    <a:pt x="3423" y="9432"/>
                    <a:pt x="3134" y="9134"/>
                  </a:cubicBezTo>
                  <a:cubicBezTo>
                    <a:pt x="3069" y="9059"/>
                    <a:pt x="2992" y="9036"/>
                    <a:pt x="2910" y="9036"/>
                  </a:cubicBezTo>
                  <a:cubicBezTo>
                    <a:pt x="2776" y="9036"/>
                    <a:pt x="2628" y="9099"/>
                    <a:pt x="2492" y="9099"/>
                  </a:cubicBezTo>
                  <a:cubicBezTo>
                    <a:pt x="2483" y="9099"/>
                    <a:pt x="2474" y="9098"/>
                    <a:pt x="2465" y="9098"/>
                  </a:cubicBezTo>
                  <a:cubicBezTo>
                    <a:pt x="2034" y="9084"/>
                    <a:pt x="1579" y="8870"/>
                    <a:pt x="1339" y="8503"/>
                  </a:cubicBezTo>
                  <a:cubicBezTo>
                    <a:pt x="1068" y="7980"/>
                    <a:pt x="1505" y="7350"/>
                    <a:pt x="2002" y="7157"/>
                  </a:cubicBezTo>
                  <a:cubicBezTo>
                    <a:pt x="2126" y="7100"/>
                    <a:pt x="2257" y="7072"/>
                    <a:pt x="2389" y="7042"/>
                  </a:cubicBezTo>
                  <a:lnTo>
                    <a:pt x="2389" y="7042"/>
                  </a:lnTo>
                  <a:cubicBezTo>
                    <a:pt x="2380" y="7280"/>
                    <a:pt x="2423" y="7513"/>
                    <a:pt x="2517" y="7698"/>
                  </a:cubicBezTo>
                  <a:cubicBezTo>
                    <a:pt x="2550" y="7762"/>
                    <a:pt x="2607" y="7790"/>
                    <a:pt x="2664" y="7790"/>
                  </a:cubicBezTo>
                  <a:cubicBezTo>
                    <a:pt x="2761" y="7790"/>
                    <a:pt x="2857" y="7709"/>
                    <a:pt x="2834" y="7588"/>
                  </a:cubicBezTo>
                  <a:cubicBezTo>
                    <a:pt x="2720" y="7113"/>
                    <a:pt x="2661" y="6556"/>
                    <a:pt x="2955" y="6131"/>
                  </a:cubicBezTo>
                  <a:cubicBezTo>
                    <a:pt x="2980" y="6094"/>
                    <a:pt x="3028" y="6052"/>
                    <a:pt x="3065" y="6020"/>
                  </a:cubicBezTo>
                  <a:cubicBezTo>
                    <a:pt x="3090" y="5995"/>
                    <a:pt x="3064" y="5960"/>
                    <a:pt x="3037" y="5960"/>
                  </a:cubicBezTo>
                  <a:cubicBezTo>
                    <a:pt x="3030" y="5960"/>
                    <a:pt x="3024" y="5962"/>
                    <a:pt x="3018" y="5967"/>
                  </a:cubicBezTo>
                  <a:cubicBezTo>
                    <a:pt x="2716" y="6080"/>
                    <a:pt x="2524" y="6367"/>
                    <a:pt x="2439" y="6694"/>
                  </a:cubicBezTo>
                  <a:cubicBezTo>
                    <a:pt x="2404" y="6690"/>
                    <a:pt x="2370" y="6689"/>
                    <a:pt x="2335" y="6689"/>
                  </a:cubicBezTo>
                  <a:cubicBezTo>
                    <a:pt x="1958" y="6689"/>
                    <a:pt x="1596" y="6873"/>
                    <a:pt x="1332" y="7153"/>
                  </a:cubicBezTo>
                  <a:cubicBezTo>
                    <a:pt x="661" y="6851"/>
                    <a:pt x="453" y="5822"/>
                    <a:pt x="1086" y="5375"/>
                  </a:cubicBezTo>
                  <a:cubicBezTo>
                    <a:pt x="1125" y="5343"/>
                    <a:pt x="1161" y="5308"/>
                    <a:pt x="1197" y="5276"/>
                  </a:cubicBezTo>
                  <a:cubicBezTo>
                    <a:pt x="1359" y="5480"/>
                    <a:pt x="1595" y="5644"/>
                    <a:pt x="1910" y="5736"/>
                  </a:cubicBezTo>
                  <a:cubicBezTo>
                    <a:pt x="2010" y="5757"/>
                    <a:pt x="2111" y="5768"/>
                    <a:pt x="2213" y="5768"/>
                  </a:cubicBezTo>
                  <a:cubicBezTo>
                    <a:pt x="2724" y="5768"/>
                    <a:pt x="3236" y="5508"/>
                    <a:pt x="3583" y="5145"/>
                  </a:cubicBezTo>
                  <a:cubicBezTo>
                    <a:pt x="3621" y="5108"/>
                    <a:pt x="3609" y="5041"/>
                    <a:pt x="3567" y="5013"/>
                  </a:cubicBezTo>
                  <a:cubicBezTo>
                    <a:pt x="3550" y="5001"/>
                    <a:pt x="3535" y="4997"/>
                    <a:pt x="3520" y="4997"/>
                  </a:cubicBezTo>
                  <a:cubicBezTo>
                    <a:pt x="3470" y="4997"/>
                    <a:pt x="3432" y="5056"/>
                    <a:pt x="3385" y="5081"/>
                  </a:cubicBezTo>
                  <a:cubicBezTo>
                    <a:pt x="3052" y="5244"/>
                    <a:pt x="2676" y="5393"/>
                    <a:pt x="2298" y="5393"/>
                  </a:cubicBezTo>
                  <a:cubicBezTo>
                    <a:pt x="2208" y="5393"/>
                    <a:pt x="2118" y="5385"/>
                    <a:pt x="2028" y="5366"/>
                  </a:cubicBezTo>
                  <a:cubicBezTo>
                    <a:pt x="1320" y="5214"/>
                    <a:pt x="1121" y="4279"/>
                    <a:pt x="1543" y="3750"/>
                  </a:cubicBezTo>
                  <a:cubicBezTo>
                    <a:pt x="1812" y="3446"/>
                    <a:pt x="2099" y="3385"/>
                    <a:pt x="2354" y="3385"/>
                  </a:cubicBezTo>
                  <a:cubicBezTo>
                    <a:pt x="2523" y="3385"/>
                    <a:pt x="2678" y="3412"/>
                    <a:pt x="2803" y="3412"/>
                  </a:cubicBezTo>
                  <a:cubicBezTo>
                    <a:pt x="2920" y="3412"/>
                    <a:pt x="3012" y="3389"/>
                    <a:pt x="3067" y="3300"/>
                  </a:cubicBezTo>
                  <a:cubicBezTo>
                    <a:pt x="3131" y="3134"/>
                    <a:pt x="2987" y="2971"/>
                    <a:pt x="3006" y="2799"/>
                  </a:cubicBezTo>
                  <a:cubicBezTo>
                    <a:pt x="3020" y="2280"/>
                    <a:pt x="3538" y="1948"/>
                    <a:pt x="4008" y="1879"/>
                  </a:cubicBezTo>
                  <a:cubicBezTo>
                    <a:pt x="4063" y="1871"/>
                    <a:pt x="4118" y="1867"/>
                    <a:pt x="4173" y="1867"/>
                  </a:cubicBezTo>
                  <a:cubicBezTo>
                    <a:pt x="4437" y="1867"/>
                    <a:pt x="4696" y="1953"/>
                    <a:pt x="4948" y="2027"/>
                  </a:cubicBezTo>
                  <a:cubicBezTo>
                    <a:pt x="4966" y="2033"/>
                    <a:pt x="4985" y="2037"/>
                    <a:pt x="5004" y="2037"/>
                  </a:cubicBezTo>
                  <a:cubicBezTo>
                    <a:pt x="5074" y="2037"/>
                    <a:pt x="5140" y="1992"/>
                    <a:pt x="5165" y="1923"/>
                  </a:cubicBezTo>
                  <a:cubicBezTo>
                    <a:pt x="5192" y="1847"/>
                    <a:pt x="5158" y="1749"/>
                    <a:pt x="5082" y="1715"/>
                  </a:cubicBezTo>
                  <a:cubicBezTo>
                    <a:pt x="4935" y="1645"/>
                    <a:pt x="4783" y="1581"/>
                    <a:pt x="4627" y="1537"/>
                  </a:cubicBezTo>
                  <a:cubicBezTo>
                    <a:pt x="4867" y="798"/>
                    <a:pt x="5406" y="461"/>
                    <a:pt x="6042" y="461"/>
                  </a:cubicBezTo>
                  <a:cubicBezTo>
                    <a:pt x="6252" y="461"/>
                    <a:pt x="6474" y="498"/>
                    <a:pt x="6699" y="570"/>
                  </a:cubicBezTo>
                  <a:cubicBezTo>
                    <a:pt x="6465" y="822"/>
                    <a:pt x="6298" y="1140"/>
                    <a:pt x="6227" y="1478"/>
                  </a:cubicBezTo>
                  <a:cubicBezTo>
                    <a:pt x="6179" y="1731"/>
                    <a:pt x="6180" y="2052"/>
                    <a:pt x="6322" y="2279"/>
                  </a:cubicBezTo>
                  <a:cubicBezTo>
                    <a:pt x="5819" y="2507"/>
                    <a:pt x="5515" y="3111"/>
                    <a:pt x="5613" y="3663"/>
                  </a:cubicBezTo>
                  <a:cubicBezTo>
                    <a:pt x="5576" y="3662"/>
                    <a:pt x="5539" y="3661"/>
                    <a:pt x="5502" y="3661"/>
                  </a:cubicBezTo>
                  <a:cubicBezTo>
                    <a:pt x="5117" y="3661"/>
                    <a:pt x="4722" y="3759"/>
                    <a:pt x="4447" y="4045"/>
                  </a:cubicBezTo>
                  <a:cubicBezTo>
                    <a:pt x="4227" y="4278"/>
                    <a:pt x="4062" y="4631"/>
                    <a:pt x="4139" y="4954"/>
                  </a:cubicBezTo>
                  <a:cubicBezTo>
                    <a:pt x="4142" y="5006"/>
                    <a:pt x="4176" y="5028"/>
                    <a:pt x="4212" y="5028"/>
                  </a:cubicBezTo>
                  <a:cubicBezTo>
                    <a:pt x="4260" y="5028"/>
                    <a:pt x="4311" y="4986"/>
                    <a:pt x="4283" y="4921"/>
                  </a:cubicBezTo>
                  <a:cubicBezTo>
                    <a:pt x="4347" y="4473"/>
                    <a:pt x="4758" y="4101"/>
                    <a:pt x="5211" y="4070"/>
                  </a:cubicBezTo>
                  <a:cubicBezTo>
                    <a:pt x="5439" y="4036"/>
                    <a:pt x="5681" y="4072"/>
                    <a:pt x="5903" y="4019"/>
                  </a:cubicBezTo>
                  <a:cubicBezTo>
                    <a:pt x="6018" y="3965"/>
                    <a:pt x="6036" y="3795"/>
                    <a:pt x="5932" y="3718"/>
                  </a:cubicBezTo>
                  <a:cubicBezTo>
                    <a:pt x="5681" y="3287"/>
                    <a:pt x="6044" y="2694"/>
                    <a:pt x="6501" y="2581"/>
                  </a:cubicBezTo>
                  <a:cubicBezTo>
                    <a:pt x="6546" y="2560"/>
                    <a:pt x="6602" y="2554"/>
                    <a:pt x="6664" y="2554"/>
                  </a:cubicBezTo>
                  <a:cubicBezTo>
                    <a:pt x="6765" y="2554"/>
                    <a:pt x="6879" y="2571"/>
                    <a:pt x="6979" y="2571"/>
                  </a:cubicBezTo>
                  <a:cubicBezTo>
                    <a:pt x="7110" y="2571"/>
                    <a:pt x="7215" y="2541"/>
                    <a:pt x="7235" y="2401"/>
                  </a:cubicBezTo>
                  <a:cubicBezTo>
                    <a:pt x="7230" y="2213"/>
                    <a:pt x="7055" y="2185"/>
                    <a:pt x="6882" y="2185"/>
                  </a:cubicBezTo>
                  <a:cubicBezTo>
                    <a:pt x="6808" y="2185"/>
                    <a:pt x="6734" y="2190"/>
                    <a:pt x="6675" y="2190"/>
                  </a:cubicBezTo>
                  <a:cubicBezTo>
                    <a:pt x="6669" y="2190"/>
                    <a:pt x="6663" y="2190"/>
                    <a:pt x="6657" y="2190"/>
                  </a:cubicBezTo>
                  <a:cubicBezTo>
                    <a:pt x="6620" y="2193"/>
                    <a:pt x="6585" y="2198"/>
                    <a:pt x="6550" y="2205"/>
                  </a:cubicBezTo>
                  <a:cubicBezTo>
                    <a:pt x="6411" y="1663"/>
                    <a:pt x="6683" y="1070"/>
                    <a:pt x="7101" y="721"/>
                  </a:cubicBezTo>
                  <a:cubicBezTo>
                    <a:pt x="7376" y="494"/>
                    <a:pt x="7725" y="393"/>
                    <a:pt x="8077" y="393"/>
                  </a:cubicBezTo>
                  <a:close/>
                  <a:moveTo>
                    <a:pt x="3549" y="14965"/>
                  </a:moveTo>
                  <a:cubicBezTo>
                    <a:pt x="3668" y="15021"/>
                    <a:pt x="3782" y="15086"/>
                    <a:pt x="3896" y="15154"/>
                  </a:cubicBezTo>
                  <a:cubicBezTo>
                    <a:pt x="5024" y="15850"/>
                    <a:pt x="6082" y="16672"/>
                    <a:pt x="7044" y="17593"/>
                  </a:cubicBezTo>
                  <a:cubicBezTo>
                    <a:pt x="6141" y="17192"/>
                    <a:pt x="5167" y="16944"/>
                    <a:pt x="4181" y="16864"/>
                  </a:cubicBezTo>
                  <a:cubicBezTo>
                    <a:pt x="3902" y="16266"/>
                    <a:pt x="3679" y="15621"/>
                    <a:pt x="3549" y="14965"/>
                  </a:cubicBezTo>
                  <a:close/>
                  <a:moveTo>
                    <a:pt x="16909" y="14410"/>
                  </a:moveTo>
                  <a:lnTo>
                    <a:pt x="16909" y="14410"/>
                  </a:lnTo>
                  <a:cubicBezTo>
                    <a:pt x="16249" y="15388"/>
                    <a:pt x="15412" y="16239"/>
                    <a:pt x="14654" y="17145"/>
                  </a:cubicBezTo>
                  <a:cubicBezTo>
                    <a:pt x="14424" y="17413"/>
                    <a:pt x="14199" y="17686"/>
                    <a:pt x="13981" y="17964"/>
                  </a:cubicBezTo>
                  <a:cubicBezTo>
                    <a:pt x="14188" y="17376"/>
                    <a:pt x="14339" y="16762"/>
                    <a:pt x="14322" y="16138"/>
                  </a:cubicBezTo>
                  <a:cubicBezTo>
                    <a:pt x="14322" y="16137"/>
                    <a:pt x="14322" y="16136"/>
                    <a:pt x="14322" y="16134"/>
                  </a:cubicBezTo>
                  <a:cubicBezTo>
                    <a:pt x="15077" y="15453"/>
                    <a:pt x="15931" y="14880"/>
                    <a:pt x="16909" y="14410"/>
                  </a:cubicBezTo>
                  <a:close/>
                  <a:moveTo>
                    <a:pt x="3550" y="14824"/>
                  </a:moveTo>
                  <a:lnTo>
                    <a:pt x="3550" y="14824"/>
                  </a:lnTo>
                  <a:cubicBezTo>
                    <a:pt x="5510" y="15014"/>
                    <a:pt x="7817" y="15352"/>
                    <a:pt x="8520" y="17394"/>
                  </a:cubicBezTo>
                  <a:cubicBezTo>
                    <a:pt x="8617" y="17810"/>
                    <a:pt x="8672" y="18240"/>
                    <a:pt x="8747" y="18659"/>
                  </a:cubicBezTo>
                  <a:cubicBezTo>
                    <a:pt x="8765" y="18778"/>
                    <a:pt x="8771" y="18897"/>
                    <a:pt x="8775" y="19016"/>
                  </a:cubicBezTo>
                  <a:cubicBezTo>
                    <a:pt x="8219" y="18367"/>
                    <a:pt x="7589" y="17777"/>
                    <a:pt x="6936" y="17228"/>
                  </a:cubicBezTo>
                  <a:cubicBezTo>
                    <a:pt x="5938" y="16378"/>
                    <a:pt x="4930" y="15493"/>
                    <a:pt x="3753" y="14897"/>
                  </a:cubicBezTo>
                  <a:cubicBezTo>
                    <a:pt x="3717" y="14883"/>
                    <a:pt x="3629" y="14841"/>
                    <a:pt x="3550" y="14824"/>
                  </a:cubicBezTo>
                  <a:close/>
                  <a:moveTo>
                    <a:pt x="8800" y="18026"/>
                  </a:moveTo>
                  <a:cubicBezTo>
                    <a:pt x="8823" y="18043"/>
                    <a:pt x="8847" y="18059"/>
                    <a:pt x="8871" y="18074"/>
                  </a:cubicBezTo>
                  <a:cubicBezTo>
                    <a:pt x="8928" y="18112"/>
                    <a:pt x="8985" y="18147"/>
                    <a:pt x="9041" y="18184"/>
                  </a:cubicBezTo>
                  <a:cubicBezTo>
                    <a:pt x="9168" y="18702"/>
                    <a:pt x="9260" y="19235"/>
                    <a:pt x="9361" y="19763"/>
                  </a:cubicBezTo>
                  <a:cubicBezTo>
                    <a:pt x="9218" y="19561"/>
                    <a:pt x="9067" y="19366"/>
                    <a:pt x="8909" y="19175"/>
                  </a:cubicBezTo>
                  <a:cubicBezTo>
                    <a:pt x="8931" y="19143"/>
                    <a:pt x="8937" y="19091"/>
                    <a:pt x="8928" y="19047"/>
                  </a:cubicBezTo>
                  <a:cubicBezTo>
                    <a:pt x="8900" y="18738"/>
                    <a:pt x="8863" y="18427"/>
                    <a:pt x="8816" y="18118"/>
                  </a:cubicBezTo>
                  <a:cubicBezTo>
                    <a:pt x="8810" y="18087"/>
                    <a:pt x="8805" y="18057"/>
                    <a:pt x="8800" y="18026"/>
                  </a:cubicBezTo>
                  <a:close/>
                  <a:moveTo>
                    <a:pt x="17148" y="14396"/>
                  </a:moveTo>
                  <a:cubicBezTo>
                    <a:pt x="16898" y="15419"/>
                    <a:pt x="16572" y="16424"/>
                    <a:pt x="16122" y="17379"/>
                  </a:cubicBezTo>
                  <a:cubicBezTo>
                    <a:pt x="15989" y="17667"/>
                    <a:pt x="15845" y="17951"/>
                    <a:pt x="15701" y="18235"/>
                  </a:cubicBezTo>
                  <a:cubicBezTo>
                    <a:pt x="15586" y="18493"/>
                    <a:pt x="15399" y="18746"/>
                    <a:pt x="15397" y="19038"/>
                  </a:cubicBezTo>
                  <a:cubicBezTo>
                    <a:pt x="15400" y="19072"/>
                    <a:pt x="15412" y="19101"/>
                    <a:pt x="15427" y="19128"/>
                  </a:cubicBezTo>
                  <a:cubicBezTo>
                    <a:pt x="14941" y="19170"/>
                    <a:pt x="13890" y="19662"/>
                    <a:pt x="13586" y="19804"/>
                  </a:cubicBezTo>
                  <a:cubicBezTo>
                    <a:pt x="13289" y="19956"/>
                    <a:pt x="12996" y="20127"/>
                    <a:pt x="12726" y="20328"/>
                  </a:cubicBezTo>
                  <a:cubicBezTo>
                    <a:pt x="13006" y="19887"/>
                    <a:pt x="13292" y="19451"/>
                    <a:pt x="13581" y="19016"/>
                  </a:cubicBezTo>
                  <a:cubicBezTo>
                    <a:pt x="14669" y="17422"/>
                    <a:pt x="16004" y="16012"/>
                    <a:pt x="17121" y="14438"/>
                  </a:cubicBezTo>
                  <a:cubicBezTo>
                    <a:pt x="17128" y="14425"/>
                    <a:pt x="17136" y="14410"/>
                    <a:pt x="17148" y="14396"/>
                  </a:cubicBezTo>
                  <a:close/>
                  <a:moveTo>
                    <a:pt x="18586" y="18930"/>
                  </a:moveTo>
                  <a:lnTo>
                    <a:pt x="18586" y="18930"/>
                  </a:lnTo>
                  <a:cubicBezTo>
                    <a:pt x="18287" y="19909"/>
                    <a:pt x="17704" y="20053"/>
                    <a:pt x="16925" y="20522"/>
                  </a:cubicBezTo>
                  <a:cubicBezTo>
                    <a:pt x="17089" y="19693"/>
                    <a:pt x="17868" y="19245"/>
                    <a:pt x="18586" y="18930"/>
                  </a:cubicBezTo>
                  <a:close/>
                  <a:moveTo>
                    <a:pt x="4236" y="16974"/>
                  </a:moveTo>
                  <a:lnTo>
                    <a:pt x="4236" y="16974"/>
                  </a:lnTo>
                  <a:cubicBezTo>
                    <a:pt x="4347" y="16994"/>
                    <a:pt x="4460" y="17013"/>
                    <a:pt x="4570" y="17034"/>
                  </a:cubicBezTo>
                  <a:cubicBezTo>
                    <a:pt x="5516" y="17204"/>
                    <a:pt x="6435" y="17476"/>
                    <a:pt x="7317" y="17861"/>
                  </a:cubicBezTo>
                  <a:cubicBezTo>
                    <a:pt x="7806" y="18348"/>
                    <a:pt x="8269" y="18862"/>
                    <a:pt x="8702" y="19397"/>
                  </a:cubicBezTo>
                  <a:cubicBezTo>
                    <a:pt x="9176" y="20000"/>
                    <a:pt x="9538" y="20691"/>
                    <a:pt x="9886" y="21382"/>
                  </a:cubicBezTo>
                  <a:cubicBezTo>
                    <a:pt x="9679" y="21279"/>
                    <a:pt x="9468" y="21186"/>
                    <a:pt x="9256" y="21092"/>
                  </a:cubicBezTo>
                  <a:cubicBezTo>
                    <a:pt x="8258" y="20702"/>
                    <a:pt x="7181" y="20432"/>
                    <a:pt x="6105" y="20432"/>
                  </a:cubicBezTo>
                  <a:cubicBezTo>
                    <a:pt x="6031" y="20432"/>
                    <a:pt x="5958" y="20433"/>
                    <a:pt x="5885" y="20436"/>
                  </a:cubicBezTo>
                  <a:cubicBezTo>
                    <a:pt x="5728" y="20220"/>
                    <a:pt x="5584" y="19994"/>
                    <a:pt x="5460" y="19753"/>
                  </a:cubicBezTo>
                  <a:cubicBezTo>
                    <a:pt x="5358" y="19542"/>
                    <a:pt x="5264" y="19312"/>
                    <a:pt x="5260" y="19070"/>
                  </a:cubicBezTo>
                  <a:cubicBezTo>
                    <a:pt x="5262" y="18888"/>
                    <a:pt x="5353" y="18681"/>
                    <a:pt x="5222" y="18516"/>
                  </a:cubicBezTo>
                  <a:cubicBezTo>
                    <a:pt x="4874" y="18006"/>
                    <a:pt x="4519" y="17527"/>
                    <a:pt x="4236" y="16974"/>
                  </a:cubicBezTo>
                  <a:close/>
                  <a:moveTo>
                    <a:pt x="9189" y="18277"/>
                  </a:moveTo>
                  <a:lnTo>
                    <a:pt x="9189" y="18277"/>
                  </a:lnTo>
                  <a:cubicBezTo>
                    <a:pt x="9344" y="18373"/>
                    <a:pt x="9497" y="18470"/>
                    <a:pt x="9642" y="18581"/>
                  </a:cubicBezTo>
                  <a:cubicBezTo>
                    <a:pt x="10210" y="19073"/>
                    <a:pt x="10651" y="19764"/>
                    <a:pt x="10750" y="20517"/>
                  </a:cubicBezTo>
                  <a:cubicBezTo>
                    <a:pt x="10753" y="20528"/>
                    <a:pt x="10754" y="20542"/>
                    <a:pt x="10755" y="20557"/>
                  </a:cubicBezTo>
                  <a:cubicBezTo>
                    <a:pt x="10603" y="20883"/>
                    <a:pt x="10465" y="21216"/>
                    <a:pt x="10345" y="21555"/>
                  </a:cubicBezTo>
                  <a:cubicBezTo>
                    <a:pt x="10315" y="21489"/>
                    <a:pt x="10288" y="21432"/>
                    <a:pt x="10274" y="21389"/>
                  </a:cubicBezTo>
                  <a:cubicBezTo>
                    <a:pt x="10080" y="20923"/>
                    <a:pt x="9842" y="20483"/>
                    <a:pt x="9569" y="20066"/>
                  </a:cubicBezTo>
                  <a:cubicBezTo>
                    <a:pt x="9605" y="19760"/>
                    <a:pt x="9354" y="18784"/>
                    <a:pt x="9189" y="18277"/>
                  </a:cubicBezTo>
                  <a:close/>
                  <a:moveTo>
                    <a:pt x="2977" y="20546"/>
                  </a:moveTo>
                  <a:lnTo>
                    <a:pt x="2977" y="20546"/>
                  </a:lnTo>
                  <a:cubicBezTo>
                    <a:pt x="4026" y="20867"/>
                    <a:pt x="4336" y="21168"/>
                    <a:pt x="4894" y="22084"/>
                  </a:cubicBezTo>
                  <a:cubicBezTo>
                    <a:pt x="4874" y="22079"/>
                    <a:pt x="4854" y="22073"/>
                    <a:pt x="4834" y="22067"/>
                  </a:cubicBezTo>
                  <a:cubicBezTo>
                    <a:pt x="3924" y="21897"/>
                    <a:pt x="3405" y="21327"/>
                    <a:pt x="2977" y="20546"/>
                  </a:cubicBezTo>
                  <a:close/>
                  <a:moveTo>
                    <a:pt x="15539" y="19290"/>
                  </a:moveTo>
                  <a:cubicBezTo>
                    <a:pt x="15591" y="19394"/>
                    <a:pt x="15600" y="19515"/>
                    <a:pt x="15565" y="19628"/>
                  </a:cubicBezTo>
                  <a:cubicBezTo>
                    <a:pt x="15335" y="20309"/>
                    <a:pt x="14864" y="20859"/>
                    <a:pt x="14356" y="21368"/>
                  </a:cubicBezTo>
                  <a:cubicBezTo>
                    <a:pt x="14343" y="21339"/>
                    <a:pt x="14316" y="21316"/>
                    <a:pt x="14279" y="21316"/>
                  </a:cubicBezTo>
                  <a:cubicBezTo>
                    <a:pt x="14276" y="21316"/>
                    <a:pt x="14273" y="21316"/>
                    <a:pt x="14270" y="21316"/>
                  </a:cubicBezTo>
                  <a:cubicBezTo>
                    <a:pt x="13388" y="21423"/>
                    <a:pt x="12383" y="21697"/>
                    <a:pt x="11601" y="22188"/>
                  </a:cubicBezTo>
                  <a:cubicBezTo>
                    <a:pt x="11850" y="21752"/>
                    <a:pt x="12106" y="21321"/>
                    <a:pt x="12371" y="20895"/>
                  </a:cubicBezTo>
                  <a:cubicBezTo>
                    <a:pt x="12717" y="20605"/>
                    <a:pt x="13088" y="20347"/>
                    <a:pt x="13476" y="20116"/>
                  </a:cubicBezTo>
                  <a:cubicBezTo>
                    <a:pt x="14107" y="19736"/>
                    <a:pt x="14813" y="19480"/>
                    <a:pt x="15527" y="19290"/>
                  </a:cubicBezTo>
                  <a:cubicBezTo>
                    <a:pt x="15529" y="19291"/>
                    <a:pt x="15531" y="19291"/>
                    <a:pt x="15532" y="19291"/>
                  </a:cubicBezTo>
                  <a:cubicBezTo>
                    <a:pt x="15534" y="19291"/>
                    <a:pt x="15537" y="19291"/>
                    <a:pt x="15539" y="19290"/>
                  </a:cubicBezTo>
                  <a:close/>
                  <a:moveTo>
                    <a:pt x="17766" y="21395"/>
                  </a:moveTo>
                  <a:lnTo>
                    <a:pt x="17766" y="21395"/>
                  </a:lnTo>
                  <a:cubicBezTo>
                    <a:pt x="17568" y="21784"/>
                    <a:pt x="17218" y="22125"/>
                    <a:pt x="16791" y="22244"/>
                  </a:cubicBezTo>
                  <a:cubicBezTo>
                    <a:pt x="16499" y="22315"/>
                    <a:pt x="16191" y="22289"/>
                    <a:pt x="15897" y="22347"/>
                  </a:cubicBezTo>
                  <a:cubicBezTo>
                    <a:pt x="16000" y="22213"/>
                    <a:pt x="16097" y="22082"/>
                    <a:pt x="16190" y="21954"/>
                  </a:cubicBezTo>
                  <a:cubicBezTo>
                    <a:pt x="16647" y="21620"/>
                    <a:pt x="17191" y="21412"/>
                    <a:pt x="17766" y="21395"/>
                  </a:cubicBezTo>
                  <a:close/>
                  <a:moveTo>
                    <a:pt x="15504" y="20585"/>
                  </a:moveTo>
                  <a:cubicBezTo>
                    <a:pt x="15608" y="21229"/>
                    <a:pt x="15566" y="21901"/>
                    <a:pt x="15315" y="22507"/>
                  </a:cubicBezTo>
                  <a:cubicBezTo>
                    <a:pt x="15192" y="22665"/>
                    <a:pt x="15067" y="22821"/>
                    <a:pt x="14939" y="22976"/>
                  </a:cubicBezTo>
                  <a:cubicBezTo>
                    <a:pt x="14940" y="22927"/>
                    <a:pt x="14939" y="22879"/>
                    <a:pt x="14933" y="22830"/>
                  </a:cubicBezTo>
                  <a:cubicBezTo>
                    <a:pt x="14875" y="22378"/>
                    <a:pt x="14748" y="21900"/>
                    <a:pt x="14838" y="21451"/>
                  </a:cubicBezTo>
                  <a:cubicBezTo>
                    <a:pt x="15081" y="21179"/>
                    <a:pt x="15319" y="20882"/>
                    <a:pt x="15504" y="20585"/>
                  </a:cubicBezTo>
                  <a:close/>
                  <a:moveTo>
                    <a:pt x="5900" y="21016"/>
                  </a:moveTo>
                  <a:lnTo>
                    <a:pt x="5900" y="21016"/>
                  </a:lnTo>
                  <a:cubicBezTo>
                    <a:pt x="6138" y="21328"/>
                    <a:pt x="6396" y="21624"/>
                    <a:pt x="6669" y="21905"/>
                  </a:cubicBezTo>
                  <a:cubicBezTo>
                    <a:pt x="6856" y="22231"/>
                    <a:pt x="7016" y="22571"/>
                    <a:pt x="7097" y="22940"/>
                  </a:cubicBezTo>
                  <a:cubicBezTo>
                    <a:pt x="7180" y="23345"/>
                    <a:pt x="7247" y="23661"/>
                    <a:pt x="7392" y="23939"/>
                  </a:cubicBezTo>
                  <a:cubicBezTo>
                    <a:pt x="7260" y="23856"/>
                    <a:pt x="7129" y="23769"/>
                    <a:pt x="7001" y="23678"/>
                  </a:cubicBezTo>
                  <a:cubicBezTo>
                    <a:pt x="6658" y="23351"/>
                    <a:pt x="6373" y="22965"/>
                    <a:pt x="6190" y="22528"/>
                  </a:cubicBezTo>
                  <a:cubicBezTo>
                    <a:pt x="6000" y="22049"/>
                    <a:pt x="5955" y="21527"/>
                    <a:pt x="5900" y="21016"/>
                  </a:cubicBezTo>
                  <a:close/>
                  <a:moveTo>
                    <a:pt x="6025" y="20618"/>
                  </a:moveTo>
                  <a:lnTo>
                    <a:pt x="6025" y="20618"/>
                  </a:lnTo>
                  <a:cubicBezTo>
                    <a:pt x="7386" y="20812"/>
                    <a:pt x="8770" y="21031"/>
                    <a:pt x="10017" y="21643"/>
                  </a:cubicBezTo>
                  <a:cubicBezTo>
                    <a:pt x="10077" y="21764"/>
                    <a:pt x="10138" y="21884"/>
                    <a:pt x="10199" y="22004"/>
                  </a:cubicBezTo>
                  <a:cubicBezTo>
                    <a:pt x="10064" y="22459"/>
                    <a:pt x="9968" y="22925"/>
                    <a:pt x="9924" y="23403"/>
                  </a:cubicBezTo>
                  <a:cubicBezTo>
                    <a:pt x="9913" y="23549"/>
                    <a:pt x="9903" y="23789"/>
                    <a:pt x="9919" y="24033"/>
                  </a:cubicBezTo>
                  <a:cubicBezTo>
                    <a:pt x="9767" y="23854"/>
                    <a:pt x="9591" y="23691"/>
                    <a:pt x="9414" y="23538"/>
                  </a:cubicBezTo>
                  <a:cubicBezTo>
                    <a:pt x="8700" y="23016"/>
                    <a:pt x="7945" y="22546"/>
                    <a:pt x="7290" y="21945"/>
                  </a:cubicBezTo>
                  <a:cubicBezTo>
                    <a:pt x="6848" y="21527"/>
                    <a:pt x="6403" y="21097"/>
                    <a:pt x="6025" y="20618"/>
                  </a:cubicBezTo>
                  <a:close/>
                  <a:moveTo>
                    <a:pt x="5119" y="23334"/>
                  </a:moveTo>
                  <a:cubicBezTo>
                    <a:pt x="5592" y="23334"/>
                    <a:pt x="6022" y="23448"/>
                    <a:pt x="6456" y="23649"/>
                  </a:cubicBezTo>
                  <a:cubicBezTo>
                    <a:pt x="6658" y="23823"/>
                    <a:pt x="6866" y="23989"/>
                    <a:pt x="7084" y="24145"/>
                  </a:cubicBezTo>
                  <a:cubicBezTo>
                    <a:pt x="6989" y="24132"/>
                    <a:pt x="6894" y="24125"/>
                    <a:pt x="6798" y="24125"/>
                  </a:cubicBezTo>
                  <a:cubicBezTo>
                    <a:pt x="6671" y="24125"/>
                    <a:pt x="6543" y="24137"/>
                    <a:pt x="6416" y="24160"/>
                  </a:cubicBezTo>
                  <a:cubicBezTo>
                    <a:pt x="6239" y="24190"/>
                    <a:pt x="6073" y="24205"/>
                    <a:pt x="5914" y="24205"/>
                  </a:cubicBezTo>
                  <a:cubicBezTo>
                    <a:pt x="5252" y="24205"/>
                    <a:pt x="4718" y="23952"/>
                    <a:pt x="4164" y="23476"/>
                  </a:cubicBezTo>
                  <a:cubicBezTo>
                    <a:pt x="4507" y="23379"/>
                    <a:pt x="4822" y="23334"/>
                    <a:pt x="5119" y="23334"/>
                  </a:cubicBezTo>
                  <a:close/>
                  <a:moveTo>
                    <a:pt x="14108" y="16333"/>
                  </a:moveTo>
                  <a:lnTo>
                    <a:pt x="14108" y="16333"/>
                  </a:lnTo>
                  <a:cubicBezTo>
                    <a:pt x="14072" y="17025"/>
                    <a:pt x="13964" y="17706"/>
                    <a:pt x="13680" y="18352"/>
                  </a:cubicBezTo>
                  <a:cubicBezTo>
                    <a:pt x="13093" y="19126"/>
                    <a:pt x="12552" y="19933"/>
                    <a:pt x="12049" y="20764"/>
                  </a:cubicBezTo>
                  <a:cubicBezTo>
                    <a:pt x="11520" y="21614"/>
                    <a:pt x="11014" y="22483"/>
                    <a:pt x="10604" y="23399"/>
                  </a:cubicBezTo>
                  <a:cubicBezTo>
                    <a:pt x="10556" y="23528"/>
                    <a:pt x="10386" y="23881"/>
                    <a:pt x="10267" y="24207"/>
                  </a:cubicBezTo>
                  <a:cubicBezTo>
                    <a:pt x="10153" y="22357"/>
                    <a:pt x="11119" y="20609"/>
                    <a:pt x="12011" y="19044"/>
                  </a:cubicBezTo>
                  <a:cubicBezTo>
                    <a:pt x="12610" y="18006"/>
                    <a:pt x="13300" y="17104"/>
                    <a:pt x="14108" y="16333"/>
                  </a:cubicBezTo>
                  <a:close/>
                  <a:moveTo>
                    <a:pt x="14506" y="21805"/>
                  </a:moveTo>
                  <a:lnTo>
                    <a:pt x="14506" y="21805"/>
                  </a:lnTo>
                  <a:cubicBezTo>
                    <a:pt x="14474" y="22034"/>
                    <a:pt x="14484" y="22270"/>
                    <a:pt x="14523" y="22496"/>
                  </a:cubicBezTo>
                  <a:cubicBezTo>
                    <a:pt x="14547" y="22764"/>
                    <a:pt x="14671" y="23030"/>
                    <a:pt x="14660" y="23299"/>
                  </a:cubicBezTo>
                  <a:cubicBezTo>
                    <a:pt x="14366" y="23627"/>
                    <a:pt x="14053" y="23936"/>
                    <a:pt x="13714" y="24211"/>
                  </a:cubicBezTo>
                  <a:cubicBezTo>
                    <a:pt x="13843" y="23978"/>
                    <a:pt x="13947" y="23750"/>
                    <a:pt x="13954" y="23687"/>
                  </a:cubicBezTo>
                  <a:cubicBezTo>
                    <a:pt x="14025" y="23488"/>
                    <a:pt x="14194" y="22600"/>
                    <a:pt x="14039" y="22271"/>
                  </a:cubicBezTo>
                  <a:cubicBezTo>
                    <a:pt x="14176" y="22138"/>
                    <a:pt x="14337" y="21980"/>
                    <a:pt x="14506" y="21805"/>
                  </a:cubicBezTo>
                  <a:close/>
                  <a:moveTo>
                    <a:pt x="7306" y="22506"/>
                  </a:moveTo>
                  <a:lnTo>
                    <a:pt x="7306" y="22506"/>
                  </a:lnTo>
                  <a:cubicBezTo>
                    <a:pt x="7431" y="22614"/>
                    <a:pt x="7558" y="22719"/>
                    <a:pt x="7687" y="22821"/>
                  </a:cubicBezTo>
                  <a:cubicBezTo>
                    <a:pt x="7619" y="23291"/>
                    <a:pt x="7761" y="23810"/>
                    <a:pt x="8025" y="24199"/>
                  </a:cubicBezTo>
                  <a:cubicBezTo>
                    <a:pt x="8057" y="24245"/>
                    <a:pt x="8091" y="24292"/>
                    <a:pt x="8124" y="24338"/>
                  </a:cubicBezTo>
                  <a:cubicBezTo>
                    <a:pt x="8071" y="24313"/>
                    <a:pt x="8015" y="24288"/>
                    <a:pt x="7962" y="24262"/>
                  </a:cubicBezTo>
                  <a:cubicBezTo>
                    <a:pt x="7946" y="24254"/>
                    <a:pt x="7930" y="24247"/>
                    <a:pt x="7914" y="24238"/>
                  </a:cubicBezTo>
                  <a:cubicBezTo>
                    <a:pt x="7891" y="24207"/>
                    <a:pt x="7869" y="24175"/>
                    <a:pt x="7847" y="24143"/>
                  </a:cubicBezTo>
                  <a:cubicBezTo>
                    <a:pt x="7638" y="23838"/>
                    <a:pt x="7580" y="23467"/>
                    <a:pt x="7500" y="23110"/>
                  </a:cubicBezTo>
                  <a:cubicBezTo>
                    <a:pt x="7461" y="22899"/>
                    <a:pt x="7394" y="22698"/>
                    <a:pt x="7306" y="22506"/>
                  </a:cubicBezTo>
                  <a:close/>
                  <a:moveTo>
                    <a:pt x="14205" y="21517"/>
                  </a:moveTo>
                  <a:lnTo>
                    <a:pt x="14205" y="21517"/>
                  </a:lnTo>
                  <a:cubicBezTo>
                    <a:pt x="14009" y="21707"/>
                    <a:pt x="13812" y="21893"/>
                    <a:pt x="13624" y="22079"/>
                  </a:cubicBezTo>
                  <a:cubicBezTo>
                    <a:pt x="12663" y="22988"/>
                    <a:pt x="11605" y="23801"/>
                    <a:pt x="10446" y="24441"/>
                  </a:cubicBezTo>
                  <a:cubicBezTo>
                    <a:pt x="10638" y="24023"/>
                    <a:pt x="10832" y="23608"/>
                    <a:pt x="11046" y="23202"/>
                  </a:cubicBezTo>
                  <a:cubicBezTo>
                    <a:pt x="11179" y="22948"/>
                    <a:pt x="11315" y="22697"/>
                    <a:pt x="11455" y="22447"/>
                  </a:cubicBezTo>
                  <a:cubicBezTo>
                    <a:pt x="12300" y="21977"/>
                    <a:pt x="13270" y="21749"/>
                    <a:pt x="14205" y="21517"/>
                  </a:cubicBezTo>
                  <a:close/>
                  <a:moveTo>
                    <a:pt x="16407" y="23323"/>
                  </a:moveTo>
                  <a:lnTo>
                    <a:pt x="16407" y="23323"/>
                  </a:lnTo>
                  <a:cubicBezTo>
                    <a:pt x="16165" y="23670"/>
                    <a:pt x="15820" y="23954"/>
                    <a:pt x="15457" y="24187"/>
                  </a:cubicBezTo>
                  <a:cubicBezTo>
                    <a:pt x="15101" y="24387"/>
                    <a:pt x="14714" y="24462"/>
                    <a:pt x="14308" y="24514"/>
                  </a:cubicBezTo>
                  <a:cubicBezTo>
                    <a:pt x="14182" y="24530"/>
                    <a:pt x="14056" y="24541"/>
                    <a:pt x="13928" y="24548"/>
                  </a:cubicBezTo>
                  <a:cubicBezTo>
                    <a:pt x="13914" y="24549"/>
                    <a:pt x="13900" y="24553"/>
                    <a:pt x="13889" y="24561"/>
                  </a:cubicBezTo>
                  <a:lnTo>
                    <a:pt x="13888" y="24561"/>
                  </a:lnTo>
                  <a:cubicBezTo>
                    <a:pt x="13880" y="24561"/>
                    <a:pt x="13873" y="24561"/>
                    <a:pt x="13865" y="24562"/>
                  </a:cubicBezTo>
                  <a:cubicBezTo>
                    <a:pt x="13860" y="24550"/>
                    <a:pt x="13853" y="24540"/>
                    <a:pt x="13844" y="24530"/>
                  </a:cubicBezTo>
                  <a:cubicBezTo>
                    <a:pt x="13880" y="24485"/>
                    <a:pt x="13890" y="24425"/>
                    <a:pt x="13920" y="24379"/>
                  </a:cubicBezTo>
                  <a:cubicBezTo>
                    <a:pt x="13935" y="24365"/>
                    <a:pt x="13950" y="24351"/>
                    <a:pt x="13964" y="24338"/>
                  </a:cubicBezTo>
                  <a:cubicBezTo>
                    <a:pt x="14080" y="24255"/>
                    <a:pt x="14198" y="24162"/>
                    <a:pt x="14317" y="24060"/>
                  </a:cubicBezTo>
                  <a:cubicBezTo>
                    <a:pt x="14363" y="24026"/>
                    <a:pt x="14410" y="23993"/>
                    <a:pt x="14456" y="23962"/>
                  </a:cubicBezTo>
                  <a:cubicBezTo>
                    <a:pt x="15031" y="23548"/>
                    <a:pt x="15703" y="23361"/>
                    <a:pt x="16407" y="23323"/>
                  </a:cubicBezTo>
                  <a:close/>
                  <a:moveTo>
                    <a:pt x="13746" y="22551"/>
                  </a:moveTo>
                  <a:cubicBezTo>
                    <a:pt x="13752" y="22692"/>
                    <a:pt x="13755" y="22828"/>
                    <a:pt x="13755" y="22972"/>
                  </a:cubicBezTo>
                  <a:cubicBezTo>
                    <a:pt x="13756" y="23351"/>
                    <a:pt x="13691" y="23771"/>
                    <a:pt x="13525" y="24128"/>
                  </a:cubicBezTo>
                  <a:cubicBezTo>
                    <a:pt x="13476" y="24240"/>
                    <a:pt x="13420" y="24360"/>
                    <a:pt x="13358" y="24477"/>
                  </a:cubicBezTo>
                  <a:cubicBezTo>
                    <a:pt x="13309" y="24511"/>
                    <a:pt x="13258" y="24544"/>
                    <a:pt x="13208" y="24577"/>
                  </a:cubicBezTo>
                  <a:cubicBezTo>
                    <a:pt x="13208" y="24577"/>
                    <a:pt x="13207" y="24579"/>
                    <a:pt x="13206" y="24579"/>
                  </a:cubicBezTo>
                  <a:cubicBezTo>
                    <a:pt x="13099" y="24583"/>
                    <a:pt x="12992" y="24586"/>
                    <a:pt x="12884" y="24589"/>
                  </a:cubicBezTo>
                  <a:cubicBezTo>
                    <a:pt x="12909" y="24483"/>
                    <a:pt x="12842" y="24337"/>
                    <a:pt x="12842" y="24231"/>
                  </a:cubicBezTo>
                  <a:cubicBezTo>
                    <a:pt x="12796" y="23920"/>
                    <a:pt x="12809" y="23590"/>
                    <a:pt x="12910" y="23289"/>
                  </a:cubicBezTo>
                  <a:cubicBezTo>
                    <a:pt x="13196" y="23052"/>
                    <a:pt x="13474" y="22805"/>
                    <a:pt x="13746" y="22551"/>
                  </a:cubicBezTo>
                  <a:close/>
                  <a:moveTo>
                    <a:pt x="12526" y="23595"/>
                  </a:moveTo>
                  <a:lnTo>
                    <a:pt x="12526" y="23595"/>
                  </a:lnTo>
                  <a:cubicBezTo>
                    <a:pt x="12438" y="23926"/>
                    <a:pt x="12453" y="24287"/>
                    <a:pt x="12586" y="24598"/>
                  </a:cubicBezTo>
                  <a:cubicBezTo>
                    <a:pt x="12017" y="24617"/>
                    <a:pt x="11447" y="24636"/>
                    <a:pt x="10876" y="24650"/>
                  </a:cubicBezTo>
                  <a:cubicBezTo>
                    <a:pt x="11139" y="24514"/>
                    <a:pt x="11389" y="24356"/>
                    <a:pt x="11643" y="24207"/>
                  </a:cubicBezTo>
                  <a:cubicBezTo>
                    <a:pt x="11949" y="24019"/>
                    <a:pt x="12242" y="23814"/>
                    <a:pt x="12526" y="23595"/>
                  </a:cubicBezTo>
                  <a:close/>
                  <a:moveTo>
                    <a:pt x="7999" y="23061"/>
                  </a:moveTo>
                  <a:lnTo>
                    <a:pt x="7999" y="23061"/>
                  </a:lnTo>
                  <a:cubicBezTo>
                    <a:pt x="8267" y="23259"/>
                    <a:pt x="8542" y="23445"/>
                    <a:pt x="8819" y="23630"/>
                  </a:cubicBezTo>
                  <a:cubicBezTo>
                    <a:pt x="8998" y="23964"/>
                    <a:pt x="9113" y="24338"/>
                    <a:pt x="9305" y="24665"/>
                  </a:cubicBezTo>
                  <a:cubicBezTo>
                    <a:pt x="9148" y="24664"/>
                    <a:pt x="8991" y="24661"/>
                    <a:pt x="8833" y="24658"/>
                  </a:cubicBezTo>
                  <a:cubicBezTo>
                    <a:pt x="8754" y="24624"/>
                    <a:pt x="8675" y="24588"/>
                    <a:pt x="8596" y="24552"/>
                  </a:cubicBezTo>
                  <a:cubicBezTo>
                    <a:pt x="8242" y="24144"/>
                    <a:pt x="8045" y="23602"/>
                    <a:pt x="7999" y="23061"/>
                  </a:cubicBezTo>
                  <a:close/>
                  <a:moveTo>
                    <a:pt x="9334" y="23984"/>
                  </a:moveTo>
                  <a:lnTo>
                    <a:pt x="9334" y="23984"/>
                  </a:lnTo>
                  <a:cubicBezTo>
                    <a:pt x="9371" y="24016"/>
                    <a:pt x="9406" y="24048"/>
                    <a:pt x="9440" y="24082"/>
                  </a:cubicBezTo>
                  <a:cubicBezTo>
                    <a:pt x="9437" y="24093"/>
                    <a:pt x="9440" y="24106"/>
                    <a:pt x="9449" y="24115"/>
                  </a:cubicBezTo>
                  <a:cubicBezTo>
                    <a:pt x="9519" y="24198"/>
                    <a:pt x="9587" y="24276"/>
                    <a:pt x="9665" y="24359"/>
                  </a:cubicBezTo>
                  <a:cubicBezTo>
                    <a:pt x="9761" y="24457"/>
                    <a:pt x="9849" y="24568"/>
                    <a:pt x="9949" y="24665"/>
                  </a:cubicBezTo>
                  <a:cubicBezTo>
                    <a:pt x="9853" y="24665"/>
                    <a:pt x="9759" y="24666"/>
                    <a:pt x="9663" y="24666"/>
                  </a:cubicBezTo>
                  <a:cubicBezTo>
                    <a:pt x="9646" y="24624"/>
                    <a:pt x="9625" y="24583"/>
                    <a:pt x="9606" y="24541"/>
                  </a:cubicBezTo>
                  <a:cubicBezTo>
                    <a:pt x="9522" y="24353"/>
                    <a:pt x="9435" y="24164"/>
                    <a:pt x="9334" y="23984"/>
                  </a:cubicBezTo>
                  <a:close/>
                  <a:moveTo>
                    <a:pt x="16672" y="24885"/>
                  </a:moveTo>
                  <a:cubicBezTo>
                    <a:pt x="16726" y="25223"/>
                    <a:pt x="16678" y="25568"/>
                    <a:pt x="16661" y="25908"/>
                  </a:cubicBezTo>
                  <a:cubicBezTo>
                    <a:pt x="16644" y="26178"/>
                    <a:pt x="16620" y="26514"/>
                    <a:pt x="16566" y="26799"/>
                  </a:cubicBezTo>
                  <a:cubicBezTo>
                    <a:pt x="16562" y="26816"/>
                    <a:pt x="16559" y="26833"/>
                    <a:pt x="16557" y="26849"/>
                  </a:cubicBezTo>
                  <a:cubicBezTo>
                    <a:pt x="16104" y="26808"/>
                    <a:pt x="15648" y="26797"/>
                    <a:pt x="15192" y="26797"/>
                  </a:cubicBezTo>
                  <a:cubicBezTo>
                    <a:pt x="14700" y="26797"/>
                    <a:pt x="14207" y="26810"/>
                    <a:pt x="13715" y="26810"/>
                  </a:cubicBezTo>
                  <a:cubicBezTo>
                    <a:pt x="13532" y="26810"/>
                    <a:pt x="13349" y="26808"/>
                    <a:pt x="13167" y="26803"/>
                  </a:cubicBezTo>
                  <a:cubicBezTo>
                    <a:pt x="12536" y="26781"/>
                    <a:pt x="11905" y="26773"/>
                    <a:pt x="11275" y="26773"/>
                  </a:cubicBezTo>
                  <a:cubicBezTo>
                    <a:pt x="9542" y="26773"/>
                    <a:pt x="7809" y="26836"/>
                    <a:pt x="6076" y="26856"/>
                  </a:cubicBezTo>
                  <a:cubicBezTo>
                    <a:pt x="5839" y="26867"/>
                    <a:pt x="5598" y="26860"/>
                    <a:pt x="5361" y="26873"/>
                  </a:cubicBezTo>
                  <a:cubicBezTo>
                    <a:pt x="5321" y="26400"/>
                    <a:pt x="5252" y="25964"/>
                    <a:pt x="5278" y="25472"/>
                  </a:cubicBezTo>
                  <a:cubicBezTo>
                    <a:pt x="5292" y="25341"/>
                    <a:pt x="5302" y="25191"/>
                    <a:pt x="5361" y="25069"/>
                  </a:cubicBezTo>
                  <a:cubicBezTo>
                    <a:pt x="5933" y="25073"/>
                    <a:pt x="6504" y="25075"/>
                    <a:pt x="7077" y="25075"/>
                  </a:cubicBezTo>
                  <a:cubicBezTo>
                    <a:pt x="8665" y="25075"/>
                    <a:pt x="10255" y="25059"/>
                    <a:pt x="11843" y="25021"/>
                  </a:cubicBezTo>
                  <a:cubicBezTo>
                    <a:pt x="13441" y="24952"/>
                    <a:pt x="15048" y="24993"/>
                    <a:pt x="16645" y="24888"/>
                  </a:cubicBezTo>
                  <a:cubicBezTo>
                    <a:pt x="16654" y="24887"/>
                    <a:pt x="16664" y="24886"/>
                    <a:pt x="16672" y="24885"/>
                  </a:cubicBezTo>
                  <a:close/>
                  <a:moveTo>
                    <a:pt x="13236" y="27250"/>
                  </a:moveTo>
                  <a:cubicBezTo>
                    <a:pt x="13463" y="27250"/>
                    <a:pt x="13691" y="27256"/>
                    <a:pt x="13922" y="27268"/>
                  </a:cubicBezTo>
                  <a:cubicBezTo>
                    <a:pt x="14536" y="27276"/>
                    <a:pt x="15146" y="27283"/>
                    <a:pt x="15757" y="27382"/>
                  </a:cubicBezTo>
                  <a:cubicBezTo>
                    <a:pt x="15827" y="27390"/>
                    <a:pt x="15909" y="27413"/>
                    <a:pt x="15988" y="27426"/>
                  </a:cubicBezTo>
                  <a:cubicBezTo>
                    <a:pt x="15904" y="28522"/>
                    <a:pt x="15970" y="29628"/>
                    <a:pt x="15958" y="30730"/>
                  </a:cubicBezTo>
                  <a:cubicBezTo>
                    <a:pt x="15965" y="31368"/>
                    <a:pt x="15947" y="32007"/>
                    <a:pt x="15948" y="32645"/>
                  </a:cubicBezTo>
                  <a:cubicBezTo>
                    <a:pt x="15949" y="32807"/>
                    <a:pt x="15954" y="32969"/>
                    <a:pt x="15959" y="33129"/>
                  </a:cubicBezTo>
                  <a:cubicBezTo>
                    <a:pt x="15964" y="33194"/>
                    <a:pt x="15961" y="33265"/>
                    <a:pt x="15966" y="33333"/>
                  </a:cubicBezTo>
                  <a:cubicBezTo>
                    <a:pt x="15522" y="33336"/>
                    <a:pt x="15079" y="33338"/>
                    <a:pt x="14635" y="33338"/>
                  </a:cubicBezTo>
                  <a:cubicBezTo>
                    <a:pt x="13433" y="33338"/>
                    <a:pt x="12231" y="33323"/>
                    <a:pt x="11030" y="33276"/>
                  </a:cubicBezTo>
                  <a:cubicBezTo>
                    <a:pt x="10681" y="33271"/>
                    <a:pt x="10333" y="33269"/>
                    <a:pt x="9985" y="33269"/>
                  </a:cubicBezTo>
                  <a:cubicBezTo>
                    <a:pt x="8624" y="33269"/>
                    <a:pt x="7264" y="33301"/>
                    <a:pt x="5904" y="33320"/>
                  </a:cubicBezTo>
                  <a:cubicBezTo>
                    <a:pt x="5904" y="33312"/>
                    <a:pt x="5905" y="33305"/>
                    <a:pt x="5905" y="33296"/>
                  </a:cubicBezTo>
                  <a:cubicBezTo>
                    <a:pt x="5908" y="32424"/>
                    <a:pt x="5856" y="31554"/>
                    <a:pt x="5875" y="30681"/>
                  </a:cubicBezTo>
                  <a:cubicBezTo>
                    <a:pt x="5874" y="29787"/>
                    <a:pt x="5923" y="28894"/>
                    <a:pt x="5889" y="28002"/>
                  </a:cubicBezTo>
                  <a:cubicBezTo>
                    <a:pt x="5875" y="27869"/>
                    <a:pt x="5876" y="27725"/>
                    <a:pt x="5865" y="27586"/>
                  </a:cubicBezTo>
                  <a:cubicBezTo>
                    <a:pt x="5930" y="27577"/>
                    <a:pt x="5995" y="27567"/>
                    <a:pt x="6055" y="27567"/>
                  </a:cubicBezTo>
                  <a:cubicBezTo>
                    <a:pt x="6827" y="27489"/>
                    <a:pt x="7600" y="27414"/>
                    <a:pt x="8375" y="27376"/>
                  </a:cubicBezTo>
                  <a:cubicBezTo>
                    <a:pt x="9456" y="27311"/>
                    <a:pt x="10540" y="27350"/>
                    <a:pt x="11621" y="27310"/>
                  </a:cubicBezTo>
                  <a:cubicBezTo>
                    <a:pt x="12165" y="27280"/>
                    <a:pt x="12697" y="27250"/>
                    <a:pt x="13236" y="27250"/>
                  </a:cubicBezTo>
                  <a:close/>
                  <a:moveTo>
                    <a:pt x="8090" y="0"/>
                  </a:moveTo>
                  <a:cubicBezTo>
                    <a:pt x="7872" y="0"/>
                    <a:pt x="7657" y="30"/>
                    <a:pt x="7460" y="88"/>
                  </a:cubicBezTo>
                  <a:cubicBezTo>
                    <a:pt x="7306" y="134"/>
                    <a:pt x="7162" y="204"/>
                    <a:pt x="7030" y="291"/>
                  </a:cubicBezTo>
                  <a:cubicBezTo>
                    <a:pt x="6750" y="119"/>
                    <a:pt x="6417" y="34"/>
                    <a:pt x="6084" y="34"/>
                  </a:cubicBezTo>
                  <a:cubicBezTo>
                    <a:pt x="5491" y="34"/>
                    <a:pt x="4897" y="304"/>
                    <a:pt x="4607" y="836"/>
                  </a:cubicBezTo>
                  <a:cubicBezTo>
                    <a:pt x="4534" y="972"/>
                    <a:pt x="4401" y="1273"/>
                    <a:pt x="4400" y="1495"/>
                  </a:cubicBezTo>
                  <a:cubicBezTo>
                    <a:pt x="4361" y="1491"/>
                    <a:pt x="4321" y="1488"/>
                    <a:pt x="4281" y="1488"/>
                  </a:cubicBezTo>
                  <a:cubicBezTo>
                    <a:pt x="4265" y="1488"/>
                    <a:pt x="4249" y="1487"/>
                    <a:pt x="4232" y="1487"/>
                  </a:cubicBezTo>
                  <a:cubicBezTo>
                    <a:pt x="3415" y="1487"/>
                    <a:pt x="2622" y="2153"/>
                    <a:pt x="2756" y="3018"/>
                  </a:cubicBezTo>
                  <a:cubicBezTo>
                    <a:pt x="2619" y="2989"/>
                    <a:pt x="2488" y="2975"/>
                    <a:pt x="2364" y="2975"/>
                  </a:cubicBezTo>
                  <a:cubicBezTo>
                    <a:pt x="1223" y="2975"/>
                    <a:pt x="676" y="4138"/>
                    <a:pt x="1021" y="4974"/>
                  </a:cubicBezTo>
                  <a:cubicBezTo>
                    <a:pt x="0" y="5405"/>
                    <a:pt x="135" y="7001"/>
                    <a:pt x="1158" y="7372"/>
                  </a:cubicBezTo>
                  <a:cubicBezTo>
                    <a:pt x="1011" y="7592"/>
                    <a:pt x="920" y="7847"/>
                    <a:pt x="914" y="8106"/>
                  </a:cubicBezTo>
                  <a:cubicBezTo>
                    <a:pt x="909" y="8991"/>
                    <a:pt x="1910" y="9380"/>
                    <a:pt x="2689" y="9380"/>
                  </a:cubicBezTo>
                  <a:cubicBezTo>
                    <a:pt x="2736" y="9380"/>
                    <a:pt x="2783" y="9379"/>
                    <a:pt x="2828" y="9376"/>
                  </a:cubicBezTo>
                  <a:cubicBezTo>
                    <a:pt x="3235" y="9825"/>
                    <a:pt x="3754" y="10247"/>
                    <a:pt x="4388" y="10247"/>
                  </a:cubicBezTo>
                  <a:cubicBezTo>
                    <a:pt x="4396" y="10247"/>
                    <a:pt x="4404" y="10247"/>
                    <a:pt x="4411" y="10247"/>
                  </a:cubicBezTo>
                  <a:cubicBezTo>
                    <a:pt x="4413" y="10247"/>
                    <a:pt x="4415" y="10247"/>
                    <a:pt x="4416" y="10247"/>
                  </a:cubicBezTo>
                  <a:cubicBezTo>
                    <a:pt x="4755" y="10247"/>
                    <a:pt x="5156" y="10140"/>
                    <a:pt x="5463" y="9931"/>
                  </a:cubicBezTo>
                  <a:lnTo>
                    <a:pt x="5463" y="9931"/>
                  </a:lnTo>
                  <a:cubicBezTo>
                    <a:pt x="5439" y="10194"/>
                    <a:pt x="5477" y="10464"/>
                    <a:pt x="5590" y="10716"/>
                  </a:cubicBezTo>
                  <a:cubicBezTo>
                    <a:pt x="5948" y="11488"/>
                    <a:pt x="6878" y="11851"/>
                    <a:pt x="7687" y="11864"/>
                  </a:cubicBezTo>
                  <a:cubicBezTo>
                    <a:pt x="7711" y="11865"/>
                    <a:pt x="7734" y="11865"/>
                    <a:pt x="7758" y="11865"/>
                  </a:cubicBezTo>
                  <a:cubicBezTo>
                    <a:pt x="7913" y="11865"/>
                    <a:pt x="8070" y="11856"/>
                    <a:pt x="8226" y="11833"/>
                  </a:cubicBezTo>
                  <a:cubicBezTo>
                    <a:pt x="8227" y="11833"/>
                    <a:pt x="8227" y="11833"/>
                    <a:pt x="8227" y="11834"/>
                  </a:cubicBezTo>
                  <a:cubicBezTo>
                    <a:pt x="8370" y="11946"/>
                    <a:pt x="8513" y="12059"/>
                    <a:pt x="8638" y="12191"/>
                  </a:cubicBezTo>
                  <a:cubicBezTo>
                    <a:pt x="9851" y="13401"/>
                    <a:pt x="10490" y="14961"/>
                    <a:pt x="10499" y="16679"/>
                  </a:cubicBezTo>
                  <a:cubicBezTo>
                    <a:pt x="10478" y="17334"/>
                    <a:pt x="10389" y="17577"/>
                    <a:pt x="11109" y="17643"/>
                  </a:cubicBezTo>
                  <a:cubicBezTo>
                    <a:pt x="11103" y="17671"/>
                    <a:pt x="11100" y="17700"/>
                    <a:pt x="11100" y="17731"/>
                  </a:cubicBezTo>
                  <a:cubicBezTo>
                    <a:pt x="11164" y="18428"/>
                    <a:pt x="11168" y="19139"/>
                    <a:pt x="10955" y="19813"/>
                  </a:cubicBezTo>
                  <a:cubicBezTo>
                    <a:pt x="10945" y="19853"/>
                    <a:pt x="10932" y="19896"/>
                    <a:pt x="10919" y="19941"/>
                  </a:cubicBezTo>
                  <a:cubicBezTo>
                    <a:pt x="10766" y="19242"/>
                    <a:pt x="10293" y="18605"/>
                    <a:pt x="9745" y="18167"/>
                  </a:cubicBezTo>
                  <a:cubicBezTo>
                    <a:pt x="9492" y="17982"/>
                    <a:pt x="9234" y="17805"/>
                    <a:pt x="8955" y="17660"/>
                  </a:cubicBezTo>
                  <a:cubicBezTo>
                    <a:pt x="8641" y="17172"/>
                    <a:pt x="8508" y="16576"/>
                    <a:pt x="8097" y="16137"/>
                  </a:cubicBezTo>
                  <a:cubicBezTo>
                    <a:pt x="7310" y="15205"/>
                    <a:pt x="6088" y="14798"/>
                    <a:pt x="4924" y="14580"/>
                  </a:cubicBezTo>
                  <a:cubicBezTo>
                    <a:pt x="4505" y="14507"/>
                    <a:pt x="4083" y="14463"/>
                    <a:pt x="3659" y="14429"/>
                  </a:cubicBezTo>
                  <a:cubicBezTo>
                    <a:pt x="3589" y="14418"/>
                    <a:pt x="3524" y="14411"/>
                    <a:pt x="3467" y="14411"/>
                  </a:cubicBezTo>
                  <a:cubicBezTo>
                    <a:pt x="3208" y="14411"/>
                    <a:pt x="3087" y="14537"/>
                    <a:pt x="3164" y="14879"/>
                  </a:cubicBezTo>
                  <a:cubicBezTo>
                    <a:pt x="3296" y="15671"/>
                    <a:pt x="3532" y="16450"/>
                    <a:pt x="3884" y="17173"/>
                  </a:cubicBezTo>
                  <a:cubicBezTo>
                    <a:pt x="4169" y="17738"/>
                    <a:pt x="4541" y="18249"/>
                    <a:pt x="4894" y="18772"/>
                  </a:cubicBezTo>
                  <a:cubicBezTo>
                    <a:pt x="4930" y="19325"/>
                    <a:pt x="5119" y="19850"/>
                    <a:pt x="5418" y="20318"/>
                  </a:cubicBezTo>
                  <a:cubicBezTo>
                    <a:pt x="5482" y="20420"/>
                    <a:pt x="5547" y="20521"/>
                    <a:pt x="5615" y="20620"/>
                  </a:cubicBezTo>
                  <a:cubicBezTo>
                    <a:pt x="5613" y="20622"/>
                    <a:pt x="5610" y="20624"/>
                    <a:pt x="5608" y="20626"/>
                  </a:cubicBezTo>
                  <a:cubicBezTo>
                    <a:pt x="5551" y="20681"/>
                    <a:pt x="5544" y="20769"/>
                    <a:pt x="5544" y="20844"/>
                  </a:cubicBezTo>
                  <a:cubicBezTo>
                    <a:pt x="5557" y="21228"/>
                    <a:pt x="5624" y="21611"/>
                    <a:pt x="5692" y="21991"/>
                  </a:cubicBezTo>
                  <a:cubicBezTo>
                    <a:pt x="5762" y="22352"/>
                    <a:pt x="5904" y="22688"/>
                    <a:pt x="6098" y="22994"/>
                  </a:cubicBezTo>
                  <a:cubicBezTo>
                    <a:pt x="5978" y="22896"/>
                    <a:pt x="5857" y="22798"/>
                    <a:pt x="5737" y="22701"/>
                  </a:cubicBezTo>
                  <a:cubicBezTo>
                    <a:pt x="5654" y="22615"/>
                    <a:pt x="5574" y="22530"/>
                    <a:pt x="5495" y="22441"/>
                  </a:cubicBezTo>
                  <a:cubicBezTo>
                    <a:pt x="5130" y="22034"/>
                    <a:pt x="5011" y="21463"/>
                    <a:pt x="4615" y="21080"/>
                  </a:cubicBezTo>
                  <a:cubicBezTo>
                    <a:pt x="4225" y="20693"/>
                    <a:pt x="3739" y="20420"/>
                    <a:pt x="3216" y="20260"/>
                  </a:cubicBezTo>
                  <a:cubicBezTo>
                    <a:pt x="3060" y="20220"/>
                    <a:pt x="2887" y="20133"/>
                    <a:pt x="2719" y="20133"/>
                  </a:cubicBezTo>
                  <a:cubicBezTo>
                    <a:pt x="2684" y="20133"/>
                    <a:pt x="2649" y="20137"/>
                    <a:pt x="2614" y="20146"/>
                  </a:cubicBezTo>
                  <a:cubicBezTo>
                    <a:pt x="2438" y="20222"/>
                    <a:pt x="2518" y="20428"/>
                    <a:pt x="2591" y="20553"/>
                  </a:cubicBezTo>
                  <a:cubicBezTo>
                    <a:pt x="2796" y="20951"/>
                    <a:pt x="3007" y="21357"/>
                    <a:pt x="3340" y="21665"/>
                  </a:cubicBezTo>
                  <a:cubicBezTo>
                    <a:pt x="3621" y="21930"/>
                    <a:pt x="3962" y="22134"/>
                    <a:pt x="4338" y="22227"/>
                  </a:cubicBezTo>
                  <a:cubicBezTo>
                    <a:pt x="4590" y="22304"/>
                    <a:pt x="4863" y="22277"/>
                    <a:pt x="5115" y="22339"/>
                  </a:cubicBezTo>
                  <a:cubicBezTo>
                    <a:pt x="5215" y="22445"/>
                    <a:pt x="5321" y="22545"/>
                    <a:pt x="5429" y="22640"/>
                  </a:cubicBezTo>
                  <a:cubicBezTo>
                    <a:pt x="5608" y="22836"/>
                    <a:pt x="5793" y="23028"/>
                    <a:pt x="5983" y="23213"/>
                  </a:cubicBezTo>
                  <a:cubicBezTo>
                    <a:pt x="5669" y="23081"/>
                    <a:pt x="5338" y="22998"/>
                    <a:pt x="4989" y="22998"/>
                  </a:cubicBezTo>
                  <a:cubicBezTo>
                    <a:pt x="4952" y="22998"/>
                    <a:pt x="4914" y="22999"/>
                    <a:pt x="4877" y="23001"/>
                  </a:cubicBezTo>
                  <a:cubicBezTo>
                    <a:pt x="4541" y="23011"/>
                    <a:pt x="4236" y="23074"/>
                    <a:pt x="3904" y="23144"/>
                  </a:cubicBezTo>
                  <a:cubicBezTo>
                    <a:pt x="3500" y="23237"/>
                    <a:pt x="3694" y="23587"/>
                    <a:pt x="3935" y="23750"/>
                  </a:cubicBezTo>
                  <a:cubicBezTo>
                    <a:pt x="4443" y="24146"/>
                    <a:pt x="5020" y="24524"/>
                    <a:pt x="5684" y="24540"/>
                  </a:cubicBezTo>
                  <a:cubicBezTo>
                    <a:pt x="5742" y="24545"/>
                    <a:pt x="5799" y="24547"/>
                    <a:pt x="5856" y="24547"/>
                  </a:cubicBezTo>
                  <a:cubicBezTo>
                    <a:pt x="6241" y="24547"/>
                    <a:pt x="6621" y="24444"/>
                    <a:pt x="7005" y="24420"/>
                  </a:cubicBezTo>
                  <a:cubicBezTo>
                    <a:pt x="7031" y="24419"/>
                    <a:pt x="7058" y="24418"/>
                    <a:pt x="7084" y="24418"/>
                  </a:cubicBezTo>
                  <a:cubicBezTo>
                    <a:pt x="7249" y="24418"/>
                    <a:pt x="7415" y="24442"/>
                    <a:pt x="7578" y="24472"/>
                  </a:cubicBezTo>
                  <a:cubicBezTo>
                    <a:pt x="7686" y="24538"/>
                    <a:pt x="7798" y="24594"/>
                    <a:pt x="7912" y="24645"/>
                  </a:cubicBezTo>
                  <a:cubicBezTo>
                    <a:pt x="7791" y="24644"/>
                    <a:pt x="7669" y="24644"/>
                    <a:pt x="7548" y="24644"/>
                  </a:cubicBezTo>
                  <a:cubicBezTo>
                    <a:pt x="6922" y="24644"/>
                    <a:pt x="6296" y="24654"/>
                    <a:pt x="5671" y="24684"/>
                  </a:cubicBezTo>
                  <a:cubicBezTo>
                    <a:pt x="5508" y="24707"/>
                    <a:pt x="5297" y="24663"/>
                    <a:pt x="5164" y="24770"/>
                  </a:cubicBezTo>
                  <a:cubicBezTo>
                    <a:pt x="5161" y="24770"/>
                    <a:pt x="5160" y="24771"/>
                    <a:pt x="5160" y="24772"/>
                  </a:cubicBezTo>
                  <a:cubicBezTo>
                    <a:pt x="4750" y="25026"/>
                    <a:pt x="4853" y="25843"/>
                    <a:pt x="4863" y="26258"/>
                  </a:cubicBezTo>
                  <a:cubicBezTo>
                    <a:pt x="4906" y="26570"/>
                    <a:pt x="4880" y="26906"/>
                    <a:pt x="5012" y="27197"/>
                  </a:cubicBezTo>
                  <a:cubicBezTo>
                    <a:pt x="5050" y="27249"/>
                    <a:pt x="5107" y="27273"/>
                    <a:pt x="5165" y="27273"/>
                  </a:cubicBezTo>
                  <a:cubicBezTo>
                    <a:pt x="5188" y="27273"/>
                    <a:pt x="5212" y="27269"/>
                    <a:pt x="5234" y="27261"/>
                  </a:cubicBezTo>
                  <a:cubicBezTo>
                    <a:pt x="5279" y="27265"/>
                    <a:pt x="5324" y="27266"/>
                    <a:pt x="5370" y="27266"/>
                  </a:cubicBezTo>
                  <a:cubicBezTo>
                    <a:pt x="5396" y="27266"/>
                    <a:pt x="5423" y="27266"/>
                    <a:pt x="5449" y="27266"/>
                  </a:cubicBezTo>
                  <a:cubicBezTo>
                    <a:pt x="5476" y="27266"/>
                    <a:pt x="5503" y="27266"/>
                    <a:pt x="5530" y="27267"/>
                  </a:cubicBezTo>
                  <a:cubicBezTo>
                    <a:pt x="5527" y="27284"/>
                    <a:pt x="5523" y="27301"/>
                    <a:pt x="5520" y="27317"/>
                  </a:cubicBezTo>
                  <a:cubicBezTo>
                    <a:pt x="5487" y="27353"/>
                    <a:pt x="5475" y="27403"/>
                    <a:pt x="5500" y="27468"/>
                  </a:cubicBezTo>
                  <a:cubicBezTo>
                    <a:pt x="5475" y="27739"/>
                    <a:pt x="5514" y="28018"/>
                    <a:pt x="5510" y="28290"/>
                  </a:cubicBezTo>
                  <a:cubicBezTo>
                    <a:pt x="5501" y="29356"/>
                    <a:pt x="5484" y="30451"/>
                    <a:pt x="5490" y="31521"/>
                  </a:cubicBezTo>
                  <a:cubicBezTo>
                    <a:pt x="5490" y="32068"/>
                    <a:pt x="5508" y="32594"/>
                    <a:pt x="5503" y="33145"/>
                  </a:cubicBezTo>
                  <a:cubicBezTo>
                    <a:pt x="5523" y="33329"/>
                    <a:pt x="5453" y="33547"/>
                    <a:pt x="5559" y="33709"/>
                  </a:cubicBezTo>
                  <a:cubicBezTo>
                    <a:pt x="5593" y="33749"/>
                    <a:pt x="5646" y="33771"/>
                    <a:pt x="5699" y="33771"/>
                  </a:cubicBezTo>
                  <a:cubicBezTo>
                    <a:pt x="5736" y="33771"/>
                    <a:pt x="5773" y="33760"/>
                    <a:pt x="5802" y="33738"/>
                  </a:cubicBezTo>
                  <a:cubicBezTo>
                    <a:pt x="5806" y="33735"/>
                    <a:pt x="5811" y="33731"/>
                    <a:pt x="5814" y="33728"/>
                  </a:cubicBezTo>
                  <a:cubicBezTo>
                    <a:pt x="5868" y="33732"/>
                    <a:pt x="5923" y="33733"/>
                    <a:pt x="5978" y="33733"/>
                  </a:cubicBezTo>
                  <a:cubicBezTo>
                    <a:pt x="6047" y="33733"/>
                    <a:pt x="6116" y="33732"/>
                    <a:pt x="6184" y="33732"/>
                  </a:cubicBezTo>
                  <a:cubicBezTo>
                    <a:pt x="6236" y="33732"/>
                    <a:pt x="6288" y="33733"/>
                    <a:pt x="6339" y="33736"/>
                  </a:cubicBezTo>
                  <a:cubicBezTo>
                    <a:pt x="6463" y="33738"/>
                    <a:pt x="6586" y="33739"/>
                    <a:pt x="6710" y="33739"/>
                  </a:cubicBezTo>
                  <a:cubicBezTo>
                    <a:pt x="7460" y="33739"/>
                    <a:pt x="8209" y="33711"/>
                    <a:pt x="8958" y="33686"/>
                  </a:cubicBezTo>
                  <a:cubicBezTo>
                    <a:pt x="9320" y="33672"/>
                    <a:pt x="9682" y="33666"/>
                    <a:pt x="10045" y="33666"/>
                  </a:cubicBezTo>
                  <a:cubicBezTo>
                    <a:pt x="10925" y="33666"/>
                    <a:pt x="11805" y="33699"/>
                    <a:pt x="12686" y="33716"/>
                  </a:cubicBezTo>
                  <a:cubicBezTo>
                    <a:pt x="13324" y="33718"/>
                    <a:pt x="13965" y="33736"/>
                    <a:pt x="14605" y="33736"/>
                  </a:cubicBezTo>
                  <a:cubicBezTo>
                    <a:pt x="15089" y="33736"/>
                    <a:pt x="15574" y="33726"/>
                    <a:pt x="16056" y="33690"/>
                  </a:cubicBezTo>
                  <a:cubicBezTo>
                    <a:pt x="16140" y="33682"/>
                    <a:pt x="16201" y="33653"/>
                    <a:pt x="16239" y="33614"/>
                  </a:cubicBezTo>
                  <a:cubicBezTo>
                    <a:pt x="16268" y="33606"/>
                    <a:pt x="16295" y="33592"/>
                    <a:pt x="16318" y="33574"/>
                  </a:cubicBezTo>
                  <a:cubicBezTo>
                    <a:pt x="16386" y="33515"/>
                    <a:pt x="16387" y="33425"/>
                    <a:pt x="16386" y="33342"/>
                  </a:cubicBezTo>
                  <a:cubicBezTo>
                    <a:pt x="16385" y="33236"/>
                    <a:pt x="16385" y="33125"/>
                    <a:pt x="16384" y="33013"/>
                  </a:cubicBezTo>
                  <a:cubicBezTo>
                    <a:pt x="16377" y="32304"/>
                    <a:pt x="16389" y="31598"/>
                    <a:pt x="16375" y="30889"/>
                  </a:cubicBezTo>
                  <a:cubicBezTo>
                    <a:pt x="16338" y="29664"/>
                    <a:pt x="16472" y="28420"/>
                    <a:pt x="16311" y="27201"/>
                  </a:cubicBezTo>
                  <a:cubicBezTo>
                    <a:pt x="16331" y="27200"/>
                    <a:pt x="16350" y="27199"/>
                    <a:pt x="16368" y="27199"/>
                  </a:cubicBezTo>
                  <a:cubicBezTo>
                    <a:pt x="16538" y="27177"/>
                    <a:pt x="16770" y="27222"/>
                    <a:pt x="16891" y="27079"/>
                  </a:cubicBezTo>
                  <a:cubicBezTo>
                    <a:pt x="16900" y="27060"/>
                    <a:pt x="16904" y="27043"/>
                    <a:pt x="16905" y="27027"/>
                  </a:cubicBezTo>
                  <a:cubicBezTo>
                    <a:pt x="17073" y="26847"/>
                    <a:pt x="17052" y="26311"/>
                    <a:pt x="17083" y="26124"/>
                  </a:cubicBezTo>
                  <a:cubicBezTo>
                    <a:pt x="17077" y="25804"/>
                    <a:pt x="17262" y="24878"/>
                    <a:pt x="16906" y="24691"/>
                  </a:cubicBezTo>
                  <a:cubicBezTo>
                    <a:pt x="16884" y="24626"/>
                    <a:pt x="16794" y="24571"/>
                    <a:pt x="16638" y="24571"/>
                  </a:cubicBezTo>
                  <a:cubicBezTo>
                    <a:pt x="16263" y="24555"/>
                    <a:pt x="15888" y="24547"/>
                    <a:pt x="15514" y="24545"/>
                  </a:cubicBezTo>
                  <a:cubicBezTo>
                    <a:pt x="15635" y="24499"/>
                    <a:pt x="15752" y="24441"/>
                    <a:pt x="15861" y="24368"/>
                  </a:cubicBezTo>
                  <a:cubicBezTo>
                    <a:pt x="16147" y="24178"/>
                    <a:pt x="17010" y="23408"/>
                    <a:pt x="16821" y="23047"/>
                  </a:cubicBezTo>
                  <a:cubicBezTo>
                    <a:pt x="16762" y="22969"/>
                    <a:pt x="16670" y="22944"/>
                    <a:pt x="16565" y="22944"/>
                  </a:cubicBezTo>
                  <a:cubicBezTo>
                    <a:pt x="16389" y="22944"/>
                    <a:pt x="16181" y="23014"/>
                    <a:pt x="16041" y="23023"/>
                  </a:cubicBezTo>
                  <a:cubicBezTo>
                    <a:pt x="15691" y="23079"/>
                    <a:pt x="15361" y="23193"/>
                    <a:pt x="15050" y="23350"/>
                  </a:cubicBezTo>
                  <a:cubicBezTo>
                    <a:pt x="15234" y="23151"/>
                    <a:pt x="15416" y="22944"/>
                    <a:pt x="15587" y="22735"/>
                  </a:cubicBezTo>
                  <a:cubicBezTo>
                    <a:pt x="15898" y="22610"/>
                    <a:pt x="16208" y="22653"/>
                    <a:pt x="16760" y="22612"/>
                  </a:cubicBezTo>
                  <a:cubicBezTo>
                    <a:pt x="17269" y="22536"/>
                    <a:pt x="17687" y="22172"/>
                    <a:pt x="17954" y="21749"/>
                  </a:cubicBezTo>
                  <a:cubicBezTo>
                    <a:pt x="18050" y="21568"/>
                    <a:pt x="18241" y="21321"/>
                    <a:pt x="18108" y="21120"/>
                  </a:cubicBezTo>
                  <a:cubicBezTo>
                    <a:pt x="18048" y="21056"/>
                    <a:pt x="17971" y="21036"/>
                    <a:pt x="17889" y="21036"/>
                  </a:cubicBezTo>
                  <a:cubicBezTo>
                    <a:pt x="17780" y="21036"/>
                    <a:pt x="17661" y="21070"/>
                    <a:pt x="17562" y="21076"/>
                  </a:cubicBezTo>
                  <a:cubicBezTo>
                    <a:pt x="17216" y="21112"/>
                    <a:pt x="16873" y="21225"/>
                    <a:pt x="16566" y="21400"/>
                  </a:cubicBezTo>
                  <a:cubicBezTo>
                    <a:pt x="16688" y="21208"/>
                    <a:pt x="16786" y="21036"/>
                    <a:pt x="16856" y="20895"/>
                  </a:cubicBezTo>
                  <a:cubicBezTo>
                    <a:pt x="17056" y="20770"/>
                    <a:pt x="17279" y="20693"/>
                    <a:pt x="17492" y="20594"/>
                  </a:cubicBezTo>
                  <a:cubicBezTo>
                    <a:pt x="17809" y="20432"/>
                    <a:pt x="18094" y="20204"/>
                    <a:pt x="18334" y="19942"/>
                  </a:cubicBezTo>
                  <a:cubicBezTo>
                    <a:pt x="18569" y="19696"/>
                    <a:pt x="19455" y="18468"/>
                    <a:pt x="18680" y="18466"/>
                  </a:cubicBezTo>
                  <a:lnTo>
                    <a:pt x="18680" y="18466"/>
                  </a:lnTo>
                  <a:cubicBezTo>
                    <a:pt x="18230" y="18646"/>
                    <a:pt x="17797" y="18912"/>
                    <a:pt x="17431" y="19233"/>
                  </a:cubicBezTo>
                  <a:cubicBezTo>
                    <a:pt x="17056" y="19602"/>
                    <a:pt x="16750" y="20075"/>
                    <a:pt x="16665" y="20600"/>
                  </a:cubicBezTo>
                  <a:cubicBezTo>
                    <a:pt x="16420" y="20952"/>
                    <a:pt x="16171" y="21317"/>
                    <a:pt x="15941" y="21670"/>
                  </a:cubicBezTo>
                  <a:cubicBezTo>
                    <a:pt x="15895" y="21732"/>
                    <a:pt x="15850" y="21795"/>
                    <a:pt x="15803" y="21858"/>
                  </a:cubicBezTo>
                  <a:cubicBezTo>
                    <a:pt x="15977" y="21296"/>
                    <a:pt x="15982" y="20678"/>
                    <a:pt x="15730" y="20157"/>
                  </a:cubicBezTo>
                  <a:cubicBezTo>
                    <a:pt x="15899" y="19756"/>
                    <a:pt x="15931" y="19371"/>
                    <a:pt x="15714" y="19052"/>
                  </a:cubicBezTo>
                  <a:cubicBezTo>
                    <a:pt x="16486" y="17696"/>
                    <a:pt x="17047" y="16227"/>
                    <a:pt x="17459" y="14725"/>
                  </a:cubicBezTo>
                  <a:cubicBezTo>
                    <a:pt x="17617" y="14209"/>
                    <a:pt x="17702" y="13776"/>
                    <a:pt x="17388" y="13776"/>
                  </a:cubicBezTo>
                  <a:cubicBezTo>
                    <a:pt x="17271" y="13776"/>
                    <a:pt x="17097" y="13837"/>
                    <a:pt x="16851" y="13976"/>
                  </a:cubicBezTo>
                  <a:cubicBezTo>
                    <a:pt x="16429" y="14184"/>
                    <a:pt x="16004" y="14387"/>
                    <a:pt x="15604" y="14633"/>
                  </a:cubicBezTo>
                  <a:cubicBezTo>
                    <a:pt x="13760" y="15718"/>
                    <a:pt x="12415" y="17442"/>
                    <a:pt x="11406" y="19299"/>
                  </a:cubicBezTo>
                  <a:cubicBezTo>
                    <a:pt x="11379" y="19346"/>
                    <a:pt x="11353" y="19392"/>
                    <a:pt x="11328" y="19439"/>
                  </a:cubicBezTo>
                  <a:cubicBezTo>
                    <a:pt x="11443" y="19047"/>
                    <a:pt x="11501" y="18639"/>
                    <a:pt x="11503" y="18228"/>
                  </a:cubicBezTo>
                  <a:cubicBezTo>
                    <a:pt x="11499" y="18032"/>
                    <a:pt x="11520" y="17818"/>
                    <a:pt x="11456" y="17630"/>
                  </a:cubicBezTo>
                  <a:cubicBezTo>
                    <a:pt x="11916" y="17540"/>
                    <a:pt x="12083" y="17162"/>
                    <a:pt x="12148" y="16654"/>
                  </a:cubicBezTo>
                  <a:cubicBezTo>
                    <a:pt x="12308" y="15526"/>
                    <a:pt x="12320" y="14316"/>
                    <a:pt x="11943" y="13229"/>
                  </a:cubicBezTo>
                  <a:lnTo>
                    <a:pt x="11943" y="13229"/>
                  </a:lnTo>
                  <a:cubicBezTo>
                    <a:pt x="12124" y="13262"/>
                    <a:pt x="12313" y="13280"/>
                    <a:pt x="12502" y="13280"/>
                  </a:cubicBezTo>
                  <a:cubicBezTo>
                    <a:pt x="13034" y="13280"/>
                    <a:pt x="13569" y="13133"/>
                    <a:pt x="13938" y="12738"/>
                  </a:cubicBezTo>
                  <a:cubicBezTo>
                    <a:pt x="14028" y="12629"/>
                    <a:pt x="14124" y="12475"/>
                    <a:pt x="14147" y="12322"/>
                  </a:cubicBezTo>
                  <a:cubicBezTo>
                    <a:pt x="14374" y="12191"/>
                    <a:pt x="14571" y="12019"/>
                    <a:pt x="14709" y="11820"/>
                  </a:cubicBezTo>
                  <a:cubicBezTo>
                    <a:pt x="15457" y="11776"/>
                    <a:pt x="16206" y="11316"/>
                    <a:pt x="16428" y="10682"/>
                  </a:cubicBezTo>
                  <a:cubicBezTo>
                    <a:pt x="16435" y="10682"/>
                    <a:pt x="16442" y="10682"/>
                    <a:pt x="16449" y="10682"/>
                  </a:cubicBezTo>
                  <a:cubicBezTo>
                    <a:pt x="17754" y="10682"/>
                    <a:pt x="18498" y="9222"/>
                    <a:pt x="17788" y="8114"/>
                  </a:cubicBezTo>
                  <a:cubicBezTo>
                    <a:pt x="18971" y="6898"/>
                    <a:pt x="18461" y="5651"/>
                    <a:pt x="17612" y="5377"/>
                  </a:cubicBezTo>
                  <a:cubicBezTo>
                    <a:pt x="17968" y="4640"/>
                    <a:pt x="17767" y="3764"/>
                    <a:pt x="17052" y="3303"/>
                  </a:cubicBezTo>
                  <a:cubicBezTo>
                    <a:pt x="16773" y="3079"/>
                    <a:pt x="16460" y="2988"/>
                    <a:pt x="16134" y="2955"/>
                  </a:cubicBezTo>
                  <a:cubicBezTo>
                    <a:pt x="16068" y="2739"/>
                    <a:pt x="15858" y="2460"/>
                    <a:pt x="15798" y="2330"/>
                  </a:cubicBezTo>
                  <a:cubicBezTo>
                    <a:pt x="15356" y="1617"/>
                    <a:pt x="14549" y="1097"/>
                    <a:pt x="13702" y="1097"/>
                  </a:cubicBezTo>
                  <a:cubicBezTo>
                    <a:pt x="13608" y="1097"/>
                    <a:pt x="13513" y="1103"/>
                    <a:pt x="13419" y="1116"/>
                  </a:cubicBezTo>
                  <a:cubicBezTo>
                    <a:pt x="12905" y="1171"/>
                    <a:pt x="12378" y="1325"/>
                    <a:pt x="11990" y="1677"/>
                  </a:cubicBezTo>
                  <a:cubicBezTo>
                    <a:pt x="11966" y="1661"/>
                    <a:pt x="11940" y="1650"/>
                    <a:pt x="11911" y="1640"/>
                  </a:cubicBezTo>
                  <a:cubicBezTo>
                    <a:pt x="11911" y="1620"/>
                    <a:pt x="11908" y="1599"/>
                    <a:pt x="11900" y="1578"/>
                  </a:cubicBezTo>
                  <a:cubicBezTo>
                    <a:pt x="11707" y="1101"/>
                    <a:pt x="11363" y="635"/>
                    <a:pt x="10864" y="454"/>
                  </a:cubicBezTo>
                  <a:cubicBezTo>
                    <a:pt x="10670" y="389"/>
                    <a:pt x="10456" y="353"/>
                    <a:pt x="10242" y="353"/>
                  </a:cubicBezTo>
                  <a:cubicBezTo>
                    <a:pt x="9987" y="353"/>
                    <a:pt x="9732" y="405"/>
                    <a:pt x="9514" y="524"/>
                  </a:cubicBezTo>
                  <a:cubicBezTo>
                    <a:pt x="9157" y="170"/>
                    <a:pt x="8614" y="0"/>
                    <a:pt x="809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0"/>
            <p:cNvSpPr/>
            <p:nvPr/>
          </p:nvSpPr>
          <p:spPr>
            <a:xfrm>
              <a:off x="6762483" y="3709033"/>
              <a:ext cx="434048" cy="296824"/>
            </a:xfrm>
            <a:custGeom>
              <a:avLst/>
              <a:gdLst/>
              <a:ahLst/>
              <a:cxnLst/>
              <a:rect l="l" t="t" r="r" b="b"/>
              <a:pathLst>
                <a:path w="8904" h="6089" extrusionOk="0">
                  <a:moveTo>
                    <a:pt x="6151" y="0"/>
                  </a:moveTo>
                  <a:cubicBezTo>
                    <a:pt x="5612" y="0"/>
                    <a:pt x="5080" y="30"/>
                    <a:pt x="4536" y="60"/>
                  </a:cubicBezTo>
                  <a:cubicBezTo>
                    <a:pt x="4493" y="63"/>
                    <a:pt x="4449" y="64"/>
                    <a:pt x="4405" y="65"/>
                  </a:cubicBezTo>
                  <a:cubicBezTo>
                    <a:pt x="3895" y="2065"/>
                    <a:pt x="2695" y="4368"/>
                    <a:pt x="1" y="6051"/>
                  </a:cubicBezTo>
                  <a:cubicBezTo>
                    <a:pt x="976" y="6036"/>
                    <a:pt x="1952" y="6020"/>
                    <a:pt x="2928" y="6020"/>
                  </a:cubicBezTo>
                  <a:cubicBezTo>
                    <a:pt x="3267" y="6020"/>
                    <a:pt x="3606" y="6022"/>
                    <a:pt x="3945" y="6026"/>
                  </a:cubicBezTo>
                  <a:cubicBezTo>
                    <a:pt x="5146" y="6073"/>
                    <a:pt x="6348" y="6088"/>
                    <a:pt x="7550" y="6088"/>
                  </a:cubicBezTo>
                  <a:cubicBezTo>
                    <a:pt x="7994" y="6088"/>
                    <a:pt x="8437" y="6086"/>
                    <a:pt x="8881" y="6083"/>
                  </a:cubicBezTo>
                  <a:cubicBezTo>
                    <a:pt x="8876" y="6015"/>
                    <a:pt x="8879" y="5944"/>
                    <a:pt x="8874" y="5879"/>
                  </a:cubicBezTo>
                  <a:cubicBezTo>
                    <a:pt x="8869" y="5719"/>
                    <a:pt x="8864" y="5557"/>
                    <a:pt x="8863" y="5395"/>
                  </a:cubicBezTo>
                  <a:cubicBezTo>
                    <a:pt x="8862" y="4757"/>
                    <a:pt x="8880" y="4119"/>
                    <a:pt x="8873" y="3480"/>
                  </a:cubicBezTo>
                  <a:cubicBezTo>
                    <a:pt x="8885" y="2378"/>
                    <a:pt x="8819" y="1272"/>
                    <a:pt x="8903" y="176"/>
                  </a:cubicBezTo>
                  <a:cubicBezTo>
                    <a:pt x="8823" y="163"/>
                    <a:pt x="8742" y="140"/>
                    <a:pt x="8672" y="133"/>
                  </a:cubicBezTo>
                  <a:cubicBezTo>
                    <a:pt x="8061" y="33"/>
                    <a:pt x="7451" y="26"/>
                    <a:pt x="6837" y="18"/>
                  </a:cubicBezTo>
                  <a:cubicBezTo>
                    <a:pt x="6606" y="6"/>
                    <a:pt x="6378" y="0"/>
                    <a:pt x="6151" y="0"/>
                  </a:cubicBez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0"/>
            <p:cNvSpPr/>
            <p:nvPr/>
          </p:nvSpPr>
          <p:spPr>
            <a:xfrm>
              <a:off x="6983212" y="3593745"/>
              <a:ext cx="249246" cy="95789"/>
            </a:xfrm>
            <a:custGeom>
              <a:avLst/>
              <a:gdLst/>
              <a:ahLst/>
              <a:cxnLst/>
              <a:rect l="l" t="t" r="r" b="b"/>
              <a:pathLst>
                <a:path w="5113" h="1965" extrusionOk="0">
                  <a:moveTo>
                    <a:pt x="5059" y="0"/>
                  </a:moveTo>
                  <a:lnTo>
                    <a:pt x="5059" y="0"/>
                  </a:lnTo>
                  <a:cubicBezTo>
                    <a:pt x="5051" y="1"/>
                    <a:pt x="5041" y="2"/>
                    <a:pt x="5032" y="3"/>
                  </a:cubicBezTo>
                  <a:cubicBezTo>
                    <a:pt x="3435" y="108"/>
                    <a:pt x="1829" y="67"/>
                    <a:pt x="230" y="136"/>
                  </a:cubicBezTo>
                  <a:lnTo>
                    <a:pt x="214" y="136"/>
                  </a:lnTo>
                  <a:cubicBezTo>
                    <a:pt x="191" y="657"/>
                    <a:pt x="129" y="1252"/>
                    <a:pt x="1" y="1889"/>
                  </a:cubicBezTo>
                  <a:cubicBezTo>
                    <a:pt x="518" y="1892"/>
                    <a:pt x="1036" y="1900"/>
                    <a:pt x="1554" y="1918"/>
                  </a:cubicBezTo>
                  <a:cubicBezTo>
                    <a:pt x="1739" y="1923"/>
                    <a:pt x="1924" y="1925"/>
                    <a:pt x="2109" y="1925"/>
                  </a:cubicBezTo>
                  <a:cubicBezTo>
                    <a:pt x="2597" y="1925"/>
                    <a:pt x="3087" y="1913"/>
                    <a:pt x="3576" y="1913"/>
                  </a:cubicBezTo>
                  <a:cubicBezTo>
                    <a:pt x="4033" y="1913"/>
                    <a:pt x="4490" y="1923"/>
                    <a:pt x="4944" y="1964"/>
                  </a:cubicBezTo>
                  <a:cubicBezTo>
                    <a:pt x="4946" y="1948"/>
                    <a:pt x="4949" y="1931"/>
                    <a:pt x="4953" y="1914"/>
                  </a:cubicBezTo>
                  <a:cubicBezTo>
                    <a:pt x="5007" y="1630"/>
                    <a:pt x="5031" y="1294"/>
                    <a:pt x="5048" y="1023"/>
                  </a:cubicBezTo>
                  <a:cubicBezTo>
                    <a:pt x="5065" y="683"/>
                    <a:pt x="5113" y="338"/>
                    <a:pt x="5059" y="0"/>
                  </a:cubicBezTo>
                  <a:close/>
                </a:path>
              </a:pathLst>
            </a:custGeom>
            <a:solidFill>
              <a:srgbClr val="E9D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0"/>
            <p:cNvSpPr/>
            <p:nvPr/>
          </p:nvSpPr>
          <p:spPr>
            <a:xfrm>
              <a:off x="6882744" y="2962513"/>
              <a:ext cx="54987" cy="85893"/>
            </a:xfrm>
            <a:custGeom>
              <a:avLst/>
              <a:gdLst/>
              <a:ahLst/>
              <a:cxnLst/>
              <a:rect l="l" t="t" r="r" b="b"/>
              <a:pathLst>
                <a:path w="1128" h="1762" extrusionOk="0">
                  <a:moveTo>
                    <a:pt x="17" y="1"/>
                  </a:moveTo>
                  <a:cubicBezTo>
                    <a:pt x="10" y="1"/>
                    <a:pt x="4" y="5"/>
                    <a:pt x="4" y="11"/>
                  </a:cubicBezTo>
                  <a:cubicBezTo>
                    <a:pt x="1" y="229"/>
                    <a:pt x="78" y="424"/>
                    <a:pt x="233" y="578"/>
                  </a:cubicBezTo>
                  <a:cubicBezTo>
                    <a:pt x="383" y="728"/>
                    <a:pt x="615" y="745"/>
                    <a:pt x="661" y="984"/>
                  </a:cubicBezTo>
                  <a:cubicBezTo>
                    <a:pt x="690" y="1132"/>
                    <a:pt x="661" y="1266"/>
                    <a:pt x="716" y="1416"/>
                  </a:cubicBezTo>
                  <a:cubicBezTo>
                    <a:pt x="770" y="1557"/>
                    <a:pt x="841" y="1689"/>
                    <a:pt x="981" y="1754"/>
                  </a:cubicBezTo>
                  <a:cubicBezTo>
                    <a:pt x="993" y="1759"/>
                    <a:pt x="1005" y="1762"/>
                    <a:pt x="1018" y="1762"/>
                  </a:cubicBezTo>
                  <a:cubicBezTo>
                    <a:pt x="1076" y="1762"/>
                    <a:pt x="1128" y="1702"/>
                    <a:pt x="1106" y="1640"/>
                  </a:cubicBezTo>
                  <a:cubicBezTo>
                    <a:pt x="1070" y="1543"/>
                    <a:pt x="1003" y="1470"/>
                    <a:pt x="961" y="1376"/>
                  </a:cubicBezTo>
                  <a:cubicBezTo>
                    <a:pt x="905" y="1247"/>
                    <a:pt x="907" y="1133"/>
                    <a:pt x="905" y="998"/>
                  </a:cubicBezTo>
                  <a:cubicBezTo>
                    <a:pt x="903" y="856"/>
                    <a:pt x="880" y="733"/>
                    <a:pt x="762" y="641"/>
                  </a:cubicBezTo>
                  <a:cubicBezTo>
                    <a:pt x="638" y="546"/>
                    <a:pt x="468" y="536"/>
                    <a:pt x="337" y="456"/>
                  </a:cubicBezTo>
                  <a:cubicBezTo>
                    <a:pt x="173" y="356"/>
                    <a:pt x="80" y="187"/>
                    <a:pt x="27" y="8"/>
                  </a:cubicBezTo>
                  <a:cubicBezTo>
                    <a:pt x="26" y="3"/>
                    <a:pt x="21" y="1"/>
                    <a:pt x="1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0"/>
            <p:cNvSpPr/>
            <p:nvPr/>
          </p:nvSpPr>
          <p:spPr>
            <a:xfrm>
              <a:off x="6938462" y="3058643"/>
              <a:ext cx="9603" cy="12821"/>
            </a:xfrm>
            <a:custGeom>
              <a:avLst/>
              <a:gdLst/>
              <a:ahLst/>
              <a:cxnLst/>
              <a:rect l="l" t="t" r="r" b="b"/>
              <a:pathLst>
                <a:path w="197" h="263" extrusionOk="0">
                  <a:moveTo>
                    <a:pt x="68" y="1"/>
                  </a:moveTo>
                  <a:cubicBezTo>
                    <a:pt x="61" y="1"/>
                    <a:pt x="54" y="2"/>
                    <a:pt x="47" y="4"/>
                  </a:cubicBezTo>
                  <a:cubicBezTo>
                    <a:pt x="9" y="19"/>
                    <a:pt x="1" y="57"/>
                    <a:pt x="14" y="91"/>
                  </a:cubicBezTo>
                  <a:cubicBezTo>
                    <a:pt x="24" y="116"/>
                    <a:pt x="33" y="140"/>
                    <a:pt x="42" y="165"/>
                  </a:cubicBezTo>
                  <a:cubicBezTo>
                    <a:pt x="52" y="191"/>
                    <a:pt x="58" y="220"/>
                    <a:pt x="79" y="240"/>
                  </a:cubicBezTo>
                  <a:cubicBezTo>
                    <a:pt x="94" y="254"/>
                    <a:pt x="112" y="263"/>
                    <a:pt x="131" y="263"/>
                  </a:cubicBezTo>
                  <a:cubicBezTo>
                    <a:pt x="142" y="263"/>
                    <a:pt x="152" y="260"/>
                    <a:pt x="162" y="254"/>
                  </a:cubicBezTo>
                  <a:cubicBezTo>
                    <a:pt x="197" y="233"/>
                    <a:pt x="197" y="198"/>
                    <a:pt x="184" y="164"/>
                  </a:cubicBezTo>
                  <a:cubicBezTo>
                    <a:pt x="169" y="120"/>
                    <a:pt x="148" y="74"/>
                    <a:pt x="122" y="33"/>
                  </a:cubicBezTo>
                  <a:cubicBezTo>
                    <a:pt x="110" y="13"/>
                    <a:pt x="90" y="1"/>
                    <a:pt x="6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0"/>
            <p:cNvSpPr/>
            <p:nvPr/>
          </p:nvSpPr>
          <p:spPr>
            <a:xfrm>
              <a:off x="6948504" y="3092474"/>
              <a:ext cx="26275" cy="83553"/>
            </a:xfrm>
            <a:custGeom>
              <a:avLst/>
              <a:gdLst/>
              <a:ahLst/>
              <a:cxnLst/>
              <a:rect l="l" t="t" r="r" b="b"/>
              <a:pathLst>
                <a:path w="539" h="1714" extrusionOk="0">
                  <a:moveTo>
                    <a:pt x="24" y="1"/>
                  </a:moveTo>
                  <a:cubicBezTo>
                    <a:pt x="13" y="1"/>
                    <a:pt x="1" y="11"/>
                    <a:pt x="5" y="25"/>
                  </a:cubicBezTo>
                  <a:cubicBezTo>
                    <a:pt x="87" y="321"/>
                    <a:pt x="157" y="633"/>
                    <a:pt x="154" y="941"/>
                  </a:cubicBezTo>
                  <a:cubicBezTo>
                    <a:pt x="152" y="1179"/>
                    <a:pt x="84" y="1466"/>
                    <a:pt x="213" y="1677"/>
                  </a:cubicBezTo>
                  <a:cubicBezTo>
                    <a:pt x="228" y="1702"/>
                    <a:pt x="255" y="1714"/>
                    <a:pt x="284" y="1714"/>
                  </a:cubicBezTo>
                  <a:cubicBezTo>
                    <a:pt x="316" y="1714"/>
                    <a:pt x="349" y="1699"/>
                    <a:pt x="367" y="1675"/>
                  </a:cubicBezTo>
                  <a:cubicBezTo>
                    <a:pt x="538" y="1433"/>
                    <a:pt x="408" y="1088"/>
                    <a:pt x="341" y="827"/>
                  </a:cubicBezTo>
                  <a:cubicBezTo>
                    <a:pt x="267" y="541"/>
                    <a:pt x="176" y="274"/>
                    <a:pt x="40" y="11"/>
                  </a:cubicBezTo>
                  <a:cubicBezTo>
                    <a:pt x="37" y="4"/>
                    <a:pt x="31" y="1"/>
                    <a:pt x="2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0"/>
            <p:cNvSpPr/>
            <p:nvPr/>
          </p:nvSpPr>
          <p:spPr>
            <a:xfrm>
              <a:off x="6747469" y="2867846"/>
              <a:ext cx="142586" cy="50210"/>
            </a:xfrm>
            <a:custGeom>
              <a:avLst/>
              <a:gdLst/>
              <a:ahLst/>
              <a:cxnLst/>
              <a:rect l="l" t="t" r="r" b="b"/>
              <a:pathLst>
                <a:path w="2925" h="1030" extrusionOk="0">
                  <a:moveTo>
                    <a:pt x="268" y="0"/>
                  </a:moveTo>
                  <a:cubicBezTo>
                    <a:pt x="222" y="0"/>
                    <a:pt x="174" y="15"/>
                    <a:pt x="133" y="41"/>
                  </a:cubicBezTo>
                  <a:cubicBezTo>
                    <a:pt x="136" y="35"/>
                    <a:pt x="137" y="33"/>
                    <a:pt x="135" y="33"/>
                  </a:cubicBezTo>
                  <a:lnTo>
                    <a:pt x="135" y="33"/>
                  </a:lnTo>
                  <a:cubicBezTo>
                    <a:pt x="132" y="33"/>
                    <a:pt x="122" y="41"/>
                    <a:pt x="104" y="57"/>
                  </a:cubicBezTo>
                  <a:cubicBezTo>
                    <a:pt x="88" y="68"/>
                    <a:pt x="75" y="83"/>
                    <a:pt x="67" y="100"/>
                  </a:cubicBezTo>
                  <a:cubicBezTo>
                    <a:pt x="65" y="104"/>
                    <a:pt x="64" y="106"/>
                    <a:pt x="63" y="109"/>
                  </a:cubicBezTo>
                  <a:cubicBezTo>
                    <a:pt x="48" y="131"/>
                    <a:pt x="38" y="154"/>
                    <a:pt x="33" y="180"/>
                  </a:cubicBezTo>
                  <a:cubicBezTo>
                    <a:pt x="34" y="178"/>
                    <a:pt x="37" y="176"/>
                    <a:pt x="38" y="174"/>
                  </a:cubicBezTo>
                  <a:lnTo>
                    <a:pt x="38" y="174"/>
                  </a:lnTo>
                  <a:cubicBezTo>
                    <a:pt x="30" y="197"/>
                    <a:pt x="24" y="220"/>
                    <a:pt x="21" y="246"/>
                  </a:cubicBezTo>
                  <a:cubicBezTo>
                    <a:pt x="1" y="389"/>
                    <a:pt x="44" y="534"/>
                    <a:pt x="120" y="655"/>
                  </a:cubicBezTo>
                  <a:cubicBezTo>
                    <a:pt x="274" y="903"/>
                    <a:pt x="552" y="1029"/>
                    <a:pt x="836" y="1029"/>
                  </a:cubicBezTo>
                  <a:cubicBezTo>
                    <a:pt x="842" y="1029"/>
                    <a:pt x="848" y="1029"/>
                    <a:pt x="854" y="1029"/>
                  </a:cubicBezTo>
                  <a:cubicBezTo>
                    <a:pt x="1154" y="1024"/>
                    <a:pt x="1399" y="917"/>
                    <a:pt x="1651" y="765"/>
                  </a:cubicBezTo>
                  <a:cubicBezTo>
                    <a:pt x="1887" y="624"/>
                    <a:pt x="2180" y="482"/>
                    <a:pt x="2463" y="482"/>
                  </a:cubicBezTo>
                  <a:cubicBezTo>
                    <a:pt x="2599" y="482"/>
                    <a:pt x="2732" y="514"/>
                    <a:pt x="2856" y="595"/>
                  </a:cubicBezTo>
                  <a:cubicBezTo>
                    <a:pt x="2863" y="600"/>
                    <a:pt x="2869" y="602"/>
                    <a:pt x="2876" y="602"/>
                  </a:cubicBezTo>
                  <a:cubicBezTo>
                    <a:pt x="2905" y="602"/>
                    <a:pt x="2925" y="560"/>
                    <a:pt x="2896" y="536"/>
                  </a:cubicBezTo>
                  <a:cubicBezTo>
                    <a:pt x="2700" y="384"/>
                    <a:pt x="2480" y="329"/>
                    <a:pt x="2253" y="329"/>
                  </a:cubicBezTo>
                  <a:cubicBezTo>
                    <a:pt x="2095" y="329"/>
                    <a:pt x="1935" y="355"/>
                    <a:pt x="1777" y="394"/>
                  </a:cubicBezTo>
                  <a:cubicBezTo>
                    <a:pt x="1579" y="442"/>
                    <a:pt x="1358" y="488"/>
                    <a:pt x="1149" y="488"/>
                  </a:cubicBezTo>
                  <a:cubicBezTo>
                    <a:pt x="854" y="488"/>
                    <a:pt x="582" y="397"/>
                    <a:pt x="427" y="96"/>
                  </a:cubicBezTo>
                  <a:cubicBezTo>
                    <a:pt x="393" y="29"/>
                    <a:pt x="332" y="0"/>
                    <a:pt x="26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0"/>
            <p:cNvSpPr/>
            <p:nvPr/>
          </p:nvSpPr>
          <p:spPr>
            <a:xfrm>
              <a:off x="6760241" y="2705711"/>
              <a:ext cx="258800" cy="141368"/>
            </a:xfrm>
            <a:custGeom>
              <a:avLst/>
              <a:gdLst/>
              <a:ahLst/>
              <a:cxnLst/>
              <a:rect l="l" t="t" r="r" b="b"/>
              <a:pathLst>
                <a:path w="5309" h="2900" extrusionOk="0">
                  <a:moveTo>
                    <a:pt x="4734" y="0"/>
                  </a:moveTo>
                  <a:cubicBezTo>
                    <a:pt x="4700" y="0"/>
                    <a:pt x="4661" y="17"/>
                    <a:pt x="4646" y="48"/>
                  </a:cubicBezTo>
                  <a:cubicBezTo>
                    <a:pt x="4468" y="400"/>
                    <a:pt x="4361" y="925"/>
                    <a:pt x="3996" y="1122"/>
                  </a:cubicBezTo>
                  <a:cubicBezTo>
                    <a:pt x="3756" y="1251"/>
                    <a:pt x="3523" y="1354"/>
                    <a:pt x="3315" y="1533"/>
                  </a:cubicBezTo>
                  <a:cubicBezTo>
                    <a:pt x="3129" y="1692"/>
                    <a:pt x="3004" y="1872"/>
                    <a:pt x="2743" y="1911"/>
                  </a:cubicBezTo>
                  <a:cubicBezTo>
                    <a:pt x="2543" y="1940"/>
                    <a:pt x="2337" y="1912"/>
                    <a:pt x="2137" y="1940"/>
                  </a:cubicBezTo>
                  <a:cubicBezTo>
                    <a:pt x="1843" y="1981"/>
                    <a:pt x="1604" y="2122"/>
                    <a:pt x="1327" y="2214"/>
                  </a:cubicBezTo>
                  <a:cubicBezTo>
                    <a:pt x="866" y="2369"/>
                    <a:pt x="397" y="2482"/>
                    <a:pt x="32" y="2823"/>
                  </a:cubicBezTo>
                  <a:cubicBezTo>
                    <a:pt x="1" y="2852"/>
                    <a:pt x="32" y="2899"/>
                    <a:pt x="67" y="2899"/>
                  </a:cubicBezTo>
                  <a:cubicBezTo>
                    <a:pt x="74" y="2899"/>
                    <a:pt x="82" y="2897"/>
                    <a:pt x="90" y="2892"/>
                  </a:cubicBezTo>
                  <a:cubicBezTo>
                    <a:pt x="312" y="2742"/>
                    <a:pt x="565" y="2656"/>
                    <a:pt x="819" y="2572"/>
                  </a:cubicBezTo>
                  <a:cubicBezTo>
                    <a:pt x="1119" y="2472"/>
                    <a:pt x="1403" y="2368"/>
                    <a:pt x="1718" y="2368"/>
                  </a:cubicBezTo>
                  <a:cubicBezTo>
                    <a:pt x="1743" y="2368"/>
                    <a:pt x="1769" y="2368"/>
                    <a:pt x="1794" y="2370"/>
                  </a:cubicBezTo>
                  <a:cubicBezTo>
                    <a:pt x="2026" y="2383"/>
                    <a:pt x="2296" y="2429"/>
                    <a:pt x="2558" y="2429"/>
                  </a:cubicBezTo>
                  <a:cubicBezTo>
                    <a:pt x="2832" y="2429"/>
                    <a:pt x="3095" y="2378"/>
                    <a:pt x="3292" y="2185"/>
                  </a:cubicBezTo>
                  <a:cubicBezTo>
                    <a:pt x="3405" y="2075"/>
                    <a:pt x="3477" y="1930"/>
                    <a:pt x="3577" y="1810"/>
                  </a:cubicBezTo>
                  <a:cubicBezTo>
                    <a:pt x="3704" y="1657"/>
                    <a:pt x="3854" y="1561"/>
                    <a:pt x="4021" y="1455"/>
                  </a:cubicBezTo>
                  <a:cubicBezTo>
                    <a:pt x="4125" y="1389"/>
                    <a:pt x="4241" y="1297"/>
                    <a:pt x="4356" y="1255"/>
                  </a:cubicBezTo>
                  <a:cubicBezTo>
                    <a:pt x="4462" y="1218"/>
                    <a:pt x="4566" y="1218"/>
                    <a:pt x="4670" y="1162"/>
                  </a:cubicBezTo>
                  <a:cubicBezTo>
                    <a:pt x="5061" y="950"/>
                    <a:pt x="5309" y="172"/>
                    <a:pt x="4763" y="5"/>
                  </a:cubicBezTo>
                  <a:cubicBezTo>
                    <a:pt x="4754" y="2"/>
                    <a:pt x="4744" y="0"/>
                    <a:pt x="4734"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0"/>
            <p:cNvSpPr/>
            <p:nvPr/>
          </p:nvSpPr>
          <p:spPr>
            <a:xfrm>
              <a:off x="6851740" y="2715461"/>
              <a:ext cx="31393" cy="23935"/>
            </a:xfrm>
            <a:custGeom>
              <a:avLst/>
              <a:gdLst/>
              <a:ahLst/>
              <a:cxnLst/>
              <a:rect l="l" t="t" r="r" b="b"/>
              <a:pathLst>
                <a:path w="644" h="491" extrusionOk="0">
                  <a:moveTo>
                    <a:pt x="462" y="0"/>
                  </a:moveTo>
                  <a:cubicBezTo>
                    <a:pt x="442" y="0"/>
                    <a:pt x="422" y="5"/>
                    <a:pt x="403" y="15"/>
                  </a:cubicBezTo>
                  <a:cubicBezTo>
                    <a:pt x="373" y="29"/>
                    <a:pt x="324" y="30"/>
                    <a:pt x="290" y="42"/>
                  </a:cubicBezTo>
                  <a:cubicBezTo>
                    <a:pt x="248" y="58"/>
                    <a:pt x="207" y="75"/>
                    <a:pt x="169" y="102"/>
                  </a:cubicBezTo>
                  <a:cubicBezTo>
                    <a:pt x="70" y="170"/>
                    <a:pt x="0" y="306"/>
                    <a:pt x="23" y="428"/>
                  </a:cubicBezTo>
                  <a:cubicBezTo>
                    <a:pt x="29" y="461"/>
                    <a:pt x="68" y="491"/>
                    <a:pt x="101" y="491"/>
                  </a:cubicBezTo>
                  <a:cubicBezTo>
                    <a:pt x="103" y="491"/>
                    <a:pt x="105" y="491"/>
                    <a:pt x="106" y="490"/>
                  </a:cubicBezTo>
                  <a:cubicBezTo>
                    <a:pt x="247" y="478"/>
                    <a:pt x="373" y="403"/>
                    <a:pt x="502" y="352"/>
                  </a:cubicBezTo>
                  <a:cubicBezTo>
                    <a:pt x="581" y="321"/>
                    <a:pt x="643" y="258"/>
                    <a:pt x="636" y="167"/>
                  </a:cubicBezTo>
                  <a:cubicBezTo>
                    <a:pt x="630" y="84"/>
                    <a:pt x="548" y="0"/>
                    <a:pt x="46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0"/>
            <p:cNvSpPr/>
            <p:nvPr/>
          </p:nvSpPr>
          <p:spPr>
            <a:xfrm>
              <a:off x="6920620" y="2925368"/>
              <a:ext cx="28371" cy="17500"/>
            </a:xfrm>
            <a:custGeom>
              <a:avLst/>
              <a:gdLst/>
              <a:ahLst/>
              <a:cxnLst/>
              <a:rect l="l" t="t" r="r" b="b"/>
              <a:pathLst>
                <a:path w="582" h="359" extrusionOk="0">
                  <a:moveTo>
                    <a:pt x="139" y="1"/>
                  </a:moveTo>
                  <a:cubicBezTo>
                    <a:pt x="102" y="1"/>
                    <a:pt x="68" y="16"/>
                    <a:pt x="54" y="61"/>
                  </a:cubicBezTo>
                  <a:cubicBezTo>
                    <a:pt x="0" y="227"/>
                    <a:pt x="253" y="337"/>
                    <a:pt x="371" y="355"/>
                  </a:cubicBezTo>
                  <a:cubicBezTo>
                    <a:pt x="382" y="357"/>
                    <a:pt x="395" y="358"/>
                    <a:pt x="408" y="358"/>
                  </a:cubicBezTo>
                  <a:cubicBezTo>
                    <a:pt x="465" y="358"/>
                    <a:pt x="530" y="338"/>
                    <a:pt x="561" y="289"/>
                  </a:cubicBezTo>
                  <a:cubicBezTo>
                    <a:pt x="571" y="273"/>
                    <a:pt x="579" y="252"/>
                    <a:pt x="581" y="232"/>
                  </a:cubicBezTo>
                  <a:cubicBezTo>
                    <a:pt x="582" y="225"/>
                    <a:pt x="577" y="185"/>
                    <a:pt x="576" y="185"/>
                  </a:cubicBezTo>
                  <a:lnTo>
                    <a:pt x="576" y="185"/>
                  </a:lnTo>
                  <a:cubicBezTo>
                    <a:pt x="576" y="185"/>
                    <a:pt x="576" y="187"/>
                    <a:pt x="577" y="195"/>
                  </a:cubicBezTo>
                  <a:cubicBezTo>
                    <a:pt x="571" y="150"/>
                    <a:pt x="530" y="119"/>
                    <a:pt x="494" y="104"/>
                  </a:cubicBezTo>
                  <a:cubicBezTo>
                    <a:pt x="415" y="75"/>
                    <a:pt x="335" y="74"/>
                    <a:pt x="258" y="35"/>
                  </a:cubicBezTo>
                  <a:cubicBezTo>
                    <a:pt x="226" y="18"/>
                    <a:pt x="180" y="1"/>
                    <a:pt x="13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0"/>
            <p:cNvSpPr/>
            <p:nvPr/>
          </p:nvSpPr>
          <p:spPr>
            <a:xfrm>
              <a:off x="6989501" y="2922248"/>
              <a:ext cx="103003" cy="35488"/>
            </a:xfrm>
            <a:custGeom>
              <a:avLst/>
              <a:gdLst/>
              <a:ahLst/>
              <a:cxnLst/>
              <a:rect l="l" t="t" r="r" b="b"/>
              <a:pathLst>
                <a:path w="2113" h="728" extrusionOk="0">
                  <a:moveTo>
                    <a:pt x="1917" y="1"/>
                  </a:moveTo>
                  <a:cubicBezTo>
                    <a:pt x="1744" y="1"/>
                    <a:pt x="1589" y="114"/>
                    <a:pt x="1436" y="179"/>
                  </a:cubicBezTo>
                  <a:cubicBezTo>
                    <a:pt x="1318" y="229"/>
                    <a:pt x="1201" y="243"/>
                    <a:pt x="1079" y="243"/>
                  </a:cubicBezTo>
                  <a:cubicBezTo>
                    <a:pt x="1027" y="243"/>
                    <a:pt x="973" y="240"/>
                    <a:pt x="919" y="236"/>
                  </a:cubicBezTo>
                  <a:cubicBezTo>
                    <a:pt x="722" y="224"/>
                    <a:pt x="566" y="170"/>
                    <a:pt x="378" y="119"/>
                  </a:cubicBezTo>
                  <a:cubicBezTo>
                    <a:pt x="307" y="99"/>
                    <a:pt x="245" y="81"/>
                    <a:pt x="185" y="81"/>
                  </a:cubicBezTo>
                  <a:cubicBezTo>
                    <a:pt x="127" y="81"/>
                    <a:pt x="73" y="98"/>
                    <a:pt x="17" y="150"/>
                  </a:cubicBezTo>
                  <a:cubicBezTo>
                    <a:pt x="1" y="165"/>
                    <a:pt x="1" y="202"/>
                    <a:pt x="29" y="204"/>
                  </a:cubicBezTo>
                  <a:cubicBezTo>
                    <a:pt x="242" y="214"/>
                    <a:pt x="328" y="251"/>
                    <a:pt x="468" y="393"/>
                  </a:cubicBezTo>
                  <a:cubicBezTo>
                    <a:pt x="526" y="453"/>
                    <a:pt x="575" y="511"/>
                    <a:pt x="644" y="563"/>
                  </a:cubicBezTo>
                  <a:cubicBezTo>
                    <a:pt x="795" y="678"/>
                    <a:pt x="979" y="727"/>
                    <a:pt x="1167" y="727"/>
                  </a:cubicBezTo>
                  <a:cubicBezTo>
                    <a:pt x="1206" y="727"/>
                    <a:pt x="1246" y="725"/>
                    <a:pt x="1286" y="721"/>
                  </a:cubicBezTo>
                  <a:cubicBezTo>
                    <a:pt x="1613" y="686"/>
                    <a:pt x="2113" y="464"/>
                    <a:pt x="2025" y="62"/>
                  </a:cubicBezTo>
                  <a:cubicBezTo>
                    <a:pt x="2015" y="19"/>
                    <a:pt x="1968" y="3"/>
                    <a:pt x="1931" y="1"/>
                  </a:cubicBezTo>
                  <a:cubicBezTo>
                    <a:pt x="1927" y="1"/>
                    <a:pt x="1922" y="1"/>
                    <a:pt x="191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0"/>
            <p:cNvSpPr/>
            <p:nvPr/>
          </p:nvSpPr>
          <p:spPr>
            <a:xfrm>
              <a:off x="7154755" y="2864141"/>
              <a:ext cx="21449" cy="32027"/>
            </a:xfrm>
            <a:custGeom>
              <a:avLst/>
              <a:gdLst/>
              <a:ahLst/>
              <a:cxnLst/>
              <a:rect l="l" t="t" r="r" b="b"/>
              <a:pathLst>
                <a:path w="440" h="657" extrusionOk="0">
                  <a:moveTo>
                    <a:pt x="251" y="0"/>
                  </a:moveTo>
                  <a:cubicBezTo>
                    <a:pt x="183" y="0"/>
                    <a:pt x="115" y="50"/>
                    <a:pt x="102" y="130"/>
                  </a:cubicBezTo>
                  <a:cubicBezTo>
                    <a:pt x="79" y="272"/>
                    <a:pt x="0" y="656"/>
                    <a:pt x="236" y="656"/>
                  </a:cubicBezTo>
                  <a:cubicBezTo>
                    <a:pt x="242" y="656"/>
                    <a:pt x="249" y="656"/>
                    <a:pt x="256" y="655"/>
                  </a:cubicBezTo>
                  <a:cubicBezTo>
                    <a:pt x="402" y="642"/>
                    <a:pt x="438" y="466"/>
                    <a:pt x="439" y="346"/>
                  </a:cubicBezTo>
                  <a:cubicBezTo>
                    <a:pt x="439" y="243"/>
                    <a:pt x="419" y="169"/>
                    <a:pt x="371" y="77"/>
                  </a:cubicBezTo>
                  <a:cubicBezTo>
                    <a:pt x="343" y="23"/>
                    <a:pt x="297" y="0"/>
                    <a:pt x="25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0"/>
            <p:cNvSpPr/>
            <p:nvPr/>
          </p:nvSpPr>
          <p:spPr>
            <a:xfrm>
              <a:off x="7248204" y="2679875"/>
              <a:ext cx="35098" cy="59862"/>
            </a:xfrm>
            <a:custGeom>
              <a:avLst/>
              <a:gdLst/>
              <a:ahLst/>
              <a:cxnLst/>
              <a:rect l="l" t="t" r="r" b="b"/>
              <a:pathLst>
                <a:path w="720" h="1228" extrusionOk="0">
                  <a:moveTo>
                    <a:pt x="223" y="0"/>
                  </a:moveTo>
                  <a:cubicBezTo>
                    <a:pt x="178" y="0"/>
                    <a:pt x="129" y="10"/>
                    <a:pt x="79" y="34"/>
                  </a:cubicBezTo>
                  <a:cubicBezTo>
                    <a:pt x="33" y="55"/>
                    <a:pt x="0" y="115"/>
                    <a:pt x="14" y="165"/>
                  </a:cubicBezTo>
                  <a:cubicBezTo>
                    <a:pt x="47" y="298"/>
                    <a:pt x="160" y="398"/>
                    <a:pt x="211" y="524"/>
                  </a:cubicBezTo>
                  <a:cubicBezTo>
                    <a:pt x="235" y="585"/>
                    <a:pt x="268" y="655"/>
                    <a:pt x="286" y="718"/>
                  </a:cubicBezTo>
                  <a:cubicBezTo>
                    <a:pt x="325" y="854"/>
                    <a:pt x="297" y="1078"/>
                    <a:pt x="257" y="1213"/>
                  </a:cubicBezTo>
                  <a:cubicBezTo>
                    <a:pt x="255" y="1220"/>
                    <a:pt x="261" y="1228"/>
                    <a:pt x="267" y="1228"/>
                  </a:cubicBezTo>
                  <a:cubicBezTo>
                    <a:pt x="270" y="1228"/>
                    <a:pt x="272" y="1227"/>
                    <a:pt x="274" y="1224"/>
                  </a:cubicBezTo>
                  <a:cubicBezTo>
                    <a:pt x="436" y="969"/>
                    <a:pt x="719" y="700"/>
                    <a:pt x="611" y="370"/>
                  </a:cubicBezTo>
                  <a:cubicBezTo>
                    <a:pt x="547" y="175"/>
                    <a:pt x="409" y="0"/>
                    <a:pt x="22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0"/>
            <p:cNvSpPr/>
            <p:nvPr/>
          </p:nvSpPr>
          <p:spPr>
            <a:xfrm>
              <a:off x="7188634" y="2722578"/>
              <a:ext cx="67028" cy="117091"/>
            </a:xfrm>
            <a:custGeom>
              <a:avLst/>
              <a:gdLst/>
              <a:ahLst/>
              <a:cxnLst/>
              <a:rect l="l" t="t" r="r" b="b"/>
              <a:pathLst>
                <a:path w="1375" h="2402" extrusionOk="0">
                  <a:moveTo>
                    <a:pt x="48" y="0"/>
                  </a:moveTo>
                  <a:cubicBezTo>
                    <a:pt x="13" y="0"/>
                    <a:pt x="0" y="57"/>
                    <a:pt x="39" y="74"/>
                  </a:cubicBezTo>
                  <a:cubicBezTo>
                    <a:pt x="280" y="181"/>
                    <a:pt x="361" y="416"/>
                    <a:pt x="432" y="647"/>
                  </a:cubicBezTo>
                  <a:cubicBezTo>
                    <a:pt x="476" y="788"/>
                    <a:pt x="550" y="927"/>
                    <a:pt x="582" y="1069"/>
                  </a:cubicBezTo>
                  <a:cubicBezTo>
                    <a:pt x="600" y="1142"/>
                    <a:pt x="597" y="1188"/>
                    <a:pt x="604" y="1259"/>
                  </a:cubicBezTo>
                  <a:cubicBezTo>
                    <a:pt x="617" y="1394"/>
                    <a:pt x="700" y="1522"/>
                    <a:pt x="716" y="1658"/>
                  </a:cubicBezTo>
                  <a:cubicBezTo>
                    <a:pt x="738" y="1844"/>
                    <a:pt x="698" y="2028"/>
                    <a:pt x="716" y="2215"/>
                  </a:cubicBezTo>
                  <a:cubicBezTo>
                    <a:pt x="727" y="2328"/>
                    <a:pt x="841" y="2401"/>
                    <a:pt x="949" y="2401"/>
                  </a:cubicBezTo>
                  <a:cubicBezTo>
                    <a:pt x="1016" y="2401"/>
                    <a:pt x="1080" y="2374"/>
                    <a:pt x="1117" y="2312"/>
                  </a:cubicBezTo>
                  <a:cubicBezTo>
                    <a:pt x="1319" y="1973"/>
                    <a:pt x="1374" y="1169"/>
                    <a:pt x="871" y="1025"/>
                  </a:cubicBezTo>
                  <a:cubicBezTo>
                    <a:pt x="839" y="1016"/>
                    <a:pt x="788" y="1025"/>
                    <a:pt x="759" y="1012"/>
                  </a:cubicBezTo>
                  <a:cubicBezTo>
                    <a:pt x="664" y="969"/>
                    <a:pt x="633" y="857"/>
                    <a:pt x="599" y="771"/>
                  </a:cubicBezTo>
                  <a:cubicBezTo>
                    <a:pt x="549" y="644"/>
                    <a:pt x="512" y="509"/>
                    <a:pt x="451" y="386"/>
                  </a:cubicBezTo>
                  <a:cubicBezTo>
                    <a:pt x="365" y="209"/>
                    <a:pt x="247" y="74"/>
                    <a:pt x="62" y="3"/>
                  </a:cubicBezTo>
                  <a:cubicBezTo>
                    <a:pt x="57" y="1"/>
                    <a:pt x="53" y="0"/>
                    <a:pt x="4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0"/>
            <p:cNvSpPr/>
            <p:nvPr/>
          </p:nvSpPr>
          <p:spPr>
            <a:xfrm>
              <a:off x="6960155" y="2757286"/>
              <a:ext cx="157747" cy="116068"/>
            </a:xfrm>
            <a:custGeom>
              <a:avLst/>
              <a:gdLst/>
              <a:ahLst/>
              <a:cxnLst/>
              <a:rect l="l" t="t" r="r" b="b"/>
              <a:pathLst>
                <a:path w="3236" h="2381" extrusionOk="0">
                  <a:moveTo>
                    <a:pt x="2947" y="1"/>
                  </a:moveTo>
                  <a:cubicBezTo>
                    <a:pt x="2899" y="1"/>
                    <a:pt x="2851" y="11"/>
                    <a:pt x="2808" y="31"/>
                  </a:cubicBezTo>
                  <a:cubicBezTo>
                    <a:pt x="2812" y="26"/>
                    <a:pt x="2813" y="23"/>
                    <a:pt x="2811" y="23"/>
                  </a:cubicBezTo>
                  <a:lnTo>
                    <a:pt x="2811" y="23"/>
                  </a:lnTo>
                  <a:cubicBezTo>
                    <a:pt x="2805" y="23"/>
                    <a:pt x="2784" y="38"/>
                    <a:pt x="2746" y="68"/>
                  </a:cubicBezTo>
                  <a:lnTo>
                    <a:pt x="2702" y="123"/>
                  </a:lnTo>
                  <a:cubicBezTo>
                    <a:pt x="2640" y="207"/>
                    <a:pt x="2636" y="334"/>
                    <a:pt x="2560" y="411"/>
                  </a:cubicBezTo>
                  <a:cubicBezTo>
                    <a:pt x="2477" y="493"/>
                    <a:pt x="2360" y="440"/>
                    <a:pt x="2250" y="475"/>
                  </a:cubicBezTo>
                  <a:cubicBezTo>
                    <a:pt x="1937" y="576"/>
                    <a:pt x="1958" y="1025"/>
                    <a:pt x="1736" y="1236"/>
                  </a:cubicBezTo>
                  <a:cubicBezTo>
                    <a:pt x="1435" y="1524"/>
                    <a:pt x="1024" y="1277"/>
                    <a:pt x="711" y="1514"/>
                  </a:cubicBezTo>
                  <a:cubicBezTo>
                    <a:pt x="465" y="1700"/>
                    <a:pt x="478" y="2320"/>
                    <a:pt x="106" y="2320"/>
                  </a:cubicBezTo>
                  <a:cubicBezTo>
                    <a:pt x="86" y="2320"/>
                    <a:pt x="66" y="2318"/>
                    <a:pt x="44" y="2315"/>
                  </a:cubicBezTo>
                  <a:cubicBezTo>
                    <a:pt x="42" y="2315"/>
                    <a:pt x="40" y="2314"/>
                    <a:pt x="38" y="2314"/>
                  </a:cubicBezTo>
                  <a:cubicBezTo>
                    <a:pt x="7" y="2314"/>
                    <a:pt x="1" y="2362"/>
                    <a:pt x="33" y="2370"/>
                  </a:cubicBezTo>
                  <a:cubicBezTo>
                    <a:pt x="66" y="2377"/>
                    <a:pt x="96" y="2381"/>
                    <a:pt x="124" y="2381"/>
                  </a:cubicBezTo>
                  <a:cubicBezTo>
                    <a:pt x="409" y="2381"/>
                    <a:pt x="461" y="2017"/>
                    <a:pt x="631" y="1837"/>
                  </a:cubicBezTo>
                  <a:cubicBezTo>
                    <a:pt x="693" y="1771"/>
                    <a:pt x="759" y="1748"/>
                    <a:pt x="827" y="1748"/>
                  </a:cubicBezTo>
                  <a:cubicBezTo>
                    <a:pt x="986" y="1748"/>
                    <a:pt x="1157" y="1878"/>
                    <a:pt x="1325" y="1897"/>
                  </a:cubicBezTo>
                  <a:cubicBezTo>
                    <a:pt x="1354" y="1900"/>
                    <a:pt x="1383" y="1902"/>
                    <a:pt x="1412" y="1902"/>
                  </a:cubicBezTo>
                  <a:cubicBezTo>
                    <a:pt x="1584" y="1902"/>
                    <a:pt x="1760" y="1847"/>
                    <a:pt x="1908" y="1765"/>
                  </a:cubicBezTo>
                  <a:cubicBezTo>
                    <a:pt x="2074" y="1673"/>
                    <a:pt x="2208" y="1542"/>
                    <a:pt x="2304" y="1378"/>
                  </a:cubicBezTo>
                  <a:cubicBezTo>
                    <a:pt x="2349" y="1300"/>
                    <a:pt x="2389" y="1217"/>
                    <a:pt x="2407" y="1129"/>
                  </a:cubicBezTo>
                  <a:cubicBezTo>
                    <a:pt x="2424" y="1044"/>
                    <a:pt x="2390" y="965"/>
                    <a:pt x="2400" y="886"/>
                  </a:cubicBezTo>
                  <a:cubicBezTo>
                    <a:pt x="2412" y="777"/>
                    <a:pt x="2476" y="752"/>
                    <a:pt x="2558" y="752"/>
                  </a:cubicBezTo>
                  <a:cubicBezTo>
                    <a:pt x="2623" y="752"/>
                    <a:pt x="2700" y="768"/>
                    <a:pt x="2771" y="768"/>
                  </a:cubicBezTo>
                  <a:cubicBezTo>
                    <a:pt x="2805" y="768"/>
                    <a:pt x="2839" y="764"/>
                    <a:pt x="2868" y="753"/>
                  </a:cubicBezTo>
                  <a:cubicBezTo>
                    <a:pt x="3077" y="676"/>
                    <a:pt x="3179" y="476"/>
                    <a:pt x="3210" y="271"/>
                  </a:cubicBezTo>
                  <a:cubicBezTo>
                    <a:pt x="3235" y="96"/>
                    <a:pt x="3093" y="1"/>
                    <a:pt x="294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0"/>
            <p:cNvSpPr/>
            <p:nvPr/>
          </p:nvSpPr>
          <p:spPr>
            <a:xfrm>
              <a:off x="6951234" y="2476257"/>
              <a:ext cx="138638" cy="56450"/>
            </a:xfrm>
            <a:custGeom>
              <a:avLst/>
              <a:gdLst/>
              <a:ahLst/>
              <a:cxnLst/>
              <a:rect l="l" t="t" r="r" b="b"/>
              <a:pathLst>
                <a:path w="2844" h="1158" extrusionOk="0">
                  <a:moveTo>
                    <a:pt x="2255" y="0"/>
                  </a:moveTo>
                  <a:cubicBezTo>
                    <a:pt x="2058" y="0"/>
                    <a:pt x="1865" y="42"/>
                    <a:pt x="1690" y="165"/>
                  </a:cubicBezTo>
                  <a:cubicBezTo>
                    <a:pt x="1605" y="225"/>
                    <a:pt x="1537" y="304"/>
                    <a:pt x="1439" y="343"/>
                  </a:cubicBezTo>
                  <a:cubicBezTo>
                    <a:pt x="1373" y="370"/>
                    <a:pt x="1299" y="381"/>
                    <a:pt x="1232" y="413"/>
                  </a:cubicBezTo>
                  <a:cubicBezTo>
                    <a:pt x="1106" y="472"/>
                    <a:pt x="986" y="553"/>
                    <a:pt x="845" y="565"/>
                  </a:cubicBezTo>
                  <a:cubicBezTo>
                    <a:pt x="833" y="566"/>
                    <a:pt x="822" y="566"/>
                    <a:pt x="810" y="566"/>
                  </a:cubicBezTo>
                  <a:cubicBezTo>
                    <a:pt x="675" y="566"/>
                    <a:pt x="539" y="508"/>
                    <a:pt x="399" y="507"/>
                  </a:cubicBezTo>
                  <a:cubicBezTo>
                    <a:pt x="398" y="507"/>
                    <a:pt x="397" y="507"/>
                    <a:pt x="397" y="507"/>
                  </a:cubicBezTo>
                  <a:cubicBezTo>
                    <a:pt x="0" y="507"/>
                    <a:pt x="38" y="1158"/>
                    <a:pt x="394" y="1158"/>
                  </a:cubicBezTo>
                  <a:cubicBezTo>
                    <a:pt x="412" y="1158"/>
                    <a:pt x="432" y="1156"/>
                    <a:pt x="453" y="1152"/>
                  </a:cubicBezTo>
                  <a:cubicBezTo>
                    <a:pt x="524" y="1147"/>
                    <a:pt x="591" y="1129"/>
                    <a:pt x="656" y="1100"/>
                  </a:cubicBezTo>
                  <a:cubicBezTo>
                    <a:pt x="764" y="1048"/>
                    <a:pt x="844" y="948"/>
                    <a:pt x="948" y="894"/>
                  </a:cubicBezTo>
                  <a:cubicBezTo>
                    <a:pt x="1111" y="807"/>
                    <a:pt x="1290" y="780"/>
                    <a:pt x="1436" y="651"/>
                  </a:cubicBezTo>
                  <a:cubicBezTo>
                    <a:pt x="1512" y="585"/>
                    <a:pt x="1544" y="502"/>
                    <a:pt x="1608" y="427"/>
                  </a:cubicBezTo>
                  <a:cubicBezTo>
                    <a:pt x="1685" y="340"/>
                    <a:pt x="1809" y="263"/>
                    <a:pt x="1913" y="217"/>
                  </a:cubicBezTo>
                  <a:cubicBezTo>
                    <a:pt x="2058" y="153"/>
                    <a:pt x="2219" y="134"/>
                    <a:pt x="2381" y="134"/>
                  </a:cubicBezTo>
                  <a:cubicBezTo>
                    <a:pt x="2519" y="134"/>
                    <a:pt x="2657" y="148"/>
                    <a:pt x="2787" y="158"/>
                  </a:cubicBezTo>
                  <a:cubicBezTo>
                    <a:pt x="2788" y="158"/>
                    <a:pt x="2789" y="159"/>
                    <a:pt x="2790" y="159"/>
                  </a:cubicBezTo>
                  <a:cubicBezTo>
                    <a:pt x="2834" y="159"/>
                    <a:pt x="2843" y="88"/>
                    <a:pt x="2798" y="76"/>
                  </a:cubicBezTo>
                  <a:cubicBezTo>
                    <a:pt x="2620" y="35"/>
                    <a:pt x="2436" y="0"/>
                    <a:pt x="225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0"/>
            <p:cNvSpPr/>
            <p:nvPr/>
          </p:nvSpPr>
          <p:spPr>
            <a:xfrm>
              <a:off x="7029766" y="2525248"/>
              <a:ext cx="178855" cy="83504"/>
            </a:xfrm>
            <a:custGeom>
              <a:avLst/>
              <a:gdLst/>
              <a:ahLst/>
              <a:cxnLst/>
              <a:rect l="l" t="t" r="r" b="b"/>
              <a:pathLst>
                <a:path w="3669" h="1713" extrusionOk="0">
                  <a:moveTo>
                    <a:pt x="57" y="0"/>
                  </a:moveTo>
                  <a:cubicBezTo>
                    <a:pt x="25" y="0"/>
                    <a:pt x="1" y="42"/>
                    <a:pt x="28" y="76"/>
                  </a:cubicBezTo>
                  <a:cubicBezTo>
                    <a:pt x="206" y="298"/>
                    <a:pt x="214" y="580"/>
                    <a:pt x="488" y="725"/>
                  </a:cubicBezTo>
                  <a:cubicBezTo>
                    <a:pt x="627" y="798"/>
                    <a:pt x="784" y="869"/>
                    <a:pt x="930" y="929"/>
                  </a:cubicBezTo>
                  <a:cubicBezTo>
                    <a:pt x="1077" y="991"/>
                    <a:pt x="1249" y="984"/>
                    <a:pt x="1406" y="986"/>
                  </a:cubicBezTo>
                  <a:cubicBezTo>
                    <a:pt x="1412" y="986"/>
                    <a:pt x="1419" y="986"/>
                    <a:pt x="1426" y="986"/>
                  </a:cubicBezTo>
                  <a:cubicBezTo>
                    <a:pt x="1484" y="986"/>
                    <a:pt x="1540" y="983"/>
                    <a:pt x="1595" y="983"/>
                  </a:cubicBezTo>
                  <a:cubicBezTo>
                    <a:pt x="1722" y="983"/>
                    <a:pt x="1839" y="1002"/>
                    <a:pt x="1934" y="1129"/>
                  </a:cubicBezTo>
                  <a:cubicBezTo>
                    <a:pt x="1995" y="1210"/>
                    <a:pt x="2004" y="1309"/>
                    <a:pt x="2083" y="1398"/>
                  </a:cubicBezTo>
                  <a:cubicBezTo>
                    <a:pt x="2151" y="1475"/>
                    <a:pt x="2228" y="1540"/>
                    <a:pt x="2317" y="1591"/>
                  </a:cubicBezTo>
                  <a:cubicBezTo>
                    <a:pt x="2470" y="1680"/>
                    <a:pt x="2630" y="1713"/>
                    <a:pt x="2800" y="1713"/>
                  </a:cubicBezTo>
                  <a:cubicBezTo>
                    <a:pt x="2834" y="1713"/>
                    <a:pt x="2868" y="1711"/>
                    <a:pt x="2902" y="1709"/>
                  </a:cubicBezTo>
                  <a:cubicBezTo>
                    <a:pt x="3026" y="1701"/>
                    <a:pt x="3181" y="1607"/>
                    <a:pt x="3310" y="1607"/>
                  </a:cubicBezTo>
                  <a:cubicBezTo>
                    <a:pt x="3347" y="1607"/>
                    <a:pt x="3382" y="1615"/>
                    <a:pt x="3413" y="1635"/>
                  </a:cubicBezTo>
                  <a:cubicBezTo>
                    <a:pt x="3439" y="1652"/>
                    <a:pt x="3470" y="1660"/>
                    <a:pt x="3502" y="1660"/>
                  </a:cubicBezTo>
                  <a:cubicBezTo>
                    <a:pt x="3584" y="1660"/>
                    <a:pt x="3669" y="1606"/>
                    <a:pt x="3666" y="1513"/>
                  </a:cubicBezTo>
                  <a:cubicBezTo>
                    <a:pt x="3657" y="1212"/>
                    <a:pt x="3311" y="981"/>
                    <a:pt x="3023" y="981"/>
                  </a:cubicBezTo>
                  <a:cubicBezTo>
                    <a:pt x="3014" y="981"/>
                    <a:pt x="3006" y="982"/>
                    <a:pt x="2997" y="982"/>
                  </a:cubicBezTo>
                  <a:cubicBezTo>
                    <a:pt x="2918" y="986"/>
                    <a:pt x="2834" y="1018"/>
                    <a:pt x="2753" y="1018"/>
                  </a:cubicBezTo>
                  <a:cubicBezTo>
                    <a:pt x="2743" y="1018"/>
                    <a:pt x="2733" y="1018"/>
                    <a:pt x="2723" y="1017"/>
                  </a:cubicBezTo>
                  <a:cubicBezTo>
                    <a:pt x="2602" y="1001"/>
                    <a:pt x="2476" y="880"/>
                    <a:pt x="2373" y="845"/>
                  </a:cubicBezTo>
                  <a:cubicBezTo>
                    <a:pt x="2189" y="782"/>
                    <a:pt x="2001" y="759"/>
                    <a:pt x="1816" y="681"/>
                  </a:cubicBezTo>
                  <a:cubicBezTo>
                    <a:pt x="1619" y="596"/>
                    <a:pt x="1451" y="562"/>
                    <a:pt x="1278" y="562"/>
                  </a:cubicBezTo>
                  <a:cubicBezTo>
                    <a:pt x="1142" y="562"/>
                    <a:pt x="1002" y="583"/>
                    <a:pt x="843" y="617"/>
                  </a:cubicBezTo>
                  <a:cubicBezTo>
                    <a:pt x="802" y="626"/>
                    <a:pt x="765" y="631"/>
                    <a:pt x="730" y="631"/>
                  </a:cubicBezTo>
                  <a:cubicBezTo>
                    <a:pt x="385" y="631"/>
                    <a:pt x="322" y="218"/>
                    <a:pt x="88" y="13"/>
                  </a:cubicBezTo>
                  <a:cubicBezTo>
                    <a:pt x="77" y="4"/>
                    <a:pt x="67" y="0"/>
                    <a:pt x="5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0"/>
            <p:cNvSpPr/>
            <p:nvPr/>
          </p:nvSpPr>
          <p:spPr>
            <a:xfrm>
              <a:off x="6832339" y="2621525"/>
              <a:ext cx="240228" cy="47724"/>
            </a:xfrm>
            <a:custGeom>
              <a:avLst/>
              <a:gdLst/>
              <a:ahLst/>
              <a:cxnLst/>
              <a:rect l="l" t="t" r="r" b="b"/>
              <a:pathLst>
                <a:path w="4928" h="979" extrusionOk="0">
                  <a:moveTo>
                    <a:pt x="3244" y="1"/>
                  </a:moveTo>
                  <a:cubicBezTo>
                    <a:pt x="2996" y="1"/>
                    <a:pt x="2762" y="137"/>
                    <a:pt x="2552" y="280"/>
                  </a:cubicBezTo>
                  <a:cubicBezTo>
                    <a:pt x="2398" y="384"/>
                    <a:pt x="2147" y="536"/>
                    <a:pt x="1927" y="536"/>
                  </a:cubicBezTo>
                  <a:cubicBezTo>
                    <a:pt x="1866" y="536"/>
                    <a:pt x="1807" y="524"/>
                    <a:pt x="1753" y="496"/>
                  </a:cubicBezTo>
                  <a:cubicBezTo>
                    <a:pt x="1702" y="426"/>
                    <a:pt x="1639" y="369"/>
                    <a:pt x="1563" y="326"/>
                  </a:cubicBezTo>
                  <a:cubicBezTo>
                    <a:pt x="1503" y="302"/>
                    <a:pt x="1441" y="287"/>
                    <a:pt x="1376" y="281"/>
                  </a:cubicBezTo>
                  <a:cubicBezTo>
                    <a:pt x="1337" y="276"/>
                    <a:pt x="1297" y="273"/>
                    <a:pt x="1258" y="273"/>
                  </a:cubicBezTo>
                  <a:cubicBezTo>
                    <a:pt x="1194" y="273"/>
                    <a:pt x="1130" y="281"/>
                    <a:pt x="1066" y="302"/>
                  </a:cubicBezTo>
                  <a:cubicBezTo>
                    <a:pt x="931" y="346"/>
                    <a:pt x="839" y="434"/>
                    <a:pt x="696" y="464"/>
                  </a:cubicBezTo>
                  <a:cubicBezTo>
                    <a:pt x="616" y="481"/>
                    <a:pt x="531" y="478"/>
                    <a:pt x="450" y="494"/>
                  </a:cubicBezTo>
                  <a:cubicBezTo>
                    <a:pt x="283" y="529"/>
                    <a:pt x="120" y="582"/>
                    <a:pt x="14" y="721"/>
                  </a:cubicBezTo>
                  <a:cubicBezTo>
                    <a:pt x="0" y="739"/>
                    <a:pt x="14" y="772"/>
                    <a:pt x="37" y="772"/>
                  </a:cubicBezTo>
                  <a:cubicBezTo>
                    <a:pt x="39" y="772"/>
                    <a:pt x="41" y="772"/>
                    <a:pt x="43" y="772"/>
                  </a:cubicBezTo>
                  <a:cubicBezTo>
                    <a:pt x="238" y="722"/>
                    <a:pt x="424" y="620"/>
                    <a:pt x="629" y="620"/>
                  </a:cubicBezTo>
                  <a:cubicBezTo>
                    <a:pt x="648" y="620"/>
                    <a:pt x="667" y="620"/>
                    <a:pt x="686" y="622"/>
                  </a:cubicBezTo>
                  <a:cubicBezTo>
                    <a:pt x="922" y="645"/>
                    <a:pt x="1046" y="890"/>
                    <a:pt x="1307" y="893"/>
                  </a:cubicBezTo>
                  <a:cubicBezTo>
                    <a:pt x="1308" y="893"/>
                    <a:pt x="1310" y="893"/>
                    <a:pt x="1311" y="893"/>
                  </a:cubicBezTo>
                  <a:cubicBezTo>
                    <a:pt x="1526" y="893"/>
                    <a:pt x="1692" y="747"/>
                    <a:pt x="1891" y="707"/>
                  </a:cubicBezTo>
                  <a:cubicBezTo>
                    <a:pt x="2094" y="666"/>
                    <a:pt x="2273" y="643"/>
                    <a:pt x="2460" y="549"/>
                  </a:cubicBezTo>
                  <a:cubicBezTo>
                    <a:pt x="2629" y="464"/>
                    <a:pt x="2783" y="356"/>
                    <a:pt x="2947" y="266"/>
                  </a:cubicBezTo>
                  <a:cubicBezTo>
                    <a:pt x="3074" y="198"/>
                    <a:pt x="3188" y="165"/>
                    <a:pt x="3302" y="165"/>
                  </a:cubicBezTo>
                  <a:cubicBezTo>
                    <a:pt x="3420" y="165"/>
                    <a:pt x="3537" y="200"/>
                    <a:pt x="3666" y="266"/>
                  </a:cubicBezTo>
                  <a:cubicBezTo>
                    <a:pt x="4076" y="477"/>
                    <a:pt x="4394" y="826"/>
                    <a:pt x="4838" y="975"/>
                  </a:cubicBezTo>
                  <a:cubicBezTo>
                    <a:pt x="4845" y="978"/>
                    <a:pt x="4851" y="979"/>
                    <a:pt x="4858" y="979"/>
                  </a:cubicBezTo>
                  <a:cubicBezTo>
                    <a:pt x="4903" y="979"/>
                    <a:pt x="4928" y="923"/>
                    <a:pt x="4891" y="887"/>
                  </a:cubicBezTo>
                  <a:cubicBezTo>
                    <a:pt x="4717" y="721"/>
                    <a:pt x="4504" y="593"/>
                    <a:pt x="4288" y="492"/>
                  </a:cubicBezTo>
                  <a:cubicBezTo>
                    <a:pt x="4018" y="366"/>
                    <a:pt x="3777" y="172"/>
                    <a:pt x="3505" y="55"/>
                  </a:cubicBezTo>
                  <a:cubicBezTo>
                    <a:pt x="3417" y="17"/>
                    <a:pt x="3329" y="1"/>
                    <a:pt x="324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0"/>
            <p:cNvSpPr/>
            <p:nvPr/>
          </p:nvSpPr>
          <p:spPr>
            <a:xfrm>
              <a:off x="6758827" y="2708588"/>
              <a:ext cx="37828" cy="48991"/>
            </a:xfrm>
            <a:custGeom>
              <a:avLst/>
              <a:gdLst/>
              <a:ahLst/>
              <a:cxnLst/>
              <a:rect l="l" t="t" r="r" b="b"/>
              <a:pathLst>
                <a:path w="776" h="1005" extrusionOk="0">
                  <a:moveTo>
                    <a:pt x="568" y="0"/>
                  </a:moveTo>
                  <a:cubicBezTo>
                    <a:pt x="547" y="0"/>
                    <a:pt x="527" y="4"/>
                    <a:pt x="507" y="13"/>
                  </a:cubicBezTo>
                  <a:cubicBezTo>
                    <a:pt x="294" y="104"/>
                    <a:pt x="228" y="294"/>
                    <a:pt x="122" y="485"/>
                  </a:cubicBezTo>
                  <a:cubicBezTo>
                    <a:pt x="35" y="641"/>
                    <a:pt x="16" y="771"/>
                    <a:pt x="3" y="943"/>
                  </a:cubicBezTo>
                  <a:cubicBezTo>
                    <a:pt x="0" y="984"/>
                    <a:pt x="35" y="1005"/>
                    <a:pt x="69" y="1005"/>
                  </a:cubicBezTo>
                  <a:cubicBezTo>
                    <a:pt x="73" y="1005"/>
                    <a:pt x="76" y="1005"/>
                    <a:pt x="79" y="1004"/>
                  </a:cubicBezTo>
                  <a:cubicBezTo>
                    <a:pt x="277" y="984"/>
                    <a:pt x="432" y="930"/>
                    <a:pt x="556" y="766"/>
                  </a:cubicBezTo>
                  <a:cubicBezTo>
                    <a:pt x="683" y="596"/>
                    <a:pt x="700" y="405"/>
                    <a:pt x="749" y="205"/>
                  </a:cubicBezTo>
                  <a:cubicBezTo>
                    <a:pt x="776" y="96"/>
                    <a:pt x="671" y="0"/>
                    <a:pt x="56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0"/>
            <p:cNvSpPr/>
            <p:nvPr/>
          </p:nvSpPr>
          <p:spPr>
            <a:xfrm>
              <a:off x="6870508" y="2435260"/>
              <a:ext cx="68490" cy="154627"/>
            </a:xfrm>
            <a:custGeom>
              <a:avLst/>
              <a:gdLst/>
              <a:ahLst/>
              <a:cxnLst/>
              <a:rect l="l" t="t" r="r" b="b"/>
              <a:pathLst>
                <a:path w="1405" h="3172" extrusionOk="0">
                  <a:moveTo>
                    <a:pt x="1133" y="1"/>
                  </a:moveTo>
                  <a:cubicBezTo>
                    <a:pt x="1099" y="1"/>
                    <a:pt x="1065" y="10"/>
                    <a:pt x="1039" y="30"/>
                  </a:cubicBezTo>
                  <a:cubicBezTo>
                    <a:pt x="735" y="260"/>
                    <a:pt x="818" y="761"/>
                    <a:pt x="634" y="1075"/>
                  </a:cubicBezTo>
                  <a:cubicBezTo>
                    <a:pt x="490" y="1321"/>
                    <a:pt x="334" y="1557"/>
                    <a:pt x="238" y="1827"/>
                  </a:cubicBezTo>
                  <a:cubicBezTo>
                    <a:pt x="130" y="2130"/>
                    <a:pt x="0" y="3172"/>
                    <a:pt x="522" y="3172"/>
                  </a:cubicBezTo>
                  <a:cubicBezTo>
                    <a:pt x="542" y="3172"/>
                    <a:pt x="563" y="3170"/>
                    <a:pt x="585" y="3167"/>
                  </a:cubicBezTo>
                  <a:cubicBezTo>
                    <a:pt x="645" y="3159"/>
                    <a:pt x="697" y="3098"/>
                    <a:pt x="699" y="3038"/>
                  </a:cubicBezTo>
                  <a:cubicBezTo>
                    <a:pt x="708" y="2811"/>
                    <a:pt x="476" y="2677"/>
                    <a:pt x="405" y="2469"/>
                  </a:cubicBezTo>
                  <a:cubicBezTo>
                    <a:pt x="311" y="2191"/>
                    <a:pt x="432" y="1856"/>
                    <a:pt x="553" y="1605"/>
                  </a:cubicBezTo>
                  <a:cubicBezTo>
                    <a:pt x="632" y="1442"/>
                    <a:pt x="721" y="1280"/>
                    <a:pt x="817" y="1125"/>
                  </a:cubicBezTo>
                  <a:cubicBezTo>
                    <a:pt x="886" y="1013"/>
                    <a:pt x="987" y="939"/>
                    <a:pt x="1070" y="842"/>
                  </a:cubicBezTo>
                  <a:cubicBezTo>
                    <a:pt x="1236" y="647"/>
                    <a:pt x="1404" y="294"/>
                    <a:pt x="1258" y="62"/>
                  </a:cubicBezTo>
                  <a:cubicBezTo>
                    <a:pt x="1231" y="21"/>
                    <a:pt x="1182" y="1"/>
                    <a:pt x="113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0"/>
            <p:cNvSpPr/>
            <p:nvPr/>
          </p:nvSpPr>
          <p:spPr>
            <a:xfrm>
              <a:off x="6764970" y="2415713"/>
              <a:ext cx="101931" cy="65955"/>
            </a:xfrm>
            <a:custGeom>
              <a:avLst/>
              <a:gdLst/>
              <a:ahLst/>
              <a:cxnLst/>
              <a:rect l="l" t="t" r="r" b="b"/>
              <a:pathLst>
                <a:path w="2091" h="1353" extrusionOk="0">
                  <a:moveTo>
                    <a:pt x="1048" y="0"/>
                  </a:moveTo>
                  <a:cubicBezTo>
                    <a:pt x="586" y="0"/>
                    <a:pt x="104" y="200"/>
                    <a:pt x="20" y="623"/>
                  </a:cubicBezTo>
                  <a:cubicBezTo>
                    <a:pt x="0" y="725"/>
                    <a:pt x="80" y="859"/>
                    <a:pt x="193" y="859"/>
                  </a:cubicBezTo>
                  <a:cubicBezTo>
                    <a:pt x="202" y="859"/>
                    <a:pt x="211" y="858"/>
                    <a:pt x="220" y="856"/>
                  </a:cubicBezTo>
                  <a:cubicBezTo>
                    <a:pt x="598" y="790"/>
                    <a:pt x="780" y="370"/>
                    <a:pt x="1134" y="264"/>
                  </a:cubicBezTo>
                  <a:cubicBezTo>
                    <a:pt x="1185" y="249"/>
                    <a:pt x="1237" y="241"/>
                    <a:pt x="1289" y="241"/>
                  </a:cubicBezTo>
                  <a:cubicBezTo>
                    <a:pt x="1474" y="241"/>
                    <a:pt x="1654" y="335"/>
                    <a:pt x="1756" y="494"/>
                  </a:cubicBezTo>
                  <a:cubicBezTo>
                    <a:pt x="1929" y="762"/>
                    <a:pt x="1764" y="1000"/>
                    <a:pt x="1514" y="1128"/>
                  </a:cubicBezTo>
                  <a:cubicBezTo>
                    <a:pt x="1421" y="1176"/>
                    <a:pt x="1420" y="1350"/>
                    <a:pt x="1546" y="1352"/>
                  </a:cubicBezTo>
                  <a:cubicBezTo>
                    <a:pt x="1548" y="1352"/>
                    <a:pt x="1550" y="1352"/>
                    <a:pt x="1552" y="1352"/>
                  </a:cubicBezTo>
                  <a:cubicBezTo>
                    <a:pt x="1834" y="1352"/>
                    <a:pt x="2021" y="1115"/>
                    <a:pt x="2057" y="846"/>
                  </a:cubicBezTo>
                  <a:cubicBezTo>
                    <a:pt x="2090" y="589"/>
                    <a:pt x="1950" y="346"/>
                    <a:pt x="1749" y="196"/>
                  </a:cubicBezTo>
                  <a:cubicBezTo>
                    <a:pt x="1575" y="67"/>
                    <a:pt x="1315" y="0"/>
                    <a:pt x="104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0"/>
            <p:cNvSpPr/>
            <p:nvPr/>
          </p:nvSpPr>
          <p:spPr>
            <a:xfrm>
              <a:off x="6728653" y="2527393"/>
              <a:ext cx="64932" cy="69904"/>
            </a:xfrm>
            <a:custGeom>
              <a:avLst/>
              <a:gdLst/>
              <a:ahLst/>
              <a:cxnLst/>
              <a:rect l="l" t="t" r="r" b="b"/>
              <a:pathLst>
                <a:path w="1332" h="1434" extrusionOk="0">
                  <a:moveTo>
                    <a:pt x="1190" y="0"/>
                  </a:moveTo>
                  <a:cubicBezTo>
                    <a:pt x="1175" y="0"/>
                    <a:pt x="1161" y="11"/>
                    <a:pt x="1161" y="29"/>
                  </a:cubicBezTo>
                  <a:cubicBezTo>
                    <a:pt x="1162" y="361"/>
                    <a:pt x="892" y="273"/>
                    <a:pt x="667" y="328"/>
                  </a:cubicBezTo>
                  <a:cubicBezTo>
                    <a:pt x="512" y="366"/>
                    <a:pt x="330" y="437"/>
                    <a:pt x="230" y="566"/>
                  </a:cubicBezTo>
                  <a:cubicBezTo>
                    <a:pt x="69" y="777"/>
                    <a:pt x="0" y="1175"/>
                    <a:pt x="154" y="1405"/>
                  </a:cubicBezTo>
                  <a:cubicBezTo>
                    <a:pt x="167" y="1425"/>
                    <a:pt x="190" y="1434"/>
                    <a:pt x="213" y="1434"/>
                  </a:cubicBezTo>
                  <a:cubicBezTo>
                    <a:pt x="237" y="1434"/>
                    <a:pt x="261" y="1424"/>
                    <a:pt x="273" y="1404"/>
                  </a:cubicBezTo>
                  <a:cubicBezTo>
                    <a:pt x="304" y="1357"/>
                    <a:pt x="328" y="1296"/>
                    <a:pt x="363" y="1253"/>
                  </a:cubicBezTo>
                  <a:cubicBezTo>
                    <a:pt x="445" y="1151"/>
                    <a:pt x="556" y="1125"/>
                    <a:pt x="664" y="1064"/>
                  </a:cubicBezTo>
                  <a:cubicBezTo>
                    <a:pt x="795" y="992"/>
                    <a:pt x="936" y="963"/>
                    <a:pt x="1067" y="892"/>
                  </a:cubicBezTo>
                  <a:cubicBezTo>
                    <a:pt x="1203" y="818"/>
                    <a:pt x="1323" y="659"/>
                    <a:pt x="1328" y="495"/>
                  </a:cubicBezTo>
                  <a:cubicBezTo>
                    <a:pt x="1331" y="335"/>
                    <a:pt x="1237" y="182"/>
                    <a:pt x="1217" y="25"/>
                  </a:cubicBezTo>
                  <a:cubicBezTo>
                    <a:pt x="1215" y="8"/>
                    <a:pt x="1202" y="0"/>
                    <a:pt x="1190"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0"/>
            <p:cNvSpPr/>
            <p:nvPr/>
          </p:nvSpPr>
          <p:spPr>
            <a:xfrm>
              <a:off x="6636032" y="2606949"/>
              <a:ext cx="71561" cy="67467"/>
            </a:xfrm>
            <a:custGeom>
              <a:avLst/>
              <a:gdLst/>
              <a:ahLst/>
              <a:cxnLst/>
              <a:rect l="l" t="t" r="r" b="b"/>
              <a:pathLst>
                <a:path w="1468" h="1384" extrusionOk="0">
                  <a:moveTo>
                    <a:pt x="1081" y="0"/>
                  </a:moveTo>
                  <a:cubicBezTo>
                    <a:pt x="903" y="0"/>
                    <a:pt x="714" y="69"/>
                    <a:pt x="590" y="165"/>
                  </a:cubicBezTo>
                  <a:cubicBezTo>
                    <a:pt x="306" y="384"/>
                    <a:pt x="0" y="867"/>
                    <a:pt x="210" y="1227"/>
                  </a:cubicBezTo>
                  <a:cubicBezTo>
                    <a:pt x="253" y="1301"/>
                    <a:pt x="336" y="1383"/>
                    <a:pt x="429" y="1383"/>
                  </a:cubicBezTo>
                  <a:cubicBezTo>
                    <a:pt x="439" y="1383"/>
                    <a:pt x="448" y="1382"/>
                    <a:pt x="458" y="1380"/>
                  </a:cubicBezTo>
                  <a:cubicBezTo>
                    <a:pt x="662" y="1341"/>
                    <a:pt x="728" y="1035"/>
                    <a:pt x="795" y="880"/>
                  </a:cubicBezTo>
                  <a:cubicBezTo>
                    <a:pt x="928" y="580"/>
                    <a:pt x="1252" y="479"/>
                    <a:pt x="1447" y="239"/>
                  </a:cubicBezTo>
                  <a:cubicBezTo>
                    <a:pt x="1468" y="213"/>
                    <a:pt x="1464" y="169"/>
                    <a:pt x="1443" y="145"/>
                  </a:cubicBezTo>
                  <a:cubicBezTo>
                    <a:pt x="1352" y="42"/>
                    <a:pt x="1220" y="0"/>
                    <a:pt x="108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0"/>
            <p:cNvSpPr/>
            <p:nvPr/>
          </p:nvSpPr>
          <p:spPr>
            <a:xfrm>
              <a:off x="6579290" y="2689381"/>
              <a:ext cx="99445" cy="151507"/>
            </a:xfrm>
            <a:custGeom>
              <a:avLst/>
              <a:gdLst/>
              <a:ahLst/>
              <a:cxnLst/>
              <a:rect l="l" t="t" r="r" b="b"/>
              <a:pathLst>
                <a:path w="2040" h="3108" extrusionOk="0">
                  <a:moveTo>
                    <a:pt x="534" y="0"/>
                  </a:moveTo>
                  <a:cubicBezTo>
                    <a:pt x="337" y="0"/>
                    <a:pt x="151" y="106"/>
                    <a:pt x="71" y="336"/>
                  </a:cubicBezTo>
                  <a:cubicBezTo>
                    <a:pt x="1" y="538"/>
                    <a:pt x="70" y="756"/>
                    <a:pt x="70" y="964"/>
                  </a:cubicBezTo>
                  <a:cubicBezTo>
                    <a:pt x="69" y="1159"/>
                    <a:pt x="17" y="1363"/>
                    <a:pt x="65" y="1556"/>
                  </a:cubicBezTo>
                  <a:cubicBezTo>
                    <a:pt x="78" y="1609"/>
                    <a:pt x="97" y="1665"/>
                    <a:pt x="126" y="1713"/>
                  </a:cubicBezTo>
                  <a:cubicBezTo>
                    <a:pt x="197" y="1834"/>
                    <a:pt x="361" y="1933"/>
                    <a:pt x="324" y="2073"/>
                  </a:cubicBezTo>
                  <a:cubicBezTo>
                    <a:pt x="304" y="2148"/>
                    <a:pt x="243" y="2194"/>
                    <a:pt x="221" y="2270"/>
                  </a:cubicBezTo>
                  <a:cubicBezTo>
                    <a:pt x="195" y="2362"/>
                    <a:pt x="218" y="2469"/>
                    <a:pt x="254" y="2555"/>
                  </a:cubicBezTo>
                  <a:cubicBezTo>
                    <a:pt x="380" y="2857"/>
                    <a:pt x="673" y="3034"/>
                    <a:pt x="984" y="3090"/>
                  </a:cubicBezTo>
                  <a:cubicBezTo>
                    <a:pt x="1034" y="3099"/>
                    <a:pt x="1113" y="3107"/>
                    <a:pt x="1200" y="3107"/>
                  </a:cubicBezTo>
                  <a:cubicBezTo>
                    <a:pt x="1427" y="3107"/>
                    <a:pt x="1708" y="3054"/>
                    <a:pt x="1683" y="2825"/>
                  </a:cubicBezTo>
                  <a:cubicBezTo>
                    <a:pt x="1666" y="2670"/>
                    <a:pt x="1471" y="2620"/>
                    <a:pt x="1349" y="2597"/>
                  </a:cubicBezTo>
                  <a:cubicBezTo>
                    <a:pt x="1120" y="2554"/>
                    <a:pt x="885" y="2554"/>
                    <a:pt x="743" y="2339"/>
                  </a:cubicBezTo>
                  <a:cubicBezTo>
                    <a:pt x="654" y="2204"/>
                    <a:pt x="590" y="2070"/>
                    <a:pt x="537" y="1920"/>
                  </a:cubicBezTo>
                  <a:cubicBezTo>
                    <a:pt x="482" y="1763"/>
                    <a:pt x="323" y="1650"/>
                    <a:pt x="323" y="1477"/>
                  </a:cubicBezTo>
                  <a:cubicBezTo>
                    <a:pt x="323" y="1313"/>
                    <a:pt x="414" y="1121"/>
                    <a:pt x="479" y="978"/>
                  </a:cubicBezTo>
                  <a:cubicBezTo>
                    <a:pt x="505" y="926"/>
                    <a:pt x="537" y="877"/>
                    <a:pt x="566" y="826"/>
                  </a:cubicBezTo>
                  <a:cubicBezTo>
                    <a:pt x="592" y="788"/>
                    <a:pt x="614" y="746"/>
                    <a:pt x="632" y="703"/>
                  </a:cubicBezTo>
                  <a:cubicBezTo>
                    <a:pt x="648" y="637"/>
                    <a:pt x="663" y="604"/>
                    <a:pt x="677" y="604"/>
                  </a:cubicBezTo>
                  <a:cubicBezTo>
                    <a:pt x="689" y="604"/>
                    <a:pt x="700" y="626"/>
                    <a:pt x="711" y="670"/>
                  </a:cubicBezTo>
                  <a:cubicBezTo>
                    <a:pt x="756" y="710"/>
                    <a:pt x="760" y="742"/>
                    <a:pt x="816" y="780"/>
                  </a:cubicBezTo>
                  <a:cubicBezTo>
                    <a:pt x="850" y="804"/>
                    <a:pt x="898" y="820"/>
                    <a:pt x="935" y="837"/>
                  </a:cubicBezTo>
                  <a:cubicBezTo>
                    <a:pt x="1005" y="870"/>
                    <a:pt x="1072" y="900"/>
                    <a:pt x="1138" y="939"/>
                  </a:cubicBezTo>
                  <a:cubicBezTo>
                    <a:pt x="1331" y="1050"/>
                    <a:pt x="1494" y="1141"/>
                    <a:pt x="1670" y="1141"/>
                  </a:cubicBezTo>
                  <a:cubicBezTo>
                    <a:pt x="1769" y="1141"/>
                    <a:pt x="1871" y="1113"/>
                    <a:pt x="1985" y="1044"/>
                  </a:cubicBezTo>
                  <a:cubicBezTo>
                    <a:pt x="2040" y="1011"/>
                    <a:pt x="2012" y="921"/>
                    <a:pt x="1955" y="921"/>
                  </a:cubicBezTo>
                  <a:cubicBezTo>
                    <a:pt x="1948" y="921"/>
                    <a:pt x="1941" y="923"/>
                    <a:pt x="1933" y="926"/>
                  </a:cubicBezTo>
                  <a:cubicBezTo>
                    <a:pt x="1891" y="941"/>
                    <a:pt x="1845" y="948"/>
                    <a:pt x="1797" y="948"/>
                  </a:cubicBezTo>
                  <a:cubicBezTo>
                    <a:pt x="1614" y="948"/>
                    <a:pt x="1407" y="844"/>
                    <a:pt x="1308" y="712"/>
                  </a:cubicBezTo>
                  <a:cubicBezTo>
                    <a:pt x="1184" y="549"/>
                    <a:pt x="1135" y="354"/>
                    <a:pt x="987" y="201"/>
                  </a:cubicBezTo>
                  <a:cubicBezTo>
                    <a:pt x="862" y="70"/>
                    <a:pt x="694" y="0"/>
                    <a:pt x="534"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0"/>
            <p:cNvSpPr/>
            <p:nvPr/>
          </p:nvSpPr>
          <p:spPr>
            <a:xfrm>
              <a:off x="6500904" y="2756896"/>
              <a:ext cx="93839" cy="44019"/>
            </a:xfrm>
            <a:custGeom>
              <a:avLst/>
              <a:gdLst/>
              <a:ahLst/>
              <a:cxnLst/>
              <a:rect l="l" t="t" r="r" b="b"/>
              <a:pathLst>
                <a:path w="1925" h="903" extrusionOk="0">
                  <a:moveTo>
                    <a:pt x="236" y="0"/>
                  </a:moveTo>
                  <a:cubicBezTo>
                    <a:pt x="115" y="0"/>
                    <a:pt x="1" y="82"/>
                    <a:pt x="16" y="245"/>
                  </a:cubicBezTo>
                  <a:cubicBezTo>
                    <a:pt x="37" y="467"/>
                    <a:pt x="136" y="676"/>
                    <a:pt x="336" y="790"/>
                  </a:cubicBezTo>
                  <a:cubicBezTo>
                    <a:pt x="417" y="837"/>
                    <a:pt x="489" y="853"/>
                    <a:pt x="558" y="853"/>
                  </a:cubicBezTo>
                  <a:cubicBezTo>
                    <a:pt x="702" y="853"/>
                    <a:pt x="831" y="782"/>
                    <a:pt x="998" y="765"/>
                  </a:cubicBezTo>
                  <a:cubicBezTo>
                    <a:pt x="1009" y="764"/>
                    <a:pt x="1019" y="764"/>
                    <a:pt x="1029" y="764"/>
                  </a:cubicBezTo>
                  <a:cubicBezTo>
                    <a:pt x="1199" y="764"/>
                    <a:pt x="1332" y="902"/>
                    <a:pt x="1507" y="902"/>
                  </a:cubicBezTo>
                  <a:cubicBezTo>
                    <a:pt x="1526" y="902"/>
                    <a:pt x="1546" y="900"/>
                    <a:pt x="1567" y="897"/>
                  </a:cubicBezTo>
                  <a:cubicBezTo>
                    <a:pt x="1766" y="860"/>
                    <a:pt x="1877" y="630"/>
                    <a:pt x="1920" y="453"/>
                  </a:cubicBezTo>
                  <a:cubicBezTo>
                    <a:pt x="1924" y="435"/>
                    <a:pt x="1909" y="423"/>
                    <a:pt x="1894" y="423"/>
                  </a:cubicBezTo>
                  <a:cubicBezTo>
                    <a:pt x="1886" y="423"/>
                    <a:pt x="1877" y="427"/>
                    <a:pt x="1872" y="437"/>
                  </a:cubicBezTo>
                  <a:cubicBezTo>
                    <a:pt x="1804" y="564"/>
                    <a:pt x="1738" y="691"/>
                    <a:pt x="1588" y="691"/>
                  </a:cubicBezTo>
                  <a:cubicBezTo>
                    <a:pt x="1548" y="691"/>
                    <a:pt x="1501" y="682"/>
                    <a:pt x="1447" y="661"/>
                  </a:cubicBezTo>
                  <a:cubicBezTo>
                    <a:pt x="1347" y="623"/>
                    <a:pt x="1268" y="541"/>
                    <a:pt x="1162" y="510"/>
                  </a:cubicBezTo>
                  <a:cubicBezTo>
                    <a:pt x="935" y="444"/>
                    <a:pt x="554" y="543"/>
                    <a:pt x="491" y="210"/>
                  </a:cubicBezTo>
                  <a:cubicBezTo>
                    <a:pt x="464" y="70"/>
                    <a:pt x="347" y="0"/>
                    <a:pt x="23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0"/>
            <p:cNvSpPr/>
            <p:nvPr/>
          </p:nvSpPr>
          <p:spPr>
            <a:xfrm>
              <a:off x="6469072" y="2672758"/>
              <a:ext cx="43434" cy="24520"/>
            </a:xfrm>
            <a:custGeom>
              <a:avLst/>
              <a:gdLst/>
              <a:ahLst/>
              <a:cxnLst/>
              <a:rect l="l" t="t" r="r" b="b"/>
              <a:pathLst>
                <a:path w="891" h="503" extrusionOk="0">
                  <a:moveTo>
                    <a:pt x="168" y="1"/>
                  </a:moveTo>
                  <a:cubicBezTo>
                    <a:pt x="75" y="1"/>
                    <a:pt x="0" y="111"/>
                    <a:pt x="31" y="199"/>
                  </a:cubicBezTo>
                  <a:cubicBezTo>
                    <a:pt x="81" y="352"/>
                    <a:pt x="192" y="445"/>
                    <a:pt x="346" y="483"/>
                  </a:cubicBezTo>
                  <a:cubicBezTo>
                    <a:pt x="396" y="495"/>
                    <a:pt x="446" y="502"/>
                    <a:pt x="495" y="502"/>
                  </a:cubicBezTo>
                  <a:cubicBezTo>
                    <a:pt x="591" y="502"/>
                    <a:pt x="682" y="475"/>
                    <a:pt x="760" y="404"/>
                  </a:cubicBezTo>
                  <a:cubicBezTo>
                    <a:pt x="891" y="285"/>
                    <a:pt x="825" y="88"/>
                    <a:pt x="642" y="85"/>
                  </a:cubicBezTo>
                  <a:cubicBezTo>
                    <a:pt x="640" y="85"/>
                    <a:pt x="637" y="85"/>
                    <a:pt x="635" y="85"/>
                  </a:cubicBezTo>
                  <a:cubicBezTo>
                    <a:pt x="596" y="85"/>
                    <a:pt x="547" y="90"/>
                    <a:pt x="501" y="90"/>
                  </a:cubicBezTo>
                  <a:cubicBezTo>
                    <a:pt x="471" y="90"/>
                    <a:pt x="441" y="88"/>
                    <a:pt x="417" y="81"/>
                  </a:cubicBezTo>
                  <a:cubicBezTo>
                    <a:pt x="347" y="62"/>
                    <a:pt x="277" y="30"/>
                    <a:pt x="208" y="7"/>
                  </a:cubicBezTo>
                  <a:cubicBezTo>
                    <a:pt x="195" y="3"/>
                    <a:pt x="181" y="1"/>
                    <a:pt x="16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0"/>
            <p:cNvSpPr/>
            <p:nvPr/>
          </p:nvSpPr>
          <p:spPr>
            <a:xfrm>
              <a:off x="6502367" y="2503994"/>
              <a:ext cx="154432" cy="111242"/>
            </a:xfrm>
            <a:custGeom>
              <a:avLst/>
              <a:gdLst/>
              <a:ahLst/>
              <a:cxnLst/>
              <a:rect l="l" t="t" r="r" b="b"/>
              <a:pathLst>
                <a:path w="3168" h="2282" extrusionOk="0">
                  <a:moveTo>
                    <a:pt x="2748" y="0"/>
                  </a:moveTo>
                  <a:cubicBezTo>
                    <a:pt x="2530" y="0"/>
                    <a:pt x="2301" y="83"/>
                    <a:pt x="2178" y="224"/>
                  </a:cubicBezTo>
                  <a:cubicBezTo>
                    <a:pt x="2059" y="360"/>
                    <a:pt x="2051" y="540"/>
                    <a:pt x="1951" y="683"/>
                  </a:cubicBezTo>
                  <a:cubicBezTo>
                    <a:pt x="1880" y="787"/>
                    <a:pt x="1803" y="854"/>
                    <a:pt x="1790" y="956"/>
                  </a:cubicBezTo>
                  <a:cubicBezTo>
                    <a:pt x="1698" y="1024"/>
                    <a:pt x="1589" y="1077"/>
                    <a:pt x="1503" y="1151"/>
                  </a:cubicBezTo>
                  <a:cubicBezTo>
                    <a:pt x="1401" y="1241"/>
                    <a:pt x="1310" y="1348"/>
                    <a:pt x="1201" y="1432"/>
                  </a:cubicBezTo>
                  <a:cubicBezTo>
                    <a:pt x="1081" y="1525"/>
                    <a:pt x="930" y="1588"/>
                    <a:pt x="784" y="1588"/>
                  </a:cubicBezTo>
                  <a:cubicBezTo>
                    <a:pt x="707" y="1588"/>
                    <a:pt x="631" y="1571"/>
                    <a:pt x="561" y="1530"/>
                  </a:cubicBezTo>
                  <a:cubicBezTo>
                    <a:pt x="511" y="1501"/>
                    <a:pt x="462" y="1489"/>
                    <a:pt x="417" y="1489"/>
                  </a:cubicBezTo>
                  <a:cubicBezTo>
                    <a:pt x="162" y="1489"/>
                    <a:pt x="0" y="1885"/>
                    <a:pt x="226" y="2081"/>
                  </a:cubicBezTo>
                  <a:cubicBezTo>
                    <a:pt x="176" y="2038"/>
                    <a:pt x="157" y="2022"/>
                    <a:pt x="157" y="2022"/>
                  </a:cubicBezTo>
                  <a:lnTo>
                    <a:pt x="157" y="2022"/>
                  </a:lnTo>
                  <a:cubicBezTo>
                    <a:pt x="154" y="2022"/>
                    <a:pt x="255" y="2113"/>
                    <a:pt x="283" y="2136"/>
                  </a:cubicBezTo>
                  <a:cubicBezTo>
                    <a:pt x="358" y="2199"/>
                    <a:pt x="460" y="2244"/>
                    <a:pt x="556" y="2263"/>
                  </a:cubicBezTo>
                  <a:cubicBezTo>
                    <a:pt x="612" y="2275"/>
                    <a:pt x="670" y="2281"/>
                    <a:pt x="729" y="2281"/>
                  </a:cubicBezTo>
                  <a:cubicBezTo>
                    <a:pt x="812" y="2281"/>
                    <a:pt x="895" y="2269"/>
                    <a:pt x="973" y="2247"/>
                  </a:cubicBezTo>
                  <a:cubicBezTo>
                    <a:pt x="1320" y="2146"/>
                    <a:pt x="1415" y="1764"/>
                    <a:pt x="1586" y="1489"/>
                  </a:cubicBezTo>
                  <a:cubicBezTo>
                    <a:pt x="1664" y="1365"/>
                    <a:pt x="1755" y="1226"/>
                    <a:pt x="1906" y="1226"/>
                  </a:cubicBezTo>
                  <a:cubicBezTo>
                    <a:pt x="1921" y="1226"/>
                    <a:pt x="1937" y="1227"/>
                    <a:pt x="1954" y="1230"/>
                  </a:cubicBezTo>
                  <a:cubicBezTo>
                    <a:pt x="2033" y="1243"/>
                    <a:pt x="2081" y="1283"/>
                    <a:pt x="2162" y="1283"/>
                  </a:cubicBezTo>
                  <a:cubicBezTo>
                    <a:pt x="2175" y="1283"/>
                    <a:pt x="2189" y="1282"/>
                    <a:pt x="2203" y="1279"/>
                  </a:cubicBezTo>
                  <a:cubicBezTo>
                    <a:pt x="2315" y="1261"/>
                    <a:pt x="2443" y="1173"/>
                    <a:pt x="2515" y="1100"/>
                  </a:cubicBezTo>
                  <a:cubicBezTo>
                    <a:pt x="2631" y="982"/>
                    <a:pt x="2653" y="834"/>
                    <a:pt x="2731" y="700"/>
                  </a:cubicBezTo>
                  <a:cubicBezTo>
                    <a:pt x="2839" y="514"/>
                    <a:pt x="3044" y="417"/>
                    <a:pt x="3146" y="242"/>
                  </a:cubicBezTo>
                  <a:cubicBezTo>
                    <a:pt x="3168" y="204"/>
                    <a:pt x="3160" y="139"/>
                    <a:pt x="3124" y="110"/>
                  </a:cubicBezTo>
                  <a:cubicBezTo>
                    <a:pt x="3024" y="35"/>
                    <a:pt x="2888" y="0"/>
                    <a:pt x="274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0"/>
            <p:cNvSpPr/>
            <p:nvPr/>
          </p:nvSpPr>
          <p:spPr>
            <a:xfrm>
              <a:off x="6673276" y="2417614"/>
              <a:ext cx="26275" cy="62982"/>
            </a:xfrm>
            <a:custGeom>
              <a:avLst/>
              <a:gdLst/>
              <a:ahLst/>
              <a:cxnLst/>
              <a:rect l="l" t="t" r="r" b="b"/>
              <a:pathLst>
                <a:path w="539" h="1292" extrusionOk="0">
                  <a:moveTo>
                    <a:pt x="329" y="1"/>
                  </a:moveTo>
                  <a:cubicBezTo>
                    <a:pt x="313" y="1"/>
                    <a:pt x="297" y="3"/>
                    <a:pt x="281" y="7"/>
                  </a:cubicBezTo>
                  <a:cubicBezTo>
                    <a:pt x="244" y="19"/>
                    <a:pt x="201" y="89"/>
                    <a:pt x="178" y="94"/>
                  </a:cubicBezTo>
                  <a:cubicBezTo>
                    <a:pt x="1" y="123"/>
                    <a:pt x="22" y="489"/>
                    <a:pt x="66" y="601"/>
                  </a:cubicBezTo>
                  <a:cubicBezTo>
                    <a:pt x="160" y="840"/>
                    <a:pt x="453" y="876"/>
                    <a:pt x="285" y="1192"/>
                  </a:cubicBezTo>
                  <a:cubicBezTo>
                    <a:pt x="256" y="1246"/>
                    <a:pt x="306" y="1292"/>
                    <a:pt x="355" y="1292"/>
                  </a:cubicBezTo>
                  <a:cubicBezTo>
                    <a:pt x="375" y="1292"/>
                    <a:pt x="395" y="1284"/>
                    <a:pt x="410" y="1266"/>
                  </a:cubicBezTo>
                  <a:cubicBezTo>
                    <a:pt x="524" y="1127"/>
                    <a:pt x="539" y="979"/>
                    <a:pt x="508" y="809"/>
                  </a:cubicBezTo>
                  <a:cubicBezTo>
                    <a:pt x="488" y="694"/>
                    <a:pt x="455" y="577"/>
                    <a:pt x="453" y="461"/>
                  </a:cubicBezTo>
                  <a:cubicBezTo>
                    <a:pt x="450" y="371"/>
                    <a:pt x="490" y="297"/>
                    <a:pt x="500" y="210"/>
                  </a:cubicBezTo>
                  <a:cubicBezTo>
                    <a:pt x="509" y="123"/>
                    <a:pt x="477" y="44"/>
                    <a:pt x="391" y="12"/>
                  </a:cubicBezTo>
                  <a:cubicBezTo>
                    <a:pt x="371" y="5"/>
                    <a:pt x="350" y="1"/>
                    <a:pt x="32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0"/>
            <p:cNvSpPr/>
            <p:nvPr/>
          </p:nvSpPr>
          <p:spPr>
            <a:xfrm>
              <a:off x="6677565" y="2485324"/>
              <a:ext cx="8775" cy="8921"/>
            </a:xfrm>
            <a:custGeom>
              <a:avLst/>
              <a:gdLst/>
              <a:ahLst/>
              <a:cxnLst/>
              <a:rect l="l" t="t" r="r" b="b"/>
              <a:pathLst>
                <a:path w="180" h="183" extrusionOk="0">
                  <a:moveTo>
                    <a:pt x="98" y="1"/>
                  </a:moveTo>
                  <a:cubicBezTo>
                    <a:pt x="76" y="1"/>
                    <a:pt x="55" y="9"/>
                    <a:pt x="42" y="28"/>
                  </a:cubicBezTo>
                  <a:cubicBezTo>
                    <a:pt x="36" y="36"/>
                    <a:pt x="30" y="46"/>
                    <a:pt x="23" y="54"/>
                  </a:cubicBezTo>
                  <a:cubicBezTo>
                    <a:pt x="17" y="63"/>
                    <a:pt x="12" y="71"/>
                    <a:pt x="9" y="81"/>
                  </a:cubicBezTo>
                  <a:cubicBezTo>
                    <a:pt x="0" y="99"/>
                    <a:pt x="2" y="116"/>
                    <a:pt x="6" y="136"/>
                  </a:cubicBezTo>
                  <a:cubicBezTo>
                    <a:pt x="12" y="163"/>
                    <a:pt x="36" y="183"/>
                    <a:pt x="63" y="183"/>
                  </a:cubicBezTo>
                  <a:cubicBezTo>
                    <a:pt x="65" y="183"/>
                    <a:pt x="68" y="183"/>
                    <a:pt x="70" y="182"/>
                  </a:cubicBezTo>
                  <a:cubicBezTo>
                    <a:pt x="87" y="179"/>
                    <a:pt x="102" y="177"/>
                    <a:pt x="116" y="168"/>
                  </a:cubicBezTo>
                  <a:cubicBezTo>
                    <a:pt x="125" y="161"/>
                    <a:pt x="132" y="154"/>
                    <a:pt x="138" y="145"/>
                  </a:cubicBezTo>
                  <a:lnTo>
                    <a:pt x="158" y="118"/>
                  </a:lnTo>
                  <a:cubicBezTo>
                    <a:pt x="180" y="87"/>
                    <a:pt x="178" y="40"/>
                    <a:pt x="145" y="15"/>
                  </a:cubicBezTo>
                  <a:cubicBezTo>
                    <a:pt x="131" y="6"/>
                    <a:pt x="114" y="1"/>
                    <a:pt x="9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0"/>
            <p:cNvSpPr/>
            <p:nvPr/>
          </p:nvSpPr>
          <p:spPr>
            <a:xfrm>
              <a:off x="6590112" y="3110121"/>
              <a:ext cx="69416" cy="97544"/>
            </a:xfrm>
            <a:custGeom>
              <a:avLst/>
              <a:gdLst/>
              <a:ahLst/>
              <a:cxnLst/>
              <a:rect l="l" t="t" r="r" b="b"/>
              <a:pathLst>
                <a:path w="1424" h="2001" extrusionOk="0">
                  <a:moveTo>
                    <a:pt x="0" y="1"/>
                  </a:moveTo>
                  <a:cubicBezTo>
                    <a:pt x="130" y="657"/>
                    <a:pt x="354" y="1302"/>
                    <a:pt x="632" y="1901"/>
                  </a:cubicBezTo>
                  <a:cubicBezTo>
                    <a:pt x="897" y="1922"/>
                    <a:pt x="1161" y="1956"/>
                    <a:pt x="1423" y="2001"/>
                  </a:cubicBezTo>
                  <a:cubicBezTo>
                    <a:pt x="929" y="1469"/>
                    <a:pt x="674" y="727"/>
                    <a:pt x="248" y="132"/>
                  </a:cubicBezTo>
                  <a:cubicBezTo>
                    <a:pt x="166" y="85"/>
                    <a:pt x="84" y="4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0"/>
            <p:cNvSpPr/>
            <p:nvPr/>
          </p:nvSpPr>
          <p:spPr>
            <a:xfrm>
              <a:off x="6623602" y="3208103"/>
              <a:ext cx="167935" cy="177246"/>
            </a:xfrm>
            <a:custGeom>
              <a:avLst/>
              <a:gdLst/>
              <a:ahLst/>
              <a:cxnLst/>
              <a:rect l="l" t="t" r="r" b="b"/>
              <a:pathLst>
                <a:path w="3445" h="3636" extrusionOk="0">
                  <a:moveTo>
                    <a:pt x="0" y="0"/>
                  </a:moveTo>
                  <a:lnTo>
                    <a:pt x="0" y="0"/>
                  </a:lnTo>
                  <a:cubicBezTo>
                    <a:pt x="284" y="553"/>
                    <a:pt x="638" y="1032"/>
                    <a:pt x="987" y="1541"/>
                  </a:cubicBezTo>
                  <a:cubicBezTo>
                    <a:pt x="1117" y="1707"/>
                    <a:pt x="1026" y="1914"/>
                    <a:pt x="1024" y="2096"/>
                  </a:cubicBezTo>
                  <a:cubicBezTo>
                    <a:pt x="1028" y="2338"/>
                    <a:pt x="1122" y="2568"/>
                    <a:pt x="1224" y="2779"/>
                  </a:cubicBezTo>
                  <a:cubicBezTo>
                    <a:pt x="1348" y="3020"/>
                    <a:pt x="1492" y="3246"/>
                    <a:pt x="1649" y="3461"/>
                  </a:cubicBezTo>
                  <a:cubicBezTo>
                    <a:pt x="1720" y="3459"/>
                    <a:pt x="1791" y="3457"/>
                    <a:pt x="1862" y="3457"/>
                  </a:cubicBezTo>
                  <a:cubicBezTo>
                    <a:pt x="2393" y="3457"/>
                    <a:pt x="2923" y="3522"/>
                    <a:pt x="3444" y="3635"/>
                  </a:cubicBezTo>
                  <a:cubicBezTo>
                    <a:pt x="3307" y="3481"/>
                    <a:pt x="3170" y="3327"/>
                    <a:pt x="3033" y="3171"/>
                  </a:cubicBezTo>
                  <a:cubicBezTo>
                    <a:pt x="2681" y="2770"/>
                    <a:pt x="2319" y="2354"/>
                    <a:pt x="2153" y="1847"/>
                  </a:cubicBezTo>
                  <a:cubicBezTo>
                    <a:pt x="2058" y="1551"/>
                    <a:pt x="2029" y="1229"/>
                    <a:pt x="1864" y="965"/>
                  </a:cubicBezTo>
                  <a:cubicBezTo>
                    <a:pt x="1652" y="625"/>
                    <a:pt x="1262" y="452"/>
                    <a:pt x="953" y="197"/>
                  </a:cubicBezTo>
                  <a:cubicBezTo>
                    <a:pt x="947" y="192"/>
                    <a:pt x="942" y="188"/>
                    <a:pt x="937" y="183"/>
                  </a:cubicBezTo>
                  <a:cubicBezTo>
                    <a:pt x="738" y="138"/>
                    <a:pt x="537" y="97"/>
                    <a:pt x="335" y="60"/>
                  </a:cubicBezTo>
                  <a:cubicBezTo>
                    <a:pt x="224" y="39"/>
                    <a:pt x="111" y="2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0"/>
            <p:cNvSpPr/>
            <p:nvPr/>
          </p:nvSpPr>
          <p:spPr>
            <a:xfrm>
              <a:off x="6710762" y="3385690"/>
              <a:ext cx="193771" cy="166570"/>
            </a:xfrm>
            <a:custGeom>
              <a:avLst/>
              <a:gdLst/>
              <a:ahLst/>
              <a:cxnLst/>
              <a:rect l="l" t="t" r="r" b="b"/>
              <a:pathLst>
                <a:path w="3975" h="3417" extrusionOk="0">
                  <a:moveTo>
                    <a:pt x="1" y="1"/>
                  </a:moveTo>
                  <a:cubicBezTo>
                    <a:pt x="379" y="480"/>
                    <a:pt x="824" y="910"/>
                    <a:pt x="1266" y="1328"/>
                  </a:cubicBezTo>
                  <a:cubicBezTo>
                    <a:pt x="1921" y="1929"/>
                    <a:pt x="2676" y="2399"/>
                    <a:pt x="3390" y="2921"/>
                  </a:cubicBezTo>
                  <a:cubicBezTo>
                    <a:pt x="3567" y="3074"/>
                    <a:pt x="3743" y="3237"/>
                    <a:pt x="3895" y="3416"/>
                  </a:cubicBezTo>
                  <a:cubicBezTo>
                    <a:pt x="3879" y="3172"/>
                    <a:pt x="3888" y="2932"/>
                    <a:pt x="3900" y="2786"/>
                  </a:cubicBezTo>
                  <a:cubicBezTo>
                    <a:pt x="3916" y="2601"/>
                    <a:pt x="3942" y="2418"/>
                    <a:pt x="3974" y="2236"/>
                  </a:cubicBezTo>
                  <a:cubicBezTo>
                    <a:pt x="3916" y="2138"/>
                    <a:pt x="3818" y="2063"/>
                    <a:pt x="3725" y="1992"/>
                  </a:cubicBezTo>
                  <a:cubicBezTo>
                    <a:pt x="3083" y="1507"/>
                    <a:pt x="2514" y="937"/>
                    <a:pt x="1970" y="341"/>
                  </a:cubicBezTo>
                  <a:cubicBezTo>
                    <a:pt x="1321" y="194"/>
                    <a:pt x="658" y="9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0"/>
            <p:cNvSpPr/>
            <p:nvPr/>
          </p:nvSpPr>
          <p:spPr>
            <a:xfrm>
              <a:off x="6926275" y="3429514"/>
              <a:ext cx="183291" cy="142586"/>
            </a:xfrm>
            <a:custGeom>
              <a:avLst/>
              <a:gdLst/>
              <a:ahLst/>
              <a:cxnLst/>
              <a:rect l="l" t="t" r="r" b="b"/>
              <a:pathLst>
                <a:path w="3760" h="2925" extrusionOk="0">
                  <a:moveTo>
                    <a:pt x="3760" y="1"/>
                  </a:moveTo>
                  <a:lnTo>
                    <a:pt x="3760" y="1"/>
                  </a:lnTo>
                  <a:cubicBezTo>
                    <a:pt x="3183" y="144"/>
                    <a:pt x="2594" y="285"/>
                    <a:pt x="2029" y="483"/>
                  </a:cubicBezTo>
                  <a:cubicBezTo>
                    <a:pt x="1794" y="658"/>
                    <a:pt x="1550" y="821"/>
                    <a:pt x="1297" y="970"/>
                  </a:cubicBezTo>
                  <a:cubicBezTo>
                    <a:pt x="1132" y="1068"/>
                    <a:pt x="962" y="1161"/>
                    <a:pt x="816" y="1283"/>
                  </a:cubicBezTo>
                  <a:cubicBezTo>
                    <a:pt x="743" y="1417"/>
                    <a:pt x="672" y="1551"/>
                    <a:pt x="601" y="1686"/>
                  </a:cubicBezTo>
                  <a:cubicBezTo>
                    <a:pt x="387" y="2092"/>
                    <a:pt x="193" y="2508"/>
                    <a:pt x="1" y="2925"/>
                  </a:cubicBezTo>
                  <a:cubicBezTo>
                    <a:pt x="1160" y="2285"/>
                    <a:pt x="2218" y="1473"/>
                    <a:pt x="3179" y="564"/>
                  </a:cubicBezTo>
                  <a:cubicBezTo>
                    <a:pt x="3368" y="377"/>
                    <a:pt x="3564" y="192"/>
                    <a:pt x="3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0"/>
            <p:cNvSpPr/>
            <p:nvPr/>
          </p:nvSpPr>
          <p:spPr>
            <a:xfrm>
              <a:off x="7050289" y="3321002"/>
              <a:ext cx="127280" cy="111632"/>
            </a:xfrm>
            <a:custGeom>
              <a:avLst/>
              <a:gdLst/>
              <a:ahLst/>
              <a:cxnLst/>
              <a:rect l="l" t="t" r="r" b="b"/>
              <a:pathLst>
                <a:path w="2611" h="2290" extrusionOk="0">
                  <a:moveTo>
                    <a:pt x="2538" y="0"/>
                  </a:moveTo>
                  <a:cubicBezTo>
                    <a:pt x="2167" y="99"/>
                    <a:pt x="1799" y="215"/>
                    <a:pt x="1441" y="358"/>
                  </a:cubicBezTo>
                  <a:cubicBezTo>
                    <a:pt x="1339" y="788"/>
                    <a:pt x="1064" y="1174"/>
                    <a:pt x="771" y="1514"/>
                  </a:cubicBezTo>
                  <a:cubicBezTo>
                    <a:pt x="532" y="1790"/>
                    <a:pt x="275" y="2049"/>
                    <a:pt x="1" y="2290"/>
                  </a:cubicBezTo>
                  <a:cubicBezTo>
                    <a:pt x="430" y="2163"/>
                    <a:pt x="869" y="2077"/>
                    <a:pt x="1281" y="2026"/>
                  </a:cubicBezTo>
                  <a:cubicBezTo>
                    <a:pt x="1283" y="2026"/>
                    <a:pt x="1286" y="2026"/>
                    <a:pt x="1288" y="2026"/>
                  </a:cubicBezTo>
                  <a:cubicBezTo>
                    <a:pt x="1327" y="2026"/>
                    <a:pt x="1354" y="2048"/>
                    <a:pt x="1367" y="2078"/>
                  </a:cubicBezTo>
                  <a:cubicBezTo>
                    <a:pt x="1875" y="1569"/>
                    <a:pt x="2346" y="1019"/>
                    <a:pt x="2576" y="339"/>
                  </a:cubicBezTo>
                  <a:cubicBezTo>
                    <a:pt x="2611" y="225"/>
                    <a:pt x="2602" y="104"/>
                    <a:pt x="2550" y="0"/>
                  </a:cubicBezTo>
                  <a:cubicBezTo>
                    <a:pt x="2548" y="1"/>
                    <a:pt x="2545" y="1"/>
                    <a:pt x="2543" y="1"/>
                  </a:cubicBezTo>
                  <a:cubicBezTo>
                    <a:pt x="2542" y="1"/>
                    <a:pt x="2540" y="1"/>
                    <a:pt x="2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0"/>
            <p:cNvSpPr/>
            <p:nvPr/>
          </p:nvSpPr>
          <p:spPr>
            <a:xfrm>
              <a:off x="7121655" y="3082383"/>
              <a:ext cx="131375" cy="244859"/>
            </a:xfrm>
            <a:custGeom>
              <a:avLst/>
              <a:gdLst/>
              <a:ahLst/>
              <a:cxnLst/>
              <a:rect l="l" t="t" r="r" b="b"/>
              <a:pathLst>
                <a:path w="2695" h="5023" extrusionOk="0">
                  <a:moveTo>
                    <a:pt x="2695" y="1"/>
                  </a:moveTo>
                  <a:lnTo>
                    <a:pt x="2695" y="1"/>
                  </a:lnTo>
                  <a:cubicBezTo>
                    <a:pt x="2684" y="15"/>
                    <a:pt x="2675" y="30"/>
                    <a:pt x="2668" y="43"/>
                  </a:cubicBezTo>
                  <a:cubicBezTo>
                    <a:pt x="2551" y="209"/>
                    <a:pt x="2430" y="373"/>
                    <a:pt x="2308" y="536"/>
                  </a:cubicBezTo>
                  <a:cubicBezTo>
                    <a:pt x="1703" y="1672"/>
                    <a:pt x="1043" y="2776"/>
                    <a:pt x="327" y="3845"/>
                  </a:cubicBezTo>
                  <a:cubicBezTo>
                    <a:pt x="195" y="4043"/>
                    <a:pt x="55" y="4250"/>
                    <a:pt x="22" y="4487"/>
                  </a:cubicBezTo>
                  <a:cubicBezTo>
                    <a:pt x="1" y="4633"/>
                    <a:pt x="22" y="4781"/>
                    <a:pt x="20" y="4928"/>
                  </a:cubicBezTo>
                  <a:cubicBezTo>
                    <a:pt x="19" y="4959"/>
                    <a:pt x="17" y="4991"/>
                    <a:pt x="14" y="5022"/>
                  </a:cubicBezTo>
                  <a:cubicBezTo>
                    <a:pt x="367" y="4880"/>
                    <a:pt x="738" y="4753"/>
                    <a:pt x="973" y="4733"/>
                  </a:cubicBezTo>
                  <a:cubicBezTo>
                    <a:pt x="958" y="4706"/>
                    <a:pt x="947" y="4676"/>
                    <a:pt x="944" y="4643"/>
                  </a:cubicBezTo>
                  <a:cubicBezTo>
                    <a:pt x="946" y="4351"/>
                    <a:pt x="1133" y="4099"/>
                    <a:pt x="1250" y="3840"/>
                  </a:cubicBezTo>
                  <a:cubicBezTo>
                    <a:pt x="1392" y="3556"/>
                    <a:pt x="1536" y="3272"/>
                    <a:pt x="1669" y="2984"/>
                  </a:cubicBezTo>
                  <a:cubicBezTo>
                    <a:pt x="2119" y="2029"/>
                    <a:pt x="2445" y="1024"/>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0"/>
            <p:cNvSpPr/>
            <p:nvPr/>
          </p:nvSpPr>
          <p:spPr>
            <a:xfrm>
              <a:off x="6482527" y="3512385"/>
              <a:ext cx="33880" cy="28664"/>
            </a:xfrm>
            <a:custGeom>
              <a:avLst/>
              <a:gdLst/>
              <a:ahLst/>
              <a:cxnLst/>
              <a:rect l="l" t="t" r="r" b="b"/>
              <a:pathLst>
                <a:path w="695" h="588" extrusionOk="0">
                  <a:moveTo>
                    <a:pt x="260" y="0"/>
                  </a:moveTo>
                  <a:lnTo>
                    <a:pt x="260" y="0"/>
                  </a:lnTo>
                  <a:cubicBezTo>
                    <a:pt x="18" y="131"/>
                    <a:pt x="0" y="587"/>
                    <a:pt x="318" y="587"/>
                  </a:cubicBezTo>
                  <a:cubicBezTo>
                    <a:pt x="331" y="587"/>
                    <a:pt x="344" y="587"/>
                    <a:pt x="358" y="585"/>
                  </a:cubicBezTo>
                  <a:cubicBezTo>
                    <a:pt x="362" y="585"/>
                    <a:pt x="366" y="586"/>
                    <a:pt x="370" y="586"/>
                  </a:cubicBezTo>
                  <a:cubicBezTo>
                    <a:pt x="540" y="586"/>
                    <a:pt x="694" y="398"/>
                    <a:pt x="623" y="234"/>
                  </a:cubicBezTo>
                  <a:cubicBezTo>
                    <a:pt x="553" y="100"/>
                    <a:pt x="390" y="56"/>
                    <a:pt x="26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0"/>
            <p:cNvSpPr/>
            <p:nvPr/>
          </p:nvSpPr>
          <p:spPr>
            <a:xfrm>
              <a:off x="7370560" y="3480261"/>
              <a:ext cx="35244" cy="24276"/>
            </a:xfrm>
            <a:custGeom>
              <a:avLst/>
              <a:gdLst/>
              <a:ahLst/>
              <a:cxnLst/>
              <a:rect l="l" t="t" r="r" b="b"/>
              <a:pathLst>
                <a:path w="723" h="498" extrusionOk="0">
                  <a:moveTo>
                    <a:pt x="357" y="1"/>
                  </a:moveTo>
                  <a:cubicBezTo>
                    <a:pt x="41" y="1"/>
                    <a:pt x="1" y="479"/>
                    <a:pt x="340" y="497"/>
                  </a:cubicBezTo>
                  <a:cubicBezTo>
                    <a:pt x="454" y="486"/>
                    <a:pt x="573" y="421"/>
                    <a:pt x="641" y="328"/>
                  </a:cubicBezTo>
                  <a:cubicBezTo>
                    <a:pt x="723" y="163"/>
                    <a:pt x="557" y="25"/>
                    <a:pt x="404" y="4"/>
                  </a:cubicBezTo>
                  <a:cubicBezTo>
                    <a:pt x="388" y="2"/>
                    <a:pt x="372" y="1"/>
                    <a:pt x="35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0"/>
            <p:cNvSpPr/>
            <p:nvPr/>
          </p:nvSpPr>
          <p:spPr>
            <a:xfrm>
              <a:off x="7349013" y="3468074"/>
              <a:ext cx="80336" cy="50746"/>
            </a:xfrm>
            <a:custGeom>
              <a:avLst/>
              <a:gdLst/>
              <a:ahLst/>
              <a:cxnLst/>
              <a:rect l="l" t="t" r="r" b="b"/>
              <a:pathLst>
                <a:path w="1648" h="1041" extrusionOk="0">
                  <a:moveTo>
                    <a:pt x="799" y="251"/>
                  </a:moveTo>
                  <a:cubicBezTo>
                    <a:pt x="814" y="251"/>
                    <a:pt x="830" y="252"/>
                    <a:pt x="846" y="254"/>
                  </a:cubicBezTo>
                  <a:cubicBezTo>
                    <a:pt x="999" y="275"/>
                    <a:pt x="1165" y="413"/>
                    <a:pt x="1083" y="578"/>
                  </a:cubicBezTo>
                  <a:cubicBezTo>
                    <a:pt x="1015" y="671"/>
                    <a:pt x="896" y="736"/>
                    <a:pt x="782" y="747"/>
                  </a:cubicBezTo>
                  <a:cubicBezTo>
                    <a:pt x="443" y="729"/>
                    <a:pt x="483" y="251"/>
                    <a:pt x="799" y="251"/>
                  </a:cubicBezTo>
                  <a:close/>
                  <a:moveTo>
                    <a:pt x="830" y="1"/>
                  </a:moveTo>
                  <a:cubicBezTo>
                    <a:pt x="372" y="1"/>
                    <a:pt x="1" y="601"/>
                    <a:pt x="474" y="960"/>
                  </a:cubicBezTo>
                  <a:cubicBezTo>
                    <a:pt x="559" y="1016"/>
                    <a:pt x="651" y="1040"/>
                    <a:pt x="743" y="1040"/>
                  </a:cubicBezTo>
                  <a:cubicBezTo>
                    <a:pt x="1201" y="1040"/>
                    <a:pt x="1648" y="428"/>
                    <a:pt x="1143" y="102"/>
                  </a:cubicBezTo>
                  <a:cubicBezTo>
                    <a:pt x="1040" y="31"/>
                    <a:pt x="933" y="1"/>
                    <a:pt x="83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0"/>
            <p:cNvSpPr/>
            <p:nvPr/>
          </p:nvSpPr>
          <p:spPr>
            <a:xfrm>
              <a:off x="6464685" y="3500247"/>
              <a:ext cx="73755" cy="53915"/>
            </a:xfrm>
            <a:custGeom>
              <a:avLst/>
              <a:gdLst/>
              <a:ahLst/>
              <a:cxnLst/>
              <a:rect l="l" t="t" r="r" b="b"/>
              <a:pathLst>
                <a:path w="1513" h="1106" extrusionOk="0">
                  <a:moveTo>
                    <a:pt x="626" y="249"/>
                  </a:moveTo>
                  <a:lnTo>
                    <a:pt x="626" y="249"/>
                  </a:lnTo>
                  <a:cubicBezTo>
                    <a:pt x="756" y="305"/>
                    <a:pt x="920" y="349"/>
                    <a:pt x="989" y="483"/>
                  </a:cubicBezTo>
                  <a:cubicBezTo>
                    <a:pt x="1060" y="647"/>
                    <a:pt x="906" y="835"/>
                    <a:pt x="736" y="835"/>
                  </a:cubicBezTo>
                  <a:cubicBezTo>
                    <a:pt x="732" y="835"/>
                    <a:pt x="728" y="834"/>
                    <a:pt x="724" y="834"/>
                  </a:cubicBezTo>
                  <a:cubicBezTo>
                    <a:pt x="710" y="836"/>
                    <a:pt x="697" y="836"/>
                    <a:pt x="684" y="836"/>
                  </a:cubicBezTo>
                  <a:cubicBezTo>
                    <a:pt x="366" y="836"/>
                    <a:pt x="384" y="380"/>
                    <a:pt x="626" y="249"/>
                  </a:cubicBezTo>
                  <a:close/>
                  <a:moveTo>
                    <a:pt x="655" y="0"/>
                  </a:moveTo>
                  <a:cubicBezTo>
                    <a:pt x="590" y="0"/>
                    <a:pt x="535" y="23"/>
                    <a:pt x="505" y="83"/>
                  </a:cubicBezTo>
                  <a:cubicBezTo>
                    <a:pt x="130" y="185"/>
                    <a:pt x="1" y="771"/>
                    <a:pt x="317" y="1012"/>
                  </a:cubicBezTo>
                  <a:cubicBezTo>
                    <a:pt x="407" y="1077"/>
                    <a:pt x="508" y="1105"/>
                    <a:pt x="610" y="1105"/>
                  </a:cubicBezTo>
                  <a:cubicBezTo>
                    <a:pt x="1056" y="1105"/>
                    <a:pt x="1512" y="564"/>
                    <a:pt x="1094" y="188"/>
                  </a:cubicBezTo>
                  <a:cubicBezTo>
                    <a:pt x="1011" y="120"/>
                    <a:pt x="805" y="0"/>
                    <a:pt x="65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0"/>
            <p:cNvSpPr/>
            <p:nvPr/>
          </p:nvSpPr>
          <p:spPr>
            <a:xfrm>
              <a:off x="6297189" y="3146779"/>
              <a:ext cx="216975" cy="199377"/>
            </a:xfrm>
            <a:custGeom>
              <a:avLst/>
              <a:gdLst/>
              <a:ahLst/>
              <a:cxnLst/>
              <a:rect l="l" t="t" r="r" b="b"/>
              <a:pathLst>
                <a:path w="4451" h="4090" extrusionOk="0">
                  <a:moveTo>
                    <a:pt x="2192" y="1155"/>
                  </a:moveTo>
                  <a:cubicBezTo>
                    <a:pt x="2259" y="1155"/>
                    <a:pt x="2326" y="1164"/>
                    <a:pt x="2394" y="1185"/>
                  </a:cubicBezTo>
                  <a:cubicBezTo>
                    <a:pt x="3398" y="1392"/>
                    <a:pt x="3171" y="2780"/>
                    <a:pt x="2218" y="2780"/>
                  </a:cubicBezTo>
                  <a:cubicBezTo>
                    <a:pt x="2201" y="2780"/>
                    <a:pt x="2184" y="2780"/>
                    <a:pt x="2167" y="2779"/>
                  </a:cubicBezTo>
                  <a:cubicBezTo>
                    <a:pt x="2164" y="2779"/>
                    <a:pt x="2162" y="2779"/>
                    <a:pt x="2159" y="2779"/>
                  </a:cubicBezTo>
                  <a:cubicBezTo>
                    <a:pt x="1407" y="2779"/>
                    <a:pt x="1026" y="1912"/>
                    <a:pt x="1621" y="1409"/>
                  </a:cubicBezTo>
                  <a:cubicBezTo>
                    <a:pt x="1775" y="1253"/>
                    <a:pt x="1978" y="1155"/>
                    <a:pt x="2192" y="1155"/>
                  </a:cubicBezTo>
                  <a:close/>
                  <a:moveTo>
                    <a:pt x="2296" y="1"/>
                  </a:moveTo>
                  <a:cubicBezTo>
                    <a:pt x="1986" y="1"/>
                    <a:pt x="1655" y="314"/>
                    <a:pt x="1657" y="703"/>
                  </a:cubicBezTo>
                  <a:cubicBezTo>
                    <a:pt x="1644" y="826"/>
                    <a:pt x="1674" y="947"/>
                    <a:pt x="1702" y="1067"/>
                  </a:cubicBezTo>
                  <a:cubicBezTo>
                    <a:pt x="1705" y="1113"/>
                    <a:pt x="1673" y="1155"/>
                    <a:pt x="1626" y="1155"/>
                  </a:cubicBezTo>
                  <a:cubicBezTo>
                    <a:pt x="1624" y="1155"/>
                    <a:pt x="1623" y="1155"/>
                    <a:pt x="1621" y="1155"/>
                  </a:cubicBezTo>
                  <a:cubicBezTo>
                    <a:pt x="1599" y="1233"/>
                    <a:pt x="1526" y="1289"/>
                    <a:pt x="1442" y="1291"/>
                  </a:cubicBezTo>
                  <a:cubicBezTo>
                    <a:pt x="1129" y="1300"/>
                    <a:pt x="796" y="1272"/>
                    <a:pt x="509" y="1418"/>
                  </a:cubicBezTo>
                  <a:cubicBezTo>
                    <a:pt x="103" y="1575"/>
                    <a:pt x="0" y="2095"/>
                    <a:pt x="339" y="2376"/>
                  </a:cubicBezTo>
                  <a:cubicBezTo>
                    <a:pt x="549" y="2582"/>
                    <a:pt x="838" y="2589"/>
                    <a:pt x="1107" y="2641"/>
                  </a:cubicBezTo>
                  <a:cubicBezTo>
                    <a:pt x="1207" y="2680"/>
                    <a:pt x="1252" y="2790"/>
                    <a:pt x="1221" y="2890"/>
                  </a:cubicBezTo>
                  <a:cubicBezTo>
                    <a:pt x="1063" y="3365"/>
                    <a:pt x="913" y="4074"/>
                    <a:pt x="1626" y="4090"/>
                  </a:cubicBezTo>
                  <a:cubicBezTo>
                    <a:pt x="2017" y="4067"/>
                    <a:pt x="2324" y="3765"/>
                    <a:pt x="2432" y="3400"/>
                  </a:cubicBezTo>
                  <a:cubicBezTo>
                    <a:pt x="2465" y="3288"/>
                    <a:pt x="2525" y="3155"/>
                    <a:pt x="2662" y="3155"/>
                  </a:cubicBezTo>
                  <a:cubicBezTo>
                    <a:pt x="2663" y="3155"/>
                    <a:pt x="2664" y="3155"/>
                    <a:pt x="2666" y="3155"/>
                  </a:cubicBezTo>
                  <a:cubicBezTo>
                    <a:pt x="2756" y="3155"/>
                    <a:pt x="2825" y="3224"/>
                    <a:pt x="2904" y="3261"/>
                  </a:cubicBezTo>
                  <a:cubicBezTo>
                    <a:pt x="3090" y="3361"/>
                    <a:pt x="3245" y="3442"/>
                    <a:pt x="3444" y="3491"/>
                  </a:cubicBezTo>
                  <a:cubicBezTo>
                    <a:pt x="3476" y="3500"/>
                    <a:pt x="3509" y="3504"/>
                    <a:pt x="3541" y="3504"/>
                  </a:cubicBezTo>
                  <a:cubicBezTo>
                    <a:pt x="3778" y="3504"/>
                    <a:pt x="4007" y="3282"/>
                    <a:pt x="3961" y="3036"/>
                  </a:cubicBezTo>
                  <a:cubicBezTo>
                    <a:pt x="3916" y="2850"/>
                    <a:pt x="3777" y="2700"/>
                    <a:pt x="3625" y="2592"/>
                  </a:cubicBezTo>
                  <a:cubicBezTo>
                    <a:pt x="3545" y="2533"/>
                    <a:pt x="3466" y="2489"/>
                    <a:pt x="3423" y="2402"/>
                  </a:cubicBezTo>
                  <a:cubicBezTo>
                    <a:pt x="3353" y="2239"/>
                    <a:pt x="3510" y="2122"/>
                    <a:pt x="3645" y="2070"/>
                  </a:cubicBezTo>
                  <a:cubicBezTo>
                    <a:pt x="3778" y="2001"/>
                    <a:pt x="3909" y="1930"/>
                    <a:pt x="4033" y="1848"/>
                  </a:cubicBezTo>
                  <a:cubicBezTo>
                    <a:pt x="4380" y="1634"/>
                    <a:pt x="4450" y="1315"/>
                    <a:pt x="4058" y="1104"/>
                  </a:cubicBezTo>
                  <a:cubicBezTo>
                    <a:pt x="3950" y="1050"/>
                    <a:pt x="3830" y="1028"/>
                    <a:pt x="3712" y="1028"/>
                  </a:cubicBezTo>
                  <a:cubicBezTo>
                    <a:pt x="3640" y="1028"/>
                    <a:pt x="3569" y="1036"/>
                    <a:pt x="3501" y="1050"/>
                  </a:cubicBezTo>
                  <a:cubicBezTo>
                    <a:pt x="3342" y="1070"/>
                    <a:pt x="3196" y="1167"/>
                    <a:pt x="3037" y="1167"/>
                  </a:cubicBezTo>
                  <a:cubicBezTo>
                    <a:pt x="3031" y="1167"/>
                    <a:pt x="3026" y="1167"/>
                    <a:pt x="3020" y="1167"/>
                  </a:cubicBezTo>
                  <a:cubicBezTo>
                    <a:pt x="2889" y="1149"/>
                    <a:pt x="2861" y="1008"/>
                    <a:pt x="2853" y="899"/>
                  </a:cubicBezTo>
                  <a:cubicBezTo>
                    <a:pt x="2814" y="727"/>
                    <a:pt x="2803" y="548"/>
                    <a:pt x="2750" y="380"/>
                  </a:cubicBezTo>
                  <a:cubicBezTo>
                    <a:pt x="2656" y="111"/>
                    <a:pt x="2480" y="1"/>
                    <a:pt x="2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a:off x="6376452" y="3220485"/>
              <a:ext cx="53915" cy="44750"/>
            </a:xfrm>
            <a:custGeom>
              <a:avLst/>
              <a:gdLst/>
              <a:ahLst/>
              <a:cxnLst/>
              <a:rect l="l" t="t" r="r" b="b"/>
              <a:pathLst>
                <a:path w="1106" h="918" extrusionOk="0">
                  <a:moveTo>
                    <a:pt x="486" y="1"/>
                  </a:moveTo>
                  <a:cubicBezTo>
                    <a:pt x="461" y="1"/>
                    <a:pt x="436" y="2"/>
                    <a:pt x="412" y="5"/>
                  </a:cubicBezTo>
                  <a:cubicBezTo>
                    <a:pt x="157" y="29"/>
                    <a:pt x="0" y="256"/>
                    <a:pt x="15" y="506"/>
                  </a:cubicBezTo>
                  <a:cubicBezTo>
                    <a:pt x="28" y="771"/>
                    <a:pt x="296" y="917"/>
                    <a:pt x="541" y="917"/>
                  </a:cubicBezTo>
                  <a:cubicBezTo>
                    <a:pt x="565" y="917"/>
                    <a:pt x="588" y="916"/>
                    <a:pt x="611" y="913"/>
                  </a:cubicBezTo>
                  <a:cubicBezTo>
                    <a:pt x="904" y="910"/>
                    <a:pt x="1105" y="610"/>
                    <a:pt x="1055" y="333"/>
                  </a:cubicBezTo>
                  <a:cubicBezTo>
                    <a:pt x="988" y="107"/>
                    <a:pt x="714" y="1"/>
                    <a:pt x="48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a:off x="6279981" y="3128401"/>
              <a:ext cx="270159" cy="234963"/>
            </a:xfrm>
            <a:custGeom>
              <a:avLst/>
              <a:gdLst/>
              <a:ahLst/>
              <a:cxnLst/>
              <a:rect l="l" t="t" r="r" b="b"/>
              <a:pathLst>
                <a:path w="5542" h="4820" extrusionOk="0">
                  <a:moveTo>
                    <a:pt x="2649" y="377"/>
                  </a:moveTo>
                  <a:cubicBezTo>
                    <a:pt x="2833" y="377"/>
                    <a:pt x="3009" y="487"/>
                    <a:pt x="3103" y="757"/>
                  </a:cubicBezTo>
                  <a:cubicBezTo>
                    <a:pt x="3156" y="925"/>
                    <a:pt x="3167" y="1104"/>
                    <a:pt x="3206" y="1276"/>
                  </a:cubicBezTo>
                  <a:cubicBezTo>
                    <a:pt x="3214" y="1385"/>
                    <a:pt x="3242" y="1526"/>
                    <a:pt x="3373" y="1543"/>
                  </a:cubicBezTo>
                  <a:cubicBezTo>
                    <a:pt x="3379" y="1543"/>
                    <a:pt x="3386" y="1543"/>
                    <a:pt x="3392" y="1543"/>
                  </a:cubicBezTo>
                  <a:cubicBezTo>
                    <a:pt x="3551" y="1543"/>
                    <a:pt x="3696" y="1447"/>
                    <a:pt x="3854" y="1427"/>
                  </a:cubicBezTo>
                  <a:cubicBezTo>
                    <a:pt x="3922" y="1413"/>
                    <a:pt x="3993" y="1405"/>
                    <a:pt x="4065" y="1405"/>
                  </a:cubicBezTo>
                  <a:cubicBezTo>
                    <a:pt x="4183" y="1405"/>
                    <a:pt x="4302" y="1427"/>
                    <a:pt x="4410" y="1481"/>
                  </a:cubicBezTo>
                  <a:cubicBezTo>
                    <a:pt x="4803" y="1692"/>
                    <a:pt x="4733" y="2011"/>
                    <a:pt x="4386" y="2224"/>
                  </a:cubicBezTo>
                  <a:cubicBezTo>
                    <a:pt x="4262" y="2307"/>
                    <a:pt x="4131" y="2378"/>
                    <a:pt x="3998" y="2447"/>
                  </a:cubicBezTo>
                  <a:cubicBezTo>
                    <a:pt x="3863" y="2497"/>
                    <a:pt x="3706" y="2616"/>
                    <a:pt x="3776" y="2778"/>
                  </a:cubicBezTo>
                  <a:cubicBezTo>
                    <a:pt x="3819" y="2866"/>
                    <a:pt x="3898" y="2910"/>
                    <a:pt x="3978" y="2969"/>
                  </a:cubicBezTo>
                  <a:cubicBezTo>
                    <a:pt x="4130" y="3077"/>
                    <a:pt x="4269" y="3227"/>
                    <a:pt x="4314" y="3413"/>
                  </a:cubicBezTo>
                  <a:cubicBezTo>
                    <a:pt x="4360" y="3659"/>
                    <a:pt x="4131" y="3881"/>
                    <a:pt x="3894" y="3881"/>
                  </a:cubicBezTo>
                  <a:cubicBezTo>
                    <a:pt x="3862" y="3881"/>
                    <a:pt x="3829" y="3877"/>
                    <a:pt x="3797" y="3868"/>
                  </a:cubicBezTo>
                  <a:cubicBezTo>
                    <a:pt x="3598" y="3819"/>
                    <a:pt x="3443" y="3738"/>
                    <a:pt x="3257" y="3638"/>
                  </a:cubicBezTo>
                  <a:cubicBezTo>
                    <a:pt x="3177" y="3601"/>
                    <a:pt x="3108" y="3531"/>
                    <a:pt x="3016" y="3531"/>
                  </a:cubicBezTo>
                  <a:cubicBezTo>
                    <a:pt x="3015" y="3531"/>
                    <a:pt x="3014" y="3531"/>
                    <a:pt x="3014" y="3531"/>
                  </a:cubicBezTo>
                  <a:cubicBezTo>
                    <a:pt x="2878" y="3531"/>
                    <a:pt x="2818" y="3665"/>
                    <a:pt x="2785" y="3777"/>
                  </a:cubicBezTo>
                  <a:cubicBezTo>
                    <a:pt x="2677" y="4142"/>
                    <a:pt x="2370" y="4444"/>
                    <a:pt x="1978" y="4467"/>
                  </a:cubicBezTo>
                  <a:cubicBezTo>
                    <a:pt x="1266" y="4451"/>
                    <a:pt x="1416" y="3742"/>
                    <a:pt x="1574" y="3266"/>
                  </a:cubicBezTo>
                  <a:cubicBezTo>
                    <a:pt x="1604" y="3167"/>
                    <a:pt x="1560" y="3056"/>
                    <a:pt x="1459" y="3018"/>
                  </a:cubicBezTo>
                  <a:cubicBezTo>
                    <a:pt x="1191" y="2966"/>
                    <a:pt x="902" y="2957"/>
                    <a:pt x="692" y="2753"/>
                  </a:cubicBezTo>
                  <a:cubicBezTo>
                    <a:pt x="352" y="2472"/>
                    <a:pt x="456" y="1952"/>
                    <a:pt x="862" y="1794"/>
                  </a:cubicBezTo>
                  <a:cubicBezTo>
                    <a:pt x="1149" y="1649"/>
                    <a:pt x="1482" y="1677"/>
                    <a:pt x="1795" y="1667"/>
                  </a:cubicBezTo>
                  <a:cubicBezTo>
                    <a:pt x="1879" y="1666"/>
                    <a:pt x="1951" y="1609"/>
                    <a:pt x="1974" y="1532"/>
                  </a:cubicBezTo>
                  <a:cubicBezTo>
                    <a:pt x="1975" y="1532"/>
                    <a:pt x="1976" y="1532"/>
                    <a:pt x="1977" y="1532"/>
                  </a:cubicBezTo>
                  <a:cubicBezTo>
                    <a:pt x="2024" y="1532"/>
                    <a:pt x="2058" y="1490"/>
                    <a:pt x="2055" y="1444"/>
                  </a:cubicBezTo>
                  <a:cubicBezTo>
                    <a:pt x="2027" y="1324"/>
                    <a:pt x="1997" y="1203"/>
                    <a:pt x="2009" y="1080"/>
                  </a:cubicBezTo>
                  <a:cubicBezTo>
                    <a:pt x="2007" y="690"/>
                    <a:pt x="2339" y="377"/>
                    <a:pt x="2649" y="377"/>
                  </a:cubicBezTo>
                  <a:close/>
                  <a:moveTo>
                    <a:pt x="2649" y="1"/>
                  </a:moveTo>
                  <a:cubicBezTo>
                    <a:pt x="2484" y="1"/>
                    <a:pt x="2308" y="59"/>
                    <a:pt x="2128" y="194"/>
                  </a:cubicBezTo>
                  <a:cubicBezTo>
                    <a:pt x="1776" y="427"/>
                    <a:pt x="1609" y="884"/>
                    <a:pt x="1751" y="1285"/>
                  </a:cubicBezTo>
                  <a:cubicBezTo>
                    <a:pt x="1674" y="1277"/>
                    <a:pt x="1594" y="1272"/>
                    <a:pt x="1513" y="1272"/>
                  </a:cubicBezTo>
                  <a:cubicBezTo>
                    <a:pt x="957" y="1272"/>
                    <a:pt x="335" y="1480"/>
                    <a:pt x="164" y="2049"/>
                  </a:cubicBezTo>
                  <a:cubicBezTo>
                    <a:pt x="0" y="2711"/>
                    <a:pt x="577" y="3221"/>
                    <a:pt x="1199" y="3283"/>
                  </a:cubicBezTo>
                  <a:cubicBezTo>
                    <a:pt x="984" y="3887"/>
                    <a:pt x="1032" y="4609"/>
                    <a:pt x="1755" y="4797"/>
                  </a:cubicBezTo>
                  <a:cubicBezTo>
                    <a:pt x="1826" y="4812"/>
                    <a:pt x="1897" y="4820"/>
                    <a:pt x="1967" y="4820"/>
                  </a:cubicBezTo>
                  <a:cubicBezTo>
                    <a:pt x="2468" y="4820"/>
                    <a:pt x="2931" y="4440"/>
                    <a:pt x="3081" y="3961"/>
                  </a:cubicBezTo>
                  <a:cubicBezTo>
                    <a:pt x="3324" y="4108"/>
                    <a:pt x="3612" y="4265"/>
                    <a:pt x="3900" y="4265"/>
                  </a:cubicBezTo>
                  <a:cubicBezTo>
                    <a:pt x="3999" y="4265"/>
                    <a:pt x="4099" y="4247"/>
                    <a:pt x="4196" y="4203"/>
                  </a:cubicBezTo>
                  <a:cubicBezTo>
                    <a:pt x="4857" y="3896"/>
                    <a:pt x="4790" y="3130"/>
                    <a:pt x="4227" y="2754"/>
                  </a:cubicBezTo>
                  <a:cubicBezTo>
                    <a:pt x="5541" y="2229"/>
                    <a:pt x="5113" y="1101"/>
                    <a:pt x="4083" y="1101"/>
                  </a:cubicBezTo>
                  <a:cubicBezTo>
                    <a:pt x="3918" y="1101"/>
                    <a:pt x="3739" y="1130"/>
                    <a:pt x="3548" y="1194"/>
                  </a:cubicBezTo>
                  <a:cubicBezTo>
                    <a:pt x="3573" y="596"/>
                    <a:pt x="3173" y="1"/>
                    <a:pt x="264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a:off x="6347203" y="3203033"/>
              <a:ext cx="115678" cy="79312"/>
            </a:xfrm>
            <a:custGeom>
              <a:avLst/>
              <a:gdLst/>
              <a:ahLst/>
              <a:cxnLst/>
              <a:rect l="l" t="t" r="r" b="b"/>
              <a:pathLst>
                <a:path w="2373" h="1627" extrusionOk="0">
                  <a:moveTo>
                    <a:pt x="1086" y="359"/>
                  </a:moveTo>
                  <a:cubicBezTo>
                    <a:pt x="1314" y="359"/>
                    <a:pt x="1588" y="465"/>
                    <a:pt x="1655" y="691"/>
                  </a:cubicBezTo>
                  <a:cubicBezTo>
                    <a:pt x="1705" y="968"/>
                    <a:pt x="1504" y="1268"/>
                    <a:pt x="1211" y="1271"/>
                  </a:cubicBezTo>
                  <a:cubicBezTo>
                    <a:pt x="1188" y="1274"/>
                    <a:pt x="1165" y="1275"/>
                    <a:pt x="1141" y="1275"/>
                  </a:cubicBezTo>
                  <a:cubicBezTo>
                    <a:pt x="896" y="1275"/>
                    <a:pt x="628" y="1129"/>
                    <a:pt x="615" y="864"/>
                  </a:cubicBezTo>
                  <a:cubicBezTo>
                    <a:pt x="600" y="614"/>
                    <a:pt x="757" y="387"/>
                    <a:pt x="1012" y="363"/>
                  </a:cubicBezTo>
                  <a:cubicBezTo>
                    <a:pt x="1036" y="360"/>
                    <a:pt x="1061" y="359"/>
                    <a:pt x="1086" y="359"/>
                  </a:cubicBezTo>
                  <a:close/>
                  <a:moveTo>
                    <a:pt x="1167" y="1"/>
                  </a:moveTo>
                  <a:cubicBezTo>
                    <a:pt x="953" y="1"/>
                    <a:pt x="749" y="99"/>
                    <a:pt x="595" y="255"/>
                  </a:cubicBezTo>
                  <a:cubicBezTo>
                    <a:pt x="0" y="758"/>
                    <a:pt x="381" y="1625"/>
                    <a:pt x="1133" y="1625"/>
                  </a:cubicBezTo>
                  <a:cubicBezTo>
                    <a:pt x="1136" y="1625"/>
                    <a:pt x="1138" y="1625"/>
                    <a:pt x="1141" y="1625"/>
                  </a:cubicBezTo>
                  <a:cubicBezTo>
                    <a:pt x="1158" y="1626"/>
                    <a:pt x="1175" y="1626"/>
                    <a:pt x="1192" y="1626"/>
                  </a:cubicBezTo>
                  <a:cubicBezTo>
                    <a:pt x="2145" y="1626"/>
                    <a:pt x="2372" y="238"/>
                    <a:pt x="1368" y="31"/>
                  </a:cubicBezTo>
                  <a:cubicBezTo>
                    <a:pt x="1301" y="10"/>
                    <a:pt x="1233" y="1"/>
                    <a:pt x="116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a:off x="5959807" y="2914205"/>
              <a:ext cx="98421" cy="70294"/>
            </a:xfrm>
            <a:custGeom>
              <a:avLst/>
              <a:gdLst/>
              <a:ahLst/>
              <a:cxnLst/>
              <a:rect l="l" t="t" r="r" b="b"/>
              <a:pathLst>
                <a:path w="2019" h="1442" extrusionOk="0">
                  <a:moveTo>
                    <a:pt x="70" y="1"/>
                  </a:moveTo>
                  <a:cubicBezTo>
                    <a:pt x="47" y="1"/>
                    <a:pt x="24" y="1"/>
                    <a:pt x="1" y="2"/>
                  </a:cubicBezTo>
                  <a:cubicBezTo>
                    <a:pt x="495" y="635"/>
                    <a:pt x="1018" y="1435"/>
                    <a:pt x="1910" y="1441"/>
                  </a:cubicBezTo>
                  <a:cubicBezTo>
                    <a:pt x="1946" y="1439"/>
                    <a:pt x="1983" y="1437"/>
                    <a:pt x="2018" y="1434"/>
                  </a:cubicBezTo>
                  <a:cubicBezTo>
                    <a:pt x="1555" y="768"/>
                    <a:pt x="945" y="1"/>
                    <a:pt x="7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a:off x="6083236" y="2609776"/>
              <a:ext cx="54646" cy="39290"/>
            </a:xfrm>
            <a:custGeom>
              <a:avLst/>
              <a:gdLst/>
              <a:ahLst/>
              <a:cxnLst/>
              <a:rect l="l" t="t" r="r" b="b"/>
              <a:pathLst>
                <a:path w="1121" h="806" extrusionOk="0">
                  <a:moveTo>
                    <a:pt x="79" y="1"/>
                  </a:moveTo>
                  <a:cubicBezTo>
                    <a:pt x="53" y="1"/>
                    <a:pt x="27" y="2"/>
                    <a:pt x="1" y="5"/>
                  </a:cubicBezTo>
                  <a:cubicBezTo>
                    <a:pt x="79" y="13"/>
                    <a:pt x="123" y="88"/>
                    <a:pt x="167" y="145"/>
                  </a:cubicBezTo>
                  <a:cubicBezTo>
                    <a:pt x="426" y="401"/>
                    <a:pt x="676" y="777"/>
                    <a:pt x="1069" y="806"/>
                  </a:cubicBezTo>
                  <a:cubicBezTo>
                    <a:pt x="1087" y="805"/>
                    <a:pt x="1104" y="805"/>
                    <a:pt x="1121" y="798"/>
                  </a:cubicBezTo>
                  <a:cubicBezTo>
                    <a:pt x="859" y="471"/>
                    <a:pt x="535" y="1"/>
                    <a:pt x="7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a:off x="6445820" y="2992347"/>
              <a:ext cx="61227" cy="34123"/>
            </a:xfrm>
            <a:custGeom>
              <a:avLst/>
              <a:gdLst/>
              <a:ahLst/>
              <a:cxnLst/>
              <a:rect l="l" t="t" r="r" b="b"/>
              <a:pathLst>
                <a:path w="1256" h="700" extrusionOk="0">
                  <a:moveTo>
                    <a:pt x="416" y="0"/>
                  </a:moveTo>
                  <a:cubicBezTo>
                    <a:pt x="17" y="123"/>
                    <a:pt x="0" y="700"/>
                    <a:pt x="443" y="700"/>
                  </a:cubicBezTo>
                  <a:cubicBezTo>
                    <a:pt x="458" y="700"/>
                    <a:pt x="474" y="699"/>
                    <a:pt x="491" y="697"/>
                  </a:cubicBezTo>
                  <a:cubicBezTo>
                    <a:pt x="492" y="697"/>
                    <a:pt x="494" y="697"/>
                    <a:pt x="495" y="697"/>
                  </a:cubicBezTo>
                  <a:cubicBezTo>
                    <a:pt x="777" y="697"/>
                    <a:pt x="1256" y="378"/>
                    <a:pt x="900" y="122"/>
                  </a:cubicBezTo>
                  <a:cubicBezTo>
                    <a:pt x="761" y="3"/>
                    <a:pt x="572" y="56"/>
                    <a:pt x="41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a:off x="5935921" y="2899970"/>
              <a:ext cx="152823" cy="100371"/>
            </a:xfrm>
            <a:custGeom>
              <a:avLst/>
              <a:gdLst/>
              <a:ahLst/>
              <a:cxnLst/>
              <a:rect l="l" t="t" r="r" b="b"/>
              <a:pathLst>
                <a:path w="3135" h="2059" extrusionOk="0">
                  <a:moveTo>
                    <a:pt x="559" y="293"/>
                  </a:moveTo>
                  <a:cubicBezTo>
                    <a:pt x="1435" y="293"/>
                    <a:pt x="2045" y="1059"/>
                    <a:pt x="2508" y="1726"/>
                  </a:cubicBezTo>
                  <a:cubicBezTo>
                    <a:pt x="2472" y="1729"/>
                    <a:pt x="2436" y="1731"/>
                    <a:pt x="2400" y="1733"/>
                  </a:cubicBezTo>
                  <a:cubicBezTo>
                    <a:pt x="1508" y="1727"/>
                    <a:pt x="985" y="926"/>
                    <a:pt x="490" y="294"/>
                  </a:cubicBezTo>
                  <a:cubicBezTo>
                    <a:pt x="513" y="293"/>
                    <a:pt x="536" y="293"/>
                    <a:pt x="559" y="293"/>
                  </a:cubicBezTo>
                  <a:close/>
                  <a:moveTo>
                    <a:pt x="601" y="1"/>
                  </a:moveTo>
                  <a:cubicBezTo>
                    <a:pt x="249" y="1"/>
                    <a:pt x="1" y="183"/>
                    <a:pt x="357" y="629"/>
                  </a:cubicBezTo>
                  <a:cubicBezTo>
                    <a:pt x="776" y="1360"/>
                    <a:pt x="1480" y="1993"/>
                    <a:pt x="2354" y="2049"/>
                  </a:cubicBezTo>
                  <a:cubicBezTo>
                    <a:pt x="2401" y="2055"/>
                    <a:pt x="2448" y="2058"/>
                    <a:pt x="2494" y="2058"/>
                  </a:cubicBezTo>
                  <a:cubicBezTo>
                    <a:pt x="2847" y="2058"/>
                    <a:pt x="3134" y="1885"/>
                    <a:pt x="2812" y="1504"/>
                  </a:cubicBezTo>
                  <a:cubicBezTo>
                    <a:pt x="2608" y="1219"/>
                    <a:pt x="2390" y="942"/>
                    <a:pt x="2126" y="709"/>
                  </a:cubicBezTo>
                  <a:cubicBezTo>
                    <a:pt x="1808" y="411"/>
                    <a:pt x="1422" y="211"/>
                    <a:pt x="1014" y="74"/>
                  </a:cubicBezTo>
                  <a:cubicBezTo>
                    <a:pt x="879" y="27"/>
                    <a:pt x="733" y="1"/>
                    <a:pt x="60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a:off x="6070756" y="2602611"/>
              <a:ext cx="90134" cy="59618"/>
            </a:xfrm>
            <a:custGeom>
              <a:avLst/>
              <a:gdLst/>
              <a:ahLst/>
              <a:cxnLst/>
              <a:rect l="l" t="t" r="r" b="b"/>
              <a:pathLst>
                <a:path w="1849" h="1223" extrusionOk="0">
                  <a:moveTo>
                    <a:pt x="335" y="148"/>
                  </a:moveTo>
                  <a:cubicBezTo>
                    <a:pt x="791" y="148"/>
                    <a:pt x="1115" y="618"/>
                    <a:pt x="1377" y="946"/>
                  </a:cubicBezTo>
                  <a:cubicBezTo>
                    <a:pt x="1360" y="953"/>
                    <a:pt x="1343" y="952"/>
                    <a:pt x="1325" y="953"/>
                  </a:cubicBezTo>
                  <a:cubicBezTo>
                    <a:pt x="932" y="924"/>
                    <a:pt x="682" y="548"/>
                    <a:pt x="423" y="292"/>
                  </a:cubicBezTo>
                  <a:cubicBezTo>
                    <a:pt x="379" y="235"/>
                    <a:pt x="335" y="160"/>
                    <a:pt x="257" y="152"/>
                  </a:cubicBezTo>
                  <a:cubicBezTo>
                    <a:pt x="283" y="149"/>
                    <a:pt x="309" y="148"/>
                    <a:pt x="335" y="148"/>
                  </a:cubicBezTo>
                  <a:close/>
                  <a:moveTo>
                    <a:pt x="534" y="0"/>
                  </a:moveTo>
                  <a:cubicBezTo>
                    <a:pt x="410" y="0"/>
                    <a:pt x="284" y="32"/>
                    <a:pt x="161" y="106"/>
                  </a:cubicBezTo>
                  <a:cubicBezTo>
                    <a:pt x="140" y="124"/>
                    <a:pt x="139" y="157"/>
                    <a:pt x="165" y="175"/>
                  </a:cubicBezTo>
                  <a:cubicBezTo>
                    <a:pt x="1" y="310"/>
                    <a:pt x="224" y="497"/>
                    <a:pt x="303" y="619"/>
                  </a:cubicBezTo>
                  <a:cubicBezTo>
                    <a:pt x="549" y="920"/>
                    <a:pt x="892" y="1139"/>
                    <a:pt x="1279" y="1206"/>
                  </a:cubicBezTo>
                  <a:cubicBezTo>
                    <a:pt x="1321" y="1217"/>
                    <a:pt x="1362" y="1223"/>
                    <a:pt x="1403" y="1223"/>
                  </a:cubicBezTo>
                  <a:cubicBezTo>
                    <a:pt x="1651" y="1223"/>
                    <a:pt x="1849" y="1016"/>
                    <a:pt x="1679" y="758"/>
                  </a:cubicBezTo>
                  <a:cubicBezTo>
                    <a:pt x="1420" y="417"/>
                    <a:pt x="984" y="0"/>
                    <a:pt x="53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a:off x="6432122" y="2979916"/>
              <a:ext cx="92718" cy="62056"/>
            </a:xfrm>
            <a:custGeom>
              <a:avLst/>
              <a:gdLst/>
              <a:ahLst/>
              <a:cxnLst/>
              <a:rect l="l" t="t" r="r" b="b"/>
              <a:pathLst>
                <a:path w="1902" h="1273" extrusionOk="0">
                  <a:moveTo>
                    <a:pt x="697" y="255"/>
                  </a:moveTo>
                  <a:cubicBezTo>
                    <a:pt x="853" y="311"/>
                    <a:pt x="1042" y="258"/>
                    <a:pt x="1181" y="377"/>
                  </a:cubicBezTo>
                  <a:cubicBezTo>
                    <a:pt x="1537" y="633"/>
                    <a:pt x="1058" y="952"/>
                    <a:pt x="776" y="952"/>
                  </a:cubicBezTo>
                  <a:cubicBezTo>
                    <a:pt x="775" y="952"/>
                    <a:pt x="773" y="952"/>
                    <a:pt x="772" y="952"/>
                  </a:cubicBezTo>
                  <a:cubicBezTo>
                    <a:pt x="755" y="954"/>
                    <a:pt x="739" y="955"/>
                    <a:pt x="724" y="955"/>
                  </a:cubicBezTo>
                  <a:cubicBezTo>
                    <a:pt x="281" y="955"/>
                    <a:pt x="298" y="378"/>
                    <a:pt x="697" y="255"/>
                  </a:cubicBezTo>
                  <a:close/>
                  <a:moveTo>
                    <a:pt x="901" y="0"/>
                  </a:moveTo>
                  <a:cubicBezTo>
                    <a:pt x="693" y="0"/>
                    <a:pt x="483" y="60"/>
                    <a:pt x="319" y="165"/>
                  </a:cubicBezTo>
                  <a:cubicBezTo>
                    <a:pt x="41" y="393"/>
                    <a:pt x="1" y="885"/>
                    <a:pt x="292" y="1121"/>
                  </a:cubicBezTo>
                  <a:cubicBezTo>
                    <a:pt x="411" y="1226"/>
                    <a:pt x="566" y="1272"/>
                    <a:pt x="728" y="1272"/>
                  </a:cubicBezTo>
                  <a:cubicBezTo>
                    <a:pt x="1274" y="1272"/>
                    <a:pt x="1902" y="751"/>
                    <a:pt x="1509" y="237"/>
                  </a:cubicBezTo>
                  <a:cubicBezTo>
                    <a:pt x="1355" y="73"/>
                    <a:pt x="1130" y="0"/>
                    <a:pt x="9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5" name="Google Shape;3265;p50"/>
            <p:cNvGrpSpPr/>
            <p:nvPr/>
          </p:nvGrpSpPr>
          <p:grpSpPr>
            <a:xfrm>
              <a:off x="6297091" y="2450518"/>
              <a:ext cx="66930" cy="43483"/>
              <a:chOff x="6297091" y="2450518"/>
              <a:chExt cx="66930" cy="43483"/>
            </a:xfrm>
          </p:grpSpPr>
          <p:sp>
            <p:nvSpPr>
              <p:cNvPr id="3266" name="Google Shape;3266;p50"/>
              <p:cNvSpPr/>
              <p:nvPr/>
            </p:nvSpPr>
            <p:spPr>
              <a:xfrm>
                <a:off x="6318004" y="2458562"/>
                <a:ext cx="26177" cy="21644"/>
              </a:xfrm>
              <a:custGeom>
                <a:avLst/>
                <a:gdLst/>
                <a:ahLst/>
                <a:cxnLst/>
                <a:rect l="l" t="t" r="r" b="b"/>
                <a:pathLst>
                  <a:path w="537" h="444" extrusionOk="0">
                    <a:moveTo>
                      <a:pt x="189" y="0"/>
                    </a:moveTo>
                    <a:cubicBezTo>
                      <a:pt x="63" y="41"/>
                      <a:pt x="1" y="138"/>
                      <a:pt x="1" y="230"/>
                    </a:cubicBezTo>
                    <a:cubicBezTo>
                      <a:pt x="1" y="335"/>
                      <a:pt x="79" y="434"/>
                      <a:pt x="231" y="444"/>
                    </a:cubicBezTo>
                    <a:cubicBezTo>
                      <a:pt x="233" y="444"/>
                      <a:pt x="236" y="444"/>
                      <a:pt x="238" y="444"/>
                    </a:cubicBezTo>
                    <a:cubicBezTo>
                      <a:pt x="395" y="444"/>
                      <a:pt x="537" y="251"/>
                      <a:pt x="418" y="121"/>
                    </a:cubicBezTo>
                    <a:cubicBezTo>
                      <a:pt x="354" y="59"/>
                      <a:pt x="230" y="90"/>
                      <a:pt x="189"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a:off x="6297091" y="2450518"/>
                <a:ext cx="66930" cy="43483"/>
              </a:xfrm>
              <a:custGeom>
                <a:avLst/>
                <a:gdLst/>
                <a:ahLst/>
                <a:cxnLst/>
                <a:rect l="l" t="t" r="r" b="b"/>
                <a:pathLst>
                  <a:path w="1373" h="892" extrusionOk="0">
                    <a:moveTo>
                      <a:pt x="618" y="165"/>
                    </a:moveTo>
                    <a:cubicBezTo>
                      <a:pt x="659" y="255"/>
                      <a:pt x="783" y="224"/>
                      <a:pt x="847" y="286"/>
                    </a:cubicBezTo>
                    <a:cubicBezTo>
                      <a:pt x="966" y="416"/>
                      <a:pt x="823" y="609"/>
                      <a:pt x="667" y="609"/>
                    </a:cubicBezTo>
                    <a:cubicBezTo>
                      <a:pt x="665" y="609"/>
                      <a:pt x="662" y="609"/>
                      <a:pt x="660" y="609"/>
                    </a:cubicBezTo>
                    <a:cubicBezTo>
                      <a:pt x="508" y="599"/>
                      <a:pt x="430" y="500"/>
                      <a:pt x="430" y="395"/>
                    </a:cubicBezTo>
                    <a:cubicBezTo>
                      <a:pt x="430" y="303"/>
                      <a:pt x="492" y="206"/>
                      <a:pt x="618" y="165"/>
                    </a:cubicBezTo>
                    <a:close/>
                    <a:moveTo>
                      <a:pt x="592" y="0"/>
                    </a:moveTo>
                    <a:cubicBezTo>
                      <a:pt x="137" y="0"/>
                      <a:pt x="1" y="663"/>
                      <a:pt x="459" y="854"/>
                    </a:cubicBezTo>
                    <a:cubicBezTo>
                      <a:pt x="530" y="880"/>
                      <a:pt x="598" y="891"/>
                      <a:pt x="660" y="891"/>
                    </a:cubicBezTo>
                    <a:cubicBezTo>
                      <a:pt x="1189" y="891"/>
                      <a:pt x="1373" y="78"/>
                      <a:pt x="689" y="10"/>
                    </a:cubicBezTo>
                    <a:cubicBezTo>
                      <a:pt x="655" y="3"/>
                      <a:pt x="623" y="0"/>
                      <a:pt x="59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 name="Google Shape;3268;p50"/>
            <p:cNvGrpSpPr/>
            <p:nvPr/>
          </p:nvGrpSpPr>
          <p:grpSpPr>
            <a:xfrm>
              <a:off x="6331848" y="2247534"/>
              <a:ext cx="192894" cy="161013"/>
              <a:chOff x="6331848" y="2247534"/>
              <a:chExt cx="192894" cy="161013"/>
            </a:xfrm>
          </p:grpSpPr>
          <p:sp>
            <p:nvSpPr>
              <p:cNvPr id="3269" name="Google Shape;3269;p50"/>
              <p:cNvSpPr/>
              <p:nvPr/>
            </p:nvSpPr>
            <p:spPr>
              <a:xfrm>
                <a:off x="6334090" y="2264108"/>
                <a:ext cx="179586" cy="128840"/>
              </a:xfrm>
              <a:custGeom>
                <a:avLst/>
                <a:gdLst/>
                <a:ahLst/>
                <a:cxnLst/>
                <a:rect l="l" t="t" r="r" b="b"/>
                <a:pathLst>
                  <a:path w="3684" h="2643" extrusionOk="0">
                    <a:moveTo>
                      <a:pt x="3036" y="0"/>
                    </a:moveTo>
                    <a:cubicBezTo>
                      <a:pt x="2979" y="0"/>
                      <a:pt x="2917" y="9"/>
                      <a:pt x="2847" y="28"/>
                    </a:cubicBezTo>
                    <a:cubicBezTo>
                      <a:pt x="2485" y="160"/>
                      <a:pt x="2217" y="483"/>
                      <a:pt x="2118" y="852"/>
                    </a:cubicBezTo>
                    <a:cubicBezTo>
                      <a:pt x="2083" y="966"/>
                      <a:pt x="1996" y="1021"/>
                      <a:pt x="1902" y="1021"/>
                    </a:cubicBezTo>
                    <a:cubicBezTo>
                      <a:pt x="1835" y="1021"/>
                      <a:pt x="1766" y="994"/>
                      <a:pt x="1709" y="940"/>
                    </a:cubicBezTo>
                    <a:cubicBezTo>
                      <a:pt x="1312" y="581"/>
                      <a:pt x="987" y="436"/>
                      <a:pt x="754" y="436"/>
                    </a:cubicBezTo>
                    <a:cubicBezTo>
                      <a:pt x="0" y="436"/>
                      <a:pt x="219" y="1958"/>
                      <a:pt x="2099" y="2643"/>
                    </a:cubicBezTo>
                    <a:cubicBezTo>
                      <a:pt x="2136" y="2635"/>
                      <a:pt x="2180" y="2629"/>
                      <a:pt x="2228" y="2623"/>
                    </a:cubicBezTo>
                    <a:cubicBezTo>
                      <a:pt x="2326" y="2603"/>
                      <a:pt x="2419" y="2569"/>
                      <a:pt x="2510" y="2526"/>
                    </a:cubicBezTo>
                    <a:cubicBezTo>
                      <a:pt x="2807" y="2234"/>
                      <a:pt x="3078" y="1914"/>
                      <a:pt x="3270" y="1544"/>
                    </a:cubicBezTo>
                    <a:cubicBezTo>
                      <a:pt x="3522" y="1127"/>
                      <a:pt x="3684" y="0"/>
                      <a:pt x="3036"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a:off x="6331848" y="2247534"/>
                <a:ext cx="192894" cy="161013"/>
              </a:xfrm>
              <a:custGeom>
                <a:avLst/>
                <a:gdLst/>
                <a:ahLst/>
                <a:cxnLst/>
                <a:rect l="l" t="t" r="r" b="b"/>
                <a:pathLst>
                  <a:path w="3957" h="3303" extrusionOk="0">
                    <a:moveTo>
                      <a:pt x="3082" y="340"/>
                    </a:moveTo>
                    <a:cubicBezTo>
                      <a:pt x="3730" y="340"/>
                      <a:pt x="3568" y="1467"/>
                      <a:pt x="3316" y="1883"/>
                    </a:cubicBezTo>
                    <a:cubicBezTo>
                      <a:pt x="3123" y="2254"/>
                      <a:pt x="2853" y="2574"/>
                      <a:pt x="2555" y="2866"/>
                    </a:cubicBezTo>
                    <a:cubicBezTo>
                      <a:pt x="2465" y="2909"/>
                      <a:pt x="2372" y="2943"/>
                      <a:pt x="2273" y="2963"/>
                    </a:cubicBezTo>
                    <a:cubicBezTo>
                      <a:pt x="2225" y="2969"/>
                      <a:pt x="2182" y="2975"/>
                      <a:pt x="2144" y="2983"/>
                    </a:cubicBezTo>
                    <a:cubicBezTo>
                      <a:pt x="264" y="2298"/>
                      <a:pt x="46" y="776"/>
                      <a:pt x="800" y="776"/>
                    </a:cubicBezTo>
                    <a:cubicBezTo>
                      <a:pt x="1033" y="776"/>
                      <a:pt x="1358" y="921"/>
                      <a:pt x="1755" y="1280"/>
                    </a:cubicBezTo>
                    <a:cubicBezTo>
                      <a:pt x="1812" y="1334"/>
                      <a:pt x="1881" y="1361"/>
                      <a:pt x="1947" y="1361"/>
                    </a:cubicBezTo>
                    <a:cubicBezTo>
                      <a:pt x="2042" y="1361"/>
                      <a:pt x="2129" y="1306"/>
                      <a:pt x="2163" y="1192"/>
                    </a:cubicBezTo>
                    <a:cubicBezTo>
                      <a:pt x="2263" y="823"/>
                      <a:pt x="2529" y="500"/>
                      <a:pt x="2893" y="368"/>
                    </a:cubicBezTo>
                    <a:cubicBezTo>
                      <a:pt x="2963" y="349"/>
                      <a:pt x="3025" y="340"/>
                      <a:pt x="3082" y="340"/>
                    </a:cubicBezTo>
                    <a:close/>
                    <a:moveTo>
                      <a:pt x="3125" y="0"/>
                    </a:moveTo>
                    <a:cubicBezTo>
                      <a:pt x="2681" y="0"/>
                      <a:pt x="2174" y="345"/>
                      <a:pt x="1930" y="904"/>
                    </a:cubicBezTo>
                    <a:cubicBezTo>
                      <a:pt x="1642" y="634"/>
                      <a:pt x="1267" y="384"/>
                      <a:pt x="863" y="384"/>
                    </a:cubicBezTo>
                    <a:cubicBezTo>
                      <a:pt x="805" y="384"/>
                      <a:pt x="746" y="389"/>
                      <a:pt x="686" y="400"/>
                    </a:cubicBezTo>
                    <a:cubicBezTo>
                      <a:pt x="282" y="466"/>
                      <a:pt x="0" y="872"/>
                      <a:pt x="31" y="1272"/>
                    </a:cubicBezTo>
                    <a:cubicBezTo>
                      <a:pt x="137" y="2293"/>
                      <a:pt x="1165" y="3034"/>
                      <a:pt x="2120" y="3230"/>
                    </a:cubicBezTo>
                    <a:cubicBezTo>
                      <a:pt x="2123" y="3234"/>
                      <a:pt x="2127" y="3238"/>
                      <a:pt x="2131" y="3241"/>
                    </a:cubicBezTo>
                    <a:cubicBezTo>
                      <a:pt x="2199" y="3284"/>
                      <a:pt x="2274" y="3302"/>
                      <a:pt x="2350" y="3302"/>
                    </a:cubicBezTo>
                    <a:cubicBezTo>
                      <a:pt x="2475" y="3302"/>
                      <a:pt x="2603" y="3251"/>
                      <a:pt x="2706" y="3172"/>
                    </a:cubicBezTo>
                    <a:cubicBezTo>
                      <a:pt x="2975" y="3066"/>
                      <a:pt x="3241" y="2698"/>
                      <a:pt x="3397" y="2526"/>
                    </a:cubicBezTo>
                    <a:cubicBezTo>
                      <a:pt x="3736" y="2095"/>
                      <a:pt x="3957" y="1549"/>
                      <a:pt x="3942" y="996"/>
                    </a:cubicBezTo>
                    <a:cubicBezTo>
                      <a:pt x="3897" y="297"/>
                      <a:pt x="3538" y="0"/>
                      <a:pt x="312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1" name="Google Shape;3271;p50"/>
            <p:cNvSpPr/>
            <p:nvPr/>
          </p:nvSpPr>
          <p:spPr>
            <a:xfrm>
              <a:off x="7349842" y="2337619"/>
              <a:ext cx="125964" cy="118603"/>
            </a:xfrm>
            <a:custGeom>
              <a:avLst/>
              <a:gdLst/>
              <a:ahLst/>
              <a:cxnLst/>
              <a:rect l="l" t="t" r="r" b="b"/>
              <a:pathLst>
                <a:path w="2584" h="2433" extrusionOk="0">
                  <a:moveTo>
                    <a:pt x="978" y="0"/>
                  </a:moveTo>
                  <a:cubicBezTo>
                    <a:pt x="630" y="8"/>
                    <a:pt x="689" y="482"/>
                    <a:pt x="813" y="691"/>
                  </a:cubicBezTo>
                  <a:cubicBezTo>
                    <a:pt x="822" y="690"/>
                    <a:pt x="830" y="689"/>
                    <a:pt x="839" y="689"/>
                  </a:cubicBezTo>
                  <a:cubicBezTo>
                    <a:pt x="951" y="689"/>
                    <a:pt x="1070" y="761"/>
                    <a:pt x="1037" y="887"/>
                  </a:cubicBezTo>
                  <a:cubicBezTo>
                    <a:pt x="1016" y="971"/>
                    <a:pt x="934" y="997"/>
                    <a:pt x="858" y="997"/>
                  </a:cubicBezTo>
                  <a:cubicBezTo>
                    <a:pt x="849" y="997"/>
                    <a:pt x="840" y="997"/>
                    <a:pt x="832" y="996"/>
                  </a:cubicBezTo>
                  <a:cubicBezTo>
                    <a:pt x="585" y="1056"/>
                    <a:pt x="77" y="1051"/>
                    <a:pt x="1" y="1343"/>
                  </a:cubicBezTo>
                  <a:cubicBezTo>
                    <a:pt x="32" y="1563"/>
                    <a:pt x="310" y="1621"/>
                    <a:pt x="497" y="1641"/>
                  </a:cubicBezTo>
                  <a:cubicBezTo>
                    <a:pt x="513" y="1643"/>
                    <a:pt x="531" y="1643"/>
                    <a:pt x="549" y="1643"/>
                  </a:cubicBezTo>
                  <a:cubicBezTo>
                    <a:pt x="582" y="1643"/>
                    <a:pt x="617" y="1642"/>
                    <a:pt x="652" y="1642"/>
                  </a:cubicBezTo>
                  <a:cubicBezTo>
                    <a:pt x="763" y="1642"/>
                    <a:pt x="870" y="1657"/>
                    <a:pt x="891" y="1785"/>
                  </a:cubicBezTo>
                  <a:cubicBezTo>
                    <a:pt x="900" y="2010"/>
                    <a:pt x="793" y="2432"/>
                    <a:pt x="1129" y="2432"/>
                  </a:cubicBezTo>
                  <a:cubicBezTo>
                    <a:pt x="1133" y="2432"/>
                    <a:pt x="1138" y="2432"/>
                    <a:pt x="1143" y="2432"/>
                  </a:cubicBezTo>
                  <a:cubicBezTo>
                    <a:pt x="1299" y="2422"/>
                    <a:pt x="1427" y="2303"/>
                    <a:pt x="1474" y="2157"/>
                  </a:cubicBezTo>
                  <a:cubicBezTo>
                    <a:pt x="1512" y="2053"/>
                    <a:pt x="1501" y="1920"/>
                    <a:pt x="1597" y="1848"/>
                  </a:cubicBezTo>
                  <a:cubicBezTo>
                    <a:pt x="1642" y="1828"/>
                    <a:pt x="1688" y="1820"/>
                    <a:pt x="1736" y="1820"/>
                  </a:cubicBezTo>
                  <a:cubicBezTo>
                    <a:pt x="1863" y="1820"/>
                    <a:pt x="1999" y="1872"/>
                    <a:pt x="2128" y="1872"/>
                  </a:cubicBezTo>
                  <a:cubicBezTo>
                    <a:pt x="2189" y="1872"/>
                    <a:pt x="2249" y="1860"/>
                    <a:pt x="2305" y="1825"/>
                  </a:cubicBezTo>
                  <a:cubicBezTo>
                    <a:pt x="2552" y="1653"/>
                    <a:pt x="2337" y="1330"/>
                    <a:pt x="2086" y="1328"/>
                  </a:cubicBezTo>
                  <a:cubicBezTo>
                    <a:pt x="2066" y="1332"/>
                    <a:pt x="2047" y="1334"/>
                    <a:pt x="2028" y="1334"/>
                  </a:cubicBezTo>
                  <a:cubicBezTo>
                    <a:pt x="1924" y="1334"/>
                    <a:pt x="1836" y="1278"/>
                    <a:pt x="1862" y="1153"/>
                  </a:cubicBezTo>
                  <a:cubicBezTo>
                    <a:pt x="1935" y="976"/>
                    <a:pt x="2584" y="511"/>
                    <a:pt x="2209" y="372"/>
                  </a:cubicBezTo>
                  <a:cubicBezTo>
                    <a:pt x="2174" y="360"/>
                    <a:pt x="2139" y="354"/>
                    <a:pt x="2104" y="354"/>
                  </a:cubicBezTo>
                  <a:cubicBezTo>
                    <a:pt x="1964" y="354"/>
                    <a:pt x="1823" y="442"/>
                    <a:pt x="1737" y="545"/>
                  </a:cubicBezTo>
                  <a:cubicBezTo>
                    <a:pt x="1675" y="608"/>
                    <a:pt x="1637" y="708"/>
                    <a:pt x="1541" y="721"/>
                  </a:cubicBezTo>
                  <a:cubicBezTo>
                    <a:pt x="1533" y="722"/>
                    <a:pt x="1526" y="723"/>
                    <a:pt x="1519" y="723"/>
                  </a:cubicBezTo>
                  <a:cubicBezTo>
                    <a:pt x="1417" y="723"/>
                    <a:pt x="1368" y="612"/>
                    <a:pt x="1343" y="525"/>
                  </a:cubicBezTo>
                  <a:cubicBezTo>
                    <a:pt x="1256" y="338"/>
                    <a:pt x="1221" y="36"/>
                    <a:pt x="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a:off x="7319472" y="2322166"/>
              <a:ext cx="168325" cy="145560"/>
            </a:xfrm>
            <a:custGeom>
              <a:avLst/>
              <a:gdLst/>
              <a:ahLst/>
              <a:cxnLst/>
              <a:rect l="l" t="t" r="r" b="b"/>
              <a:pathLst>
                <a:path w="3453" h="2986" extrusionOk="0">
                  <a:moveTo>
                    <a:pt x="1601" y="316"/>
                  </a:moveTo>
                  <a:cubicBezTo>
                    <a:pt x="1844" y="353"/>
                    <a:pt x="1879" y="655"/>
                    <a:pt x="1966" y="842"/>
                  </a:cubicBezTo>
                  <a:cubicBezTo>
                    <a:pt x="1991" y="929"/>
                    <a:pt x="2040" y="1040"/>
                    <a:pt x="2142" y="1040"/>
                  </a:cubicBezTo>
                  <a:cubicBezTo>
                    <a:pt x="2149" y="1040"/>
                    <a:pt x="2156" y="1039"/>
                    <a:pt x="2164" y="1038"/>
                  </a:cubicBezTo>
                  <a:cubicBezTo>
                    <a:pt x="2260" y="1024"/>
                    <a:pt x="2298" y="924"/>
                    <a:pt x="2360" y="861"/>
                  </a:cubicBezTo>
                  <a:cubicBezTo>
                    <a:pt x="2446" y="759"/>
                    <a:pt x="2587" y="670"/>
                    <a:pt x="2727" y="670"/>
                  </a:cubicBezTo>
                  <a:cubicBezTo>
                    <a:pt x="2762" y="670"/>
                    <a:pt x="2798" y="676"/>
                    <a:pt x="2832" y="688"/>
                  </a:cubicBezTo>
                  <a:cubicBezTo>
                    <a:pt x="3207" y="827"/>
                    <a:pt x="2558" y="1293"/>
                    <a:pt x="2485" y="1470"/>
                  </a:cubicBezTo>
                  <a:cubicBezTo>
                    <a:pt x="2459" y="1595"/>
                    <a:pt x="2547" y="1651"/>
                    <a:pt x="2651" y="1651"/>
                  </a:cubicBezTo>
                  <a:cubicBezTo>
                    <a:pt x="2670" y="1651"/>
                    <a:pt x="2689" y="1649"/>
                    <a:pt x="2709" y="1645"/>
                  </a:cubicBezTo>
                  <a:cubicBezTo>
                    <a:pt x="2960" y="1647"/>
                    <a:pt x="3175" y="1970"/>
                    <a:pt x="2928" y="2142"/>
                  </a:cubicBezTo>
                  <a:cubicBezTo>
                    <a:pt x="2872" y="2177"/>
                    <a:pt x="2812" y="2189"/>
                    <a:pt x="2751" y="2189"/>
                  </a:cubicBezTo>
                  <a:cubicBezTo>
                    <a:pt x="2622" y="2189"/>
                    <a:pt x="2486" y="2137"/>
                    <a:pt x="2359" y="2137"/>
                  </a:cubicBezTo>
                  <a:cubicBezTo>
                    <a:pt x="2311" y="2137"/>
                    <a:pt x="2265" y="2145"/>
                    <a:pt x="2220" y="2165"/>
                  </a:cubicBezTo>
                  <a:cubicBezTo>
                    <a:pt x="2124" y="2237"/>
                    <a:pt x="2135" y="2370"/>
                    <a:pt x="2097" y="2474"/>
                  </a:cubicBezTo>
                  <a:cubicBezTo>
                    <a:pt x="2050" y="2620"/>
                    <a:pt x="1922" y="2739"/>
                    <a:pt x="1766" y="2749"/>
                  </a:cubicBezTo>
                  <a:cubicBezTo>
                    <a:pt x="1761" y="2749"/>
                    <a:pt x="1756" y="2749"/>
                    <a:pt x="1752" y="2749"/>
                  </a:cubicBezTo>
                  <a:cubicBezTo>
                    <a:pt x="1416" y="2749"/>
                    <a:pt x="1524" y="2327"/>
                    <a:pt x="1514" y="2102"/>
                  </a:cubicBezTo>
                  <a:cubicBezTo>
                    <a:pt x="1493" y="1974"/>
                    <a:pt x="1387" y="1958"/>
                    <a:pt x="1278" y="1958"/>
                  </a:cubicBezTo>
                  <a:cubicBezTo>
                    <a:pt x="1241" y="1958"/>
                    <a:pt x="1205" y="1960"/>
                    <a:pt x="1171" y="1960"/>
                  </a:cubicBezTo>
                  <a:cubicBezTo>
                    <a:pt x="1153" y="1960"/>
                    <a:pt x="1136" y="1960"/>
                    <a:pt x="1120" y="1958"/>
                  </a:cubicBezTo>
                  <a:cubicBezTo>
                    <a:pt x="933" y="1937"/>
                    <a:pt x="655" y="1880"/>
                    <a:pt x="624" y="1660"/>
                  </a:cubicBezTo>
                  <a:cubicBezTo>
                    <a:pt x="701" y="1367"/>
                    <a:pt x="1208" y="1372"/>
                    <a:pt x="1455" y="1313"/>
                  </a:cubicBezTo>
                  <a:cubicBezTo>
                    <a:pt x="1464" y="1314"/>
                    <a:pt x="1473" y="1314"/>
                    <a:pt x="1482" y="1314"/>
                  </a:cubicBezTo>
                  <a:cubicBezTo>
                    <a:pt x="1558" y="1314"/>
                    <a:pt x="1639" y="1288"/>
                    <a:pt x="1660" y="1204"/>
                  </a:cubicBezTo>
                  <a:cubicBezTo>
                    <a:pt x="1693" y="1078"/>
                    <a:pt x="1573" y="1005"/>
                    <a:pt x="1461" y="1005"/>
                  </a:cubicBezTo>
                  <a:cubicBezTo>
                    <a:pt x="1452" y="1005"/>
                    <a:pt x="1444" y="1006"/>
                    <a:pt x="1436" y="1007"/>
                  </a:cubicBezTo>
                  <a:cubicBezTo>
                    <a:pt x="1312" y="799"/>
                    <a:pt x="1253" y="324"/>
                    <a:pt x="1601" y="316"/>
                  </a:cubicBezTo>
                  <a:close/>
                  <a:moveTo>
                    <a:pt x="1622" y="1"/>
                  </a:moveTo>
                  <a:cubicBezTo>
                    <a:pt x="1227" y="1"/>
                    <a:pt x="866" y="434"/>
                    <a:pt x="1246" y="1016"/>
                  </a:cubicBezTo>
                  <a:cubicBezTo>
                    <a:pt x="60" y="1023"/>
                    <a:pt x="0" y="2153"/>
                    <a:pt x="1196" y="2221"/>
                  </a:cubicBezTo>
                  <a:cubicBezTo>
                    <a:pt x="1154" y="2490"/>
                    <a:pt x="1218" y="2830"/>
                    <a:pt x="1498" y="2942"/>
                  </a:cubicBezTo>
                  <a:cubicBezTo>
                    <a:pt x="1570" y="2972"/>
                    <a:pt x="1643" y="2986"/>
                    <a:pt x="1713" y="2986"/>
                  </a:cubicBezTo>
                  <a:cubicBezTo>
                    <a:pt x="2014" y="2986"/>
                    <a:pt x="2280" y="2738"/>
                    <a:pt x="2356" y="2438"/>
                  </a:cubicBezTo>
                  <a:cubicBezTo>
                    <a:pt x="2483" y="2472"/>
                    <a:pt x="2619" y="2508"/>
                    <a:pt x="2753" y="2508"/>
                  </a:cubicBezTo>
                  <a:cubicBezTo>
                    <a:pt x="2830" y="2508"/>
                    <a:pt x="2906" y="2496"/>
                    <a:pt x="2979" y="2465"/>
                  </a:cubicBezTo>
                  <a:cubicBezTo>
                    <a:pt x="3453" y="2273"/>
                    <a:pt x="3387" y="1595"/>
                    <a:pt x="2916" y="1443"/>
                  </a:cubicBezTo>
                  <a:cubicBezTo>
                    <a:pt x="3108" y="1253"/>
                    <a:pt x="3340" y="1010"/>
                    <a:pt x="3275" y="715"/>
                  </a:cubicBezTo>
                  <a:cubicBezTo>
                    <a:pt x="3207" y="468"/>
                    <a:pt x="3000" y="361"/>
                    <a:pt x="2779" y="361"/>
                  </a:cubicBezTo>
                  <a:cubicBezTo>
                    <a:pt x="2577" y="361"/>
                    <a:pt x="2364" y="450"/>
                    <a:pt x="2234" y="604"/>
                  </a:cubicBezTo>
                  <a:cubicBezTo>
                    <a:pt x="2140" y="177"/>
                    <a:pt x="1874" y="1"/>
                    <a:pt x="16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a:off x="7832004" y="2278683"/>
              <a:ext cx="94083" cy="55670"/>
            </a:xfrm>
            <a:custGeom>
              <a:avLst/>
              <a:gdLst/>
              <a:ahLst/>
              <a:cxnLst/>
              <a:rect l="l" t="t" r="r" b="b"/>
              <a:pathLst>
                <a:path w="1930" h="1142" extrusionOk="0">
                  <a:moveTo>
                    <a:pt x="1" y="1"/>
                  </a:moveTo>
                  <a:lnTo>
                    <a:pt x="1" y="1"/>
                  </a:lnTo>
                  <a:cubicBezTo>
                    <a:pt x="154" y="522"/>
                    <a:pt x="650" y="757"/>
                    <a:pt x="1120" y="932"/>
                  </a:cubicBezTo>
                  <a:cubicBezTo>
                    <a:pt x="1369" y="1049"/>
                    <a:pt x="1647" y="1083"/>
                    <a:pt x="1908" y="1133"/>
                  </a:cubicBezTo>
                  <a:cubicBezTo>
                    <a:pt x="1916" y="1135"/>
                    <a:pt x="1923" y="1138"/>
                    <a:pt x="1929" y="1141"/>
                  </a:cubicBezTo>
                  <a:cubicBezTo>
                    <a:pt x="1656" y="341"/>
                    <a:pt x="713" y="20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a:off x="7446801" y="2747488"/>
              <a:ext cx="27786" cy="18768"/>
            </a:xfrm>
            <a:custGeom>
              <a:avLst/>
              <a:gdLst/>
              <a:ahLst/>
              <a:cxnLst/>
              <a:rect l="l" t="t" r="r" b="b"/>
              <a:pathLst>
                <a:path w="570" h="385" extrusionOk="0">
                  <a:moveTo>
                    <a:pt x="299" y="1"/>
                  </a:moveTo>
                  <a:cubicBezTo>
                    <a:pt x="259" y="1"/>
                    <a:pt x="219" y="4"/>
                    <a:pt x="181" y="6"/>
                  </a:cubicBezTo>
                  <a:cubicBezTo>
                    <a:pt x="1" y="156"/>
                    <a:pt x="118" y="385"/>
                    <a:pt x="336" y="385"/>
                  </a:cubicBezTo>
                  <a:cubicBezTo>
                    <a:pt x="338" y="385"/>
                    <a:pt x="340" y="385"/>
                    <a:pt x="342" y="385"/>
                  </a:cubicBezTo>
                  <a:cubicBezTo>
                    <a:pt x="507" y="370"/>
                    <a:pt x="570" y="166"/>
                    <a:pt x="466" y="46"/>
                  </a:cubicBezTo>
                  <a:cubicBezTo>
                    <a:pt x="418" y="9"/>
                    <a:pt x="359" y="1"/>
                    <a:pt x="29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a:off x="7220710" y="2334548"/>
              <a:ext cx="37828" cy="25251"/>
            </a:xfrm>
            <a:custGeom>
              <a:avLst/>
              <a:gdLst/>
              <a:ahLst/>
              <a:cxnLst/>
              <a:rect l="l" t="t" r="r" b="b"/>
              <a:pathLst>
                <a:path w="776" h="518" extrusionOk="0">
                  <a:moveTo>
                    <a:pt x="376" y="1"/>
                  </a:moveTo>
                  <a:cubicBezTo>
                    <a:pt x="305" y="1"/>
                    <a:pt x="233" y="10"/>
                    <a:pt x="166" y="12"/>
                  </a:cubicBezTo>
                  <a:cubicBezTo>
                    <a:pt x="1" y="196"/>
                    <a:pt x="139" y="517"/>
                    <a:pt x="387" y="517"/>
                  </a:cubicBezTo>
                  <a:cubicBezTo>
                    <a:pt x="388" y="517"/>
                    <a:pt x="389" y="517"/>
                    <a:pt x="390" y="517"/>
                  </a:cubicBezTo>
                  <a:cubicBezTo>
                    <a:pt x="566" y="501"/>
                    <a:pt x="775" y="275"/>
                    <a:pt x="643" y="107"/>
                  </a:cubicBezTo>
                  <a:cubicBezTo>
                    <a:pt x="572" y="20"/>
                    <a:pt x="476" y="1"/>
                    <a:pt x="37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a:off x="7809239" y="2257527"/>
              <a:ext cx="127670" cy="93059"/>
            </a:xfrm>
            <a:custGeom>
              <a:avLst/>
              <a:gdLst/>
              <a:ahLst/>
              <a:cxnLst/>
              <a:rect l="l" t="t" r="r" b="b"/>
              <a:pathLst>
                <a:path w="2619" h="1909" extrusionOk="0">
                  <a:moveTo>
                    <a:pt x="468" y="435"/>
                  </a:moveTo>
                  <a:lnTo>
                    <a:pt x="468" y="435"/>
                  </a:lnTo>
                  <a:cubicBezTo>
                    <a:pt x="1180" y="635"/>
                    <a:pt x="2123" y="775"/>
                    <a:pt x="2397" y="1575"/>
                  </a:cubicBezTo>
                  <a:cubicBezTo>
                    <a:pt x="2390" y="1572"/>
                    <a:pt x="2384" y="1569"/>
                    <a:pt x="2375" y="1567"/>
                  </a:cubicBezTo>
                  <a:cubicBezTo>
                    <a:pt x="2114" y="1517"/>
                    <a:pt x="1836" y="1483"/>
                    <a:pt x="1587" y="1366"/>
                  </a:cubicBezTo>
                  <a:cubicBezTo>
                    <a:pt x="1117" y="1191"/>
                    <a:pt x="621" y="956"/>
                    <a:pt x="468" y="435"/>
                  </a:cubicBezTo>
                  <a:close/>
                  <a:moveTo>
                    <a:pt x="337" y="0"/>
                  </a:moveTo>
                  <a:cubicBezTo>
                    <a:pt x="268" y="0"/>
                    <a:pt x="202" y="16"/>
                    <a:pt x="141" y="59"/>
                  </a:cubicBezTo>
                  <a:cubicBezTo>
                    <a:pt x="1" y="191"/>
                    <a:pt x="113" y="388"/>
                    <a:pt x="187" y="526"/>
                  </a:cubicBezTo>
                  <a:cubicBezTo>
                    <a:pt x="556" y="1256"/>
                    <a:pt x="1312" y="1793"/>
                    <a:pt x="2121" y="1902"/>
                  </a:cubicBezTo>
                  <a:cubicBezTo>
                    <a:pt x="2154" y="1905"/>
                    <a:pt x="2192" y="1908"/>
                    <a:pt x="2230" y="1908"/>
                  </a:cubicBezTo>
                  <a:cubicBezTo>
                    <a:pt x="2350" y="1908"/>
                    <a:pt x="2477" y="1879"/>
                    <a:pt x="2491" y="1743"/>
                  </a:cubicBezTo>
                  <a:cubicBezTo>
                    <a:pt x="2498" y="1745"/>
                    <a:pt x="2505" y="1746"/>
                    <a:pt x="2511" y="1746"/>
                  </a:cubicBezTo>
                  <a:cubicBezTo>
                    <a:pt x="2572" y="1746"/>
                    <a:pt x="2618" y="1676"/>
                    <a:pt x="2594" y="1619"/>
                  </a:cubicBezTo>
                  <a:cubicBezTo>
                    <a:pt x="2570" y="1345"/>
                    <a:pt x="2478" y="1070"/>
                    <a:pt x="2291" y="863"/>
                  </a:cubicBezTo>
                  <a:cubicBezTo>
                    <a:pt x="1931" y="430"/>
                    <a:pt x="1373" y="271"/>
                    <a:pt x="851" y="125"/>
                  </a:cubicBezTo>
                  <a:cubicBezTo>
                    <a:pt x="691" y="97"/>
                    <a:pt x="506" y="0"/>
                    <a:pt x="33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a:off x="7201552" y="2320947"/>
              <a:ext cx="82627" cy="53768"/>
            </a:xfrm>
            <a:custGeom>
              <a:avLst/>
              <a:gdLst/>
              <a:ahLst/>
              <a:cxnLst/>
              <a:rect l="l" t="t" r="r" b="b"/>
              <a:pathLst>
                <a:path w="1695" h="1103" extrusionOk="0">
                  <a:moveTo>
                    <a:pt x="769" y="280"/>
                  </a:moveTo>
                  <a:cubicBezTo>
                    <a:pt x="869" y="280"/>
                    <a:pt x="965" y="299"/>
                    <a:pt x="1036" y="386"/>
                  </a:cubicBezTo>
                  <a:cubicBezTo>
                    <a:pt x="1168" y="554"/>
                    <a:pt x="959" y="782"/>
                    <a:pt x="783" y="796"/>
                  </a:cubicBezTo>
                  <a:cubicBezTo>
                    <a:pt x="782" y="796"/>
                    <a:pt x="781" y="796"/>
                    <a:pt x="780" y="796"/>
                  </a:cubicBezTo>
                  <a:cubicBezTo>
                    <a:pt x="532" y="796"/>
                    <a:pt x="394" y="475"/>
                    <a:pt x="559" y="291"/>
                  </a:cubicBezTo>
                  <a:cubicBezTo>
                    <a:pt x="626" y="289"/>
                    <a:pt x="698" y="280"/>
                    <a:pt x="769" y="280"/>
                  </a:cubicBezTo>
                  <a:close/>
                  <a:moveTo>
                    <a:pt x="799" y="0"/>
                  </a:moveTo>
                  <a:cubicBezTo>
                    <a:pt x="240" y="0"/>
                    <a:pt x="0" y="777"/>
                    <a:pt x="554" y="1054"/>
                  </a:cubicBezTo>
                  <a:cubicBezTo>
                    <a:pt x="636" y="1088"/>
                    <a:pt x="715" y="1103"/>
                    <a:pt x="791" y="1103"/>
                  </a:cubicBezTo>
                  <a:cubicBezTo>
                    <a:pt x="1382" y="1103"/>
                    <a:pt x="1695" y="159"/>
                    <a:pt x="912" y="11"/>
                  </a:cubicBezTo>
                  <a:cubicBezTo>
                    <a:pt x="873" y="4"/>
                    <a:pt x="835" y="0"/>
                    <a:pt x="79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a:off x="7429739" y="2735155"/>
              <a:ext cx="62104" cy="41874"/>
            </a:xfrm>
            <a:custGeom>
              <a:avLst/>
              <a:gdLst/>
              <a:ahLst/>
              <a:cxnLst/>
              <a:rect l="l" t="t" r="r" b="b"/>
              <a:pathLst>
                <a:path w="1274" h="859" extrusionOk="0">
                  <a:moveTo>
                    <a:pt x="649" y="254"/>
                  </a:moveTo>
                  <a:cubicBezTo>
                    <a:pt x="709" y="254"/>
                    <a:pt x="768" y="262"/>
                    <a:pt x="816" y="299"/>
                  </a:cubicBezTo>
                  <a:cubicBezTo>
                    <a:pt x="920" y="419"/>
                    <a:pt x="857" y="623"/>
                    <a:pt x="692" y="638"/>
                  </a:cubicBezTo>
                  <a:cubicBezTo>
                    <a:pt x="690" y="638"/>
                    <a:pt x="688" y="638"/>
                    <a:pt x="686" y="638"/>
                  </a:cubicBezTo>
                  <a:cubicBezTo>
                    <a:pt x="468" y="638"/>
                    <a:pt x="351" y="409"/>
                    <a:pt x="531" y="259"/>
                  </a:cubicBezTo>
                  <a:cubicBezTo>
                    <a:pt x="569" y="257"/>
                    <a:pt x="609" y="254"/>
                    <a:pt x="649" y="254"/>
                  </a:cubicBezTo>
                  <a:close/>
                  <a:moveTo>
                    <a:pt x="663" y="1"/>
                  </a:moveTo>
                  <a:cubicBezTo>
                    <a:pt x="104" y="1"/>
                    <a:pt x="1" y="824"/>
                    <a:pt x="634" y="857"/>
                  </a:cubicBezTo>
                  <a:cubicBezTo>
                    <a:pt x="644" y="858"/>
                    <a:pt x="654" y="858"/>
                    <a:pt x="663" y="858"/>
                  </a:cubicBezTo>
                  <a:cubicBezTo>
                    <a:pt x="1163" y="858"/>
                    <a:pt x="1274" y="71"/>
                    <a:pt x="739" y="5"/>
                  </a:cubicBezTo>
                  <a:cubicBezTo>
                    <a:pt x="713" y="2"/>
                    <a:pt x="688" y="1"/>
                    <a:pt x="66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a:off x="7380017" y="2846835"/>
              <a:ext cx="121333" cy="100225"/>
            </a:xfrm>
            <a:custGeom>
              <a:avLst/>
              <a:gdLst/>
              <a:ahLst/>
              <a:cxnLst/>
              <a:rect l="l" t="t" r="r" b="b"/>
              <a:pathLst>
                <a:path w="2489" h="2056" extrusionOk="0">
                  <a:moveTo>
                    <a:pt x="1965" y="1"/>
                  </a:moveTo>
                  <a:cubicBezTo>
                    <a:pt x="1771" y="1"/>
                    <a:pt x="1535" y="196"/>
                    <a:pt x="1363" y="686"/>
                  </a:cubicBezTo>
                  <a:cubicBezTo>
                    <a:pt x="1331" y="779"/>
                    <a:pt x="1242" y="837"/>
                    <a:pt x="1151" y="837"/>
                  </a:cubicBezTo>
                  <a:cubicBezTo>
                    <a:pt x="1110" y="837"/>
                    <a:pt x="1068" y="825"/>
                    <a:pt x="1031" y="798"/>
                  </a:cubicBezTo>
                  <a:cubicBezTo>
                    <a:pt x="841" y="649"/>
                    <a:pt x="696" y="424"/>
                    <a:pt x="460" y="340"/>
                  </a:cubicBezTo>
                  <a:cubicBezTo>
                    <a:pt x="425" y="327"/>
                    <a:pt x="390" y="321"/>
                    <a:pt x="356" y="321"/>
                  </a:cubicBezTo>
                  <a:cubicBezTo>
                    <a:pt x="166" y="321"/>
                    <a:pt x="1" y="509"/>
                    <a:pt x="26" y="707"/>
                  </a:cubicBezTo>
                  <a:cubicBezTo>
                    <a:pt x="112" y="1377"/>
                    <a:pt x="777" y="1769"/>
                    <a:pt x="1319" y="2056"/>
                  </a:cubicBezTo>
                  <a:cubicBezTo>
                    <a:pt x="1562" y="1760"/>
                    <a:pt x="1859" y="1498"/>
                    <a:pt x="2065" y="1173"/>
                  </a:cubicBezTo>
                  <a:cubicBezTo>
                    <a:pt x="2489" y="545"/>
                    <a:pt x="2287" y="1"/>
                    <a:pt x="1965"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a:off x="7350525" y="2828848"/>
              <a:ext cx="164962" cy="128011"/>
            </a:xfrm>
            <a:custGeom>
              <a:avLst/>
              <a:gdLst/>
              <a:ahLst/>
              <a:cxnLst/>
              <a:rect l="l" t="t" r="r" b="b"/>
              <a:pathLst>
                <a:path w="3384" h="2626" extrusionOk="0">
                  <a:moveTo>
                    <a:pt x="2570" y="370"/>
                  </a:moveTo>
                  <a:cubicBezTo>
                    <a:pt x="2892" y="370"/>
                    <a:pt x="3094" y="914"/>
                    <a:pt x="2670" y="1542"/>
                  </a:cubicBezTo>
                  <a:cubicBezTo>
                    <a:pt x="2464" y="1867"/>
                    <a:pt x="2167" y="2129"/>
                    <a:pt x="1924" y="2425"/>
                  </a:cubicBezTo>
                  <a:cubicBezTo>
                    <a:pt x="1383" y="2138"/>
                    <a:pt x="717" y="1746"/>
                    <a:pt x="631" y="1076"/>
                  </a:cubicBezTo>
                  <a:cubicBezTo>
                    <a:pt x="606" y="878"/>
                    <a:pt x="771" y="690"/>
                    <a:pt x="961" y="690"/>
                  </a:cubicBezTo>
                  <a:cubicBezTo>
                    <a:pt x="995" y="690"/>
                    <a:pt x="1030" y="696"/>
                    <a:pt x="1065" y="709"/>
                  </a:cubicBezTo>
                  <a:cubicBezTo>
                    <a:pt x="1301" y="793"/>
                    <a:pt x="1446" y="1017"/>
                    <a:pt x="1636" y="1167"/>
                  </a:cubicBezTo>
                  <a:cubicBezTo>
                    <a:pt x="1673" y="1194"/>
                    <a:pt x="1715" y="1206"/>
                    <a:pt x="1756" y="1206"/>
                  </a:cubicBezTo>
                  <a:cubicBezTo>
                    <a:pt x="1847" y="1206"/>
                    <a:pt x="1936" y="1148"/>
                    <a:pt x="1968" y="1055"/>
                  </a:cubicBezTo>
                  <a:cubicBezTo>
                    <a:pt x="2140" y="565"/>
                    <a:pt x="2376" y="370"/>
                    <a:pt x="2570" y="370"/>
                  </a:cubicBezTo>
                  <a:close/>
                  <a:moveTo>
                    <a:pt x="2619" y="0"/>
                  </a:moveTo>
                  <a:cubicBezTo>
                    <a:pt x="2287" y="0"/>
                    <a:pt x="1919" y="227"/>
                    <a:pt x="1717" y="690"/>
                  </a:cubicBezTo>
                  <a:cubicBezTo>
                    <a:pt x="1519" y="458"/>
                    <a:pt x="1235" y="312"/>
                    <a:pt x="965" y="312"/>
                  </a:cubicBezTo>
                  <a:cubicBezTo>
                    <a:pt x="726" y="312"/>
                    <a:pt x="499" y="427"/>
                    <a:pt x="355" y="700"/>
                  </a:cubicBezTo>
                  <a:cubicBezTo>
                    <a:pt x="1" y="1649"/>
                    <a:pt x="1156" y="2439"/>
                    <a:pt x="1968" y="2602"/>
                  </a:cubicBezTo>
                  <a:cubicBezTo>
                    <a:pt x="1995" y="2619"/>
                    <a:pt x="2023" y="2626"/>
                    <a:pt x="2052" y="2626"/>
                  </a:cubicBezTo>
                  <a:cubicBezTo>
                    <a:pt x="2188" y="2626"/>
                    <a:pt x="2336" y="2462"/>
                    <a:pt x="2432" y="2387"/>
                  </a:cubicBezTo>
                  <a:cubicBezTo>
                    <a:pt x="2843" y="2033"/>
                    <a:pt x="3257" y="1580"/>
                    <a:pt x="3309" y="1012"/>
                  </a:cubicBezTo>
                  <a:cubicBezTo>
                    <a:pt x="3383" y="344"/>
                    <a:pt x="3028" y="0"/>
                    <a:pt x="261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1" name="Google Shape;3281;p50"/>
          <p:cNvGrpSpPr/>
          <p:nvPr/>
        </p:nvGrpSpPr>
        <p:grpSpPr>
          <a:xfrm>
            <a:off x="5484272" y="2571843"/>
            <a:ext cx="3710605" cy="2702659"/>
            <a:chOff x="3305506" y="2795748"/>
            <a:chExt cx="366679" cy="267088"/>
          </a:xfrm>
        </p:grpSpPr>
        <p:sp>
          <p:nvSpPr>
            <p:cNvPr id="3282" name="Google Shape;3282;p50"/>
            <p:cNvSpPr/>
            <p:nvPr/>
          </p:nvSpPr>
          <p:spPr>
            <a:xfrm>
              <a:off x="3574202" y="2862386"/>
              <a:ext cx="3266" cy="4534"/>
            </a:xfrm>
            <a:custGeom>
              <a:avLst/>
              <a:gdLst/>
              <a:ahLst/>
              <a:cxnLst/>
              <a:rect l="l" t="t" r="r" b="b"/>
              <a:pathLst>
                <a:path w="67" h="93" extrusionOk="0">
                  <a:moveTo>
                    <a:pt x="30" y="0"/>
                  </a:moveTo>
                  <a:cubicBezTo>
                    <a:pt x="27" y="0"/>
                    <a:pt x="24" y="2"/>
                    <a:pt x="21" y="5"/>
                  </a:cubicBezTo>
                  <a:cubicBezTo>
                    <a:pt x="1" y="39"/>
                    <a:pt x="36" y="78"/>
                    <a:pt x="65" y="93"/>
                  </a:cubicBezTo>
                  <a:cubicBezTo>
                    <a:pt x="65" y="77"/>
                    <a:pt x="67" y="61"/>
                    <a:pt x="63" y="45"/>
                  </a:cubicBezTo>
                  <a:cubicBezTo>
                    <a:pt x="57" y="34"/>
                    <a:pt x="45" y="0"/>
                    <a:pt x="3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a:off x="3560943" y="2876815"/>
              <a:ext cx="3266" cy="3607"/>
            </a:xfrm>
            <a:custGeom>
              <a:avLst/>
              <a:gdLst/>
              <a:ahLst/>
              <a:cxnLst/>
              <a:rect l="l" t="t" r="r" b="b"/>
              <a:pathLst>
                <a:path w="67" h="74" extrusionOk="0">
                  <a:moveTo>
                    <a:pt x="14" y="1"/>
                  </a:moveTo>
                  <a:cubicBezTo>
                    <a:pt x="7" y="1"/>
                    <a:pt x="1" y="8"/>
                    <a:pt x="1" y="28"/>
                  </a:cubicBezTo>
                  <a:cubicBezTo>
                    <a:pt x="3" y="56"/>
                    <a:pt x="29" y="73"/>
                    <a:pt x="56" y="73"/>
                  </a:cubicBezTo>
                  <a:cubicBezTo>
                    <a:pt x="57" y="73"/>
                    <a:pt x="58" y="73"/>
                    <a:pt x="58" y="73"/>
                  </a:cubicBezTo>
                  <a:lnTo>
                    <a:pt x="67" y="73"/>
                  </a:lnTo>
                  <a:cubicBezTo>
                    <a:pt x="65" y="50"/>
                    <a:pt x="33" y="1"/>
                    <a:pt x="14"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a:off x="3563429" y="2861606"/>
              <a:ext cx="4241" cy="6337"/>
            </a:xfrm>
            <a:custGeom>
              <a:avLst/>
              <a:gdLst/>
              <a:ahLst/>
              <a:cxnLst/>
              <a:rect l="l" t="t" r="r" b="b"/>
              <a:pathLst>
                <a:path w="87" h="130" extrusionOk="0">
                  <a:moveTo>
                    <a:pt x="20" y="0"/>
                  </a:moveTo>
                  <a:cubicBezTo>
                    <a:pt x="16" y="0"/>
                    <a:pt x="12" y="2"/>
                    <a:pt x="9" y="5"/>
                  </a:cubicBezTo>
                  <a:cubicBezTo>
                    <a:pt x="7" y="5"/>
                    <a:pt x="6" y="6"/>
                    <a:pt x="6" y="7"/>
                  </a:cubicBezTo>
                  <a:cubicBezTo>
                    <a:pt x="5" y="7"/>
                    <a:pt x="5" y="8"/>
                    <a:pt x="4" y="9"/>
                  </a:cubicBezTo>
                  <a:cubicBezTo>
                    <a:pt x="2" y="14"/>
                    <a:pt x="0" y="19"/>
                    <a:pt x="0" y="26"/>
                  </a:cubicBezTo>
                  <a:cubicBezTo>
                    <a:pt x="0" y="75"/>
                    <a:pt x="41" y="115"/>
                    <a:pt x="86" y="130"/>
                  </a:cubicBezTo>
                  <a:cubicBezTo>
                    <a:pt x="80" y="84"/>
                    <a:pt x="76" y="17"/>
                    <a:pt x="24" y="1"/>
                  </a:cubicBezTo>
                  <a:cubicBezTo>
                    <a:pt x="23" y="0"/>
                    <a:pt x="22" y="0"/>
                    <a:pt x="2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a:off x="3636209" y="2809544"/>
              <a:ext cx="12089" cy="17842"/>
            </a:xfrm>
            <a:custGeom>
              <a:avLst/>
              <a:gdLst/>
              <a:ahLst/>
              <a:cxnLst/>
              <a:rect l="l" t="t" r="r" b="b"/>
              <a:pathLst>
                <a:path w="248" h="366" extrusionOk="0">
                  <a:moveTo>
                    <a:pt x="10" y="0"/>
                  </a:moveTo>
                  <a:cubicBezTo>
                    <a:pt x="1" y="147"/>
                    <a:pt x="108" y="314"/>
                    <a:pt x="247" y="366"/>
                  </a:cubicBezTo>
                  <a:cubicBezTo>
                    <a:pt x="212" y="298"/>
                    <a:pt x="186" y="224"/>
                    <a:pt x="145" y="157"/>
                  </a:cubicBezTo>
                  <a:cubicBezTo>
                    <a:pt x="108" y="100"/>
                    <a:pt x="72" y="32"/>
                    <a:pt x="10"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a:off x="3646689" y="2805595"/>
              <a:ext cx="6240" cy="19450"/>
            </a:xfrm>
            <a:custGeom>
              <a:avLst/>
              <a:gdLst/>
              <a:ahLst/>
              <a:cxnLst/>
              <a:rect l="l" t="t" r="r" b="b"/>
              <a:pathLst>
                <a:path w="128" h="399" extrusionOk="0">
                  <a:moveTo>
                    <a:pt x="24" y="0"/>
                  </a:moveTo>
                  <a:cubicBezTo>
                    <a:pt x="15" y="0"/>
                    <a:pt x="10" y="11"/>
                    <a:pt x="7" y="28"/>
                  </a:cubicBezTo>
                  <a:cubicBezTo>
                    <a:pt x="1" y="133"/>
                    <a:pt x="14" y="243"/>
                    <a:pt x="63" y="336"/>
                  </a:cubicBezTo>
                  <a:cubicBezTo>
                    <a:pt x="72" y="354"/>
                    <a:pt x="83" y="373"/>
                    <a:pt x="91" y="391"/>
                  </a:cubicBezTo>
                  <a:cubicBezTo>
                    <a:pt x="92" y="394"/>
                    <a:pt x="93" y="396"/>
                    <a:pt x="94" y="399"/>
                  </a:cubicBezTo>
                  <a:cubicBezTo>
                    <a:pt x="99" y="268"/>
                    <a:pt x="127" y="122"/>
                    <a:pt x="44" y="13"/>
                  </a:cubicBezTo>
                  <a:cubicBezTo>
                    <a:pt x="36" y="4"/>
                    <a:pt x="29" y="0"/>
                    <a:pt x="2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a:off x="3627727" y="2845617"/>
              <a:ext cx="24374" cy="21254"/>
            </a:xfrm>
            <a:custGeom>
              <a:avLst/>
              <a:gdLst/>
              <a:ahLst/>
              <a:cxnLst/>
              <a:rect l="l" t="t" r="r" b="b"/>
              <a:pathLst>
                <a:path w="500" h="436" extrusionOk="0">
                  <a:moveTo>
                    <a:pt x="415" y="1"/>
                  </a:moveTo>
                  <a:cubicBezTo>
                    <a:pt x="356" y="11"/>
                    <a:pt x="366" y="120"/>
                    <a:pt x="368" y="166"/>
                  </a:cubicBezTo>
                  <a:cubicBezTo>
                    <a:pt x="369" y="194"/>
                    <a:pt x="398" y="224"/>
                    <a:pt x="377" y="250"/>
                  </a:cubicBezTo>
                  <a:cubicBezTo>
                    <a:pt x="370" y="257"/>
                    <a:pt x="362" y="260"/>
                    <a:pt x="355" y="260"/>
                  </a:cubicBezTo>
                  <a:cubicBezTo>
                    <a:pt x="310" y="260"/>
                    <a:pt x="269" y="146"/>
                    <a:pt x="242" y="120"/>
                  </a:cubicBezTo>
                  <a:cubicBezTo>
                    <a:pt x="217" y="91"/>
                    <a:pt x="200" y="80"/>
                    <a:pt x="189" y="80"/>
                  </a:cubicBezTo>
                  <a:cubicBezTo>
                    <a:pt x="166" y="80"/>
                    <a:pt x="172" y="133"/>
                    <a:pt x="189" y="180"/>
                  </a:cubicBezTo>
                  <a:cubicBezTo>
                    <a:pt x="200" y="209"/>
                    <a:pt x="212" y="237"/>
                    <a:pt x="230" y="260"/>
                  </a:cubicBezTo>
                  <a:cubicBezTo>
                    <a:pt x="248" y="276"/>
                    <a:pt x="270" y="292"/>
                    <a:pt x="275" y="317"/>
                  </a:cubicBezTo>
                  <a:cubicBezTo>
                    <a:pt x="281" y="338"/>
                    <a:pt x="262" y="355"/>
                    <a:pt x="244" y="355"/>
                  </a:cubicBezTo>
                  <a:cubicBezTo>
                    <a:pt x="238" y="355"/>
                    <a:pt x="231" y="354"/>
                    <a:pt x="226" y="350"/>
                  </a:cubicBezTo>
                  <a:cubicBezTo>
                    <a:pt x="151" y="304"/>
                    <a:pt x="85" y="233"/>
                    <a:pt x="0" y="209"/>
                  </a:cubicBezTo>
                  <a:lnTo>
                    <a:pt x="0" y="209"/>
                  </a:lnTo>
                  <a:cubicBezTo>
                    <a:pt x="42" y="355"/>
                    <a:pt x="211" y="417"/>
                    <a:pt x="349" y="428"/>
                  </a:cubicBezTo>
                  <a:cubicBezTo>
                    <a:pt x="358" y="429"/>
                    <a:pt x="368" y="431"/>
                    <a:pt x="376" y="436"/>
                  </a:cubicBezTo>
                  <a:cubicBezTo>
                    <a:pt x="384" y="295"/>
                    <a:pt x="499" y="150"/>
                    <a:pt x="431" y="11"/>
                  </a:cubicBezTo>
                  <a:cubicBezTo>
                    <a:pt x="427" y="6"/>
                    <a:pt x="421" y="2"/>
                    <a:pt x="41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a:off x="3636647" y="2875353"/>
              <a:ext cx="17110" cy="25739"/>
            </a:xfrm>
            <a:custGeom>
              <a:avLst/>
              <a:gdLst/>
              <a:ahLst/>
              <a:cxnLst/>
              <a:rect l="l" t="t" r="r" b="b"/>
              <a:pathLst>
                <a:path w="351" h="528" extrusionOk="0">
                  <a:moveTo>
                    <a:pt x="0" y="0"/>
                  </a:moveTo>
                  <a:lnTo>
                    <a:pt x="0" y="0"/>
                  </a:lnTo>
                  <a:cubicBezTo>
                    <a:pt x="49" y="168"/>
                    <a:pt x="122" y="345"/>
                    <a:pt x="270" y="450"/>
                  </a:cubicBezTo>
                  <a:cubicBezTo>
                    <a:pt x="293" y="467"/>
                    <a:pt x="316" y="485"/>
                    <a:pt x="335" y="507"/>
                  </a:cubicBezTo>
                  <a:cubicBezTo>
                    <a:pt x="341" y="514"/>
                    <a:pt x="347" y="520"/>
                    <a:pt x="351" y="527"/>
                  </a:cubicBezTo>
                  <a:cubicBezTo>
                    <a:pt x="350" y="518"/>
                    <a:pt x="349" y="509"/>
                    <a:pt x="347" y="500"/>
                  </a:cubicBezTo>
                  <a:cubicBezTo>
                    <a:pt x="314" y="442"/>
                    <a:pt x="281" y="384"/>
                    <a:pt x="241" y="333"/>
                  </a:cubicBezTo>
                  <a:cubicBezTo>
                    <a:pt x="208" y="288"/>
                    <a:pt x="159" y="254"/>
                    <a:pt x="136" y="203"/>
                  </a:cubicBezTo>
                  <a:cubicBezTo>
                    <a:pt x="134" y="197"/>
                    <a:pt x="140" y="193"/>
                    <a:pt x="145" y="193"/>
                  </a:cubicBezTo>
                  <a:cubicBezTo>
                    <a:pt x="149" y="193"/>
                    <a:pt x="153" y="195"/>
                    <a:pt x="153" y="200"/>
                  </a:cubicBezTo>
                  <a:cubicBezTo>
                    <a:pt x="154" y="205"/>
                    <a:pt x="157" y="208"/>
                    <a:pt x="159" y="211"/>
                  </a:cubicBezTo>
                  <a:cubicBezTo>
                    <a:pt x="196" y="272"/>
                    <a:pt x="260" y="311"/>
                    <a:pt x="310" y="360"/>
                  </a:cubicBezTo>
                  <a:cubicBezTo>
                    <a:pt x="254" y="209"/>
                    <a:pt x="151" y="105"/>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a:off x="3656731" y="2821438"/>
              <a:ext cx="9018" cy="36122"/>
            </a:xfrm>
            <a:custGeom>
              <a:avLst/>
              <a:gdLst/>
              <a:ahLst/>
              <a:cxnLst/>
              <a:rect l="l" t="t" r="r" b="b"/>
              <a:pathLst>
                <a:path w="185" h="741" extrusionOk="0">
                  <a:moveTo>
                    <a:pt x="160" y="0"/>
                  </a:moveTo>
                  <a:lnTo>
                    <a:pt x="160" y="0"/>
                  </a:lnTo>
                  <a:cubicBezTo>
                    <a:pt x="149" y="19"/>
                    <a:pt x="137" y="39"/>
                    <a:pt x="126" y="59"/>
                  </a:cubicBezTo>
                  <a:cubicBezTo>
                    <a:pt x="60" y="179"/>
                    <a:pt x="13" y="308"/>
                    <a:pt x="3" y="445"/>
                  </a:cubicBezTo>
                  <a:cubicBezTo>
                    <a:pt x="2" y="466"/>
                    <a:pt x="1" y="490"/>
                    <a:pt x="1" y="512"/>
                  </a:cubicBezTo>
                  <a:cubicBezTo>
                    <a:pt x="15" y="587"/>
                    <a:pt x="25" y="664"/>
                    <a:pt x="31" y="741"/>
                  </a:cubicBezTo>
                  <a:cubicBezTo>
                    <a:pt x="59" y="660"/>
                    <a:pt x="97" y="584"/>
                    <a:pt x="126" y="505"/>
                  </a:cubicBezTo>
                  <a:cubicBezTo>
                    <a:pt x="133" y="486"/>
                    <a:pt x="139" y="467"/>
                    <a:pt x="145" y="447"/>
                  </a:cubicBezTo>
                  <a:cubicBezTo>
                    <a:pt x="185" y="300"/>
                    <a:pt x="171" y="149"/>
                    <a:pt x="1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a:off x="3585901" y="2861898"/>
              <a:ext cx="69221" cy="77314"/>
            </a:xfrm>
            <a:custGeom>
              <a:avLst/>
              <a:gdLst/>
              <a:ahLst/>
              <a:cxnLst/>
              <a:rect l="l" t="t" r="r" b="b"/>
              <a:pathLst>
                <a:path w="1420" h="1586" extrusionOk="0">
                  <a:moveTo>
                    <a:pt x="0" y="1"/>
                  </a:moveTo>
                  <a:lnTo>
                    <a:pt x="0" y="1"/>
                  </a:lnTo>
                  <a:cubicBezTo>
                    <a:pt x="74" y="110"/>
                    <a:pt x="156" y="212"/>
                    <a:pt x="247" y="305"/>
                  </a:cubicBezTo>
                  <a:cubicBezTo>
                    <a:pt x="341" y="401"/>
                    <a:pt x="442" y="488"/>
                    <a:pt x="514" y="602"/>
                  </a:cubicBezTo>
                  <a:cubicBezTo>
                    <a:pt x="579" y="702"/>
                    <a:pt x="605" y="823"/>
                    <a:pt x="666" y="925"/>
                  </a:cubicBezTo>
                  <a:cubicBezTo>
                    <a:pt x="715" y="1011"/>
                    <a:pt x="782" y="1083"/>
                    <a:pt x="843" y="1159"/>
                  </a:cubicBezTo>
                  <a:cubicBezTo>
                    <a:pt x="849" y="1165"/>
                    <a:pt x="851" y="1173"/>
                    <a:pt x="848" y="1180"/>
                  </a:cubicBezTo>
                  <a:cubicBezTo>
                    <a:pt x="859" y="1194"/>
                    <a:pt x="871" y="1211"/>
                    <a:pt x="885" y="1230"/>
                  </a:cubicBezTo>
                  <a:cubicBezTo>
                    <a:pt x="924" y="1280"/>
                    <a:pt x="962" y="1334"/>
                    <a:pt x="996" y="1393"/>
                  </a:cubicBezTo>
                  <a:cubicBezTo>
                    <a:pt x="1063" y="1485"/>
                    <a:pt x="1139" y="1571"/>
                    <a:pt x="1211" y="1586"/>
                  </a:cubicBezTo>
                  <a:cubicBezTo>
                    <a:pt x="1210" y="1585"/>
                    <a:pt x="1210" y="1584"/>
                    <a:pt x="1210" y="1583"/>
                  </a:cubicBezTo>
                  <a:cubicBezTo>
                    <a:pt x="1077" y="1153"/>
                    <a:pt x="838" y="760"/>
                    <a:pt x="536" y="426"/>
                  </a:cubicBezTo>
                  <a:cubicBezTo>
                    <a:pt x="490" y="375"/>
                    <a:pt x="441" y="325"/>
                    <a:pt x="393" y="275"/>
                  </a:cubicBezTo>
                  <a:cubicBezTo>
                    <a:pt x="389" y="270"/>
                    <a:pt x="394" y="265"/>
                    <a:pt x="398" y="265"/>
                  </a:cubicBezTo>
                  <a:cubicBezTo>
                    <a:pt x="400" y="265"/>
                    <a:pt x="401" y="265"/>
                    <a:pt x="402" y="267"/>
                  </a:cubicBezTo>
                  <a:cubicBezTo>
                    <a:pt x="411" y="276"/>
                    <a:pt x="420" y="286"/>
                    <a:pt x="429" y="294"/>
                  </a:cubicBezTo>
                  <a:cubicBezTo>
                    <a:pt x="681" y="540"/>
                    <a:pt x="923" y="802"/>
                    <a:pt x="1097" y="1112"/>
                  </a:cubicBezTo>
                  <a:cubicBezTo>
                    <a:pt x="1170" y="1239"/>
                    <a:pt x="1223" y="1366"/>
                    <a:pt x="1268" y="1502"/>
                  </a:cubicBezTo>
                  <a:cubicBezTo>
                    <a:pt x="1274" y="1521"/>
                    <a:pt x="1282" y="1541"/>
                    <a:pt x="1288" y="1561"/>
                  </a:cubicBezTo>
                  <a:cubicBezTo>
                    <a:pt x="1419" y="1459"/>
                    <a:pt x="1288" y="1153"/>
                    <a:pt x="1244" y="1026"/>
                  </a:cubicBezTo>
                  <a:cubicBezTo>
                    <a:pt x="1117" y="654"/>
                    <a:pt x="857" y="462"/>
                    <a:pt x="521" y="291"/>
                  </a:cubicBezTo>
                  <a:cubicBezTo>
                    <a:pt x="381" y="203"/>
                    <a:pt x="246" y="105"/>
                    <a:pt x="95" y="39"/>
                  </a:cubicBezTo>
                  <a:cubicBezTo>
                    <a:pt x="64" y="24"/>
                    <a:pt x="33" y="11"/>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a:off x="3588582" y="2877741"/>
              <a:ext cx="5508" cy="5508"/>
            </a:xfrm>
            <a:custGeom>
              <a:avLst/>
              <a:gdLst/>
              <a:ahLst/>
              <a:cxnLst/>
              <a:rect l="l" t="t" r="r" b="b"/>
              <a:pathLst>
                <a:path w="113" h="113" extrusionOk="0">
                  <a:moveTo>
                    <a:pt x="25" y="1"/>
                  </a:moveTo>
                  <a:cubicBezTo>
                    <a:pt x="19" y="1"/>
                    <a:pt x="13" y="2"/>
                    <a:pt x="7" y="4"/>
                  </a:cubicBezTo>
                  <a:cubicBezTo>
                    <a:pt x="1" y="60"/>
                    <a:pt x="68" y="93"/>
                    <a:pt x="112" y="113"/>
                  </a:cubicBezTo>
                  <a:cubicBezTo>
                    <a:pt x="99" y="72"/>
                    <a:pt x="72" y="1"/>
                    <a:pt x="2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a:off x="3580052" y="2889831"/>
              <a:ext cx="5070" cy="2632"/>
            </a:xfrm>
            <a:custGeom>
              <a:avLst/>
              <a:gdLst/>
              <a:ahLst/>
              <a:cxnLst/>
              <a:rect l="l" t="t" r="r" b="b"/>
              <a:pathLst>
                <a:path w="104" h="54" extrusionOk="0">
                  <a:moveTo>
                    <a:pt x="27" y="0"/>
                  </a:moveTo>
                  <a:cubicBezTo>
                    <a:pt x="18" y="0"/>
                    <a:pt x="10" y="3"/>
                    <a:pt x="3" y="11"/>
                  </a:cubicBezTo>
                  <a:cubicBezTo>
                    <a:pt x="2" y="13"/>
                    <a:pt x="2" y="15"/>
                    <a:pt x="0" y="16"/>
                  </a:cubicBezTo>
                  <a:cubicBezTo>
                    <a:pt x="0" y="19"/>
                    <a:pt x="2" y="21"/>
                    <a:pt x="3" y="23"/>
                  </a:cubicBezTo>
                  <a:cubicBezTo>
                    <a:pt x="11" y="44"/>
                    <a:pt x="34" y="53"/>
                    <a:pt x="56" y="53"/>
                  </a:cubicBezTo>
                  <a:cubicBezTo>
                    <a:pt x="59" y="53"/>
                    <a:pt x="61" y="53"/>
                    <a:pt x="63" y="53"/>
                  </a:cubicBezTo>
                  <a:cubicBezTo>
                    <a:pt x="68" y="52"/>
                    <a:pt x="73" y="51"/>
                    <a:pt x="78" y="50"/>
                  </a:cubicBezTo>
                  <a:cubicBezTo>
                    <a:pt x="87" y="48"/>
                    <a:pt x="95" y="45"/>
                    <a:pt x="103" y="42"/>
                  </a:cubicBezTo>
                  <a:cubicBezTo>
                    <a:pt x="82" y="30"/>
                    <a:pt x="53" y="0"/>
                    <a:pt x="2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a:off x="3584390" y="2899873"/>
              <a:ext cx="52111" cy="39924"/>
            </a:xfrm>
            <a:custGeom>
              <a:avLst/>
              <a:gdLst/>
              <a:ahLst/>
              <a:cxnLst/>
              <a:rect l="l" t="t" r="r" b="b"/>
              <a:pathLst>
                <a:path w="1069" h="819" extrusionOk="0">
                  <a:moveTo>
                    <a:pt x="1" y="0"/>
                  </a:moveTo>
                  <a:cubicBezTo>
                    <a:pt x="88" y="116"/>
                    <a:pt x="210" y="199"/>
                    <a:pt x="285" y="321"/>
                  </a:cubicBezTo>
                  <a:cubicBezTo>
                    <a:pt x="380" y="566"/>
                    <a:pt x="514" y="698"/>
                    <a:pt x="776" y="749"/>
                  </a:cubicBezTo>
                  <a:cubicBezTo>
                    <a:pt x="875" y="771"/>
                    <a:pt x="973" y="788"/>
                    <a:pt x="1069" y="818"/>
                  </a:cubicBezTo>
                  <a:cubicBezTo>
                    <a:pt x="1043" y="784"/>
                    <a:pt x="1013" y="751"/>
                    <a:pt x="983" y="721"/>
                  </a:cubicBezTo>
                  <a:cubicBezTo>
                    <a:pt x="861" y="599"/>
                    <a:pt x="713" y="507"/>
                    <a:pt x="564" y="417"/>
                  </a:cubicBezTo>
                  <a:cubicBezTo>
                    <a:pt x="440" y="338"/>
                    <a:pt x="325" y="244"/>
                    <a:pt x="211" y="151"/>
                  </a:cubicBezTo>
                  <a:cubicBezTo>
                    <a:pt x="202" y="143"/>
                    <a:pt x="210" y="130"/>
                    <a:pt x="219" y="130"/>
                  </a:cubicBezTo>
                  <a:cubicBezTo>
                    <a:pt x="221" y="130"/>
                    <a:pt x="224" y="131"/>
                    <a:pt x="227" y="134"/>
                  </a:cubicBezTo>
                  <a:cubicBezTo>
                    <a:pt x="338" y="223"/>
                    <a:pt x="449" y="314"/>
                    <a:pt x="573" y="386"/>
                  </a:cubicBezTo>
                  <a:cubicBezTo>
                    <a:pt x="690" y="458"/>
                    <a:pt x="822" y="507"/>
                    <a:pt x="933" y="588"/>
                  </a:cubicBezTo>
                  <a:cubicBezTo>
                    <a:pt x="917" y="559"/>
                    <a:pt x="900" y="528"/>
                    <a:pt x="883" y="498"/>
                  </a:cubicBezTo>
                  <a:cubicBezTo>
                    <a:pt x="769" y="370"/>
                    <a:pt x="630" y="268"/>
                    <a:pt x="480" y="187"/>
                  </a:cubicBezTo>
                  <a:cubicBezTo>
                    <a:pt x="346" y="116"/>
                    <a:pt x="203" y="60"/>
                    <a:pt x="59" y="17"/>
                  </a:cubicBezTo>
                  <a:cubicBezTo>
                    <a:pt x="40" y="11"/>
                    <a:pt x="20" y="5"/>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a:off x="3558505" y="2795748"/>
              <a:ext cx="111047" cy="148534"/>
            </a:xfrm>
            <a:custGeom>
              <a:avLst/>
              <a:gdLst/>
              <a:ahLst/>
              <a:cxnLst/>
              <a:rect l="l" t="t" r="r" b="b"/>
              <a:pathLst>
                <a:path w="2278" h="3047" extrusionOk="0">
                  <a:moveTo>
                    <a:pt x="1832" y="202"/>
                  </a:moveTo>
                  <a:cubicBezTo>
                    <a:pt x="1838" y="202"/>
                    <a:pt x="1844" y="206"/>
                    <a:pt x="1852" y="215"/>
                  </a:cubicBezTo>
                  <a:cubicBezTo>
                    <a:pt x="1936" y="324"/>
                    <a:pt x="1908" y="470"/>
                    <a:pt x="1903" y="601"/>
                  </a:cubicBezTo>
                  <a:cubicBezTo>
                    <a:pt x="1902" y="598"/>
                    <a:pt x="1901" y="595"/>
                    <a:pt x="1900" y="593"/>
                  </a:cubicBezTo>
                  <a:cubicBezTo>
                    <a:pt x="1891" y="574"/>
                    <a:pt x="1881" y="556"/>
                    <a:pt x="1872" y="538"/>
                  </a:cubicBezTo>
                  <a:cubicBezTo>
                    <a:pt x="1823" y="444"/>
                    <a:pt x="1810" y="335"/>
                    <a:pt x="1816" y="230"/>
                  </a:cubicBezTo>
                  <a:cubicBezTo>
                    <a:pt x="1819" y="213"/>
                    <a:pt x="1824" y="202"/>
                    <a:pt x="1832" y="202"/>
                  </a:cubicBezTo>
                  <a:close/>
                  <a:moveTo>
                    <a:pt x="1604" y="283"/>
                  </a:moveTo>
                  <a:lnTo>
                    <a:pt x="1604" y="283"/>
                  </a:lnTo>
                  <a:cubicBezTo>
                    <a:pt x="1666" y="315"/>
                    <a:pt x="1702" y="383"/>
                    <a:pt x="1739" y="440"/>
                  </a:cubicBezTo>
                  <a:cubicBezTo>
                    <a:pt x="1780" y="507"/>
                    <a:pt x="1806" y="581"/>
                    <a:pt x="1841" y="649"/>
                  </a:cubicBezTo>
                  <a:cubicBezTo>
                    <a:pt x="1702" y="597"/>
                    <a:pt x="1595" y="430"/>
                    <a:pt x="1604" y="283"/>
                  </a:cubicBezTo>
                  <a:close/>
                  <a:moveTo>
                    <a:pt x="2175" y="527"/>
                  </a:moveTo>
                  <a:cubicBezTo>
                    <a:pt x="2186" y="676"/>
                    <a:pt x="2200" y="827"/>
                    <a:pt x="2160" y="974"/>
                  </a:cubicBezTo>
                  <a:cubicBezTo>
                    <a:pt x="2154" y="994"/>
                    <a:pt x="2148" y="1013"/>
                    <a:pt x="2141" y="1032"/>
                  </a:cubicBezTo>
                  <a:cubicBezTo>
                    <a:pt x="2112" y="1111"/>
                    <a:pt x="2074" y="1187"/>
                    <a:pt x="2046" y="1268"/>
                  </a:cubicBezTo>
                  <a:cubicBezTo>
                    <a:pt x="2040" y="1191"/>
                    <a:pt x="2030" y="1114"/>
                    <a:pt x="2016" y="1039"/>
                  </a:cubicBezTo>
                  <a:cubicBezTo>
                    <a:pt x="2016" y="1015"/>
                    <a:pt x="2017" y="993"/>
                    <a:pt x="2018" y="972"/>
                  </a:cubicBezTo>
                  <a:cubicBezTo>
                    <a:pt x="2028" y="834"/>
                    <a:pt x="2075" y="706"/>
                    <a:pt x="2141" y="586"/>
                  </a:cubicBezTo>
                  <a:cubicBezTo>
                    <a:pt x="2152" y="566"/>
                    <a:pt x="2164" y="546"/>
                    <a:pt x="2175" y="527"/>
                  </a:cubicBezTo>
                  <a:close/>
                  <a:moveTo>
                    <a:pt x="1835" y="1024"/>
                  </a:moveTo>
                  <a:cubicBezTo>
                    <a:pt x="1841" y="1025"/>
                    <a:pt x="1847" y="1029"/>
                    <a:pt x="1851" y="1034"/>
                  </a:cubicBezTo>
                  <a:cubicBezTo>
                    <a:pt x="1919" y="1174"/>
                    <a:pt x="1804" y="1318"/>
                    <a:pt x="1796" y="1459"/>
                  </a:cubicBezTo>
                  <a:cubicBezTo>
                    <a:pt x="1788" y="1456"/>
                    <a:pt x="1778" y="1452"/>
                    <a:pt x="1769" y="1451"/>
                  </a:cubicBezTo>
                  <a:cubicBezTo>
                    <a:pt x="1631" y="1440"/>
                    <a:pt x="1462" y="1378"/>
                    <a:pt x="1420" y="1232"/>
                  </a:cubicBezTo>
                  <a:lnTo>
                    <a:pt x="1420" y="1232"/>
                  </a:lnTo>
                  <a:cubicBezTo>
                    <a:pt x="1505" y="1256"/>
                    <a:pt x="1571" y="1327"/>
                    <a:pt x="1646" y="1374"/>
                  </a:cubicBezTo>
                  <a:cubicBezTo>
                    <a:pt x="1651" y="1377"/>
                    <a:pt x="1657" y="1379"/>
                    <a:pt x="1663" y="1379"/>
                  </a:cubicBezTo>
                  <a:cubicBezTo>
                    <a:pt x="1682" y="1379"/>
                    <a:pt x="1701" y="1361"/>
                    <a:pt x="1695" y="1340"/>
                  </a:cubicBezTo>
                  <a:cubicBezTo>
                    <a:pt x="1690" y="1316"/>
                    <a:pt x="1668" y="1299"/>
                    <a:pt x="1650" y="1283"/>
                  </a:cubicBezTo>
                  <a:cubicBezTo>
                    <a:pt x="1631" y="1260"/>
                    <a:pt x="1620" y="1232"/>
                    <a:pt x="1609" y="1203"/>
                  </a:cubicBezTo>
                  <a:cubicBezTo>
                    <a:pt x="1592" y="1156"/>
                    <a:pt x="1586" y="1103"/>
                    <a:pt x="1609" y="1103"/>
                  </a:cubicBezTo>
                  <a:cubicBezTo>
                    <a:pt x="1620" y="1103"/>
                    <a:pt x="1637" y="1114"/>
                    <a:pt x="1662" y="1143"/>
                  </a:cubicBezTo>
                  <a:cubicBezTo>
                    <a:pt x="1689" y="1169"/>
                    <a:pt x="1730" y="1283"/>
                    <a:pt x="1775" y="1283"/>
                  </a:cubicBezTo>
                  <a:cubicBezTo>
                    <a:pt x="1782" y="1283"/>
                    <a:pt x="1790" y="1280"/>
                    <a:pt x="1797" y="1273"/>
                  </a:cubicBezTo>
                  <a:cubicBezTo>
                    <a:pt x="1818" y="1247"/>
                    <a:pt x="1789" y="1217"/>
                    <a:pt x="1788" y="1189"/>
                  </a:cubicBezTo>
                  <a:cubicBezTo>
                    <a:pt x="1786" y="1143"/>
                    <a:pt x="1776" y="1034"/>
                    <a:pt x="1835" y="1024"/>
                  </a:cubicBezTo>
                  <a:close/>
                  <a:moveTo>
                    <a:pt x="352" y="1368"/>
                  </a:moveTo>
                  <a:cubicBezTo>
                    <a:pt x="367" y="1368"/>
                    <a:pt x="379" y="1401"/>
                    <a:pt x="385" y="1412"/>
                  </a:cubicBezTo>
                  <a:cubicBezTo>
                    <a:pt x="389" y="1428"/>
                    <a:pt x="387" y="1444"/>
                    <a:pt x="387" y="1460"/>
                  </a:cubicBezTo>
                  <a:cubicBezTo>
                    <a:pt x="358" y="1445"/>
                    <a:pt x="323" y="1406"/>
                    <a:pt x="343" y="1373"/>
                  </a:cubicBezTo>
                  <a:cubicBezTo>
                    <a:pt x="346" y="1369"/>
                    <a:pt x="349" y="1368"/>
                    <a:pt x="352" y="1368"/>
                  </a:cubicBezTo>
                  <a:close/>
                  <a:moveTo>
                    <a:pt x="121" y="1351"/>
                  </a:moveTo>
                  <a:cubicBezTo>
                    <a:pt x="123" y="1351"/>
                    <a:pt x="124" y="1351"/>
                    <a:pt x="125" y="1352"/>
                  </a:cubicBezTo>
                  <a:cubicBezTo>
                    <a:pt x="177" y="1368"/>
                    <a:pt x="181" y="1435"/>
                    <a:pt x="187" y="1481"/>
                  </a:cubicBezTo>
                  <a:cubicBezTo>
                    <a:pt x="142" y="1466"/>
                    <a:pt x="102" y="1426"/>
                    <a:pt x="101" y="1377"/>
                  </a:cubicBezTo>
                  <a:cubicBezTo>
                    <a:pt x="101" y="1370"/>
                    <a:pt x="103" y="1365"/>
                    <a:pt x="105" y="1360"/>
                  </a:cubicBezTo>
                  <a:lnTo>
                    <a:pt x="106" y="1360"/>
                  </a:lnTo>
                  <a:cubicBezTo>
                    <a:pt x="106" y="1359"/>
                    <a:pt x="106" y="1358"/>
                    <a:pt x="107" y="1358"/>
                  </a:cubicBezTo>
                  <a:cubicBezTo>
                    <a:pt x="108" y="1357"/>
                    <a:pt x="108" y="1356"/>
                    <a:pt x="110" y="1356"/>
                  </a:cubicBezTo>
                  <a:cubicBezTo>
                    <a:pt x="113" y="1353"/>
                    <a:pt x="117" y="1351"/>
                    <a:pt x="121" y="1351"/>
                  </a:cubicBezTo>
                  <a:close/>
                  <a:moveTo>
                    <a:pt x="64" y="1664"/>
                  </a:moveTo>
                  <a:cubicBezTo>
                    <a:pt x="83" y="1664"/>
                    <a:pt x="116" y="1713"/>
                    <a:pt x="118" y="1736"/>
                  </a:cubicBezTo>
                  <a:lnTo>
                    <a:pt x="108" y="1736"/>
                  </a:lnTo>
                  <a:cubicBezTo>
                    <a:pt x="108" y="1736"/>
                    <a:pt x="107" y="1736"/>
                    <a:pt x="106" y="1736"/>
                  </a:cubicBezTo>
                  <a:cubicBezTo>
                    <a:pt x="79" y="1736"/>
                    <a:pt x="53" y="1719"/>
                    <a:pt x="51" y="1691"/>
                  </a:cubicBezTo>
                  <a:cubicBezTo>
                    <a:pt x="51" y="1671"/>
                    <a:pt x="57" y="1664"/>
                    <a:pt x="64" y="1664"/>
                  </a:cubicBezTo>
                  <a:close/>
                  <a:moveTo>
                    <a:pt x="642" y="1683"/>
                  </a:moveTo>
                  <a:cubicBezTo>
                    <a:pt x="689" y="1683"/>
                    <a:pt x="716" y="1754"/>
                    <a:pt x="729" y="1795"/>
                  </a:cubicBezTo>
                  <a:cubicBezTo>
                    <a:pt x="685" y="1775"/>
                    <a:pt x="619" y="1742"/>
                    <a:pt x="624" y="1686"/>
                  </a:cubicBezTo>
                  <a:cubicBezTo>
                    <a:pt x="630" y="1684"/>
                    <a:pt x="636" y="1683"/>
                    <a:pt x="642" y="1683"/>
                  </a:cubicBezTo>
                  <a:close/>
                  <a:moveTo>
                    <a:pt x="468" y="1930"/>
                  </a:moveTo>
                  <a:cubicBezTo>
                    <a:pt x="494" y="1930"/>
                    <a:pt x="524" y="1960"/>
                    <a:pt x="545" y="1972"/>
                  </a:cubicBezTo>
                  <a:cubicBezTo>
                    <a:pt x="537" y="1975"/>
                    <a:pt x="529" y="1978"/>
                    <a:pt x="520" y="1980"/>
                  </a:cubicBezTo>
                  <a:cubicBezTo>
                    <a:pt x="515" y="1981"/>
                    <a:pt x="510" y="1982"/>
                    <a:pt x="505" y="1983"/>
                  </a:cubicBezTo>
                  <a:cubicBezTo>
                    <a:pt x="503" y="1983"/>
                    <a:pt x="501" y="1983"/>
                    <a:pt x="498" y="1983"/>
                  </a:cubicBezTo>
                  <a:cubicBezTo>
                    <a:pt x="476" y="1983"/>
                    <a:pt x="453" y="1974"/>
                    <a:pt x="445" y="1953"/>
                  </a:cubicBezTo>
                  <a:cubicBezTo>
                    <a:pt x="444" y="1951"/>
                    <a:pt x="442" y="1949"/>
                    <a:pt x="442" y="1946"/>
                  </a:cubicBezTo>
                  <a:cubicBezTo>
                    <a:pt x="444" y="1945"/>
                    <a:pt x="444" y="1943"/>
                    <a:pt x="445" y="1941"/>
                  </a:cubicBezTo>
                  <a:cubicBezTo>
                    <a:pt x="452" y="1933"/>
                    <a:pt x="460" y="1930"/>
                    <a:pt x="468" y="1930"/>
                  </a:cubicBezTo>
                  <a:close/>
                  <a:moveTo>
                    <a:pt x="1603" y="1633"/>
                  </a:moveTo>
                  <a:lnTo>
                    <a:pt x="1603" y="1633"/>
                  </a:lnTo>
                  <a:cubicBezTo>
                    <a:pt x="1754" y="1738"/>
                    <a:pt x="1856" y="1842"/>
                    <a:pt x="1913" y="1993"/>
                  </a:cubicBezTo>
                  <a:cubicBezTo>
                    <a:pt x="1863" y="1944"/>
                    <a:pt x="1799" y="1905"/>
                    <a:pt x="1762" y="1844"/>
                  </a:cubicBezTo>
                  <a:cubicBezTo>
                    <a:pt x="1760" y="1841"/>
                    <a:pt x="1757" y="1838"/>
                    <a:pt x="1756" y="1833"/>
                  </a:cubicBezTo>
                  <a:cubicBezTo>
                    <a:pt x="1756" y="1828"/>
                    <a:pt x="1752" y="1826"/>
                    <a:pt x="1748" y="1826"/>
                  </a:cubicBezTo>
                  <a:cubicBezTo>
                    <a:pt x="1743" y="1826"/>
                    <a:pt x="1737" y="1830"/>
                    <a:pt x="1739" y="1836"/>
                  </a:cubicBezTo>
                  <a:cubicBezTo>
                    <a:pt x="1762" y="1887"/>
                    <a:pt x="1811" y="1921"/>
                    <a:pt x="1844" y="1966"/>
                  </a:cubicBezTo>
                  <a:cubicBezTo>
                    <a:pt x="1884" y="2017"/>
                    <a:pt x="1916" y="2075"/>
                    <a:pt x="1950" y="2133"/>
                  </a:cubicBezTo>
                  <a:cubicBezTo>
                    <a:pt x="1952" y="2142"/>
                    <a:pt x="1953" y="2151"/>
                    <a:pt x="1954" y="2160"/>
                  </a:cubicBezTo>
                  <a:cubicBezTo>
                    <a:pt x="1950" y="2154"/>
                    <a:pt x="1944" y="2147"/>
                    <a:pt x="1938" y="2140"/>
                  </a:cubicBezTo>
                  <a:cubicBezTo>
                    <a:pt x="1918" y="2118"/>
                    <a:pt x="1895" y="2100"/>
                    <a:pt x="1872" y="2082"/>
                  </a:cubicBezTo>
                  <a:cubicBezTo>
                    <a:pt x="1725" y="1978"/>
                    <a:pt x="1652" y="1801"/>
                    <a:pt x="1603" y="1633"/>
                  </a:cubicBezTo>
                  <a:close/>
                  <a:moveTo>
                    <a:pt x="562" y="1358"/>
                  </a:moveTo>
                  <a:cubicBezTo>
                    <a:pt x="752" y="1423"/>
                    <a:pt x="915" y="1542"/>
                    <a:pt x="1083" y="1649"/>
                  </a:cubicBezTo>
                  <a:cubicBezTo>
                    <a:pt x="1420" y="1820"/>
                    <a:pt x="1679" y="2011"/>
                    <a:pt x="1806" y="2383"/>
                  </a:cubicBezTo>
                  <a:cubicBezTo>
                    <a:pt x="1850" y="2510"/>
                    <a:pt x="1981" y="2816"/>
                    <a:pt x="1850" y="2918"/>
                  </a:cubicBezTo>
                  <a:cubicBezTo>
                    <a:pt x="1844" y="2898"/>
                    <a:pt x="1835" y="2879"/>
                    <a:pt x="1830" y="2859"/>
                  </a:cubicBezTo>
                  <a:cubicBezTo>
                    <a:pt x="1785" y="2723"/>
                    <a:pt x="1731" y="2596"/>
                    <a:pt x="1658" y="2469"/>
                  </a:cubicBezTo>
                  <a:cubicBezTo>
                    <a:pt x="1485" y="2159"/>
                    <a:pt x="1243" y="1898"/>
                    <a:pt x="991" y="1651"/>
                  </a:cubicBezTo>
                  <a:cubicBezTo>
                    <a:pt x="982" y="1643"/>
                    <a:pt x="973" y="1633"/>
                    <a:pt x="964" y="1624"/>
                  </a:cubicBezTo>
                  <a:cubicBezTo>
                    <a:pt x="963" y="1622"/>
                    <a:pt x="962" y="1622"/>
                    <a:pt x="960" y="1622"/>
                  </a:cubicBezTo>
                  <a:cubicBezTo>
                    <a:pt x="956" y="1622"/>
                    <a:pt x="951" y="1627"/>
                    <a:pt x="955" y="1632"/>
                  </a:cubicBezTo>
                  <a:cubicBezTo>
                    <a:pt x="1003" y="1682"/>
                    <a:pt x="1052" y="1732"/>
                    <a:pt x="1098" y="1783"/>
                  </a:cubicBezTo>
                  <a:cubicBezTo>
                    <a:pt x="1401" y="2117"/>
                    <a:pt x="1639" y="2511"/>
                    <a:pt x="1773" y="2943"/>
                  </a:cubicBezTo>
                  <a:cubicBezTo>
                    <a:pt x="1701" y="2928"/>
                    <a:pt x="1625" y="2842"/>
                    <a:pt x="1558" y="2750"/>
                  </a:cubicBezTo>
                  <a:cubicBezTo>
                    <a:pt x="1524" y="2691"/>
                    <a:pt x="1486" y="2637"/>
                    <a:pt x="1447" y="2587"/>
                  </a:cubicBezTo>
                  <a:cubicBezTo>
                    <a:pt x="1433" y="2568"/>
                    <a:pt x="1421" y="2551"/>
                    <a:pt x="1410" y="2537"/>
                  </a:cubicBezTo>
                  <a:cubicBezTo>
                    <a:pt x="1413" y="2531"/>
                    <a:pt x="1410" y="2522"/>
                    <a:pt x="1405" y="2516"/>
                  </a:cubicBezTo>
                  <a:cubicBezTo>
                    <a:pt x="1344" y="2441"/>
                    <a:pt x="1277" y="2368"/>
                    <a:pt x="1228" y="2283"/>
                  </a:cubicBezTo>
                  <a:cubicBezTo>
                    <a:pt x="1167" y="2180"/>
                    <a:pt x="1141" y="2059"/>
                    <a:pt x="1076" y="1959"/>
                  </a:cubicBezTo>
                  <a:cubicBezTo>
                    <a:pt x="1004" y="1845"/>
                    <a:pt x="903" y="1759"/>
                    <a:pt x="809" y="1664"/>
                  </a:cubicBezTo>
                  <a:cubicBezTo>
                    <a:pt x="718" y="1569"/>
                    <a:pt x="636" y="1468"/>
                    <a:pt x="562" y="1358"/>
                  </a:cubicBezTo>
                  <a:close/>
                  <a:moveTo>
                    <a:pt x="532" y="2136"/>
                  </a:moveTo>
                  <a:lnTo>
                    <a:pt x="532" y="2136"/>
                  </a:lnTo>
                  <a:cubicBezTo>
                    <a:pt x="860" y="2226"/>
                    <a:pt x="1184" y="2378"/>
                    <a:pt x="1413" y="2634"/>
                  </a:cubicBezTo>
                  <a:lnTo>
                    <a:pt x="1414" y="2634"/>
                  </a:lnTo>
                  <a:cubicBezTo>
                    <a:pt x="1431" y="2664"/>
                    <a:pt x="1448" y="2695"/>
                    <a:pt x="1464" y="2724"/>
                  </a:cubicBezTo>
                  <a:cubicBezTo>
                    <a:pt x="1353" y="2643"/>
                    <a:pt x="1221" y="2594"/>
                    <a:pt x="1104" y="2522"/>
                  </a:cubicBezTo>
                  <a:cubicBezTo>
                    <a:pt x="980" y="2450"/>
                    <a:pt x="869" y="2359"/>
                    <a:pt x="758" y="2270"/>
                  </a:cubicBezTo>
                  <a:cubicBezTo>
                    <a:pt x="755" y="2267"/>
                    <a:pt x="752" y="2266"/>
                    <a:pt x="750" y="2266"/>
                  </a:cubicBezTo>
                  <a:cubicBezTo>
                    <a:pt x="741" y="2266"/>
                    <a:pt x="733" y="2279"/>
                    <a:pt x="742" y="2287"/>
                  </a:cubicBezTo>
                  <a:cubicBezTo>
                    <a:pt x="856" y="2380"/>
                    <a:pt x="970" y="2473"/>
                    <a:pt x="1095" y="2553"/>
                  </a:cubicBezTo>
                  <a:cubicBezTo>
                    <a:pt x="1281" y="2666"/>
                    <a:pt x="1465" y="2780"/>
                    <a:pt x="1600" y="2954"/>
                  </a:cubicBezTo>
                  <a:cubicBezTo>
                    <a:pt x="1504" y="2924"/>
                    <a:pt x="1406" y="2907"/>
                    <a:pt x="1307" y="2885"/>
                  </a:cubicBezTo>
                  <a:cubicBezTo>
                    <a:pt x="1045" y="2834"/>
                    <a:pt x="911" y="2702"/>
                    <a:pt x="816" y="2457"/>
                  </a:cubicBezTo>
                  <a:cubicBezTo>
                    <a:pt x="740" y="2335"/>
                    <a:pt x="618" y="2252"/>
                    <a:pt x="532" y="2136"/>
                  </a:cubicBezTo>
                  <a:close/>
                  <a:moveTo>
                    <a:pt x="1630" y="0"/>
                  </a:moveTo>
                  <a:cubicBezTo>
                    <a:pt x="1607" y="0"/>
                    <a:pt x="1586" y="19"/>
                    <a:pt x="1593" y="54"/>
                  </a:cubicBezTo>
                  <a:cubicBezTo>
                    <a:pt x="1635" y="120"/>
                    <a:pt x="1665" y="191"/>
                    <a:pt x="1693" y="263"/>
                  </a:cubicBezTo>
                  <a:cubicBezTo>
                    <a:pt x="1663" y="235"/>
                    <a:pt x="1627" y="213"/>
                    <a:pt x="1597" y="213"/>
                  </a:cubicBezTo>
                  <a:cubicBezTo>
                    <a:pt x="1569" y="213"/>
                    <a:pt x="1545" y="232"/>
                    <a:pt x="1536" y="285"/>
                  </a:cubicBezTo>
                  <a:cubicBezTo>
                    <a:pt x="1550" y="482"/>
                    <a:pt x="1694" y="664"/>
                    <a:pt x="1881" y="725"/>
                  </a:cubicBezTo>
                  <a:cubicBezTo>
                    <a:pt x="1910" y="798"/>
                    <a:pt x="1943" y="875"/>
                    <a:pt x="1965" y="951"/>
                  </a:cubicBezTo>
                  <a:cubicBezTo>
                    <a:pt x="1970" y="969"/>
                    <a:pt x="1974" y="987"/>
                    <a:pt x="1977" y="1005"/>
                  </a:cubicBezTo>
                  <a:cubicBezTo>
                    <a:pt x="1978" y="1020"/>
                    <a:pt x="1979" y="1035"/>
                    <a:pt x="1980" y="1050"/>
                  </a:cubicBezTo>
                  <a:cubicBezTo>
                    <a:pt x="1985" y="1067"/>
                    <a:pt x="1985" y="1120"/>
                    <a:pt x="1999" y="1139"/>
                  </a:cubicBezTo>
                  <a:cubicBezTo>
                    <a:pt x="2007" y="1209"/>
                    <a:pt x="2012" y="1278"/>
                    <a:pt x="2012" y="1347"/>
                  </a:cubicBezTo>
                  <a:cubicBezTo>
                    <a:pt x="2008" y="1482"/>
                    <a:pt x="1984" y="1614"/>
                    <a:pt x="1957" y="1745"/>
                  </a:cubicBezTo>
                  <a:cubicBezTo>
                    <a:pt x="1933" y="1661"/>
                    <a:pt x="1895" y="1581"/>
                    <a:pt x="1845" y="1509"/>
                  </a:cubicBezTo>
                  <a:cubicBezTo>
                    <a:pt x="1868" y="1369"/>
                    <a:pt x="1972" y="1245"/>
                    <a:pt x="1941" y="1097"/>
                  </a:cubicBezTo>
                  <a:cubicBezTo>
                    <a:pt x="1928" y="1012"/>
                    <a:pt x="1883" y="973"/>
                    <a:pt x="1838" y="973"/>
                  </a:cubicBezTo>
                  <a:cubicBezTo>
                    <a:pt x="1794" y="973"/>
                    <a:pt x="1751" y="1012"/>
                    <a:pt x="1738" y="1085"/>
                  </a:cubicBezTo>
                  <a:cubicBezTo>
                    <a:pt x="1724" y="1044"/>
                    <a:pt x="1710" y="1005"/>
                    <a:pt x="1705" y="960"/>
                  </a:cubicBezTo>
                  <a:cubicBezTo>
                    <a:pt x="1701" y="942"/>
                    <a:pt x="1704" y="928"/>
                    <a:pt x="1699" y="909"/>
                  </a:cubicBezTo>
                  <a:cubicBezTo>
                    <a:pt x="1695" y="894"/>
                    <a:pt x="1680" y="885"/>
                    <a:pt x="1666" y="885"/>
                  </a:cubicBezTo>
                  <a:cubicBezTo>
                    <a:pt x="1653" y="885"/>
                    <a:pt x="1642" y="891"/>
                    <a:pt x="1637" y="905"/>
                  </a:cubicBezTo>
                  <a:cubicBezTo>
                    <a:pt x="1626" y="930"/>
                    <a:pt x="1650" y="949"/>
                    <a:pt x="1661" y="969"/>
                  </a:cubicBezTo>
                  <a:cubicBezTo>
                    <a:pt x="1682" y="1004"/>
                    <a:pt x="1691" y="1043"/>
                    <a:pt x="1701" y="1082"/>
                  </a:cubicBezTo>
                  <a:cubicBezTo>
                    <a:pt x="1672" y="1057"/>
                    <a:pt x="1643" y="1046"/>
                    <a:pt x="1619" y="1046"/>
                  </a:cubicBezTo>
                  <a:cubicBezTo>
                    <a:pt x="1568" y="1046"/>
                    <a:pt x="1533" y="1092"/>
                    <a:pt x="1547" y="1171"/>
                  </a:cubicBezTo>
                  <a:cubicBezTo>
                    <a:pt x="1534" y="1155"/>
                    <a:pt x="1522" y="1138"/>
                    <a:pt x="1512" y="1119"/>
                  </a:cubicBezTo>
                  <a:cubicBezTo>
                    <a:pt x="1490" y="1086"/>
                    <a:pt x="1480" y="1032"/>
                    <a:pt x="1441" y="1012"/>
                  </a:cubicBezTo>
                  <a:cubicBezTo>
                    <a:pt x="1439" y="1012"/>
                    <a:pt x="1436" y="1011"/>
                    <a:pt x="1434" y="1011"/>
                  </a:cubicBezTo>
                  <a:cubicBezTo>
                    <a:pt x="1419" y="1011"/>
                    <a:pt x="1405" y="1023"/>
                    <a:pt x="1407" y="1039"/>
                  </a:cubicBezTo>
                  <a:cubicBezTo>
                    <a:pt x="1408" y="1054"/>
                    <a:pt x="1417" y="1067"/>
                    <a:pt x="1428" y="1077"/>
                  </a:cubicBezTo>
                  <a:cubicBezTo>
                    <a:pt x="1467" y="1116"/>
                    <a:pt x="1504" y="1158"/>
                    <a:pt x="1542" y="1201"/>
                  </a:cubicBezTo>
                  <a:cubicBezTo>
                    <a:pt x="1509" y="1179"/>
                    <a:pt x="1460" y="1157"/>
                    <a:pt x="1419" y="1157"/>
                  </a:cubicBezTo>
                  <a:cubicBezTo>
                    <a:pt x="1387" y="1157"/>
                    <a:pt x="1359" y="1172"/>
                    <a:pt x="1350" y="1214"/>
                  </a:cubicBezTo>
                  <a:cubicBezTo>
                    <a:pt x="1352" y="1290"/>
                    <a:pt x="1418" y="1348"/>
                    <a:pt x="1475" y="1390"/>
                  </a:cubicBezTo>
                  <a:cubicBezTo>
                    <a:pt x="1552" y="1442"/>
                    <a:pt x="1644" y="1461"/>
                    <a:pt x="1730" y="1492"/>
                  </a:cubicBezTo>
                  <a:cubicBezTo>
                    <a:pt x="1765" y="1505"/>
                    <a:pt x="1773" y="1548"/>
                    <a:pt x="1795" y="1575"/>
                  </a:cubicBezTo>
                  <a:cubicBezTo>
                    <a:pt x="1867" y="1675"/>
                    <a:pt x="1908" y="1791"/>
                    <a:pt x="1939" y="1908"/>
                  </a:cubicBezTo>
                  <a:cubicBezTo>
                    <a:pt x="1892" y="1825"/>
                    <a:pt x="1832" y="1749"/>
                    <a:pt x="1764" y="1681"/>
                  </a:cubicBezTo>
                  <a:cubicBezTo>
                    <a:pt x="1711" y="1630"/>
                    <a:pt x="1656" y="1583"/>
                    <a:pt x="1601" y="1534"/>
                  </a:cubicBezTo>
                  <a:cubicBezTo>
                    <a:pt x="1584" y="1516"/>
                    <a:pt x="1562" y="1498"/>
                    <a:pt x="1541" y="1498"/>
                  </a:cubicBezTo>
                  <a:cubicBezTo>
                    <a:pt x="1528" y="1498"/>
                    <a:pt x="1516" y="1506"/>
                    <a:pt x="1506" y="1525"/>
                  </a:cubicBezTo>
                  <a:cubicBezTo>
                    <a:pt x="1499" y="1558"/>
                    <a:pt x="1520" y="1591"/>
                    <a:pt x="1527" y="1624"/>
                  </a:cubicBezTo>
                  <a:cubicBezTo>
                    <a:pt x="1577" y="1791"/>
                    <a:pt x="1657" y="1951"/>
                    <a:pt x="1784" y="2072"/>
                  </a:cubicBezTo>
                  <a:cubicBezTo>
                    <a:pt x="1854" y="2142"/>
                    <a:pt x="1936" y="2209"/>
                    <a:pt x="1972" y="2304"/>
                  </a:cubicBezTo>
                  <a:cubicBezTo>
                    <a:pt x="1978" y="2405"/>
                    <a:pt x="1982" y="2505"/>
                    <a:pt x="1978" y="2605"/>
                  </a:cubicBezTo>
                  <a:cubicBezTo>
                    <a:pt x="1924" y="2404"/>
                    <a:pt x="1797" y="2188"/>
                    <a:pt x="1712" y="2077"/>
                  </a:cubicBezTo>
                  <a:cubicBezTo>
                    <a:pt x="1596" y="1929"/>
                    <a:pt x="1457" y="1798"/>
                    <a:pt x="1307" y="1685"/>
                  </a:cubicBezTo>
                  <a:cubicBezTo>
                    <a:pt x="1250" y="1645"/>
                    <a:pt x="1187" y="1614"/>
                    <a:pt x="1127" y="1579"/>
                  </a:cubicBezTo>
                  <a:cubicBezTo>
                    <a:pt x="1033" y="1523"/>
                    <a:pt x="940" y="1460"/>
                    <a:pt x="845" y="1405"/>
                  </a:cubicBezTo>
                  <a:cubicBezTo>
                    <a:pt x="784" y="1370"/>
                    <a:pt x="720" y="1340"/>
                    <a:pt x="656" y="1313"/>
                  </a:cubicBezTo>
                  <a:cubicBezTo>
                    <a:pt x="613" y="1296"/>
                    <a:pt x="569" y="1273"/>
                    <a:pt x="522" y="1273"/>
                  </a:cubicBezTo>
                  <a:cubicBezTo>
                    <a:pt x="520" y="1273"/>
                    <a:pt x="517" y="1273"/>
                    <a:pt x="514" y="1273"/>
                  </a:cubicBezTo>
                  <a:cubicBezTo>
                    <a:pt x="494" y="1274"/>
                    <a:pt x="475" y="1287"/>
                    <a:pt x="470" y="1306"/>
                  </a:cubicBezTo>
                  <a:cubicBezTo>
                    <a:pt x="458" y="1347"/>
                    <a:pt x="497" y="1378"/>
                    <a:pt x="518" y="1408"/>
                  </a:cubicBezTo>
                  <a:cubicBezTo>
                    <a:pt x="662" y="1597"/>
                    <a:pt x="842" y="1758"/>
                    <a:pt x="975" y="1954"/>
                  </a:cubicBezTo>
                  <a:cubicBezTo>
                    <a:pt x="1036" y="2053"/>
                    <a:pt x="1081" y="2161"/>
                    <a:pt x="1139" y="2261"/>
                  </a:cubicBezTo>
                  <a:cubicBezTo>
                    <a:pt x="1124" y="2245"/>
                    <a:pt x="1108" y="2231"/>
                    <a:pt x="1094" y="2215"/>
                  </a:cubicBezTo>
                  <a:cubicBezTo>
                    <a:pt x="1020" y="2138"/>
                    <a:pt x="940" y="2062"/>
                    <a:pt x="858" y="1991"/>
                  </a:cubicBezTo>
                  <a:cubicBezTo>
                    <a:pt x="825" y="1964"/>
                    <a:pt x="790" y="1936"/>
                    <a:pt x="754" y="1909"/>
                  </a:cubicBezTo>
                  <a:cubicBezTo>
                    <a:pt x="762" y="1886"/>
                    <a:pt x="769" y="1863"/>
                    <a:pt x="771" y="1837"/>
                  </a:cubicBezTo>
                  <a:cubicBezTo>
                    <a:pt x="806" y="1814"/>
                    <a:pt x="762" y="1733"/>
                    <a:pt x="745" y="1707"/>
                  </a:cubicBezTo>
                  <a:cubicBezTo>
                    <a:pt x="722" y="1676"/>
                    <a:pt x="684" y="1655"/>
                    <a:pt x="646" y="1655"/>
                  </a:cubicBezTo>
                  <a:cubicBezTo>
                    <a:pt x="641" y="1655"/>
                    <a:pt x="636" y="1655"/>
                    <a:pt x="632" y="1656"/>
                  </a:cubicBezTo>
                  <a:cubicBezTo>
                    <a:pt x="609" y="1657"/>
                    <a:pt x="595" y="1679"/>
                    <a:pt x="600" y="1700"/>
                  </a:cubicBezTo>
                  <a:cubicBezTo>
                    <a:pt x="611" y="1764"/>
                    <a:pt x="670" y="1799"/>
                    <a:pt x="719" y="1835"/>
                  </a:cubicBezTo>
                  <a:cubicBezTo>
                    <a:pt x="717" y="1852"/>
                    <a:pt x="718" y="1867"/>
                    <a:pt x="720" y="1884"/>
                  </a:cubicBezTo>
                  <a:cubicBezTo>
                    <a:pt x="682" y="1858"/>
                    <a:pt x="642" y="1834"/>
                    <a:pt x="601" y="1813"/>
                  </a:cubicBezTo>
                  <a:cubicBezTo>
                    <a:pt x="547" y="1788"/>
                    <a:pt x="494" y="1762"/>
                    <a:pt x="444" y="1730"/>
                  </a:cubicBezTo>
                  <a:cubicBezTo>
                    <a:pt x="457" y="1652"/>
                    <a:pt x="435" y="1574"/>
                    <a:pt x="424" y="1499"/>
                  </a:cubicBezTo>
                  <a:cubicBezTo>
                    <a:pt x="432" y="1494"/>
                    <a:pt x="438" y="1487"/>
                    <a:pt x="439" y="1477"/>
                  </a:cubicBezTo>
                  <a:cubicBezTo>
                    <a:pt x="448" y="1423"/>
                    <a:pt x="435" y="1354"/>
                    <a:pt x="379" y="1331"/>
                  </a:cubicBezTo>
                  <a:cubicBezTo>
                    <a:pt x="373" y="1328"/>
                    <a:pt x="367" y="1327"/>
                    <a:pt x="362" y="1327"/>
                  </a:cubicBezTo>
                  <a:cubicBezTo>
                    <a:pt x="329" y="1327"/>
                    <a:pt x="305" y="1362"/>
                    <a:pt x="309" y="1395"/>
                  </a:cubicBezTo>
                  <a:cubicBezTo>
                    <a:pt x="312" y="1438"/>
                    <a:pt x="342" y="1479"/>
                    <a:pt x="378" y="1502"/>
                  </a:cubicBezTo>
                  <a:cubicBezTo>
                    <a:pt x="405" y="1568"/>
                    <a:pt x="416" y="1643"/>
                    <a:pt x="421" y="1714"/>
                  </a:cubicBezTo>
                  <a:cubicBezTo>
                    <a:pt x="348" y="1662"/>
                    <a:pt x="284" y="1598"/>
                    <a:pt x="239" y="1519"/>
                  </a:cubicBezTo>
                  <a:cubicBezTo>
                    <a:pt x="241" y="1467"/>
                    <a:pt x="242" y="1415"/>
                    <a:pt x="221" y="1366"/>
                  </a:cubicBezTo>
                  <a:cubicBezTo>
                    <a:pt x="207" y="1330"/>
                    <a:pt x="169" y="1298"/>
                    <a:pt x="131" y="1298"/>
                  </a:cubicBezTo>
                  <a:cubicBezTo>
                    <a:pt x="117" y="1298"/>
                    <a:pt x="103" y="1302"/>
                    <a:pt x="91" y="1312"/>
                  </a:cubicBezTo>
                  <a:cubicBezTo>
                    <a:pt x="12" y="1389"/>
                    <a:pt x="111" y="1514"/>
                    <a:pt x="198" y="1537"/>
                  </a:cubicBezTo>
                  <a:cubicBezTo>
                    <a:pt x="242" y="1575"/>
                    <a:pt x="278" y="1626"/>
                    <a:pt x="317" y="1670"/>
                  </a:cubicBezTo>
                  <a:cubicBezTo>
                    <a:pt x="359" y="1717"/>
                    <a:pt x="406" y="1757"/>
                    <a:pt x="455" y="1793"/>
                  </a:cubicBezTo>
                  <a:cubicBezTo>
                    <a:pt x="356" y="1790"/>
                    <a:pt x="262" y="1780"/>
                    <a:pt x="166" y="1750"/>
                  </a:cubicBezTo>
                  <a:cubicBezTo>
                    <a:pt x="170" y="1702"/>
                    <a:pt x="143" y="1650"/>
                    <a:pt x="107" y="1621"/>
                  </a:cubicBezTo>
                  <a:cubicBezTo>
                    <a:pt x="97" y="1613"/>
                    <a:pt x="83" y="1609"/>
                    <a:pt x="70" y="1609"/>
                  </a:cubicBezTo>
                  <a:cubicBezTo>
                    <a:pt x="42" y="1609"/>
                    <a:pt x="14" y="1626"/>
                    <a:pt x="9" y="1656"/>
                  </a:cubicBezTo>
                  <a:cubicBezTo>
                    <a:pt x="1" y="1710"/>
                    <a:pt x="45" y="1764"/>
                    <a:pt x="97" y="1764"/>
                  </a:cubicBezTo>
                  <a:cubicBezTo>
                    <a:pt x="106" y="1764"/>
                    <a:pt x="115" y="1762"/>
                    <a:pt x="124" y="1759"/>
                  </a:cubicBezTo>
                  <a:cubicBezTo>
                    <a:pt x="128" y="1764"/>
                    <a:pt x="134" y="1767"/>
                    <a:pt x="140" y="1769"/>
                  </a:cubicBezTo>
                  <a:cubicBezTo>
                    <a:pt x="143" y="1769"/>
                    <a:pt x="145" y="1769"/>
                    <a:pt x="148" y="1767"/>
                  </a:cubicBezTo>
                  <a:cubicBezTo>
                    <a:pt x="223" y="1793"/>
                    <a:pt x="296" y="1828"/>
                    <a:pt x="376" y="1836"/>
                  </a:cubicBezTo>
                  <a:cubicBezTo>
                    <a:pt x="385" y="1836"/>
                    <a:pt x="393" y="1837"/>
                    <a:pt x="402" y="1837"/>
                  </a:cubicBezTo>
                  <a:cubicBezTo>
                    <a:pt x="430" y="1837"/>
                    <a:pt x="458" y="1833"/>
                    <a:pt x="483" y="1821"/>
                  </a:cubicBezTo>
                  <a:cubicBezTo>
                    <a:pt x="487" y="1821"/>
                    <a:pt x="490" y="1820"/>
                    <a:pt x="492" y="1818"/>
                  </a:cubicBezTo>
                  <a:cubicBezTo>
                    <a:pt x="553" y="1860"/>
                    <a:pt x="617" y="1896"/>
                    <a:pt x="681" y="1936"/>
                  </a:cubicBezTo>
                  <a:cubicBezTo>
                    <a:pt x="651" y="1938"/>
                    <a:pt x="622" y="1940"/>
                    <a:pt x="595" y="1948"/>
                  </a:cubicBezTo>
                  <a:cubicBezTo>
                    <a:pt x="566" y="1919"/>
                    <a:pt x="524" y="1884"/>
                    <a:pt x="481" y="1884"/>
                  </a:cubicBezTo>
                  <a:cubicBezTo>
                    <a:pt x="470" y="1884"/>
                    <a:pt x="459" y="1886"/>
                    <a:pt x="449" y="1890"/>
                  </a:cubicBezTo>
                  <a:cubicBezTo>
                    <a:pt x="399" y="1912"/>
                    <a:pt x="404" y="1971"/>
                    <a:pt x="448" y="1996"/>
                  </a:cubicBezTo>
                  <a:cubicBezTo>
                    <a:pt x="467" y="2008"/>
                    <a:pt x="488" y="2012"/>
                    <a:pt x="510" y="2012"/>
                  </a:cubicBezTo>
                  <a:cubicBezTo>
                    <a:pt x="538" y="2012"/>
                    <a:pt x="566" y="2006"/>
                    <a:pt x="593" y="2004"/>
                  </a:cubicBezTo>
                  <a:cubicBezTo>
                    <a:pt x="643" y="2004"/>
                    <a:pt x="691" y="1987"/>
                    <a:pt x="739" y="1972"/>
                  </a:cubicBezTo>
                  <a:cubicBezTo>
                    <a:pt x="742" y="1974"/>
                    <a:pt x="744" y="1975"/>
                    <a:pt x="747" y="1978"/>
                  </a:cubicBezTo>
                  <a:cubicBezTo>
                    <a:pt x="888" y="2074"/>
                    <a:pt x="1015" y="2192"/>
                    <a:pt x="1138" y="2312"/>
                  </a:cubicBezTo>
                  <a:cubicBezTo>
                    <a:pt x="996" y="2220"/>
                    <a:pt x="834" y="2152"/>
                    <a:pt x="658" y="2103"/>
                  </a:cubicBezTo>
                  <a:cubicBezTo>
                    <a:pt x="604" y="2087"/>
                    <a:pt x="551" y="2070"/>
                    <a:pt x="497" y="2054"/>
                  </a:cubicBezTo>
                  <a:cubicBezTo>
                    <a:pt x="484" y="2050"/>
                    <a:pt x="469" y="2044"/>
                    <a:pt x="454" y="2044"/>
                  </a:cubicBezTo>
                  <a:cubicBezTo>
                    <a:pt x="447" y="2044"/>
                    <a:pt x="439" y="2046"/>
                    <a:pt x="433" y="2050"/>
                  </a:cubicBezTo>
                  <a:cubicBezTo>
                    <a:pt x="377" y="2092"/>
                    <a:pt x="470" y="2148"/>
                    <a:pt x="492" y="2186"/>
                  </a:cubicBezTo>
                  <a:cubicBezTo>
                    <a:pt x="583" y="2309"/>
                    <a:pt x="704" y="2409"/>
                    <a:pt x="774" y="2548"/>
                  </a:cubicBezTo>
                  <a:cubicBezTo>
                    <a:pt x="966" y="2883"/>
                    <a:pt x="1291" y="2969"/>
                    <a:pt x="1643" y="3046"/>
                  </a:cubicBezTo>
                  <a:cubicBezTo>
                    <a:pt x="1645" y="3046"/>
                    <a:pt x="1648" y="3046"/>
                    <a:pt x="1650" y="3046"/>
                  </a:cubicBezTo>
                  <a:cubicBezTo>
                    <a:pt x="1667" y="3046"/>
                    <a:pt x="1684" y="3039"/>
                    <a:pt x="1692" y="3024"/>
                  </a:cubicBezTo>
                  <a:cubicBezTo>
                    <a:pt x="1694" y="3016"/>
                    <a:pt x="1697" y="3010"/>
                    <a:pt x="1697" y="3004"/>
                  </a:cubicBezTo>
                  <a:cubicBezTo>
                    <a:pt x="1713" y="3013"/>
                    <a:pt x="1730" y="3021"/>
                    <a:pt x="1749" y="3026"/>
                  </a:cubicBezTo>
                  <a:cubicBezTo>
                    <a:pt x="1762" y="3029"/>
                    <a:pt x="1775" y="3030"/>
                    <a:pt x="1788" y="3030"/>
                  </a:cubicBezTo>
                  <a:cubicBezTo>
                    <a:pt x="1800" y="3030"/>
                    <a:pt x="1811" y="3029"/>
                    <a:pt x="1823" y="3027"/>
                  </a:cubicBezTo>
                  <a:cubicBezTo>
                    <a:pt x="1832" y="3027"/>
                    <a:pt x="1841" y="3025"/>
                    <a:pt x="1849" y="3019"/>
                  </a:cubicBezTo>
                  <a:cubicBezTo>
                    <a:pt x="1895" y="3004"/>
                    <a:pt x="1936" y="2971"/>
                    <a:pt x="1961" y="2930"/>
                  </a:cubicBezTo>
                  <a:cubicBezTo>
                    <a:pt x="1994" y="2880"/>
                    <a:pt x="2005" y="2816"/>
                    <a:pt x="2001" y="2745"/>
                  </a:cubicBezTo>
                  <a:cubicBezTo>
                    <a:pt x="2040" y="2607"/>
                    <a:pt x="2052" y="2462"/>
                    <a:pt x="2053" y="2319"/>
                  </a:cubicBezTo>
                  <a:cubicBezTo>
                    <a:pt x="2054" y="2209"/>
                    <a:pt x="2028" y="2103"/>
                    <a:pt x="1986" y="2003"/>
                  </a:cubicBezTo>
                  <a:cubicBezTo>
                    <a:pt x="1989" y="1943"/>
                    <a:pt x="1984" y="1884"/>
                    <a:pt x="1974" y="1825"/>
                  </a:cubicBezTo>
                  <a:cubicBezTo>
                    <a:pt x="1978" y="1817"/>
                    <a:pt x="1980" y="1810"/>
                    <a:pt x="1982" y="1805"/>
                  </a:cubicBezTo>
                  <a:cubicBezTo>
                    <a:pt x="2025" y="1693"/>
                    <a:pt x="2045" y="1576"/>
                    <a:pt x="2051" y="1458"/>
                  </a:cubicBezTo>
                  <a:cubicBezTo>
                    <a:pt x="2068" y="1448"/>
                    <a:pt x="2073" y="1417"/>
                    <a:pt x="2081" y="1399"/>
                  </a:cubicBezTo>
                  <a:cubicBezTo>
                    <a:pt x="2096" y="1355"/>
                    <a:pt x="2111" y="1312"/>
                    <a:pt x="2128" y="1270"/>
                  </a:cubicBezTo>
                  <a:cubicBezTo>
                    <a:pt x="2132" y="1260"/>
                    <a:pt x="2137" y="1251"/>
                    <a:pt x="2141" y="1242"/>
                  </a:cubicBezTo>
                  <a:cubicBezTo>
                    <a:pt x="2189" y="1136"/>
                    <a:pt x="2242" y="1031"/>
                    <a:pt x="2258" y="916"/>
                  </a:cubicBezTo>
                  <a:cubicBezTo>
                    <a:pt x="2277" y="793"/>
                    <a:pt x="2269" y="668"/>
                    <a:pt x="2258" y="544"/>
                  </a:cubicBezTo>
                  <a:cubicBezTo>
                    <a:pt x="2251" y="498"/>
                    <a:pt x="2256" y="445"/>
                    <a:pt x="2234" y="403"/>
                  </a:cubicBezTo>
                  <a:cubicBezTo>
                    <a:pt x="2222" y="388"/>
                    <a:pt x="2210" y="382"/>
                    <a:pt x="2198" y="382"/>
                  </a:cubicBezTo>
                  <a:cubicBezTo>
                    <a:pt x="2175" y="382"/>
                    <a:pt x="2154" y="404"/>
                    <a:pt x="2141" y="428"/>
                  </a:cubicBezTo>
                  <a:cubicBezTo>
                    <a:pt x="2140" y="431"/>
                    <a:pt x="2138" y="435"/>
                    <a:pt x="2137" y="438"/>
                  </a:cubicBezTo>
                  <a:cubicBezTo>
                    <a:pt x="2094" y="520"/>
                    <a:pt x="2051" y="602"/>
                    <a:pt x="2021" y="690"/>
                  </a:cubicBezTo>
                  <a:cubicBezTo>
                    <a:pt x="2003" y="749"/>
                    <a:pt x="1990" y="811"/>
                    <a:pt x="1982" y="874"/>
                  </a:cubicBezTo>
                  <a:cubicBezTo>
                    <a:pt x="1971" y="820"/>
                    <a:pt x="1959" y="768"/>
                    <a:pt x="1947" y="716"/>
                  </a:cubicBezTo>
                  <a:cubicBezTo>
                    <a:pt x="1963" y="698"/>
                    <a:pt x="1959" y="671"/>
                    <a:pt x="1964" y="649"/>
                  </a:cubicBezTo>
                  <a:cubicBezTo>
                    <a:pt x="1977" y="581"/>
                    <a:pt x="1986" y="511"/>
                    <a:pt x="1987" y="442"/>
                  </a:cubicBezTo>
                  <a:cubicBezTo>
                    <a:pt x="1989" y="337"/>
                    <a:pt x="1959" y="208"/>
                    <a:pt x="1861" y="151"/>
                  </a:cubicBezTo>
                  <a:cubicBezTo>
                    <a:pt x="1849" y="146"/>
                    <a:pt x="1838" y="144"/>
                    <a:pt x="1828" y="144"/>
                  </a:cubicBezTo>
                  <a:cubicBezTo>
                    <a:pt x="1760" y="144"/>
                    <a:pt x="1743" y="241"/>
                    <a:pt x="1747" y="306"/>
                  </a:cubicBezTo>
                  <a:cubicBezTo>
                    <a:pt x="1726" y="220"/>
                    <a:pt x="1708" y="132"/>
                    <a:pt x="1679" y="48"/>
                  </a:cubicBezTo>
                  <a:cubicBezTo>
                    <a:pt x="1674" y="16"/>
                    <a:pt x="1651" y="0"/>
                    <a:pt x="163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a:off x="3578979" y="2871014"/>
              <a:ext cx="487" cy="341"/>
            </a:xfrm>
            <a:custGeom>
              <a:avLst/>
              <a:gdLst/>
              <a:ahLst/>
              <a:cxnLst/>
              <a:rect l="l" t="t" r="r" b="b"/>
              <a:pathLst>
                <a:path w="10" h="7" extrusionOk="0">
                  <a:moveTo>
                    <a:pt x="2" y="0"/>
                  </a:moveTo>
                  <a:cubicBezTo>
                    <a:pt x="1" y="0"/>
                    <a:pt x="1" y="1"/>
                    <a:pt x="0" y="1"/>
                  </a:cubicBezTo>
                  <a:cubicBezTo>
                    <a:pt x="3" y="3"/>
                    <a:pt x="4" y="5"/>
                    <a:pt x="6" y="6"/>
                  </a:cubicBezTo>
                  <a:cubicBezTo>
                    <a:pt x="6" y="6"/>
                    <a:pt x="6" y="6"/>
                    <a:pt x="6" y="6"/>
                  </a:cubicBezTo>
                  <a:cubicBezTo>
                    <a:pt x="10" y="6"/>
                    <a:pt x="6" y="0"/>
                    <a:pt x="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a:off x="3584390" y="2899873"/>
              <a:ext cx="52111" cy="39924"/>
            </a:xfrm>
            <a:custGeom>
              <a:avLst/>
              <a:gdLst/>
              <a:ahLst/>
              <a:cxnLst/>
              <a:rect l="l" t="t" r="r" b="b"/>
              <a:pathLst>
                <a:path w="1069" h="819" extrusionOk="0">
                  <a:moveTo>
                    <a:pt x="1" y="0"/>
                  </a:moveTo>
                  <a:cubicBezTo>
                    <a:pt x="88" y="116"/>
                    <a:pt x="210" y="199"/>
                    <a:pt x="285" y="321"/>
                  </a:cubicBezTo>
                  <a:cubicBezTo>
                    <a:pt x="380" y="566"/>
                    <a:pt x="514" y="698"/>
                    <a:pt x="776" y="749"/>
                  </a:cubicBezTo>
                  <a:cubicBezTo>
                    <a:pt x="875" y="771"/>
                    <a:pt x="973" y="788"/>
                    <a:pt x="1069" y="818"/>
                  </a:cubicBezTo>
                  <a:cubicBezTo>
                    <a:pt x="1043" y="784"/>
                    <a:pt x="1013" y="751"/>
                    <a:pt x="983" y="721"/>
                  </a:cubicBezTo>
                  <a:cubicBezTo>
                    <a:pt x="934" y="704"/>
                    <a:pt x="886" y="687"/>
                    <a:pt x="838" y="670"/>
                  </a:cubicBezTo>
                  <a:cubicBezTo>
                    <a:pt x="755" y="641"/>
                    <a:pt x="673" y="612"/>
                    <a:pt x="594" y="577"/>
                  </a:cubicBezTo>
                  <a:cubicBezTo>
                    <a:pt x="545" y="554"/>
                    <a:pt x="493" y="526"/>
                    <a:pt x="466" y="479"/>
                  </a:cubicBezTo>
                  <a:cubicBezTo>
                    <a:pt x="360" y="302"/>
                    <a:pt x="221" y="144"/>
                    <a:pt x="59" y="17"/>
                  </a:cubicBezTo>
                  <a:cubicBezTo>
                    <a:pt x="40" y="11"/>
                    <a:pt x="20" y="5"/>
                    <a:pt x="1"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a:off x="3585901" y="2861898"/>
              <a:ext cx="59082" cy="77314"/>
            </a:xfrm>
            <a:custGeom>
              <a:avLst/>
              <a:gdLst/>
              <a:ahLst/>
              <a:cxnLst/>
              <a:rect l="l" t="t" r="r" b="b"/>
              <a:pathLst>
                <a:path w="1212" h="1586" extrusionOk="0">
                  <a:moveTo>
                    <a:pt x="0" y="1"/>
                  </a:moveTo>
                  <a:cubicBezTo>
                    <a:pt x="74" y="110"/>
                    <a:pt x="156" y="212"/>
                    <a:pt x="247" y="305"/>
                  </a:cubicBezTo>
                  <a:cubicBezTo>
                    <a:pt x="341" y="402"/>
                    <a:pt x="442" y="488"/>
                    <a:pt x="514" y="602"/>
                  </a:cubicBezTo>
                  <a:cubicBezTo>
                    <a:pt x="579" y="702"/>
                    <a:pt x="605" y="823"/>
                    <a:pt x="666" y="926"/>
                  </a:cubicBezTo>
                  <a:cubicBezTo>
                    <a:pt x="715" y="1011"/>
                    <a:pt x="782" y="1084"/>
                    <a:pt x="843" y="1159"/>
                  </a:cubicBezTo>
                  <a:cubicBezTo>
                    <a:pt x="849" y="1165"/>
                    <a:pt x="851" y="1173"/>
                    <a:pt x="848" y="1180"/>
                  </a:cubicBezTo>
                  <a:cubicBezTo>
                    <a:pt x="859" y="1194"/>
                    <a:pt x="871" y="1211"/>
                    <a:pt x="885" y="1230"/>
                  </a:cubicBezTo>
                  <a:cubicBezTo>
                    <a:pt x="924" y="1280"/>
                    <a:pt x="962" y="1335"/>
                    <a:pt x="996" y="1393"/>
                  </a:cubicBezTo>
                  <a:cubicBezTo>
                    <a:pt x="1063" y="1485"/>
                    <a:pt x="1139" y="1571"/>
                    <a:pt x="1211" y="1586"/>
                  </a:cubicBezTo>
                  <a:cubicBezTo>
                    <a:pt x="1210" y="1585"/>
                    <a:pt x="1210" y="1584"/>
                    <a:pt x="1210" y="1583"/>
                  </a:cubicBezTo>
                  <a:cubicBezTo>
                    <a:pt x="1120" y="1463"/>
                    <a:pt x="1069" y="1314"/>
                    <a:pt x="990" y="1185"/>
                  </a:cubicBezTo>
                  <a:cubicBezTo>
                    <a:pt x="916" y="1067"/>
                    <a:pt x="793" y="983"/>
                    <a:pt x="750" y="852"/>
                  </a:cubicBezTo>
                  <a:cubicBezTo>
                    <a:pt x="736" y="808"/>
                    <a:pt x="711" y="769"/>
                    <a:pt x="686" y="730"/>
                  </a:cubicBezTo>
                  <a:cubicBezTo>
                    <a:pt x="634" y="649"/>
                    <a:pt x="581" y="569"/>
                    <a:pt x="516" y="499"/>
                  </a:cubicBezTo>
                  <a:cubicBezTo>
                    <a:pt x="472" y="453"/>
                    <a:pt x="421" y="412"/>
                    <a:pt x="384" y="360"/>
                  </a:cubicBezTo>
                  <a:cubicBezTo>
                    <a:pt x="351" y="316"/>
                    <a:pt x="327" y="264"/>
                    <a:pt x="294" y="220"/>
                  </a:cubicBezTo>
                  <a:cubicBezTo>
                    <a:pt x="241" y="147"/>
                    <a:pt x="166" y="94"/>
                    <a:pt x="95" y="39"/>
                  </a:cubicBezTo>
                  <a:cubicBezTo>
                    <a:pt x="64" y="24"/>
                    <a:pt x="33" y="12"/>
                    <a:pt x="0"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a:off x="3375751" y="2980062"/>
              <a:ext cx="19450" cy="11748"/>
            </a:xfrm>
            <a:custGeom>
              <a:avLst/>
              <a:gdLst/>
              <a:ahLst/>
              <a:cxnLst/>
              <a:rect l="l" t="t" r="r" b="b"/>
              <a:pathLst>
                <a:path w="399" h="241" extrusionOk="0">
                  <a:moveTo>
                    <a:pt x="39" y="0"/>
                  </a:moveTo>
                  <a:cubicBezTo>
                    <a:pt x="15" y="0"/>
                    <a:pt x="3" y="47"/>
                    <a:pt x="1" y="73"/>
                  </a:cubicBezTo>
                  <a:cubicBezTo>
                    <a:pt x="52" y="121"/>
                    <a:pt x="107" y="170"/>
                    <a:pt x="121" y="240"/>
                  </a:cubicBezTo>
                  <a:cubicBezTo>
                    <a:pt x="176" y="185"/>
                    <a:pt x="252" y="156"/>
                    <a:pt x="329" y="156"/>
                  </a:cubicBezTo>
                  <a:cubicBezTo>
                    <a:pt x="351" y="156"/>
                    <a:pt x="372" y="158"/>
                    <a:pt x="393" y="163"/>
                  </a:cubicBezTo>
                  <a:cubicBezTo>
                    <a:pt x="396" y="149"/>
                    <a:pt x="399" y="135"/>
                    <a:pt x="393" y="123"/>
                  </a:cubicBezTo>
                  <a:cubicBezTo>
                    <a:pt x="385" y="111"/>
                    <a:pt x="375" y="108"/>
                    <a:pt x="363" y="108"/>
                  </a:cubicBezTo>
                  <a:cubicBezTo>
                    <a:pt x="349" y="108"/>
                    <a:pt x="333" y="112"/>
                    <a:pt x="319" y="112"/>
                  </a:cubicBezTo>
                  <a:cubicBezTo>
                    <a:pt x="315" y="112"/>
                    <a:pt x="312" y="112"/>
                    <a:pt x="308" y="111"/>
                  </a:cubicBezTo>
                  <a:cubicBezTo>
                    <a:pt x="275" y="98"/>
                    <a:pt x="298" y="49"/>
                    <a:pt x="298" y="22"/>
                  </a:cubicBezTo>
                  <a:cubicBezTo>
                    <a:pt x="300" y="12"/>
                    <a:pt x="288" y="7"/>
                    <a:pt x="280" y="3"/>
                  </a:cubicBezTo>
                  <a:cubicBezTo>
                    <a:pt x="276" y="2"/>
                    <a:pt x="272" y="2"/>
                    <a:pt x="268" y="2"/>
                  </a:cubicBezTo>
                  <a:cubicBezTo>
                    <a:pt x="221" y="2"/>
                    <a:pt x="190" y="52"/>
                    <a:pt x="158" y="80"/>
                  </a:cubicBezTo>
                  <a:cubicBezTo>
                    <a:pt x="151" y="83"/>
                    <a:pt x="145" y="85"/>
                    <a:pt x="139" y="85"/>
                  </a:cubicBezTo>
                  <a:cubicBezTo>
                    <a:pt x="102" y="85"/>
                    <a:pt x="85" y="24"/>
                    <a:pt x="55" y="6"/>
                  </a:cubicBezTo>
                  <a:cubicBezTo>
                    <a:pt x="49" y="2"/>
                    <a:pt x="44" y="0"/>
                    <a:pt x="39"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a:off x="3370096" y="2982744"/>
              <a:ext cx="10724" cy="16087"/>
            </a:xfrm>
            <a:custGeom>
              <a:avLst/>
              <a:gdLst/>
              <a:ahLst/>
              <a:cxnLst/>
              <a:rect l="l" t="t" r="r" b="b"/>
              <a:pathLst>
                <a:path w="220" h="330" extrusionOk="0">
                  <a:moveTo>
                    <a:pt x="27" y="1"/>
                  </a:moveTo>
                  <a:cubicBezTo>
                    <a:pt x="0" y="124"/>
                    <a:pt x="23" y="266"/>
                    <a:pt x="144" y="329"/>
                  </a:cubicBezTo>
                  <a:cubicBezTo>
                    <a:pt x="220" y="193"/>
                    <a:pt x="158" y="69"/>
                    <a:pt x="2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a:off x="3378432" y="2991664"/>
              <a:ext cx="18670" cy="9944"/>
            </a:xfrm>
            <a:custGeom>
              <a:avLst/>
              <a:gdLst/>
              <a:ahLst/>
              <a:cxnLst/>
              <a:rect l="l" t="t" r="r" b="b"/>
              <a:pathLst>
                <a:path w="383" h="204" extrusionOk="0">
                  <a:moveTo>
                    <a:pt x="278" y="0"/>
                  </a:moveTo>
                  <a:cubicBezTo>
                    <a:pt x="204" y="0"/>
                    <a:pt x="131" y="16"/>
                    <a:pt x="72" y="61"/>
                  </a:cubicBezTo>
                  <a:cubicBezTo>
                    <a:pt x="71" y="75"/>
                    <a:pt x="69" y="89"/>
                    <a:pt x="63" y="101"/>
                  </a:cubicBezTo>
                  <a:cubicBezTo>
                    <a:pt x="52" y="140"/>
                    <a:pt x="23" y="171"/>
                    <a:pt x="0" y="203"/>
                  </a:cubicBezTo>
                  <a:cubicBezTo>
                    <a:pt x="65" y="200"/>
                    <a:pt x="134" y="186"/>
                    <a:pt x="188" y="151"/>
                  </a:cubicBezTo>
                  <a:cubicBezTo>
                    <a:pt x="250" y="100"/>
                    <a:pt x="312" y="49"/>
                    <a:pt x="383" y="10"/>
                  </a:cubicBezTo>
                  <a:cubicBezTo>
                    <a:pt x="349" y="4"/>
                    <a:pt x="314" y="0"/>
                    <a:pt x="27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a:off x="3310624" y="2979234"/>
              <a:ext cx="30808" cy="75217"/>
            </a:xfrm>
            <a:custGeom>
              <a:avLst/>
              <a:gdLst/>
              <a:ahLst/>
              <a:cxnLst/>
              <a:rect l="l" t="t" r="r" b="b"/>
              <a:pathLst>
                <a:path w="632" h="1543" extrusionOk="0">
                  <a:moveTo>
                    <a:pt x="54" y="0"/>
                  </a:moveTo>
                  <a:cubicBezTo>
                    <a:pt x="53" y="5"/>
                    <a:pt x="53" y="11"/>
                    <a:pt x="53" y="16"/>
                  </a:cubicBezTo>
                  <a:cubicBezTo>
                    <a:pt x="37" y="201"/>
                    <a:pt x="1" y="386"/>
                    <a:pt x="24" y="572"/>
                  </a:cubicBezTo>
                  <a:cubicBezTo>
                    <a:pt x="63" y="839"/>
                    <a:pt x="203" y="1083"/>
                    <a:pt x="401" y="1265"/>
                  </a:cubicBezTo>
                  <a:cubicBezTo>
                    <a:pt x="483" y="1349"/>
                    <a:pt x="569" y="1431"/>
                    <a:pt x="627" y="1533"/>
                  </a:cubicBezTo>
                  <a:cubicBezTo>
                    <a:pt x="629" y="1536"/>
                    <a:pt x="631" y="1539"/>
                    <a:pt x="632" y="1542"/>
                  </a:cubicBezTo>
                  <a:cubicBezTo>
                    <a:pt x="632" y="1539"/>
                    <a:pt x="631" y="1536"/>
                    <a:pt x="631" y="1533"/>
                  </a:cubicBezTo>
                  <a:cubicBezTo>
                    <a:pt x="625" y="1491"/>
                    <a:pt x="616" y="1449"/>
                    <a:pt x="607" y="1407"/>
                  </a:cubicBezTo>
                  <a:cubicBezTo>
                    <a:pt x="578" y="1279"/>
                    <a:pt x="537" y="1157"/>
                    <a:pt x="480" y="1040"/>
                  </a:cubicBezTo>
                  <a:cubicBezTo>
                    <a:pt x="365" y="806"/>
                    <a:pt x="241" y="569"/>
                    <a:pt x="200" y="309"/>
                  </a:cubicBezTo>
                  <a:cubicBezTo>
                    <a:pt x="199" y="301"/>
                    <a:pt x="206" y="296"/>
                    <a:pt x="212" y="296"/>
                  </a:cubicBezTo>
                  <a:cubicBezTo>
                    <a:pt x="217" y="296"/>
                    <a:pt x="222" y="299"/>
                    <a:pt x="223" y="306"/>
                  </a:cubicBezTo>
                  <a:cubicBezTo>
                    <a:pt x="252" y="448"/>
                    <a:pt x="300" y="581"/>
                    <a:pt x="361" y="709"/>
                  </a:cubicBezTo>
                  <a:cubicBezTo>
                    <a:pt x="440" y="871"/>
                    <a:pt x="551" y="1014"/>
                    <a:pt x="620" y="1180"/>
                  </a:cubicBezTo>
                  <a:cubicBezTo>
                    <a:pt x="572" y="697"/>
                    <a:pt x="479" y="289"/>
                    <a:pt x="5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a:off x="3344357" y="2995077"/>
              <a:ext cx="79897" cy="64395"/>
            </a:xfrm>
            <a:custGeom>
              <a:avLst/>
              <a:gdLst/>
              <a:ahLst/>
              <a:cxnLst/>
              <a:rect l="l" t="t" r="r" b="b"/>
              <a:pathLst>
                <a:path w="1639" h="1321" extrusionOk="0">
                  <a:moveTo>
                    <a:pt x="1638" y="1"/>
                  </a:moveTo>
                  <a:lnTo>
                    <a:pt x="1638" y="1"/>
                  </a:lnTo>
                  <a:cubicBezTo>
                    <a:pt x="1626" y="6"/>
                    <a:pt x="1612" y="11"/>
                    <a:pt x="1600" y="17"/>
                  </a:cubicBezTo>
                  <a:cubicBezTo>
                    <a:pt x="1508" y="53"/>
                    <a:pt x="1417" y="92"/>
                    <a:pt x="1334" y="149"/>
                  </a:cubicBezTo>
                  <a:cubicBezTo>
                    <a:pt x="1242" y="209"/>
                    <a:pt x="1169" y="290"/>
                    <a:pt x="1081" y="353"/>
                  </a:cubicBezTo>
                  <a:cubicBezTo>
                    <a:pt x="1069" y="361"/>
                    <a:pt x="1056" y="364"/>
                    <a:pt x="1043" y="364"/>
                  </a:cubicBezTo>
                  <a:cubicBezTo>
                    <a:pt x="1025" y="364"/>
                    <a:pt x="1007" y="359"/>
                    <a:pt x="989" y="354"/>
                  </a:cubicBezTo>
                  <a:cubicBezTo>
                    <a:pt x="976" y="351"/>
                    <a:pt x="964" y="350"/>
                    <a:pt x="951" y="350"/>
                  </a:cubicBezTo>
                  <a:cubicBezTo>
                    <a:pt x="898" y="350"/>
                    <a:pt x="846" y="370"/>
                    <a:pt x="798" y="394"/>
                  </a:cubicBezTo>
                  <a:cubicBezTo>
                    <a:pt x="547" y="530"/>
                    <a:pt x="314" y="711"/>
                    <a:pt x="152" y="948"/>
                  </a:cubicBezTo>
                  <a:cubicBezTo>
                    <a:pt x="143" y="962"/>
                    <a:pt x="133" y="977"/>
                    <a:pt x="126" y="990"/>
                  </a:cubicBezTo>
                  <a:cubicBezTo>
                    <a:pt x="121" y="1001"/>
                    <a:pt x="115" y="1011"/>
                    <a:pt x="111" y="1023"/>
                  </a:cubicBezTo>
                  <a:cubicBezTo>
                    <a:pt x="109" y="1032"/>
                    <a:pt x="111" y="1039"/>
                    <a:pt x="121" y="1039"/>
                  </a:cubicBezTo>
                  <a:cubicBezTo>
                    <a:pt x="128" y="1039"/>
                    <a:pt x="139" y="1035"/>
                    <a:pt x="155" y="1028"/>
                  </a:cubicBezTo>
                  <a:cubicBezTo>
                    <a:pt x="366" y="847"/>
                    <a:pt x="642" y="782"/>
                    <a:pt x="884" y="659"/>
                  </a:cubicBezTo>
                  <a:cubicBezTo>
                    <a:pt x="1058" y="566"/>
                    <a:pt x="1209" y="435"/>
                    <a:pt x="1353" y="300"/>
                  </a:cubicBezTo>
                  <a:cubicBezTo>
                    <a:pt x="1385" y="270"/>
                    <a:pt x="1417" y="236"/>
                    <a:pt x="1449" y="205"/>
                  </a:cubicBezTo>
                  <a:cubicBezTo>
                    <a:pt x="1452" y="202"/>
                    <a:pt x="1455" y="201"/>
                    <a:pt x="1458" y="201"/>
                  </a:cubicBezTo>
                  <a:cubicBezTo>
                    <a:pt x="1468" y="201"/>
                    <a:pt x="1477" y="214"/>
                    <a:pt x="1467" y="223"/>
                  </a:cubicBezTo>
                  <a:cubicBezTo>
                    <a:pt x="1269" y="409"/>
                    <a:pt x="1062" y="593"/>
                    <a:pt x="826" y="734"/>
                  </a:cubicBezTo>
                  <a:cubicBezTo>
                    <a:pt x="598" y="871"/>
                    <a:pt x="339" y="956"/>
                    <a:pt x="125" y="1117"/>
                  </a:cubicBezTo>
                  <a:cubicBezTo>
                    <a:pt x="101" y="1135"/>
                    <a:pt x="77" y="1153"/>
                    <a:pt x="52" y="1168"/>
                  </a:cubicBezTo>
                  <a:cubicBezTo>
                    <a:pt x="51" y="1171"/>
                    <a:pt x="50" y="1173"/>
                    <a:pt x="49" y="1176"/>
                  </a:cubicBezTo>
                  <a:cubicBezTo>
                    <a:pt x="45" y="1187"/>
                    <a:pt x="41" y="1197"/>
                    <a:pt x="38" y="1208"/>
                  </a:cubicBezTo>
                  <a:cubicBezTo>
                    <a:pt x="30" y="1230"/>
                    <a:pt x="24" y="1251"/>
                    <a:pt x="18" y="1273"/>
                  </a:cubicBezTo>
                  <a:cubicBezTo>
                    <a:pt x="16" y="1279"/>
                    <a:pt x="11" y="1284"/>
                    <a:pt x="5" y="1286"/>
                  </a:cubicBezTo>
                  <a:cubicBezTo>
                    <a:pt x="4" y="1294"/>
                    <a:pt x="2" y="1300"/>
                    <a:pt x="1" y="1307"/>
                  </a:cubicBezTo>
                  <a:cubicBezTo>
                    <a:pt x="42" y="1316"/>
                    <a:pt x="84" y="1321"/>
                    <a:pt x="126" y="1321"/>
                  </a:cubicBezTo>
                  <a:cubicBezTo>
                    <a:pt x="259" y="1321"/>
                    <a:pt x="392" y="1278"/>
                    <a:pt x="505" y="1208"/>
                  </a:cubicBezTo>
                  <a:cubicBezTo>
                    <a:pt x="522" y="1197"/>
                    <a:pt x="538" y="1187"/>
                    <a:pt x="553" y="1175"/>
                  </a:cubicBezTo>
                  <a:cubicBezTo>
                    <a:pt x="616" y="1135"/>
                    <a:pt x="669" y="1098"/>
                    <a:pt x="729" y="1058"/>
                  </a:cubicBezTo>
                  <a:cubicBezTo>
                    <a:pt x="737" y="1054"/>
                    <a:pt x="746" y="1053"/>
                    <a:pt x="754" y="1053"/>
                  </a:cubicBezTo>
                  <a:cubicBezTo>
                    <a:pt x="771" y="1053"/>
                    <a:pt x="788" y="1058"/>
                    <a:pt x="805" y="1058"/>
                  </a:cubicBezTo>
                  <a:cubicBezTo>
                    <a:pt x="812" y="1058"/>
                    <a:pt x="819" y="1057"/>
                    <a:pt x="826" y="1054"/>
                  </a:cubicBezTo>
                  <a:cubicBezTo>
                    <a:pt x="1009" y="1009"/>
                    <a:pt x="1073" y="815"/>
                    <a:pt x="1148" y="665"/>
                  </a:cubicBezTo>
                  <a:cubicBezTo>
                    <a:pt x="1179" y="618"/>
                    <a:pt x="1235" y="597"/>
                    <a:pt x="1276" y="562"/>
                  </a:cubicBezTo>
                  <a:cubicBezTo>
                    <a:pt x="1463" y="425"/>
                    <a:pt x="1554" y="209"/>
                    <a:pt x="163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a:off x="3344065" y="2976845"/>
              <a:ext cx="11846" cy="51867"/>
            </a:xfrm>
            <a:custGeom>
              <a:avLst/>
              <a:gdLst/>
              <a:ahLst/>
              <a:cxnLst/>
              <a:rect l="l" t="t" r="r" b="b"/>
              <a:pathLst>
                <a:path w="243" h="1064" extrusionOk="0">
                  <a:moveTo>
                    <a:pt x="48" y="1"/>
                  </a:moveTo>
                  <a:lnTo>
                    <a:pt x="48" y="1"/>
                  </a:lnTo>
                  <a:cubicBezTo>
                    <a:pt x="0" y="196"/>
                    <a:pt x="4" y="410"/>
                    <a:pt x="73" y="597"/>
                  </a:cubicBezTo>
                  <a:cubicBezTo>
                    <a:pt x="125" y="750"/>
                    <a:pt x="205" y="901"/>
                    <a:pt x="210" y="1064"/>
                  </a:cubicBezTo>
                  <a:cubicBezTo>
                    <a:pt x="211" y="1062"/>
                    <a:pt x="211" y="1061"/>
                    <a:pt x="212" y="1060"/>
                  </a:cubicBezTo>
                  <a:cubicBezTo>
                    <a:pt x="242" y="956"/>
                    <a:pt x="237" y="845"/>
                    <a:pt x="239" y="737"/>
                  </a:cubicBezTo>
                  <a:cubicBezTo>
                    <a:pt x="238" y="628"/>
                    <a:pt x="237" y="518"/>
                    <a:pt x="215" y="410"/>
                  </a:cubicBezTo>
                  <a:cubicBezTo>
                    <a:pt x="185" y="263"/>
                    <a:pt x="112" y="134"/>
                    <a:pt x="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a:off x="3305506" y="2970654"/>
              <a:ext cx="124257" cy="91792"/>
            </a:xfrm>
            <a:custGeom>
              <a:avLst/>
              <a:gdLst/>
              <a:ahLst/>
              <a:cxnLst/>
              <a:rect l="l" t="t" r="r" b="b"/>
              <a:pathLst>
                <a:path w="2549" h="1883" extrusionOk="0">
                  <a:moveTo>
                    <a:pt x="1480" y="193"/>
                  </a:moveTo>
                  <a:cubicBezTo>
                    <a:pt x="1485" y="193"/>
                    <a:pt x="1490" y="195"/>
                    <a:pt x="1496" y="199"/>
                  </a:cubicBezTo>
                  <a:cubicBezTo>
                    <a:pt x="1526" y="217"/>
                    <a:pt x="1543" y="278"/>
                    <a:pt x="1580" y="278"/>
                  </a:cubicBezTo>
                  <a:cubicBezTo>
                    <a:pt x="1586" y="278"/>
                    <a:pt x="1592" y="276"/>
                    <a:pt x="1599" y="273"/>
                  </a:cubicBezTo>
                  <a:cubicBezTo>
                    <a:pt x="1631" y="245"/>
                    <a:pt x="1662" y="196"/>
                    <a:pt x="1708" y="196"/>
                  </a:cubicBezTo>
                  <a:cubicBezTo>
                    <a:pt x="1712" y="196"/>
                    <a:pt x="1717" y="196"/>
                    <a:pt x="1721" y="197"/>
                  </a:cubicBezTo>
                  <a:cubicBezTo>
                    <a:pt x="1729" y="200"/>
                    <a:pt x="1741" y="205"/>
                    <a:pt x="1739" y="215"/>
                  </a:cubicBezTo>
                  <a:cubicBezTo>
                    <a:pt x="1739" y="242"/>
                    <a:pt x="1716" y="291"/>
                    <a:pt x="1749" y="304"/>
                  </a:cubicBezTo>
                  <a:cubicBezTo>
                    <a:pt x="1753" y="305"/>
                    <a:pt x="1756" y="305"/>
                    <a:pt x="1760" y="305"/>
                  </a:cubicBezTo>
                  <a:cubicBezTo>
                    <a:pt x="1774" y="305"/>
                    <a:pt x="1789" y="301"/>
                    <a:pt x="1803" y="301"/>
                  </a:cubicBezTo>
                  <a:cubicBezTo>
                    <a:pt x="1815" y="301"/>
                    <a:pt x="1826" y="304"/>
                    <a:pt x="1834" y="317"/>
                  </a:cubicBezTo>
                  <a:cubicBezTo>
                    <a:pt x="1840" y="328"/>
                    <a:pt x="1837" y="342"/>
                    <a:pt x="1834" y="356"/>
                  </a:cubicBezTo>
                  <a:cubicBezTo>
                    <a:pt x="1813" y="351"/>
                    <a:pt x="1792" y="349"/>
                    <a:pt x="1770" y="349"/>
                  </a:cubicBezTo>
                  <a:cubicBezTo>
                    <a:pt x="1693" y="349"/>
                    <a:pt x="1617" y="378"/>
                    <a:pt x="1562" y="433"/>
                  </a:cubicBezTo>
                  <a:cubicBezTo>
                    <a:pt x="1548" y="363"/>
                    <a:pt x="1493" y="315"/>
                    <a:pt x="1442" y="266"/>
                  </a:cubicBezTo>
                  <a:cubicBezTo>
                    <a:pt x="1444" y="240"/>
                    <a:pt x="1456" y="193"/>
                    <a:pt x="1480" y="193"/>
                  </a:cubicBezTo>
                  <a:close/>
                  <a:moveTo>
                    <a:pt x="1352" y="249"/>
                  </a:moveTo>
                  <a:lnTo>
                    <a:pt x="1352" y="249"/>
                  </a:lnTo>
                  <a:cubicBezTo>
                    <a:pt x="1483" y="317"/>
                    <a:pt x="1545" y="441"/>
                    <a:pt x="1469" y="577"/>
                  </a:cubicBezTo>
                  <a:cubicBezTo>
                    <a:pt x="1348" y="514"/>
                    <a:pt x="1325" y="372"/>
                    <a:pt x="1352" y="249"/>
                  </a:cubicBezTo>
                  <a:close/>
                  <a:moveTo>
                    <a:pt x="1774" y="431"/>
                  </a:moveTo>
                  <a:cubicBezTo>
                    <a:pt x="1810" y="431"/>
                    <a:pt x="1845" y="435"/>
                    <a:pt x="1879" y="441"/>
                  </a:cubicBezTo>
                  <a:cubicBezTo>
                    <a:pt x="1808" y="480"/>
                    <a:pt x="1746" y="531"/>
                    <a:pt x="1684" y="582"/>
                  </a:cubicBezTo>
                  <a:cubicBezTo>
                    <a:pt x="1630" y="617"/>
                    <a:pt x="1561" y="631"/>
                    <a:pt x="1496" y="634"/>
                  </a:cubicBezTo>
                  <a:cubicBezTo>
                    <a:pt x="1519" y="602"/>
                    <a:pt x="1548" y="571"/>
                    <a:pt x="1559" y="532"/>
                  </a:cubicBezTo>
                  <a:cubicBezTo>
                    <a:pt x="1565" y="520"/>
                    <a:pt x="1567" y="506"/>
                    <a:pt x="1568" y="492"/>
                  </a:cubicBezTo>
                  <a:cubicBezTo>
                    <a:pt x="1627" y="447"/>
                    <a:pt x="1700" y="431"/>
                    <a:pt x="1774" y="431"/>
                  </a:cubicBezTo>
                  <a:close/>
                  <a:moveTo>
                    <a:pt x="839" y="128"/>
                  </a:moveTo>
                  <a:lnTo>
                    <a:pt x="839" y="128"/>
                  </a:lnTo>
                  <a:cubicBezTo>
                    <a:pt x="903" y="261"/>
                    <a:pt x="976" y="390"/>
                    <a:pt x="1006" y="537"/>
                  </a:cubicBezTo>
                  <a:cubicBezTo>
                    <a:pt x="1028" y="645"/>
                    <a:pt x="1029" y="755"/>
                    <a:pt x="1030" y="864"/>
                  </a:cubicBezTo>
                  <a:cubicBezTo>
                    <a:pt x="1028" y="972"/>
                    <a:pt x="1033" y="1083"/>
                    <a:pt x="1003" y="1187"/>
                  </a:cubicBezTo>
                  <a:cubicBezTo>
                    <a:pt x="1002" y="1188"/>
                    <a:pt x="1002" y="1189"/>
                    <a:pt x="1001" y="1190"/>
                  </a:cubicBezTo>
                  <a:cubicBezTo>
                    <a:pt x="996" y="1028"/>
                    <a:pt x="916" y="877"/>
                    <a:pt x="864" y="724"/>
                  </a:cubicBezTo>
                  <a:cubicBezTo>
                    <a:pt x="795" y="536"/>
                    <a:pt x="791" y="323"/>
                    <a:pt x="839" y="128"/>
                  </a:cubicBezTo>
                  <a:close/>
                  <a:moveTo>
                    <a:pt x="159" y="176"/>
                  </a:moveTo>
                  <a:cubicBezTo>
                    <a:pt x="584" y="464"/>
                    <a:pt x="677" y="873"/>
                    <a:pt x="725" y="1356"/>
                  </a:cubicBezTo>
                  <a:cubicBezTo>
                    <a:pt x="656" y="1190"/>
                    <a:pt x="545" y="1047"/>
                    <a:pt x="466" y="885"/>
                  </a:cubicBezTo>
                  <a:cubicBezTo>
                    <a:pt x="405" y="756"/>
                    <a:pt x="357" y="623"/>
                    <a:pt x="328" y="482"/>
                  </a:cubicBezTo>
                  <a:cubicBezTo>
                    <a:pt x="327" y="475"/>
                    <a:pt x="322" y="472"/>
                    <a:pt x="317" y="472"/>
                  </a:cubicBezTo>
                  <a:cubicBezTo>
                    <a:pt x="311" y="472"/>
                    <a:pt x="304" y="477"/>
                    <a:pt x="305" y="485"/>
                  </a:cubicBezTo>
                  <a:cubicBezTo>
                    <a:pt x="346" y="745"/>
                    <a:pt x="470" y="981"/>
                    <a:pt x="585" y="1216"/>
                  </a:cubicBezTo>
                  <a:cubicBezTo>
                    <a:pt x="660" y="1370"/>
                    <a:pt x="710" y="1537"/>
                    <a:pt x="736" y="1709"/>
                  </a:cubicBezTo>
                  <a:cubicBezTo>
                    <a:pt x="736" y="1712"/>
                    <a:pt x="737" y="1715"/>
                    <a:pt x="737" y="1718"/>
                  </a:cubicBezTo>
                  <a:cubicBezTo>
                    <a:pt x="736" y="1715"/>
                    <a:pt x="734" y="1712"/>
                    <a:pt x="732" y="1709"/>
                  </a:cubicBezTo>
                  <a:cubicBezTo>
                    <a:pt x="674" y="1607"/>
                    <a:pt x="588" y="1525"/>
                    <a:pt x="506" y="1441"/>
                  </a:cubicBezTo>
                  <a:cubicBezTo>
                    <a:pt x="308" y="1259"/>
                    <a:pt x="168" y="1015"/>
                    <a:pt x="129" y="748"/>
                  </a:cubicBezTo>
                  <a:cubicBezTo>
                    <a:pt x="105" y="556"/>
                    <a:pt x="144" y="366"/>
                    <a:pt x="159" y="176"/>
                  </a:cubicBezTo>
                  <a:close/>
                  <a:moveTo>
                    <a:pt x="2434" y="502"/>
                  </a:moveTo>
                  <a:lnTo>
                    <a:pt x="2434" y="502"/>
                  </a:lnTo>
                  <a:cubicBezTo>
                    <a:pt x="2351" y="710"/>
                    <a:pt x="2260" y="926"/>
                    <a:pt x="2073" y="1063"/>
                  </a:cubicBezTo>
                  <a:cubicBezTo>
                    <a:pt x="2032" y="1098"/>
                    <a:pt x="1976" y="1119"/>
                    <a:pt x="1945" y="1166"/>
                  </a:cubicBezTo>
                  <a:cubicBezTo>
                    <a:pt x="1870" y="1316"/>
                    <a:pt x="1806" y="1510"/>
                    <a:pt x="1623" y="1555"/>
                  </a:cubicBezTo>
                  <a:cubicBezTo>
                    <a:pt x="1616" y="1558"/>
                    <a:pt x="1609" y="1559"/>
                    <a:pt x="1602" y="1559"/>
                  </a:cubicBezTo>
                  <a:cubicBezTo>
                    <a:pt x="1585" y="1559"/>
                    <a:pt x="1568" y="1554"/>
                    <a:pt x="1551" y="1554"/>
                  </a:cubicBezTo>
                  <a:cubicBezTo>
                    <a:pt x="1542" y="1554"/>
                    <a:pt x="1533" y="1555"/>
                    <a:pt x="1525" y="1559"/>
                  </a:cubicBezTo>
                  <a:cubicBezTo>
                    <a:pt x="1466" y="1598"/>
                    <a:pt x="1413" y="1635"/>
                    <a:pt x="1350" y="1676"/>
                  </a:cubicBezTo>
                  <a:cubicBezTo>
                    <a:pt x="1335" y="1688"/>
                    <a:pt x="1319" y="1698"/>
                    <a:pt x="1302" y="1709"/>
                  </a:cubicBezTo>
                  <a:cubicBezTo>
                    <a:pt x="1188" y="1779"/>
                    <a:pt x="1055" y="1821"/>
                    <a:pt x="922" y="1821"/>
                  </a:cubicBezTo>
                  <a:cubicBezTo>
                    <a:pt x="880" y="1821"/>
                    <a:pt x="838" y="1817"/>
                    <a:pt x="797" y="1808"/>
                  </a:cubicBezTo>
                  <a:cubicBezTo>
                    <a:pt x="799" y="1801"/>
                    <a:pt x="801" y="1795"/>
                    <a:pt x="802" y="1787"/>
                  </a:cubicBezTo>
                  <a:cubicBezTo>
                    <a:pt x="807" y="1785"/>
                    <a:pt x="813" y="1780"/>
                    <a:pt x="814" y="1774"/>
                  </a:cubicBezTo>
                  <a:cubicBezTo>
                    <a:pt x="820" y="1752"/>
                    <a:pt x="827" y="1731"/>
                    <a:pt x="835" y="1709"/>
                  </a:cubicBezTo>
                  <a:cubicBezTo>
                    <a:pt x="839" y="1695"/>
                    <a:pt x="843" y="1682"/>
                    <a:pt x="848" y="1669"/>
                  </a:cubicBezTo>
                  <a:cubicBezTo>
                    <a:pt x="873" y="1654"/>
                    <a:pt x="898" y="1636"/>
                    <a:pt x="922" y="1618"/>
                  </a:cubicBezTo>
                  <a:cubicBezTo>
                    <a:pt x="1136" y="1457"/>
                    <a:pt x="1395" y="1374"/>
                    <a:pt x="1623" y="1235"/>
                  </a:cubicBezTo>
                  <a:cubicBezTo>
                    <a:pt x="1859" y="1094"/>
                    <a:pt x="2064" y="910"/>
                    <a:pt x="2264" y="724"/>
                  </a:cubicBezTo>
                  <a:cubicBezTo>
                    <a:pt x="2273" y="715"/>
                    <a:pt x="2264" y="702"/>
                    <a:pt x="2254" y="702"/>
                  </a:cubicBezTo>
                  <a:cubicBezTo>
                    <a:pt x="2251" y="702"/>
                    <a:pt x="2248" y="703"/>
                    <a:pt x="2245" y="706"/>
                  </a:cubicBezTo>
                  <a:cubicBezTo>
                    <a:pt x="2214" y="737"/>
                    <a:pt x="2182" y="771"/>
                    <a:pt x="2149" y="801"/>
                  </a:cubicBezTo>
                  <a:cubicBezTo>
                    <a:pt x="2005" y="936"/>
                    <a:pt x="1855" y="1067"/>
                    <a:pt x="1681" y="1160"/>
                  </a:cubicBezTo>
                  <a:cubicBezTo>
                    <a:pt x="1437" y="1283"/>
                    <a:pt x="1162" y="1348"/>
                    <a:pt x="952" y="1529"/>
                  </a:cubicBezTo>
                  <a:cubicBezTo>
                    <a:pt x="936" y="1537"/>
                    <a:pt x="924" y="1540"/>
                    <a:pt x="917" y="1540"/>
                  </a:cubicBezTo>
                  <a:cubicBezTo>
                    <a:pt x="907" y="1540"/>
                    <a:pt x="905" y="1534"/>
                    <a:pt x="907" y="1524"/>
                  </a:cubicBezTo>
                  <a:cubicBezTo>
                    <a:pt x="912" y="1513"/>
                    <a:pt x="916" y="1502"/>
                    <a:pt x="922" y="1491"/>
                  </a:cubicBezTo>
                  <a:cubicBezTo>
                    <a:pt x="929" y="1478"/>
                    <a:pt x="940" y="1463"/>
                    <a:pt x="949" y="1449"/>
                  </a:cubicBezTo>
                  <a:cubicBezTo>
                    <a:pt x="1110" y="1212"/>
                    <a:pt x="1344" y="1031"/>
                    <a:pt x="1594" y="895"/>
                  </a:cubicBezTo>
                  <a:cubicBezTo>
                    <a:pt x="1641" y="871"/>
                    <a:pt x="1694" y="851"/>
                    <a:pt x="1748" y="851"/>
                  </a:cubicBezTo>
                  <a:cubicBezTo>
                    <a:pt x="1760" y="851"/>
                    <a:pt x="1773" y="852"/>
                    <a:pt x="1786" y="855"/>
                  </a:cubicBezTo>
                  <a:cubicBezTo>
                    <a:pt x="1803" y="860"/>
                    <a:pt x="1822" y="865"/>
                    <a:pt x="1840" y="865"/>
                  </a:cubicBezTo>
                  <a:cubicBezTo>
                    <a:pt x="1853" y="865"/>
                    <a:pt x="1866" y="862"/>
                    <a:pt x="1878" y="855"/>
                  </a:cubicBezTo>
                  <a:cubicBezTo>
                    <a:pt x="1965" y="791"/>
                    <a:pt x="2039" y="709"/>
                    <a:pt x="2130" y="650"/>
                  </a:cubicBezTo>
                  <a:cubicBezTo>
                    <a:pt x="2224" y="586"/>
                    <a:pt x="2330" y="544"/>
                    <a:pt x="2434" y="502"/>
                  </a:cubicBezTo>
                  <a:close/>
                  <a:moveTo>
                    <a:pt x="837" y="1"/>
                  </a:moveTo>
                  <a:cubicBezTo>
                    <a:pt x="818" y="1"/>
                    <a:pt x="800" y="15"/>
                    <a:pt x="793" y="33"/>
                  </a:cubicBezTo>
                  <a:cubicBezTo>
                    <a:pt x="780" y="65"/>
                    <a:pt x="774" y="98"/>
                    <a:pt x="766" y="132"/>
                  </a:cubicBezTo>
                  <a:cubicBezTo>
                    <a:pt x="705" y="438"/>
                    <a:pt x="761" y="722"/>
                    <a:pt x="891" y="1003"/>
                  </a:cubicBezTo>
                  <a:cubicBezTo>
                    <a:pt x="928" y="1093"/>
                    <a:pt x="962" y="1191"/>
                    <a:pt x="951" y="1291"/>
                  </a:cubicBezTo>
                  <a:cubicBezTo>
                    <a:pt x="905" y="1387"/>
                    <a:pt x="865" y="1485"/>
                    <a:pt x="828" y="1584"/>
                  </a:cubicBezTo>
                  <a:cubicBezTo>
                    <a:pt x="828" y="1586"/>
                    <a:pt x="827" y="1587"/>
                    <a:pt x="827" y="1588"/>
                  </a:cubicBezTo>
                  <a:cubicBezTo>
                    <a:pt x="822" y="1599"/>
                    <a:pt x="817" y="1611"/>
                    <a:pt x="811" y="1622"/>
                  </a:cubicBezTo>
                  <a:cubicBezTo>
                    <a:pt x="817" y="1421"/>
                    <a:pt x="794" y="1218"/>
                    <a:pt x="764" y="1020"/>
                  </a:cubicBezTo>
                  <a:cubicBezTo>
                    <a:pt x="723" y="783"/>
                    <a:pt x="636" y="551"/>
                    <a:pt x="490" y="359"/>
                  </a:cubicBezTo>
                  <a:cubicBezTo>
                    <a:pt x="417" y="265"/>
                    <a:pt x="317" y="197"/>
                    <a:pt x="224" y="125"/>
                  </a:cubicBezTo>
                  <a:cubicBezTo>
                    <a:pt x="200" y="107"/>
                    <a:pt x="170" y="81"/>
                    <a:pt x="140" y="81"/>
                  </a:cubicBezTo>
                  <a:cubicBezTo>
                    <a:pt x="130" y="81"/>
                    <a:pt x="119" y="84"/>
                    <a:pt x="109" y="92"/>
                  </a:cubicBezTo>
                  <a:cubicBezTo>
                    <a:pt x="83" y="114"/>
                    <a:pt x="85" y="152"/>
                    <a:pt x="81" y="184"/>
                  </a:cubicBezTo>
                  <a:cubicBezTo>
                    <a:pt x="76" y="256"/>
                    <a:pt x="67" y="328"/>
                    <a:pt x="58" y="401"/>
                  </a:cubicBezTo>
                  <a:cubicBezTo>
                    <a:pt x="1" y="732"/>
                    <a:pt x="88" y="1080"/>
                    <a:pt x="299" y="1342"/>
                  </a:cubicBezTo>
                  <a:cubicBezTo>
                    <a:pt x="406" y="1473"/>
                    <a:pt x="543" y="1575"/>
                    <a:pt x="646" y="1709"/>
                  </a:cubicBezTo>
                  <a:cubicBezTo>
                    <a:pt x="647" y="1711"/>
                    <a:pt x="649" y="1713"/>
                    <a:pt x="650" y="1715"/>
                  </a:cubicBezTo>
                  <a:cubicBezTo>
                    <a:pt x="673" y="1745"/>
                    <a:pt x="695" y="1778"/>
                    <a:pt x="717" y="1809"/>
                  </a:cubicBezTo>
                  <a:cubicBezTo>
                    <a:pt x="726" y="1823"/>
                    <a:pt x="740" y="1836"/>
                    <a:pt x="757" y="1836"/>
                  </a:cubicBezTo>
                  <a:cubicBezTo>
                    <a:pt x="758" y="1836"/>
                    <a:pt x="760" y="1836"/>
                    <a:pt x="761" y="1836"/>
                  </a:cubicBezTo>
                  <a:lnTo>
                    <a:pt x="762" y="1837"/>
                  </a:lnTo>
                  <a:lnTo>
                    <a:pt x="762" y="1839"/>
                  </a:lnTo>
                  <a:cubicBezTo>
                    <a:pt x="761" y="1844"/>
                    <a:pt x="763" y="1851"/>
                    <a:pt x="769" y="1854"/>
                  </a:cubicBezTo>
                  <a:cubicBezTo>
                    <a:pt x="772" y="1854"/>
                    <a:pt x="773" y="1855"/>
                    <a:pt x="775" y="1855"/>
                  </a:cubicBezTo>
                  <a:cubicBezTo>
                    <a:pt x="780" y="1855"/>
                    <a:pt x="783" y="1852"/>
                    <a:pt x="785" y="1849"/>
                  </a:cubicBezTo>
                  <a:cubicBezTo>
                    <a:pt x="838" y="1876"/>
                    <a:pt x="900" y="1880"/>
                    <a:pt x="957" y="1882"/>
                  </a:cubicBezTo>
                  <a:cubicBezTo>
                    <a:pt x="962" y="1882"/>
                    <a:pt x="967" y="1882"/>
                    <a:pt x="972" y="1882"/>
                  </a:cubicBezTo>
                  <a:cubicBezTo>
                    <a:pt x="1148" y="1882"/>
                    <a:pt x="1309" y="1806"/>
                    <a:pt x="1454" y="1709"/>
                  </a:cubicBezTo>
                  <a:cubicBezTo>
                    <a:pt x="1495" y="1681"/>
                    <a:pt x="1535" y="1653"/>
                    <a:pt x="1574" y="1624"/>
                  </a:cubicBezTo>
                  <a:cubicBezTo>
                    <a:pt x="1736" y="1595"/>
                    <a:pt x="1861" y="1474"/>
                    <a:pt x="1940" y="1336"/>
                  </a:cubicBezTo>
                  <a:cubicBezTo>
                    <a:pt x="1985" y="1269"/>
                    <a:pt x="2006" y="1186"/>
                    <a:pt x="2075" y="1138"/>
                  </a:cubicBezTo>
                  <a:cubicBezTo>
                    <a:pt x="2221" y="1014"/>
                    <a:pt x="2358" y="868"/>
                    <a:pt x="2437" y="692"/>
                  </a:cubicBezTo>
                  <a:cubicBezTo>
                    <a:pt x="2468" y="632"/>
                    <a:pt x="2495" y="571"/>
                    <a:pt x="2519" y="509"/>
                  </a:cubicBezTo>
                  <a:cubicBezTo>
                    <a:pt x="2531" y="481"/>
                    <a:pt x="2549" y="437"/>
                    <a:pt x="2511" y="420"/>
                  </a:cubicBezTo>
                  <a:cubicBezTo>
                    <a:pt x="2506" y="417"/>
                    <a:pt x="2501" y="416"/>
                    <a:pt x="2496" y="416"/>
                  </a:cubicBezTo>
                  <a:cubicBezTo>
                    <a:pt x="2486" y="416"/>
                    <a:pt x="2476" y="421"/>
                    <a:pt x="2468" y="426"/>
                  </a:cubicBezTo>
                  <a:cubicBezTo>
                    <a:pt x="2437" y="446"/>
                    <a:pt x="2404" y="459"/>
                    <a:pt x="2369" y="470"/>
                  </a:cubicBezTo>
                  <a:cubicBezTo>
                    <a:pt x="2155" y="525"/>
                    <a:pt x="1969" y="648"/>
                    <a:pt x="1817" y="806"/>
                  </a:cubicBezTo>
                  <a:cubicBezTo>
                    <a:pt x="1607" y="835"/>
                    <a:pt x="1400" y="907"/>
                    <a:pt x="1231" y="1036"/>
                  </a:cubicBezTo>
                  <a:cubicBezTo>
                    <a:pt x="1187" y="1069"/>
                    <a:pt x="1145" y="1104"/>
                    <a:pt x="1107" y="1141"/>
                  </a:cubicBezTo>
                  <a:cubicBezTo>
                    <a:pt x="1206" y="980"/>
                    <a:pt x="1323" y="826"/>
                    <a:pt x="1445" y="682"/>
                  </a:cubicBezTo>
                  <a:cubicBezTo>
                    <a:pt x="1456" y="691"/>
                    <a:pt x="1472" y="695"/>
                    <a:pt x="1489" y="696"/>
                  </a:cubicBezTo>
                  <a:cubicBezTo>
                    <a:pt x="1502" y="698"/>
                    <a:pt x="1515" y="698"/>
                    <a:pt x="1527" y="698"/>
                  </a:cubicBezTo>
                  <a:cubicBezTo>
                    <a:pt x="1669" y="698"/>
                    <a:pt x="1762" y="598"/>
                    <a:pt x="1858" y="501"/>
                  </a:cubicBezTo>
                  <a:cubicBezTo>
                    <a:pt x="1874" y="487"/>
                    <a:pt x="1896" y="467"/>
                    <a:pt x="1919" y="458"/>
                  </a:cubicBezTo>
                  <a:cubicBezTo>
                    <a:pt x="1929" y="457"/>
                    <a:pt x="1938" y="452"/>
                    <a:pt x="1943" y="443"/>
                  </a:cubicBezTo>
                  <a:cubicBezTo>
                    <a:pt x="1951" y="410"/>
                    <a:pt x="1925" y="389"/>
                    <a:pt x="1895" y="376"/>
                  </a:cubicBezTo>
                  <a:cubicBezTo>
                    <a:pt x="1906" y="343"/>
                    <a:pt x="1889" y="291"/>
                    <a:pt x="1857" y="281"/>
                  </a:cubicBezTo>
                  <a:cubicBezTo>
                    <a:pt x="1833" y="273"/>
                    <a:pt x="1809" y="272"/>
                    <a:pt x="1785" y="271"/>
                  </a:cubicBezTo>
                  <a:cubicBezTo>
                    <a:pt x="1820" y="191"/>
                    <a:pt x="1784" y="162"/>
                    <a:pt x="1732" y="162"/>
                  </a:cubicBezTo>
                  <a:cubicBezTo>
                    <a:pt x="1686" y="162"/>
                    <a:pt x="1627" y="184"/>
                    <a:pt x="1594" y="215"/>
                  </a:cubicBezTo>
                  <a:cubicBezTo>
                    <a:pt x="1582" y="168"/>
                    <a:pt x="1534" y="122"/>
                    <a:pt x="1485" y="122"/>
                  </a:cubicBezTo>
                  <a:cubicBezTo>
                    <a:pt x="1467" y="122"/>
                    <a:pt x="1449" y="128"/>
                    <a:pt x="1433" y="144"/>
                  </a:cubicBezTo>
                  <a:cubicBezTo>
                    <a:pt x="1414" y="165"/>
                    <a:pt x="1404" y="194"/>
                    <a:pt x="1403" y="223"/>
                  </a:cubicBezTo>
                  <a:cubicBezTo>
                    <a:pt x="1385" y="193"/>
                    <a:pt x="1371" y="153"/>
                    <a:pt x="1335" y="153"/>
                  </a:cubicBezTo>
                  <a:cubicBezTo>
                    <a:pt x="1331" y="153"/>
                    <a:pt x="1328" y="153"/>
                    <a:pt x="1324" y="154"/>
                  </a:cubicBezTo>
                  <a:cubicBezTo>
                    <a:pt x="1269" y="173"/>
                    <a:pt x="1279" y="248"/>
                    <a:pt x="1266" y="294"/>
                  </a:cubicBezTo>
                  <a:cubicBezTo>
                    <a:pt x="1244" y="419"/>
                    <a:pt x="1299" y="571"/>
                    <a:pt x="1426" y="612"/>
                  </a:cubicBezTo>
                  <a:cubicBezTo>
                    <a:pt x="1280" y="750"/>
                    <a:pt x="1158" y="911"/>
                    <a:pt x="1057" y="1087"/>
                  </a:cubicBezTo>
                  <a:cubicBezTo>
                    <a:pt x="1093" y="908"/>
                    <a:pt x="1101" y="723"/>
                    <a:pt x="1081" y="543"/>
                  </a:cubicBezTo>
                  <a:cubicBezTo>
                    <a:pt x="1058" y="373"/>
                    <a:pt x="971" y="221"/>
                    <a:pt x="898" y="68"/>
                  </a:cubicBezTo>
                  <a:cubicBezTo>
                    <a:pt x="885" y="47"/>
                    <a:pt x="880" y="20"/>
                    <a:pt x="857" y="6"/>
                  </a:cubicBezTo>
                  <a:cubicBezTo>
                    <a:pt x="850" y="2"/>
                    <a:pt x="844" y="1"/>
                    <a:pt x="83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a:off x="3310624" y="2979965"/>
              <a:ext cx="30808" cy="74486"/>
            </a:xfrm>
            <a:custGeom>
              <a:avLst/>
              <a:gdLst/>
              <a:ahLst/>
              <a:cxnLst/>
              <a:rect l="l" t="t" r="r" b="b"/>
              <a:pathLst>
                <a:path w="632" h="1528" extrusionOk="0">
                  <a:moveTo>
                    <a:pt x="53" y="1"/>
                  </a:moveTo>
                  <a:cubicBezTo>
                    <a:pt x="37" y="186"/>
                    <a:pt x="1" y="371"/>
                    <a:pt x="24" y="557"/>
                  </a:cubicBezTo>
                  <a:cubicBezTo>
                    <a:pt x="63" y="824"/>
                    <a:pt x="203" y="1068"/>
                    <a:pt x="401" y="1250"/>
                  </a:cubicBezTo>
                  <a:cubicBezTo>
                    <a:pt x="483" y="1334"/>
                    <a:pt x="569" y="1416"/>
                    <a:pt x="627" y="1518"/>
                  </a:cubicBezTo>
                  <a:cubicBezTo>
                    <a:pt x="629" y="1521"/>
                    <a:pt x="631" y="1524"/>
                    <a:pt x="632" y="1527"/>
                  </a:cubicBezTo>
                  <a:cubicBezTo>
                    <a:pt x="632" y="1524"/>
                    <a:pt x="631" y="1521"/>
                    <a:pt x="631" y="1518"/>
                  </a:cubicBezTo>
                  <a:cubicBezTo>
                    <a:pt x="625" y="1476"/>
                    <a:pt x="616" y="1434"/>
                    <a:pt x="607" y="1392"/>
                  </a:cubicBezTo>
                  <a:cubicBezTo>
                    <a:pt x="458" y="1154"/>
                    <a:pt x="212" y="969"/>
                    <a:pt x="138" y="698"/>
                  </a:cubicBezTo>
                  <a:cubicBezTo>
                    <a:pt x="77" y="471"/>
                    <a:pt x="145" y="210"/>
                    <a:pt x="53"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a:off x="3344357" y="2995077"/>
              <a:ext cx="79897" cy="64395"/>
            </a:xfrm>
            <a:custGeom>
              <a:avLst/>
              <a:gdLst/>
              <a:ahLst/>
              <a:cxnLst/>
              <a:rect l="l" t="t" r="r" b="b"/>
              <a:pathLst>
                <a:path w="1639" h="1321" extrusionOk="0">
                  <a:moveTo>
                    <a:pt x="1638" y="1"/>
                  </a:moveTo>
                  <a:lnTo>
                    <a:pt x="1638" y="1"/>
                  </a:lnTo>
                  <a:cubicBezTo>
                    <a:pt x="1626" y="6"/>
                    <a:pt x="1612" y="11"/>
                    <a:pt x="1600" y="17"/>
                  </a:cubicBezTo>
                  <a:cubicBezTo>
                    <a:pt x="1576" y="80"/>
                    <a:pt x="1549" y="143"/>
                    <a:pt x="1516" y="202"/>
                  </a:cubicBezTo>
                  <a:cubicBezTo>
                    <a:pt x="1447" y="331"/>
                    <a:pt x="1350" y="448"/>
                    <a:pt x="1222" y="519"/>
                  </a:cubicBezTo>
                  <a:cubicBezTo>
                    <a:pt x="1186" y="540"/>
                    <a:pt x="1146" y="556"/>
                    <a:pt x="1114" y="583"/>
                  </a:cubicBezTo>
                  <a:cubicBezTo>
                    <a:pt x="1087" y="606"/>
                    <a:pt x="1066" y="635"/>
                    <a:pt x="1046" y="665"/>
                  </a:cubicBezTo>
                  <a:cubicBezTo>
                    <a:pt x="1010" y="715"/>
                    <a:pt x="974" y="766"/>
                    <a:pt x="939" y="817"/>
                  </a:cubicBezTo>
                  <a:cubicBezTo>
                    <a:pt x="902" y="870"/>
                    <a:pt x="859" y="927"/>
                    <a:pt x="795" y="940"/>
                  </a:cubicBezTo>
                  <a:cubicBezTo>
                    <a:pt x="784" y="942"/>
                    <a:pt x="773" y="943"/>
                    <a:pt x="762" y="943"/>
                  </a:cubicBezTo>
                  <a:cubicBezTo>
                    <a:pt x="734" y="943"/>
                    <a:pt x="705" y="938"/>
                    <a:pt x="676" y="938"/>
                  </a:cubicBezTo>
                  <a:cubicBezTo>
                    <a:pt x="667" y="938"/>
                    <a:pt x="657" y="938"/>
                    <a:pt x="648" y="940"/>
                  </a:cubicBezTo>
                  <a:cubicBezTo>
                    <a:pt x="589" y="950"/>
                    <a:pt x="545" y="998"/>
                    <a:pt x="499" y="1036"/>
                  </a:cubicBezTo>
                  <a:cubicBezTo>
                    <a:pt x="390" y="1129"/>
                    <a:pt x="247" y="1179"/>
                    <a:pt x="104" y="1179"/>
                  </a:cubicBezTo>
                  <a:cubicBezTo>
                    <a:pt x="86" y="1179"/>
                    <a:pt x="67" y="1178"/>
                    <a:pt x="49" y="1176"/>
                  </a:cubicBezTo>
                  <a:cubicBezTo>
                    <a:pt x="45" y="1187"/>
                    <a:pt x="41" y="1197"/>
                    <a:pt x="38" y="1208"/>
                  </a:cubicBezTo>
                  <a:cubicBezTo>
                    <a:pt x="30" y="1230"/>
                    <a:pt x="24" y="1251"/>
                    <a:pt x="18" y="1273"/>
                  </a:cubicBezTo>
                  <a:cubicBezTo>
                    <a:pt x="16" y="1279"/>
                    <a:pt x="11" y="1284"/>
                    <a:pt x="5" y="1286"/>
                  </a:cubicBezTo>
                  <a:cubicBezTo>
                    <a:pt x="4" y="1294"/>
                    <a:pt x="2" y="1300"/>
                    <a:pt x="1" y="1307"/>
                  </a:cubicBezTo>
                  <a:cubicBezTo>
                    <a:pt x="42" y="1316"/>
                    <a:pt x="84" y="1321"/>
                    <a:pt x="126" y="1321"/>
                  </a:cubicBezTo>
                  <a:cubicBezTo>
                    <a:pt x="259" y="1321"/>
                    <a:pt x="392" y="1278"/>
                    <a:pt x="505" y="1208"/>
                  </a:cubicBezTo>
                  <a:cubicBezTo>
                    <a:pt x="522" y="1197"/>
                    <a:pt x="538" y="1187"/>
                    <a:pt x="553" y="1175"/>
                  </a:cubicBezTo>
                  <a:cubicBezTo>
                    <a:pt x="616" y="1135"/>
                    <a:pt x="669" y="1098"/>
                    <a:pt x="729" y="1058"/>
                  </a:cubicBezTo>
                  <a:cubicBezTo>
                    <a:pt x="737" y="1054"/>
                    <a:pt x="746" y="1053"/>
                    <a:pt x="754" y="1053"/>
                  </a:cubicBezTo>
                  <a:cubicBezTo>
                    <a:pt x="771" y="1053"/>
                    <a:pt x="788" y="1058"/>
                    <a:pt x="805" y="1058"/>
                  </a:cubicBezTo>
                  <a:cubicBezTo>
                    <a:pt x="812" y="1058"/>
                    <a:pt x="819" y="1057"/>
                    <a:pt x="826" y="1054"/>
                  </a:cubicBezTo>
                  <a:cubicBezTo>
                    <a:pt x="1009" y="1009"/>
                    <a:pt x="1073" y="815"/>
                    <a:pt x="1148" y="665"/>
                  </a:cubicBezTo>
                  <a:cubicBezTo>
                    <a:pt x="1179" y="618"/>
                    <a:pt x="1235" y="597"/>
                    <a:pt x="1276" y="562"/>
                  </a:cubicBezTo>
                  <a:cubicBezTo>
                    <a:pt x="1463" y="425"/>
                    <a:pt x="1554" y="209"/>
                    <a:pt x="1638"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a:off x="3356837" y="2921029"/>
              <a:ext cx="311594" cy="137078"/>
            </a:xfrm>
            <a:custGeom>
              <a:avLst/>
              <a:gdLst/>
              <a:ahLst/>
              <a:cxnLst/>
              <a:rect l="l" t="t" r="r" b="b"/>
              <a:pathLst>
                <a:path w="6392" h="2812" extrusionOk="0">
                  <a:moveTo>
                    <a:pt x="5991" y="0"/>
                  </a:moveTo>
                  <a:cubicBezTo>
                    <a:pt x="5988" y="0"/>
                    <a:pt x="5984" y="1"/>
                    <a:pt x="5981" y="3"/>
                  </a:cubicBezTo>
                  <a:cubicBezTo>
                    <a:pt x="5959" y="18"/>
                    <a:pt x="5950" y="46"/>
                    <a:pt x="5944" y="70"/>
                  </a:cubicBezTo>
                  <a:cubicBezTo>
                    <a:pt x="5934" y="112"/>
                    <a:pt x="5932" y="154"/>
                    <a:pt x="5930" y="197"/>
                  </a:cubicBezTo>
                  <a:cubicBezTo>
                    <a:pt x="5932" y="227"/>
                    <a:pt x="5914" y="260"/>
                    <a:pt x="5887" y="260"/>
                  </a:cubicBezTo>
                  <a:cubicBezTo>
                    <a:pt x="5880" y="260"/>
                    <a:pt x="5872" y="258"/>
                    <a:pt x="5863" y="252"/>
                  </a:cubicBezTo>
                  <a:cubicBezTo>
                    <a:pt x="5828" y="207"/>
                    <a:pt x="5797" y="159"/>
                    <a:pt x="5747" y="126"/>
                  </a:cubicBezTo>
                  <a:cubicBezTo>
                    <a:pt x="5725" y="113"/>
                    <a:pt x="5699" y="95"/>
                    <a:pt x="5673" y="95"/>
                  </a:cubicBezTo>
                  <a:cubicBezTo>
                    <a:pt x="5667" y="95"/>
                    <a:pt x="5661" y="96"/>
                    <a:pt x="5655" y="98"/>
                  </a:cubicBezTo>
                  <a:cubicBezTo>
                    <a:pt x="5614" y="145"/>
                    <a:pt x="5730" y="239"/>
                    <a:pt x="5764" y="275"/>
                  </a:cubicBezTo>
                  <a:cubicBezTo>
                    <a:pt x="5788" y="295"/>
                    <a:pt x="5813" y="316"/>
                    <a:pt x="5837" y="337"/>
                  </a:cubicBezTo>
                  <a:cubicBezTo>
                    <a:pt x="5845" y="344"/>
                    <a:pt x="5858" y="355"/>
                    <a:pt x="5860" y="373"/>
                  </a:cubicBezTo>
                  <a:cubicBezTo>
                    <a:pt x="5862" y="405"/>
                    <a:pt x="5842" y="419"/>
                    <a:pt x="5818" y="419"/>
                  </a:cubicBezTo>
                  <a:cubicBezTo>
                    <a:pt x="5801" y="419"/>
                    <a:pt x="5782" y="411"/>
                    <a:pt x="5769" y="398"/>
                  </a:cubicBezTo>
                  <a:cubicBezTo>
                    <a:pt x="5755" y="394"/>
                    <a:pt x="5742" y="393"/>
                    <a:pt x="5731" y="393"/>
                  </a:cubicBezTo>
                  <a:cubicBezTo>
                    <a:pt x="5677" y="393"/>
                    <a:pt x="5646" y="428"/>
                    <a:pt x="5632" y="489"/>
                  </a:cubicBezTo>
                  <a:cubicBezTo>
                    <a:pt x="5627" y="504"/>
                    <a:pt x="5623" y="519"/>
                    <a:pt x="5615" y="531"/>
                  </a:cubicBezTo>
                  <a:cubicBezTo>
                    <a:pt x="5607" y="542"/>
                    <a:pt x="5595" y="547"/>
                    <a:pt x="5583" y="547"/>
                  </a:cubicBezTo>
                  <a:cubicBezTo>
                    <a:pt x="5565" y="547"/>
                    <a:pt x="5546" y="537"/>
                    <a:pt x="5543" y="518"/>
                  </a:cubicBezTo>
                  <a:cubicBezTo>
                    <a:pt x="5530" y="449"/>
                    <a:pt x="5470" y="403"/>
                    <a:pt x="5414" y="365"/>
                  </a:cubicBezTo>
                  <a:lnTo>
                    <a:pt x="5414" y="365"/>
                  </a:lnTo>
                  <a:cubicBezTo>
                    <a:pt x="5416" y="425"/>
                    <a:pt x="5440" y="481"/>
                    <a:pt x="5465" y="535"/>
                  </a:cubicBezTo>
                  <a:cubicBezTo>
                    <a:pt x="5487" y="569"/>
                    <a:pt x="5502" y="627"/>
                    <a:pt x="5444" y="633"/>
                  </a:cubicBezTo>
                  <a:cubicBezTo>
                    <a:pt x="5434" y="630"/>
                    <a:pt x="5425" y="629"/>
                    <a:pt x="5415" y="629"/>
                  </a:cubicBezTo>
                  <a:cubicBezTo>
                    <a:pt x="5395" y="629"/>
                    <a:pt x="5377" y="636"/>
                    <a:pt x="5362" y="653"/>
                  </a:cubicBezTo>
                  <a:cubicBezTo>
                    <a:pt x="5338" y="685"/>
                    <a:pt x="5337" y="728"/>
                    <a:pt x="5327" y="765"/>
                  </a:cubicBezTo>
                  <a:cubicBezTo>
                    <a:pt x="5342" y="772"/>
                    <a:pt x="5356" y="781"/>
                    <a:pt x="5368" y="793"/>
                  </a:cubicBezTo>
                  <a:cubicBezTo>
                    <a:pt x="5375" y="800"/>
                    <a:pt x="5389" y="818"/>
                    <a:pt x="5375" y="825"/>
                  </a:cubicBezTo>
                  <a:cubicBezTo>
                    <a:pt x="5373" y="826"/>
                    <a:pt x="5372" y="826"/>
                    <a:pt x="5371" y="826"/>
                  </a:cubicBezTo>
                  <a:cubicBezTo>
                    <a:pt x="5368" y="826"/>
                    <a:pt x="5365" y="825"/>
                    <a:pt x="5363" y="822"/>
                  </a:cubicBezTo>
                  <a:cubicBezTo>
                    <a:pt x="5344" y="810"/>
                    <a:pt x="5322" y="806"/>
                    <a:pt x="5301" y="804"/>
                  </a:cubicBezTo>
                  <a:cubicBezTo>
                    <a:pt x="5297" y="805"/>
                    <a:pt x="5294" y="806"/>
                    <a:pt x="5290" y="806"/>
                  </a:cubicBezTo>
                  <a:cubicBezTo>
                    <a:pt x="5288" y="806"/>
                    <a:pt x="5287" y="806"/>
                    <a:pt x="5285" y="806"/>
                  </a:cubicBezTo>
                  <a:cubicBezTo>
                    <a:pt x="5284" y="806"/>
                    <a:pt x="5282" y="806"/>
                    <a:pt x="5281" y="804"/>
                  </a:cubicBezTo>
                  <a:cubicBezTo>
                    <a:pt x="5271" y="806"/>
                    <a:pt x="5261" y="807"/>
                    <a:pt x="5252" y="809"/>
                  </a:cubicBezTo>
                  <a:cubicBezTo>
                    <a:pt x="5203" y="818"/>
                    <a:pt x="5163" y="849"/>
                    <a:pt x="5124" y="877"/>
                  </a:cubicBezTo>
                  <a:cubicBezTo>
                    <a:pt x="5103" y="892"/>
                    <a:pt x="5070" y="915"/>
                    <a:pt x="5044" y="915"/>
                  </a:cubicBezTo>
                  <a:cubicBezTo>
                    <a:pt x="5027" y="915"/>
                    <a:pt x="5014" y="906"/>
                    <a:pt x="5007" y="881"/>
                  </a:cubicBezTo>
                  <a:cubicBezTo>
                    <a:pt x="5005" y="868"/>
                    <a:pt x="5011" y="855"/>
                    <a:pt x="5017" y="843"/>
                  </a:cubicBezTo>
                  <a:cubicBezTo>
                    <a:pt x="5042" y="797"/>
                    <a:pt x="5042" y="743"/>
                    <a:pt x="5042" y="692"/>
                  </a:cubicBezTo>
                  <a:lnTo>
                    <a:pt x="5042" y="692"/>
                  </a:lnTo>
                  <a:cubicBezTo>
                    <a:pt x="5017" y="708"/>
                    <a:pt x="4996" y="733"/>
                    <a:pt x="4983" y="760"/>
                  </a:cubicBezTo>
                  <a:cubicBezTo>
                    <a:pt x="4959" y="796"/>
                    <a:pt x="4950" y="894"/>
                    <a:pt x="4899" y="894"/>
                  </a:cubicBezTo>
                  <a:cubicBezTo>
                    <a:pt x="4892" y="894"/>
                    <a:pt x="4884" y="893"/>
                    <a:pt x="4876" y="889"/>
                  </a:cubicBezTo>
                  <a:cubicBezTo>
                    <a:pt x="4839" y="855"/>
                    <a:pt x="4801" y="809"/>
                    <a:pt x="4746" y="809"/>
                  </a:cubicBezTo>
                  <a:lnTo>
                    <a:pt x="4743" y="809"/>
                  </a:lnTo>
                  <a:cubicBezTo>
                    <a:pt x="4740" y="868"/>
                    <a:pt x="4786" y="916"/>
                    <a:pt x="4791" y="971"/>
                  </a:cubicBezTo>
                  <a:cubicBezTo>
                    <a:pt x="4785" y="1002"/>
                    <a:pt x="4767" y="1010"/>
                    <a:pt x="4746" y="1010"/>
                  </a:cubicBezTo>
                  <a:cubicBezTo>
                    <a:pt x="4726" y="1010"/>
                    <a:pt x="4703" y="1003"/>
                    <a:pt x="4684" y="1000"/>
                  </a:cubicBezTo>
                  <a:cubicBezTo>
                    <a:pt x="4679" y="999"/>
                    <a:pt x="4673" y="998"/>
                    <a:pt x="4667" y="998"/>
                  </a:cubicBezTo>
                  <a:cubicBezTo>
                    <a:pt x="4623" y="998"/>
                    <a:pt x="4580" y="1027"/>
                    <a:pt x="4581" y="1075"/>
                  </a:cubicBezTo>
                  <a:cubicBezTo>
                    <a:pt x="4571" y="1124"/>
                    <a:pt x="4629" y="1214"/>
                    <a:pt x="4568" y="1237"/>
                  </a:cubicBezTo>
                  <a:cubicBezTo>
                    <a:pt x="4565" y="1238"/>
                    <a:pt x="4562" y="1238"/>
                    <a:pt x="4559" y="1238"/>
                  </a:cubicBezTo>
                  <a:cubicBezTo>
                    <a:pt x="4500" y="1238"/>
                    <a:pt x="4505" y="1143"/>
                    <a:pt x="4502" y="1100"/>
                  </a:cubicBezTo>
                  <a:cubicBezTo>
                    <a:pt x="4497" y="1000"/>
                    <a:pt x="4584" y="930"/>
                    <a:pt x="4679" y="930"/>
                  </a:cubicBezTo>
                  <a:cubicBezTo>
                    <a:pt x="4684" y="930"/>
                    <a:pt x="4690" y="930"/>
                    <a:pt x="4695" y="931"/>
                  </a:cubicBezTo>
                  <a:cubicBezTo>
                    <a:pt x="4680" y="880"/>
                    <a:pt x="4650" y="780"/>
                    <a:pt x="4723" y="766"/>
                  </a:cubicBezTo>
                  <a:cubicBezTo>
                    <a:pt x="4736" y="766"/>
                    <a:pt x="4746" y="771"/>
                    <a:pt x="4757" y="776"/>
                  </a:cubicBezTo>
                  <a:cubicBezTo>
                    <a:pt x="4798" y="794"/>
                    <a:pt x="4844" y="798"/>
                    <a:pt x="4883" y="823"/>
                  </a:cubicBezTo>
                  <a:cubicBezTo>
                    <a:pt x="4910" y="756"/>
                    <a:pt x="4947" y="688"/>
                    <a:pt x="5011" y="648"/>
                  </a:cubicBezTo>
                  <a:cubicBezTo>
                    <a:pt x="5022" y="640"/>
                    <a:pt x="5038" y="634"/>
                    <a:pt x="5053" y="634"/>
                  </a:cubicBezTo>
                  <a:cubicBezTo>
                    <a:pt x="5065" y="634"/>
                    <a:pt x="5077" y="639"/>
                    <a:pt x="5084" y="652"/>
                  </a:cubicBezTo>
                  <a:cubicBezTo>
                    <a:pt x="5093" y="701"/>
                    <a:pt x="5088" y="752"/>
                    <a:pt x="5091" y="801"/>
                  </a:cubicBezTo>
                  <a:cubicBezTo>
                    <a:pt x="5135" y="770"/>
                    <a:pt x="5193" y="749"/>
                    <a:pt x="5249" y="749"/>
                  </a:cubicBezTo>
                  <a:cubicBezTo>
                    <a:pt x="5252" y="749"/>
                    <a:pt x="5254" y="749"/>
                    <a:pt x="5257" y="749"/>
                  </a:cubicBezTo>
                  <a:cubicBezTo>
                    <a:pt x="5258" y="735"/>
                    <a:pt x="5261" y="722"/>
                    <a:pt x="5263" y="711"/>
                  </a:cubicBezTo>
                  <a:cubicBezTo>
                    <a:pt x="5270" y="687"/>
                    <a:pt x="5280" y="664"/>
                    <a:pt x="5293" y="644"/>
                  </a:cubicBezTo>
                  <a:cubicBezTo>
                    <a:pt x="5282" y="633"/>
                    <a:pt x="5270" y="625"/>
                    <a:pt x="5260" y="616"/>
                  </a:cubicBezTo>
                  <a:cubicBezTo>
                    <a:pt x="5225" y="592"/>
                    <a:pt x="5187" y="585"/>
                    <a:pt x="5147" y="585"/>
                  </a:cubicBezTo>
                  <a:cubicBezTo>
                    <a:pt x="5119" y="585"/>
                    <a:pt x="5091" y="588"/>
                    <a:pt x="5064" y="591"/>
                  </a:cubicBezTo>
                  <a:cubicBezTo>
                    <a:pt x="5052" y="592"/>
                    <a:pt x="5039" y="595"/>
                    <a:pt x="5027" y="595"/>
                  </a:cubicBezTo>
                  <a:cubicBezTo>
                    <a:pt x="5024" y="595"/>
                    <a:pt x="5021" y="595"/>
                    <a:pt x="5018" y="594"/>
                  </a:cubicBezTo>
                  <a:cubicBezTo>
                    <a:pt x="4985" y="590"/>
                    <a:pt x="4970" y="548"/>
                    <a:pt x="4991" y="523"/>
                  </a:cubicBezTo>
                  <a:cubicBezTo>
                    <a:pt x="5021" y="481"/>
                    <a:pt x="5038" y="434"/>
                    <a:pt x="5048" y="382"/>
                  </a:cubicBezTo>
                  <a:lnTo>
                    <a:pt x="5048" y="382"/>
                  </a:lnTo>
                  <a:cubicBezTo>
                    <a:pt x="5002" y="389"/>
                    <a:pt x="4960" y="417"/>
                    <a:pt x="4930" y="452"/>
                  </a:cubicBezTo>
                  <a:cubicBezTo>
                    <a:pt x="4901" y="479"/>
                    <a:pt x="4873" y="559"/>
                    <a:pt x="4829" y="559"/>
                  </a:cubicBezTo>
                  <a:cubicBezTo>
                    <a:pt x="4820" y="559"/>
                    <a:pt x="4811" y="555"/>
                    <a:pt x="4800" y="547"/>
                  </a:cubicBezTo>
                  <a:cubicBezTo>
                    <a:pt x="4769" y="486"/>
                    <a:pt x="4735" y="425"/>
                    <a:pt x="4667" y="398"/>
                  </a:cubicBezTo>
                  <a:lnTo>
                    <a:pt x="4667" y="398"/>
                  </a:lnTo>
                  <a:cubicBezTo>
                    <a:pt x="4641" y="462"/>
                    <a:pt x="4666" y="534"/>
                    <a:pt x="4677" y="598"/>
                  </a:cubicBezTo>
                  <a:cubicBezTo>
                    <a:pt x="4681" y="618"/>
                    <a:pt x="4686" y="639"/>
                    <a:pt x="4673" y="656"/>
                  </a:cubicBezTo>
                  <a:cubicBezTo>
                    <a:pt x="4663" y="670"/>
                    <a:pt x="4650" y="674"/>
                    <a:pt x="4635" y="674"/>
                  </a:cubicBezTo>
                  <a:cubicBezTo>
                    <a:pt x="4621" y="674"/>
                    <a:pt x="4607" y="670"/>
                    <a:pt x="4592" y="670"/>
                  </a:cubicBezTo>
                  <a:cubicBezTo>
                    <a:pt x="4585" y="670"/>
                    <a:pt x="4579" y="671"/>
                    <a:pt x="4572" y="673"/>
                  </a:cubicBezTo>
                  <a:cubicBezTo>
                    <a:pt x="4505" y="699"/>
                    <a:pt x="4562" y="794"/>
                    <a:pt x="4522" y="839"/>
                  </a:cubicBezTo>
                  <a:cubicBezTo>
                    <a:pt x="4514" y="848"/>
                    <a:pt x="4504" y="851"/>
                    <a:pt x="4493" y="851"/>
                  </a:cubicBezTo>
                  <a:cubicBezTo>
                    <a:pt x="4479" y="851"/>
                    <a:pt x="4464" y="846"/>
                    <a:pt x="4451" y="844"/>
                  </a:cubicBezTo>
                  <a:cubicBezTo>
                    <a:pt x="4391" y="847"/>
                    <a:pt x="4322" y="862"/>
                    <a:pt x="4275" y="902"/>
                  </a:cubicBezTo>
                  <a:cubicBezTo>
                    <a:pt x="4242" y="932"/>
                    <a:pt x="4229" y="975"/>
                    <a:pt x="4201" y="1008"/>
                  </a:cubicBezTo>
                  <a:cubicBezTo>
                    <a:pt x="4195" y="1018"/>
                    <a:pt x="4183" y="1023"/>
                    <a:pt x="4171" y="1023"/>
                  </a:cubicBezTo>
                  <a:cubicBezTo>
                    <a:pt x="4163" y="1023"/>
                    <a:pt x="4154" y="1021"/>
                    <a:pt x="4148" y="1016"/>
                  </a:cubicBezTo>
                  <a:cubicBezTo>
                    <a:pt x="4115" y="988"/>
                    <a:pt x="4146" y="949"/>
                    <a:pt x="4165" y="923"/>
                  </a:cubicBezTo>
                  <a:cubicBezTo>
                    <a:pt x="4158" y="863"/>
                    <a:pt x="4143" y="806"/>
                    <a:pt x="4118" y="748"/>
                  </a:cubicBezTo>
                  <a:cubicBezTo>
                    <a:pt x="4075" y="798"/>
                    <a:pt x="4058" y="862"/>
                    <a:pt x="4032" y="922"/>
                  </a:cubicBezTo>
                  <a:cubicBezTo>
                    <a:pt x="4023" y="932"/>
                    <a:pt x="4014" y="936"/>
                    <a:pt x="4005" y="936"/>
                  </a:cubicBezTo>
                  <a:cubicBezTo>
                    <a:pt x="3980" y="936"/>
                    <a:pt x="3955" y="908"/>
                    <a:pt x="3939" y="890"/>
                  </a:cubicBezTo>
                  <a:cubicBezTo>
                    <a:pt x="3907" y="856"/>
                    <a:pt x="3868" y="828"/>
                    <a:pt x="3825" y="812"/>
                  </a:cubicBezTo>
                  <a:lnTo>
                    <a:pt x="3825" y="812"/>
                  </a:lnTo>
                  <a:cubicBezTo>
                    <a:pt x="3817" y="870"/>
                    <a:pt x="3856" y="918"/>
                    <a:pt x="3866" y="970"/>
                  </a:cubicBezTo>
                  <a:cubicBezTo>
                    <a:pt x="3866" y="995"/>
                    <a:pt x="3845" y="1014"/>
                    <a:pt x="3822" y="1014"/>
                  </a:cubicBezTo>
                  <a:cubicBezTo>
                    <a:pt x="3820" y="1014"/>
                    <a:pt x="3819" y="1014"/>
                    <a:pt x="3817" y="1014"/>
                  </a:cubicBezTo>
                  <a:cubicBezTo>
                    <a:pt x="3781" y="1004"/>
                    <a:pt x="3744" y="990"/>
                    <a:pt x="3708" y="990"/>
                  </a:cubicBezTo>
                  <a:cubicBezTo>
                    <a:pt x="3694" y="990"/>
                    <a:pt x="3680" y="992"/>
                    <a:pt x="3667" y="997"/>
                  </a:cubicBezTo>
                  <a:cubicBezTo>
                    <a:pt x="3658" y="1000"/>
                    <a:pt x="3639" y="1006"/>
                    <a:pt x="3647" y="1018"/>
                  </a:cubicBezTo>
                  <a:cubicBezTo>
                    <a:pt x="3671" y="1073"/>
                    <a:pt x="3763" y="1106"/>
                    <a:pt x="3753" y="1172"/>
                  </a:cubicBezTo>
                  <a:cubicBezTo>
                    <a:pt x="3743" y="1199"/>
                    <a:pt x="3724" y="1206"/>
                    <a:pt x="3701" y="1206"/>
                  </a:cubicBezTo>
                  <a:cubicBezTo>
                    <a:pt x="3677" y="1206"/>
                    <a:pt x="3651" y="1199"/>
                    <a:pt x="3628" y="1199"/>
                  </a:cubicBezTo>
                  <a:cubicBezTo>
                    <a:pt x="3623" y="1199"/>
                    <a:pt x="3618" y="1200"/>
                    <a:pt x="3613" y="1200"/>
                  </a:cubicBezTo>
                  <a:cubicBezTo>
                    <a:pt x="3526" y="1202"/>
                    <a:pt x="3476" y="1278"/>
                    <a:pt x="3486" y="1361"/>
                  </a:cubicBezTo>
                  <a:cubicBezTo>
                    <a:pt x="3487" y="1404"/>
                    <a:pt x="3517" y="1467"/>
                    <a:pt x="3463" y="1490"/>
                  </a:cubicBezTo>
                  <a:cubicBezTo>
                    <a:pt x="3452" y="1495"/>
                    <a:pt x="3441" y="1496"/>
                    <a:pt x="3430" y="1496"/>
                  </a:cubicBezTo>
                  <a:cubicBezTo>
                    <a:pt x="3421" y="1496"/>
                    <a:pt x="3412" y="1495"/>
                    <a:pt x="3403" y="1495"/>
                  </a:cubicBezTo>
                  <a:cubicBezTo>
                    <a:pt x="3399" y="1495"/>
                    <a:pt x="3395" y="1495"/>
                    <a:pt x="3392" y="1496"/>
                  </a:cubicBezTo>
                  <a:cubicBezTo>
                    <a:pt x="3337" y="1499"/>
                    <a:pt x="3289" y="1522"/>
                    <a:pt x="3238" y="1541"/>
                  </a:cubicBezTo>
                  <a:cubicBezTo>
                    <a:pt x="3234" y="1542"/>
                    <a:pt x="3230" y="1543"/>
                    <a:pt x="3226" y="1543"/>
                  </a:cubicBezTo>
                  <a:cubicBezTo>
                    <a:pt x="3221" y="1543"/>
                    <a:pt x="3216" y="1542"/>
                    <a:pt x="3212" y="1540"/>
                  </a:cubicBezTo>
                  <a:cubicBezTo>
                    <a:pt x="3210" y="1541"/>
                    <a:pt x="3207" y="1541"/>
                    <a:pt x="3205" y="1541"/>
                  </a:cubicBezTo>
                  <a:cubicBezTo>
                    <a:pt x="3197" y="1541"/>
                    <a:pt x="3190" y="1535"/>
                    <a:pt x="3196" y="1521"/>
                  </a:cubicBezTo>
                  <a:cubicBezTo>
                    <a:pt x="3193" y="1510"/>
                    <a:pt x="3196" y="1498"/>
                    <a:pt x="3204" y="1490"/>
                  </a:cubicBezTo>
                  <a:cubicBezTo>
                    <a:pt x="3213" y="1437"/>
                    <a:pt x="3206" y="1381"/>
                    <a:pt x="3205" y="1328"/>
                  </a:cubicBezTo>
                  <a:lnTo>
                    <a:pt x="3205" y="1328"/>
                  </a:lnTo>
                  <a:cubicBezTo>
                    <a:pt x="3148" y="1367"/>
                    <a:pt x="3114" y="1430"/>
                    <a:pt x="3086" y="1494"/>
                  </a:cubicBezTo>
                  <a:cubicBezTo>
                    <a:pt x="3082" y="1519"/>
                    <a:pt x="3063" y="1536"/>
                    <a:pt x="3041" y="1536"/>
                  </a:cubicBezTo>
                  <a:cubicBezTo>
                    <a:pt x="3033" y="1536"/>
                    <a:pt x="3025" y="1534"/>
                    <a:pt x="3017" y="1529"/>
                  </a:cubicBezTo>
                  <a:cubicBezTo>
                    <a:pt x="2974" y="1501"/>
                    <a:pt x="2929" y="1471"/>
                    <a:pt x="2879" y="1455"/>
                  </a:cubicBezTo>
                  <a:lnTo>
                    <a:pt x="2879" y="1455"/>
                  </a:lnTo>
                  <a:cubicBezTo>
                    <a:pt x="2892" y="1499"/>
                    <a:pt x="2920" y="1531"/>
                    <a:pt x="2951" y="1565"/>
                  </a:cubicBezTo>
                  <a:cubicBezTo>
                    <a:pt x="2967" y="1580"/>
                    <a:pt x="2983" y="1600"/>
                    <a:pt x="2976" y="1623"/>
                  </a:cubicBezTo>
                  <a:cubicBezTo>
                    <a:pt x="2968" y="1650"/>
                    <a:pt x="2938" y="1655"/>
                    <a:pt x="2914" y="1658"/>
                  </a:cubicBezTo>
                  <a:cubicBezTo>
                    <a:pt x="2889" y="1663"/>
                    <a:pt x="2870" y="1675"/>
                    <a:pt x="2851" y="1689"/>
                  </a:cubicBezTo>
                  <a:cubicBezTo>
                    <a:pt x="2891" y="1721"/>
                    <a:pt x="2923" y="1768"/>
                    <a:pt x="2940" y="1815"/>
                  </a:cubicBezTo>
                  <a:cubicBezTo>
                    <a:pt x="2990" y="1776"/>
                    <a:pt x="3052" y="1748"/>
                    <a:pt x="3114" y="1748"/>
                  </a:cubicBezTo>
                  <a:cubicBezTo>
                    <a:pt x="3141" y="1748"/>
                    <a:pt x="3169" y="1753"/>
                    <a:pt x="3195" y="1766"/>
                  </a:cubicBezTo>
                  <a:cubicBezTo>
                    <a:pt x="3210" y="1741"/>
                    <a:pt x="3237" y="1717"/>
                    <a:pt x="3250" y="1698"/>
                  </a:cubicBezTo>
                  <a:cubicBezTo>
                    <a:pt x="3293" y="1636"/>
                    <a:pt x="3366" y="1599"/>
                    <a:pt x="3439" y="1599"/>
                  </a:cubicBezTo>
                  <a:cubicBezTo>
                    <a:pt x="3491" y="1599"/>
                    <a:pt x="3543" y="1619"/>
                    <a:pt x="3583" y="1661"/>
                  </a:cubicBezTo>
                  <a:cubicBezTo>
                    <a:pt x="3618" y="1618"/>
                    <a:pt x="3657" y="1567"/>
                    <a:pt x="3715" y="1567"/>
                  </a:cubicBezTo>
                  <a:cubicBezTo>
                    <a:pt x="3720" y="1567"/>
                    <a:pt x="3725" y="1567"/>
                    <a:pt x="3730" y="1568"/>
                  </a:cubicBezTo>
                  <a:cubicBezTo>
                    <a:pt x="3765" y="1414"/>
                    <a:pt x="3814" y="1332"/>
                    <a:pt x="3867" y="1332"/>
                  </a:cubicBezTo>
                  <a:cubicBezTo>
                    <a:pt x="3916" y="1332"/>
                    <a:pt x="3968" y="1402"/>
                    <a:pt x="4014" y="1548"/>
                  </a:cubicBezTo>
                  <a:cubicBezTo>
                    <a:pt x="4058" y="1502"/>
                    <a:pt x="4128" y="1442"/>
                    <a:pt x="4195" y="1442"/>
                  </a:cubicBezTo>
                  <a:cubicBezTo>
                    <a:pt x="4219" y="1442"/>
                    <a:pt x="4243" y="1449"/>
                    <a:pt x="4265" y="1468"/>
                  </a:cubicBezTo>
                  <a:cubicBezTo>
                    <a:pt x="4313" y="1529"/>
                    <a:pt x="4233" y="1586"/>
                    <a:pt x="4208" y="1641"/>
                  </a:cubicBezTo>
                  <a:cubicBezTo>
                    <a:pt x="4283" y="1646"/>
                    <a:pt x="4352" y="1697"/>
                    <a:pt x="4369" y="1772"/>
                  </a:cubicBezTo>
                  <a:cubicBezTo>
                    <a:pt x="4450" y="1773"/>
                    <a:pt x="4529" y="1819"/>
                    <a:pt x="4561" y="1893"/>
                  </a:cubicBezTo>
                  <a:cubicBezTo>
                    <a:pt x="4574" y="1889"/>
                    <a:pt x="4589" y="1886"/>
                    <a:pt x="4603" y="1885"/>
                  </a:cubicBezTo>
                  <a:cubicBezTo>
                    <a:pt x="4631" y="1820"/>
                    <a:pt x="4680" y="1754"/>
                    <a:pt x="4757" y="1750"/>
                  </a:cubicBezTo>
                  <a:cubicBezTo>
                    <a:pt x="4740" y="1693"/>
                    <a:pt x="4666" y="1574"/>
                    <a:pt x="4736" y="1534"/>
                  </a:cubicBezTo>
                  <a:cubicBezTo>
                    <a:pt x="4742" y="1532"/>
                    <a:pt x="4747" y="1531"/>
                    <a:pt x="4753" y="1531"/>
                  </a:cubicBezTo>
                  <a:cubicBezTo>
                    <a:pt x="4772" y="1531"/>
                    <a:pt x="4789" y="1542"/>
                    <a:pt x="4804" y="1551"/>
                  </a:cubicBezTo>
                  <a:cubicBezTo>
                    <a:pt x="4843" y="1573"/>
                    <a:pt x="4883" y="1596"/>
                    <a:pt x="4915" y="1629"/>
                  </a:cubicBezTo>
                  <a:cubicBezTo>
                    <a:pt x="4942" y="1580"/>
                    <a:pt x="4972" y="1467"/>
                    <a:pt x="5037" y="1467"/>
                  </a:cubicBezTo>
                  <a:cubicBezTo>
                    <a:pt x="5045" y="1467"/>
                    <a:pt x="5053" y="1469"/>
                    <a:pt x="5062" y="1473"/>
                  </a:cubicBezTo>
                  <a:cubicBezTo>
                    <a:pt x="5088" y="1487"/>
                    <a:pt x="5091" y="1520"/>
                    <a:pt x="5091" y="1546"/>
                  </a:cubicBezTo>
                  <a:cubicBezTo>
                    <a:pt x="5090" y="1593"/>
                    <a:pt x="5095" y="1643"/>
                    <a:pt x="5080" y="1688"/>
                  </a:cubicBezTo>
                  <a:cubicBezTo>
                    <a:pt x="5077" y="1696"/>
                    <a:pt x="5071" y="1699"/>
                    <a:pt x="5064" y="1699"/>
                  </a:cubicBezTo>
                  <a:cubicBezTo>
                    <a:pt x="5052" y="1699"/>
                    <a:pt x="5039" y="1686"/>
                    <a:pt x="5048" y="1671"/>
                  </a:cubicBezTo>
                  <a:cubicBezTo>
                    <a:pt x="5052" y="1634"/>
                    <a:pt x="5040" y="1595"/>
                    <a:pt x="5029" y="1561"/>
                  </a:cubicBezTo>
                  <a:cubicBezTo>
                    <a:pt x="5006" y="1585"/>
                    <a:pt x="4989" y="1612"/>
                    <a:pt x="4974" y="1642"/>
                  </a:cubicBezTo>
                  <a:cubicBezTo>
                    <a:pt x="4965" y="1671"/>
                    <a:pt x="4943" y="1702"/>
                    <a:pt x="4914" y="1702"/>
                  </a:cubicBezTo>
                  <a:cubicBezTo>
                    <a:pt x="4905" y="1702"/>
                    <a:pt x="4896" y="1699"/>
                    <a:pt x="4886" y="1692"/>
                  </a:cubicBezTo>
                  <a:cubicBezTo>
                    <a:pt x="4853" y="1666"/>
                    <a:pt x="4823" y="1638"/>
                    <a:pt x="4782" y="1622"/>
                  </a:cubicBezTo>
                  <a:lnTo>
                    <a:pt x="4782" y="1622"/>
                  </a:lnTo>
                  <a:cubicBezTo>
                    <a:pt x="4788" y="1671"/>
                    <a:pt x="4809" y="1717"/>
                    <a:pt x="4833" y="1760"/>
                  </a:cubicBezTo>
                  <a:cubicBezTo>
                    <a:pt x="4851" y="1780"/>
                    <a:pt x="4850" y="1814"/>
                    <a:pt x="4824" y="1825"/>
                  </a:cubicBezTo>
                  <a:cubicBezTo>
                    <a:pt x="4818" y="1828"/>
                    <a:pt x="4811" y="1828"/>
                    <a:pt x="4805" y="1828"/>
                  </a:cubicBezTo>
                  <a:cubicBezTo>
                    <a:pt x="4791" y="1828"/>
                    <a:pt x="4777" y="1825"/>
                    <a:pt x="4764" y="1825"/>
                  </a:cubicBezTo>
                  <a:cubicBezTo>
                    <a:pt x="4753" y="1825"/>
                    <a:pt x="4742" y="1827"/>
                    <a:pt x="4732" y="1836"/>
                  </a:cubicBezTo>
                  <a:cubicBezTo>
                    <a:pt x="4698" y="1861"/>
                    <a:pt x="4692" y="1905"/>
                    <a:pt x="4673" y="1940"/>
                  </a:cubicBezTo>
                  <a:cubicBezTo>
                    <a:pt x="4661" y="1959"/>
                    <a:pt x="4642" y="1965"/>
                    <a:pt x="4621" y="1965"/>
                  </a:cubicBezTo>
                  <a:cubicBezTo>
                    <a:pt x="4614" y="1965"/>
                    <a:pt x="4606" y="1964"/>
                    <a:pt x="4598" y="1963"/>
                  </a:cubicBezTo>
                  <a:cubicBezTo>
                    <a:pt x="4594" y="1963"/>
                    <a:pt x="4589" y="1962"/>
                    <a:pt x="4585" y="1962"/>
                  </a:cubicBezTo>
                  <a:cubicBezTo>
                    <a:pt x="4496" y="1962"/>
                    <a:pt x="4430" y="2030"/>
                    <a:pt x="4365" y="2082"/>
                  </a:cubicBezTo>
                  <a:cubicBezTo>
                    <a:pt x="4360" y="2086"/>
                    <a:pt x="4354" y="2088"/>
                    <a:pt x="4348" y="2088"/>
                  </a:cubicBezTo>
                  <a:cubicBezTo>
                    <a:pt x="4343" y="2088"/>
                    <a:pt x="4337" y="2086"/>
                    <a:pt x="4333" y="2082"/>
                  </a:cubicBezTo>
                  <a:cubicBezTo>
                    <a:pt x="4323" y="2073"/>
                    <a:pt x="4323" y="2059"/>
                    <a:pt x="4333" y="2049"/>
                  </a:cubicBezTo>
                  <a:cubicBezTo>
                    <a:pt x="4352" y="2029"/>
                    <a:pt x="4369" y="2008"/>
                    <a:pt x="4390" y="1990"/>
                  </a:cubicBezTo>
                  <a:cubicBezTo>
                    <a:pt x="4426" y="1956"/>
                    <a:pt x="4468" y="1927"/>
                    <a:pt x="4513" y="1908"/>
                  </a:cubicBezTo>
                  <a:cubicBezTo>
                    <a:pt x="4504" y="1897"/>
                    <a:pt x="4492" y="1887"/>
                    <a:pt x="4480" y="1878"/>
                  </a:cubicBezTo>
                  <a:cubicBezTo>
                    <a:pt x="4430" y="1830"/>
                    <a:pt x="4281" y="1896"/>
                    <a:pt x="4312" y="1787"/>
                  </a:cubicBezTo>
                  <a:cubicBezTo>
                    <a:pt x="4317" y="1747"/>
                    <a:pt x="4289" y="1708"/>
                    <a:pt x="4249" y="1700"/>
                  </a:cubicBezTo>
                  <a:cubicBezTo>
                    <a:pt x="4243" y="1699"/>
                    <a:pt x="4238" y="1699"/>
                    <a:pt x="4232" y="1699"/>
                  </a:cubicBezTo>
                  <a:cubicBezTo>
                    <a:pt x="4205" y="1699"/>
                    <a:pt x="4178" y="1710"/>
                    <a:pt x="4151" y="1712"/>
                  </a:cubicBezTo>
                  <a:cubicBezTo>
                    <a:pt x="4111" y="1711"/>
                    <a:pt x="4104" y="1661"/>
                    <a:pt x="4131" y="1636"/>
                  </a:cubicBezTo>
                  <a:cubicBezTo>
                    <a:pt x="4161" y="1599"/>
                    <a:pt x="4192" y="1563"/>
                    <a:pt x="4212" y="1516"/>
                  </a:cubicBezTo>
                  <a:cubicBezTo>
                    <a:pt x="4205" y="1514"/>
                    <a:pt x="4199" y="1514"/>
                    <a:pt x="4192" y="1514"/>
                  </a:cubicBezTo>
                  <a:cubicBezTo>
                    <a:pt x="4126" y="1514"/>
                    <a:pt x="4076" y="1580"/>
                    <a:pt x="4031" y="1623"/>
                  </a:cubicBezTo>
                  <a:cubicBezTo>
                    <a:pt x="4021" y="1638"/>
                    <a:pt x="4005" y="1653"/>
                    <a:pt x="3988" y="1653"/>
                  </a:cubicBezTo>
                  <a:cubicBezTo>
                    <a:pt x="3981" y="1653"/>
                    <a:pt x="3974" y="1650"/>
                    <a:pt x="3967" y="1645"/>
                  </a:cubicBezTo>
                  <a:cubicBezTo>
                    <a:pt x="3953" y="1635"/>
                    <a:pt x="3952" y="1617"/>
                    <a:pt x="3950" y="1602"/>
                  </a:cubicBezTo>
                  <a:cubicBezTo>
                    <a:pt x="3944" y="1537"/>
                    <a:pt x="3910" y="1475"/>
                    <a:pt x="3869" y="1423"/>
                  </a:cubicBezTo>
                  <a:cubicBezTo>
                    <a:pt x="3834" y="1464"/>
                    <a:pt x="3823" y="1519"/>
                    <a:pt x="3812" y="1570"/>
                  </a:cubicBezTo>
                  <a:cubicBezTo>
                    <a:pt x="3807" y="1590"/>
                    <a:pt x="3806" y="1620"/>
                    <a:pt x="3785" y="1635"/>
                  </a:cubicBezTo>
                  <a:cubicBezTo>
                    <a:pt x="3775" y="1643"/>
                    <a:pt x="3763" y="1648"/>
                    <a:pt x="3750" y="1648"/>
                  </a:cubicBezTo>
                  <a:cubicBezTo>
                    <a:pt x="3743" y="1648"/>
                    <a:pt x="3736" y="1646"/>
                    <a:pt x="3730" y="1644"/>
                  </a:cubicBezTo>
                  <a:cubicBezTo>
                    <a:pt x="3719" y="1638"/>
                    <a:pt x="3710" y="1635"/>
                    <a:pt x="3701" y="1635"/>
                  </a:cubicBezTo>
                  <a:cubicBezTo>
                    <a:pt x="3657" y="1635"/>
                    <a:pt x="3638" y="1705"/>
                    <a:pt x="3612" y="1738"/>
                  </a:cubicBezTo>
                  <a:cubicBezTo>
                    <a:pt x="3602" y="1745"/>
                    <a:pt x="3592" y="1748"/>
                    <a:pt x="3584" y="1748"/>
                  </a:cubicBezTo>
                  <a:cubicBezTo>
                    <a:pt x="3540" y="1748"/>
                    <a:pt x="3511" y="1672"/>
                    <a:pt x="3444" y="1672"/>
                  </a:cubicBezTo>
                  <a:cubicBezTo>
                    <a:pt x="3403" y="1672"/>
                    <a:pt x="3348" y="1701"/>
                    <a:pt x="3265" y="1792"/>
                  </a:cubicBezTo>
                  <a:cubicBezTo>
                    <a:pt x="3254" y="1810"/>
                    <a:pt x="3242" y="1830"/>
                    <a:pt x="3222" y="1830"/>
                  </a:cubicBezTo>
                  <a:cubicBezTo>
                    <a:pt x="3216" y="1830"/>
                    <a:pt x="3210" y="1828"/>
                    <a:pt x="3202" y="1824"/>
                  </a:cubicBezTo>
                  <a:cubicBezTo>
                    <a:pt x="3201" y="1823"/>
                    <a:pt x="3199" y="1821"/>
                    <a:pt x="3197" y="1820"/>
                  </a:cubicBezTo>
                  <a:cubicBezTo>
                    <a:pt x="3183" y="1817"/>
                    <a:pt x="3169" y="1815"/>
                    <a:pt x="3155" y="1815"/>
                  </a:cubicBezTo>
                  <a:cubicBezTo>
                    <a:pt x="3117" y="1815"/>
                    <a:pt x="3080" y="1826"/>
                    <a:pt x="3048" y="1849"/>
                  </a:cubicBezTo>
                  <a:cubicBezTo>
                    <a:pt x="3010" y="1870"/>
                    <a:pt x="2978" y="1903"/>
                    <a:pt x="2937" y="1916"/>
                  </a:cubicBezTo>
                  <a:cubicBezTo>
                    <a:pt x="2933" y="1916"/>
                    <a:pt x="2930" y="1917"/>
                    <a:pt x="2926" y="1917"/>
                  </a:cubicBezTo>
                  <a:cubicBezTo>
                    <a:pt x="2887" y="1917"/>
                    <a:pt x="2875" y="1872"/>
                    <a:pt x="2863" y="1841"/>
                  </a:cubicBezTo>
                  <a:cubicBezTo>
                    <a:pt x="2839" y="1785"/>
                    <a:pt x="2791" y="1731"/>
                    <a:pt x="2727" y="1727"/>
                  </a:cubicBezTo>
                  <a:cubicBezTo>
                    <a:pt x="2676" y="1728"/>
                    <a:pt x="2637" y="1763"/>
                    <a:pt x="2599" y="1790"/>
                  </a:cubicBezTo>
                  <a:cubicBezTo>
                    <a:pt x="2593" y="1793"/>
                    <a:pt x="2587" y="1794"/>
                    <a:pt x="2582" y="1794"/>
                  </a:cubicBezTo>
                  <a:cubicBezTo>
                    <a:pt x="2560" y="1794"/>
                    <a:pt x="2539" y="1773"/>
                    <a:pt x="2544" y="1749"/>
                  </a:cubicBezTo>
                  <a:cubicBezTo>
                    <a:pt x="2548" y="1730"/>
                    <a:pt x="2563" y="1716"/>
                    <a:pt x="2568" y="1697"/>
                  </a:cubicBezTo>
                  <a:cubicBezTo>
                    <a:pt x="2587" y="1646"/>
                    <a:pt x="2591" y="1591"/>
                    <a:pt x="2595" y="1537"/>
                  </a:cubicBezTo>
                  <a:lnTo>
                    <a:pt x="2595" y="1537"/>
                  </a:lnTo>
                  <a:cubicBezTo>
                    <a:pt x="2512" y="1570"/>
                    <a:pt x="2465" y="1652"/>
                    <a:pt x="2439" y="1734"/>
                  </a:cubicBezTo>
                  <a:cubicBezTo>
                    <a:pt x="2436" y="1756"/>
                    <a:pt x="2429" y="1781"/>
                    <a:pt x="2405" y="1781"/>
                  </a:cubicBezTo>
                  <a:cubicBezTo>
                    <a:pt x="2403" y="1781"/>
                    <a:pt x="2400" y="1781"/>
                    <a:pt x="2398" y="1780"/>
                  </a:cubicBezTo>
                  <a:cubicBezTo>
                    <a:pt x="2360" y="1770"/>
                    <a:pt x="2334" y="1737"/>
                    <a:pt x="2299" y="1720"/>
                  </a:cubicBezTo>
                  <a:cubicBezTo>
                    <a:pt x="2268" y="1704"/>
                    <a:pt x="2235" y="1688"/>
                    <a:pt x="2200" y="1677"/>
                  </a:cubicBezTo>
                  <a:lnTo>
                    <a:pt x="2200" y="1677"/>
                  </a:lnTo>
                  <a:cubicBezTo>
                    <a:pt x="2194" y="1722"/>
                    <a:pt x="2220" y="1764"/>
                    <a:pt x="2241" y="1802"/>
                  </a:cubicBezTo>
                  <a:cubicBezTo>
                    <a:pt x="2258" y="1828"/>
                    <a:pt x="2293" y="1860"/>
                    <a:pt x="2258" y="1886"/>
                  </a:cubicBezTo>
                  <a:cubicBezTo>
                    <a:pt x="2250" y="1893"/>
                    <a:pt x="2239" y="1895"/>
                    <a:pt x="2228" y="1895"/>
                  </a:cubicBezTo>
                  <a:cubicBezTo>
                    <a:pt x="2219" y="1895"/>
                    <a:pt x="2209" y="1894"/>
                    <a:pt x="2200" y="1894"/>
                  </a:cubicBezTo>
                  <a:cubicBezTo>
                    <a:pt x="2200" y="1894"/>
                    <a:pt x="2199" y="1894"/>
                    <a:pt x="2198" y="1894"/>
                  </a:cubicBezTo>
                  <a:cubicBezTo>
                    <a:pt x="2173" y="1894"/>
                    <a:pt x="2150" y="1907"/>
                    <a:pt x="2133" y="1925"/>
                  </a:cubicBezTo>
                  <a:cubicBezTo>
                    <a:pt x="2110" y="1947"/>
                    <a:pt x="2114" y="1986"/>
                    <a:pt x="2115" y="2023"/>
                  </a:cubicBezTo>
                  <a:cubicBezTo>
                    <a:pt x="2121" y="2022"/>
                    <a:pt x="2127" y="2022"/>
                    <a:pt x="2133" y="2022"/>
                  </a:cubicBezTo>
                  <a:cubicBezTo>
                    <a:pt x="2201" y="2022"/>
                    <a:pt x="2264" y="2063"/>
                    <a:pt x="2304" y="2167"/>
                  </a:cubicBezTo>
                  <a:cubicBezTo>
                    <a:pt x="2333" y="2098"/>
                    <a:pt x="2405" y="1982"/>
                    <a:pt x="2487" y="1982"/>
                  </a:cubicBezTo>
                  <a:cubicBezTo>
                    <a:pt x="2506" y="1982"/>
                    <a:pt x="2526" y="1988"/>
                    <a:pt x="2546" y="2003"/>
                  </a:cubicBezTo>
                  <a:cubicBezTo>
                    <a:pt x="2578" y="2044"/>
                    <a:pt x="2566" y="2102"/>
                    <a:pt x="2576" y="2151"/>
                  </a:cubicBezTo>
                  <a:cubicBezTo>
                    <a:pt x="2631" y="2095"/>
                    <a:pt x="2681" y="2071"/>
                    <a:pt x="2719" y="2071"/>
                  </a:cubicBezTo>
                  <a:cubicBezTo>
                    <a:pt x="2799" y="2071"/>
                    <a:pt x="2834" y="2173"/>
                    <a:pt x="2780" y="2310"/>
                  </a:cubicBezTo>
                  <a:cubicBezTo>
                    <a:pt x="2788" y="2309"/>
                    <a:pt x="2796" y="2309"/>
                    <a:pt x="2804" y="2309"/>
                  </a:cubicBezTo>
                  <a:cubicBezTo>
                    <a:pt x="2862" y="2309"/>
                    <a:pt x="2921" y="2317"/>
                    <a:pt x="2971" y="2351"/>
                  </a:cubicBezTo>
                  <a:cubicBezTo>
                    <a:pt x="2987" y="2358"/>
                    <a:pt x="2978" y="2379"/>
                    <a:pt x="2965" y="2379"/>
                  </a:cubicBezTo>
                  <a:cubicBezTo>
                    <a:pt x="2962" y="2379"/>
                    <a:pt x="2958" y="2378"/>
                    <a:pt x="2955" y="2375"/>
                  </a:cubicBezTo>
                  <a:cubicBezTo>
                    <a:pt x="2935" y="2365"/>
                    <a:pt x="2914" y="2361"/>
                    <a:pt x="2892" y="2361"/>
                  </a:cubicBezTo>
                  <a:cubicBezTo>
                    <a:pt x="2883" y="2361"/>
                    <a:pt x="2873" y="2362"/>
                    <a:pt x="2864" y="2363"/>
                  </a:cubicBezTo>
                  <a:cubicBezTo>
                    <a:pt x="2830" y="2371"/>
                    <a:pt x="2795" y="2378"/>
                    <a:pt x="2759" y="2383"/>
                  </a:cubicBezTo>
                  <a:cubicBezTo>
                    <a:pt x="2752" y="2386"/>
                    <a:pt x="2744" y="2387"/>
                    <a:pt x="2737" y="2387"/>
                  </a:cubicBezTo>
                  <a:cubicBezTo>
                    <a:pt x="2714" y="2387"/>
                    <a:pt x="2692" y="2374"/>
                    <a:pt x="2691" y="2348"/>
                  </a:cubicBezTo>
                  <a:cubicBezTo>
                    <a:pt x="2699" y="2292"/>
                    <a:pt x="2743" y="2242"/>
                    <a:pt x="2741" y="2181"/>
                  </a:cubicBezTo>
                  <a:cubicBezTo>
                    <a:pt x="2742" y="2156"/>
                    <a:pt x="2733" y="2147"/>
                    <a:pt x="2721" y="2147"/>
                  </a:cubicBezTo>
                  <a:cubicBezTo>
                    <a:pt x="2700" y="2147"/>
                    <a:pt x="2670" y="2170"/>
                    <a:pt x="2655" y="2186"/>
                  </a:cubicBezTo>
                  <a:cubicBezTo>
                    <a:pt x="2621" y="2220"/>
                    <a:pt x="2596" y="2266"/>
                    <a:pt x="2562" y="2300"/>
                  </a:cubicBezTo>
                  <a:cubicBezTo>
                    <a:pt x="2555" y="2306"/>
                    <a:pt x="2547" y="2308"/>
                    <a:pt x="2538" y="2308"/>
                  </a:cubicBezTo>
                  <a:cubicBezTo>
                    <a:pt x="2514" y="2308"/>
                    <a:pt x="2489" y="2286"/>
                    <a:pt x="2496" y="2258"/>
                  </a:cubicBezTo>
                  <a:cubicBezTo>
                    <a:pt x="2516" y="2194"/>
                    <a:pt x="2519" y="2123"/>
                    <a:pt x="2501" y="2058"/>
                  </a:cubicBezTo>
                  <a:lnTo>
                    <a:pt x="2501" y="2058"/>
                  </a:lnTo>
                  <a:cubicBezTo>
                    <a:pt x="2450" y="2068"/>
                    <a:pt x="2420" y="2118"/>
                    <a:pt x="2395" y="2159"/>
                  </a:cubicBezTo>
                  <a:cubicBezTo>
                    <a:pt x="2374" y="2198"/>
                    <a:pt x="2350" y="2238"/>
                    <a:pt x="2331" y="2280"/>
                  </a:cubicBezTo>
                  <a:cubicBezTo>
                    <a:pt x="2327" y="2296"/>
                    <a:pt x="2314" y="2311"/>
                    <a:pt x="2296" y="2311"/>
                  </a:cubicBezTo>
                  <a:cubicBezTo>
                    <a:pt x="2295" y="2311"/>
                    <a:pt x="2294" y="2311"/>
                    <a:pt x="2293" y="2311"/>
                  </a:cubicBezTo>
                  <a:cubicBezTo>
                    <a:pt x="2252" y="2308"/>
                    <a:pt x="2262" y="2259"/>
                    <a:pt x="2253" y="2231"/>
                  </a:cubicBezTo>
                  <a:cubicBezTo>
                    <a:pt x="2235" y="2169"/>
                    <a:pt x="2199" y="2105"/>
                    <a:pt x="2133" y="2105"/>
                  </a:cubicBezTo>
                  <a:cubicBezTo>
                    <a:pt x="2123" y="2105"/>
                    <a:pt x="2111" y="2107"/>
                    <a:pt x="2100" y="2110"/>
                  </a:cubicBezTo>
                  <a:cubicBezTo>
                    <a:pt x="2039" y="2135"/>
                    <a:pt x="1995" y="2187"/>
                    <a:pt x="1944" y="2228"/>
                  </a:cubicBezTo>
                  <a:cubicBezTo>
                    <a:pt x="1925" y="2245"/>
                    <a:pt x="1901" y="2273"/>
                    <a:pt x="1874" y="2273"/>
                  </a:cubicBezTo>
                  <a:cubicBezTo>
                    <a:pt x="1866" y="2273"/>
                    <a:pt x="1858" y="2270"/>
                    <a:pt x="1850" y="2264"/>
                  </a:cubicBezTo>
                  <a:cubicBezTo>
                    <a:pt x="1825" y="2247"/>
                    <a:pt x="1829" y="2213"/>
                    <a:pt x="1815" y="2188"/>
                  </a:cubicBezTo>
                  <a:cubicBezTo>
                    <a:pt x="1791" y="2131"/>
                    <a:pt x="1747" y="2088"/>
                    <a:pt x="1695" y="2055"/>
                  </a:cubicBezTo>
                  <a:cubicBezTo>
                    <a:pt x="1671" y="2088"/>
                    <a:pt x="1663" y="2130"/>
                    <a:pt x="1651" y="2170"/>
                  </a:cubicBezTo>
                  <a:cubicBezTo>
                    <a:pt x="1646" y="2189"/>
                    <a:pt x="1642" y="2212"/>
                    <a:pt x="1622" y="2222"/>
                  </a:cubicBezTo>
                  <a:cubicBezTo>
                    <a:pt x="1615" y="2226"/>
                    <a:pt x="1609" y="2228"/>
                    <a:pt x="1602" y="2228"/>
                  </a:cubicBezTo>
                  <a:cubicBezTo>
                    <a:pt x="1579" y="2228"/>
                    <a:pt x="1561" y="2204"/>
                    <a:pt x="1558" y="2180"/>
                  </a:cubicBezTo>
                  <a:cubicBezTo>
                    <a:pt x="1539" y="2122"/>
                    <a:pt x="1504" y="2062"/>
                    <a:pt x="1473" y="2008"/>
                  </a:cubicBezTo>
                  <a:lnTo>
                    <a:pt x="1473" y="2008"/>
                  </a:lnTo>
                  <a:cubicBezTo>
                    <a:pt x="1467" y="2067"/>
                    <a:pt x="1478" y="2125"/>
                    <a:pt x="1484" y="2183"/>
                  </a:cubicBezTo>
                  <a:cubicBezTo>
                    <a:pt x="1492" y="2214"/>
                    <a:pt x="1479" y="2255"/>
                    <a:pt x="1444" y="2255"/>
                  </a:cubicBezTo>
                  <a:cubicBezTo>
                    <a:pt x="1441" y="2255"/>
                    <a:pt x="1437" y="2255"/>
                    <a:pt x="1434" y="2254"/>
                  </a:cubicBezTo>
                  <a:cubicBezTo>
                    <a:pt x="1410" y="2247"/>
                    <a:pt x="1390" y="2228"/>
                    <a:pt x="1367" y="2219"/>
                  </a:cubicBezTo>
                  <a:cubicBezTo>
                    <a:pt x="1330" y="2205"/>
                    <a:pt x="1291" y="2201"/>
                    <a:pt x="1252" y="2198"/>
                  </a:cubicBezTo>
                  <a:lnTo>
                    <a:pt x="1252" y="2198"/>
                  </a:lnTo>
                  <a:cubicBezTo>
                    <a:pt x="1301" y="2250"/>
                    <a:pt x="1350" y="2303"/>
                    <a:pt x="1398" y="2356"/>
                  </a:cubicBezTo>
                  <a:cubicBezTo>
                    <a:pt x="1414" y="2372"/>
                    <a:pt x="1412" y="2399"/>
                    <a:pt x="1395" y="2414"/>
                  </a:cubicBezTo>
                  <a:cubicBezTo>
                    <a:pt x="1386" y="2421"/>
                    <a:pt x="1378" y="2424"/>
                    <a:pt x="1369" y="2424"/>
                  </a:cubicBezTo>
                  <a:cubicBezTo>
                    <a:pt x="1352" y="2424"/>
                    <a:pt x="1337" y="2411"/>
                    <a:pt x="1322" y="2396"/>
                  </a:cubicBezTo>
                  <a:cubicBezTo>
                    <a:pt x="1278" y="2406"/>
                    <a:pt x="1235" y="2433"/>
                    <a:pt x="1216" y="2475"/>
                  </a:cubicBezTo>
                  <a:cubicBezTo>
                    <a:pt x="1208" y="2502"/>
                    <a:pt x="1206" y="2530"/>
                    <a:pt x="1200" y="2559"/>
                  </a:cubicBezTo>
                  <a:cubicBezTo>
                    <a:pt x="1201" y="2586"/>
                    <a:pt x="1189" y="2620"/>
                    <a:pt x="1157" y="2620"/>
                  </a:cubicBezTo>
                  <a:cubicBezTo>
                    <a:pt x="1156" y="2620"/>
                    <a:pt x="1155" y="2620"/>
                    <a:pt x="1154" y="2619"/>
                  </a:cubicBezTo>
                  <a:cubicBezTo>
                    <a:pt x="1141" y="2619"/>
                    <a:pt x="1128" y="2612"/>
                    <a:pt x="1121" y="2602"/>
                  </a:cubicBezTo>
                  <a:cubicBezTo>
                    <a:pt x="1103" y="2578"/>
                    <a:pt x="1076" y="2568"/>
                    <a:pt x="1048" y="2568"/>
                  </a:cubicBezTo>
                  <a:cubicBezTo>
                    <a:pt x="1024" y="2568"/>
                    <a:pt x="999" y="2576"/>
                    <a:pt x="980" y="2589"/>
                  </a:cubicBezTo>
                  <a:cubicBezTo>
                    <a:pt x="944" y="2611"/>
                    <a:pt x="921" y="2649"/>
                    <a:pt x="897" y="2681"/>
                  </a:cubicBezTo>
                  <a:cubicBezTo>
                    <a:pt x="889" y="2695"/>
                    <a:pt x="876" y="2707"/>
                    <a:pt x="860" y="2709"/>
                  </a:cubicBezTo>
                  <a:cubicBezTo>
                    <a:pt x="857" y="2710"/>
                    <a:pt x="853" y="2710"/>
                    <a:pt x="850" y="2710"/>
                  </a:cubicBezTo>
                  <a:cubicBezTo>
                    <a:pt x="835" y="2710"/>
                    <a:pt x="820" y="2702"/>
                    <a:pt x="807" y="2696"/>
                  </a:cubicBezTo>
                  <a:cubicBezTo>
                    <a:pt x="784" y="2686"/>
                    <a:pt x="759" y="2682"/>
                    <a:pt x="735" y="2682"/>
                  </a:cubicBezTo>
                  <a:cubicBezTo>
                    <a:pt x="698" y="2682"/>
                    <a:pt x="662" y="2692"/>
                    <a:pt x="631" y="2713"/>
                  </a:cubicBezTo>
                  <a:cubicBezTo>
                    <a:pt x="611" y="2721"/>
                    <a:pt x="589" y="2741"/>
                    <a:pt x="565" y="2753"/>
                  </a:cubicBezTo>
                  <a:cubicBezTo>
                    <a:pt x="554" y="2758"/>
                    <a:pt x="543" y="2762"/>
                    <a:pt x="532" y="2762"/>
                  </a:cubicBezTo>
                  <a:cubicBezTo>
                    <a:pt x="526" y="2762"/>
                    <a:pt x="520" y="2761"/>
                    <a:pt x="514" y="2758"/>
                  </a:cubicBezTo>
                  <a:cubicBezTo>
                    <a:pt x="512" y="2757"/>
                    <a:pt x="509" y="2755"/>
                    <a:pt x="507" y="2753"/>
                  </a:cubicBezTo>
                  <a:cubicBezTo>
                    <a:pt x="455" y="2710"/>
                    <a:pt x="388" y="2694"/>
                    <a:pt x="319" y="2694"/>
                  </a:cubicBezTo>
                  <a:cubicBezTo>
                    <a:pt x="254" y="2694"/>
                    <a:pt x="186" y="2709"/>
                    <a:pt x="128" y="2730"/>
                  </a:cubicBezTo>
                  <a:cubicBezTo>
                    <a:pt x="112" y="2736"/>
                    <a:pt x="97" y="2744"/>
                    <a:pt x="82" y="2753"/>
                  </a:cubicBezTo>
                  <a:cubicBezTo>
                    <a:pt x="54" y="2770"/>
                    <a:pt x="27" y="2790"/>
                    <a:pt x="0" y="2809"/>
                  </a:cubicBezTo>
                  <a:lnTo>
                    <a:pt x="1284" y="2809"/>
                  </a:lnTo>
                  <a:cubicBezTo>
                    <a:pt x="2976" y="2810"/>
                    <a:pt x="4668" y="2809"/>
                    <a:pt x="6359" y="2812"/>
                  </a:cubicBezTo>
                  <a:cubicBezTo>
                    <a:pt x="6361" y="2342"/>
                    <a:pt x="6362" y="1873"/>
                    <a:pt x="6366" y="1402"/>
                  </a:cubicBezTo>
                  <a:cubicBezTo>
                    <a:pt x="6367" y="1202"/>
                    <a:pt x="6369" y="1001"/>
                    <a:pt x="6372" y="800"/>
                  </a:cubicBezTo>
                  <a:cubicBezTo>
                    <a:pt x="6378" y="586"/>
                    <a:pt x="6377" y="372"/>
                    <a:pt x="6391" y="157"/>
                  </a:cubicBezTo>
                  <a:cubicBezTo>
                    <a:pt x="6369" y="151"/>
                    <a:pt x="6346" y="147"/>
                    <a:pt x="6323" y="147"/>
                  </a:cubicBezTo>
                  <a:cubicBezTo>
                    <a:pt x="6308" y="147"/>
                    <a:pt x="6293" y="149"/>
                    <a:pt x="6278" y="151"/>
                  </a:cubicBezTo>
                  <a:cubicBezTo>
                    <a:pt x="6222" y="163"/>
                    <a:pt x="6169" y="192"/>
                    <a:pt x="6126" y="229"/>
                  </a:cubicBezTo>
                  <a:cubicBezTo>
                    <a:pt x="6107" y="241"/>
                    <a:pt x="6090" y="261"/>
                    <a:pt x="6067" y="261"/>
                  </a:cubicBezTo>
                  <a:cubicBezTo>
                    <a:pt x="6065" y="261"/>
                    <a:pt x="6063" y="261"/>
                    <a:pt x="6061" y="260"/>
                  </a:cubicBezTo>
                  <a:cubicBezTo>
                    <a:pt x="6040" y="257"/>
                    <a:pt x="6026" y="235"/>
                    <a:pt x="6031" y="214"/>
                  </a:cubicBezTo>
                  <a:cubicBezTo>
                    <a:pt x="6043" y="190"/>
                    <a:pt x="6048" y="164"/>
                    <a:pt x="6046" y="136"/>
                  </a:cubicBezTo>
                  <a:cubicBezTo>
                    <a:pt x="6044" y="110"/>
                    <a:pt x="6028" y="0"/>
                    <a:pt x="599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a:off x="3346697" y="2918494"/>
              <a:ext cx="325487" cy="144341"/>
            </a:xfrm>
            <a:custGeom>
              <a:avLst/>
              <a:gdLst/>
              <a:ahLst/>
              <a:cxnLst/>
              <a:rect l="l" t="t" r="r" b="b"/>
              <a:pathLst>
                <a:path w="6677" h="2961" extrusionOk="0">
                  <a:moveTo>
                    <a:pt x="6200" y="52"/>
                  </a:moveTo>
                  <a:cubicBezTo>
                    <a:pt x="6237" y="52"/>
                    <a:pt x="6253" y="161"/>
                    <a:pt x="6255" y="187"/>
                  </a:cubicBezTo>
                  <a:cubicBezTo>
                    <a:pt x="6257" y="216"/>
                    <a:pt x="6253" y="241"/>
                    <a:pt x="6240" y="266"/>
                  </a:cubicBezTo>
                  <a:cubicBezTo>
                    <a:pt x="6235" y="287"/>
                    <a:pt x="6250" y="309"/>
                    <a:pt x="6272" y="312"/>
                  </a:cubicBezTo>
                  <a:cubicBezTo>
                    <a:pt x="6273" y="313"/>
                    <a:pt x="6275" y="313"/>
                    <a:pt x="6276" y="313"/>
                  </a:cubicBezTo>
                  <a:cubicBezTo>
                    <a:pt x="6299" y="313"/>
                    <a:pt x="6317" y="293"/>
                    <a:pt x="6335" y="281"/>
                  </a:cubicBezTo>
                  <a:cubicBezTo>
                    <a:pt x="6378" y="244"/>
                    <a:pt x="6431" y="214"/>
                    <a:pt x="6487" y="203"/>
                  </a:cubicBezTo>
                  <a:cubicBezTo>
                    <a:pt x="6503" y="200"/>
                    <a:pt x="6518" y="199"/>
                    <a:pt x="6534" y="199"/>
                  </a:cubicBezTo>
                  <a:cubicBezTo>
                    <a:pt x="6556" y="199"/>
                    <a:pt x="6578" y="202"/>
                    <a:pt x="6599" y="208"/>
                  </a:cubicBezTo>
                  <a:cubicBezTo>
                    <a:pt x="6585" y="424"/>
                    <a:pt x="6586" y="638"/>
                    <a:pt x="6580" y="852"/>
                  </a:cubicBezTo>
                  <a:cubicBezTo>
                    <a:pt x="6571" y="1522"/>
                    <a:pt x="6570" y="2194"/>
                    <a:pt x="6567" y="2864"/>
                  </a:cubicBezTo>
                  <a:cubicBezTo>
                    <a:pt x="4448" y="2859"/>
                    <a:pt x="2328" y="2862"/>
                    <a:pt x="208" y="2861"/>
                  </a:cubicBezTo>
                  <a:cubicBezTo>
                    <a:pt x="235" y="2842"/>
                    <a:pt x="262" y="2822"/>
                    <a:pt x="290" y="2805"/>
                  </a:cubicBezTo>
                  <a:cubicBezTo>
                    <a:pt x="305" y="2796"/>
                    <a:pt x="320" y="2788"/>
                    <a:pt x="336" y="2782"/>
                  </a:cubicBezTo>
                  <a:cubicBezTo>
                    <a:pt x="394" y="2761"/>
                    <a:pt x="461" y="2746"/>
                    <a:pt x="527" y="2746"/>
                  </a:cubicBezTo>
                  <a:cubicBezTo>
                    <a:pt x="595" y="2746"/>
                    <a:pt x="662" y="2762"/>
                    <a:pt x="715" y="2805"/>
                  </a:cubicBezTo>
                  <a:cubicBezTo>
                    <a:pt x="717" y="2807"/>
                    <a:pt x="720" y="2809"/>
                    <a:pt x="722" y="2810"/>
                  </a:cubicBezTo>
                  <a:cubicBezTo>
                    <a:pt x="728" y="2813"/>
                    <a:pt x="734" y="2814"/>
                    <a:pt x="741" y="2814"/>
                  </a:cubicBezTo>
                  <a:cubicBezTo>
                    <a:pt x="752" y="2814"/>
                    <a:pt x="762" y="2810"/>
                    <a:pt x="773" y="2805"/>
                  </a:cubicBezTo>
                  <a:cubicBezTo>
                    <a:pt x="797" y="2793"/>
                    <a:pt x="819" y="2773"/>
                    <a:pt x="839" y="2765"/>
                  </a:cubicBezTo>
                  <a:cubicBezTo>
                    <a:pt x="870" y="2744"/>
                    <a:pt x="906" y="2734"/>
                    <a:pt x="943" y="2734"/>
                  </a:cubicBezTo>
                  <a:cubicBezTo>
                    <a:pt x="967" y="2734"/>
                    <a:pt x="992" y="2738"/>
                    <a:pt x="1015" y="2748"/>
                  </a:cubicBezTo>
                  <a:cubicBezTo>
                    <a:pt x="1029" y="2754"/>
                    <a:pt x="1044" y="2763"/>
                    <a:pt x="1059" y="2763"/>
                  </a:cubicBezTo>
                  <a:cubicBezTo>
                    <a:pt x="1062" y="2763"/>
                    <a:pt x="1065" y="2762"/>
                    <a:pt x="1068" y="2762"/>
                  </a:cubicBezTo>
                  <a:cubicBezTo>
                    <a:pt x="1084" y="2759"/>
                    <a:pt x="1097" y="2747"/>
                    <a:pt x="1105" y="2734"/>
                  </a:cubicBezTo>
                  <a:cubicBezTo>
                    <a:pt x="1129" y="2701"/>
                    <a:pt x="1152" y="2663"/>
                    <a:pt x="1188" y="2641"/>
                  </a:cubicBezTo>
                  <a:cubicBezTo>
                    <a:pt x="1207" y="2628"/>
                    <a:pt x="1232" y="2621"/>
                    <a:pt x="1256" y="2621"/>
                  </a:cubicBezTo>
                  <a:cubicBezTo>
                    <a:pt x="1284" y="2621"/>
                    <a:pt x="1312" y="2631"/>
                    <a:pt x="1330" y="2654"/>
                  </a:cubicBezTo>
                  <a:cubicBezTo>
                    <a:pt x="1336" y="2664"/>
                    <a:pt x="1350" y="2673"/>
                    <a:pt x="1362" y="2673"/>
                  </a:cubicBezTo>
                  <a:cubicBezTo>
                    <a:pt x="1363" y="2673"/>
                    <a:pt x="1364" y="2673"/>
                    <a:pt x="1365" y="2673"/>
                  </a:cubicBezTo>
                  <a:cubicBezTo>
                    <a:pt x="1397" y="2673"/>
                    <a:pt x="1409" y="2638"/>
                    <a:pt x="1409" y="2611"/>
                  </a:cubicBezTo>
                  <a:cubicBezTo>
                    <a:pt x="1414" y="2582"/>
                    <a:pt x="1416" y="2554"/>
                    <a:pt x="1425" y="2528"/>
                  </a:cubicBezTo>
                  <a:cubicBezTo>
                    <a:pt x="1443" y="2486"/>
                    <a:pt x="1486" y="2458"/>
                    <a:pt x="1530" y="2449"/>
                  </a:cubicBezTo>
                  <a:cubicBezTo>
                    <a:pt x="1545" y="2463"/>
                    <a:pt x="1561" y="2477"/>
                    <a:pt x="1578" y="2477"/>
                  </a:cubicBezTo>
                  <a:cubicBezTo>
                    <a:pt x="1586" y="2477"/>
                    <a:pt x="1595" y="2473"/>
                    <a:pt x="1604" y="2466"/>
                  </a:cubicBezTo>
                  <a:cubicBezTo>
                    <a:pt x="1620" y="2451"/>
                    <a:pt x="1622" y="2424"/>
                    <a:pt x="1607" y="2408"/>
                  </a:cubicBezTo>
                  <a:cubicBezTo>
                    <a:pt x="1558" y="2355"/>
                    <a:pt x="1509" y="2303"/>
                    <a:pt x="1460" y="2250"/>
                  </a:cubicBezTo>
                  <a:lnTo>
                    <a:pt x="1460" y="2250"/>
                  </a:lnTo>
                  <a:cubicBezTo>
                    <a:pt x="1499" y="2253"/>
                    <a:pt x="1539" y="2257"/>
                    <a:pt x="1575" y="2271"/>
                  </a:cubicBezTo>
                  <a:cubicBezTo>
                    <a:pt x="1599" y="2281"/>
                    <a:pt x="1618" y="2299"/>
                    <a:pt x="1642" y="2306"/>
                  </a:cubicBezTo>
                  <a:cubicBezTo>
                    <a:pt x="1645" y="2307"/>
                    <a:pt x="1649" y="2307"/>
                    <a:pt x="1652" y="2307"/>
                  </a:cubicBezTo>
                  <a:cubicBezTo>
                    <a:pt x="1688" y="2307"/>
                    <a:pt x="1701" y="2266"/>
                    <a:pt x="1692" y="2235"/>
                  </a:cubicBezTo>
                  <a:cubicBezTo>
                    <a:pt x="1686" y="2177"/>
                    <a:pt x="1676" y="2119"/>
                    <a:pt x="1682" y="2060"/>
                  </a:cubicBezTo>
                  <a:lnTo>
                    <a:pt x="1682" y="2060"/>
                  </a:lnTo>
                  <a:cubicBezTo>
                    <a:pt x="1712" y="2115"/>
                    <a:pt x="1747" y="2174"/>
                    <a:pt x="1766" y="2232"/>
                  </a:cubicBezTo>
                  <a:cubicBezTo>
                    <a:pt x="1769" y="2257"/>
                    <a:pt x="1788" y="2280"/>
                    <a:pt x="1811" y="2280"/>
                  </a:cubicBezTo>
                  <a:cubicBezTo>
                    <a:pt x="1817" y="2280"/>
                    <a:pt x="1823" y="2279"/>
                    <a:pt x="1830" y="2275"/>
                  </a:cubicBezTo>
                  <a:cubicBezTo>
                    <a:pt x="1850" y="2265"/>
                    <a:pt x="1854" y="2242"/>
                    <a:pt x="1859" y="2222"/>
                  </a:cubicBezTo>
                  <a:cubicBezTo>
                    <a:pt x="1871" y="2182"/>
                    <a:pt x="1879" y="2141"/>
                    <a:pt x="1903" y="2107"/>
                  </a:cubicBezTo>
                  <a:cubicBezTo>
                    <a:pt x="1955" y="2140"/>
                    <a:pt x="1999" y="2184"/>
                    <a:pt x="2023" y="2240"/>
                  </a:cubicBezTo>
                  <a:cubicBezTo>
                    <a:pt x="2037" y="2265"/>
                    <a:pt x="2033" y="2299"/>
                    <a:pt x="2059" y="2316"/>
                  </a:cubicBezTo>
                  <a:cubicBezTo>
                    <a:pt x="2067" y="2322"/>
                    <a:pt x="2075" y="2325"/>
                    <a:pt x="2082" y="2325"/>
                  </a:cubicBezTo>
                  <a:cubicBezTo>
                    <a:pt x="2109" y="2325"/>
                    <a:pt x="2133" y="2297"/>
                    <a:pt x="2152" y="2280"/>
                  </a:cubicBezTo>
                  <a:cubicBezTo>
                    <a:pt x="2203" y="2239"/>
                    <a:pt x="2248" y="2187"/>
                    <a:pt x="2309" y="2162"/>
                  </a:cubicBezTo>
                  <a:cubicBezTo>
                    <a:pt x="2320" y="2159"/>
                    <a:pt x="2331" y="2157"/>
                    <a:pt x="2342" y="2157"/>
                  </a:cubicBezTo>
                  <a:cubicBezTo>
                    <a:pt x="2407" y="2157"/>
                    <a:pt x="2443" y="2221"/>
                    <a:pt x="2461" y="2283"/>
                  </a:cubicBezTo>
                  <a:cubicBezTo>
                    <a:pt x="2471" y="2311"/>
                    <a:pt x="2460" y="2360"/>
                    <a:pt x="2501" y="2363"/>
                  </a:cubicBezTo>
                  <a:cubicBezTo>
                    <a:pt x="2502" y="2363"/>
                    <a:pt x="2503" y="2363"/>
                    <a:pt x="2504" y="2363"/>
                  </a:cubicBezTo>
                  <a:cubicBezTo>
                    <a:pt x="2522" y="2363"/>
                    <a:pt x="2535" y="2348"/>
                    <a:pt x="2539" y="2332"/>
                  </a:cubicBezTo>
                  <a:cubicBezTo>
                    <a:pt x="2558" y="2290"/>
                    <a:pt x="2582" y="2250"/>
                    <a:pt x="2603" y="2211"/>
                  </a:cubicBezTo>
                  <a:cubicBezTo>
                    <a:pt x="2628" y="2170"/>
                    <a:pt x="2658" y="2119"/>
                    <a:pt x="2709" y="2110"/>
                  </a:cubicBezTo>
                  <a:lnTo>
                    <a:pt x="2709" y="2110"/>
                  </a:lnTo>
                  <a:cubicBezTo>
                    <a:pt x="2728" y="2175"/>
                    <a:pt x="2724" y="2246"/>
                    <a:pt x="2705" y="2310"/>
                  </a:cubicBezTo>
                  <a:cubicBezTo>
                    <a:pt x="2697" y="2337"/>
                    <a:pt x="2723" y="2359"/>
                    <a:pt x="2748" y="2359"/>
                  </a:cubicBezTo>
                  <a:cubicBezTo>
                    <a:pt x="2756" y="2359"/>
                    <a:pt x="2764" y="2357"/>
                    <a:pt x="2771" y="2352"/>
                  </a:cubicBezTo>
                  <a:cubicBezTo>
                    <a:pt x="2805" y="2318"/>
                    <a:pt x="2829" y="2272"/>
                    <a:pt x="2864" y="2238"/>
                  </a:cubicBezTo>
                  <a:cubicBezTo>
                    <a:pt x="2879" y="2222"/>
                    <a:pt x="2909" y="2199"/>
                    <a:pt x="2929" y="2199"/>
                  </a:cubicBezTo>
                  <a:cubicBezTo>
                    <a:pt x="2942" y="2199"/>
                    <a:pt x="2951" y="2208"/>
                    <a:pt x="2949" y="2233"/>
                  </a:cubicBezTo>
                  <a:cubicBezTo>
                    <a:pt x="2953" y="2294"/>
                    <a:pt x="2908" y="2344"/>
                    <a:pt x="2899" y="2400"/>
                  </a:cubicBezTo>
                  <a:cubicBezTo>
                    <a:pt x="2900" y="2426"/>
                    <a:pt x="2922" y="2439"/>
                    <a:pt x="2945" y="2439"/>
                  </a:cubicBezTo>
                  <a:cubicBezTo>
                    <a:pt x="2953" y="2439"/>
                    <a:pt x="2961" y="2438"/>
                    <a:pt x="2968" y="2435"/>
                  </a:cubicBezTo>
                  <a:cubicBezTo>
                    <a:pt x="3003" y="2430"/>
                    <a:pt x="3039" y="2423"/>
                    <a:pt x="3073" y="2415"/>
                  </a:cubicBezTo>
                  <a:cubicBezTo>
                    <a:pt x="3082" y="2414"/>
                    <a:pt x="3090" y="2413"/>
                    <a:pt x="3098" y="2413"/>
                  </a:cubicBezTo>
                  <a:cubicBezTo>
                    <a:pt x="3120" y="2413"/>
                    <a:pt x="3143" y="2418"/>
                    <a:pt x="3163" y="2428"/>
                  </a:cubicBezTo>
                  <a:cubicBezTo>
                    <a:pt x="3166" y="2430"/>
                    <a:pt x="3169" y="2431"/>
                    <a:pt x="3172" y="2431"/>
                  </a:cubicBezTo>
                  <a:cubicBezTo>
                    <a:pt x="3186" y="2431"/>
                    <a:pt x="3196" y="2410"/>
                    <a:pt x="3179" y="2403"/>
                  </a:cubicBezTo>
                  <a:cubicBezTo>
                    <a:pt x="3129" y="2369"/>
                    <a:pt x="3070" y="2361"/>
                    <a:pt x="3012" y="2361"/>
                  </a:cubicBezTo>
                  <a:cubicBezTo>
                    <a:pt x="3004" y="2361"/>
                    <a:pt x="2996" y="2361"/>
                    <a:pt x="2988" y="2362"/>
                  </a:cubicBezTo>
                  <a:cubicBezTo>
                    <a:pt x="3043" y="2225"/>
                    <a:pt x="3008" y="2123"/>
                    <a:pt x="2928" y="2123"/>
                  </a:cubicBezTo>
                  <a:cubicBezTo>
                    <a:pt x="2889" y="2123"/>
                    <a:pt x="2839" y="2147"/>
                    <a:pt x="2784" y="2203"/>
                  </a:cubicBezTo>
                  <a:cubicBezTo>
                    <a:pt x="2775" y="2154"/>
                    <a:pt x="2786" y="2097"/>
                    <a:pt x="2755" y="2055"/>
                  </a:cubicBezTo>
                  <a:cubicBezTo>
                    <a:pt x="2735" y="2040"/>
                    <a:pt x="2715" y="2034"/>
                    <a:pt x="2696" y="2034"/>
                  </a:cubicBezTo>
                  <a:cubicBezTo>
                    <a:pt x="2614" y="2034"/>
                    <a:pt x="2541" y="2150"/>
                    <a:pt x="2512" y="2219"/>
                  </a:cubicBezTo>
                  <a:cubicBezTo>
                    <a:pt x="2472" y="2115"/>
                    <a:pt x="2410" y="2074"/>
                    <a:pt x="2341" y="2074"/>
                  </a:cubicBezTo>
                  <a:cubicBezTo>
                    <a:pt x="2335" y="2074"/>
                    <a:pt x="2329" y="2074"/>
                    <a:pt x="2323" y="2075"/>
                  </a:cubicBezTo>
                  <a:cubicBezTo>
                    <a:pt x="2322" y="2038"/>
                    <a:pt x="2319" y="1999"/>
                    <a:pt x="2341" y="1977"/>
                  </a:cubicBezTo>
                  <a:cubicBezTo>
                    <a:pt x="2358" y="1959"/>
                    <a:pt x="2382" y="1946"/>
                    <a:pt x="2406" y="1946"/>
                  </a:cubicBezTo>
                  <a:cubicBezTo>
                    <a:pt x="2407" y="1946"/>
                    <a:pt x="2408" y="1946"/>
                    <a:pt x="2408" y="1946"/>
                  </a:cubicBezTo>
                  <a:cubicBezTo>
                    <a:pt x="2418" y="1946"/>
                    <a:pt x="2427" y="1947"/>
                    <a:pt x="2436" y="1947"/>
                  </a:cubicBezTo>
                  <a:cubicBezTo>
                    <a:pt x="2447" y="1947"/>
                    <a:pt x="2458" y="1945"/>
                    <a:pt x="2467" y="1938"/>
                  </a:cubicBezTo>
                  <a:cubicBezTo>
                    <a:pt x="2501" y="1912"/>
                    <a:pt x="2466" y="1880"/>
                    <a:pt x="2449" y="1854"/>
                  </a:cubicBezTo>
                  <a:cubicBezTo>
                    <a:pt x="2428" y="1816"/>
                    <a:pt x="2402" y="1774"/>
                    <a:pt x="2410" y="1729"/>
                  </a:cubicBezTo>
                  <a:lnTo>
                    <a:pt x="2410" y="1729"/>
                  </a:lnTo>
                  <a:cubicBezTo>
                    <a:pt x="2443" y="1740"/>
                    <a:pt x="2476" y="1756"/>
                    <a:pt x="2507" y="1772"/>
                  </a:cubicBezTo>
                  <a:cubicBezTo>
                    <a:pt x="2542" y="1789"/>
                    <a:pt x="2569" y="1822"/>
                    <a:pt x="2606" y="1832"/>
                  </a:cubicBezTo>
                  <a:cubicBezTo>
                    <a:pt x="2608" y="1833"/>
                    <a:pt x="2610" y="1833"/>
                    <a:pt x="2612" y="1833"/>
                  </a:cubicBezTo>
                  <a:cubicBezTo>
                    <a:pt x="2638" y="1833"/>
                    <a:pt x="2645" y="1808"/>
                    <a:pt x="2647" y="1786"/>
                  </a:cubicBezTo>
                  <a:cubicBezTo>
                    <a:pt x="2673" y="1704"/>
                    <a:pt x="2721" y="1622"/>
                    <a:pt x="2804" y="1589"/>
                  </a:cubicBezTo>
                  <a:lnTo>
                    <a:pt x="2804" y="1589"/>
                  </a:lnTo>
                  <a:cubicBezTo>
                    <a:pt x="2800" y="1643"/>
                    <a:pt x="2795" y="1698"/>
                    <a:pt x="2777" y="1749"/>
                  </a:cubicBezTo>
                  <a:cubicBezTo>
                    <a:pt x="2772" y="1768"/>
                    <a:pt x="2757" y="1782"/>
                    <a:pt x="2753" y="1801"/>
                  </a:cubicBezTo>
                  <a:cubicBezTo>
                    <a:pt x="2747" y="1825"/>
                    <a:pt x="2768" y="1846"/>
                    <a:pt x="2791" y="1846"/>
                  </a:cubicBezTo>
                  <a:cubicBezTo>
                    <a:pt x="2796" y="1846"/>
                    <a:pt x="2802" y="1845"/>
                    <a:pt x="2808" y="1842"/>
                  </a:cubicBezTo>
                  <a:cubicBezTo>
                    <a:pt x="2846" y="1814"/>
                    <a:pt x="2885" y="1780"/>
                    <a:pt x="2936" y="1779"/>
                  </a:cubicBezTo>
                  <a:cubicBezTo>
                    <a:pt x="2999" y="1783"/>
                    <a:pt x="3047" y="1837"/>
                    <a:pt x="3071" y="1893"/>
                  </a:cubicBezTo>
                  <a:cubicBezTo>
                    <a:pt x="3084" y="1924"/>
                    <a:pt x="3096" y="1969"/>
                    <a:pt x="3135" y="1969"/>
                  </a:cubicBezTo>
                  <a:cubicBezTo>
                    <a:pt x="3138" y="1969"/>
                    <a:pt x="3141" y="1968"/>
                    <a:pt x="3145" y="1968"/>
                  </a:cubicBezTo>
                  <a:cubicBezTo>
                    <a:pt x="3187" y="1955"/>
                    <a:pt x="3219" y="1922"/>
                    <a:pt x="3257" y="1899"/>
                  </a:cubicBezTo>
                  <a:cubicBezTo>
                    <a:pt x="3289" y="1878"/>
                    <a:pt x="3327" y="1867"/>
                    <a:pt x="3365" y="1867"/>
                  </a:cubicBezTo>
                  <a:cubicBezTo>
                    <a:pt x="3379" y="1867"/>
                    <a:pt x="3393" y="1868"/>
                    <a:pt x="3406" y="1871"/>
                  </a:cubicBezTo>
                  <a:cubicBezTo>
                    <a:pt x="3407" y="1873"/>
                    <a:pt x="3409" y="1875"/>
                    <a:pt x="3412" y="1876"/>
                  </a:cubicBezTo>
                  <a:cubicBezTo>
                    <a:pt x="3419" y="1880"/>
                    <a:pt x="3425" y="1882"/>
                    <a:pt x="3431" y="1882"/>
                  </a:cubicBezTo>
                  <a:cubicBezTo>
                    <a:pt x="3451" y="1882"/>
                    <a:pt x="3463" y="1862"/>
                    <a:pt x="3475" y="1844"/>
                  </a:cubicBezTo>
                  <a:cubicBezTo>
                    <a:pt x="3557" y="1752"/>
                    <a:pt x="3612" y="1724"/>
                    <a:pt x="3653" y="1724"/>
                  </a:cubicBezTo>
                  <a:cubicBezTo>
                    <a:pt x="3721" y="1724"/>
                    <a:pt x="3749" y="1800"/>
                    <a:pt x="3793" y="1800"/>
                  </a:cubicBezTo>
                  <a:cubicBezTo>
                    <a:pt x="3802" y="1800"/>
                    <a:pt x="3811" y="1797"/>
                    <a:pt x="3821" y="1790"/>
                  </a:cubicBezTo>
                  <a:cubicBezTo>
                    <a:pt x="3847" y="1757"/>
                    <a:pt x="3865" y="1687"/>
                    <a:pt x="3909" y="1687"/>
                  </a:cubicBezTo>
                  <a:cubicBezTo>
                    <a:pt x="3918" y="1687"/>
                    <a:pt x="3927" y="1690"/>
                    <a:pt x="3938" y="1696"/>
                  </a:cubicBezTo>
                  <a:cubicBezTo>
                    <a:pt x="3944" y="1698"/>
                    <a:pt x="3952" y="1700"/>
                    <a:pt x="3959" y="1700"/>
                  </a:cubicBezTo>
                  <a:cubicBezTo>
                    <a:pt x="3971" y="1700"/>
                    <a:pt x="3984" y="1695"/>
                    <a:pt x="3993" y="1687"/>
                  </a:cubicBezTo>
                  <a:cubicBezTo>
                    <a:pt x="4014" y="1672"/>
                    <a:pt x="4017" y="1642"/>
                    <a:pt x="4020" y="1622"/>
                  </a:cubicBezTo>
                  <a:cubicBezTo>
                    <a:pt x="4031" y="1571"/>
                    <a:pt x="4043" y="1516"/>
                    <a:pt x="4077" y="1475"/>
                  </a:cubicBezTo>
                  <a:cubicBezTo>
                    <a:pt x="4118" y="1527"/>
                    <a:pt x="4152" y="1589"/>
                    <a:pt x="4159" y="1655"/>
                  </a:cubicBezTo>
                  <a:cubicBezTo>
                    <a:pt x="4160" y="1669"/>
                    <a:pt x="4161" y="1687"/>
                    <a:pt x="4175" y="1697"/>
                  </a:cubicBezTo>
                  <a:cubicBezTo>
                    <a:pt x="4182" y="1702"/>
                    <a:pt x="4189" y="1705"/>
                    <a:pt x="4196" y="1705"/>
                  </a:cubicBezTo>
                  <a:cubicBezTo>
                    <a:pt x="4213" y="1705"/>
                    <a:pt x="4229" y="1690"/>
                    <a:pt x="4239" y="1675"/>
                  </a:cubicBezTo>
                  <a:cubicBezTo>
                    <a:pt x="4284" y="1632"/>
                    <a:pt x="4335" y="1566"/>
                    <a:pt x="4401" y="1566"/>
                  </a:cubicBezTo>
                  <a:cubicBezTo>
                    <a:pt x="4407" y="1566"/>
                    <a:pt x="4413" y="1566"/>
                    <a:pt x="4420" y="1568"/>
                  </a:cubicBezTo>
                  <a:cubicBezTo>
                    <a:pt x="4400" y="1614"/>
                    <a:pt x="4369" y="1651"/>
                    <a:pt x="4339" y="1688"/>
                  </a:cubicBezTo>
                  <a:cubicBezTo>
                    <a:pt x="4312" y="1713"/>
                    <a:pt x="4319" y="1763"/>
                    <a:pt x="4360" y="1764"/>
                  </a:cubicBezTo>
                  <a:cubicBezTo>
                    <a:pt x="4386" y="1762"/>
                    <a:pt x="4413" y="1751"/>
                    <a:pt x="4440" y="1751"/>
                  </a:cubicBezTo>
                  <a:cubicBezTo>
                    <a:pt x="4446" y="1751"/>
                    <a:pt x="4451" y="1751"/>
                    <a:pt x="4457" y="1752"/>
                  </a:cubicBezTo>
                  <a:cubicBezTo>
                    <a:pt x="4497" y="1760"/>
                    <a:pt x="4525" y="1799"/>
                    <a:pt x="4520" y="1839"/>
                  </a:cubicBezTo>
                  <a:cubicBezTo>
                    <a:pt x="4489" y="1948"/>
                    <a:pt x="4638" y="1882"/>
                    <a:pt x="4689" y="1930"/>
                  </a:cubicBezTo>
                  <a:cubicBezTo>
                    <a:pt x="4700" y="1938"/>
                    <a:pt x="4712" y="1949"/>
                    <a:pt x="4722" y="1960"/>
                  </a:cubicBezTo>
                  <a:cubicBezTo>
                    <a:pt x="4676" y="1979"/>
                    <a:pt x="4635" y="2008"/>
                    <a:pt x="4598" y="2041"/>
                  </a:cubicBezTo>
                  <a:cubicBezTo>
                    <a:pt x="4578" y="2060"/>
                    <a:pt x="4561" y="2081"/>
                    <a:pt x="4541" y="2101"/>
                  </a:cubicBezTo>
                  <a:cubicBezTo>
                    <a:pt x="4532" y="2110"/>
                    <a:pt x="4532" y="2125"/>
                    <a:pt x="4541" y="2134"/>
                  </a:cubicBezTo>
                  <a:cubicBezTo>
                    <a:pt x="4545" y="2138"/>
                    <a:pt x="4551" y="2140"/>
                    <a:pt x="4557" y="2140"/>
                  </a:cubicBezTo>
                  <a:cubicBezTo>
                    <a:pt x="4563" y="2140"/>
                    <a:pt x="4569" y="2138"/>
                    <a:pt x="4574" y="2134"/>
                  </a:cubicBezTo>
                  <a:cubicBezTo>
                    <a:pt x="4638" y="2082"/>
                    <a:pt x="4704" y="2014"/>
                    <a:pt x="4791" y="2014"/>
                  </a:cubicBezTo>
                  <a:cubicBezTo>
                    <a:pt x="4796" y="2014"/>
                    <a:pt x="4801" y="2015"/>
                    <a:pt x="4806" y="2015"/>
                  </a:cubicBezTo>
                  <a:cubicBezTo>
                    <a:pt x="4814" y="2016"/>
                    <a:pt x="4822" y="2017"/>
                    <a:pt x="4829" y="2017"/>
                  </a:cubicBezTo>
                  <a:cubicBezTo>
                    <a:pt x="4850" y="2017"/>
                    <a:pt x="4871" y="2011"/>
                    <a:pt x="4882" y="1992"/>
                  </a:cubicBezTo>
                  <a:cubicBezTo>
                    <a:pt x="4901" y="1957"/>
                    <a:pt x="4907" y="1912"/>
                    <a:pt x="4940" y="1888"/>
                  </a:cubicBezTo>
                  <a:cubicBezTo>
                    <a:pt x="4950" y="1879"/>
                    <a:pt x="4961" y="1877"/>
                    <a:pt x="4973" y="1877"/>
                  </a:cubicBezTo>
                  <a:cubicBezTo>
                    <a:pt x="4986" y="1877"/>
                    <a:pt x="5000" y="1880"/>
                    <a:pt x="5013" y="1880"/>
                  </a:cubicBezTo>
                  <a:cubicBezTo>
                    <a:pt x="5020" y="1880"/>
                    <a:pt x="5026" y="1880"/>
                    <a:pt x="5032" y="1877"/>
                  </a:cubicBezTo>
                  <a:cubicBezTo>
                    <a:pt x="5058" y="1866"/>
                    <a:pt x="5061" y="1832"/>
                    <a:pt x="5042" y="1812"/>
                  </a:cubicBezTo>
                  <a:cubicBezTo>
                    <a:pt x="5019" y="1769"/>
                    <a:pt x="4998" y="1723"/>
                    <a:pt x="4991" y="1674"/>
                  </a:cubicBezTo>
                  <a:lnTo>
                    <a:pt x="4991" y="1674"/>
                  </a:lnTo>
                  <a:cubicBezTo>
                    <a:pt x="5032" y="1690"/>
                    <a:pt x="5062" y="1718"/>
                    <a:pt x="5095" y="1744"/>
                  </a:cubicBezTo>
                  <a:cubicBezTo>
                    <a:pt x="5105" y="1751"/>
                    <a:pt x="5114" y="1754"/>
                    <a:pt x="5123" y="1754"/>
                  </a:cubicBezTo>
                  <a:cubicBezTo>
                    <a:pt x="5152" y="1754"/>
                    <a:pt x="5174" y="1723"/>
                    <a:pt x="5182" y="1694"/>
                  </a:cubicBezTo>
                  <a:cubicBezTo>
                    <a:pt x="5198" y="1664"/>
                    <a:pt x="5215" y="1636"/>
                    <a:pt x="5237" y="1613"/>
                  </a:cubicBezTo>
                  <a:cubicBezTo>
                    <a:pt x="5249" y="1647"/>
                    <a:pt x="5261" y="1686"/>
                    <a:pt x="5256" y="1723"/>
                  </a:cubicBezTo>
                  <a:cubicBezTo>
                    <a:pt x="5247" y="1738"/>
                    <a:pt x="5260" y="1751"/>
                    <a:pt x="5273" y="1751"/>
                  </a:cubicBezTo>
                  <a:cubicBezTo>
                    <a:pt x="5280" y="1751"/>
                    <a:pt x="5286" y="1747"/>
                    <a:pt x="5290" y="1740"/>
                  </a:cubicBezTo>
                  <a:cubicBezTo>
                    <a:pt x="5304" y="1695"/>
                    <a:pt x="5299" y="1645"/>
                    <a:pt x="5300" y="1598"/>
                  </a:cubicBezTo>
                  <a:cubicBezTo>
                    <a:pt x="5299" y="1571"/>
                    <a:pt x="5297" y="1539"/>
                    <a:pt x="5271" y="1525"/>
                  </a:cubicBezTo>
                  <a:cubicBezTo>
                    <a:pt x="5262" y="1521"/>
                    <a:pt x="5253" y="1519"/>
                    <a:pt x="5246" y="1519"/>
                  </a:cubicBezTo>
                  <a:cubicBezTo>
                    <a:pt x="5180" y="1519"/>
                    <a:pt x="5151" y="1632"/>
                    <a:pt x="5124" y="1680"/>
                  </a:cubicBezTo>
                  <a:cubicBezTo>
                    <a:pt x="5092" y="1647"/>
                    <a:pt x="5052" y="1625"/>
                    <a:pt x="5013" y="1603"/>
                  </a:cubicBezTo>
                  <a:cubicBezTo>
                    <a:pt x="4997" y="1594"/>
                    <a:pt x="4980" y="1582"/>
                    <a:pt x="4961" y="1582"/>
                  </a:cubicBezTo>
                  <a:cubicBezTo>
                    <a:pt x="4956" y="1582"/>
                    <a:pt x="4951" y="1583"/>
                    <a:pt x="4945" y="1585"/>
                  </a:cubicBezTo>
                  <a:cubicBezTo>
                    <a:pt x="4874" y="1626"/>
                    <a:pt x="4948" y="1745"/>
                    <a:pt x="4966" y="1802"/>
                  </a:cubicBezTo>
                  <a:cubicBezTo>
                    <a:pt x="4889" y="1805"/>
                    <a:pt x="4839" y="1871"/>
                    <a:pt x="4812" y="1936"/>
                  </a:cubicBezTo>
                  <a:cubicBezTo>
                    <a:pt x="4797" y="1938"/>
                    <a:pt x="4783" y="1940"/>
                    <a:pt x="4769" y="1945"/>
                  </a:cubicBezTo>
                  <a:cubicBezTo>
                    <a:pt x="4738" y="1871"/>
                    <a:pt x="4659" y="1824"/>
                    <a:pt x="4578" y="1824"/>
                  </a:cubicBezTo>
                  <a:cubicBezTo>
                    <a:pt x="4560" y="1749"/>
                    <a:pt x="4492" y="1697"/>
                    <a:pt x="4417" y="1693"/>
                  </a:cubicBezTo>
                  <a:cubicBezTo>
                    <a:pt x="4441" y="1638"/>
                    <a:pt x="4522" y="1581"/>
                    <a:pt x="4474" y="1520"/>
                  </a:cubicBezTo>
                  <a:cubicBezTo>
                    <a:pt x="4452" y="1501"/>
                    <a:pt x="4428" y="1494"/>
                    <a:pt x="4404" y="1494"/>
                  </a:cubicBezTo>
                  <a:cubicBezTo>
                    <a:pt x="4337" y="1494"/>
                    <a:pt x="4267" y="1553"/>
                    <a:pt x="4223" y="1599"/>
                  </a:cubicBezTo>
                  <a:cubicBezTo>
                    <a:pt x="4178" y="1453"/>
                    <a:pt x="4126" y="1383"/>
                    <a:pt x="4076" y="1383"/>
                  </a:cubicBezTo>
                  <a:cubicBezTo>
                    <a:pt x="4023" y="1383"/>
                    <a:pt x="3974" y="1465"/>
                    <a:pt x="3939" y="1619"/>
                  </a:cubicBezTo>
                  <a:cubicBezTo>
                    <a:pt x="3934" y="1618"/>
                    <a:pt x="3930" y="1618"/>
                    <a:pt x="3925" y="1618"/>
                  </a:cubicBezTo>
                  <a:cubicBezTo>
                    <a:pt x="3867" y="1618"/>
                    <a:pt x="3826" y="1668"/>
                    <a:pt x="3792" y="1711"/>
                  </a:cubicBezTo>
                  <a:cubicBezTo>
                    <a:pt x="3752" y="1670"/>
                    <a:pt x="3700" y="1651"/>
                    <a:pt x="3647" y="1651"/>
                  </a:cubicBezTo>
                  <a:cubicBezTo>
                    <a:pt x="3575" y="1651"/>
                    <a:pt x="3501" y="1687"/>
                    <a:pt x="3459" y="1750"/>
                  </a:cubicBezTo>
                  <a:cubicBezTo>
                    <a:pt x="3446" y="1769"/>
                    <a:pt x="3418" y="1793"/>
                    <a:pt x="3403" y="1818"/>
                  </a:cubicBezTo>
                  <a:cubicBezTo>
                    <a:pt x="3377" y="1805"/>
                    <a:pt x="3350" y="1799"/>
                    <a:pt x="3322" y="1799"/>
                  </a:cubicBezTo>
                  <a:cubicBezTo>
                    <a:pt x="3261" y="1799"/>
                    <a:pt x="3199" y="1828"/>
                    <a:pt x="3149" y="1866"/>
                  </a:cubicBezTo>
                  <a:cubicBezTo>
                    <a:pt x="3132" y="1819"/>
                    <a:pt x="3100" y="1773"/>
                    <a:pt x="3059" y="1741"/>
                  </a:cubicBezTo>
                  <a:cubicBezTo>
                    <a:pt x="3079" y="1727"/>
                    <a:pt x="3099" y="1715"/>
                    <a:pt x="3123" y="1710"/>
                  </a:cubicBezTo>
                  <a:cubicBezTo>
                    <a:pt x="3147" y="1707"/>
                    <a:pt x="3177" y="1701"/>
                    <a:pt x="3185" y="1674"/>
                  </a:cubicBezTo>
                  <a:cubicBezTo>
                    <a:pt x="3192" y="1651"/>
                    <a:pt x="3176" y="1631"/>
                    <a:pt x="3159" y="1616"/>
                  </a:cubicBezTo>
                  <a:cubicBezTo>
                    <a:pt x="3129" y="1583"/>
                    <a:pt x="3101" y="1551"/>
                    <a:pt x="3088" y="1507"/>
                  </a:cubicBezTo>
                  <a:lnTo>
                    <a:pt x="3088" y="1507"/>
                  </a:lnTo>
                  <a:cubicBezTo>
                    <a:pt x="3138" y="1523"/>
                    <a:pt x="3183" y="1552"/>
                    <a:pt x="3225" y="1581"/>
                  </a:cubicBezTo>
                  <a:cubicBezTo>
                    <a:pt x="3233" y="1586"/>
                    <a:pt x="3241" y="1588"/>
                    <a:pt x="3249" y="1588"/>
                  </a:cubicBezTo>
                  <a:cubicBezTo>
                    <a:pt x="3271" y="1588"/>
                    <a:pt x="3291" y="1570"/>
                    <a:pt x="3295" y="1546"/>
                  </a:cubicBezTo>
                  <a:cubicBezTo>
                    <a:pt x="3322" y="1482"/>
                    <a:pt x="3356" y="1419"/>
                    <a:pt x="3414" y="1380"/>
                  </a:cubicBezTo>
                  <a:lnTo>
                    <a:pt x="3414" y="1380"/>
                  </a:lnTo>
                  <a:cubicBezTo>
                    <a:pt x="3414" y="1433"/>
                    <a:pt x="3422" y="1489"/>
                    <a:pt x="3413" y="1541"/>
                  </a:cubicBezTo>
                  <a:cubicBezTo>
                    <a:pt x="3405" y="1550"/>
                    <a:pt x="3402" y="1561"/>
                    <a:pt x="3405" y="1572"/>
                  </a:cubicBezTo>
                  <a:lnTo>
                    <a:pt x="3404" y="1572"/>
                  </a:lnTo>
                  <a:cubicBezTo>
                    <a:pt x="3399" y="1586"/>
                    <a:pt x="3405" y="1592"/>
                    <a:pt x="3414" y="1592"/>
                  </a:cubicBezTo>
                  <a:cubicBezTo>
                    <a:pt x="3416" y="1592"/>
                    <a:pt x="3419" y="1592"/>
                    <a:pt x="3421" y="1591"/>
                  </a:cubicBezTo>
                  <a:cubicBezTo>
                    <a:pt x="3425" y="1593"/>
                    <a:pt x="3430" y="1594"/>
                    <a:pt x="3435" y="1594"/>
                  </a:cubicBezTo>
                  <a:cubicBezTo>
                    <a:pt x="3439" y="1594"/>
                    <a:pt x="3444" y="1594"/>
                    <a:pt x="3447" y="1592"/>
                  </a:cubicBezTo>
                  <a:cubicBezTo>
                    <a:pt x="3497" y="1574"/>
                    <a:pt x="3546" y="1550"/>
                    <a:pt x="3600" y="1548"/>
                  </a:cubicBezTo>
                  <a:cubicBezTo>
                    <a:pt x="3605" y="1547"/>
                    <a:pt x="3611" y="1547"/>
                    <a:pt x="3617" y="1547"/>
                  </a:cubicBezTo>
                  <a:cubicBezTo>
                    <a:pt x="3624" y="1547"/>
                    <a:pt x="3632" y="1547"/>
                    <a:pt x="3639" y="1547"/>
                  </a:cubicBezTo>
                  <a:cubicBezTo>
                    <a:pt x="3650" y="1547"/>
                    <a:pt x="3661" y="1546"/>
                    <a:pt x="3672" y="1542"/>
                  </a:cubicBezTo>
                  <a:cubicBezTo>
                    <a:pt x="3726" y="1519"/>
                    <a:pt x="3695" y="1456"/>
                    <a:pt x="3694" y="1412"/>
                  </a:cubicBezTo>
                  <a:cubicBezTo>
                    <a:pt x="3685" y="1329"/>
                    <a:pt x="3734" y="1254"/>
                    <a:pt x="3822" y="1252"/>
                  </a:cubicBezTo>
                  <a:cubicBezTo>
                    <a:pt x="3827" y="1252"/>
                    <a:pt x="3832" y="1251"/>
                    <a:pt x="3837" y="1251"/>
                  </a:cubicBezTo>
                  <a:cubicBezTo>
                    <a:pt x="3859" y="1251"/>
                    <a:pt x="3886" y="1258"/>
                    <a:pt x="3909" y="1258"/>
                  </a:cubicBezTo>
                  <a:cubicBezTo>
                    <a:pt x="3932" y="1258"/>
                    <a:pt x="3951" y="1251"/>
                    <a:pt x="3961" y="1224"/>
                  </a:cubicBezTo>
                  <a:cubicBezTo>
                    <a:pt x="3971" y="1158"/>
                    <a:pt x="3879" y="1125"/>
                    <a:pt x="3855" y="1070"/>
                  </a:cubicBezTo>
                  <a:cubicBezTo>
                    <a:pt x="3848" y="1057"/>
                    <a:pt x="3867" y="1052"/>
                    <a:pt x="3876" y="1048"/>
                  </a:cubicBezTo>
                  <a:cubicBezTo>
                    <a:pt x="3889" y="1043"/>
                    <a:pt x="3902" y="1041"/>
                    <a:pt x="3916" y="1041"/>
                  </a:cubicBezTo>
                  <a:cubicBezTo>
                    <a:pt x="3953" y="1041"/>
                    <a:pt x="3989" y="1056"/>
                    <a:pt x="4025" y="1064"/>
                  </a:cubicBezTo>
                  <a:cubicBezTo>
                    <a:pt x="4027" y="1065"/>
                    <a:pt x="4029" y="1065"/>
                    <a:pt x="4031" y="1065"/>
                  </a:cubicBezTo>
                  <a:cubicBezTo>
                    <a:pt x="4054" y="1065"/>
                    <a:pt x="4075" y="1045"/>
                    <a:pt x="4074" y="1022"/>
                  </a:cubicBezTo>
                  <a:cubicBezTo>
                    <a:pt x="4065" y="969"/>
                    <a:pt x="4025" y="921"/>
                    <a:pt x="4033" y="864"/>
                  </a:cubicBezTo>
                  <a:lnTo>
                    <a:pt x="4033" y="864"/>
                  </a:lnTo>
                  <a:cubicBezTo>
                    <a:pt x="4077" y="880"/>
                    <a:pt x="4115" y="907"/>
                    <a:pt x="4147" y="942"/>
                  </a:cubicBezTo>
                  <a:cubicBezTo>
                    <a:pt x="4163" y="960"/>
                    <a:pt x="4188" y="988"/>
                    <a:pt x="4213" y="988"/>
                  </a:cubicBezTo>
                  <a:cubicBezTo>
                    <a:pt x="4222" y="988"/>
                    <a:pt x="4231" y="984"/>
                    <a:pt x="4240" y="974"/>
                  </a:cubicBezTo>
                  <a:cubicBezTo>
                    <a:pt x="4268" y="914"/>
                    <a:pt x="4284" y="850"/>
                    <a:pt x="4326" y="800"/>
                  </a:cubicBezTo>
                  <a:cubicBezTo>
                    <a:pt x="4352" y="858"/>
                    <a:pt x="4366" y="915"/>
                    <a:pt x="4373" y="975"/>
                  </a:cubicBezTo>
                  <a:cubicBezTo>
                    <a:pt x="4354" y="1001"/>
                    <a:pt x="4323" y="1040"/>
                    <a:pt x="4356" y="1068"/>
                  </a:cubicBezTo>
                  <a:cubicBezTo>
                    <a:pt x="4363" y="1072"/>
                    <a:pt x="4371" y="1075"/>
                    <a:pt x="4380" y="1075"/>
                  </a:cubicBezTo>
                  <a:cubicBezTo>
                    <a:pt x="4391" y="1075"/>
                    <a:pt x="4403" y="1070"/>
                    <a:pt x="4410" y="1060"/>
                  </a:cubicBezTo>
                  <a:cubicBezTo>
                    <a:pt x="4438" y="1027"/>
                    <a:pt x="4451" y="984"/>
                    <a:pt x="4483" y="954"/>
                  </a:cubicBezTo>
                  <a:cubicBezTo>
                    <a:pt x="4530" y="913"/>
                    <a:pt x="4599" y="897"/>
                    <a:pt x="4659" y="896"/>
                  </a:cubicBezTo>
                  <a:cubicBezTo>
                    <a:pt x="4673" y="898"/>
                    <a:pt x="4688" y="903"/>
                    <a:pt x="4701" y="903"/>
                  </a:cubicBezTo>
                  <a:cubicBezTo>
                    <a:pt x="4712" y="903"/>
                    <a:pt x="4722" y="900"/>
                    <a:pt x="4730" y="891"/>
                  </a:cubicBezTo>
                  <a:cubicBezTo>
                    <a:pt x="4770" y="845"/>
                    <a:pt x="4713" y="751"/>
                    <a:pt x="4781" y="724"/>
                  </a:cubicBezTo>
                  <a:cubicBezTo>
                    <a:pt x="4787" y="722"/>
                    <a:pt x="4793" y="722"/>
                    <a:pt x="4799" y="722"/>
                  </a:cubicBezTo>
                  <a:cubicBezTo>
                    <a:pt x="4814" y="722"/>
                    <a:pt x="4829" y="725"/>
                    <a:pt x="4843" y="725"/>
                  </a:cubicBezTo>
                  <a:cubicBezTo>
                    <a:pt x="4858" y="725"/>
                    <a:pt x="4871" y="722"/>
                    <a:pt x="4881" y="707"/>
                  </a:cubicBezTo>
                  <a:cubicBezTo>
                    <a:pt x="4895" y="691"/>
                    <a:pt x="4890" y="668"/>
                    <a:pt x="4886" y="650"/>
                  </a:cubicBezTo>
                  <a:cubicBezTo>
                    <a:pt x="4875" y="584"/>
                    <a:pt x="4850" y="513"/>
                    <a:pt x="4876" y="449"/>
                  </a:cubicBezTo>
                  <a:lnTo>
                    <a:pt x="4876" y="449"/>
                  </a:lnTo>
                  <a:cubicBezTo>
                    <a:pt x="4943" y="476"/>
                    <a:pt x="4978" y="538"/>
                    <a:pt x="5009" y="598"/>
                  </a:cubicBezTo>
                  <a:cubicBezTo>
                    <a:pt x="5020" y="606"/>
                    <a:pt x="5029" y="610"/>
                    <a:pt x="5038" y="610"/>
                  </a:cubicBezTo>
                  <a:cubicBezTo>
                    <a:pt x="5081" y="610"/>
                    <a:pt x="5109" y="530"/>
                    <a:pt x="5138" y="503"/>
                  </a:cubicBezTo>
                  <a:cubicBezTo>
                    <a:pt x="5169" y="468"/>
                    <a:pt x="5210" y="440"/>
                    <a:pt x="5256" y="433"/>
                  </a:cubicBezTo>
                  <a:lnTo>
                    <a:pt x="5256" y="433"/>
                  </a:lnTo>
                  <a:cubicBezTo>
                    <a:pt x="5248" y="486"/>
                    <a:pt x="5230" y="532"/>
                    <a:pt x="5200" y="574"/>
                  </a:cubicBezTo>
                  <a:cubicBezTo>
                    <a:pt x="5178" y="600"/>
                    <a:pt x="5194" y="642"/>
                    <a:pt x="5228" y="645"/>
                  </a:cubicBezTo>
                  <a:cubicBezTo>
                    <a:pt x="5231" y="646"/>
                    <a:pt x="5235" y="646"/>
                    <a:pt x="5238" y="646"/>
                  </a:cubicBezTo>
                  <a:cubicBezTo>
                    <a:pt x="5250" y="646"/>
                    <a:pt x="5262" y="644"/>
                    <a:pt x="5273" y="643"/>
                  </a:cubicBezTo>
                  <a:cubicBezTo>
                    <a:pt x="5301" y="640"/>
                    <a:pt x="5329" y="636"/>
                    <a:pt x="5358" y="636"/>
                  </a:cubicBezTo>
                  <a:cubicBezTo>
                    <a:pt x="5397" y="636"/>
                    <a:pt x="5435" y="643"/>
                    <a:pt x="5468" y="667"/>
                  </a:cubicBezTo>
                  <a:cubicBezTo>
                    <a:pt x="5479" y="676"/>
                    <a:pt x="5491" y="684"/>
                    <a:pt x="5502" y="695"/>
                  </a:cubicBezTo>
                  <a:cubicBezTo>
                    <a:pt x="5488" y="716"/>
                    <a:pt x="5479" y="739"/>
                    <a:pt x="5472" y="763"/>
                  </a:cubicBezTo>
                  <a:cubicBezTo>
                    <a:pt x="5470" y="774"/>
                    <a:pt x="5467" y="787"/>
                    <a:pt x="5465" y="800"/>
                  </a:cubicBezTo>
                  <a:cubicBezTo>
                    <a:pt x="5462" y="800"/>
                    <a:pt x="5460" y="800"/>
                    <a:pt x="5458" y="800"/>
                  </a:cubicBezTo>
                  <a:cubicBezTo>
                    <a:pt x="5402" y="800"/>
                    <a:pt x="5344" y="822"/>
                    <a:pt x="5299" y="852"/>
                  </a:cubicBezTo>
                  <a:cubicBezTo>
                    <a:pt x="5297" y="803"/>
                    <a:pt x="5301" y="751"/>
                    <a:pt x="5293" y="704"/>
                  </a:cubicBezTo>
                  <a:cubicBezTo>
                    <a:pt x="5286" y="691"/>
                    <a:pt x="5275" y="685"/>
                    <a:pt x="5262" y="685"/>
                  </a:cubicBezTo>
                  <a:cubicBezTo>
                    <a:pt x="5247" y="685"/>
                    <a:pt x="5231" y="692"/>
                    <a:pt x="5220" y="700"/>
                  </a:cubicBezTo>
                  <a:cubicBezTo>
                    <a:pt x="5156" y="739"/>
                    <a:pt x="5119" y="807"/>
                    <a:pt x="5092" y="874"/>
                  </a:cubicBezTo>
                  <a:cubicBezTo>
                    <a:pt x="5053" y="850"/>
                    <a:pt x="5007" y="846"/>
                    <a:pt x="4965" y="828"/>
                  </a:cubicBezTo>
                  <a:cubicBezTo>
                    <a:pt x="4955" y="823"/>
                    <a:pt x="4946" y="818"/>
                    <a:pt x="4935" y="818"/>
                  </a:cubicBezTo>
                  <a:cubicBezTo>
                    <a:pt x="4934" y="818"/>
                    <a:pt x="4933" y="818"/>
                    <a:pt x="4932" y="818"/>
                  </a:cubicBezTo>
                  <a:cubicBezTo>
                    <a:pt x="4859" y="832"/>
                    <a:pt x="4888" y="932"/>
                    <a:pt x="4903" y="983"/>
                  </a:cubicBezTo>
                  <a:cubicBezTo>
                    <a:pt x="4898" y="982"/>
                    <a:pt x="4892" y="982"/>
                    <a:pt x="4887" y="982"/>
                  </a:cubicBezTo>
                  <a:cubicBezTo>
                    <a:pt x="4793" y="982"/>
                    <a:pt x="4706" y="1052"/>
                    <a:pt x="4710" y="1152"/>
                  </a:cubicBezTo>
                  <a:cubicBezTo>
                    <a:pt x="4714" y="1195"/>
                    <a:pt x="4709" y="1290"/>
                    <a:pt x="4767" y="1290"/>
                  </a:cubicBezTo>
                  <a:cubicBezTo>
                    <a:pt x="4770" y="1290"/>
                    <a:pt x="4773" y="1290"/>
                    <a:pt x="4776" y="1289"/>
                  </a:cubicBezTo>
                  <a:cubicBezTo>
                    <a:pt x="4837" y="1266"/>
                    <a:pt x="4780" y="1176"/>
                    <a:pt x="4790" y="1127"/>
                  </a:cubicBezTo>
                  <a:cubicBezTo>
                    <a:pt x="4788" y="1079"/>
                    <a:pt x="4832" y="1050"/>
                    <a:pt x="4875" y="1050"/>
                  </a:cubicBezTo>
                  <a:cubicBezTo>
                    <a:pt x="4881" y="1050"/>
                    <a:pt x="4887" y="1051"/>
                    <a:pt x="4892" y="1052"/>
                  </a:cubicBezTo>
                  <a:cubicBezTo>
                    <a:pt x="4912" y="1055"/>
                    <a:pt x="4935" y="1062"/>
                    <a:pt x="4955" y="1062"/>
                  </a:cubicBezTo>
                  <a:cubicBezTo>
                    <a:pt x="4976" y="1062"/>
                    <a:pt x="4993" y="1054"/>
                    <a:pt x="4999" y="1023"/>
                  </a:cubicBezTo>
                  <a:cubicBezTo>
                    <a:pt x="4994" y="968"/>
                    <a:pt x="4949" y="920"/>
                    <a:pt x="4951" y="861"/>
                  </a:cubicBezTo>
                  <a:lnTo>
                    <a:pt x="4954" y="861"/>
                  </a:lnTo>
                  <a:cubicBezTo>
                    <a:pt x="5009" y="861"/>
                    <a:pt x="5047" y="907"/>
                    <a:pt x="5085" y="939"/>
                  </a:cubicBezTo>
                  <a:cubicBezTo>
                    <a:pt x="5094" y="944"/>
                    <a:pt x="5102" y="946"/>
                    <a:pt x="5109" y="946"/>
                  </a:cubicBezTo>
                  <a:cubicBezTo>
                    <a:pt x="5159" y="946"/>
                    <a:pt x="5168" y="848"/>
                    <a:pt x="5192" y="811"/>
                  </a:cubicBezTo>
                  <a:cubicBezTo>
                    <a:pt x="5205" y="785"/>
                    <a:pt x="5225" y="760"/>
                    <a:pt x="5251" y="743"/>
                  </a:cubicBezTo>
                  <a:lnTo>
                    <a:pt x="5251" y="743"/>
                  </a:lnTo>
                  <a:cubicBezTo>
                    <a:pt x="5250" y="795"/>
                    <a:pt x="5250" y="848"/>
                    <a:pt x="5225" y="895"/>
                  </a:cubicBezTo>
                  <a:cubicBezTo>
                    <a:pt x="5219" y="907"/>
                    <a:pt x="5213" y="918"/>
                    <a:pt x="5216" y="933"/>
                  </a:cubicBezTo>
                  <a:cubicBezTo>
                    <a:pt x="5222" y="958"/>
                    <a:pt x="5236" y="966"/>
                    <a:pt x="5252" y="966"/>
                  </a:cubicBezTo>
                  <a:cubicBezTo>
                    <a:pt x="5278" y="966"/>
                    <a:pt x="5311" y="944"/>
                    <a:pt x="5332" y="928"/>
                  </a:cubicBezTo>
                  <a:cubicBezTo>
                    <a:pt x="5372" y="901"/>
                    <a:pt x="5411" y="870"/>
                    <a:pt x="5461" y="860"/>
                  </a:cubicBezTo>
                  <a:cubicBezTo>
                    <a:pt x="5470" y="859"/>
                    <a:pt x="5480" y="858"/>
                    <a:pt x="5489" y="856"/>
                  </a:cubicBezTo>
                  <a:cubicBezTo>
                    <a:pt x="5491" y="856"/>
                    <a:pt x="5492" y="858"/>
                    <a:pt x="5494" y="858"/>
                  </a:cubicBezTo>
                  <a:cubicBezTo>
                    <a:pt x="5496" y="858"/>
                    <a:pt x="5497" y="858"/>
                    <a:pt x="5499" y="858"/>
                  </a:cubicBezTo>
                  <a:cubicBezTo>
                    <a:pt x="5503" y="858"/>
                    <a:pt x="5506" y="857"/>
                    <a:pt x="5509" y="856"/>
                  </a:cubicBezTo>
                  <a:cubicBezTo>
                    <a:pt x="5531" y="856"/>
                    <a:pt x="5552" y="862"/>
                    <a:pt x="5571" y="873"/>
                  </a:cubicBezTo>
                  <a:cubicBezTo>
                    <a:pt x="5573" y="876"/>
                    <a:pt x="5577" y="878"/>
                    <a:pt x="5580" y="878"/>
                  </a:cubicBezTo>
                  <a:cubicBezTo>
                    <a:pt x="5581" y="878"/>
                    <a:pt x="5582" y="878"/>
                    <a:pt x="5584" y="877"/>
                  </a:cubicBezTo>
                  <a:cubicBezTo>
                    <a:pt x="5598" y="870"/>
                    <a:pt x="5584" y="852"/>
                    <a:pt x="5576" y="845"/>
                  </a:cubicBezTo>
                  <a:cubicBezTo>
                    <a:pt x="5564" y="832"/>
                    <a:pt x="5550" y="824"/>
                    <a:pt x="5536" y="817"/>
                  </a:cubicBezTo>
                  <a:cubicBezTo>
                    <a:pt x="5545" y="779"/>
                    <a:pt x="5546" y="736"/>
                    <a:pt x="5570" y="705"/>
                  </a:cubicBezTo>
                  <a:cubicBezTo>
                    <a:pt x="5585" y="687"/>
                    <a:pt x="5604" y="680"/>
                    <a:pt x="5624" y="680"/>
                  </a:cubicBezTo>
                  <a:cubicBezTo>
                    <a:pt x="5633" y="680"/>
                    <a:pt x="5643" y="682"/>
                    <a:pt x="5653" y="684"/>
                  </a:cubicBezTo>
                  <a:cubicBezTo>
                    <a:pt x="5711" y="678"/>
                    <a:pt x="5696" y="621"/>
                    <a:pt x="5673" y="586"/>
                  </a:cubicBezTo>
                  <a:cubicBezTo>
                    <a:pt x="5648" y="533"/>
                    <a:pt x="5624" y="477"/>
                    <a:pt x="5624" y="417"/>
                  </a:cubicBezTo>
                  <a:lnTo>
                    <a:pt x="5624" y="417"/>
                  </a:lnTo>
                  <a:cubicBezTo>
                    <a:pt x="5678" y="454"/>
                    <a:pt x="5739" y="500"/>
                    <a:pt x="5751" y="570"/>
                  </a:cubicBezTo>
                  <a:cubicBezTo>
                    <a:pt x="5755" y="588"/>
                    <a:pt x="5773" y="599"/>
                    <a:pt x="5791" y="599"/>
                  </a:cubicBezTo>
                  <a:cubicBezTo>
                    <a:pt x="5804" y="599"/>
                    <a:pt x="5816" y="594"/>
                    <a:pt x="5823" y="583"/>
                  </a:cubicBezTo>
                  <a:cubicBezTo>
                    <a:pt x="5833" y="571"/>
                    <a:pt x="5836" y="556"/>
                    <a:pt x="5841" y="541"/>
                  </a:cubicBezTo>
                  <a:cubicBezTo>
                    <a:pt x="5854" y="480"/>
                    <a:pt x="5886" y="444"/>
                    <a:pt x="5941" y="444"/>
                  </a:cubicBezTo>
                  <a:cubicBezTo>
                    <a:pt x="5952" y="444"/>
                    <a:pt x="5965" y="446"/>
                    <a:pt x="5979" y="449"/>
                  </a:cubicBezTo>
                  <a:cubicBezTo>
                    <a:pt x="5991" y="463"/>
                    <a:pt x="6010" y="470"/>
                    <a:pt x="6027" y="470"/>
                  </a:cubicBezTo>
                  <a:cubicBezTo>
                    <a:pt x="6051" y="470"/>
                    <a:pt x="6071" y="456"/>
                    <a:pt x="6069" y="424"/>
                  </a:cubicBezTo>
                  <a:cubicBezTo>
                    <a:pt x="6067" y="407"/>
                    <a:pt x="6054" y="395"/>
                    <a:pt x="6046" y="388"/>
                  </a:cubicBezTo>
                  <a:cubicBezTo>
                    <a:pt x="6022" y="367"/>
                    <a:pt x="5997" y="347"/>
                    <a:pt x="5973" y="326"/>
                  </a:cubicBezTo>
                  <a:cubicBezTo>
                    <a:pt x="5940" y="291"/>
                    <a:pt x="5823" y="197"/>
                    <a:pt x="5864" y="150"/>
                  </a:cubicBezTo>
                  <a:cubicBezTo>
                    <a:pt x="5870" y="147"/>
                    <a:pt x="5876" y="147"/>
                    <a:pt x="5882" y="147"/>
                  </a:cubicBezTo>
                  <a:cubicBezTo>
                    <a:pt x="5909" y="147"/>
                    <a:pt x="5934" y="164"/>
                    <a:pt x="5956" y="178"/>
                  </a:cubicBezTo>
                  <a:cubicBezTo>
                    <a:pt x="6006" y="211"/>
                    <a:pt x="6037" y="259"/>
                    <a:pt x="6073" y="303"/>
                  </a:cubicBezTo>
                  <a:cubicBezTo>
                    <a:pt x="6082" y="309"/>
                    <a:pt x="6089" y="311"/>
                    <a:pt x="6097" y="311"/>
                  </a:cubicBezTo>
                  <a:cubicBezTo>
                    <a:pt x="6123" y="311"/>
                    <a:pt x="6141" y="278"/>
                    <a:pt x="6139" y="249"/>
                  </a:cubicBezTo>
                  <a:cubicBezTo>
                    <a:pt x="6142" y="205"/>
                    <a:pt x="6143" y="164"/>
                    <a:pt x="6153" y="122"/>
                  </a:cubicBezTo>
                  <a:cubicBezTo>
                    <a:pt x="6159" y="98"/>
                    <a:pt x="6168" y="69"/>
                    <a:pt x="6190" y="55"/>
                  </a:cubicBezTo>
                  <a:cubicBezTo>
                    <a:pt x="6193" y="53"/>
                    <a:pt x="6197" y="52"/>
                    <a:pt x="6200" y="52"/>
                  </a:cubicBezTo>
                  <a:close/>
                  <a:moveTo>
                    <a:pt x="6192" y="0"/>
                  </a:moveTo>
                  <a:cubicBezTo>
                    <a:pt x="6137" y="0"/>
                    <a:pt x="6079" y="68"/>
                    <a:pt x="6063" y="193"/>
                  </a:cubicBezTo>
                  <a:cubicBezTo>
                    <a:pt x="5989" y="126"/>
                    <a:pt x="5927" y="98"/>
                    <a:pt x="5881" y="98"/>
                  </a:cubicBezTo>
                  <a:cubicBezTo>
                    <a:pt x="5776" y="98"/>
                    <a:pt x="5760" y="244"/>
                    <a:pt x="5908" y="388"/>
                  </a:cubicBezTo>
                  <a:cubicBezTo>
                    <a:pt x="5854" y="395"/>
                    <a:pt x="5807" y="428"/>
                    <a:pt x="5784" y="477"/>
                  </a:cubicBezTo>
                  <a:cubicBezTo>
                    <a:pt x="5750" y="442"/>
                    <a:pt x="5712" y="415"/>
                    <a:pt x="5672" y="389"/>
                  </a:cubicBezTo>
                  <a:cubicBezTo>
                    <a:pt x="5650" y="376"/>
                    <a:pt x="5629" y="353"/>
                    <a:pt x="5603" y="353"/>
                  </a:cubicBezTo>
                  <a:cubicBezTo>
                    <a:pt x="5602" y="353"/>
                    <a:pt x="5601" y="353"/>
                    <a:pt x="5599" y="353"/>
                  </a:cubicBezTo>
                  <a:cubicBezTo>
                    <a:pt x="5509" y="385"/>
                    <a:pt x="5568" y="557"/>
                    <a:pt x="5594" y="620"/>
                  </a:cubicBezTo>
                  <a:cubicBezTo>
                    <a:pt x="5566" y="630"/>
                    <a:pt x="5543" y="646"/>
                    <a:pt x="5524" y="666"/>
                  </a:cubicBezTo>
                  <a:cubicBezTo>
                    <a:pt x="5472" y="595"/>
                    <a:pt x="5382" y="562"/>
                    <a:pt x="5295" y="562"/>
                  </a:cubicBezTo>
                  <a:cubicBezTo>
                    <a:pt x="5290" y="562"/>
                    <a:pt x="5284" y="562"/>
                    <a:pt x="5279" y="562"/>
                  </a:cubicBezTo>
                  <a:cubicBezTo>
                    <a:pt x="5292" y="527"/>
                    <a:pt x="5296" y="489"/>
                    <a:pt x="5306" y="452"/>
                  </a:cubicBezTo>
                  <a:cubicBezTo>
                    <a:pt x="5315" y="429"/>
                    <a:pt x="5318" y="402"/>
                    <a:pt x="5299" y="383"/>
                  </a:cubicBezTo>
                  <a:cubicBezTo>
                    <a:pt x="5281" y="371"/>
                    <a:pt x="5262" y="366"/>
                    <a:pt x="5243" y="366"/>
                  </a:cubicBezTo>
                  <a:cubicBezTo>
                    <a:pt x="5162" y="366"/>
                    <a:pt x="5071" y="452"/>
                    <a:pt x="5034" y="512"/>
                  </a:cubicBezTo>
                  <a:cubicBezTo>
                    <a:pt x="4998" y="463"/>
                    <a:pt x="4942" y="432"/>
                    <a:pt x="4896" y="392"/>
                  </a:cubicBezTo>
                  <a:cubicBezTo>
                    <a:pt x="4886" y="386"/>
                    <a:pt x="4875" y="383"/>
                    <a:pt x="4865" y="383"/>
                  </a:cubicBezTo>
                  <a:cubicBezTo>
                    <a:pt x="4843" y="383"/>
                    <a:pt x="4822" y="395"/>
                    <a:pt x="4812" y="414"/>
                  </a:cubicBezTo>
                  <a:cubicBezTo>
                    <a:pt x="4773" y="487"/>
                    <a:pt x="4795" y="574"/>
                    <a:pt x="4804" y="652"/>
                  </a:cubicBezTo>
                  <a:cubicBezTo>
                    <a:pt x="4701" y="659"/>
                    <a:pt x="4659" y="742"/>
                    <a:pt x="4661" y="837"/>
                  </a:cubicBezTo>
                  <a:cubicBezTo>
                    <a:pt x="4577" y="862"/>
                    <a:pt x="4481" y="874"/>
                    <a:pt x="4412" y="931"/>
                  </a:cubicBezTo>
                  <a:cubicBezTo>
                    <a:pt x="4414" y="873"/>
                    <a:pt x="4405" y="816"/>
                    <a:pt x="4389" y="759"/>
                  </a:cubicBezTo>
                  <a:cubicBezTo>
                    <a:pt x="4383" y="737"/>
                    <a:pt x="4377" y="709"/>
                    <a:pt x="4354" y="699"/>
                  </a:cubicBezTo>
                  <a:cubicBezTo>
                    <a:pt x="4349" y="697"/>
                    <a:pt x="4344" y="696"/>
                    <a:pt x="4339" y="696"/>
                  </a:cubicBezTo>
                  <a:cubicBezTo>
                    <a:pt x="4276" y="696"/>
                    <a:pt x="4236" y="862"/>
                    <a:pt x="4210" y="906"/>
                  </a:cubicBezTo>
                  <a:cubicBezTo>
                    <a:pt x="4151" y="831"/>
                    <a:pt x="4075" y="784"/>
                    <a:pt x="4022" y="784"/>
                  </a:cubicBezTo>
                  <a:cubicBezTo>
                    <a:pt x="3963" y="784"/>
                    <a:pt x="3933" y="840"/>
                    <a:pt x="3982" y="976"/>
                  </a:cubicBezTo>
                  <a:cubicBezTo>
                    <a:pt x="3961" y="971"/>
                    <a:pt x="3940" y="969"/>
                    <a:pt x="3921" y="969"/>
                  </a:cubicBezTo>
                  <a:cubicBezTo>
                    <a:pt x="3798" y="969"/>
                    <a:pt x="3708" y="1057"/>
                    <a:pt x="3823" y="1178"/>
                  </a:cubicBezTo>
                  <a:cubicBezTo>
                    <a:pt x="3673" y="1194"/>
                    <a:pt x="3594" y="1324"/>
                    <a:pt x="3611" y="1467"/>
                  </a:cubicBezTo>
                  <a:cubicBezTo>
                    <a:pt x="3561" y="1473"/>
                    <a:pt x="3513" y="1490"/>
                    <a:pt x="3468" y="1512"/>
                  </a:cubicBezTo>
                  <a:cubicBezTo>
                    <a:pt x="3479" y="1478"/>
                    <a:pt x="3482" y="1443"/>
                    <a:pt x="3488" y="1409"/>
                  </a:cubicBezTo>
                  <a:cubicBezTo>
                    <a:pt x="3491" y="1381"/>
                    <a:pt x="3497" y="1351"/>
                    <a:pt x="3486" y="1325"/>
                  </a:cubicBezTo>
                  <a:cubicBezTo>
                    <a:pt x="3475" y="1301"/>
                    <a:pt x="3456" y="1291"/>
                    <a:pt x="3435" y="1291"/>
                  </a:cubicBezTo>
                  <a:cubicBezTo>
                    <a:pt x="3406" y="1291"/>
                    <a:pt x="3372" y="1311"/>
                    <a:pt x="3355" y="1335"/>
                  </a:cubicBezTo>
                  <a:cubicBezTo>
                    <a:pt x="3308" y="1385"/>
                    <a:pt x="3281" y="1448"/>
                    <a:pt x="3248" y="1507"/>
                  </a:cubicBezTo>
                  <a:cubicBezTo>
                    <a:pt x="3209" y="1471"/>
                    <a:pt x="3161" y="1449"/>
                    <a:pt x="3112" y="1429"/>
                  </a:cubicBezTo>
                  <a:cubicBezTo>
                    <a:pt x="3096" y="1422"/>
                    <a:pt x="3079" y="1416"/>
                    <a:pt x="3061" y="1416"/>
                  </a:cubicBezTo>
                  <a:cubicBezTo>
                    <a:pt x="3054" y="1416"/>
                    <a:pt x="3047" y="1417"/>
                    <a:pt x="3040" y="1419"/>
                  </a:cubicBezTo>
                  <a:cubicBezTo>
                    <a:pt x="2949" y="1470"/>
                    <a:pt x="3038" y="1583"/>
                    <a:pt x="3082" y="1637"/>
                  </a:cubicBezTo>
                  <a:cubicBezTo>
                    <a:pt x="3053" y="1645"/>
                    <a:pt x="3028" y="1661"/>
                    <a:pt x="3005" y="1679"/>
                  </a:cubicBezTo>
                  <a:cubicBezTo>
                    <a:pt x="2997" y="1685"/>
                    <a:pt x="2987" y="1692"/>
                    <a:pt x="2979" y="1698"/>
                  </a:cubicBezTo>
                  <a:cubicBezTo>
                    <a:pt x="2963" y="1693"/>
                    <a:pt x="2947" y="1691"/>
                    <a:pt x="2930" y="1691"/>
                  </a:cubicBezTo>
                  <a:cubicBezTo>
                    <a:pt x="2904" y="1691"/>
                    <a:pt x="2876" y="1697"/>
                    <a:pt x="2850" y="1711"/>
                  </a:cubicBezTo>
                  <a:cubicBezTo>
                    <a:pt x="2856" y="1672"/>
                    <a:pt x="2859" y="1633"/>
                    <a:pt x="2864" y="1594"/>
                  </a:cubicBezTo>
                  <a:cubicBezTo>
                    <a:pt x="2867" y="1575"/>
                    <a:pt x="2871" y="1552"/>
                    <a:pt x="2859" y="1535"/>
                  </a:cubicBezTo>
                  <a:cubicBezTo>
                    <a:pt x="2848" y="1519"/>
                    <a:pt x="2832" y="1513"/>
                    <a:pt x="2815" y="1513"/>
                  </a:cubicBezTo>
                  <a:cubicBezTo>
                    <a:pt x="2789" y="1513"/>
                    <a:pt x="2761" y="1526"/>
                    <a:pt x="2740" y="1540"/>
                  </a:cubicBezTo>
                  <a:cubicBezTo>
                    <a:pt x="2666" y="1586"/>
                    <a:pt x="2628" y="1669"/>
                    <a:pt x="2603" y="1750"/>
                  </a:cubicBezTo>
                  <a:cubicBezTo>
                    <a:pt x="2561" y="1709"/>
                    <a:pt x="2509" y="1679"/>
                    <a:pt x="2457" y="1654"/>
                  </a:cubicBezTo>
                  <a:cubicBezTo>
                    <a:pt x="2439" y="1645"/>
                    <a:pt x="2418" y="1637"/>
                    <a:pt x="2398" y="1637"/>
                  </a:cubicBezTo>
                  <a:cubicBezTo>
                    <a:pt x="2391" y="1637"/>
                    <a:pt x="2384" y="1638"/>
                    <a:pt x="2377" y="1640"/>
                  </a:cubicBezTo>
                  <a:cubicBezTo>
                    <a:pt x="2281" y="1683"/>
                    <a:pt x="2352" y="1805"/>
                    <a:pt x="2390" y="1868"/>
                  </a:cubicBezTo>
                  <a:cubicBezTo>
                    <a:pt x="2327" y="1871"/>
                    <a:pt x="2265" y="1912"/>
                    <a:pt x="2243" y="1971"/>
                  </a:cubicBezTo>
                  <a:cubicBezTo>
                    <a:pt x="2235" y="1999"/>
                    <a:pt x="2222" y="2060"/>
                    <a:pt x="2227" y="2105"/>
                  </a:cubicBezTo>
                  <a:cubicBezTo>
                    <a:pt x="2179" y="2129"/>
                    <a:pt x="2134" y="2166"/>
                    <a:pt x="2094" y="2209"/>
                  </a:cubicBezTo>
                  <a:cubicBezTo>
                    <a:pt x="2058" y="2140"/>
                    <a:pt x="2000" y="2084"/>
                    <a:pt x="1941" y="2034"/>
                  </a:cubicBezTo>
                  <a:cubicBezTo>
                    <a:pt x="1927" y="2022"/>
                    <a:pt x="1913" y="2017"/>
                    <a:pt x="1900" y="2017"/>
                  </a:cubicBezTo>
                  <a:cubicBezTo>
                    <a:pt x="1852" y="2017"/>
                    <a:pt x="1818" y="2092"/>
                    <a:pt x="1805" y="2137"/>
                  </a:cubicBezTo>
                  <a:cubicBezTo>
                    <a:pt x="1773" y="2080"/>
                    <a:pt x="1738" y="2023"/>
                    <a:pt x="1706" y="1968"/>
                  </a:cubicBezTo>
                  <a:cubicBezTo>
                    <a:pt x="1695" y="1952"/>
                    <a:pt x="1689" y="1934"/>
                    <a:pt x="1672" y="1926"/>
                  </a:cubicBezTo>
                  <a:cubicBezTo>
                    <a:pt x="1666" y="1923"/>
                    <a:pt x="1660" y="1921"/>
                    <a:pt x="1655" y="1921"/>
                  </a:cubicBezTo>
                  <a:cubicBezTo>
                    <a:pt x="1631" y="1921"/>
                    <a:pt x="1615" y="1946"/>
                    <a:pt x="1618" y="1972"/>
                  </a:cubicBezTo>
                  <a:cubicBezTo>
                    <a:pt x="1610" y="2050"/>
                    <a:pt x="1607" y="2128"/>
                    <a:pt x="1614" y="2207"/>
                  </a:cubicBezTo>
                  <a:cubicBezTo>
                    <a:pt x="1555" y="2182"/>
                    <a:pt x="1488" y="2182"/>
                    <a:pt x="1424" y="2176"/>
                  </a:cubicBezTo>
                  <a:cubicBezTo>
                    <a:pt x="1417" y="2174"/>
                    <a:pt x="1409" y="2173"/>
                    <a:pt x="1402" y="2173"/>
                  </a:cubicBezTo>
                  <a:cubicBezTo>
                    <a:pt x="1368" y="2173"/>
                    <a:pt x="1337" y="2189"/>
                    <a:pt x="1348" y="2231"/>
                  </a:cubicBezTo>
                  <a:cubicBezTo>
                    <a:pt x="1358" y="2260"/>
                    <a:pt x="1380" y="2282"/>
                    <a:pt x="1398" y="2305"/>
                  </a:cubicBezTo>
                  <a:cubicBezTo>
                    <a:pt x="1429" y="2344"/>
                    <a:pt x="1462" y="2379"/>
                    <a:pt x="1497" y="2413"/>
                  </a:cubicBezTo>
                  <a:cubicBezTo>
                    <a:pt x="1495" y="2413"/>
                    <a:pt x="1493" y="2414"/>
                    <a:pt x="1492" y="2414"/>
                  </a:cubicBezTo>
                  <a:cubicBezTo>
                    <a:pt x="1402" y="2419"/>
                    <a:pt x="1341" y="2490"/>
                    <a:pt x="1329" y="2575"/>
                  </a:cubicBezTo>
                  <a:cubicBezTo>
                    <a:pt x="1309" y="2569"/>
                    <a:pt x="1289" y="2567"/>
                    <a:pt x="1270" y="2567"/>
                  </a:cubicBezTo>
                  <a:cubicBezTo>
                    <a:pt x="1184" y="2567"/>
                    <a:pt x="1101" y="2616"/>
                    <a:pt x="1045" y="2681"/>
                  </a:cubicBezTo>
                  <a:cubicBezTo>
                    <a:pt x="1008" y="2668"/>
                    <a:pt x="969" y="2662"/>
                    <a:pt x="931" y="2662"/>
                  </a:cubicBezTo>
                  <a:cubicBezTo>
                    <a:pt x="856" y="2662"/>
                    <a:pt x="782" y="2687"/>
                    <a:pt x="722" y="2736"/>
                  </a:cubicBezTo>
                  <a:cubicBezTo>
                    <a:pt x="648" y="2720"/>
                    <a:pt x="571" y="2710"/>
                    <a:pt x="495" y="2710"/>
                  </a:cubicBezTo>
                  <a:cubicBezTo>
                    <a:pt x="414" y="2710"/>
                    <a:pt x="334" y="2721"/>
                    <a:pt x="258" y="2748"/>
                  </a:cubicBezTo>
                  <a:cubicBezTo>
                    <a:pt x="217" y="2763"/>
                    <a:pt x="178" y="2783"/>
                    <a:pt x="140" y="2805"/>
                  </a:cubicBezTo>
                  <a:cubicBezTo>
                    <a:pt x="118" y="2819"/>
                    <a:pt x="95" y="2833"/>
                    <a:pt x="74" y="2848"/>
                  </a:cubicBezTo>
                  <a:cubicBezTo>
                    <a:pt x="67" y="2852"/>
                    <a:pt x="60" y="2856"/>
                    <a:pt x="54" y="2862"/>
                  </a:cubicBezTo>
                  <a:lnTo>
                    <a:pt x="45" y="2862"/>
                  </a:lnTo>
                  <a:cubicBezTo>
                    <a:pt x="23" y="2864"/>
                    <a:pt x="6" y="2883"/>
                    <a:pt x="3" y="2904"/>
                  </a:cubicBezTo>
                  <a:cubicBezTo>
                    <a:pt x="0" y="2925"/>
                    <a:pt x="13" y="2947"/>
                    <a:pt x="33" y="2955"/>
                  </a:cubicBezTo>
                  <a:cubicBezTo>
                    <a:pt x="80" y="2959"/>
                    <a:pt x="128" y="2960"/>
                    <a:pt x="177" y="2960"/>
                  </a:cubicBezTo>
                  <a:cubicBezTo>
                    <a:pt x="241" y="2960"/>
                    <a:pt x="305" y="2958"/>
                    <a:pt x="369" y="2958"/>
                  </a:cubicBezTo>
                  <a:cubicBezTo>
                    <a:pt x="392" y="2958"/>
                    <a:pt x="414" y="2959"/>
                    <a:pt x="437" y="2959"/>
                  </a:cubicBezTo>
                  <a:cubicBezTo>
                    <a:pt x="2477" y="2958"/>
                    <a:pt x="4516" y="2960"/>
                    <a:pt x="6555" y="2956"/>
                  </a:cubicBezTo>
                  <a:cubicBezTo>
                    <a:pt x="6677" y="2955"/>
                    <a:pt x="6658" y="2874"/>
                    <a:pt x="6658" y="2785"/>
                  </a:cubicBezTo>
                  <a:cubicBezTo>
                    <a:pt x="6657" y="2617"/>
                    <a:pt x="6656" y="2451"/>
                    <a:pt x="6656" y="2284"/>
                  </a:cubicBezTo>
                  <a:cubicBezTo>
                    <a:pt x="6650" y="1593"/>
                    <a:pt x="6656" y="903"/>
                    <a:pt x="6627" y="213"/>
                  </a:cubicBezTo>
                  <a:cubicBezTo>
                    <a:pt x="6639" y="204"/>
                    <a:pt x="6637" y="181"/>
                    <a:pt x="6624" y="170"/>
                  </a:cubicBezTo>
                  <a:cubicBezTo>
                    <a:pt x="6589" y="137"/>
                    <a:pt x="6544" y="123"/>
                    <a:pt x="6497" y="123"/>
                  </a:cubicBezTo>
                  <a:cubicBezTo>
                    <a:pt x="6494" y="123"/>
                    <a:pt x="6490" y="123"/>
                    <a:pt x="6487" y="123"/>
                  </a:cubicBezTo>
                  <a:cubicBezTo>
                    <a:pt x="6423" y="125"/>
                    <a:pt x="6357" y="152"/>
                    <a:pt x="6309" y="186"/>
                  </a:cubicBezTo>
                  <a:cubicBezTo>
                    <a:pt x="6295" y="59"/>
                    <a:pt x="6244" y="0"/>
                    <a:pt x="619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a:off x="3419380" y="2988155"/>
              <a:ext cx="247832" cy="69953"/>
            </a:xfrm>
            <a:custGeom>
              <a:avLst/>
              <a:gdLst/>
              <a:ahLst/>
              <a:cxnLst/>
              <a:rect l="l" t="t" r="r" b="b"/>
              <a:pathLst>
                <a:path w="5084" h="1435" extrusionOk="0">
                  <a:moveTo>
                    <a:pt x="4783" y="1"/>
                  </a:moveTo>
                  <a:cubicBezTo>
                    <a:pt x="4765" y="1"/>
                    <a:pt x="4749" y="6"/>
                    <a:pt x="4736" y="19"/>
                  </a:cubicBezTo>
                  <a:cubicBezTo>
                    <a:pt x="4693" y="65"/>
                    <a:pt x="4709" y="141"/>
                    <a:pt x="4740" y="195"/>
                  </a:cubicBezTo>
                  <a:cubicBezTo>
                    <a:pt x="4722" y="189"/>
                    <a:pt x="4704" y="186"/>
                    <a:pt x="4685" y="186"/>
                  </a:cubicBezTo>
                  <a:cubicBezTo>
                    <a:pt x="4611" y="186"/>
                    <a:pt x="4537" y="234"/>
                    <a:pt x="4514" y="305"/>
                  </a:cubicBezTo>
                  <a:cubicBezTo>
                    <a:pt x="4507" y="251"/>
                    <a:pt x="4451" y="217"/>
                    <a:pt x="4398" y="217"/>
                  </a:cubicBezTo>
                  <a:cubicBezTo>
                    <a:pt x="4366" y="217"/>
                    <a:pt x="4334" y="230"/>
                    <a:pt x="4316" y="257"/>
                  </a:cubicBezTo>
                  <a:lnTo>
                    <a:pt x="4316" y="257"/>
                  </a:lnTo>
                  <a:cubicBezTo>
                    <a:pt x="4349" y="207"/>
                    <a:pt x="4323" y="127"/>
                    <a:pt x="4266" y="106"/>
                  </a:cubicBezTo>
                  <a:cubicBezTo>
                    <a:pt x="4256" y="102"/>
                    <a:pt x="4246" y="101"/>
                    <a:pt x="4235" y="101"/>
                  </a:cubicBezTo>
                  <a:cubicBezTo>
                    <a:pt x="4185" y="101"/>
                    <a:pt x="4136" y="140"/>
                    <a:pt x="4130" y="190"/>
                  </a:cubicBezTo>
                  <a:cubicBezTo>
                    <a:pt x="4112" y="183"/>
                    <a:pt x="4091" y="179"/>
                    <a:pt x="4071" y="179"/>
                  </a:cubicBezTo>
                  <a:cubicBezTo>
                    <a:pt x="4050" y="179"/>
                    <a:pt x="4028" y="183"/>
                    <a:pt x="4009" y="192"/>
                  </a:cubicBezTo>
                  <a:cubicBezTo>
                    <a:pt x="4002" y="295"/>
                    <a:pt x="4045" y="400"/>
                    <a:pt x="4122" y="469"/>
                  </a:cubicBezTo>
                  <a:cubicBezTo>
                    <a:pt x="4016" y="495"/>
                    <a:pt x="3935" y="600"/>
                    <a:pt x="3937" y="709"/>
                  </a:cubicBezTo>
                  <a:cubicBezTo>
                    <a:pt x="3930" y="708"/>
                    <a:pt x="3923" y="707"/>
                    <a:pt x="3917" y="707"/>
                  </a:cubicBezTo>
                  <a:cubicBezTo>
                    <a:pt x="3836" y="707"/>
                    <a:pt x="3762" y="800"/>
                    <a:pt x="3791" y="878"/>
                  </a:cubicBezTo>
                  <a:cubicBezTo>
                    <a:pt x="3762" y="866"/>
                    <a:pt x="3731" y="861"/>
                    <a:pt x="3699" y="861"/>
                  </a:cubicBezTo>
                  <a:cubicBezTo>
                    <a:pt x="3611" y="861"/>
                    <a:pt x="3522" y="904"/>
                    <a:pt x="3474" y="978"/>
                  </a:cubicBezTo>
                  <a:cubicBezTo>
                    <a:pt x="3448" y="970"/>
                    <a:pt x="3422" y="967"/>
                    <a:pt x="3395" y="967"/>
                  </a:cubicBezTo>
                  <a:cubicBezTo>
                    <a:pt x="3308" y="967"/>
                    <a:pt x="3220" y="1006"/>
                    <a:pt x="3167" y="1074"/>
                  </a:cubicBezTo>
                  <a:cubicBezTo>
                    <a:pt x="3134" y="1066"/>
                    <a:pt x="3099" y="1062"/>
                    <a:pt x="3065" y="1062"/>
                  </a:cubicBezTo>
                  <a:cubicBezTo>
                    <a:pt x="2997" y="1062"/>
                    <a:pt x="2930" y="1078"/>
                    <a:pt x="2870" y="1109"/>
                  </a:cubicBezTo>
                  <a:cubicBezTo>
                    <a:pt x="2872" y="1027"/>
                    <a:pt x="2787" y="966"/>
                    <a:pt x="2708" y="966"/>
                  </a:cubicBezTo>
                  <a:cubicBezTo>
                    <a:pt x="2673" y="966"/>
                    <a:pt x="2639" y="978"/>
                    <a:pt x="2615" y="1004"/>
                  </a:cubicBezTo>
                  <a:cubicBezTo>
                    <a:pt x="2622" y="949"/>
                    <a:pt x="2615" y="887"/>
                    <a:pt x="2574" y="851"/>
                  </a:cubicBezTo>
                  <a:cubicBezTo>
                    <a:pt x="2557" y="836"/>
                    <a:pt x="2534" y="828"/>
                    <a:pt x="2512" y="828"/>
                  </a:cubicBezTo>
                  <a:cubicBezTo>
                    <a:pt x="2478" y="828"/>
                    <a:pt x="2445" y="845"/>
                    <a:pt x="2437" y="877"/>
                  </a:cubicBezTo>
                  <a:cubicBezTo>
                    <a:pt x="2427" y="834"/>
                    <a:pt x="2416" y="790"/>
                    <a:pt x="2406" y="747"/>
                  </a:cubicBezTo>
                  <a:cubicBezTo>
                    <a:pt x="2315" y="756"/>
                    <a:pt x="2230" y="815"/>
                    <a:pt x="2188" y="896"/>
                  </a:cubicBezTo>
                  <a:cubicBezTo>
                    <a:pt x="2183" y="863"/>
                    <a:pt x="2177" y="830"/>
                    <a:pt x="2171" y="797"/>
                  </a:cubicBezTo>
                  <a:cubicBezTo>
                    <a:pt x="2161" y="794"/>
                    <a:pt x="2151" y="793"/>
                    <a:pt x="2141" y="793"/>
                  </a:cubicBezTo>
                  <a:cubicBezTo>
                    <a:pt x="2061" y="793"/>
                    <a:pt x="1986" y="883"/>
                    <a:pt x="2013" y="963"/>
                  </a:cubicBezTo>
                  <a:cubicBezTo>
                    <a:pt x="2003" y="951"/>
                    <a:pt x="1991" y="946"/>
                    <a:pt x="1978" y="946"/>
                  </a:cubicBezTo>
                  <a:cubicBezTo>
                    <a:pt x="1934" y="946"/>
                    <a:pt x="1884" y="1003"/>
                    <a:pt x="1901" y="1053"/>
                  </a:cubicBezTo>
                  <a:cubicBezTo>
                    <a:pt x="1921" y="1117"/>
                    <a:pt x="1993" y="1148"/>
                    <a:pt x="2057" y="1170"/>
                  </a:cubicBezTo>
                  <a:cubicBezTo>
                    <a:pt x="2043" y="1166"/>
                    <a:pt x="2028" y="1164"/>
                    <a:pt x="2014" y="1164"/>
                  </a:cubicBezTo>
                  <a:cubicBezTo>
                    <a:pt x="1953" y="1164"/>
                    <a:pt x="1891" y="1199"/>
                    <a:pt x="1864" y="1254"/>
                  </a:cubicBezTo>
                  <a:cubicBezTo>
                    <a:pt x="1842" y="1246"/>
                    <a:pt x="1819" y="1242"/>
                    <a:pt x="1796" y="1242"/>
                  </a:cubicBezTo>
                  <a:cubicBezTo>
                    <a:pt x="1722" y="1242"/>
                    <a:pt x="1646" y="1282"/>
                    <a:pt x="1610" y="1346"/>
                  </a:cubicBezTo>
                  <a:cubicBezTo>
                    <a:pt x="1620" y="1309"/>
                    <a:pt x="1579" y="1275"/>
                    <a:pt x="1540" y="1275"/>
                  </a:cubicBezTo>
                  <a:cubicBezTo>
                    <a:pt x="1536" y="1275"/>
                    <a:pt x="1532" y="1275"/>
                    <a:pt x="1529" y="1276"/>
                  </a:cubicBezTo>
                  <a:cubicBezTo>
                    <a:pt x="1487" y="1282"/>
                    <a:pt x="1454" y="1316"/>
                    <a:pt x="1426" y="1347"/>
                  </a:cubicBezTo>
                  <a:cubicBezTo>
                    <a:pt x="1406" y="1310"/>
                    <a:pt x="1365" y="1291"/>
                    <a:pt x="1323" y="1291"/>
                  </a:cubicBezTo>
                  <a:cubicBezTo>
                    <a:pt x="1284" y="1291"/>
                    <a:pt x="1244" y="1308"/>
                    <a:pt x="1224" y="1343"/>
                  </a:cubicBezTo>
                  <a:cubicBezTo>
                    <a:pt x="1199" y="1311"/>
                    <a:pt x="1158" y="1296"/>
                    <a:pt x="1118" y="1296"/>
                  </a:cubicBezTo>
                  <a:cubicBezTo>
                    <a:pt x="1063" y="1296"/>
                    <a:pt x="1008" y="1323"/>
                    <a:pt x="986" y="1374"/>
                  </a:cubicBezTo>
                  <a:cubicBezTo>
                    <a:pt x="979" y="1346"/>
                    <a:pt x="974" y="1320"/>
                    <a:pt x="968" y="1293"/>
                  </a:cubicBezTo>
                  <a:cubicBezTo>
                    <a:pt x="905" y="1305"/>
                    <a:pt x="846" y="1339"/>
                    <a:pt x="804" y="1385"/>
                  </a:cubicBezTo>
                  <a:cubicBezTo>
                    <a:pt x="828" y="1355"/>
                    <a:pt x="838" y="1312"/>
                    <a:pt x="827" y="1274"/>
                  </a:cubicBezTo>
                  <a:lnTo>
                    <a:pt x="827" y="1274"/>
                  </a:lnTo>
                  <a:cubicBezTo>
                    <a:pt x="785" y="1290"/>
                    <a:pt x="742" y="1304"/>
                    <a:pt x="700" y="1320"/>
                  </a:cubicBezTo>
                  <a:cubicBezTo>
                    <a:pt x="753" y="1293"/>
                    <a:pt x="717" y="1200"/>
                    <a:pt x="658" y="1191"/>
                  </a:cubicBezTo>
                  <a:cubicBezTo>
                    <a:pt x="652" y="1190"/>
                    <a:pt x="646" y="1190"/>
                    <a:pt x="640" y="1190"/>
                  </a:cubicBezTo>
                  <a:cubicBezTo>
                    <a:pt x="588" y="1190"/>
                    <a:pt x="540" y="1225"/>
                    <a:pt x="498" y="1258"/>
                  </a:cubicBezTo>
                  <a:cubicBezTo>
                    <a:pt x="499" y="1205"/>
                    <a:pt x="484" y="1150"/>
                    <a:pt x="453" y="1106"/>
                  </a:cubicBezTo>
                  <a:cubicBezTo>
                    <a:pt x="398" y="1113"/>
                    <a:pt x="351" y="1167"/>
                    <a:pt x="353" y="1224"/>
                  </a:cubicBezTo>
                  <a:cubicBezTo>
                    <a:pt x="315" y="1188"/>
                    <a:pt x="267" y="1162"/>
                    <a:pt x="217" y="1147"/>
                  </a:cubicBezTo>
                  <a:lnTo>
                    <a:pt x="217" y="1147"/>
                  </a:lnTo>
                  <a:cubicBezTo>
                    <a:pt x="190" y="1218"/>
                    <a:pt x="191" y="1298"/>
                    <a:pt x="219" y="1369"/>
                  </a:cubicBezTo>
                  <a:cubicBezTo>
                    <a:pt x="213" y="1368"/>
                    <a:pt x="207" y="1368"/>
                    <a:pt x="202" y="1368"/>
                  </a:cubicBezTo>
                  <a:cubicBezTo>
                    <a:pt x="130" y="1368"/>
                    <a:pt x="60" y="1392"/>
                    <a:pt x="1" y="1432"/>
                  </a:cubicBezTo>
                  <a:cubicBezTo>
                    <a:pt x="1693" y="1433"/>
                    <a:pt x="3385" y="1432"/>
                    <a:pt x="5076" y="1435"/>
                  </a:cubicBezTo>
                  <a:cubicBezTo>
                    <a:pt x="5078" y="965"/>
                    <a:pt x="5079" y="496"/>
                    <a:pt x="5083" y="25"/>
                  </a:cubicBezTo>
                  <a:lnTo>
                    <a:pt x="5083" y="25"/>
                  </a:lnTo>
                  <a:cubicBezTo>
                    <a:pt x="5049" y="38"/>
                    <a:pt x="5018" y="57"/>
                    <a:pt x="4994" y="82"/>
                  </a:cubicBezTo>
                  <a:cubicBezTo>
                    <a:pt x="4979" y="57"/>
                    <a:pt x="4950" y="45"/>
                    <a:pt x="4922" y="45"/>
                  </a:cubicBezTo>
                  <a:cubicBezTo>
                    <a:pt x="4895" y="45"/>
                    <a:pt x="4869" y="56"/>
                    <a:pt x="4853" y="78"/>
                  </a:cubicBezTo>
                  <a:cubicBezTo>
                    <a:pt x="4874" y="37"/>
                    <a:pt x="4827" y="1"/>
                    <a:pt x="4783" y="1"/>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0" name="Google Shape;3310;p50"/>
          <p:cNvGrpSpPr/>
          <p:nvPr/>
        </p:nvGrpSpPr>
        <p:grpSpPr>
          <a:xfrm>
            <a:off x="7336914" y="3904874"/>
            <a:ext cx="236776" cy="210746"/>
            <a:chOff x="12185139" y="-1513826"/>
            <a:chExt cx="236776" cy="210746"/>
          </a:xfrm>
        </p:grpSpPr>
        <p:sp>
          <p:nvSpPr>
            <p:cNvPr id="3311" name="Google Shape;3311;p50"/>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0"/>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50"/>
          <p:cNvGrpSpPr/>
          <p:nvPr/>
        </p:nvGrpSpPr>
        <p:grpSpPr>
          <a:xfrm>
            <a:off x="7573704" y="4905817"/>
            <a:ext cx="269281" cy="237693"/>
            <a:chOff x="-730446" y="5201242"/>
            <a:chExt cx="269281" cy="237693"/>
          </a:xfrm>
        </p:grpSpPr>
        <p:sp>
          <p:nvSpPr>
            <p:cNvPr id="3319" name="Google Shape;3319;p50"/>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0"/>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1" name="Google Shape;3321;p50"/>
          <p:cNvGrpSpPr/>
          <p:nvPr/>
        </p:nvGrpSpPr>
        <p:grpSpPr>
          <a:xfrm>
            <a:off x="8709329" y="4365805"/>
            <a:ext cx="269281" cy="237693"/>
            <a:chOff x="-730446" y="5201242"/>
            <a:chExt cx="269281" cy="237693"/>
          </a:xfrm>
        </p:grpSpPr>
        <p:sp>
          <p:nvSpPr>
            <p:cNvPr id="3322" name="Google Shape;3322;p50"/>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0"/>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50"/>
          <p:cNvGrpSpPr/>
          <p:nvPr/>
        </p:nvGrpSpPr>
        <p:grpSpPr>
          <a:xfrm flipH="1">
            <a:off x="7066563" y="1424895"/>
            <a:ext cx="124533" cy="118206"/>
            <a:chOff x="10302863" y="240107"/>
            <a:chExt cx="124533" cy="118206"/>
          </a:xfrm>
        </p:grpSpPr>
        <p:sp>
          <p:nvSpPr>
            <p:cNvPr id="3325" name="Google Shape;3325;p50"/>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0"/>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7" name="Google Shape;3327;p50"/>
          <p:cNvGrpSpPr/>
          <p:nvPr/>
        </p:nvGrpSpPr>
        <p:grpSpPr>
          <a:xfrm>
            <a:off x="6456964" y="682599"/>
            <a:ext cx="236776" cy="210746"/>
            <a:chOff x="12185139" y="-1513826"/>
            <a:chExt cx="236776" cy="210746"/>
          </a:xfrm>
        </p:grpSpPr>
        <p:sp>
          <p:nvSpPr>
            <p:cNvPr id="3328" name="Google Shape;3328;p50"/>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0"/>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0"/>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0"/>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0"/>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0"/>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0"/>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50"/>
          <p:cNvGrpSpPr/>
          <p:nvPr/>
        </p:nvGrpSpPr>
        <p:grpSpPr>
          <a:xfrm>
            <a:off x="8342161" y="4796400"/>
            <a:ext cx="317930" cy="285212"/>
            <a:chOff x="12246411" y="-901287"/>
            <a:chExt cx="317930" cy="285212"/>
          </a:xfrm>
        </p:grpSpPr>
        <p:sp>
          <p:nvSpPr>
            <p:cNvPr id="3336" name="Google Shape;3336;p50"/>
            <p:cNvSpPr/>
            <p:nvPr/>
          </p:nvSpPr>
          <p:spPr>
            <a:xfrm>
              <a:off x="12269366" y="-883032"/>
              <a:ext cx="261900" cy="250148"/>
            </a:xfrm>
            <a:custGeom>
              <a:avLst/>
              <a:gdLst/>
              <a:ahLst/>
              <a:cxnLst/>
              <a:rect l="l" t="t" r="r" b="b"/>
              <a:pathLst>
                <a:path w="1449" h="1384" extrusionOk="0">
                  <a:moveTo>
                    <a:pt x="419" y="1"/>
                  </a:moveTo>
                  <a:cubicBezTo>
                    <a:pt x="419" y="1"/>
                    <a:pt x="419" y="1"/>
                    <a:pt x="419" y="1"/>
                  </a:cubicBezTo>
                  <a:lnTo>
                    <a:pt x="419" y="1"/>
                  </a:lnTo>
                  <a:cubicBezTo>
                    <a:pt x="419" y="1"/>
                    <a:pt x="420" y="1"/>
                    <a:pt x="420" y="1"/>
                  </a:cubicBezTo>
                  <a:close/>
                  <a:moveTo>
                    <a:pt x="419" y="1"/>
                  </a:moveTo>
                  <a:cubicBezTo>
                    <a:pt x="322" y="10"/>
                    <a:pt x="336" y="141"/>
                    <a:pt x="343" y="211"/>
                  </a:cubicBezTo>
                  <a:cubicBezTo>
                    <a:pt x="360" y="332"/>
                    <a:pt x="439" y="430"/>
                    <a:pt x="517" y="520"/>
                  </a:cubicBezTo>
                  <a:cubicBezTo>
                    <a:pt x="560" y="529"/>
                    <a:pt x="575" y="592"/>
                    <a:pt x="532" y="612"/>
                  </a:cubicBezTo>
                  <a:cubicBezTo>
                    <a:pt x="523" y="616"/>
                    <a:pt x="514" y="618"/>
                    <a:pt x="505" y="618"/>
                  </a:cubicBezTo>
                  <a:cubicBezTo>
                    <a:pt x="491" y="618"/>
                    <a:pt x="476" y="614"/>
                    <a:pt x="461" y="612"/>
                  </a:cubicBezTo>
                  <a:cubicBezTo>
                    <a:pt x="399" y="602"/>
                    <a:pt x="325" y="589"/>
                    <a:pt x="253" y="589"/>
                  </a:cubicBezTo>
                  <a:cubicBezTo>
                    <a:pt x="151" y="589"/>
                    <a:pt x="55" y="616"/>
                    <a:pt x="14" y="716"/>
                  </a:cubicBezTo>
                  <a:cubicBezTo>
                    <a:pt x="1" y="828"/>
                    <a:pt x="117" y="882"/>
                    <a:pt x="217" y="882"/>
                  </a:cubicBezTo>
                  <a:cubicBezTo>
                    <a:pt x="239" y="882"/>
                    <a:pt x="260" y="880"/>
                    <a:pt x="279" y="875"/>
                  </a:cubicBezTo>
                  <a:cubicBezTo>
                    <a:pt x="322" y="871"/>
                    <a:pt x="392" y="830"/>
                    <a:pt x="441" y="830"/>
                  </a:cubicBezTo>
                  <a:cubicBezTo>
                    <a:pt x="470" y="830"/>
                    <a:pt x="493" y="844"/>
                    <a:pt x="497" y="888"/>
                  </a:cubicBezTo>
                  <a:cubicBezTo>
                    <a:pt x="496" y="915"/>
                    <a:pt x="477" y="934"/>
                    <a:pt x="465" y="955"/>
                  </a:cubicBezTo>
                  <a:cubicBezTo>
                    <a:pt x="424" y="1021"/>
                    <a:pt x="395" y="1083"/>
                    <a:pt x="374" y="1155"/>
                  </a:cubicBezTo>
                  <a:cubicBezTo>
                    <a:pt x="350" y="1233"/>
                    <a:pt x="354" y="1369"/>
                    <a:pt x="456" y="1383"/>
                  </a:cubicBezTo>
                  <a:cubicBezTo>
                    <a:pt x="604" y="1367"/>
                    <a:pt x="678" y="1211"/>
                    <a:pt x="670" y="1074"/>
                  </a:cubicBezTo>
                  <a:cubicBezTo>
                    <a:pt x="675" y="1028"/>
                    <a:pt x="638" y="969"/>
                    <a:pt x="677" y="933"/>
                  </a:cubicBezTo>
                  <a:cubicBezTo>
                    <a:pt x="688" y="923"/>
                    <a:pt x="702" y="918"/>
                    <a:pt x="716" y="918"/>
                  </a:cubicBezTo>
                  <a:cubicBezTo>
                    <a:pt x="724" y="918"/>
                    <a:pt x="732" y="920"/>
                    <a:pt x="739" y="924"/>
                  </a:cubicBezTo>
                  <a:cubicBezTo>
                    <a:pt x="754" y="932"/>
                    <a:pt x="765" y="943"/>
                    <a:pt x="771" y="958"/>
                  </a:cubicBezTo>
                  <a:cubicBezTo>
                    <a:pt x="821" y="1048"/>
                    <a:pt x="864" y="1146"/>
                    <a:pt x="937" y="1222"/>
                  </a:cubicBezTo>
                  <a:cubicBezTo>
                    <a:pt x="973" y="1262"/>
                    <a:pt x="1026" y="1290"/>
                    <a:pt x="1069" y="1290"/>
                  </a:cubicBezTo>
                  <a:cubicBezTo>
                    <a:pt x="1115" y="1290"/>
                    <a:pt x="1150" y="1260"/>
                    <a:pt x="1144" y="1180"/>
                  </a:cubicBezTo>
                  <a:cubicBezTo>
                    <a:pt x="1129" y="1088"/>
                    <a:pt x="1079" y="1006"/>
                    <a:pt x="1024" y="932"/>
                  </a:cubicBezTo>
                  <a:cubicBezTo>
                    <a:pt x="987" y="891"/>
                    <a:pt x="942" y="832"/>
                    <a:pt x="1009" y="794"/>
                  </a:cubicBezTo>
                  <a:cubicBezTo>
                    <a:pt x="1086" y="775"/>
                    <a:pt x="1169" y="781"/>
                    <a:pt x="1246" y="757"/>
                  </a:cubicBezTo>
                  <a:cubicBezTo>
                    <a:pt x="1448" y="699"/>
                    <a:pt x="1430" y="581"/>
                    <a:pt x="1229" y="552"/>
                  </a:cubicBezTo>
                  <a:cubicBezTo>
                    <a:pt x="1208" y="548"/>
                    <a:pt x="1188" y="547"/>
                    <a:pt x="1168" y="547"/>
                  </a:cubicBezTo>
                  <a:cubicBezTo>
                    <a:pt x="1109" y="547"/>
                    <a:pt x="1051" y="560"/>
                    <a:pt x="994" y="563"/>
                  </a:cubicBezTo>
                  <a:cubicBezTo>
                    <a:pt x="971" y="559"/>
                    <a:pt x="955" y="541"/>
                    <a:pt x="949" y="519"/>
                  </a:cubicBezTo>
                  <a:cubicBezTo>
                    <a:pt x="940" y="466"/>
                    <a:pt x="998" y="436"/>
                    <a:pt x="1025" y="397"/>
                  </a:cubicBezTo>
                  <a:cubicBezTo>
                    <a:pt x="1092" y="315"/>
                    <a:pt x="1188" y="229"/>
                    <a:pt x="1184" y="114"/>
                  </a:cubicBezTo>
                  <a:cubicBezTo>
                    <a:pt x="1170" y="67"/>
                    <a:pt x="1141" y="48"/>
                    <a:pt x="1107" y="48"/>
                  </a:cubicBezTo>
                  <a:cubicBezTo>
                    <a:pt x="1029" y="48"/>
                    <a:pt x="921" y="144"/>
                    <a:pt x="887" y="202"/>
                  </a:cubicBezTo>
                  <a:cubicBezTo>
                    <a:pt x="846" y="260"/>
                    <a:pt x="822" y="329"/>
                    <a:pt x="802" y="398"/>
                  </a:cubicBezTo>
                  <a:cubicBezTo>
                    <a:pt x="794" y="430"/>
                    <a:pt x="783" y="469"/>
                    <a:pt x="746" y="477"/>
                  </a:cubicBezTo>
                  <a:cubicBezTo>
                    <a:pt x="742" y="477"/>
                    <a:pt x="738" y="478"/>
                    <a:pt x="735" y="478"/>
                  </a:cubicBezTo>
                  <a:cubicBezTo>
                    <a:pt x="699" y="478"/>
                    <a:pt x="677" y="441"/>
                    <a:pt x="669" y="408"/>
                  </a:cubicBezTo>
                  <a:cubicBezTo>
                    <a:pt x="612" y="265"/>
                    <a:pt x="589" y="54"/>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0"/>
            <p:cNvSpPr/>
            <p:nvPr/>
          </p:nvSpPr>
          <p:spPr>
            <a:xfrm>
              <a:off x="12246411" y="-901287"/>
              <a:ext cx="317930" cy="285212"/>
            </a:xfrm>
            <a:custGeom>
              <a:avLst/>
              <a:gdLst/>
              <a:ahLst/>
              <a:cxnLst/>
              <a:rect l="l" t="t" r="r" b="b"/>
              <a:pathLst>
                <a:path w="1759" h="1578" extrusionOk="0">
                  <a:moveTo>
                    <a:pt x="547" y="102"/>
                  </a:moveTo>
                  <a:lnTo>
                    <a:pt x="546" y="103"/>
                  </a:lnTo>
                  <a:cubicBezTo>
                    <a:pt x="716" y="154"/>
                    <a:pt x="739" y="366"/>
                    <a:pt x="796" y="509"/>
                  </a:cubicBezTo>
                  <a:cubicBezTo>
                    <a:pt x="804" y="542"/>
                    <a:pt x="826" y="579"/>
                    <a:pt x="862" y="579"/>
                  </a:cubicBezTo>
                  <a:cubicBezTo>
                    <a:pt x="865" y="579"/>
                    <a:pt x="869" y="578"/>
                    <a:pt x="873" y="578"/>
                  </a:cubicBezTo>
                  <a:cubicBezTo>
                    <a:pt x="910" y="570"/>
                    <a:pt x="921" y="531"/>
                    <a:pt x="929" y="499"/>
                  </a:cubicBezTo>
                  <a:cubicBezTo>
                    <a:pt x="949" y="430"/>
                    <a:pt x="973" y="361"/>
                    <a:pt x="1014" y="303"/>
                  </a:cubicBezTo>
                  <a:cubicBezTo>
                    <a:pt x="1048" y="245"/>
                    <a:pt x="1156" y="149"/>
                    <a:pt x="1234" y="149"/>
                  </a:cubicBezTo>
                  <a:cubicBezTo>
                    <a:pt x="1268" y="149"/>
                    <a:pt x="1297" y="168"/>
                    <a:pt x="1311" y="215"/>
                  </a:cubicBezTo>
                  <a:cubicBezTo>
                    <a:pt x="1315" y="330"/>
                    <a:pt x="1219" y="416"/>
                    <a:pt x="1152" y="498"/>
                  </a:cubicBezTo>
                  <a:cubicBezTo>
                    <a:pt x="1125" y="537"/>
                    <a:pt x="1067" y="567"/>
                    <a:pt x="1076" y="620"/>
                  </a:cubicBezTo>
                  <a:cubicBezTo>
                    <a:pt x="1082" y="642"/>
                    <a:pt x="1098" y="660"/>
                    <a:pt x="1121" y="664"/>
                  </a:cubicBezTo>
                  <a:cubicBezTo>
                    <a:pt x="1178" y="661"/>
                    <a:pt x="1236" y="648"/>
                    <a:pt x="1294" y="648"/>
                  </a:cubicBezTo>
                  <a:cubicBezTo>
                    <a:pt x="1314" y="648"/>
                    <a:pt x="1334" y="649"/>
                    <a:pt x="1355" y="653"/>
                  </a:cubicBezTo>
                  <a:cubicBezTo>
                    <a:pt x="1557" y="682"/>
                    <a:pt x="1575" y="800"/>
                    <a:pt x="1373" y="858"/>
                  </a:cubicBezTo>
                  <a:cubicBezTo>
                    <a:pt x="1296" y="882"/>
                    <a:pt x="1213" y="876"/>
                    <a:pt x="1136" y="895"/>
                  </a:cubicBezTo>
                  <a:cubicBezTo>
                    <a:pt x="1069" y="933"/>
                    <a:pt x="1114" y="993"/>
                    <a:pt x="1151" y="1034"/>
                  </a:cubicBezTo>
                  <a:cubicBezTo>
                    <a:pt x="1206" y="1107"/>
                    <a:pt x="1256" y="1189"/>
                    <a:pt x="1271" y="1281"/>
                  </a:cubicBezTo>
                  <a:cubicBezTo>
                    <a:pt x="1277" y="1361"/>
                    <a:pt x="1242" y="1391"/>
                    <a:pt x="1196" y="1391"/>
                  </a:cubicBezTo>
                  <a:cubicBezTo>
                    <a:pt x="1153" y="1391"/>
                    <a:pt x="1100" y="1363"/>
                    <a:pt x="1064" y="1323"/>
                  </a:cubicBezTo>
                  <a:cubicBezTo>
                    <a:pt x="991" y="1247"/>
                    <a:pt x="948" y="1149"/>
                    <a:pt x="898" y="1059"/>
                  </a:cubicBezTo>
                  <a:cubicBezTo>
                    <a:pt x="892" y="1044"/>
                    <a:pt x="881" y="1033"/>
                    <a:pt x="866" y="1025"/>
                  </a:cubicBezTo>
                  <a:cubicBezTo>
                    <a:pt x="859" y="1021"/>
                    <a:pt x="851" y="1019"/>
                    <a:pt x="843" y="1019"/>
                  </a:cubicBezTo>
                  <a:cubicBezTo>
                    <a:pt x="829" y="1019"/>
                    <a:pt x="815" y="1024"/>
                    <a:pt x="804" y="1034"/>
                  </a:cubicBezTo>
                  <a:cubicBezTo>
                    <a:pt x="765" y="1071"/>
                    <a:pt x="802" y="1129"/>
                    <a:pt x="797" y="1175"/>
                  </a:cubicBezTo>
                  <a:cubicBezTo>
                    <a:pt x="805" y="1312"/>
                    <a:pt x="731" y="1468"/>
                    <a:pt x="583" y="1484"/>
                  </a:cubicBezTo>
                  <a:cubicBezTo>
                    <a:pt x="481" y="1470"/>
                    <a:pt x="477" y="1335"/>
                    <a:pt x="501" y="1256"/>
                  </a:cubicBezTo>
                  <a:cubicBezTo>
                    <a:pt x="522" y="1184"/>
                    <a:pt x="551" y="1122"/>
                    <a:pt x="592" y="1056"/>
                  </a:cubicBezTo>
                  <a:cubicBezTo>
                    <a:pt x="604" y="1035"/>
                    <a:pt x="623" y="1016"/>
                    <a:pt x="624" y="990"/>
                  </a:cubicBezTo>
                  <a:cubicBezTo>
                    <a:pt x="620" y="945"/>
                    <a:pt x="597" y="932"/>
                    <a:pt x="568" y="932"/>
                  </a:cubicBezTo>
                  <a:cubicBezTo>
                    <a:pt x="519" y="932"/>
                    <a:pt x="449" y="972"/>
                    <a:pt x="406" y="976"/>
                  </a:cubicBezTo>
                  <a:cubicBezTo>
                    <a:pt x="387" y="981"/>
                    <a:pt x="366" y="983"/>
                    <a:pt x="344" y="983"/>
                  </a:cubicBezTo>
                  <a:cubicBezTo>
                    <a:pt x="243" y="983"/>
                    <a:pt x="127" y="929"/>
                    <a:pt x="141" y="817"/>
                  </a:cubicBezTo>
                  <a:cubicBezTo>
                    <a:pt x="182" y="717"/>
                    <a:pt x="278" y="690"/>
                    <a:pt x="380" y="690"/>
                  </a:cubicBezTo>
                  <a:cubicBezTo>
                    <a:pt x="452" y="690"/>
                    <a:pt x="526" y="703"/>
                    <a:pt x="588" y="713"/>
                  </a:cubicBezTo>
                  <a:cubicBezTo>
                    <a:pt x="603" y="715"/>
                    <a:pt x="618" y="719"/>
                    <a:pt x="632" y="719"/>
                  </a:cubicBezTo>
                  <a:cubicBezTo>
                    <a:pt x="641" y="719"/>
                    <a:pt x="650" y="717"/>
                    <a:pt x="659" y="713"/>
                  </a:cubicBezTo>
                  <a:cubicBezTo>
                    <a:pt x="702" y="693"/>
                    <a:pt x="688" y="630"/>
                    <a:pt x="644" y="621"/>
                  </a:cubicBezTo>
                  <a:cubicBezTo>
                    <a:pt x="566" y="531"/>
                    <a:pt x="487" y="433"/>
                    <a:pt x="470" y="312"/>
                  </a:cubicBezTo>
                  <a:cubicBezTo>
                    <a:pt x="463" y="242"/>
                    <a:pt x="449" y="110"/>
                    <a:pt x="547" y="102"/>
                  </a:cubicBezTo>
                  <a:close/>
                  <a:moveTo>
                    <a:pt x="550" y="0"/>
                  </a:moveTo>
                  <a:cubicBezTo>
                    <a:pt x="521" y="0"/>
                    <a:pt x="489" y="8"/>
                    <a:pt x="457" y="25"/>
                  </a:cubicBezTo>
                  <a:cubicBezTo>
                    <a:pt x="283" y="165"/>
                    <a:pt x="395" y="460"/>
                    <a:pt x="527" y="592"/>
                  </a:cubicBezTo>
                  <a:cubicBezTo>
                    <a:pt x="468" y="579"/>
                    <a:pt x="405" y="567"/>
                    <a:pt x="344" y="567"/>
                  </a:cubicBezTo>
                  <a:cubicBezTo>
                    <a:pt x="296" y="567"/>
                    <a:pt x="248" y="575"/>
                    <a:pt x="203" y="596"/>
                  </a:cubicBezTo>
                  <a:cubicBezTo>
                    <a:pt x="99" y="640"/>
                    <a:pt x="1" y="736"/>
                    <a:pt x="23" y="858"/>
                  </a:cubicBezTo>
                  <a:cubicBezTo>
                    <a:pt x="46" y="1011"/>
                    <a:pt x="201" y="1086"/>
                    <a:pt x="347" y="1086"/>
                  </a:cubicBezTo>
                  <a:cubicBezTo>
                    <a:pt x="381" y="1086"/>
                    <a:pt x="413" y="1082"/>
                    <a:pt x="444" y="1075"/>
                  </a:cubicBezTo>
                  <a:lnTo>
                    <a:pt x="444" y="1075"/>
                  </a:lnTo>
                  <a:cubicBezTo>
                    <a:pt x="365" y="1228"/>
                    <a:pt x="328" y="1477"/>
                    <a:pt x="514" y="1566"/>
                  </a:cubicBezTo>
                  <a:cubicBezTo>
                    <a:pt x="538" y="1574"/>
                    <a:pt x="561" y="1578"/>
                    <a:pt x="584" y="1578"/>
                  </a:cubicBezTo>
                  <a:cubicBezTo>
                    <a:pt x="736" y="1578"/>
                    <a:pt x="866" y="1418"/>
                    <a:pt x="882" y="1271"/>
                  </a:cubicBezTo>
                  <a:cubicBezTo>
                    <a:pt x="981" y="1429"/>
                    <a:pt x="1096" y="1494"/>
                    <a:pt x="1188" y="1494"/>
                  </a:cubicBezTo>
                  <a:cubicBezTo>
                    <a:pt x="1359" y="1494"/>
                    <a:pt x="1456" y="1271"/>
                    <a:pt x="1245" y="1002"/>
                  </a:cubicBezTo>
                  <a:cubicBezTo>
                    <a:pt x="1710" y="993"/>
                    <a:pt x="1759" y="549"/>
                    <a:pt x="1266" y="549"/>
                  </a:cubicBezTo>
                  <a:cubicBezTo>
                    <a:pt x="1263" y="549"/>
                    <a:pt x="1260" y="549"/>
                    <a:pt x="1257" y="549"/>
                  </a:cubicBezTo>
                  <a:cubicBezTo>
                    <a:pt x="1521" y="250"/>
                    <a:pt x="1406" y="49"/>
                    <a:pt x="1224" y="49"/>
                  </a:cubicBezTo>
                  <a:cubicBezTo>
                    <a:pt x="1102" y="49"/>
                    <a:pt x="948" y="140"/>
                    <a:pt x="861" y="356"/>
                  </a:cubicBezTo>
                  <a:cubicBezTo>
                    <a:pt x="823" y="216"/>
                    <a:pt x="708" y="0"/>
                    <a:pt x="55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
        <p:nvSpPr>
          <p:cNvPr id="3343" name="Google Shape;3343;p51"/>
          <p:cNvSpPr txBox="1">
            <a:spLocks noGrp="1"/>
          </p:cNvSpPr>
          <p:nvPr>
            <p:ph type="subTitle" idx="1"/>
          </p:nvPr>
        </p:nvSpPr>
        <p:spPr>
          <a:xfrm>
            <a:off x="771863" y="1179705"/>
            <a:ext cx="3861256" cy="2938879"/>
          </a:xfrm>
          <a:prstGeom prst="rect">
            <a:avLst/>
          </a:prstGeom>
        </p:spPr>
        <p:txBody>
          <a:bodyPr spcFirstLastPara="1" wrap="square" lIns="91425" tIns="91425" rIns="91425" bIns="91425" anchor="ctr" anchorCtr="0">
            <a:noAutofit/>
          </a:bodyPr>
          <a:lstStyle/>
          <a:p>
            <a:pPr marL="285750" lvl="0" indent="-285750" algn="ctr" rtl="0">
              <a:spcBef>
                <a:spcPts val="0"/>
              </a:spcBef>
              <a:spcAft>
                <a:spcPts val="0"/>
              </a:spcAft>
              <a:buFont typeface="Arial" panose="020B0604020202020204" pitchFamily="34" charset="0"/>
              <a:buChar char="•"/>
            </a:pPr>
            <a:r>
              <a:rPr lang="hr-HR" dirty="0"/>
              <a:t>Nakon što klijent sažme, pohvaliti te predložiti da sam ili da mi zapišemo najvažnije. Naglasiti važnost upamćivanja. Ponekad korisno prvo izraziti se verbalno, kako bi pisani tekst po potrebi mogli izmijeniti</a:t>
            </a:r>
          </a:p>
          <a:p>
            <a:pPr marL="285750" lvl="0" indent="-285750" algn="ctr" rtl="0">
              <a:spcBef>
                <a:spcPts val="0"/>
              </a:spcBef>
              <a:spcAft>
                <a:spcPts val="0"/>
              </a:spcAft>
              <a:buFont typeface="Arial" panose="020B0604020202020204" pitchFamily="34" charset="0"/>
              <a:buChar char="•"/>
            </a:pPr>
            <a:r>
              <a:rPr lang="hr-HR" dirty="0"/>
              <a:t>Ako je </a:t>
            </a:r>
            <a:r>
              <a:rPr lang="hr-HR" dirty="0" err="1"/>
              <a:t>klijentov</a:t>
            </a:r>
            <a:r>
              <a:rPr lang="hr-HR" dirty="0"/>
              <a:t> odgovor površan, zbunjujući ili prekratak, pokušati preformulirati „ To je blizu, no možda bi bilo korisnije upamtiti na ovaj način…” ili dodati „Želite li možda zapamtiti i…”</a:t>
            </a:r>
          </a:p>
          <a:p>
            <a:pPr marL="0" lvl="0" indent="0" algn="ctr" rtl="0">
              <a:spcBef>
                <a:spcPts val="0"/>
              </a:spcBef>
              <a:spcAft>
                <a:spcPts val="0"/>
              </a:spcAft>
              <a:buNone/>
            </a:pPr>
            <a:endParaRPr dirty="0"/>
          </a:p>
        </p:txBody>
      </p:sp>
      <p:grpSp>
        <p:nvGrpSpPr>
          <p:cNvPr id="3344" name="Google Shape;3344;p51"/>
          <p:cNvGrpSpPr/>
          <p:nvPr/>
        </p:nvGrpSpPr>
        <p:grpSpPr>
          <a:xfrm>
            <a:off x="5038828" y="275297"/>
            <a:ext cx="3600346" cy="4447735"/>
            <a:chOff x="-457070" y="1343463"/>
            <a:chExt cx="581996" cy="718977"/>
          </a:xfrm>
        </p:grpSpPr>
        <p:sp>
          <p:nvSpPr>
            <p:cNvPr id="3345" name="Google Shape;3345;p51"/>
            <p:cNvSpPr/>
            <p:nvPr/>
          </p:nvSpPr>
          <p:spPr>
            <a:xfrm>
              <a:off x="-412076" y="1826112"/>
              <a:ext cx="28469" cy="83309"/>
            </a:xfrm>
            <a:custGeom>
              <a:avLst/>
              <a:gdLst/>
              <a:ahLst/>
              <a:cxnLst/>
              <a:rect l="l" t="t" r="r" b="b"/>
              <a:pathLst>
                <a:path w="584" h="1709" extrusionOk="0">
                  <a:moveTo>
                    <a:pt x="0" y="1"/>
                  </a:moveTo>
                  <a:lnTo>
                    <a:pt x="0" y="1"/>
                  </a:lnTo>
                  <a:cubicBezTo>
                    <a:pt x="114" y="376"/>
                    <a:pt x="117" y="779"/>
                    <a:pt x="274" y="1140"/>
                  </a:cubicBezTo>
                  <a:cubicBezTo>
                    <a:pt x="332" y="1274"/>
                    <a:pt x="411" y="1383"/>
                    <a:pt x="483" y="1508"/>
                  </a:cubicBezTo>
                  <a:cubicBezTo>
                    <a:pt x="521" y="1572"/>
                    <a:pt x="554" y="1639"/>
                    <a:pt x="583" y="1709"/>
                  </a:cubicBezTo>
                  <a:cubicBezTo>
                    <a:pt x="565" y="1516"/>
                    <a:pt x="557" y="1322"/>
                    <a:pt x="557" y="1128"/>
                  </a:cubicBezTo>
                  <a:cubicBezTo>
                    <a:pt x="515" y="880"/>
                    <a:pt x="452" y="637"/>
                    <a:pt x="342" y="410"/>
                  </a:cubicBezTo>
                  <a:cubicBezTo>
                    <a:pt x="260" y="251"/>
                    <a:pt x="130" y="123"/>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376637" y="1842637"/>
              <a:ext cx="37682" cy="83943"/>
            </a:xfrm>
            <a:custGeom>
              <a:avLst/>
              <a:gdLst/>
              <a:ahLst/>
              <a:cxnLst/>
              <a:rect l="l" t="t" r="r" b="b"/>
              <a:pathLst>
                <a:path w="773" h="1722" extrusionOk="0">
                  <a:moveTo>
                    <a:pt x="772" y="1"/>
                  </a:moveTo>
                  <a:lnTo>
                    <a:pt x="772" y="1"/>
                  </a:lnTo>
                  <a:cubicBezTo>
                    <a:pt x="382" y="393"/>
                    <a:pt x="22" y="744"/>
                    <a:pt x="1" y="1336"/>
                  </a:cubicBezTo>
                  <a:cubicBezTo>
                    <a:pt x="1" y="1356"/>
                    <a:pt x="0" y="1377"/>
                    <a:pt x="0" y="1397"/>
                  </a:cubicBezTo>
                  <a:cubicBezTo>
                    <a:pt x="1" y="1408"/>
                    <a:pt x="2" y="1420"/>
                    <a:pt x="3" y="1432"/>
                  </a:cubicBezTo>
                  <a:cubicBezTo>
                    <a:pt x="12" y="1528"/>
                    <a:pt x="21" y="1625"/>
                    <a:pt x="32" y="1721"/>
                  </a:cubicBezTo>
                  <a:cubicBezTo>
                    <a:pt x="107" y="1390"/>
                    <a:pt x="385" y="1124"/>
                    <a:pt x="533" y="818"/>
                  </a:cubicBezTo>
                  <a:cubicBezTo>
                    <a:pt x="659" y="561"/>
                    <a:pt x="702" y="276"/>
                    <a:pt x="77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371128" y="1724034"/>
              <a:ext cx="20084" cy="67905"/>
            </a:xfrm>
            <a:custGeom>
              <a:avLst/>
              <a:gdLst/>
              <a:ahLst/>
              <a:cxnLst/>
              <a:rect l="l" t="t" r="r" b="b"/>
              <a:pathLst>
                <a:path w="412" h="1393" extrusionOk="0">
                  <a:moveTo>
                    <a:pt x="383" y="0"/>
                  </a:moveTo>
                  <a:lnTo>
                    <a:pt x="383" y="0"/>
                  </a:lnTo>
                  <a:cubicBezTo>
                    <a:pt x="159" y="377"/>
                    <a:pt x="1" y="807"/>
                    <a:pt x="25" y="1250"/>
                  </a:cubicBezTo>
                  <a:cubicBezTo>
                    <a:pt x="26" y="1286"/>
                    <a:pt x="29" y="1321"/>
                    <a:pt x="31" y="1355"/>
                  </a:cubicBezTo>
                  <a:cubicBezTo>
                    <a:pt x="32" y="1368"/>
                    <a:pt x="33" y="1379"/>
                    <a:pt x="34" y="1392"/>
                  </a:cubicBezTo>
                  <a:cubicBezTo>
                    <a:pt x="161" y="1126"/>
                    <a:pt x="322" y="861"/>
                    <a:pt x="381" y="570"/>
                  </a:cubicBezTo>
                  <a:cubicBezTo>
                    <a:pt x="411" y="381"/>
                    <a:pt x="387" y="190"/>
                    <a:pt x="3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401205" y="1749724"/>
              <a:ext cx="21059" cy="87356"/>
            </a:xfrm>
            <a:custGeom>
              <a:avLst/>
              <a:gdLst/>
              <a:ahLst/>
              <a:cxnLst/>
              <a:rect l="l" t="t" r="r" b="b"/>
              <a:pathLst>
                <a:path w="432" h="1792" extrusionOk="0">
                  <a:moveTo>
                    <a:pt x="112" y="1"/>
                  </a:moveTo>
                  <a:lnTo>
                    <a:pt x="112" y="1"/>
                  </a:lnTo>
                  <a:cubicBezTo>
                    <a:pt x="0" y="528"/>
                    <a:pt x="85" y="1004"/>
                    <a:pt x="302" y="1491"/>
                  </a:cubicBezTo>
                  <a:cubicBezTo>
                    <a:pt x="340" y="1589"/>
                    <a:pt x="375" y="1688"/>
                    <a:pt x="402" y="1791"/>
                  </a:cubicBezTo>
                  <a:cubicBezTo>
                    <a:pt x="406" y="1773"/>
                    <a:pt x="408" y="1753"/>
                    <a:pt x="411" y="1733"/>
                  </a:cubicBezTo>
                  <a:cubicBezTo>
                    <a:pt x="432" y="1466"/>
                    <a:pt x="429" y="1199"/>
                    <a:pt x="406" y="932"/>
                  </a:cubicBezTo>
                  <a:cubicBezTo>
                    <a:pt x="389" y="743"/>
                    <a:pt x="365" y="553"/>
                    <a:pt x="304" y="372"/>
                  </a:cubicBezTo>
                  <a:cubicBezTo>
                    <a:pt x="253" y="242"/>
                    <a:pt x="183" y="121"/>
                    <a:pt x="11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376442" y="1784384"/>
              <a:ext cx="40070" cy="70294"/>
            </a:xfrm>
            <a:custGeom>
              <a:avLst/>
              <a:gdLst/>
              <a:ahLst/>
              <a:cxnLst/>
              <a:rect l="l" t="t" r="r" b="b"/>
              <a:pathLst>
                <a:path w="822" h="1442" extrusionOk="0">
                  <a:moveTo>
                    <a:pt x="822" y="1"/>
                  </a:moveTo>
                  <a:lnTo>
                    <a:pt x="822" y="1"/>
                  </a:lnTo>
                  <a:cubicBezTo>
                    <a:pt x="670" y="192"/>
                    <a:pt x="499" y="369"/>
                    <a:pt x="370" y="576"/>
                  </a:cubicBezTo>
                  <a:cubicBezTo>
                    <a:pt x="201" y="844"/>
                    <a:pt x="77" y="1135"/>
                    <a:pt x="0" y="1442"/>
                  </a:cubicBezTo>
                  <a:cubicBezTo>
                    <a:pt x="77" y="1296"/>
                    <a:pt x="203" y="1189"/>
                    <a:pt x="325" y="1083"/>
                  </a:cubicBezTo>
                  <a:cubicBezTo>
                    <a:pt x="508" y="922"/>
                    <a:pt x="631" y="687"/>
                    <a:pt x="700" y="466"/>
                  </a:cubicBezTo>
                  <a:cubicBezTo>
                    <a:pt x="749" y="313"/>
                    <a:pt x="788" y="157"/>
                    <a:pt x="82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419339" y="1711360"/>
              <a:ext cx="89354" cy="250855"/>
            </a:xfrm>
            <a:custGeom>
              <a:avLst/>
              <a:gdLst/>
              <a:ahLst/>
              <a:cxnLst/>
              <a:rect l="l" t="t" r="r" b="b"/>
              <a:pathLst>
                <a:path w="1833" h="5146" extrusionOk="0">
                  <a:moveTo>
                    <a:pt x="1372" y="260"/>
                  </a:moveTo>
                  <a:lnTo>
                    <a:pt x="1372" y="260"/>
                  </a:lnTo>
                  <a:cubicBezTo>
                    <a:pt x="1376" y="450"/>
                    <a:pt x="1400" y="641"/>
                    <a:pt x="1370" y="830"/>
                  </a:cubicBezTo>
                  <a:cubicBezTo>
                    <a:pt x="1311" y="1121"/>
                    <a:pt x="1150" y="1386"/>
                    <a:pt x="1023" y="1652"/>
                  </a:cubicBezTo>
                  <a:cubicBezTo>
                    <a:pt x="1022" y="1639"/>
                    <a:pt x="1021" y="1628"/>
                    <a:pt x="1020" y="1615"/>
                  </a:cubicBezTo>
                  <a:cubicBezTo>
                    <a:pt x="1018" y="1581"/>
                    <a:pt x="1015" y="1546"/>
                    <a:pt x="1014" y="1510"/>
                  </a:cubicBezTo>
                  <a:cubicBezTo>
                    <a:pt x="990" y="1067"/>
                    <a:pt x="1148" y="638"/>
                    <a:pt x="1372" y="260"/>
                  </a:cubicBezTo>
                  <a:close/>
                  <a:moveTo>
                    <a:pt x="484" y="788"/>
                  </a:moveTo>
                  <a:cubicBezTo>
                    <a:pt x="555" y="908"/>
                    <a:pt x="625" y="1029"/>
                    <a:pt x="676" y="1159"/>
                  </a:cubicBezTo>
                  <a:cubicBezTo>
                    <a:pt x="737" y="1340"/>
                    <a:pt x="761" y="1530"/>
                    <a:pt x="778" y="1719"/>
                  </a:cubicBezTo>
                  <a:cubicBezTo>
                    <a:pt x="801" y="1986"/>
                    <a:pt x="804" y="2253"/>
                    <a:pt x="783" y="2520"/>
                  </a:cubicBezTo>
                  <a:cubicBezTo>
                    <a:pt x="780" y="2540"/>
                    <a:pt x="776" y="2560"/>
                    <a:pt x="774" y="2578"/>
                  </a:cubicBezTo>
                  <a:cubicBezTo>
                    <a:pt x="747" y="2477"/>
                    <a:pt x="712" y="2376"/>
                    <a:pt x="674" y="2278"/>
                  </a:cubicBezTo>
                  <a:cubicBezTo>
                    <a:pt x="457" y="1791"/>
                    <a:pt x="371" y="1315"/>
                    <a:pt x="484" y="788"/>
                  </a:cubicBezTo>
                  <a:close/>
                  <a:moveTo>
                    <a:pt x="1702" y="1499"/>
                  </a:moveTo>
                  <a:lnTo>
                    <a:pt x="1702" y="1499"/>
                  </a:lnTo>
                  <a:cubicBezTo>
                    <a:pt x="1668" y="1655"/>
                    <a:pt x="1629" y="1811"/>
                    <a:pt x="1580" y="1964"/>
                  </a:cubicBezTo>
                  <a:cubicBezTo>
                    <a:pt x="1511" y="2185"/>
                    <a:pt x="1388" y="2420"/>
                    <a:pt x="1205" y="2581"/>
                  </a:cubicBezTo>
                  <a:cubicBezTo>
                    <a:pt x="1083" y="2687"/>
                    <a:pt x="957" y="2794"/>
                    <a:pt x="880" y="2940"/>
                  </a:cubicBezTo>
                  <a:cubicBezTo>
                    <a:pt x="957" y="2633"/>
                    <a:pt x="1081" y="2342"/>
                    <a:pt x="1250" y="2074"/>
                  </a:cubicBezTo>
                  <a:cubicBezTo>
                    <a:pt x="1379" y="1867"/>
                    <a:pt x="1550" y="1690"/>
                    <a:pt x="1702" y="1499"/>
                  </a:cubicBezTo>
                  <a:close/>
                  <a:moveTo>
                    <a:pt x="149" y="2355"/>
                  </a:moveTo>
                  <a:lnTo>
                    <a:pt x="149" y="2355"/>
                  </a:lnTo>
                  <a:cubicBezTo>
                    <a:pt x="279" y="2477"/>
                    <a:pt x="409" y="2605"/>
                    <a:pt x="491" y="2764"/>
                  </a:cubicBezTo>
                  <a:cubicBezTo>
                    <a:pt x="601" y="2991"/>
                    <a:pt x="664" y="3234"/>
                    <a:pt x="706" y="3482"/>
                  </a:cubicBezTo>
                  <a:cubicBezTo>
                    <a:pt x="706" y="3676"/>
                    <a:pt x="714" y="3870"/>
                    <a:pt x="732" y="4063"/>
                  </a:cubicBezTo>
                  <a:cubicBezTo>
                    <a:pt x="703" y="3993"/>
                    <a:pt x="670" y="3926"/>
                    <a:pt x="632" y="3862"/>
                  </a:cubicBezTo>
                  <a:cubicBezTo>
                    <a:pt x="560" y="3737"/>
                    <a:pt x="481" y="3628"/>
                    <a:pt x="423" y="3494"/>
                  </a:cubicBezTo>
                  <a:cubicBezTo>
                    <a:pt x="266" y="3133"/>
                    <a:pt x="263" y="2730"/>
                    <a:pt x="149" y="2355"/>
                  </a:cubicBezTo>
                  <a:close/>
                  <a:moveTo>
                    <a:pt x="1648" y="2694"/>
                  </a:moveTo>
                  <a:lnTo>
                    <a:pt x="1648" y="2694"/>
                  </a:lnTo>
                  <a:cubicBezTo>
                    <a:pt x="1578" y="2969"/>
                    <a:pt x="1535" y="3254"/>
                    <a:pt x="1409" y="3511"/>
                  </a:cubicBezTo>
                  <a:cubicBezTo>
                    <a:pt x="1261" y="3817"/>
                    <a:pt x="983" y="4083"/>
                    <a:pt x="908" y="4414"/>
                  </a:cubicBezTo>
                  <a:cubicBezTo>
                    <a:pt x="897" y="4318"/>
                    <a:pt x="888" y="4221"/>
                    <a:pt x="879" y="4125"/>
                  </a:cubicBezTo>
                  <a:cubicBezTo>
                    <a:pt x="878" y="4113"/>
                    <a:pt x="877" y="4101"/>
                    <a:pt x="876" y="4090"/>
                  </a:cubicBezTo>
                  <a:cubicBezTo>
                    <a:pt x="877" y="4070"/>
                    <a:pt x="877" y="4049"/>
                    <a:pt x="877" y="4029"/>
                  </a:cubicBezTo>
                  <a:cubicBezTo>
                    <a:pt x="898" y="3437"/>
                    <a:pt x="1258" y="3086"/>
                    <a:pt x="1648" y="2694"/>
                  </a:cubicBezTo>
                  <a:close/>
                  <a:moveTo>
                    <a:pt x="1400" y="1"/>
                  </a:moveTo>
                  <a:cubicBezTo>
                    <a:pt x="1398" y="1"/>
                    <a:pt x="1397" y="1"/>
                    <a:pt x="1396" y="1"/>
                  </a:cubicBezTo>
                  <a:cubicBezTo>
                    <a:pt x="1352" y="7"/>
                    <a:pt x="1329" y="50"/>
                    <a:pt x="1307" y="84"/>
                  </a:cubicBezTo>
                  <a:cubicBezTo>
                    <a:pt x="1256" y="165"/>
                    <a:pt x="1209" y="247"/>
                    <a:pt x="1166" y="332"/>
                  </a:cubicBezTo>
                  <a:cubicBezTo>
                    <a:pt x="969" y="737"/>
                    <a:pt x="845" y="1225"/>
                    <a:pt x="985" y="1666"/>
                  </a:cubicBezTo>
                  <a:cubicBezTo>
                    <a:pt x="980" y="1670"/>
                    <a:pt x="977" y="1675"/>
                    <a:pt x="976" y="1683"/>
                  </a:cubicBezTo>
                  <a:cubicBezTo>
                    <a:pt x="950" y="1769"/>
                    <a:pt x="925" y="1857"/>
                    <a:pt x="903" y="1945"/>
                  </a:cubicBezTo>
                  <a:cubicBezTo>
                    <a:pt x="897" y="1963"/>
                    <a:pt x="892" y="1981"/>
                    <a:pt x="887" y="2000"/>
                  </a:cubicBezTo>
                  <a:cubicBezTo>
                    <a:pt x="891" y="1844"/>
                    <a:pt x="888" y="1688"/>
                    <a:pt x="879" y="1533"/>
                  </a:cubicBezTo>
                  <a:cubicBezTo>
                    <a:pt x="870" y="1258"/>
                    <a:pt x="789" y="993"/>
                    <a:pt x="647" y="758"/>
                  </a:cubicBezTo>
                  <a:cubicBezTo>
                    <a:pt x="611" y="695"/>
                    <a:pt x="557" y="559"/>
                    <a:pt x="482" y="559"/>
                  </a:cubicBezTo>
                  <a:cubicBezTo>
                    <a:pt x="460" y="559"/>
                    <a:pt x="437" y="570"/>
                    <a:pt x="411" y="598"/>
                  </a:cubicBezTo>
                  <a:cubicBezTo>
                    <a:pt x="351" y="734"/>
                    <a:pt x="372" y="895"/>
                    <a:pt x="357" y="1041"/>
                  </a:cubicBezTo>
                  <a:cubicBezTo>
                    <a:pt x="290" y="2160"/>
                    <a:pt x="543" y="2019"/>
                    <a:pt x="749" y="2767"/>
                  </a:cubicBezTo>
                  <a:cubicBezTo>
                    <a:pt x="737" y="2869"/>
                    <a:pt x="727" y="2972"/>
                    <a:pt x="721" y="3075"/>
                  </a:cubicBezTo>
                  <a:cubicBezTo>
                    <a:pt x="693" y="2943"/>
                    <a:pt x="656" y="2813"/>
                    <a:pt x="602" y="2688"/>
                  </a:cubicBezTo>
                  <a:cubicBezTo>
                    <a:pt x="500" y="2472"/>
                    <a:pt x="326" y="2296"/>
                    <a:pt x="138" y="2155"/>
                  </a:cubicBezTo>
                  <a:cubicBezTo>
                    <a:pt x="124" y="2146"/>
                    <a:pt x="109" y="2142"/>
                    <a:pt x="94" y="2142"/>
                  </a:cubicBezTo>
                  <a:cubicBezTo>
                    <a:pt x="45" y="2142"/>
                    <a:pt x="0" y="2189"/>
                    <a:pt x="12" y="2243"/>
                  </a:cubicBezTo>
                  <a:cubicBezTo>
                    <a:pt x="24" y="2311"/>
                    <a:pt x="45" y="2377"/>
                    <a:pt x="59" y="2444"/>
                  </a:cubicBezTo>
                  <a:cubicBezTo>
                    <a:pt x="128" y="2727"/>
                    <a:pt x="139" y="3022"/>
                    <a:pt x="220" y="3302"/>
                  </a:cubicBezTo>
                  <a:cubicBezTo>
                    <a:pt x="317" y="3683"/>
                    <a:pt x="607" y="3966"/>
                    <a:pt x="762" y="4320"/>
                  </a:cubicBezTo>
                  <a:cubicBezTo>
                    <a:pt x="800" y="4589"/>
                    <a:pt x="856" y="4854"/>
                    <a:pt x="932" y="5113"/>
                  </a:cubicBezTo>
                  <a:cubicBezTo>
                    <a:pt x="937" y="5133"/>
                    <a:pt x="956" y="5145"/>
                    <a:pt x="976" y="5145"/>
                  </a:cubicBezTo>
                  <a:cubicBezTo>
                    <a:pt x="980" y="5145"/>
                    <a:pt x="984" y="5145"/>
                    <a:pt x="989" y="5143"/>
                  </a:cubicBezTo>
                  <a:cubicBezTo>
                    <a:pt x="1014" y="5137"/>
                    <a:pt x="1026" y="5111"/>
                    <a:pt x="1020" y="5087"/>
                  </a:cubicBezTo>
                  <a:cubicBezTo>
                    <a:pt x="1001" y="5017"/>
                    <a:pt x="993" y="4951"/>
                    <a:pt x="978" y="4877"/>
                  </a:cubicBezTo>
                  <a:cubicBezTo>
                    <a:pt x="964" y="4804"/>
                    <a:pt x="952" y="4733"/>
                    <a:pt x="940" y="4660"/>
                  </a:cubicBezTo>
                  <a:cubicBezTo>
                    <a:pt x="945" y="4656"/>
                    <a:pt x="949" y="4652"/>
                    <a:pt x="950" y="4644"/>
                  </a:cubicBezTo>
                  <a:cubicBezTo>
                    <a:pt x="962" y="4551"/>
                    <a:pt x="984" y="4460"/>
                    <a:pt x="1026" y="4374"/>
                  </a:cubicBezTo>
                  <a:cubicBezTo>
                    <a:pt x="1171" y="4071"/>
                    <a:pt x="1458" y="3847"/>
                    <a:pt x="1575" y="3526"/>
                  </a:cubicBezTo>
                  <a:cubicBezTo>
                    <a:pt x="1690" y="3245"/>
                    <a:pt x="1732" y="2943"/>
                    <a:pt x="1766" y="2644"/>
                  </a:cubicBezTo>
                  <a:cubicBezTo>
                    <a:pt x="1778" y="2574"/>
                    <a:pt x="1758" y="2529"/>
                    <a:pt x="1721" y="2529"/>
                  </a:cubicBezTo>
                  <a:cubicBezTo>
                    <a:pt x="1700" y="2529"/>
                    <a:pt x="1674" y="2542"/>
                    <a:pt x="1645" y="2572"/>
                  </a:cubicBezTo>
                  <a:cubicBezTo>
                    <a:pt x="1584" y="2624"/>
                    <a:pt x="1522" y="2674"/>
                    <a:pt x="1462" y="2727"/>
                  </a:cubicBezTo>
                  <a:cubicBezTo>
                    <a:pt x="1180" y="2953"/>
                    <a:pt x="955" y="3237"/>
                    <a:pt x="851" y="3565"/>
                  </a:cubicBezTo>
                  <a:cubicBezTo>
                    <a:pt x="849" y="3448"/>
                    <a:pt x="849" y="3332"/>
                    <a:pt x="852" y="3215"/>
                  </a:cubicBezTo>
                  <a:cubicBezTo>
                    <a:pt x="857" y="3194"/>
                    <a:pt x="860" y="3171"/>
                    <a:pt x="868" y="3155"/>
                  </a:cubicBezTo>
                  <a:cubicBezTo>
                    <a:pt x="952" y="2927"/>
                    <a:pt x="1183" y="2814"/>
                    <a:pt x="1345" y="2650"/>
                  </a:cubicBezTo>
                  <a:cubicBezTo>
                    <a:pt x="1670" y="2338"/>
                    <a:pt x="1813" y="1889"/>
                    <a:pt x="1813" y="1446"/>
                  </a:cubicBezTo>
                  <a:cubicBezTo>
                    <a:pt x="1812" y="1406"/>
                    <a:pt x="1832" y="1347"/>
                    <a:pt x="1799" y="1314"/>
                  </a:cubicBezTo>
                  <a:cubicBezTo>
                    <a:pt x="1788" y="1304"/>
                    <a:pt x="1777" y="1301"/>
                    <a:pt x="1766" y="1301"/>
                  </a:cubicBezTo>
                  <a:cubicBezTo>
                    <a:pt x="1729" y="1301"/>
                    <a:pt x="1695" y="1345"/>
                    <a:pt x="1669" y="1371"/>
                  </a:cubicBezTo>
                  <a:cubicBezTo>
                    <a:pt x="1583" y="1454"/>
                    <a:pt x="1499" y="1540"/>
                    <a:pt x="1418" y="1628"/>
                  </a:cubicBezTo>
                  <a:cubicBezTo>
                    <a:pt x="1196" y="1866"/>
                    <a:pt x="1008" y="2173"/>
                    <a:pt x="899" y="2498"/>
                  </a:cubicBezTo>
                  <a:cubicBezTo>
                    <a:pt x="921" y="2287"/>
                    <a:pt x="952" y="2078"/>
                    <a:pt x="990" y="1872"/>
                  </a:cubicBezTo>
                  <a:cubicBezTo>
                    <a:pt x="1048" y="1760"/>
                    <a:pt x="1133" y="1663"/>
                    <a:pt x="1211" y="1563"/>
                  </a:cubicBezTo>
                  <a:cubicBezTo>
                    <a:pt x="1387" y="1356"/>
                    <a:pt x="1429" y="1075"/>
                    <a:pt x="1478" y="817"/>
                  </a:cubicBezTo>
                  <a:cubicBezTo>
                    <a:pt x="1504" y="630"/>
                    <a:pt x="1493" y="440"/>
                    <a:pt x="1489" y="251"/>
                  </a:cubicBezTo>
                  <a:cubicBezTo>
                    <a:pt x="1478" y="170"/>
                    <a:pt x="1523" y="1"/>
                    <a:pt x="140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19513" y="1742948"/>
              <a:ext cx="7946" cy="15843"/>
            </a:xfrm>
            <a:custGeom>
              <a:avLst/>
              <a:gdLst/>
              <a:ahLst/>
              <a:cxnLst/>
              <a:rect l="l" t="t" r="r" b="b"/>
              <a:pathLst>
                <a:path w="163" h="325" extrusionOk="0">
                  <a:moveTo>
                    <a:pt x="106" y="1"/>
                  </a:moveTo>
                  <a:cubicBezTo>
                    <a:pt x="73" y="44"/>
                    <a:pt x="31" y="83"/>
                    <a:pt x="0" y="128"/>
                  </a:cubicBezTo>
                  <a:cubicBezTo>
                    <a:pt x="20" y="195"/>
                    <a:pt x="43" y="260"/>
                    <a:pt x="74" y="324"/>
                  </a:cubicBezTo>
                  <a:cubicBezTo>
                    <a:pt x="103" y="276"/>
                    <a:pt x="133" y="228"/>
                    <a:pt x="162" y="180"/>
                  </a:cubicBezTo>
                  <a:cubicBezTo>
                    <a:pt x="143" y="120"/>
                    <a:pt x="124" y="61"/>
                    <a:pt x="10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29067" y="1747726"/>
              <a:ext cx="48699" cy="42313"/>
            </a:xfrm>
            <a:custGeom>
              <a:avLst/>
              <a:gdLst/>
              <a:ahLst/>
              <a:cxnLst/>
              <a:rect l="l" t="t" r="r" b="b"/>
              <a:pathLst>
                <a:path w="999" h="868" extrusionOk="0">
                  <a:moveTo>
                    <a:pt x="487" y="1"/>
                  </a:moveTo>
                  <a:cubicBezTo>
                    <a:pt x="437" y="109"/>
                    <a:pt x="392" y="220"/>
                    <a:pt x="344" y="329"/>
                  </a:cubicBezTo>
                  <a:cubicBezTo>
                    <a:pt x="330" y="364"/>
                    <a:pt x="303" y="406"/>
                    <a:pt x="264" y="406"/>
                  </a:cubicBezTo>
                  <a:cubicBezTo>
                    <a:pt x="257" y="406"/>
                    <a:pt x="250" y="405"/>
                    <a:pt x="242" y="402"/>
                  </a:cubicBezTo>
                  <a:cubicBezTo>
                    <a:pt x="207" y="391"/>
                    <a:pt x="196" y="349"/>
                    <a:pt x="185" y="318"/>
                  </a:cubicBezTo>
                  <a:cubicBezTo>
                    <a:pt x="154" y="228"/>
                    <a:pt x="127" y="136"/>
                    <a:pt x="99" y="45"/>
                  </a:cubicBezTo>
                  <a:lnTo>
                    <a:pt x="99" y="45"/>
                  </a:lnTo>
                  <a:cubicBezTo>
                    <a:pt x="1" y="361"/>
                    <a:pt x="37" y="690"/>
                    <a:pt x="321" y="861"/>
                  </a:cubicBezTo>
                  <a:cubicBezTo>
                    <a:pt x="292" y="804"/>
                    <a:pt x="281" y="730"/>
                    <a:pt x="279" y="674"/>
                  </a:cubicBezTo>
                  <a:cubicBezTo>
                    <a:pt x="279" y="667"/>
                    <a:pt x="278" y="660"/>
                    <a:pt x="277" y="654"/>
                  </a:cubicBezTo>
                  <a:cubicBezTo>
                    <a:pt x="277" y="647"/>
                    <a:pt x="282" y="644"/>
                    <a:pt x="287" y="644"/>
                  </a:cubicBezTo>
                  <a:cubicBezTo>
                    <a:pt x="291" y="644"/>
                    <a:pt x="296" y="646"/>
                    <a:pt x="296" y="652"/>
                  </a:cubicBezTo>
                  <a:cubicBezTo>
                    <a:pt x="304" y="735"/>
                    <a:pt x="397" y="784"/>
                    <a:pt x="432" y="855"/>
                  </a:cubicBezTo>
                  <a:cubicBezTo>
                    <a:pt x="438" y="843"/>
                    <a:pt x="446" y="833"/>
                    <a:pt x="453" y="824"/>
                  </a:cubicBezTo>
                  <a:cubicBezTo>
                    <a:pt x="505" y="751"/>
                    <a:pt x="561" y="676"/>
                    <a:pt x="594" y="592"/>
                  </a:cubicBezTo>
                  <a:cubicBezTo>
                    <a:pt x="596" y="587"/>
                    <a:pt x="599" y="585"/>
                    <a:pt x="603" y="585"/>
                  </a:cubicBezTo>
                  <a:cubicBezTo>
                    <a:pt x="608" y="585"/>
                    <a:pt x="614" y="590"/>
                    <a:pt x="612" y="597"/>
                  </a:cubicBezTo>
                  <a:cubicBezTo>
                    <a:pt x="593" y="649"/>
                    <a:pt x="581" y="702"/>
                    <a:pt x="562" y="755"/>
                  </a:cubicBezTo>
                  <a:cubicBezTo>
                    <a:pt x="550" y="777"/>
                    <a:pt x="538" y="825"/>
                    <a:pt x="520" y="867"/>
                  </a:cubicBezTo>
                  <a:cubicBezTo>
                    <a:pt x="808" y="739"/>
                    <a:pt x="999" y="430"/>
                    <a:pt x="965" y="111"/>
                  </a:cubicBezTo>
                  <a:lnTo>
                    <a:pt x="965" y="111"/>
                  </a:lnTo>
                  <a:cubicBezTo>
                    <a:pt x="903" y="176"/>
                    <a:pt x="741" y="396"/>
                    <a:pt x="623" y="396"/>
                  </a:cubicBezTo>
                  <a:cubicBezTo>
                    <a:pt x="601" y="396"/>
                    <a:pt x="580" y="388"/>
                    <a:pt x="562" y="370"/>
                  </a:cubicBezTo>
                  <a:cubicBezTo>
                    <a:pt x="510" y="257"/>
                    <a:pt x="508" y="124"/>
                    <a:pt x="48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1741" y="1743923"/>
              <a:ext cx="10773" cy="17305"/>
            </a:xfrm>
            <a:custGeom>
              <a:avLst/>
              <a:gdLst/>
              <a:ahLst/>
              <a:cxnLst/>
              <a:rect l="l" t="t" r="r" b="b"/>
              <a:pathLst>
                <a:path w="221" h="355" extrusionOk="0">
                  <a:moveTo>
                    <a:pt x="135" y="1"/>
                  </a:moveTo>
                  <a:cubicBezTo>
                    <a:pt x="94" y="50"/>
                    <a:pt x="47" y="94"/>
                    <a:pt x="0" y="137"/>
                  </a:cubicBezTo>
                  <a:cubicBezTo>
                    <a:pt x="17" y="229"/>
                    <a:pt x="23" y="320"/>
                    <a:pt x="29" y="355"/>
                  </a:cubicBezTo>
                  <a:cubicBezTo>
                    <a:pt x="106" y="323"/>
                    <a:pt x="167" y="265"/>
                    <a:pt x="221" y="200"/>
                  </a:cubicBezTo>
                  <a:cubicBezTo>
                    <a:pt x="194" y="133"/>
                    <a:pt x="167" y="66"/>
                    <a:pt x="135"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p:cNvSpPr/>
            <p:nvPr/>
          </p:nvSpPr>
          <p:spPr>
            <a:xfrm>
              <a:off x="-41400" y="1813925"/>
              <a:ext cx="27494" cy="60983"/>
            </a:xfrm>
            <a:custGeom>
              <a:avLst/>
              <a:gdLst/>
              <a:ahLst/>
              <a:cxnLst/>
              <a:rect l="l" t="t" r="r" b="b"/>
              <a:pathLst>
                <a:path w="564" h="1251" extrusionOk="0">
                  <a:moveTo>
                    <a:pt x="10" y="1"/>
                  </a:moveTo>
                  <a:cubicBezTo>
                    <a:pt x="1" y="357"/>
                    <a:pt x="39" y="674"/>
                    <a:pt x="317" y="923"/>
                  </a:cubicBezTo>
                  <a:cubicBezTo>
                    <a:pt x="404" y="1015"/>
                    <a:pt x="493" y="1105"/>
                    <a:pt x="539" y="1225"/>
                  </a:cubicBezTo>
                  <a:cubicBezTo>
                    <a:pt x="542" y="1234"/>
                    <a:pt x="544" y="1242"/>
                    <a:pt x="547" y="1251"/>
                  </a:cubicBezTo>
                  <a:cubicBezTo>
                    <a:pt x="553" y="1225"/>
                    <a:pt x="559" y="1201"/>
                    <a:pt x="564" y="1176"/>
                  </a:cubicBezTo>
                  <a:cubicBezTo>
                    <a:pt x="564" y="1174"/>
                    <a:pt x="564" y="1172"/>
                    <a:pt x="564" y="1171"/>
                  </a:cubicBezTo>
                  <a:cubicBezTo>
                    <a:pt x="563" y="1171"/>
                    <a:pt x="562" y="1171"/>
                    <a:pt x="561" y="1172"/>
                  </a:cubicBezTo>
                  <a:cubicBezTo>
                    <a:pt x="556" y="1174"/>
                    <a:pt x="551" y="1174"/>
                    <a:pt x="547" y="1174"/>
                  </a:cubicBezTo>
                  <a:cubicBezTo>
                    <a:pt x="530" y="1174"/>
                    <a:pt x="513" y="1163"/>
                    <a:pt x="506" y="1147"/>
                  </a:cubicBezTo>
                  <a:cubicBezTo>
                    <a:pt x="450" y="1001"/>
                    <a:pt x="420" y="844"/>
                    <a:pt x="341" y="707"/>
                  </a:cubicBezTo>
                  <a:cubicBezTo>
                    <a:pt x="326" y="680"/>
                    <a:pt x="310" y="654"/>
                    <a:pt x="295" y="628"/>
                  </a:cubicBezTo>
                  <a:cubicBezTo>
                    <a:pt x="291" y="620"/>
                    <a:pt x="298" y="613"/>
                    <a:pt x="305" y="613"/>
                  </a:cubicBezTo>
                  <a:cubicBezTo>
                    <a:pt x="308" y="613"/>
                    <a:pt x="311" y="614"/>
                    <a:pt x="313" y="618"/>
                  </a:cubicBezTo>
                  <a:cubicBezTo>
                    <a:pt x="357" y="693"/>
                    <a:pt x="407" y="763"/>
                    <a:pt x="451" y="838"/>
                  </a:cubicBezTo>
                  <a:cubicBezTo>
                    <a:pt x="465" y="868"/>
                    <a:pt x="515" y="942"/>
                    <a:pt x="550" y="1012"/>
                  </a:cubicBezTo>
                  <a:cubicBezTo>
                    <a:pt x="500" y="619"/>
                    <a:pt x="330" y="280"/>
                    <a:pt x="1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p:cNvSpPr/>
            <p:nvPr/>
          </p:nvSpPr>
          <p:spPr>
            <a:xfrm>
              <a:off x="-6302" y="1804906"/>
              <a:ext cx="30760" cy="61276"/>
            </a:xfrm>
            <a:custGeom>
              <a:avLst/>
              <a:gdLst/>
              <a:ahLst/>
              <a:cxnLst/>
              <a:rect l="l" t="t" r="r" b="b"/>
              <a:pathLst>
                <a:path w="631" h="1257" extrusionOk="0">
                  <a:moveTo>
                    <a:pt x="630" y="1"/>
                  </a:moveTo>
                  <a:lnTo>
                    <a:pt x="630" y="1"/>
                  </a:lnTo>
                  <a:cubicBezTo>
                    <a:pt x="491" y="125"/>
                    <a:pt x="350" y="253"/>
                    <a:pt x="260" y="418"/>
                  </a:cubicBezTo>
                  <a:cubicBezTo>
                    <a:pt x="173" y="587"/>
                    <a:pt x="95" y="769"/>
                    <a:pt x="70" y="958"/>
                  </a:cubicBezTo>
                  <a:cubicBezTo>
                    <a:pt x="72" y="959"/>
                    <a:pt x="73" y="961"/>
                    <a:pt x="75" y="962"/>
                  </a:cubicBezTo>
                  <a:cubicBezTo>
                    <a:pt x="176" y="798"/>
                    <a:pt x="286" y="639"/>
                    <a:pt x="364" y="462"/>
                  </a:cubicBezTo>
                  <a:cubicBezTo>
                    <a:pt x="365" y="459"/>
                    <a:pt x="368" y="458"/>
                    <a:pt x="370" y="458"/>
                  </a:cubicBezTo>
                  <a:cubicBezTo>
                    <a:pt x="377" y="458"/>
                    <a:pt x="384" y="465"/>
                    <a:pt x="379" y="471"/>
                  </a:cubicBezTo>
                  <a:cubicBezTo>
                    <a:pt x="267" y="721"/>
                    <a:pt x="131" y="960"/>
                    <a:pt x="12" y="1208"/>
                  </a:cubicBezTo>
                  <a:cubicBezTo>
                    <a:pt x="9" y="1223"/>
                    <a:pt x="4" y="1240"/>
                    <a:pt x="0" y="1256"/>
                  </a:cubicBezTo>
                  <a:cubicBezTo>
                    <a:pt x="78" y="1144"/>
                    <a:pt x="173" y="1044"/>
                    <a:pt x="254" y="935"/>
                  </a:cubicBezTo>
                  <a:cubicBezTo>
                    <a:pt x="455" y="660"/>
                    <a:pt x="570" y="333"/>
                    <a:pt x="63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p:cNvSpPr/>
            <p:nvPr/>
          </p:nvSpPr>
          <p:spPr>
            <a:xfrm>
              <a:off x="-48127" y="1736465"/>
              <a:ext cx="82042" cy="178075"/>
            </a:xfrm>
            <a:custGeom>
              <a:avLst/>
              <a:gdLst/>
              <a:ahLst/>
              <a:cxnLst/>
              <a:rect l="l" t="t" r="r" b="b"/>
              <a:pathLst>
                <a:path w="1683" h="3653" extrusionOk="0">
                  <a:moveTo>
                    <a:pt x="693" y="134"/>
                  </a:moveTo>
                  <a:cubicBezTo>
                    <a:pt x="711" y="194"/>
                    <a:pt x="730" y="253"/>
                    <a:pt x="749" y="313"/>
                  </a:cubicBezTo>
                  <a:cubicBezTo>
                    <a:pt x="720" y="361"/>
                    <a:pt x="690" y="409"/>
                    <a:pt x="661" y="457"/>
                  </a:cubicBezTo>
                  <a:cubicBezTo>
                    <a:pt x="630" y="393"/>
                    <a:pt x="607" y="328"/>
                    <a:pt x="587" y="261"/>
                  </a:cubicBezTo>
                  <a:cubicBezTo>
                    <a:pt x="618" y="216"/>
                    <a:pt x="660" y="177"/>
                    <a:pt x="693" y="134"/>
                  </a:cubicBezTo>
                  <a:close/>
                  <a:moveTo>
                    <a:pt x="1158" y="154"/>
                  </a:moveTo>
                  <a:cubicBezTo>
                    <a:pt x="1190" y="219"/>
                    <a:pt x="1217" y="286"/>
                    <a:pt x="1244" y="353"/>
                  </a:cubicBezTo>
                  <a:cubicBezTo>
                    <a:pt x="1190" y="418"/>
                    <a:pt x="1129" y="476"/>
                    <a:pt x="1052" y="508"/>
                  </a:cubicBezTo>
                  <a:cubicBezTo>
                    <a:pt x="1046" y="473"/>
                    <a:pt x="1040" y="382"/>
                    <a:pt x="1023" y="290"/>
                  </a:cubicBezTo>
                  <a:cubicBezTo>
                    <a:pt x="1070" y="247"/>
                    <a:pt x="1117" y="203"/>
                    <a:pt x="1158" y="154"/>
                  </a:cubicBezTo>
                  <a:close/>
                  <a:moveTo>
                    <a:pt x="878" y="232"/>
                  </a:moveTo>
                  <a:cubicBezTo>
                    <a:pt x="899" y="355"/>
                    <a:pt x="901" y="488"/>
                    <a:pt x="953" y="601"/>
                  </a:cubicBezTo>
                  <a:cubicBezTo>
                    <a:pt x="971" y="619"/>
                    <a:pt x="992" y="627"/>
                    <a:pt x="1014" y="627"/>
                  </a:cubicBezTo>
                  <a:cubicBezTo>
                    <a:pt x="1132" y="627"/>
                    <a:pt x="1294" y="407"/>
                    <a:pt x="1356" y="342"/>
                  </a:cubicBezTo>
                  <a:lnTo>
                    <a:pt x="1356" y="342"/>
                  </a:lnTo>
                  <a:cubicBezTo>
                    <a:pt x="1390" y="661"/>
                    <a:pt x="1199" y="970"/>
                    <a:pt x="911" y="1098"/>
                  </a:cubicBezTo>
                  <a:cubicBezTo>
                    <a:pt x="929" y="1056"/>
                    <a:pt x="941" y="1008"/>
                    <a:pt x="953" y="986"/>
                  </a:cubicBezTo>
                  <a:cubicBezTo>
                    <a:pt x="972" y="933"/>
                    <a:pt x="984" y="880"/>
                    <a:pt x="1003" y="828"/>
                  </a:cubicBezTo>
                  <a:cubicBezTo>
                    <a:pt x="1006" y="821"/>
                    <a:pt x="1000" y="816"/>
                    <a:pt x="994" y="816"/>
                  </a:cubicBezTo>
                  <a:cubicBezTo>
                    <a:pt x="991" y="816"/>
                    <a:pt x="987" y="818"/>
                    <a:pt x="985" y="823"/>
                  </a:cubicBezTo>
                  <a:cubicBezTo>
                    <a:pt x="953" y="907"/>
                    <a:pt x="896" y="982"/>
                    <a:pt x="844" y="1055"/>
                  </a:cubicBezTo>
                  <a:cubicBezTo>
                    <a:pt x="837" y="1064"/>
                    <a:pt x="830" y="1074"/>
                    <a:pt x="823" y="1086"/>
                  </a:cubicBezTo>
                  <a:cubicBezTo>
                    <a:pt x="788" y="1015"/>
                    <a:pt x="695" y="966"/>
                    <a:pt x="687" y="883"/>
                  </a:cubicBezTo>
                  <a:cubicBezTo>
                    <a:pt x="687" y="877"/>
                    <a:pt x="682" y="875"/>
                    <a:pt x="678" y="875"/>
                  </a:cubicBezTo>
                  <a:cubicBezTo>
                    <a:pt x="673" y="875"/>
                    <a:pt x="668" y="878"/>
                    <a:pt x="668" y="885"/>
                  </a:cubicBezTo>
                  <a:cubicBezTo>
                    <a:pt x="669" y="891"/>
                    <a:pt x="670" y="898"/>
                    <a:pt x="670" y="905"/>
                  </a:cubicBezTo>
                  <a:cubicBezTo>
                    <a:pt x="672" y="960"/>
                    <a:pt x="683" y="1035"/>
                    <a:pt x="713" y="1092"/>
                  </a:cubicBezTo>
                  <a:cubicBezTo>
                    <a:pt x="428" y="921"/>
                    <a:pt x="392" y="592"/>
                    <a:pt x="490" y="276"/>
                  </a:cubicBezTo>
                  <a:lnTo>
                    <a:pt x="490" y="276"/>
                  </a:lnTo>
                  <a:cubicBezTo>
                    <a:pt x="518" y="367"/>
                    <a:pt x="545" y="459"/>
                    <a:pt x="577" y="549"/>
                  </a:cubicBezTo>
                  <a:cubicBezTo>
                    <a:pt x="587" y="580"/>
                    <a:pt x="598" y="622"/>
                    <a:pt x="633" y="633"/>
                  </a:cubicBezTo>
                  <a:cubicBezTo>
                    <a:pt x="641" y="636"/>
                    <a:pt x="648" y="637"/>
                    <a:pt x="655" y="637"/>
                  </a:cubicBezTo>
                  <a:cubicBezTo>
                    <a:pt x="694" y="637"/>
                    <a:pt x="722" y="595"/>
                    <a:pt x="735" y="560"/>
                  </a:cubicBezTo>
                  <a:cubicBezTo>
                    <a:pt x="783" y="451"/>
                    <a:pt x="828" y="340"/>
                    <a:pt x="878" y="232"/>
                  </a:cubicBezTo>
                  <a:close/>
                  <a:moveTo>
                    <a:pt x="1488" y="1405"/>
                  </a:moveTo>
                  <a:lnTo>
                    <a:pt x="1488" y="1405"/>
                  </a:lnTo>
                  <a:cubicBezTo>
                    <a:pt x="1428" y="1737"/>
                    <a:pt x="1313" y="2064"/>
                    <a:pt x="1113" y="2340"/>
                  </a:cubicBezTo>
                  <a:cubicBezTo>
                    <a:pt x="1032" y="2449"/>
                    <a:pt x="936" y="2548"/>
                    <a:pt x="858" y="2660"/>
                  </a:cubicBezTo>
                  <a:cubicBezTo>
                    <a:pt x="862" y="2644"/>
                    <a:pt x="867" y="2627"/>
                    <a:pt x="870" y="2612"/>
                  </a:cubicBezTo>
                  <a:cubicBezTo>
                    <a:pt x="989" y="2364"/>
                    <a:pt x="1125" y="2126"/>
                    <a:pt x="1237" y="1875"/>
                  </a:cubicBezTo>
                  <a:cubicBezTo>
                    <a:pt x="1242" y="1869"/>
                    <a:pt x="1235" y="1862"/>
                    <a:pt x="1228" y="1862"/>
                  </a:cubicBezTo>
                  <a:cubicBezTo>
                    <a:pt x="1226" y="1862"/>
                    <a:pt x="1223" y="1863"/>
                    <a:pt x="1222" y="1866"/>
                  </a:cubicBezTo>
                  <a:cubicBezTo>
                    <a:pt x="1144" y="2043"/>
                    <a:pt x="1034" y="2202"/>
                    <a:pt x="933" y="2366"/>
                  </a:cubicBezTo>
                  <a:cubicBezTo>
                    <a:pt x="931" y="2365"/>
                    <a:pt x="930" y="2364"/>
                    <a:pt x="928" y="2362"/>
                  </a:cubicBezTo>
                  <a:cubicBezTo>
                    <a:pt x="953" y="2173"/>
                    <a:pt x="1031" y="1991"/>
                    <a:pt x="1118" y="1822"/>
                  </a:cubicBezTo>
                  <a:cubicBezTo>
                    <a:pt x="1208" y="1657"/>
                    <a:pt x="1349" y="1529"/>
                    <a:pt x="1488" y="1405"/>
                  </a:cubicBezTo>
                  <a:close/>
                  <a:moveTo>
                    <a:pt x="148" y="1590"/>
                  </a:moveTo>
                  <a:lnTo>
                    <a:pt x="148" y="1590"/>
                  </a:lnTo>
                  <a:cubicBezTo>
                    <a:pt x="468" y="1869"/>
                    <a:pt x="638" y="2207"/>
                    <a:pt x="688" y="2601"/>
                  </a:cubicBezTo>
                  <a:cubicBezTo>
                    <a:pt x="653" y="2531"/>
                    <a:pt x="603" y="2457"/>
                    <a:pt x="589" y="2427"/>
                  </a:cubicBezTo>
                  <a:cubicBezTo>
                    <a:pt x="545" y="2352"/>
                    <a:pt x="495" y="2281"/>
                    <a:pt x="451" y="2206"/>
                  </a:cubicBezTo>
                  <a:cubicBezTo>
                    <a:pt x="449" y="2203"/>
                    <a:pt x="446" y="2201"/>
                    <a:pt x="443" y="2201"/>
                  </a:cubicBezTo>
                  <a:cubicBezTo>
                    <a:pt x="436" y="2201"/>
                    <a:pt x="429" y="2208"/>
                    <a:pt x="433" y="2216"/>
                  </a:cubicBezTo>
                  <a:cubicBezTo>
                    <a:pt x="448" y="2243"/>
                    <a:pt x="464" y="2268"/>
                    <a:pt x="479" y="2296"/>
                  </a:cubicBezTo>
                  <a:cubicBezTo>
                    <a:pt x="558" y="2432"/>
                    <a:pt x="588" y="2589"/>
                    <a:pt x="644" y="2736"/>
                  </a:cubicBezTo>
                  <a:cubicBezTo>
                    <a:pt x="651" y="2752"/>
                    <a:pt x="667" y="2763"/>
                    <a:pt x="684" y="2763"/>
                  </a:cubicBezTo>
                  <a:cubicBezTo>
                    <a:pt x="689" y="2763"/>
                    <a:pt x="694" y="2762"/>
                    <a:pt x="699" y="2760"/>
                  </a:cubicBezTo>
                  <a:cubicBezTo>
                    <a:pt x="700" y="2760"/>
                    <a:pt x="701" y="2760"/>
                    <a:pt x="702" y="2759"/>
                  </a:cubicBezTo>
                  <a:cubicBezTo>
                    <a:pt x="702" y="2761"/>
                    <a:pt x="702" y="2763"/>
                    <a:pt x="702" y="2765"/>
                  </a:cubicBezTo>
                  <a:cubicBezTo>
                    <a:pt x="697" y="2790"/>
                    <a:pt x="690" y="2814"/>
                    <a:pt x="685" y="2840"/>
                  </a:cubicBezTo>
                  <a:cubicBezTo>
                    <a:pt x="682" y="2831"/>
                    <a:pt x="680" y="2823"/>
                    <a:pt x="677" y="2814"/>
                  </a:cubicBezTo>
                  <a:cubicBezTo>
                    <a:pt x="631" y="2694"/>
                    <a:pt x="542" y="2604"/>
                    <a:pt x="455" y="2511"/>
                  </a:cubicBezTo>
                  <a:cubicBezTo>
                    <a:pt x="178" y="2263"/>
                    <a:pt x="139" y="1946"/>
                    <a:pt x="148" y="1590"/>
                  </a:cubicBezTo>
                  <a:close/>
                  <a:moveTo>
                    <a:pt x="707" y="0"/>
                  </a:moveTo>
                  <a:cubicBezTo>
                    <a:pt x="694" y="0"/>
                    <a:pt x="679" y="8"/>
                    <a:pt x="661" y="26"/>
                  </a:cubicBezTo>
                  <a:cubicBezTo>
                    <a:pt x="621" y="69"/>
                    <a:pt x="587" y="119"/>
                    <a:pt x="565" y="174"/>
                  </a:cubicBezTo>
                  <a:cubicBezTo>
                    <a:pt x="562" y="160"/>
                    <a:pt x="559" y="147"/>
                    <a:pt x="556" y="133"/>
                  </a:cubicBezTo>
                  <a:cubicBezTo>
                    <a:pt x="549" y="104"/>
                    <a:pt x="544" y="70"/>
                    <a:pt x="517" y="52"/>
                  </a:cubicBezTo>
                  <a:cubicBezTo>
                    <a:pt x="503" y="44"/>
                    <a:pt x="490" y="40"/>
                    <a:pt x="479" y="40"/>
                  </a:cubicBezTo>
                  <a:cubicBezTo>
                    <a:pt x="429" y="40"/>
                    <a:pt x="397" y="104"/>
                    <a:pt x="386" y="152"/>
                  </a:cubicBezTo>
                  <a:cubicBezTo>
                    <a:pt x="291" y="386"/>
                    <a:pt x="247" y="654"/>
                    <a:pt x="348" y="892"/>
                  </a:cubicBezTo>
                  <a:cubicBezTo>
                    <a:pt x="415" y="1055"/>
                    <a:pt x="562" y="1192"/>
                    <a:pt x="734" y="1225"/>
                  </a:cubicBezTo>
                  <a:cubicBezTo>
                    <a:pt x="734" y="1241"/>
                    <a:pt x="739" y="1257"/>
                    <a:pt x="742" y="1273"/>
                  </a:cubicBezTo>
                  <a:cubicBezTo>
                    <a:pt x="817" y="1642"/>
                    <a:pt x="820" y="2025"/>
                    <a:pt x="769" y="2401"/>
                  </a:cubicBezTo>
                  <a:cubicBezTo>
                    <a:pt x="732" y="2135"/>
                    <a:pt x="625" y="1882"/>
                    <a:pt x="443" y="1677"/>
                  </a:cubicBezTo>
                  <a:cubicBezTo>
                    <a:pt x="385" y="1610"/>
                    <a:pt x="318" y="1547"/>
                    <a:pt x="254" y="1484"/>
                  </a:cubicBezTo>
                  <a:cubicBezTo>
                    <a:pt x="207" y="1446"/>
                    <a:pt x="157" y="1365"/>
                    <a:pt x="94" y="1365"/>
                  </a:cubicBezTo>
                  <a:cubicBezTo>
                    <a:pt x="80" y="1365"/>
                    <a:pt x="66" y="1369"/>
                    <a:pt x="51" y="1379"/>
                  </a:cubicBezTo>
                  <a:cubicBezTo>
                    <a:pt x="5" y="1413"/>
                    <a:pt x="14" y="1476"/>
                    <a:pt x="10" y="1527"/>
                  </a:cubicBezTo>
                  <a:cubicBezTo>
                    <a:pt x="0" y="1810"/>
                    <a:pt x="1" y="2114"/>
                    <a:pt x="151" y="2364"/>
                  </a:cubicBezTo>
                  <a:cubicBezTo>
                    <a:pt x="247" y="2526"/>
                    <a:pt x="400" y="2640"/>
                    <a:pt x="534" y="2769"/>
                  </a:cubicBezTo>
                  <a:cubicBezTo>
                    <a:pt x="588" y="2819"/>
                    <a:pt x="631" y="2876"/>
                    <a:pt x="649" y="2950"/>
                  </a:cubicBezTo>
                  <a:cubicBezTo>
                    <a:pt x="650" y="2953"/>
                    <a:pt x="651" y="2957"/>
                    <a:pt x="652" y="2960"/>
                  </a:cubicBezTo>
                  <a:cubicBezTo>
                    <a:pt x="621" y="3076"/>
                    <a:pt x="584" y="3190"/>
                    <a:pt x="543" y="3302"/>
                  </a:cubicBezTo>
                  <a:cubicBezTo>
                    <a:pt x="498" y="3409"/>
                    <a:pt x="453" y="3513"/>
                    <a:pt x="391" y="3612"/>
                  </a:cubicBezTo>
                  <a:cubicBezTo>
                    <a:pt x="378" y="3621"/>
                    <a:pt x="378" y="3640"/>
                    <a:pt x="390" y="3649"/>
                  </a:cubicBezTo>
                  <a:cubicBezTo>
                    <a:pt x="393" y="3652"/>
                    <a:pt x="396" y="3653"/>
                    <a:pt x="400" y="3653"/>
                  </a:cubicBezTo>
                  <a:cubicBezTo>
                    <a:pt x="467" y="3653"/>
                    <a:pt x="643" y="3291"/>
                    <a:pt x="669" y="3235"/>
                  </a:cubicBezTo>
                  <a:cubicBezTo>
                    <a:pt x="699" y="3168"/>
                    <a:pt x="726" y="3098"/>
                    <a:pt x="752" y="3023"/>
                  </a:cubicBezTo>
                  <a:cubicBezTo>
                    <a:pt x="814" y="2922"/>
                    <a:pt x="887" y="2826"/>
                    <a:pt x="970" y="2739"/>
                  </a:cubicBezTo>
                  <a:cubicBezTo>
                    <a:pt x="1041" y="2665"/>
                    <a:pt x="1120" y="2592"/>
                    <a:pt x="1186" y="2507"/>
                  </a:cubicBezTo>
                  <a:cubicBezTo>
                    <a:pt x="1329" y="2324"/>
                    <a:pt x="1403" y="2101"/>
                    <a:pt x="1472" y="1882"/>
                  </a:cubicBezTo>
                  <a:cubicBezTo>
                    <a:pt x="1537" y="1679"/>
                    <a:pt x="1599" y="1475"/>
                    <a:pt x="1654" y="1270"/>
                  </a:cubicBezTo>
                  <a:cubicBezTo>
                    <a:pt x="1683" y="1204"/>
                    <a:pt x="1644" y="1133"/>
                    <a:pt x="1582" y="1133"/>
                  </a:cubicBezTo>
                  <a:cubicBezTo>
                    <a:pt x="1568" y="1133"/>
                    <a:pt x="1552" y="1137"/>
                    <a:pt x="1536" y="1145"/>
                  </a:cubicBezTo>
                  <a:cubicBezTo>
                    <a:pt x="1347" y="1311"/>
                    <a:pt x="1149" y="1485"/>
                    <a:pt x="1033" y="1712"/>
                  </a:cubicBezTo>
                  <a:cubicBezTo>
                    <a:pt x="1005" y="1768"/>
                    <a:pt x="981" y="1826"/>
                    <a:pt x="960" y="1885"/>
                  </a:cubicBezTo>
                  <a:cubicBezTo>
                    <a:pt x="963" y="1652"/>
                    <a:pt x="936" y="1428"/>
                    <a:pt x="869" y="1234"/>
                  </a:cubicBezTo>
                  <a:cubicBezTo>
                    <a:pt x="1227" y="1218"/>
                    <a:pt x="1494" y="848"/>
                    <a:pt x="1507" y="506"/>
                  </a:cubicBezTo>
                  <a:cubicBezTo>
                    <a:pt x="1507" y="425"/>
                    <a:pt x="1500" y="343"/>
                    <a:pt x="1480" y="264"/>
                  </a:cubicBezTo>
                  <a:cubicBezTo>
                    <a:pt x="1471" y="233"/>
                    <a:pt x="1461" y="197"/>
                    <a:pt x="1433" y="177"/>
                  </a:cubicBezTo>
                  <a:cubicBezTo>
                    <a:pt x="1424" y="171"/>
                    <a:pt x="1414" y="168"/>
                    <a:pt x="1404" y="168"/>
                  </a:cubicBezTo>
                  <a:cubicBezTo>
                    <a:pt x="1377" y="168"/>
                    <a:pt x="1352" y="191"/>
                    <a:pt x="1347" y="219"/>
                  </a:cubicBezTo>
                  <a:cubicBezTo>
                    <a:pt x="1331" y="239"/>
                    <a:pt x="1316" y="260"/>
                    <a:pt x="1300" y="280"/>
                  </a:cubicBezTo>
                  <a:cubicBezTo>
                    <a:pt x="1287" y="226"/>
                    <a:pt x="1268" y="173"/>
                    <a:pt x="1237" y="128"/>
                  </a:cubicBezTo>
                  <a:cubicBezTo>
                    <a:pt x="1213" y="100"/>
                    <a:pt x="1198" y="50"/>
                    <a:pt x="1155" y="50"/>
                  </a:cubicBezTo>
                  <a:cubicBezTo>
                    <a:pt x="1154" y="50"/>
                    <a:pt x="1153" y="50"/>
                    <a:pt x="1152" y="50"/>
                  </a:cubicBezTo>
                  <a:cubicBezTo>
                    <a:pt x="1108" y="62"/>
                    <a:pt x="1083" y="109"/>
                    <a:pt x="1049" y="137"/>
                  </a:cubicBezTo>
                  <a:cubicBezTo>
                    <a:pt x="1033" y="154"/>
                    <a:pt x="1016" y="173"/>
                    <a:pt x="1001" y="194"/>
                  </a:cubicBezTo>
                  <a:cubicBezTo>
                    <a:pt x="981" y="125"/>
                    <a:pt x="951" y="72"/>
                    <a:pt x="909" y="72"/>
                  </a:cubicBezTo>
                  <a:cubicBezTo>
                    <a:pt x="897" y="72"/>
                    <a:pt x="883" y="76"/>
                    <a:pt x="869" y="86"/>
                  </a:cubicBezTo>
                  <a:cubicBezTo>
                    <a:pt x="850" y="130"/>
                    <a:pt x="828" y="173"/>
                    <a:pt x="805" y="215"/>
                  </a:cubicBezTo>
                  <a:cubicBezTo>
                    <a:pt x="799" y="185"/>
                    <a:pt x="792" y="157"/>
                    <a:pt x="784" y="129"/>
                  </a:cubicBezTo>
                  <a:cubicBezTo>
                    <a:pt x="771" y="85"/>
                    <a:pt x="751" y="0"/>
                    <a:pt x="70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p:cNvSpPr/>
            <p:nvPr/>
          </p:nvSpPr>
          <p:spPr>
            <a:xfrm>
              <a:off x="49611" y="1839078"/>
              <a:ext cx="59082" cy="32076"/>
            </a:xfrm>
            <a:custGeom>
              <a:avLst/>
              <a:gdLst/>
              <a:ahLst/>
              <a:cxnLst/>
              <a:rect l="l" t="t" r="r" b="b"/>
              <a:pathLst>
                <a:path w="1212" h="658" extrusionOk="0">
                  <a:moveTo>
                    <a:pt x="1211" y="0"/>
                  </a:moveTo>
                  <a:cubicBezTo>
                    <a:pt x="741" y="46"/>
                    <a:pt x="321" y="323"/>
                    <a:pt x="0" y="658"/>
                  </a:cubicBezTo>
                  <a:cubicBezTo>
                    <a:pt x="186" y="552"/>
                    <a:pt x="411" y="527"/>
                    <a:pt x="605" y="442"/>
                  </a:cubicBezTo>
                  <a:cubicBezTo>
                    <a:pt x="839" y="345"/>
                    <a:pt x="1027" y="170"/>
                    <a:pt x="121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p:cNvSpPr/>
            <p:nvPr/>
          </p:nvSpPr>
          <p:spPr>
            <a:xfrm>
              <a:off x="33720" y="1819189"/>
              <a:ext cx="15892" cy="54841"/>
            </a:xfrm>
            <a:custGeom>
              <a:avLst/>
              <a:gdLst/>
              <a:ahLst/>
              <a:cxnLst/>
              <a:rect l="l" t="t" r="r" b="b"/>
              <a:pathLst>
                <a:path w="326" h="1125" extrusionOk="0">
                  <a:moveTo>
                    <a:pt x="158" y="1"/>
                  </a:moveTo>
                  <a:lnTo>
                    <a:pt x="158" y="1"/>
                  </a:lnTo>
                  <a:cubicBezTo>
                    <a:pt x="55" y="249"/>
                    <a:pt x="1" y="522"/>
                    <a:pt x="73" y="786"/>
                  </a:cubicBezTo>
                  <a:cubicBezTo>
                    <a:pt x="96" y="897"/>
                    <a:pt x="125" y="1010"/>
                    <a:pt x="117" y="1125"/>
                  </a:cubicBezTo>
                  <a:cubicBezTo>
                    <a:pt x="291" y="759"/>
                    <a:pt x="325" y="375"/>
                    <a:pt x="15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p:cNvSpPr/>
            <p:nvPr/>
          </p:nvSpPr>
          <p:spPr>
            <a:xfrm>
              <a:off x="13587" y="1867644"/>
              <a:ext cx="8677" cy="40119"/>
            </a:xfrm>
            <a:custGeom>
              <a:avLst/>
              <a:gdLst/>
              <a:ahLst/>
              <a:cxnLst/>
              <a:rect l="l" t="t" r="r" b="b"/>
              <a:pathLst>
                <a:path w="178" h="823" extrusionOk="0">
                  <a:moveTo>
                    <a:pt x="141" y="1"/>
                  </a:moveTo>
                  <a:cubicBezTo>
                    <a:pt x="24" y="196"/>
                    <a:pt x="1" y="433"/>
                    <a:pt x="53" y="652"/>
                  </a:cubicBezTo>
                  <a:cubicBezTo>
                    <a:pt x="66" y="708"/>
                    <a:pt x="75" y="765"/>
                    <a:pt x="75" y="823"/>
                  </a:cubicBezTo>
                  <a:cubicBezTo>
                    <a:pt x="83" y="815"/>
                    <a:pt x="90" y="805"/>
                    <a:pt x="97" y="797"/>
                  </a:cubicBezTo>
                  <a:cubicBezTo>
                    <a:pt x="150" y="661"/>
                    <a:pt x="177" y="516"/>
                    <a:pt x="177" y="371"/>
                  </a:cubicBezTo>
                  <a:cubicBezTo>
                    <a:pt x="176" y="240"/>
                    <a:pt x="150" y="128"/>
                    <a:pt x="14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p:cNvSpPr/>
            <p:nvPr/>
          </p:nvSpPr>
          <p:spPr>
            <a:xfrm>
              <a:off x="52536" y="1770832"/>
              <a:ext cx="17013" cy="55718"/>
            </a:xfrm>
            <a:custGeom>
              <a:avLst/>
              <a:gdLst/>
              <a:ahLst/>
              <a:cxnLst/>
              <a:rect l="l" t="t" r="r" b="b"/>
              <a:pathLst>
                <a:path w="349" h="1143" extrusionOk="0">
                  <a:moveTo>
                    <a:pt x="131" y="0"/>
                  </a:moveTo>
                  <a:cubicBezTo>
                    <a:pt x="28" y="511"/>
                    <a:pt x="0" y="664"/>
                    <a:pt x="228" y="1142"/>
                  </a:cubicBezTo>
                  <a:cubicBezTo>
                    <a:pt x="293" y="903"/>
                    <a:pt x="349" y="653"/>
                    <a:pt x="289" y="409"/>
                  </a:cubicBezTo>
                  <a:cubicBezTo>
                    <a:pt x="251" y="267"/>
                    <a:pt x="177" y="140"/>
                    <a:pt x="13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p:cNvSpPr/>
            <p:nvPr/>
          </p:nvSpPr>
          <p:spPr>
            <a:xfrm>
              <a:off x="78372" y="1720183"/>
              <a:ext cx="26519" cy="55377"/>
            </a:xfrm>
            <a:custGeom>
              <a:avLst/>
              <a:gdLst/>
              <a:ahLst/>
              <a:cxnLst/>
              <a:rect l="l" t="t" r="r" b="b"/>
              <a:pathLst>
                <a:path w="544" h="1136" extrusionOk="0">
                  <a:moveTo>
                    <a:pt x="448" y="1"/>
                  </a:moveTo>
                  <a:cubicBezTo>
                    <a:pt x="169" y="338"/>
                    <a:pt x="1" y="683"/>
                    <a:pt x="110" y="1129"/>
                  </a:cubicBezTo>
                  <a:cubicBezTo>
                    <a:pt x="110" y="1132"/>
                    <a:pt x="111" y="1134"/>
                    <a:pt x="111" y="1136"/>
                  </a:cubicBezTo>
                  <a:cubicBezTo>
                    <a:pt x="330" y="741"/>
                    <a:pt x="544" y="482"/>
                    <a:pt x="4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1"/>
            <p:cNvSpPr/>
            <p:nvPr/>
          </p:nvSpPr>
          <p:spPr>
            <a:xfrm>
              <a:off x="73888" y="1786334"/>
              <a:ext cx="41972" cy="40314"/>
            </a:xfrm>
            <a:custGeom>
              <a:avLst/>
              <a:gdLst/>
              <a:ahLst/>
              <a:cxnLst/>
              <a:rect l="l" t="t" r="r" b="b"/>
              <a:pathLst>
                <a:path w="861" h="827" extrusionOk="0">
                  <a:moveTo>
                    <a:pt x="860" y="1"/>
                  </a:moveTo>
                  <a:lnTo>
                    <a:pt x="860" y="1"/>
                  </a:lnTo>
                  <a:cubicBezTo>
                    <a:pt x="479" y="159"/>
                    <a:pt x="190" y="470"/>
                    <a:pt x="0" y="826"/>
                  </a:cubicBezTo>
                  <a:cubicBezTo>
                    <a:pt x="490" y="618"/>
                    <a:pt x="636" y="490"/>
                    <a:pt x="8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1"/>
            <p:cNvSpPr/>
            <p:nvPr/>
          </p:nvSpPr>
          <p:spPr>
            <a:xfrm>
              <a:off x="-550" y="1711019"/>
              <a:ext cx="125476" cy="216926"/>
            </a:xfrm>
            <a:custGeom>
              <a:avLst/>
              <a:gdLst/>
              <a:ahLst/>
              <a:cxnLst/>
              <a:rect l="l" t="t" r="r" b="b"/>
              <a:pathLst>
                <a:path w="2574" h="4450" extrusionOk="0">
                  <a:moveTo>
                    <a:pt x="2067" y="189"/>
                  </a:moveTo>
                  <a:lnTo>
                    <a:pt x="2067" y="189"/>
                  </a:lnTo>
                  <a:cubicBezTo>
                    <a:pt x="2163" y="670"/>
                    <a:pt x="1948" y="929"/>
                    <a:pt x="1730" y="1324"/>
                  </a:cubicBezTo>
                  <a:cubicBezTo>
                    <a:pt x="1730" y="1322"/>
                    <a:pt x="1729" y="1320"/>
                    <a:pt x="1729" y="1317"/>
                  </a:cubicBezTo>
                  <a:cubicBezTo>
                    <a:pt x="1620" y="871"/>
                    <a:pt x="1787" y="526"/>
                    <a:pt x="2067" y="189"/>
                  </a:cubicBezTo>
                  <a:close/>
                  <a:moveTo>
                    <a:pt x="1220" y="1227"/>
                  </a:moveTo>
                  <a:lnTo>
                    <a:pt x="1220" y="1227"/>
                  </a:lnTo>
                  <a:cubicBezTo>
                    <a:pt x="1266" y="1367"/>
                    <a:pt x="1340" y="1494"/>
                    <a:pt x="1379" y="1636"/>
                  </a:cubicBezTo>
                  <a:cubicBezTo>
                    <a:pt x="1438" y="1880"/>
                    <a:pt x="1382" y="2130"/>
                    <a:pt x="1317" y="2369"/>
                  </a:cubicBezTo>
                  <a:cubicBezTo>
                    <a:pt x="1089" y="1891"/>
                    <a:pt x="1117" y="1738"/>
                    <a:pt x="1220" y="1227"/>
                  </a:cubicBezTo>
                  <a:close/>
                  <a:moveTo>
                    <a:pt x="2387" y="1546"/>
                  </a:moveTo>
                  <a:cubicBezTo>
                    <a:pt x="2163" y="2035"/>
                    <a:pt x="2017" y="2163"/>
                    <a:pt x="1527" y="2371"/>
                  </a:cubicBezTo>
                  <a:cubicBezTo>
                    <a:pt x="1717" y="2015"/>
                    <a:pt x="2006" y="1704"/>
                    <a:pt x="2387" y="1546"/>
                  </a:cubicBezTo>
                  <a:close/>
                  <a:moveTo>
                    <a:pt x="2240" y="2627"/>
                  </a:moveTo>
                  <a:lnTo>
                    <a:pt x="2240" y="2627"/>
                  </a:lnTo>
                  <a:cubicBezTo>
                    <a:pt x="2056" y="2797"/>
                    <a:pt x="1868" y="2972"/>
                    <a:pt x="1634" y="3069"/>
                  </a:cubicBezTo>
                  <a:cubicBezTo>
                    <a:pt x="1440" y="3153"/>
                    <a:pt x="1215" y="3179"/>
                    <a:pt x="1029" y="3285"/>
                  </a:cubicBezTo>
                  <a:cubicBezTo>
                    <a:pt x="1350" y="2950"/>
                    <a:pt x="1770" y="2673"/>
                    <a:pt x="2240" y="2627"/>
                  </a:cubicBezTo>
                  <a:close/>
                  <a:moveTo>
                    <a:pt x="861" y="2220"/>
                  </a:moveTo>
                  <a:lnTo>
                    <a:pt x="861" y="2220"/>
                  </a:lnTo>
                  <a:cubicBezTo>
                    <a:pt x="1028" y="2594"/>
                    <a:pt x="994" y="2978"/>
                    <a:pt x="820" y="3344"/>
                  </a:cubicBezTo>
                  <a:cubicBezTo>
                    <a:pt x="828" y="3228"/>
                    <a:pt x="799" y="3116"/>
                    <a:pt x="776" y="3005"/>
                  </a:cubicBezTo>
                  <a:cubicBezTo>
                    <a:pt x="704" y="2740"/>
                    <a:pt x="758" y="2468"/>
                    <a:pt x="861" y="2220"/>
                  </a:cubicBezTo>
                  <a:close/>
                  <a:moveTo>
                    <a:pt x="431" y="3214"/>
                  </a:moveTo>
                  <a:cubicBezTo>
                    <a:pt x="440" y="3341"/>
                    <a:pt x="466" y="3452"/>
                    <a:pt x="467" y="3584"/>
                  </a:cubicBezTo>
                  <a:cubicBezTo>
                    <a:pt x="467" y="3729"/>
                    <a:pt x="440" y="3874"/>
                    <a:pt x="387" y="4010"/>
                  </a:cubicBezTo>
                  <a:cubicBezTo>
                    <a:pt x="380" y="4019"/>
                    <a:pt x="373" y="4028"/>
                    <a:pt x="365" y="4036"/>
                  </a:cubicBezTo>
                  <a:cubicBezTo>
                    <a:pt x="365" y="3978"/>
                    <a:pt x="356" y="3921"/>
                    <a:pt x="343" y="3865"/>
                  </a:cubicBezTo>
                  <a:cubicBezTo>
                    <a:pt x="291" y="3646"/>
                    <a:pt x="314" y="3409"/>
                    <a:pt x="431" y="3214"/>
                  </a:cubicBezTo>
                  <a:close/>
                  <a:moveTo>
                    <a:pt x="2107" y="1"/>
                  </a:moveTo>
                  <a:cubicBezTo>
                    <a:pt x="2091" y="1"/>
                    <a:pt x="2073" y="7"/>
                    <a:pt x="2052" y="19"/>
                  </a:cubicBezTo>
                  <a:cubicBezTo>
                    <a:pt x="1915" y="236"/>
                    <a:pt x="1707" y="418"/>
                    <a:pt x="1613" y="664"/>
                  </a:cubicBezTo>
                  <a:cubicBezTo>
                    <a:pt x="1532" y="881"/>
                    <a:pt x="1502" y="1227"/>
                    <a:pt x="1651" y="1424"/>
                  </a:cubicBezTo>
                  <a:cubicBezTo>
                    <a:pt x="1625" y="1465"/>
                    <a:pt x="1627" y="1537"/>
                    <a:pt x="1611" y="1579"/>
                  </a:cubicBezTo>
                  <a:cubicBezTo>
                    <a:pt x="1583" y="1703"/>
                    <a:pt x="1546" y="1825"/>
                    <a:pt x="1503" y="1945"/>
                  </a:cubicBezTo>
                  <a:cubicBezTo>
                    <a:pt x="1533" y="1728"/>
                    <a:pt x="1509" y="1514"/>
                    <a:pt x="1378" y="1260"/>
                  </a:cubicBezTo>
                  <a:cubicBezTo>
                    <a:pt x="1335" y="1153"/>
                    <a:pt x="1297" y="1042"/>
                    <a:pt x="1264" y="931"/>
                  </a:cubicBezTo>
                  <a:cubicBezTo>
                    <a:pt x="1265" y="895"/>
                    <a:pt x="1241" y="859"/>
                    <a:pt x="1204" y="859"/>
                  </a:cubicBezTo>
                  <a:cubicBezTo>
                    <a:pt x="1202" y="859"/>
                    <a:pt x="1200" y="860"/>
                    <a:pt x="1198" y="860"/>
                  </a:cubicBezTo>
                  <a:cubicBezTo>
                    <a:pt x="1143" y="864"/>
                    <a:pt x="1136" y="914"/>
                    <a:pt x="1143" y="960"/>
                  </a:cubicBezTo>
                  <a:cubicBezTo>
                    <a:pt x="1119" y="1108"/>
                    <a:pt x="1073" y="1253"/>
                    <a:pt x="1052" y="1401"/>
                  </a:cubicBezTo>
                  <a:cubicBezTo>
                    <a:pt x="955" y="1905"/>
                    <a:pt x="1126" y="2074"/>
                    <a:pt x="1263" y="2514"/>
                  </a:cubicBezTo>
                  <a:cubicBezTo>
                    <a:pt x="1206" y="2639"/>
                    <a:pt x="1146" y="2763"/>
                    <a:pt x="1088" y="2886"/>
                  </a:cubicBezTo>
                  <a:cubicBezTo>
                    <a:pt x="1086" y="2891"/>
                    <a:pt x="1083" y="2895"/>
                    <a:pt x="1081" y="2901"/>
                  </a:cubicBezTo>
                  <a:cubicBezTo>
                    <a:pt x="1124" y="2662"/>
                    <a:pt x="1089" y="2429"/>
                    <a:pt x="985" y="2163"/>
                  </a:cubicBezTo>
                  <a:cubicBezTo>
                    <a:pt x="967" y="2115"/>
                    <a:pt x="956" y="2064"/>
                    <a:pt x="933" y="2018"/>
                  </a:cubicBezTo>
                  <a:cubicBezTo>
                    <a:pt x="913" y="1996"/>
                    <a:pt x="895" y="1987"/>
                    <a:pt x="878" y="1987"/>
                  </a:cubicBezTo>
                  <a:cubicBezTo>
                    <a:pt x="830" y="1987"/>
                    <a:pt x="793" y="2063"/>
                    <a:pt x="773" y="2113"/>
                  </a:cubicBezTo>
                  <a:cubicBezTo>
                    <a:pt x="690" y="2299"/>
                    <a:pt x="614" y="2496"/>
                    <a:pt x="611" y="2703"/>
                  </a:cubicBezTo>
                  <a:cubicBezTo>
                    <a:pt x="606" y="2949"/>
                    <a:pt x="749" y="3174"/>
                    <a:pt x="719" y="3424"/>
                  </a:cubicBezTo>
                  <a:cubicBezTo>
                    <a:pt x="712" y="3494"/>
                    <a:pt x="678" y="3562"/>
                    <a:pt x="664" y="3631"/>
                  </a:cubicBezTo>
                  <a:cubicBezTo>
                    <a:pt x="615" y="3703"/>
                    <a:pt x="565" y="3774"/>
                    <a:pt x="514" y="3845"/>
                  </a:cubicBezTo>
                  <a:cubicBezTo>
                    <a:pt x="573" y="3683"/>
                    <a:pt x="599" y="3510"/>
                    <a:pt x="581" y="3337"/>
                  </a:cubicBezTo>
                  <a:cubicBezTo>
                    <a:pt x="572" y="3235"/>
                    <a:pt x="567" y="3131"/>
                    <a:pt x="561" y="3028"/>
                  </a:cubicBezTo>
                  <a:cubicBezTo>
                    <a:pt x="559" y="3000"/>
                    <a:pt x="551" y="2973"/>
                    <a:pt x="527" y="2956"/>
                  </a:cubicBezTo>
                  <a:cubicBezTo>
                    <a:pt x="515" y="2947"/>
                    <a:pt x="502" y="2943"/>
                    <a:pt x="489" y="2943"/>
                  </a:cubicBezTo>
                  <a:cubicBezTo>
                    <a:pt x="454" y="2943"/>
                    <a:pt x="422" y="2975"/>
                    <a:pt x="408" y="3011"/>
                  </a:cubicBezTo>
                  <a:cubicBezTo>
                    <a:pt x="372" y="3079"/>
                    <a:pt x="339" y="3148"/>
                    <a:pt x="307" y="3218"/>
                  </a:cubicBezTo>
                  <a:cubicBezTo>
                    <a:pt x="203" y="3430"/>
                    <a:pt x="154" y="3665"/>
                    <a:pt x="247" y="3890"/>
                  </a:cubicBezTo>
                  <a:cubicBezTo>
                    <a:pt x="265" y="3961"/>
                    <a:pt x="299" y="4031"/>
                    <a:pt x="287" y="4105"/>
                  </a:cubicBezTo>
                  <a:cubicBezTo>
                    <a:pt x="287" y="4113"/>
                    <a:pt x="289" y="4119"/>
                    <a:pt x="292" y="4124"/>
                  </a:cubicBezTo>
                  <a:cubicBezTo>
                    <a:pt x="256" y="4166"/>
                    <a:pt x="219" y="4208"/>
                    <a:pt x="182" y="4249"/>
                  </a:cubicBezTo>
                  <a:cubicBezTo>
                    <a:pt x="125" y="4306"/>
                    <a:pt x="68" y="4363"/>
                    <a:pt x="13" y="4420"/>
                  </a:cubicBezTo>
                  <a:cubicBezTo>
                    <a:pt x="5" y="4424"/>
                    <a:pt x="1" y="4433"/>
                    <a:pt x="5" y="4441"/>
                  </a:cubicBezTo>
                  <a:cubicBezTo>
                    <a:pt x="7" y="4447"/>
                    <a:pt x="14" y="4450"/>
                    <a:pt x="20" y="4450"/>
                  </a:cubicBezTo>
                  <a:cubicBezTo>
                    <a:pt x="55" y="4440"/>
                    <a:pt x="81" y="4413"/>
                    <a:pt x="109" y="4392"/>
                  </a:cubicBezTo>
                  <a:cubicBezTo>
                    <a:pt x="338" y="4206"/>
                    <a:pt x="524" y="3975"/>
                    <a:pt x="708" y="3745"/>
                  </a:cubicBezTo>
                  <a:cubicBezTo>
                    <a:pt x="774" y="3661"/>
                    <a:pt x="836" y="3575"/>
                    <a:pt x="895" y="3486"/>
                  </a:cubicBezTo>
                  <a:cubicBezTo>
                    <a:pt x="1063" y="3361"/>
                    <a:pt x="1263" y="3293"/>
                    <a:pt x="1466" y="3229"/>
                  </a:cubicBezTo>
                  <a:cubicBezTo>
                    <a:pt x="1869" y="3119"/>
                    <a:pt x="2097" y="3009"/>
                    <a:pt x="2370" y="2682"/>
                  </a:cubicBezTo>
                  <a:cubicBezTo>
                    <a:pt x="2408" y="2638"/>
                    <a:pt x="2476" y="2562"/>
                    <a:pt x="2410" y="2513"/>
                  </a:cubicBezTo>
                  <a:cubicBezTo>
                    <a:pt x="2393" y="2505"/>
                    <a:pt x="2375" y="2503"/>
                    <a:pt x="2356" y="2503"/>
                  </a:cubicBezTo>
                  <a:cubicBezTo>
                    <a:pt x="2311" y="2503"/>
                    <a:pt x="2263" y="2518"/>
                    <a:pt x="2219" y="2518"/>
                  </a:cubicBezTo>
                  <a:cubicBezTo>
                    <a:pt x="2015" y="2539"/>
                    <a:pt x="1818" y="2601"/>
                    <a:pt x="1638" y="2697"/>
                  </a:cubicBezTo>
                  <a:cubicBezTo>
                    <a:pt x="1459" y="2791"/>
                    <a:pt x="1294" y="2911"/>
                    <a:pt x="1150" y="3054"/>
                  </a:cubicBezTo>
                  <a:cubicBezTo>
                    <a:pt x="1194" y="2973"/>
                    <a:pt x="1235" y="2890"/>
                    <a:pt x="1275" y="2807"/>
                  </a:cubicBezTo>
                  <a:cubicBezTo>
                    <a:pt x="1292" y="2773"/>
                    <a:pt x="1308" y="2740"/>
                    <a:pt x="1323" y="2705"/>
                  </a:cubicBezTo>
                  <a:cubicBezTo>
                    <a:pt x="1332" y="2704"/>
                    <a:pt x="1338" y="2698"/>
                    <a:pt x="1340" y="2690"/>
                  </a:cubicBezTo>
                  <a:cubicBezTo>
                    <a:pt x="1370" y="2651"/>
                    <a:pt x="1392" y="2604"/>
                    <a:pt x="1422" y="2567"/>
                  </a:cubicBezTo>
                  <a:cubicBezTo>
                    <a:pt x="1510" y="2496"/>
                    <a:pt x="1627" y="2468"/>
                    <a:pt x="1730" y="2423"/>
                  </a:cubicBezTo>
                  <a:cubicBezTo>
                    <a:pt x="1972" y="2325"/>
                    <a:pt x="2146" y="2121"/>
                    <a:pt x="2285" y="1907"/>
                  </a:cubicBezTo>
                  <a:cubicBezTo>
                    <a:pt x="2366" y="1787"/>
                    <a:pt x="2443" y="1664"/>
                    <a:pt x="2513" y="1537"/>
                  </a:cubicBezTo>
                  <a:cubicBezTo>
                    <a:pt x="2534" y="1495"/>
                    <a:pt x="2573" y="1450"/>
                    <a:pt x="2557" y="1401"/>
                  </a:cubicBezTo>
                  <a:cubicBezTo>
                    <a:pt x="2545" y="1368"/>
                    <a:pt x="2522" y="1356"/>
                    <a:pt x="2496" y="1356"/>
                  </a:cubicBezTo>
                  <a:cubicBezTo>
                    <a:pt x="2465" y="1356"/>
                    <a:pt x="2430" y="1373"/>
                    <a:pt x="2404" y="1389"/>
                  </a:cubicBezTo>
                  <a:cubicBezTo>
                    <a:pt x="2342" y="1421"/>
                    <a:pt x="2281" y="1451"/>
                    <a:pt x="2220" y="1484"/>
                  </a:cubicBezTo>
                  <a:cubicBezTo>
                    <a:pt x="1965" y="1618"/>
                    <a:pt x="1752" y="1824"/>
                    <a:pt x="1602" y="2070"/>
                  </a:cubicBezTo>
                  <a:cubicBezTo>
                    <a:pt x="1672" y="1884"/>
                    <a:pt x="1729" y="1693"/>
                    <a:pt x="1761" y="1496"/>
                  </a:cubicBezTo>
                  <a:cubicBezTo>
                    <a:pt x="1772" y="1479"/>
                    <a:pt x="1782" y="1464"/>
                    <a:pt x="1793" y="1448"/>
                  </a:cubicBezTo>
                  <a:cubicBezTo>
                    <a:pt x="2001" y="1162"/>
                    <a:pt x="2220" y="856"/>
                    <a:pt x="2226" y="487"/>
                  </a:cubicBezTo>
                  <a:cubicBezTo>
                    <a:pt x="2226" y="397"/>
                    <a:pt x="2240" y="1"/>
                    <a:pt x="210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p:cNvSpPr/>
            <p:nvPr/>
          </p:nvSpPr>
          <p:spPr>
            <a:xfrm>
              <a:off x="-358893" y="1453729"/>
              <a:ext cx="80385" cy="31198"/>
            </a:xfrm>
            <a:custGeom>
              <a:avLst/>
              <a:gdLst/>
              <a:ahLst/>
              <a:cxnLst/>
              <a:rect l="l" t="t" r="r" b="b"/>
              <a:pathLst>
                <a:path w="1649" h="640" extrusionOk="0">
                  <a:moveTo>
                    <a:pt x="620" y="0"/>
                  </a:moveTo>
                  <a:cubicBezTo>
                    <a:pt x="611" y="0"/>
                    <a:pt x="601" y="0"/>
                    <a:pt x="592" y="1"/>
                  </a:cubicBezTo>
                  <a:cubicBezTo>
                    <a:pt x="389" y="7"/>
                    <a:pt x="203" y="92"/>
                    <a:pt x="15" y="158"/>
                  </a:cubicBezTo>
                  <a:cubicBezTo>
                    <a:pt x="10" y="160"/>
                    <a:pt x="6" y="162"/>
                    <a:pt x="1" y="163"/>
                  </a:cubicBezTo>
                  <a:cubicBezTo>
                    <a:pt x="304" y="417"/>
                    <a:pt x="678" y="640"/>
                    <a:pt x="1081" y="640"/>
                  </a:cubicBezTo>
                  <a:cubicBezTo>
                    <a:pt x="1099" y="640"/>
                    <a:pt x="1117" y="639"/>
                    <a:pt x="1135" y="638"/>
                  </a:cubicBezTo>
                  <a:cubicBezTo>
                    <a:pt x="1312" y="633"/>
                    <a:pt x="1474" y="560"/>
                    <a:pt x="1649" y="545"/>
                  </a:cubicBezTo>
                  <a:cubicBezTo>
                    <a:pt x="1615" y="527"/>
                    <a:pt x="1584" y="510"/>
                    <a:pt x="1551" y="494"/>
                  </a:cubicBezTo>
                  <a:cubicBezTo>
                    <a:pt x="1428" y="430"/>
                    <a:pt x="1309" y="376"/>
                    <a:pt x="1191" y="330"/>
                  </a:cubicBezTo>
                  <a:cubicBezTo>
                    <a:pt x="1165" y="327"/>
                    <a:pt x="1140" y="325"/>
                    <a:pt x="1115" y="325"/>
                  </a:cubicBezTo>
                  <a:cubicBezTo>
                    <a:pt x="1036" y="325"/>
                    <a:pt x="958" y="341"/>
                    <a:pt x="883" y="359"/>
                  </a:cubicBezTo>
                  <a:cubicBezTo>
                    <a:pt x="843" y="368"/>
                    <a:pt x="805" y="380"/>
                    <a:pt x="767" y="391"/>
                  </a:cubicBezTo>
                  <a:cubicBezTo>
                    <a:pt x="682" y="419"/>
                    <a:pt x="599" y="448"/>
                    <a:pt x="511" y="467"/>
                  </a:cubicBezTo>
                  <a:cubicBezTo>
                    <a:pt x="507" y="467"/>
                    <a:pt x="502" y="463"/>
                    <a:pt x="502" y="458"/>
                  </a:cubicBezTo>
                  <a:cubicBezTo>
                    <a:pt x="502" y="452"/>
                    <a:pt x="505" y="449"/>
                    <a:pt x="510" y="448"/>
                  </a:cubicBezTo>
                  <a:cubicBezTo>
                    <a:pt x="559" y="441"/>
                    <a:pt x="605" y="418"/>
                    <a:pt x="650" y="398"/>
                  </a:cubicBezTo>
                  <a:cubicBezTo>
                    <a:pt x="677" y="384"/>
                    <a:pt x="703" y="370"/>
                    <a:pt x="730" y="359"/>
                  </a:cubicBezTo>
                  <a:cubicBezTo>
                    <a:pt x="832" y="312"/>
                    <a:pt x="929" y="281"/>
                    <a:pt x="1032" y="276"/>
                  </a:cubicBezTo>
                  <a:cubicBezTo>
                    <a:pt x="844" y="218"/>
                    <a:pt x="652" y="187"/>
                    <a:pt x="438" y="187"/>
                  </a:cubicBezTo>
                  <a:cubicBezTo>
                    <a:pt x="368" y="187"/>
                    <a:pt x="296" y="190"/>
                    <a:pt x="220" y="197"/>
                  </a:cubicBezTo>
                  <a:cubicBezTo>
                    <a:pt x="194" y="197"/>
                    <a:pt x="192" y="155"/>
                    <a:pt x="219" y="153"/>
                  </a:cubicBezTo>
                  <a:cubicBezTo>
                    <a:pt x="316" y="145"/>
                    <a:pt x="409" y="140"/>
                    <a:pt x="499" y="140"/>
                  </a:cubicBezTo>
                  <a:cubicBezTo>
                    <a:pt x="768" y="140"/>
                    <a:pt x="1011" y="180"/>
                    <a:pt x="1253" y="269"/>
                  </a:cubicBezTo>
                  <a:cubicBezTo>
                    <a:pt x="1187" y="202"/>
                    <a:pt x="1120" y="135"/>
                    <a:pt x="1045" y="78"/>
                  </a:cubicBezTo>
                  <a:cubicBezTo>
                    <a:pt x="1035" y="72"/>
                    <a:pt x="1026" y="66"/>
                    <a:pt x="1016" y="59"/>
                  </a:cubicBezTo>
                  <a:cubicBezTo>
                    <a:pt x="888" y="21"/>
                    <a:pt x="754" y="0"/>
                    <a:pt x="62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p:cNvSpPr/>
            <p:nvPr/>
          </p:nvSpPr>
          <p:spPr>
            <a:xfrm>
              <a:off x="-341051" y="1487268"/>
              <a:ext cx="49479" cy="14381"/>
            </a:xfrm>
            <a:custGeom>
              <a:avLst/>
              <a:gdLst/>
              <a:ahLst/>
              <a:cxnLst/>
              <a:rect l="l" t="t" r="r" b="b"/>
              <a:pathLst>
                <a:path w="1015" h="295" extrusionOk="0">
                  <a:moveTo>
                    <a:pt x="305" y="1"/>
                  </a:moveTo>
                  <a:cubicBezTo>
                    <a:pt x="191" y="30"/>
                    <a:pt x="94" y="97"/>
                    <a:pt x="0" y="164"/>
                  </a:cubicBezTo>
                  <a:cubicBezTo>
                    <a:pt x="127" y="249"/>
                    <a:pt x="278" y="294"/>
                    <a:pt x="428" y="294"/>
                  </a:cubicBezTo>
                  <a:cubicBezTo>
                    <a:pt x="553" y="294"/>
                    <a:pt x="676" y="263"/>
                    <a:pt x="785" y="197"/>
                  </a:cubicBezTo>
                  <a:cubicBezTo>
                    <a:pt x="867" y="145"/>
                    <a:pt x="938" y="83"/>
                    <a:pt x="1015" y="26"/>
                  </a:cubicBezTo>
                  <a:lnTo>
                    <a:pt x="1015" y="26"/>
                  </a:lnTo>
                  <a:cubicBezTo>
                    <a:pt x="1005" y="28"/>
                    <a:pt x="995" y="31"/>
                    <a:pt x="985" y="33"/>
                  </a:cubicBezTo>
                  <a:cubicBezTo>
                    <a:pt x="797" y="155"/>
                    <a:pt x="569" y="192"/>
                    <a:pt x="348" y="192"/>
                  </a:cubicBezTo>
                  <a:cubicBezTo>
                    <a:pt x="341" y="192"/>
                    <a:pt x="335" y="192"/>
                    <a:pt x="329" y="192"/>
                  </a:cubicBezTo>
                  <a:cubicBezTo>
                    <a:pt x="324" y="191"/>
                    <a:pt x="318" y="190"/>
                    <a:pt x="311" y="190"/>
                  </a:cubicBezTo>
                  <a:cubicBezTo>
                    <a:pt x="302" y="190"/>
                    <a:pt x="292" y="191"/>
                    <a:pt x="283" y="191"/>
                  </a:cubicBezTo>
                  <a:cubicBezTo>
                    <a:pt x="260" y="191"/>
                    <a:pt x="240" y="188"/>
                    <a:pt x="238" y="168"/>
                  </a:cubicBezTo>
                  <a:cubicBezTo>
                    <a:pt x="238" y="156"/>
                    <a:pt x="247" y="148"/>
                    <a:pt x="258" y="148"/>
                  </a:cubicBezTo>
                  <a:cubicBezTo>
                    <a:pt x="268" y="148"/>
                    <a:pt x="279" y="148"/>
                    <a:pt x="290" y="148"/>
                  </a:cubicBezTo>
                  <a:cubicBezTo>
                    <a:pt x="369" y="148"/>
                    <a:pt x="448" y="139"/>
                    <a:pt x="524" y="126"/>
                  </a:cubicBezTo>
                  <a:cubicBezTo>
                    <a:pt x="623" y="109"/>
                    <a:pt x="721" y="89"/>
                    <a:pt x="816" y="63"/>
                  </a:cubicBezTo>
                  <a:lnTo>
                    <a:pt x="816" y="63"/>
                  </a:lnTo>
                  <a:cubicBezTo>
                    <a:pt x="784" y="65"/>
                    <a:pt x="752" y="67"/>
                    <a:pt x="719" y="67"/>
                  </a:cubicBezTo>
                  <a:cubicBezTo>
                    <a:pt x="690" y="67"/>
                    <a:pt x="661" y="66"/>
                    <a:pt x="633" y="64"/>
                  </a:cubicBezTo>
                  <a:cubicBezTo>
                    <a:pt x="519" y="59"/>
                    <a:pt x="410" y="36"/>
                    <a:pt x="30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p:cNvSpPr/>
            <p:nvPr/>
          </p:nvSpPr>
          <p:spPr>
            <a:xfrm>
              <a:off x="-302297" y="1459092"/>
              <a:ext cx="25982" cy="18232"/>
            </a:xfrm>
            <a:custGeom>
              <a:avLst/>
              <a:gdLst/>
              <a:ahLst/>
              <a:cxnLst/>
              <a:rect l="l" t="t" r="r" b="b"/>
              <a:pathLst>
                <a:path w="533" h="374" extrusionOk="0">
                  <a:moveTo>
                    <a:pt x="0" y="1"/>
                  </a:moveTo>
                  <a:lnTo>
                    <a:pt x="0" y="1"/>
                  </a:lnTo>
                  <a:cubicBezTo>
                    <a:pt x="74" y="58"/>
                    <a:pt x="140" y="126"/>
                    <a:pt x="196" y="199"/>
                  </a:cubicBezTo>
                  <a:cubicBezTo>
                    <a:pt x="306" y="247"/>
                    <a:pt x="418" y="305"/>
                    <a:pt x="533" y="374"/>
                  </a:cubicBezTo>
                  <a:cubicBezTo>
                    <a:pt x="388" y="212"/>
                    <a:pt x="203" y="84"/>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p:cNvSpPr/>
            <p:nvPr/>
          </p:nvSpPr>
          <p:spPr>
            <a:xfrm>
              <a:off x="-387264" y="1448123"/>
              <a:ext cx="116945" cy="59521"/>
            </a:xfrm>
            <a:custGeom>
              <a:avLst/>
              <a:gdLst/>
              <a:ahLst/>
              <a:cxnLst/>
              <a:rect l="l" t="t" r="r" b="b"/>
              <a:pathLst>
                <a:path w="2399" h="1221" extrusionOk="0">
                  <a:moveTo>
                    <a:pt x="1743" y="226"/>
                  </a:moveTo>
                  <a:lnTo>
                    <a:pt x="1743" y="226"/>
                  </a:lnTo>
                  <a:cubicBezTo>
                    <a:pt x="1946" y="309"/>
                    <a:pt x="2131" y="437"/>
                    <a:pt x="2276" y="599"/>
                  </a:cubicBezTo>
                  <a:cubicBezTo>
                    <a:pt x="2161" y="530"/>
                    <a:pt x="2049" y="472"/>
                    <a:pt x="1939" y="424"/>
                  </a:cubicBezTo>
                  <a:cubicBezTo>
                    <a:pt x="1883" y="351"/>
                    <a:pt x="1817" y="284"/>
                    <a:pt x="1743" y="226"/>
                  </a:cubicBezTo>
                  <a:close/>
                  <a:moveTo>
                    <a:pt x="1202" y="115"/>
                  </a:moveTo>
                  <a:cubicBezTo>
                    <a:pt x="1336" y="115"/>
                    <a:pt x="1470" y="136"/>
                    <a:pt x="1598" y="174"/>
                  </a:cubicBezTo>
                  <a:cubicBezTo>
                    <a:pt x="1608" y="181"/>
                    <a:pt x="1617" y="187"/>
                    <a:pt x="1627" y="193"/>
                  </a:cubicBezTo>
                  <a:cubicBezTo>
                    <a:pt x="1702" y="249"/>
                    <a:pt x="1769" y="316"/>
                    <a:pt x="1835" y="382"/>
                  </a:cubicBezTo>
                  <a:cubicBezTo>
                    <a:pt x="1594" y="294"/>
                    <a:pt x="1353" y="255"/>
                    <a:pt x="1085" y="255"/>
                  </a:cubicBezTo>
                  <a:cubicBezTo>
                    <a:pt x="994" y="255"/>
                    <a:pt x="900" y="259"/>
                    <a:pt x="801" y="268"/>
                  </a:cubicBezTo>
                  <a:cubicBezTo>
                    <a:pt x="774" y="270"/>
                    <a:pt x="776" y="312"/>
                    <a:pt x="802" y="312"/>
                  </a:cubicBezTo>
                  <a:cubicBezTo>
                    <a:pt x="878" y="305"/>
                    <a:pt x="950" y="302"/>
                    <a:pt x="1020" y="302"/>
                  </a:cubicBezTo>
                  <a:cubicBezTo>
                    <a:pt x="1234" y="302"/>
                    <a:pt x="1426" y="333"/>
                    <a:pt x="1614" y="391"/>
                  </a:cubicBezTo>
                  <a:cubicBezTo>
                    <a:pt x="1485" y="397"/>
                    <a:pt x="1363" y="443"/>
                    <a:pt x="1231" y="513"/>
                  </a:cubicBezTo>
                  <a:cubicBezTo>
                    <a:pt x="1186" y="533"/>
                    <a:pt x="1141" y="556"/>
                    <a:pt x="1092" y="563"/>
                  </a:cubicBezTo>
                  <a:cubicBezTo>
                    <a:pt x="1087" y="563"/>
                    <a:pt x="1083" y="568"/>
                    <a:pt x="1084" y="574"/>
                  </a:cubicBezTo>
                  <a:cubicBezTo>
                    <a:pt x="1084" y="577"/>
                    <a:pt x="1088" y="581"/>
                    <a:pt x="1092" y="581"/>
                  </a:cubicBezTo>
                  <a:cubicBezTo>
                    <a:pt x="1092" y="581"/>
                    <a:pt x="1093" y="581"/>
                    <a:pt x="1093" y="581"/>
                  </a:cubicBezTo>
                  <a:cubicBezTo>
                    <a:pt x="1220" y="555"/>
                    <a:pt x="1338" y="504"/>
                    <a:pt x="1465" y="474"/>
                  </a:cubicBezTo>
                  <a:cubicBezTo>
                    <a:pt x="1540" y="456"/>
                    <a:pt x="1618" y="440"/>
                    <a:pt x="1697" y="440"/>
                  </a:cubicBezTo>
                  <a:cubicBezTo>
                    <a:pt x="1722" y="440"/>
                    <a:pt x="1747" y="442"/>
                    <a:pt x="1773" y="445"/>
                  </a:cubicBezTo>
                  <a:cubicBezTo>
                    <a:pt x="1922" y="502"/>
                    <a:pt x="2071" y="575"/>
                    <a:pt x="2231" y="660"/>
                  </a:cubicBezTo>
                  <a:cubicBezTo>
                    <a:pt x="2056" y="675"/>
                    <a:pt x="1894" y="748"/>
                    <a:pt x="1718" y="753"/>
                  </a:cubicBezTo>
                  <a:cubicBezTo>
                    <a:pt x="1700" y="754"/>
                    <a:pt x="1682" y="755"/>
                    <a:pt x="1664" y="755"/>
                  </a:cubicBezTo>
                  <a:cubicBezTo>
                    <a:pt x="1260" y="755"/>
                    <a:pt x="886" y="532"/>
                    <a:pt x="583" y="278"/>
                  </a:cubicBezTo>
                  <a:cubicBezTo>
                    <a:pt x="776" y="211"/>
                    <a:pt x="966" y="122"/>
                    <a:pt x="1174" y="116"/>
                  </a:cubicBezTo>
                  <a:cubicBezTo>
                    <a:pt x="1183" y="115"/>
                    <a:pt x="1193" y="115"/>
                    <a:pt x="1202" y="115"/>
                  </a:cubicBezTo>
                  <a:close/>
                  <a:moveTo>
                    <a:pt x="1253" y="804"/>
                  </a:moveTo>
                  <a:cubicBezTo>
                    <a:pt x="1358" y="839"/>
                    <a:pt x="1467" y="862"/>
                    <a:pt x="1581" y="867"/>
                  </a:cubicBezTo>
                  <a:cubicBezTo>
                    <a:pt x="1609" y="869"/>
                    <a:pt x="1638" y="870"/>
                    <a:pt x="1667" y="870"/>
                  </a:cubicBezTo>
                  <a:cubicBezTo>
                    <a:pt x="1700" y="870"/>
                    <a:pt x="1732" y="868"/>
                    <a:pt x="1764" y="866"/>
                  </a:cubicBezTo>
                  <a:lnTo>
                    <a:pt x="1764" y="866"/>
                  </a:lnTo>
                  <a:cubicBezTo>
                    <a:pt x="1669" y="892"/>
                    <a:pt x="1570" y="912"/>
                    <a:pt x="1472" y="929"/>
                  </a:cubicBezTo>
                  <a:cubicBezTo>
                    <a:pt x="1395" y="942"/>
                    <a:pt x="1317" y="951"/>
                    <a:pt x="1238" y="951"/>
                  </a:cubicBezTo>
                  <a:cubicBezTo>
                    <a:pt x="1227" y="951"/>
                    <a:pt x="1216" y="951"/>
                    <a:pt x="1206" y="951"/>
                  </a:cubicBezTo>
                  <a:cubicBezTo>
                    <a:pt x="1195" y="951"/>
                    <a:pt x="1186" y="959"/>
                    <a:pt x="1186" y="971"/>
                  </a:cubicBezTo>
                  <a:cubicBezTo>
                    <a:pt x="1188" y="991"/>
                    <a:pt x="1208" y="994"/>
                    <a:pt x="1231" y="994"/>
                  </a:cubicBezTo>
                  <a:cubicBezTo>
                    <a:pt x="1240" y="994"/>
                    <a:pt x="1250" y="993"/>
                    <a:pt x="1259" y="993"/>
                  </a:cubicBezTo>
                  <a:cubicBezTo>
                    <a:pt x="1266" y="993"/>
                    <a:pt x="1272" y="994"/>
                    <a:pt x="1277" y="995"/>
                  </a:cubicBezTo>
                  <a:cubicBezTo>
                    <a:pt x="1283" y="995"/>
                    <a:pt x="1289" y="995"/>
                    <a:pt x="1296" y="995"/>
                  </a:cubicBezTo>
                  <a:cubicBezTo>
                    <a:pt x="1517" y="995"/>
                    <a:pt x="1745" y="958"/>
                    <a:pt x="1933" y="836"/>
                  </a:cubicBezTo>
                  <a:cubicBezTo>
                    <a:pt x="1943" y="834"/>
                    <a:pt x="1953" y="831"/>
                    <a:pt x="1963" y="829"/>
                  </a:cubicBezTo>
                  <a:lnTo>
                    <a:pt x="1963" y="829"/>
                  </a:lnTo>
                  <a:cubicBezTo>
                    <a:pt x="1886" y="886"/>
                    <a:pt x="1814" y="948"/>
                    <a:pt x="1733" y="1000"/>
                  </a:cubicBezTo>
                  <a:cubicBezTo>
                    <a:pt x="1624" y="1066"/>
                    <a:pt x="1501" y="1097"/>
                    <a:pt x="1376" y="1097"/>
                  </a:cubicBezTo>
                  <a:cubicBezTo>
                    <a:pt x="1226" y="1097"/>
                    <a:pt x="1075" y="1052"/>
                    <a:pt x="948" y="967"/>
                  </a:cubicBezTo>
                  <a:cubicBezTo>
                    <a:pt x="1042" y="900"/>
                    <a:pt x="1139" y="833"/>
                    <a:pt x="1253" y="804"/>
                  </a:cubicBezTo>
                  <a:close/>
                  <a:moveTo>
                    <a:pt x="1221" y="0"/>
                  </a:moveTo>
                  <a:cubicBezTo>
                    <a:pt x="982" y="0"/>
                    <a:pt x="750" y="79"/>
                    <a:pt x="532" y="177"/>
                  </a:cubicBezTo>
                  <a:cubicBezTo>
                    <a:pt x="311" y="272"/>
                    <a:pt x="638" y="450"/>
                    <a:pt x="726" y="520"/>
                  </a:cubicBezTo>
                  <a:cubicBezTo>
                    <a:pt x="856" y="611"/>
                    <a:pt x="994" y="698"/>
                    <a:pt x="1141" y="761"/>
                  </a:cubicBezTo>
                  <a:cubicBezTo>
                    <a:pt x="1119" y="767"/>
                    <a:pt x="1097" y="774"/>
                    <a:pt x="1075" y="783"/>
                  </a:cubicBezTo>
                  <a:cubicBezTo>
                    <a:pt x="1067" y="784"/>
                    <a:pt x="1059" y="785"/>
                    <a:pt x="1049" y="786"/>
                  </a:cubicBezTo>
                  <a:cubicBezTo>
                    <a:pt x="1001" y="789"/>
                    <a:pt x="952" y="792"/>
                    <a:pt x="902" y="792"/>
                  </a:cubicBezTo>
                  <a:cubicBezTo>
                    <a:pt x="846" y="792"/>
                    <a:pt x="790" y="789"/>
                    <a:pt x="735" y="782"/>
                  </a:cubicBezTo>
                  <a:cubicBezTo>
                    <a:pt x="742" y="766"/>
                    <a:pt x="723" y="745"/>
                    <a:pt x="718" y="729"/>
                  </a:cubicBezTo>
                  <a:cubicBezTo>
                    <a:pt x="682" y="662"/>
                    <a:pt x="642" y="595"/>
                    <a:pt x="585" y="545"/>
                  </a:cubicBezTo>
                  <a:cubicBezTo>
                    <a:pt x="587" y="538"/>
                    <a:pt x="588" y="528"/>
                    <a:pt x="588" y="520"/>
                  </a:cubicBezTo>
                  <a:cubicBezTo>
                    <a:pt x="585" y="474"/>
                    <a:pt x="551" y="452"/>
                    <a:pt x="517" y="452"/>
                  </a:cubicBezTo>
                  <a:cubicBezTo>
                    <a:pt x="481" y="452"/>
                    <a:pt x="446" y="476"/>
                    <a:pt x="446" y="524"/>
                  </a:cubicBezTo>
                  <a:cubicBezTo>
                    <a:pt x="449" y="569"/>
                    <a:pt x="483" y="592"/>
                    <a:pt x="517" y="592"/>
                  </a:cubicBezTo>
                  <a:cubicBezTo>
                    <a:pt x="537" y="592"/>
                    <a:pt x="557" y="584"/>
                    <a:pt x="570" y="569"/>
                  </a:cubicBezTo>
                  <a:cubicBezTo>
                    <a:pt x="630" y="625"/>
                    <a:pt x="668" y="702"/>
                    <a:pt x="700" y="776"/>
                  </a:cubicBezTo>
                  <a:cubicBezTo>
                    <a:pt x="654" y="769"/>
                    <a:pt x="609" y="758"/>
                    <a:pt x="566" y="745"/>
                  </a:cubicBezTo>
                  <a:cubicBezTo>
                    <a:pt x="566" y="744"/>
                    <a:pt x="565" y="743"/>
                    <a:pt x="564" y="742"/>
                  </a:cubicBezTo>
                  <a:cubicBezTo>
                    <a:pt x="560" y="738"/>
                    <a:pt x="556" y="736"/>
                    <a:pt x="551" y="736"/>
                  </a:cubicBezTo>
                  <a:cubicBezTo>
                    <a:pt x="549" y="736"/>
                    <a:pt x="547" y="737"/>
                    <a:pt x="545" y="737"/>
                  </a:cubicBezTo>
                  <a:cubicBezTo>
                    <a:pt x="463" y="707"/>
                    <a:pt x="389" y="664"/>
                    <a:pt x="327" y="600"/>
                  </a:cubicBezTo>
                  <a:cubicBezTo>
                    <a:pt x="334" y="590"/>
                    <a:pt x="338" y="578"/>
                    <a:pt x="338" y="563"/>
                  </a:cubicBezTo>
                  <a:cubicBezTo>
                    <a:pt x="335" y="523"/>
                    <a:pt x="305" y="503"/>
                    <a:pt x="274" y="503"/>
                  </a:cubicBezTo>
                  <a:cubicBezTo>
                    <a:pt x="242" y="503"/>
                    <a:pt x="210" y="524"/>
                    <a:pt x="211" y="567"/>
                  </a:cubicBezTo>
                  <a:cubicBezTo>
                    <a:pt x="213" y="608"/>
                    <a:pt x="243" y="627"/>
                    <a:pt x="274" y="627"/>
                  </a:cubicBezTo>
                  <a:cubicBezTo>
                    <a:pt x="283" y="627"/>
                    <a:pt x="292" y="626"/>
                    <a:pt x="300" y="622"/>
                  </a:cubicBezTo>
                  <a:cubicBezTo>
                    <a:pt x="306" y="628"/>
                    <a:pt x="314" y="635"/>
                    <a:pt x="320" y="641"/>
                  </a:cubicBezTo>
                  <a:cubicBezTo>
                    <a:pt x="379" y="690"/>
                    <a:pt x="447" y="726"/>
                    <a:pt x="519" y="754"/>
                  </a:cubicBezTo>
                  <a:cubicBezTo>
                    <a:pt x="451" y="810"/>
                    <a:pt x="370" y="842"/>
                    <a:pt x="288" y="842"/>
                  </a:cubicBezTo>
                  <a:cubicBezTo>
                    <a:pt x="229" y="842"/>
                    <a:pt x="169" y="825"/>
                    <a:pt x="113" y="790"/>
                  </a:cubicBezTo>
                  <a:cubicBezTo>
                    <a:pt x="110" y="788"/>
                    <a:pt x="107" y="786"/>
                    <a:pt x="104" y="784"/>
                  </a:cubicBezTo>
                  <a:cubicBezTo>
                    <a:pt x="105" y="778"/>
                    <a:pt x="106" y="773"/>
                    <a:pt x="105" y="768"/>
                  </a:cubicBezTo>
                  <a:cubicBezTo>
                    <a:pt x="103" y="735"/>
                    <a:pt x="78" y="719"/>
                    <a:pt x="53" y="719"/>
                  </a:cubicBezTo>
                  <a:cubicBezTo>
                    <a:pt x="27" y="719"/>
                    <a:pt x="0" y="737"/>
                    <a:pt x="1" y="772"/>
                  </a:cubicBezTo>
                  <a:cubicBezTo>
                    <a:pt x="3" y="805"/>
                    <a:pt x="28" y="821"/>
                    <a:pt x="53" y="821"/>
                  </a:cubicBezTo>
                  <a:cubicBezTo>
                    <a:pt x="64" y="821"/>
                    <a:pt x="76" y="818"/>
                    <a:pt x="85" y="811"/>
                  </a:cubicBezTo>
                  <a:cubicBezTo>
                    <a:pt x="124" y="842"/>
                    <a:pt x="177" y="858"/>
                    <a:pt x="225" y="869"/>
                  </a:cubicBezTo>
                  <a:cubicBezTo>
                    <a:pt x="246" y="872"/>
                    <a:pt x="267" y="874"/>
                    <a:pt x="289" y="874"/>
                  </a:cubicBezTo>
                  <a:cubicBezTo>
                    <a:pt x="372" y="874"/>
                    <a:pt x="456" y="847"/>
                    <a:pt x="526" y="802"/>
                  </a:cubicBezTo>
                  <a:cubicBezTo>
                    <a:pt x="536" y="794"/>
                    <a:pt x="555" y="784"/>
                    <a:pt x="565" y="772"/>
                  </a:cubicBezTo>
                  <a:cubicBezTo>
                    <a:pt x="622" y="791"/>
                    <a:pt x="680" y="806"/>
                    <a:pt x="738" y="818"/>
                  </a:cubicBezTo>
                  <a:cubicBezTo>
                    <a:pt x="810" y="832"/>
                    <a:pt x="883" y="841"/>
                    <a:pt x="958" y="841"/>
                  </a:cubicBezTo>
                  <a:cubicBezTo>
                    <a:pt x="938" y="852"/>
                    <a:pt x="918" y="864"/>
                    <a:pt x="899" y="875"/>
                  </a:cubicBezTo>
                  <a:cubicBezTo>
                    <a:pt x="620" y="1029"/>
                    <a:pt x="1206" y="1220"/>
                    <a:pt x="1353" y="1220"/>
                  </a:cubicBezTo>
                  <a:cubicBezTo>
                    <a:pt x="1357" y="1220"/>
                    <a:pt x="1361" y="1220"/>
                    <a:pt x="1364" y="1220"/>
                  </a:cubicBezTo>
                  <a:cubicBezTo>
                    <a:pt x="1366" y="1220"/>
                    <a:pt x="1369" y="1220"/>
                    <a:pt x="1371" y="1220"/>
                  </a:cubicBezTo>
                  <a:cubicBezTo>
                    <a:pt x="1713" y="1220"/>
                    <a:pt x="1931" y="976"/>
                    <a:pt x="2174" y="773"/>
                  </a:cubicBezTo>
                  <a:cubicBezTo>
                    <a:pt x="2179" y="767"/>
                    <a:pt x="2181" y="760"/>
                    <a:pt x="2181" y="752"/>
                  </a:cubicBezTo>
                  <a:cubicBezTo>
                    <a:pt x="2222" y="740"/>
                    <a:pt x="2262" y="730"/>
                    <a:pt x="2305" y="730"/>
                  </a:cubicBezTo>
                  <a:cubicBezTo>
                    <a:pt x="2315" y="730"/>
                    <a:pt x="2326" y="731"/>
                    <a:pt x="2337" y="732"/>
                  </a:cubicBezTo>
                  <a:cubicBezTo>
                    <a:pt x="2342" y="734"/>
                    <a:pt x="2348" y="735"/>
                    <a:pt x="2354" y="735"/>
                  </a:cubicBezTo>
                  <a:cubicBezTo>
                    <a:pt x="2377" y="735"/>
                    <a:pt x="2398" y="722"/>
                    <a:pt x="2396" y="695"/>
                  </a:cubicBezTo>
                  <a:cubicBezTo>
                    <a:pt x="2222" y="318"/>
                    <a:pt x="1812" y="84"/>
                    <a:pt x="1411" y="18"/>
                  </a:cubicBezTo>
                  <a:cubicBezTo>
                    <a:pt x="1348" y="6"/>
                    <a:pt x="1284" y="0"/>
                    <a:pt x="122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p:cNvSpPr/>
            <p:nvPr/>
          </p:nvSpPr>
          <p:spPr>
            <a:xfrm>
              <a:off x="-358893" y="1461432"/>
              <a:ext cx="80385" cy="23496"/>
            </a:xfrm>
            <a:custGeom>
              <a:avLst/>
              <a:gdLst/>
              <a:ahLst/>
              <a:cxnLst/>
              <a:rect l="l" t="t" r="r" b="b"/>
              <a:pathLst>
                <a:path w="1649" h="482" extrusionOk="0">
                  <a:moveTo>
                    <a:pt x="15" y="0"/>
                  </a:moveTo>
                  <a:cubicBezTo>
                    <a:pt x="10" y="2"/>
                    <a:pt x="6" y="4"/>
                    <a:pt x="1" y="5"/>
                  </a:cubicBezTo>
                  <a:cubicBezTo>
                    <a:pt x="304" y="259"/>
                    <a:pt x="678" y="482"/>
                    <a:pt x="1081" y="482"/>
                  </a:cubicBezTo>
                  <a:cubicBezTo>
                    <a:pt x="1099" y="482"/>
                    <a:pt x="1117" y="481"/>
                    <a:pt x="1135" y="480"/>
                  </a:cubicBezTo>
                  <a:cubicBezTo>
                    <a:pt x="1312" y="475"/>
                    <a:pt x="1474" y="402"/>
                    <a:pt x="1649" y="387"/>
                  </a:cubicBezTo>
                  <a:cubicBezTo>
                    <a:pt x="1615" y="369"/>
                    <a:pt x="1584" y="352"/>
                    <a:pt x="1551" y="335"/>
                  </a:cubicBezTo>
                  <a:cubicBezTo>
                    <a:pt x="1477" y="353"/>
                    <a:pt x="1401" y="362"/>
                    <a:pt x="1325" y="362"/>
                  </a:cubicBezTo>
                  <a:cubicBezTo>
                    <a:pt x="1252" y="362"/>
                    <a:pt x="1179" y="353"/>
                    <a:pt x="1107" y="336"/>
                  </a:cubicBezTo>
                  <a:cubicBezTo>
                    <a:pt x="1062" y="326"/>
                    <a:pt x="1012" y="307"/>
                    <a:pt x="996" y="264"/>
                  </a:cubicBezTo>
                  <a:cubicBezTo>
                    <a:pt x="970" y="274"/>
                    <a:pt x="941" y="279"/>
                    <a:pt x="913" y="279"/>
                  </a:cubicBezTo>
                  <a:cubicBezTo>
                    <a:pt x="861" y="279"/>
                    <a:pt x="809" y="263"/>
                    <a:pt x="767" y="233"/>
                  </a:cubicBezTo>
                  <a:cubicBezTo>
                    <a:pt x="682" y="261"/>
                    <a:pt x="599" y="290"/>
                    <a:pt x="511" y="309"/>
                  </a:cubicBezTo>
                  <a:cubicBezTo>
                    <a:pt x="507" y="309"/>
                    <a:pt x="502" y="305"/>
                    <a:pt x="502" y="300"/>
                  </a:cubicBezTo>
                  <a:cubicBezTo>
                    <a:pt x="501" y="294"/>
                    <a:pt x="505" y="290"/>
                    <a:pt x="510" y="290"/>
                  </a:cubicBezTo>
                  <a:cubicBezTo>
                    <a:pt x="559" y="283"/>
                    <a:pt x="605" y="260"/>
                    <a:pt x="650" y="240"/>
                  </a:cubicBezTo>
                  <a:cubicBezTo>
                    <a:pt x="676" y="226"/>
                    <a:pt x="703" y="212"/>
                    <a:pt x="730" y="201"/>
                  </a:cubicBezTo>
                  <a:cubicBezTo>
                    <a:pt x="717" y="185"/>
                    <a:pt x="703" y="168"/>
                    <a:pt x="686" y="162"/>
                  </a:cubicBezTo>
                  <a:cubicBezTo>
                    <a:pt x="679" y="160"/>
                    <a:pt x="672" y="159"/>
                    <a:pt x="665" y="159"/>
                  </a:cubicBezTo>
                  <a:cubicBezTo>
                    <a:pt x="656" y="159"/>
                    <a:pt x="648" y="160"/>
                    <a:pt x="640" y="161"/>
                  </a:cubicBezTo>
                  <a:cubicBezTo>
                    <a:pt x="608" y="164"/>
                    <a:pt x="576" y="166"/>
                    <a:pt x="544" y="166"/>
                  </a:cubicBezTo>
                  <a:cubicBezTo>
                    <a:pt x="382" y="166"/>
                    <a:pt x="220" y="123"/>
                    <a:pt x="81" y="40"/>
                  </a:cubicBezTo>
                  <a:cubicBezTo>
                    <a:pt x="58" y="28"/>
                    <a:pt x="37" y="13"/>
                    <a:pt x="1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p:cNvSpPr/>
            <p:nvPr/>
          </p:nvSpPr>
          <p:spPr>
            <a:xfrm>
              <a:off x="-275534" y="1360183"/>
              <a:ext cx="14868" cy="32125"/>
            </a:xfrm>
            <a:custGeom>
              <a:avLst/>
              <a:gdLst/>
              <a:ahLst/>
              <a:cxnLst/>
              <a:rect l="l" t="t" r="r" b="b"/>
              <a:pathLst>
                <a:path w="305" h="659" extrusionOk="0">
                  <a:moveTo>
                    <a:pt x="34" y="1"/>
                  </a:moveTo>
                  <a:cubicBezTo>
                    <a:pt x="4" y="29"/>
                    <a:pt x="1" y="73"/>
                    <a:pt x="1" y="112"/>
                  </a:cubicBezTo>
                  <a:cubicBezTo>
                    <a:pt x="51" y="170"/>
                    <a:pt x="97" y="233"/>
                    <a:pt x="137" y="299"/>
                  </a:cubicBezTo>
                  <a:cubicBezTo>
                    <a:pt x="200" y="409"/>
                    <a:pt x="254" y="530"/>
                    <a:pt x="260" y="658"/>
                  </a:cubicBezTo>
                  <a:cubicBezTo>
                    <a:pt x="304" y="414"/>
                    <a:pt x="167" y="193"/>
                    <a:pt x="34"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p:cNvSpPr/>
            <p:nvPr/>
          </p:nvSpPr>
          <p:spPr>
            <a:xfrm>
              <a:off x="-281725" y="1365789"/>
              <a:ext cx="15745" cy="31930"/>
            </a:xfrm>
            <a:custGeom>
              <a:avLst/>
              <a:gdLst/>
              <a:ahLst/>
              <a:cxnLst/>
              <a:rect l="l" t="t" r="r" b="b"/>
              <a:pathLst>
                <a:path w="323" h="655" extrusionOk="0">
                  <a:moveTo>
                    <a:pt x="3" y="0"/>
                  </a:moveTo>
                  <a:lnTo>
                    <a:pt x="3" y="0"/>
                  </a:lnTo>
                  <a:cubicBezTo>
                    <a:pt x="1" y="244"/>
                    <a:pt x="56" y="573"/>
                    <a:pt x="323" y="655"/>
                  </a:cubicBezTo>
                  <a:cubicBezTo>
                    <a:pt x="275" y="414"/>
                    <a:pt x="196" y="164"/>
                    <a:pt x="3"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p:cNvSpPr/>
            <p:nvPr/>
          </p:nvSpPr>
          <p:spPr>
            <a:xfrm>
              <a:off x="-280019" y="1404787"/>
              <a:ext cx="26324" cy="33295"/>
            </a:xfrm>
            <a:custGeom>
              <a:avLst/>
              <a:gdLst/>
              <a:ahLst/>
              <a:cxnLst/>
              <a:rect l="l" t="t" r="r" b="b"/>
              <a:pathLst>
                <a:path w="540" h="683" extrusionOk="0">
                  <a:moveTo>
                    <a:pt x="0" y="1"/>
                  </a:moveTo>
                  <a:cubicBezTo>
                    <a:pt x="41" y="265"/>
                    <a:pt x="226" y="443"/>
                    <a:pt x="436" y="588"/>
                  </a:cubicBezTo>
                  <a:cubicBezTo>
                    <a:pt x="472" y="616"/>
                    <a:pt x="509" y="647"/>
                    <a:pt x="539" y="682"/>
                  </a:cubicBezTo>
                  <a:cubicBezTo>
                    <a:pt x="531" y="635"/>
                    <a:pt x="520" y="587"/>
                    <a:pt x="508" y="540"/>
                  </a:cubicBezTo>
                  <a:cubicBezTo>
                    <a:pt x="502" y="529"/>
                    <a:pt x="497" y="517"/>
                    <a:pt x="492" y="506"/>
                  </a:cubicBezTo>
                  <a:cubicBezTo>
                    <a:pt x="388" y="287"/>
                    <a:pt x="205" y="123"/>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p:cNvSpPr/>
            <p:nvPr/>
          </p:nvSpPr>
          <p:spPr>
            <a:xfrm>
              <a:off x="-249552" y="1413074"/>
              <a:ext cx="14088" cy="33343"/>
            </a:xfrm>
            <a:custGeom>
              <a:avLst/>
              <a:gdLst/>
              <a:ahLst/>
              <a:cxnLst/>
              <a:rect l="l" t="t" r="r" b="b"/>
              <a:pathLst>
                <a:path w="289" h="684" extrusionOk="0">
                  <a:moveTo>
                    <a:pt x="200" y="1"/>
                  </a:moveTo>
                  <a:cubicBezTo>
                    <a:pt x="120" y="106"/>
                    <a:pt x="50" y="224"/>
                    <a:pt x="27" y="355"/>
                  </a:cubicBezTo>
                  <a:cubicBezTo>
                    <a:pt x="15" y="419"/>
                    <a:pt x="6" y="484"/>
                    <a:pt x="0" y="550"/>
                  </a:cubicBezTo>
                  <a:cubicBezTo>
                    <a:pt x="4" y="594"/>
                    <a:pt x="8" y="638"/>
                    <a:pt x="8" y="683"/>
                  </a:cubicBezTo>
                  <a:cubicBezTo>
                    <a:pt x="139" y="456"/>
                    <a:pt x="289" y="292"/>
                    <a:pt x="20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p:cNvSpPr/>
            <p:nvPr/>
          </p:nvSpPr>
          <p:spPr>
            <a:xfrm>
              <a:off x="-288111" y="1355698"/>
              <a:ext cx="55816" cy="108024"/>
            </a:xfrm>
            <a:custGeom>
              <a:avLst/>
              <a:gdLst/>
              <a:ahLst/>
              <a:cxnLst/>
              <a:rect l="l" t="t" r="r" b="b"/>
              <a:pathLst>
                <a:path w="1145" h="2216" extrusionOk="0">
                  <a:moveTo>
                    <a:pt x="291" y="93"/>
                  </a:moveTo>
                  <a:cubicBezTo>
                    <a:pt x="425" y="285"/>
                    <a:pt x="562" y="506"/>
                    <a:pt x="518" y="750"/>
                  </a:cubicBezTo>
                  <a:cubicBezTo>
                    <a:pt x="512" y="622"/>
                    <a:pt x="458" y="501"/>
                    <a:pt x="395" y="391"/>
                  </a:cubicBezTo>
                  <a:cubicBezTo>
                    <a:pt x="355" y="325"/>
                    <a:pt x="309" y="262"/>
                    <a:pt x="259" y="204"/>
                  </a:cubicBezTo>
                  <a:cubicBezTo>
                    <a:pt x="258" y="165"/>
                    <a:pt x="262" y="121"/>
                    <a:pt x="291" y="93"/>
                  </a:cubicBezTo>
                  <a:close/>
                  <a:moveTo>
                    <a:pt x="134" y="207"/>
                  </a:moveTo>
                  <a:lnTo>
                    <a:pt x="134" y="207"/>
                  </a:lnTo>
                  <a:cubicBezTo>
                    <a:pt x="327" y="371"/>
                    <a:pt x="406" y="621"/>
                    <a:pt x="454" y="862"/>
                  </a:cubicBezTo>
                  <a:cubicBezTo>
                    <a:pt x="187" y="781"/>
                    <a:pt x="132" y="451"/>
                    <a:pt x="134" y="207"/>
                  </a:cubicBezTo>
                  <a:close/>
                  <a:moveTo>
                    <a:pt x="166" y="1008"/>
                  </a:moveTo>
                  <a:lnTo>
                    <a:pt x="166" y="1008"/>
                  </a:lnTo>
                  <a:cubicBezTo>
                    <a:pt x="371" y="1130"/>
                    <a:pt x="554" y="1294"/>
                    <a:pt x="658" y="1513"/>
                  </a:cubicBezTo>
                  <a:cubicBezTo>
                    <a:pt x="663" y="1524"/>
                    <a:pt x="668" y="1536"/>
                    <a:pt x="674" y="1547"/>
                  </a:cubicBezTo>
                  <a:cubicBezTo>
                    <a:pt x="686" y="1594"/>
                    <a:pt x="697" y="1642"/>
                    <a:pt x="705" y="1689"/>
                  </a:cubicBezTo>
                  <a:cubicBezTo>
                    <a:pt x="675" y="1654"/>
                    <a:pt x="638" y="1623"/>
                    <a:pt x="602" y="1595"/>
                  </a:cubicBezTo>
                  <a:cubicBezTo>
                    <a:pt x="392" y="1450"/>
                    <a:pt x="207" y="1273"/>
                    <a:pt x="166" y="1008"/>
                  </a:cubicBezTo>
                  <a:close/>
                  <a:moveTo>
                    <a:pt x="991" y="1178"/>
                  </a:moveTo>
                  <a:lnTo>
                    <a:pt x="991" y="1178"/>
                  </a:lnTo>
                  <a:cubicBezTo>
                    <a:pt x="1080" y="1469"/>
                    <a:pt x="930" y="1633"/>
                    <a:pt x="799" y="1860"/>
                  </a:cubicBezTo>
                  <a:cubicBezTo>
                    <a:pt x="799" y="1815"/>
                    <a:pt x="795" y="1771"/>
                    <a:pt x="791" y="1727"/>
                  </a:cubicBezTo>
                  <a:cubicBezTo>
                    <a:pt x="797" y="1661"/>
                    <a:pt x="806" y="1596"/>
                    <a:pt x="818" y="1532"/>
                  </a:cubicBezTo>
                  <a:cubicBezTo>
                    <a:pt x="841" y="1401"/>
                    <a:pt x="911" y="1283"/>
                    <a:pt x="991" y="1178"/>
                  </a:cubicBezTo>
                  <a:close/>
                  <a:moveTo>
                    <a:pt x="311" y="1"/>
                  </a:moveTo>
                  <a:cubicBezTo>
                    <a:pt x="304" y="1"/>
                    <a:pt x="297" y="2"/>
                    <a:pt x="290" y="3"/>
                  </a:cubicBezTo>
                  <a:cubicBezTo>
                    <a:pt x="234" y="22"/>
                    <a:pt x="211" y="90"/>
                    <a:pt x="202" y="143"/>
                  </a:cubicBezTo>
                  <a:cubicBezTo>
                    <a:pt x="173" y="110"/>
                    <a:pt x="123" y="58"/>
                    <a:pt x="78" y="58"/>
                  </a:cubicBezTo>
                  <a:cubicBezTo>
                    <a:pt x="59" y="58"/>
                    <a:pt x="42" y="67"/>
                    <a:pt x="27" y="90"/>
                  </a:cubicBezTo>
                  <a:cubicBezTo>
                    <a:pt x="0" y="144"/>
                    <a:pt x="22" y="207"/>
                    <a:pt x="27" y="265"/>
                  </a:cubicBezTo>
                  <a:cubicBezTo>
                    <a:pt x="36" y="344"/>
                    <a:pt x="51" y="423"/>
                    <a:pt x="75" y="498"/>
                  </a:cubicBezTo>
                  <a:cubicBezTo>
                    <a:pt x="138" y="684"/>
                    <a:pt x="259" y="859"/>
                    <a:pt x="436" y="951"/>
                  </a:cubicBezTo>
                  <a:cubicBezTo>
                    <a:pt x="475" y="1025"/>
                    <a:pt x="513" y="1101"/>
                    <a:pt x="546" y="1179"/>
                  </a:cubicBezTo>
                  <a:cubicBezTo>
                    <a:pt x="518" y="1145"/>
                    <a:pt x="488" y="1114"/>
                    <a:pt x="455" y="1084"/>
                  </a:cubicBezTo>
                  <a:cubicBezTo>
                    <a:pt x="379" y="1012"/>
                    <a:pt x="290" y="957"/>
                    <a:pt x="206" y="898"/>
                  </a:cubicBezTo>
                  <a:cubicBezTo>
                    <a:pt x="181" y="881"/>
                    <a:pt x="154" y="858"/>
                    <a:pt x="122" y="858"/>
                  </a:cubicBezTo>
                  <a:cubicBezTo>
                    <a:pt x="119" y="858"/>
                    <a:pt x="116" y="858"/>
                    <a:pt x="114" y="858"/>
                  </a:cubicBezTo>
                  <a:cubicBezTo>
                    <a:pt x="28" y="874"/>
                    <a:pt x="56" y="977"/>
                    <a:pt x="71" y="1037"/>
                  </a:cubicBezTo>
                  <a:cubicBezTo>
                    <a:pt x="117" y="1245"/>
                    <a:pt x="221" y="1448"/>
                    <a:pt x="401" y="1568"/>
                  </a:cubicBezTo>
                  <a:cubicBezTo>
                    <a:pt x="513" y="1647"/>
                    <a:pt x="662" y="1686"/>
                    <a:pt x="725" y="1818"/>
                  </a:cubicBezTo>
                  <a:cubicBezTo>
                    <a:pt x="740" y="1944"/>
                    <a:pt x="742" y="2072"/>
                    <a:pt x="728" y="2200"/>
                  </a:cubicBezTo>
                  <a:cubicBezTo>
                    <a:pt x="727" y="2210"/>
                    <a:pt x="735" y="2216"/>
                    <a:pt x="743" y="2216"/>
                  </a:cubicBezTo>
                  <a:cubicBezTo>
                    <a:pt x="750" y="2216"/>
                    <a:pt x="756" y="2211"/>
                    <a:pt x="756" y="2202"/>
                  </a:cubicBezTo>
                  <a:cubicBezTo>
                    <a:pt x="774" y="2135"/>
                    <a:pt x="786" y="2067"/>
                    <a:pt x="792" y="2000"/>
                  </a:cubicBezTo>
                  <a:cubicBezTo>
                    <a:pt x="808" y="1964"/>
                    <a:pt x="828" y="1932"/>
                    <a:pt x="848" y="1899"/>
                  </a:cubicBezTo>
                  <a:cubicBezTo>
                    <a:pt x="923" y="1784"/>
                    <a:pt x="1038" y="1697"/>
                    <a:pt x="1092" y="1566"/>
                  </a:cubicBezTo>
                  <a:cubicBezTo>
                    <a:pt x="1144" y="1467"/>
                    <a:pt x="1128" y="1122"/>
                    <a:pt x="1026" y="1062"/>
                  </a:cubicBezTo>
                  <a:cubicBezTo>
                    <a:pt x="1017" y="1059"/>
                    <a:pt x="1009" y="1058"/>
                    <a:pt x="1001" y="1058"/>
                  </a:cubicBezTo>
                  <a:cubicBezTo>
                    <a:pt x="940" y="1058"/>
                    <a:pt x="916" y="1147"/>
                    <a:pt x="886" y="1192"/>
                  </a:cubicBezTo>
                  <a:cubicBezTo>
                    <a:pt x="826" y="1295"/>
                    <a:pt x="779" y="1408"/>
                    <a:pt x="759" y="1525"/>
                  </a:cubicBezTo>
                  <a:cubicBezTo>
                    <a:pt x="712" y="1316"/>
                    <a:pt x="630" y="1113"/>
                    <a:pt x="539" y="914"/>
                  </a:cubicBezTo>
                  <a:cubicBezTo>
                    <a:pt x="653" y="775"/>
                    <a:pt x="630" y="573"/>
                    <a:pt x="585" y="412"/>
                  </a:cubicBezTo>
                  <a:cubicBezTo>
                    <a:pt x="558" y="312"/>
                    <a:pt x="439" y="1"/>
                    <a:pt x="3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p:cNvSpPr/>
            <p:nvPr/>
          </p:nvSpPr>
          <p:spPr>
            <a:xfrm>
              <a:off x="-185888" y="1353456"/>
              <a:ext cx="9408" cy="35781"/>
            </a:xfrm>
            <a:custGeom>
              <a:avLst/>
              <a:gdLst/>
              <a:ahLst/>
              <a:cxnLst/>
              <a:rect l="l" t="t" r="r" b="b"/>
              <a:pathLst>
                <a:path w="193" h="734" extrusionOk="0">
                  <a:moveTo>
                    <a:pt x="119" y="0"/>
                  </a:moveTo>
                  <a:lnTo>
                    <a:pt x="119" y="0"/>
                  </a:lnTo>
                  <a:cubicBezTo>
                    <a:pt x="14" y="174"/>
                    <a:pt x="1" y="389"/>
                    <a:pt x="75" y="576"/>
                  </a:cubicBezTo>
                  <a:cubicBezTo>
                    <a:pt x="88" y="613"/>
                    <a:pt x="99" y="651"/>
                    <a:pt x="104" y="691"/>
                  </a:cubicBezTo>
                  <a:cubicBezTo>
                    <a:pt x="106" y="705"/>
                    <a:pt x="107" y="720"/>
                    <a:pt x="108" y="733"/>
                  </a:cubicBezTo>
                  <a:cubicBezTo>
                    <a:pt x="157" y="493"/>
                    <a:pt x="193" y="237"/>
                    <a:pt x="11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p:cNvSpPr/>
            <p:nvPr/>
          </p:nvSpPr>
          <p:spPr>
            <a:xfrm>
              <a:off x="-182280" y="1378268"/>
              <a:ext cx="30808" cy="26275"/>
            </a:xfrm>
            <a:custGeom>
              <a:avLst/>
              <a:gdLst/>
              <a:ahLst/>
              <a:cxnLst/>
              <a:rect l="l" t="t" r="r" b="b"/>
              <a:pathLst>
                <a:path w="632" h="539" extrusionOk="0">
                  <a:moveTo>
                    <a:pt x="632" y="0"/>
                  </a:moveTo>
                  <a:lnTo>
                    <a:pt x="632" y="0"/>
                  </a:lnTo>
                  <a:cubicBezTo>
                    <a:pt x="332" y="75"/>
                    <a:pt x="169" y="225"/>
                    <a:pt x="20" y="482"/>
                  </a:cubicBezTo>
                  <a:cubicBezTo>
                    <a:pt x="14" y="500"/>
                    <a:pt x="7" y="519"/>
                    <a:pt x="0" y="538"/>
                  </a:cubicBezTo>
                  <a:cubicBezTo>
                    <a:pt x="184" y="317"/>
                    <a:pt x="450" y="381"/>
                    <a:pt x="63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p:cNvSpPr/>
            <p:nvPr/>
          </p:nvSpPr>
          <p:spPr>
            <a:xfrm>
              <a:off x="-199050" y="1384118"/>
              <a:ext cx="12089" cy="33538"/>
            </a:xfrm>
            <a:custGeom>
              <a:avLst/>
              <a:gdLst/>
              <a:ahLst/>
              <a:cxnLst/>
              <a:rect l="l" t="t" r="r" b="b"/>
              <a:pathLst>
                <a:path w="248" h="688" extrusionOk="0">
                  <a:moveTo>
                    <a:pt x="85" y="0"/>
                  </a:moveTo>
                  <a:lnTo>
                    <a:pt x="85" y="0"/>
                  </a:lnTo>
                  <a:cubicBezTo>
                    <a:pt x="46" y="158"/>
                    <a:pt x="1" y="335"/>
                    <a:pt x="91" y="482"/>
                  </a:cubicBezTo>
                  <a:cubicBezTo>
                    <a:pt x="127" y="543"/>
                    <a:pt x="172" y="600"/>
                    <a:pt x="193" y="667"/>
                  </a:cubicBezTo>
                  <a:cubicBezTo>
                    <a:pt x="194" y="673"/>
                    <a:pt x="196" y="681"/>
                    <a:pt x="198" y="687"/>
                  </a:cubicBezTo>
                  <a:cubicBezTo>
                    <a:pt x="226" y="446"/>
                    <a:pt x="248" y="202"/>
                    <a:pt x="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1"/>
            <p:cNvSpPr/>
            <p:nvPr/>
          </p:nvSpPr>
          <p:spPr>
            <a:xfrm>
              <a:off x="-171800" y="1350531"/>
              <a:ext cx="15209" cy="25787"/>
            </a:xfrm>
            <a:custGeom>
              <a:avLst/>
              <a:gdLst/>
              <a:ahLst/>
              <a:cxnLst/>
              <a:rect l="l" t="t" r="r" b="b"/>
              <a:pathLst>
                <a:path w="312" h="529" extrusionOk="0">
                  <a:moveTo>
                    <a:pt x="312" y="0"/>
                  </a:moveTo>
                  <a:lnTo>
                    <a:pt x="312" y="0"/>
                  </a:lnTo>
                  <a:cubicBezTo>
                    <a:pt x="145" y="128"/>
                    <a:pt x="16" y="314"/>
                    <a:pt x="1" y="529"/>
                  </a:cubicBezTo>
                  <a:cubicBezTo>
                    <a:pt x="52" y="473"/>
                    <a:pt x="116" y="432"/>
                    <a:pt x="172" y="383"/>
                  </a:cubicBezTo>
                  <a:cubicBezTo>
                    <a:pt x="274" y="283"/>
                    <a:pt x="307" y="139"/>
                    <a:pt x="31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1"/>
            <p:cNvSpPr/>
            <p:nvPr/>
          </p:nvSpPr>
          <p:spPr>
            <a:xfrm>
              <a:off x="-186424" y="1403909"/>
              <a:ext cx="26616" cy="23691"/>
            </a:xfrm>
            <a:custGeom>
              <a:avLst/>
              <a:gdLst/>
              <a:ahLst/>
              <a:cxnLst/>
              <a:rect l="l" t="t" r="r" b="b"/>
              <a:pathLst>
                <a:path w="546" h="486" extrusionOk="0">
                  <a:moveTo>
                    <a:pt x="545" y="1"/>
                  </a:moveTo>
                  <a:lnTo>
                    <a:pt x="545" y="1"/>
                  </a:lnTo>
                  <a:cubicBezTo>
                    <a:pt x="302" y="72"/>
                    <a:pt x="93" y="248"/>
                    <a:pt x="0" y="486"/>
                  </a:cubicBezTo>
                  <a:cubicBezTo>
                    <a:pt x="83" y="420"/>
                    <a:pt x="187" y="388"/>
                    <a:pt x="281" y="339"/>
                  </a:cubicBezTo>
                  <a:cubicBezTo>
                    <a:pt x="410" y="265"/>
                    <a:pt x="501" y="140"/>
                    <a:pt x="54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1"/>
            <p:cNvSpPr/>
            <p:nvPr/>
          </p:nvSpPr>
          <p:spPr>
            <a:xfrm>
              <a:off x="-200561" y="1343463"/>
              <a:ext cx="56742" cy="91499"/>
            </a:xfrm>
            <a:custGeom>
              <a:avLst/>
              <a:gdLst/>
              <a:ahLst/>
              <a:cxnLst/>
              <a:rect l="l" t="t" r="r" b="b"/>
              <a:pathLst>
                <a:path w="1164" h="1877" extrusionOk="0">
                  <a:moveTo>
                    <a:pt x="902" y="145"/>
                  </a:moveTo>
                  <a:lnTo>
                    <a:pt x="902" y="145"/>
                  </a:lnTo>
                  <a:cubicBezTo>
                    <a:pt x="897" y="284"/>
                    <a:pt x="864" y="428"/>
                    <a:pt x="762" y="528"/>
                  </a:cubicBezTo>
                  <a:cubicBezTo>
                    <a:pt x="706" y="577"/>
                    <a:pt x="642" y="618"/>
                    <a:pt x="591" y="674"/>
                  </a:cubicBezTo>
                  <a:cubicBezTo>
                    <a:pt x="606" y="459"/>
                    <a:pt x="735" y="273"/>
                    <a:pt x="902" y="145"/>
                  </a:cubicBezTo>
                  <a:close/>
                  <a:moveTo>
                    <a:pt x="420" y="205"/>
                  </a:moveTo>
                  <a:lnTo>
                    <a:pt x="420" y="205"/>
                  </a:lnTo>
                  <a:cubicBezTo>
                    <a:pt x="494" y="442"/>
                    <a:pt x="458" y="698"/>
                    <a:pt x="409" y="938"/>
                  </a:cubicBezTo>
                  <a:cubicBezTo>
                    <a:pt x="408" y="925"/>
                    <a:pt x="407" y="910"/>
                    <a:pt x="405" y="896"/>
                  </a:cubicBezTo>
                  <a:cubicBezTo>
                    <a:pt x="400" y="856"/>
                    <a:pt x="389" y="818"/>
                    <a:pt x="376" y="781"/>
                  </a:cubicBezTo>
                  <a:cubicBezTo>
                    <a:pt x="302" y="594"/>
                    <a:pt x="315" y="379"/>
                    <a:pt x="420" y="205"/>
                  </a:cubicBezTo>
                  <a:close/>
                  <a:moveTo>
                    <a:pt x="1007" y="714"/>
                  </a:moveTo>
                  <a:cubicBezTo>
                    <a:pt x="825" y="1095"/>
                    <a:pt x="559" y="1030"/>
                    <a:pt x="375" y="1252"/>
                  </a:cubicBezTo>
                  <a:cubicBezTo>
                    <a:pt x="382" y="1233"/>
                    <a:pt x="388" y="1214"/>
                    <a:pt x="395" y="1196"/>
                  </a:cubicBezTo>
                  <a:cubicBezTo>
                    <a:pt x="544" y="939"/>
                    <a:pt x="707" y="789"/>
                    <a:pt x="1007" y="714"/>
                  </a:cubicBezTo>
                  <a:close/>
                  <a:moveTo>
                    <a:pt x="116" y="834"/>
                  </a:moveTo>
                  <a:cubicBezTo>
                    <a:pt x="279" y="1036"/>
                    <a:pt x="257" y="1280"/>
                    <a:pt x="229" y="1521"/>
                  </a:cubicBezTo>
                  <a:cubicBezTo>
                    <a:pt x="227" y="1515"/>
                    <a:pt x="226" y="1507"/>
                    <a:pt x="224" y="1501"/>
                  </a:cubicBezTo>
                  <a:cubicBezTo>
                    <a:pt x="203" y="1434"/>
                    <a:pt x="158" y="1377"/>
                    <a:pt x="122" y="1317"/>
                  </a:cubicBezTo>
                  <a:cubicBezTo>
                    <a:pt x="32" y="1169"/>
                    <a:pt x="77" y="992"/>
                    <a:pt x="116" y="834"/>
                  </a:cubicBezTo>
                  <a:close/>
                  <a:moveTo>
                    <a:pt x="835" y="1241"/>
                  </a:moveTo>
                  <a:lnTo>
                    <a:pt x="835" y="1241"/>
                  </a:lnTo>
                  <a:cubicBezTo>
                    <a:pt x="791" y="1380"/>
                    <a:pt x="700" y="1505"/>
                    <a:pt x="571" y="1579"/>
                  </a:cubicBezTo>
                  <a:cubicBezTo>
                    <a:pt x="477" y="1628"/>
                    <a:pt x="374" y="1660"/>
                    <a:pt x="290" y="1726"/>
                  </a:cubicBezTo>
                  <a:cubicBezTo>
                    <a:pt x="383" y="1488"/>
                    <a:pt x="592" y="1312"/>
                    <a:pt x="835" y="1241"/>
                  </a:cubicBezTo>
                  <a:close/>
                  <a:moveTo>
                    <a:pt x="937" y="1"/>
                  </a:moveTo>
                  <a:cubicBezTo>
                    <a:pt x="925" y="1"/>
                    <a:pt x="913" y="4"/>
                    <a:pt x="903" y="12"/>
                  </a:cubicBezTo>
                  <a:cubicBezTo>
                    <a:pt x="779" y="107"/>
                    <a:pt x="674" y="231"/>
                    <a:pt x="614" y="377"/>
                  </a:cubicBezTo>
                  <a:cubicBezTo>
                    <a:pt x="562" y="486"/>
                    <a:pt x="541" y="604"/>
                    <a:pt x="514" y="720"/>
                  </a:cubicBezTo>
                  <a:cubicBezTo>
                    <a:pt x="509" y="729"/>
                    <a:pt x="504" y="738"/>
                    <a:pt x="500" y="747"/>
                  </a:cubicBezTo>
                  <a:cubicBezTo>
                    <a:pt x="532" y="580"/>
                    <a:pt x="548" y="376"/>
                    <a:pt x="539" y="324"/>
                  </a:cubicBezTo>
                  <a:cubicBezTo>
                    <a:pt x="535" y="265"/>
                    <a:pt x="524" y="207"/>
                    <a:pt x="512" y="149"/>
                  </a:cubicBezTo>
                  <a:cubicBezTo>
                    <a:pt x="507" y="121"/>
                    <a:pt x="500" y="87"/>
                    <a:pt x="475" y="70"/>
                  </a:cubicBezTo>
                  <a:cubicBezTo>
                    <a:pt x="464" y="62"/>
                    <a:pt x="453" y="59"/>
                    <a:pt x="443" y="59"/>
                  </a:cubicBezTo>
                  <a:cubicBezTo>
                    <a:pt x="369" y="59"/>
                    <a:pt x="326" y="232"/>
                    <a:pt x="302" y="287"/>
                  </a:cubicBezTo>
                  <a:cubicBezTo>
                    <a:pt x="268" y="404"/>
                    <a:pt x="260" y="529"/>
                    <a:pt x="276" y="649"/>
                  </a:cubicBezTo>
                  <a:cubicBezTo>
                    <a:pt x="307" y="801"/>
                    <a:pt x="352" y="950"/>
                    <a:pt x="320" y="1106"/>
                  </a:cubicBezTo>
                  <a:cubicBezTo>
                    <a:pt x="307" y="993"/>
                    <a:pt x="263" y="888"/>
                    <a:pt x="203" y="792"/>
                  </a:cubicBezTo>
                  <a:cubicBezTo>
                    <a:pt x="181" y="754"/>
                    <a:pt x="154" y="688"/>
                    <a:pt x="108" y="688"/>
                  </a:cubicBezTo>
                  <a:cubicBezTo>
                    <a:pt x="99" y="688"/>
                    <a:pt x="89" y="691"/>
                    <a:pt x="78" y="697"/>
                  </a:cubicBezTo>
                  <a:cubicBezTo>
                    <a:pt x="58" y="710"/>
                    <a:pt x="54" y="735"/>
                    <a:pt x="51" y="758"/>
                  </a:cubicBezTo>
                  <a:cubicBezTo>
                    <a:pt x="42" y="807"/>
                    <a:pt x="35" y="857"/>
                    <a:pt x="28" y="907"/>
                  </a:cubicBezTo>
                  <a:cubicBezTo>
                    <a:pt x="16" y="998"/>
                    <a:pt x="0" y="1093"/>
                    <a:pt x="14" y="1184"/>
                  </a:cubicBezTo>
                  <a:cubicBezTo>
                    <a:pt x="31" y="1323"/>
                    <a:pt x="112" y="1439"/>
                    <a:pt x="151" y="1571"/>
                  </a:cubicBezTo>
                  <a:cubicBezTo>
                    <a:pt x="167" y="1640"/>
                    <a:pt x="181" y="1710"/>
                    <a:pt x="198" y="1781"/>
                  </a:cubicBezTo>
                  <a:cubicBezTo>
                    <a:pt x="201" y="1791"/>
                    <a:pt x="204" y="1802"/>
                    <a:pt x="212" y="1808"/>
                  </a:cubicBezTo>
                  <a:cubicBezTo>
                    <a:pt x="212" y="1829"/>
                    <a:pt x="214" y="1849"/>
                    <a:pt x="215" y="1869"/>
                  </a:cubicBezTo>
                  <a:cubicBezTo>
                    <a:pt x="216" y="1874"/>
                    <a:pt x="220" y="1877"/>
                    <a:pt x="225" y="1877"/>
                  </a:cubicBezTo>
                  <a:cubicBezTo>
                    <a:pt x="230" y="1877"/>
                    <a:pt x="235" y="1874"/>
                    <a:pt x="236" y="1868"/>
                  </a:cubicBezTo>
                  <a:cubicBezTo>
                    <a:pt x="238" y="1856"/>
                    <a:pt x="239" y="1844"/>
                    <a:pt x="241" y="1832"/>
                  </a:cubicBezTo>
                  <a:cubicBezTo>
                    <a:pt x="243" y="1832"/>
                    <a:pt x="245" y="1833"/>
                    <a:pt x="247" y="1833"/>
                  </a:cubicBezTo>
                  <a:cubicBezTo>
                    <a:pt x="266" y="1833"/>
                    <a:pt x="289" y="1816"/>
                    <a:pt x="305" y="1806"/>
                  </a:cubicBezTo>
                  <a:cubicBezTo>
                    <a:pt x="385" y="1759"/>
                    <a:pt x="476" y="1739"/>
                    <a:pt x="558" y="1698"/>
                  </a:cubicBezTo>
                  <a:cubicBezTo>
                    <a:pt x="718" y="1616"/>
                    <a:pt x="822" y="1456"/>
                    <a:pt x="898" y="1300"/>
                  </a:cubicBezTo>
                  <a:cubicBezTo>
                    <a:pt x="916" y="1253"/>
                    <a:pt x="961" y="1191"/>
                    <a:pt x="919" y="1146"/>
                  </a:cubicBezTo>
                  <a:cubicBezTo>
                    <a:pt x="908" y="1137"/>
                    <a:pt x="896" y="1133"/>
                    <a:pt x="884" y="1133"/>
                  </a:cubicBezTo>
                  <a:cubicBezTo>
                    <a:pt x="848" y="1133"/>
                    <a:pt x="809" y="1165"/>
                    <a:pt x="774" y="1176"/>
                  </a:cubicBezTo>
                  <a:cubicBezTo>
                    <a:pt x="564" y="1262"/>
                    <a:pt x="379" y="1415"/>
                    <a:pt x="273" y="1618"/>
                  </a:cubicBezTo>
                  <a:cubicBezTo>
                    <a:pt x="285" y="1563"/>
                    <a:pt x="298" y="1509"/>
                    <a:pt x="312" y="1455"/>
                  </a:cubicBezTo>
                  <a:cubicBezTo>
                    <a:pt x="451" y="1140"/>
                    <a:pt x="704" y="1224"/>
                    <a:pt x="929" y="958"/>
                  </a:cubicBezTo>
                  <a:cubicBezTo>
                    <a:pt x="977" y="894"/>
                    <a:pt x="1163" y="702"/>
                    <a:pt x="1105" y="625"/>
                  </a:cubicBezTo>
                  <a:cubicBezTo>
                    <a:pt x="1090" y="612"/>
                    <a:pt x="1074" y="607"/>
                    <a:pt x="1057" y="607"/>
                  </a:cubicBezTo>
                  <a:cubicBezTo>
                    <a:pt x="1013" y="607"/>
                    <a:pt x="965" y="637"/>
                    <a:pt x="926" y="646"/>
                  </a:cubicBezTo>
                  <a:cubicBezTo>
                    <a:pt x="769" y="697"/>
                    <a:pt x="632" y="787"/>
                    <a:pt x="522" y="906"/>
                  </a:cubicBezTo>
                  <a:cubicBezTo>
                    <a:pt x="524" y="901"/>
                    <a:pt x="525" y="897"/>
                    <a:pt x="529" y="893"/>
                  </a:cubicBezTo>
                  <a:cubicBezTo>
                    <a:pt x="559" y="821"/>
                    <a:pt x="594" y="754"/>
                    <a:pt x="666" y="717"/>
                  </a:cubicBezTo>
                  <a:cubicBezTo>
                    <a:pt x="886" y="601"/>
                    <a:pt x="965" y="357"/>
                    <a:pt x="987" y="125"/>
                  </a:cubicBezTo>
                  <a:cubicBezTo>
                    <a:pt x="989" y="96"/>
                    <a:pt x="997" y="64"/>
                    <a:pt x="988" y="36"/>
                  </a:cubicBezTo>
                  <a:cubicBezTo>
                    <a:pt x="980" y="13"/>
                    <a:pt x="959" y="1"/>
                    <a:pt x="93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1"/>
            <p:cNvSpPr/>
            <p:nvPr/>
          </p:nvSpPr>
          <p:spPr>
            <a:xfrm>
              <a:off x="-134654" y="1409223"/>
              <a:ext cx="5752" cy="18085"/>
            </a:xfrm>
            <a:custGeom>
              <a:avLst/>
              <a:gdLst/>
              <a:ahLst/>
              <a:cxnLst/>
              <a:rect l="l" t="t" r="r" b="b"/>
              <a:pathLst>
                <a:path w="118" h="371" extrusionOk="0">
                  <a:moveTo>
                    <a:pt x="80" y="1"/>
                  </a:moveTo>
                  <a:lnTo>
                    <a:pt x="80" y="1"/>
                  </a:lnTo>
                  <a:cubicBezTo>
                    <a:pt x="30" y="65"/>
                    <a:pt x="2" y="142"/>
                    <a:pt x="2" y="222"/>
                  </a:cubicBezTo>
                  <a:cubicBezTo>
                    <a:pt x="0" y="271"/>
                    <a:pt x="15" y="321"/>
                    <a:pt x="13" y="371"/>
                  </a:cubicBezTo>
                  <a:cubicBezTo>
                    <a:pt x="23" y="355"/>
                    <a:pt x="35" y="339"/>
                    <a:pt x="45" y="324"/>
                  </a:cubicBezTo>
                  <a:cubicBezTo>
                    <a:pt x="46" y="320"/>
                    <a:pt x="49" y="316"/>
                    <a:pt x="53" y="313"/>
                  </a:cubicBezTo>
                  <a:cubicBezTo>
                    <a:pt x="105" y="216"/>
                    <a:pt x="118" y="105"/>
                    <a:pt x="8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1"/>
            <p:cNvSpPr/>
            <p:nvPr/>
          </p:nvSpPr>
          <p:spPr>
            <a:xfrm>
              <a:off x="-143770" y="1435303"/>
              <a:ext cx="38364" cy="17208"/>
            </a:xfrm>
            <a:custGeom>
              <a:avLst/>
              <a:gdLst/>
              <a:ahLst/>
              <a:cxnLst/>
              <a:rect l="l" t="t" r="r" b="b"/>
              <a:pathLst>
                <a:path w="787" h="353" extrusionOk="0">
                  <a:moveTo>
                    <a:pt x="645" y="0"/>
                  </a:moveTo>
                  <a:cubicBezTo>
                    <a:pt x="399" y="0"/>
                    <a:pt x="148" y="63"/>
                    <a:pt x="0" y="275"/>
                  </a:cubicBezTo>
                  <a:cubicBezTo>
                    <a:pt x="14" y="256"/>
                    <a:pt x="438" y="110"/>
                    <a:pt x="539" y="110"/>
                  </a:cubicBezTo>
                  <a:cubicBezTo>
                    <a:pt x="561" y="110"/>
                    <a:pt x="568" y="117"/>
                    <a:pt x="549" y="135"/>
                  </a:cubicBezTo>
                  <a:cubicBezTo>
                    <a:pt x="361" y="185"/>
                    <a:pt x="169" y="245"/>
                    <a:pt x="4" y="349"/>
                  </a:cubicBezTo>
                  <a:cubicBezTo>
                    <a:pt x="45" y="349"/>
                    <a:pt x="86" y="350"/>
                    <a:pt x="126" y="351"/>
                  </a:cubicBezTo>
                  <a:cubicBezTo>
                    <a:pt x="136" y="352"/>
                    <a:pt x="147" y="352"/>
                    <a:pt x="157" y="352"/>
                  </a:cubicBezTo>
                  <a:cubicBezTo>
                    <a:pt x="410" y="352"/>
                    <a:pt x="645" y="215"/>
                    <a:pt x="787" y="7"/>
                  </a:cubicBezTo>
                  <a:cubicBezTo>
                    <a:pt x="740" y="3"/>
                    <a:pt x="693" y="0"/>
                    <a:pt x="64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1"/>
            <p:cNvSpPr/>
            <p:nvPr/>
          </p:nvSpPr>
          <p:spPr>
            <a:xfrm>
              <a:off x="-157175" y="1410149"/>
              <a:ext cx="16720" cy="36951"/>
            </a:xfrm>
            <a:custGeom>
              <a:avLst/>
              <a:gdLst/>
              <a:ahLst/>
              <a:cxnLst/>
              <a:rect l="l" t="t" r="r" b="b"/>
              <a:pathLst>
                <a:path w="343" h="758" extrusionOk="0">
                  <a:moveTo>
                    <a:pt x="186" y="1"/>
                  </a:moveTo>
                  <a:cubicBezTo>
                    <a:pt x="1" y="284"/>
                    <a:pt x="5" y="463"/>
                    <a:pt x="184" y="744"/>
                  </a:cubicBezTo>
                  <a:cubicBezTo>
                    <a:pt x="191" y="624"/>
                    <a:pt x="188" y="507"/>
                    <a:pt x="186" y="387"/>
                  </a:cubicBezTo>
                  <a:cubicBezTo>
                    <a:pt x="185" y="378"/>
                    <a:pt x="192" y="373"/>
                    <a:pt x="199" y="373"/>
                  </a:cubicBezTo>
                  <a:cubicBezTo>
                    <a:pt x="205" y="373"/>
                    <a:pt x="212" y="377"/>
                    <a:pt x="212" y="385"/>
                  </a:cubicBezTo>
                  <a:cubicBezTo>
                    <a:pt x="219" y="462"/>
                    <a:pt x="227" y="538"/>
                    <a:pt x="231" y="614"/>
                  </a:cubicBezTo>
                  <a:cubicBezTo>
                    <a:pt x="234" y="663"/>
                    <a:pt x="236" y="710"/>
                    <a:pt x="236" y="757"/>
                  </a:cubicBezTo>
                  <a:cubicBezTo>
                    <a:pt x="342" y="513"/>
                    <a:pt x="313" y="231"/>
                    <a:pt x="18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1"/>
            <p:cNvSpPr/>
            <p:nvPr/>
          </p:nvSpPr>
          <p:spPr>
            <a:xfrm>
              <a:off x="-98240" y="1387823"/>
              <a:ext cx="1950" cy="3802"/>
            </a:xfrm>
            <a:custGeom>
              <a:avLst/>
              <a:gdLst/>
              <a:ahLst/>
              <a:cxnLst/>
              <a:rect l="l" t="t" r="r" b="b"/>
              <a:pathLst>
                <a:path w="40" h="78" extrusionOk="0">
                  <a:moveTo>
                    <a:pt x="7" y="0"/>
                  </a:moveTo>
                  <a:cubicBezTo>
                    <a:pt x="5" y="0"/>
                    <a:pt x="3" y="1"/>
                    <a:pt x="1" y="1"/>
                  </a:cubicBezTo>
                  <a:cubicBezTo>
                    <a:pt x="6" y="24"/>
                    <a:pt x="6" y="50"/>
                    <a:pt x="1" y="78"/>
                  </a:cubicBezTo>
                  <a:cubicBezTo>
                    <a:pt x="12" y="71"/>
                    <a:pt x="25" y="65"/>
                    <a:pt x="36" y="61"/>
                  </a:cubicBezTo>
                  <a:cubicBezTo>
                    <a:pt x="36" y="40"/>
                    <a:pt x="40" y="16"/>
                    <a:pt x="22" y="3"/>
                  </a:cubicBezTo>
                  <a:cubicBezTo>
                    <a:pt x="17" y="1"/>
                    <a:pt x="12" y="0"/>
                    <a:pt x="7"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1"/>
            <p:cNvSpPr/>
            <p:nvPr/>
          </p:nvSpPr>
          <p:spPr>
            <a:xfrm>
              <a:off x="-91123" y="1398742"/>
              <a:ext cx="2584" cy="4095"/>
            </a:xfrm>
            <a:custGeom>
              <a:avLst/>
              <a:gdLst/>
              <a:ahLst/>
              <a:cxnLst/>
              <a:rect l="l" t="t" r="r" b="b"/>
              <a:pathLst>
                <a:path w="53" h="84" extrusionOk="0">
                  <a:moveTo>
                    <a:pt x="37" y="1"/>
                  </a:moveTo>
                  <a:cubicBezTo>
                    <a:pt x="28" y="18"/>
                    <a:pt x="17" y="38"/>
                    <a:pt x="1" y="56"/>
                  </a:cubicBezTo>
                  <a:cubicBezTo>
                    <a:pt x="18" y="64"/>
                    <a:pt x="32" y="73"/>
                    <a:pt x="44" y="84"/>
                  </a:cubicBezTo>
                  <a:cubicBezTo>
                    <a:pt x="48" y="76"/>
                    <a:pt x="51" y="69"/>
                    <a:pt x="52" y="62"/>
                  </a:cubicBezTo>
                  <a:cubicBezTo>
                    <a:pt x="48" y="44"/>
                    <a:pt x="48" y="16"/>
                    <a:pt x="37"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1"/>
            <p:cNvSpPr/>
            <p:nvPr/>
          </p:nvSpPr>
          <p:spPr>
            <a:xfrm>
              <a:off x="-114473" y="1387140"/>
              <a:ext cx="26080" cy="25739"/>
            </a:xfrm>
            <a:custGeom>
              <a:avLst/>
              <a:gdLst/>
              <a:ahLst/>
              <a:cxnLst/>
              <a:rect l="l" t="t" r="r" b="b"/>
              <a:pathLst>
                <a:path w="535" h="528" extrusionOk="0">
                  <a:moveTo>
                    <a:pt x="250" y="1"/>
                  </a:moveTo>
                  <a:cubicBezTo>
                    <a:pt x="237" y="1"/>
                    <a:pt x="219" y="20"/>
                    <a:pt x="209" y="28"/>
                  </a:cubicBezTo>
                  <a:cubicBezTo>
                    <a:pt x="110" y="125"/>
                    <a:pt x="38" y="249"/>
                    <a:pt x="1" y="383"/>
                  </a:cubicBezTo>
                  <a:cubicBezTo>
                    <a:pt x="13" y="369"/>
                    <a:pt x="25" y="357"/>
                    <a:pt x="35" y="349"/>
                  </a:cubicBezTo>
                  <a:cubicBezTo>
                    <a:pt x="46" y="340"/>
                    <a:pt x="96" y="292"/>
                    <a:pt x="119" y="292"/>
                  </a:cubicBezTo>
                  <a:cubicBezTo>
                    <a:pt x="125" y="292"/>
                    <a:pt x="129" y="296"/>
                    <a:pt x="130" y="304"/>
                  </a:cubicBezTo>
                  <a:cubicBezTo>
                    <a:pt x="84" y="337"/>
                    <a:pt x="56" y="388"/>
                    <a:pt x="45" y="444"/>
                  </a:cubicBezTo>
                  <a:cubicBezTo>
                    <a:pt x="43" y="450"/>
                    <a:pt x="41" y="456"/>
                    <a:pt x="39" y="462"/>
                  </a:cubicBezTo>
                  <a:cubicBezTo>
                    <a:pt x="65" y="465"/>
                    <a:pt x="94" y="471"/>
                    <a:pt x="122" y="471"/>
                  </a:cubicBezTo>
                  <a:cubicBezTo>
                    <a:pt x="150" y="471"/>
                    <a:pt x="177" y="465"/>
                    <a:pt x="198" y="447"/>
                  </a:cubicBezTo>
                  <a:cubicBezTo>
                    <a:pt x="200" y="444"/>
                    <a:pt x="203" y="443"/>
                    <a:pt x="205" y="443"/>
                  </a:cubicBezTo>
                  <a:cubicBezTo>
                    <a:pt x="212" y="443"/>
                    <a:pt x="218" y="450"/>
                    <a:pt x="213" y="457"/>
                  </a:cubicBezTo>
                  <a:cubicBezTo>
                    <a:pt x="206" y="465"/>
                    <a:pt x="199" y="473"/>
                    <a:pt x="192" y="481"/>
                  </a:cubicBezTo>
                  <a:cubicBezTo>
                    <a:pt x="181" y="489"/>
                    <a:pt x="162" y="501"/>
                    <a:pt x="139" y="513"/>
                  </a:cubicBezTo>
                  <a:cubicBezTo>
                    <a:pt x="186" y="523"/>
                    <a:pt x="234" y="527"/>
                    <a:pt x="284" y="527"/>
                  </a:cubicBezTo>
                  <a:cubicBezTo>
                    <a:pt x="313" y="527"/>
                    <a:pt x="343" y="525"/>
                    <a:pt x="373" y="522"/>
                  </a:cubicBezTo>
                  <a:lnTo>
                    <a:pt x="372" y="522"/>
                  </a:lnTo>
                  <a:cubicBezTo>
                    <a:pt x="408" y="519"/>
                    <a:pt x="447" y="504"/>
                    <a:pt x="479" y="485"/>
                  </a:cubicBezTo>
                  <a:cubicBezTo>
                    <a:pt x="533" y="453"/>
                    <a:pt x="535" y="375"/>
                    <a:pt x="472" y="350"/>
                  </a:cubicBezTo>
                  <a:cubicBezTo>
                    <a:pt x="444" y="336"/>
                    <a:pt x="406" y="349"/>
                    <a:pt x="386" y="322"/>
                  </a:cubicBezTo>
                  <a:cubicBezTo>
                    <a:pt x="356" y="249"/>
                    <a:pt x="468" y="213"/>
                    <a:pt x="477" y="145"/>
                  </a:cubicBezTo>
                  <a:cubicBezTo>
                    <a:pt x="476" y="125"/>
                    <a:pt x="468" y="117"/>
                    <a:pt x="455" y="117"/>
                  </a:cubicBezTo>
                  <a:cubicBezTo>
                    <a:pt x="413" y="117"/>
                    <a:pt x="323" y="195"/>
                    <a:pt x="280" y="195"/>
                  </a:cubicBezTo>
                  <a:cubicBezTo>
                    <a:pt x="275" y="195"/>
                    <a:pt x="271" y="195"/>
                    <a:pt x="268" y="192"/>
                  </a:cubicBezTo>
                  <a:cubicBezTo>
                    <a:pt x="198" y="155"/>
                    <a:pt x="282" y="72"/>
                    <a:pt x="264" y="15"/>
                  </a:cubicBezTo>
                  <a:cubicBezTo>
                    <a:pt x="261" y="4"/>
                    <a:pt x="256" y="1"/>
                    <a:pt x="25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1"/>
            <p:cNvSpPr/>
            <p:nvPr/>
          </p:nvSpPr>
          <p:spPr>
            <a:xfrm>
              <a:off x="-160685" y="1383582"/>
              <a:ext cx="76192" cy="73121"/>
            </a:xfrm>
            <a:custGeom>
              <a:avLst/>
              <a:gdLst/>
              <a:ahLst/>
              <a:cxnLst/>
              <a:rect l="l" t="t" r="r" b="b"/>
              <a:pathLst>
                <a:path w="1563" h="1500" extrusionOk="0">
                  <a:moveTo>
                    <a:pt x="1287" y="87"/>
                  </a:moveTo>
                  <a:cubicBezTo>
                    <a:pt x="1292" y="87"/>
                    <a:pt x="1298" y="88"/>
                    <a:pt x="1303" y="90"/>
                  </a:cubicBezTo>
                  <a:cubicBezTo>
                    <a:pt x="1320" y="103"/>
                    <a:pt x="1317" y="127"/>
                    <a:pt x="1317" y="148"/>
                  </a:cubicBezTo>
                  <a:cubicBezTo>
                    <a:pt x="1306" y="152"/>
                    <a:pt x="1293" y="158"/>
                    <a:pt x="1281" y="165"/>
                  </a:cubicBezTo>
                  <a:cubicBezTo>
                    <a:pt x="1287" y="137"/>
                    <a:pt x="1287" y="111"/>
                    <a:pt x="1282" y="88"/>
                  </a:cubicBezTo>
                  <a:cubicBezTo>
                    <a:pt x="1284" y="88"/>
                    <a:pt x="1285" y="87"/>
                    <a:pt x="1287" y="87"/>
                  </a:cubicBezTo>
                  <a:close/>
                  <a:moveTo>
                    <a:pt x="1464" y="312"/>
                  </a:moveTo>
                  <a:cubicBezTo>
                    <a:pt x="1475" y="327"/>
                    <a:pt x="1475" y="355"/>
                    <a:pt x="1479" y="373"/>
                  </a:cubicBezTo>
                  <a:cubicBezTo>
                    <a:pt x="1478" y="380"/>
                    <a:pt x="1475" y="387"/>
                    <a:pt x="1471" y="395"/>
                  </a:cubicBezTo>
                  <a:cubicBezTo>
                    <a:pt x="1459" y="384"/>
                    <a:pt x="1445" y="375"/>
                    <a:pt x="1428" y="367"/>
                  </a:cubicBezTo>
                  <a:cubicBezTo>
                    <a:pt x="1444" y="349"/>
                    <a:pt x="1455" y="331"/>
                    <a:pt x="1464" y="312"/>
                  </a:cubicBezTo>
                  <a:close/>
                  <a:moveTo>
                    <a:pt x="1197" y="74"/>
                  </a:moveTo>
                  <a:cubicBezTo>
                    <a:pt x="1203" y="74"/>
                    <a:pt x="1208" y="77"/>
                    <a:pt x="1211" y="88"/>
                  </a:cubicBezTo>
                  <a:cubicBezTo>
                    <a:pt x="1230" y="145"/>
                    <a:pt x="1146" y="228"/>
                    <a:pt x="1216" y="265"/>
                  </a:cubicBezTo>
                  <a:cubicBezTo>
                    <a:pt x="1219" y="268"/>
                    <a:pt x="1223" y="268"/>
                    <a:pt x="1228" y="268"/>
                  </a:cubicBezTo>
                  <a:cubicBezTo>
                    <a:pt x="1271" y="268"/>
                    <a:pt x="1360" y="190"/>
                    <a:pt x="1402" y="190"/>
                  </a:cubicBezTo>
                  <a:cubicBezTo>
                    <a:pt x="1415" y="190"/>
                    <a:pt x="1424" y="198"/>
                    <a:pt x="1425" y="218"/>
                  </a:cubicBezTo>
                  <a:cubicBezTo>
                    <a:pt x="1416" y="286"/>
                    <a:pt x="1304" y="322"/>
                    <a:pt x="1334" y="395"/>
                  </a:cubicBezTo>
                  <a:cubicBezTo>
                    <a:pt x="1354" y="422"/>
                    <a:pt x="1392" y="409"/>
                    <a:pt x="1420" y="423"/>
                  </a:cubicBezTo>
                  <a:cubicBezTo>
                    <a:pt x="1483" y="448"/>
                    <a:pt x="1481" y="526"/>
                    <a:pt x="1427" y="558"/>
                  </a:cubicBezTo>
                  <a:cubicBezTo>
                    <a:pt x="1394" y="577"/>
                    <a:pt x="1356" y="592"/>
                    <a:pt x="1320" y="595"/>
                  </a:cubicBezTo>
                  <a:lnTo>
                    <a:pt x="1321" y="595"/>
                  </a:lnTo>
                  <a:cubicBezTo>
                    <a:pt x="1291" y="598"/>
                    <a:pt x="1261" y="600"/>
                    <a:pt x="1232" y="600"/>
                  </a:cubicBezTo>
                  <a:cubicBezTo>
                    <a:pt x="1182" y="600"/>
                    <a:pt x="1134" y="596"/>
                    <a:pt x="1087" y="586"/>
                  </a:cubicBezTo>
                  <a:cubicBezTo>
                    <a:pt x="1110" y="574"/>
                    <a:pt x="1129" y="562"/>
                    <a:pt x="1140" y="554"/>
                  </a:cubicBezTo>
                  <a:cubicBezTo>
                    <a:pt x="1147" y="546"/>
                    <a:pt x="1154" y="538"/>
                    <a:pt x="1161" y="530"/>
                  </a:cubicBezTo>
                  <a:cubicBezTo>
                    <a:pt x="1166" y="523"/>
                    <a:pt x="1160" y="516"/>
                    <a:pt x="1153" y="516"/>
                  </a:cubicBezTo>
                  <a:cubicBezTo>
                    <a:pt x="1151" y="516"/>
                    <a:pt x="1148" y="517"/>
                    <a:pt x="1146" y="520"/>
                  </a:cubicBezTo>
                  <a:cubicBezTo>
                    <a:pt x="1125" y="538"/>
                    <a:pt x="1098" y="544"/>
                    <a:pt x="1070" y="544"/>
                  </a:cubicBezTo>
                  <a:cubicBezTo>
                    <a:pt x="1042" y="544"/>
                    <a:pt x="1013" y="538"/>
                    <a:pt x="987" y="535"/>
                  </a:cubicBezTo>
                  <a:cubicBezTo>
                    <a:pt x="989" y="529"/>
                    <a:pt x="991" y="523"/>
                    <a:pt x="992" y="517"/>
                  </a:cubicBezTo>
                  <a:cubicBezTo>
                    <a:pt x="1004" y="461"/>
                    <a:pt x="1032" y="410"/>
                    <a:pt x="1078" y="377"/>
                  </a:cubicBezTo>
                  <a:cubicBezTo>
                    <a:pt x="1077" y="369"/>
                    <a:pt x="1073" y="365"/>
                    <a:pt x="1067" y="365"/>
                  </a:cubicBezTo>
                  <a:cubicBezTo>
                    <a:pt x="1044" y="365"/>
                    <a:pt x="994" y="413"/>
                    <a:pt x="982" y="422"/>
                  </a:cubicBezTo>
                  <a:cubicBezTo>
                    <a:pt x="973" y="430"/>
                    <a:pt x="961" y="442"/>
                    <a:pt x="949" y="456"/>
                  </a:cubicBezTo>
                  <a:cubicBezTo>
                    <a:pt x="986" y="322"/>
                    <a:pt x="1058" y="198"/>
                    <a:pt x="1157" y="101"/>
                  </a:cubicBezTo>
                  <a:cubicBezTo>
                    <a:pt x="1167" y="93"/>
                    <a:pt x="1185" y="74"/>
                    <a:pt x="1197" y="74"/>
                  </a:cubicBezTo>
                  <a:close/>
                  <a:moveTo>
                    <a:pt x="614" y="527"/>
                  </a:moveTo>
                  <a:cubicBezTo>
                    <a:pt x="652" y="631"/>
                    <a:pt x="639" y="742"/>
                    <a:pt x="587" y="839"/>
                  </a:cubicBezTo>
                  <a:cubicBezTo>
                    <a:pt x="583" y="842"/>
                    <a:pt x="580" y="846"/>
                    <a:pt x="579" y="850"/>
                  </a:cubicBezTo>
                  <a:cubicBezTo>
                    <a:pt x="569" y="865"/>
                    <a:pt x="558" y="881"/>
                    <a:pt x="547" y="897"/>
                  </a:cubicBezTo>
                  <a:cubicBezTo>
                    <a:pt x="549" y="847"/>
                    <a:pt x="534" y="797"/>
                    <a:pt x="536" y="748"/>
                  </a:cubicBezTo>
                  <a:cubicBezTo>
                    <a:pt x="536" y="668"/>
                    <a:pt x="564" y="591"/>
                    <a:pt x="614" y="527"/>
                  </a:cubicBezTo>
                  <a:close/>
                  <a:moveTo>
                    <a:pt x="258" y="546"/>
                  </a:moveTo>
                  <a:cubicBezTo>
                    <a:pt x="385" y="776"/>
                    <a:pt x="414" y="1058"/>
                    <a:pt x="308" y="1303"/>
                  </a:cubicBezTo>
                  <a:cubicBezTo>
                    <a:pt x="308" y="1255"/>
                    <a:pt x="306" y="1208"/>
                    <a:pt x="303" y="1159"/>
                  </a:cubicBezTo>
                  <a:cubicBezTo>
                    <a:pt x="299" y="1083"/>
                    <a:pt x="291" y="1007"/>
                    <a:pt x="284" y="930"/>
                  </a:cubicBezTo>
                  <a:cubicBezTo>
                    <a:pt x="284" y="922"/>
                    <a:pt x="277" y="918"/>
                    <a:pt x="271" y="918"/>
                  </a:cubicBezTo>
                  <a:cubicBezTo>
                    <a:pt x="264" y="918"/>
                    <a:pt x="257" y="923"/>
                    <a:pt x="258" y="932"/>
                  </a:cubicBezTo>
                  <a:cubicBezTo>
                    <a:pt x="260" y="1052"/>
                    <a:pt x="263" y="1169"/>
                    <a:pt x="256" y="1289"/>
                  </a:cubicBezTo>
                  <a:cubicBezTo>
                    <a:pt x="77" y="1008"/>
                    <a:pt x="73" y="829"/>
                    <a:pt x="258" y="546"/>
                  </a:cubicBezTo>
                  <a:close/>
                  <a:moveTo>
                    <a:pt x="992" y="1061"/>
                  </a:moveTo>
                  <a:cubicBezTo>
                    <a:pt x="1040" y="1061"/>
                    <a:pt x="1087" y="1064"/>
                    <a:pt x="1134" y="1068"/>
                  </a:cubicBezTo>
                  <a:cubicBezTo>
                    <a:pt x="992" y="1276"/>
                    <a:pt x="757" y="1413"/>
                    <a:pt x="504" y="1413"/>
                  </a:cubicBezTo>
                  <a:cubicBezTo>
                    <a:pt x="494" y="1413"/>
                    <a:pt x="483" y="1413"/>
                    <a:pt x="473" y="1412"/>
                  </a:cubicBezTo>
                  <a:cubicBezTo>
                    <a:pt x="433" y="1411"/>
                    <a:pt x="392" y="1410"/>
                    <a:pt x="352" y="1410"/>
                  </a:cubicBezTo>
                  <a:cubicBezTo>
                    <a:pt x="516" y="1306"/>
                    <a:pt x="708" y="1246"/>
                    <a:pt x="896" y="1196"/>
                  </a:cubicBezTo>
                  <a:cubicBezTo>
                    <a:pt x="915" y="1178"/>
                    <a:pt x="908" y="1171"/>
                    <a:pt x="886" y="1171"/>
                  </a:cubicBezTo>
                  <a:cubicBezTo>
                    <a:pt x="785" y="1171"/>
                    <a:pt x="361" y="1317"/>
                    <a:pt x="347" y="1336"/>
                  </a:cubicBezTo>
                  <a:cubicBezTo>
                    <a:pt x="495" y="1124"/>
                    <a:pt x="746" y="1061"/>
                    <a:pt x="992" y="1061"/>
                  </a:cubicBezTo>
                  <a:close/>
                  <a:moveTo>
                    <a:pt x="1186" y="0"/>
                  </a:moveTo>
                  <a:cubicBezTo>
                    <a:pt x="1160" y="0"/>
                    <a:pt x="1130" y="11"/>
                    <a:pt x="1099" y="35"/>
                  </a:cubicBezTo>
                  <a:cubicBezTo>
                    <a:pt x="958" y="150"/>
                    <a:pt x="891" y="339"/>
                    <a:pt x="884" y="517"/>
                  </a:cubicBezTo>
                  <a:cubicBezTo>
                    <a:pt x="868" y="527"/>
                    <a:pt x="860" y="537"/>
                    <a:pt x="855" y="547"/>
                  </a:cubicBezTo>
                  <a:cubicBezTo>
                    <a:pt x="795" y="599"/>
                    <a:pt x="737" y="656"/>
                    <a:pt x="684" y="716"/>
                  </a:cubicBezTo>
                  <a:cubicBezTo>
                    <a:pt x="713" y="630"/>
                    <a:pt x="706" y="536"/>
                    <a:pt x="692" y="446"/>
                  </a:cubicBezTo>
                  <a:cubicBezTo>
                    <a:pt x="689" y="419"/>
                    <a:pt x="663" y="401"/>
                    <a:pt x="638" y="401"/>
                  </a:cubicBezTo>
                  <a:cubicBezTo>
                    <a:pt x="627" y="401"/>
                    <a:pt x="615" y="405"/>
                    <a:pt x="606" y="414"/>
                  </a:cubicBezTo>
                  <a:cubicBezTo>
                    <a:pt x="556" y="484"/>
                    <a:pt x="516" y="566"/>
                    <a:pt x="493" y="649"/>
                  </a:cubicBezTo>
                  <a:cubicBezTo>
                    <a:pt x="467" y="743"/>
                    <a:pt x="512" y="832"/>
                    <a:pt x="516" y="924"/>
                  </a:cubicBezTo>
                  <a:cubicBezTo>
                    <a:pt x="517" y="928"/>
                    <a:pt x="519" y="930"/>
                    <a:pt x="523" y="932"/>
                  </a:cubicBezTo>
                  <a:cubicBezTo>
                    <a:pt x="496" y="971"/>
                    <a:pt x="470" y="1011"/>
                    <a:pt x="446" y="1052"/>
                  </a:cubicBezTo>
                  <a:cubicBezTo>
                    <a:pt x="458" y="967"/>
                    <a:pt x="455" y="880"/>
                    <a:pt x="445" y="794"/>
                  </a:cubicBezTo>
                  <a:cubicBezTo>
                    <a:pt x="434" y="675"/>
                    <a:pt x="388" y="566"/>
                    <a:pt x="339" y="459"/>
                  </a:cubicBezTo>
                  <a:cubicBezTo>
                    <a:pt x="327" y="430"/>
                    <a:pt x="309" y="397"/>
                    <a:pt x="274" y="395"/>
                  </a:cubicBezTo>
                  <a:cubicBezTo>
                    <a:pt x="272" y="394"/>
                    <a:pt x="271" y="394"/>
                    <a:pt x="269" y="394"/>
                  </a:cubicBezTo>
                  <a:cubicBezTo>
                    <a:pt x="232" y="394"/>
                    <a:pt x="216" y="431"/>
                    <a:pt x="206" y="462"/>
                  </a:cubicBezTo>
                  <a:cubicBezTo>
                    <a:pt x="152" y="572"/>
                    <a:pt x="92" y="682"/>
                    <a:pt x="59" y="802"/>
                  </a:cubicBezTo>
                  <a:cubicBezTo>
                    <a:pt x="1" y="996"/>
                    <a:pt x="57" y="1199"/>
                    <a:pt x="177" y="1359"/>
                  </a:cubicBezTo>
                  <a:cubicBezTo>
                    <a:pt x="200" y="1390"/>
                    <a:pt x="221" y="1423"/>
                    <a:pt x="240" y="1455"/>
                  </a:cubicBezTo>
                  <a:cubicBezTo>
                    <a:pt x="246" y="1466"/>
                    <a:pt x="255" y="1472"/>
                    <a:pt x="267" y="1473"/>
                  </a:cubicBezTo>
                  <a:lnTo>
                    <a:pt x="270" y="1473"/>
                  </a:lnTo>
                  <a:cubicBezTo>
                    <a:pt x="276" y="1476"/>
                    <a:pt x="281" y="1477"/>
                    <a:pt x="286" y="1479"/>
                  </a:cubicBezTo>
                  <a:cubicBezTo>
                    <a:pt x="332" y="1485"/>
                    <a:pt x="378" y="1493"/>
                    <a:pt x="424" y="1497"/>
                  </a:cubicBezTo>
                  <a:cubicBezTo>
                    <a:pt x="441" y="1499"/>
                    <a:pt x="459" y="1500"/>
                    <a:pt x="476" y="1500"/>
                  </a:cubicBezTo>
                  <a:cubicBezTo>
                    <a:pt x="746" y="1500"/>
                    <a:pt x="982" y="1335"/>
                    <a:pt x="1163" y="1145"/>
                  </a:cubicBezTo>
                  <a:cubicBezTo>
                    <a:pt x="1186" y="1124"/>
                    <a:pt x="1217" y="1094"/>
                    <a:pt x="1247" y="1076"/>
                  </a:cubicBezTo>
                  <a:cubicBezTo>
                    <a:pt x="1265" y="1068"/>
                    <a:pt x="1284" y="1058"/>
                    <a:pt x="1290" y="1038"/>
                  </a:cubicBezTo>
                  <a:cubicBezTo>
                    <a:pt x="1307" y="970"/>
                    <a:pt x="1232" y="963"/>
                    <a:pt x="1159" y="963"/>
                  </a:cubicBezTo>
                  <a:cubicBezTo>
                    <a:pt x="1138" y="963"/>
                    <a:pt x="1117" y="963"/>
                    <a:pt x="1099" y="963"/>
                  </a:cubicBezTo>
                  <a:cubicBezTo>
                    <a:pt x="1082" y="963"/>
                    <a:pt x="1067" y="963"/>
                    <a:pt x="1056" y="961"/>
                  </a:cubicBezTo>
                  <a:cubicBezTo>
                    <a:pt x="1036" y="960"/>
                    <a:pt x="1016" y="959"/>
                    <a:pt x="996" y="959"/>
                  </a:cubicBezTo>
                  <a:cubicBezTo>
                    <a:pt x="811" y="959"/>
                    <a:pt x="622" y="1004"/>
                    <a:pt x="475" y="1120"/>
                  </a:cubicBezTo>
                  <a:cubicBezTo>
                    <a:pt x="455" y="1136"/>
                    <a:pt x="437" y="1152"/>
                    <a:pt x="421" y="1170"/>
                  </a:cubicBezTo>
                  <a:cubicBezTo>
                    <a:pt x="421" y="1168"/>
                    <a:pt x="422" y="1166"/>
                    <a:pt x="422" y="1163"/>
                  </a:cubicBezTo>
                  <a:cubicBezTo>
                    <a:pt x="427" y="1154"/>
                    <a:pt x="432" y="1146"/>
                    <a:pt x="437" y="1137"/>
                  </a:cubicBezTo>
                  <a:cubicBezTo>
                    <a:pt x="556" y="936"/>
                    <a:pt x="723" y="769"/>
                    <a:pt x="904" y="621"/>
                  </a:cubicBezTo>
                  <a:cubicBezTo>
                    <a:pt x="938" y="644"/>
                    <a:pt x="982" y="661"/>
                    <a:pt x="1003" y="673"/>
                  </a:cubicBezTo>
                  <a:cubicBezTo>
                    <a:pt x="1004" y="673"/>
                    <a:pt x="1005" y="674"/>
                    <a:pt x="1006" y="674"/>
                  </a:cubicBezTo>
                  <a:cubicBezTo>
                    <a:pt x="1007" y="675"/>
                    <a:pt x="1008" y="675"/>
                    <a:pt x="1009" y="675"/>
                  </a:cubicBezTo>
                  <a:cubicBezTo>
                    <a:pt x="1074" y="702"/>
                    <a:pt x="1151" y="719"/>
                    <a:pt x="1226" y="719"/>
                  </a:cubicBezTo>
                  <a:cubicBezTo>
                    <a:pt x="1322" y="719"/>
                    <a:pt x="1417" y="690"/>
                    <a:pt x="1484" y="618"/>
                  </a:cubicBezTo>
                  <a:cubicBezTo>
                    <a:pt x="1528" y="572"/>
                    <a:pt x="1534" y="506"/>
                    <a:pt x="1511" y="451"/>
                  </a:cubicBezTo>
                  <a:cubicBezTo>
                    <a:pt x="1541" y="431"/>
                    <a:pt x="1561" y="376"/>
                    <a:pt x="1560" y="346"/>
                  </a:cubicBezTo>
                  <a:cubicBezTo>
                    <a:pt x="1562" y="303"/>
                    <a:pt x="1525" y="267"/>
                    <a:pt x="1484" y="267"/>
                  </a:cubicBezTo>
                  <a:cubicBezTo>
                    <a:pt x="1483" y="267"/>
                    <a:pt x="1481" y="267"/>
                    <a:pt x="1479" y="268"/>
                  </a:cubicBezTo>
                  <a:cubicBezTo>
                    <a:pt x="1495" y="194"/>
                    <a:pt x="1460" y="135"/>
                    <a:pt x="1389" y="134"/>
                  </a:cubicBezTo>
                  <a:cubicBezTo>
                    <a:pt x="1386" y="93"/>
                    <a:pt x="1355" y="47"/>
                    <a:pt x="1316" y="47"/>
                  </a:cubicBezTo>
                  <a:cubicBezTo>
                    <a:pt x="1314" y="47"/>
                    <a:pt x="1312" y="47"/>
                    <a:pt x="1310" y="47"/>
                  </a:cubicBezTo>
                  <a:cubicBezTo>
                    <a:pt x="1302" y="48"/>
                    <a:pt x="1285" y="51"/>
                    <a:pt x="1270" y="56"/>
                  </a:cubicBezTo>
                  <a:cubicBezTo>
                    <a:pt x="1253" y="22"/>
                    <a:pt x="1223" y="0"/>
                    <a:pt x="118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1"/>
            <p:cNvSpPr/>
            <p:nvPr/>
          </p:nvSpPr>
          <p:spPr>
            <a:xfrm>
              <a:off x="-77132" y="1450073"/>
              <a:ext cx="103588" cy="37438"/>
            </a:xfrm>
            <a:custGeom>
              <a:avLst/>
              <a:gdLst/>
              <a:ahLst/>
              <a:cxnLst/>
              <a:rect l="l" t="t" r="r" b="b"/>
              <a:pathLst>
                <a:path w="2125" h="768" extrusionOk="0">
                  <a:moveTo>
                    <a:pt x="836" y="1"/>
                  </a:moveTo>
                  <a:cubicBezTo>
                    <a:pt x="690" y="1"/>
                    <a:pt x="580" y="122"/>
                    <a:pt x="484" y="216"/>
                  </a:cubicBezTo>
                  <a:cubicBezTo>
                    <a:pt x="477" y="221"/>
                    <a:pt x="469" y="223"/>
                    <a:pt x="461" y="223"/>
                  </a:cubicBezTo>
                  <a:cubicBezTo>
                    <a:pt x="448" y="223"/>
                    <a:pt x="435" y="218"/>
                    <a:pt x="424" y="211"/>
                  </a:cubicBezTo>
                  <a:cubicBezTo>
                    <a:pt x="393" y="199"/>
                    <a:pt x="371" y="189"/>
                    <a:pt x="342" y="184"/>
                  </a:cubicBezTo>
                  <a:cubicBezTo>
                    <a:pt x="146" y="211"/>
                    <a:pt x="46" y="470"/>
                    <a:pt x="1" y="638"/>
                  </a:cubicBezTo>
                  <a:cubicBezTo>
                    <a:pt x="174" y="535"/>
                    <a:pt x="366" y="458"/>
                    <a:pt x="567" y="405"/>
                  </a:cubicBezTo>
                  <a:cubicBezTo>
                    <a:pt x="662" y="337"/>
                    <a:pt x="748" y="255"/>
                    <a:pt x="844" y="187"/>
                  </a:cubicBezTo>
                  <a:cubicBezTo>
                    <a:pt x="866" y="171"/>
                    <a:pt x="886" y="154"/>
                    <a:pt x="906" y="137"/>
                  </a:cubicBezTo>
                  <a:cubicBezTo>
                    <a:pt x="908" y="135"/>
                    <a:pt x="910" y="134"/>
                    <a:pt x="912" y="134"/>
                  </a:cubicBezTo>
                  <a:cubicBezTo>
                    <a:pt x="919" y="134"/>
                    <a:pt x="925" y="145"/>
                    <a:pt x="918" y="150"/>
                  </a:cubicBezTo>
                  <a:cubicBezTo>
                    <a:pt x="857" y="204"/>
                    <a:pt x="808" y="268"/>
                    <a:pt x="754" y="326"/>
                  </a:cubicBezTo>
                  <a:cubicBezTo>
                    <a:pt x="739" y="344"/>
                    <a:pt x="723" y="359"/>
                    <a:pt x="708" y="374"/>
                  </a:cubicBezTo>
                  <a:cubicBezTo>
                    <a:pt x="887" y="339"/>
                    <a:pt x="1071" y="321"/>
                    <a:pt x="1254" y="321"/>
                  </a:cubicBezTo>
                  <a:cubicBezTo>
                    <a:pt x="1397" y="321"/>
                    <a:pt x="1538" y="332"/>
                    <a:pt x="1676" y="352"/>
                  </a:cubicBezTo>
                  <a:cubicBezTo>
                    <a:pt x="1767" y="365"/>
                    <a:pt x="1857" y="382"/>
                    <a:pt x="1944" y="404"/>
                  </a:cubicBezTo>
                  <a:cubicBezTo>
                    <a:pt x="1962" y="410"/>
                    <a:pt x="1955" y="430"/>
                    <a:pt x="1941" y="430"/>
                  </a:cubicBezTo>
                  <a:cubicBezTo>
                    <a:pt x="1938" y="430"/>
                    <a:pt x="1934" y="429"/>
                    <a:pt x="1930" y="426"/>
                  </a:cubicBezTo>
                  <a:cubicBezTo>
                    <a:pt x="1823" y="400"/>
                    <a:pt x="1714" y="383"/>
                    <a:pt x="1606" y="375"/>
                  </a:cubicBezTo>
                  <a:cubicBezTo>
                    <a:pt x="1542" y="369"/>
                    <a:pt x="1478" y="367"/>
                    <a:pt x="1414" y="367"/>
                  </a:cubicBezTo>
                  <a:cubicBezTo>
                    <a:pt x="1369" y="367"/>
                    <a:pt x="1323" y="368"/>
                    <a:pt x="1278" y="371"/>
                  </a:cubicBezTo>
                  <a:cubicBezTo>
                    <a:pt x="1256" y="372"/>
                    <a:pt x="1235" y="373"/>
                    <a:pt x="1213" y="375"/>
                  </a:cubicBezTo>
                  <a:cubicBezTo>
                    <a:pt x="953" y="396"/>
                    <a:pt x="696" y="455"/>
                    <a:pt x="450" y="541"/>
                  </a:cubicBezTo>
                  <a:cubicBezTo>
                    <a:pt x="480" y="541"/>
                    <a:pt x="507" y="542"/>
                    <a:pt x="535" y="544"/>
                  </a:cubicBezTo>
                  <a:cubicBezTo>
                    <a:pt x="572" y="549"/>
                    <a:pt x="727" y="559"/>
                    <a:pt x="718" y="606"/>
                  </a:cubicBezTo>
                  <a:cubicBezTo>
                    <a:pt x="716" y="617"/>
                    <a:pt x="707" y="623"/>
                    <a:pt x="696" y="623"/>
                  </a:cubicBezTo>
                  <a:cubicBezTo>
                    <a:pt x="696" y="623"/>
                    <a:pt x="695" y="623"/>
                    <a:pt x="694" y="623"/>
                  </a:cubicBezTo>
                  <a:cubicBezTo>
                    <a:pt x="579" y="611"/>
                    <a:pt x="463" y="580"/>
                    <a:pt x="347" y="580"/>
                  </a:cubicBezTo>
                  <a:cubicBezTo>
                    <a:pt x="277" y="607"/>
                    <a:pt x="209" y="635"/>
                    <a:pt x="141" y="667"/>
                  </a:cubicBezTo>
                  <a:cubicBezTo>
                    <a:pt x="135" y="669"/>
                    <a:pt x="130" y="672"/>
                    <a:pt x="125" y="674"/>
                  </a:cubicBezTo>
                  <a:cubicBezTo>
                    <a:pt x="297" y="705"/>
                    <a:pt x="464" y="767"/>
                    <a:pt x="640" y="767"/>
                  </a:cubicBezTo>
                  <a:cubicBezTo>
                    <a:pt x="660" y="767"/>
                    <a:pt x="679" y="766"/>
                    <a:pt x="699" y="765"/>
                  </a:cubicBezTo>
                  <a:cubicBezTo>
                    <a:pt x="768" y="760"/>
                    <a:pt x="851" y="741"/>
                    <a:pt x="875" y="666"/>
                  </a:cubicBezTo>
                  <a:cubicBezTo>
                    <a:pt x="894" y="640"/>
                    <a:pt x="920" y="631"/>
                    <a:pt x="949" y="631"/>
                  </a:cubicBezTo>
                  <a:cubicBezTo>
                    <a:pt x="992" y="631"/>
                    <a:pt x="1040" y="650"/>
                    <a:pt x="1079" y="655"/>
                  </a:cubicBezTo>
                  <a:cubicBezTo>
                    <a:pt x="1109" y="661"/>
                    <a:pt x="1140" y="664"/>
                    <a:pt x="1172" y="664"/>
                  </a:cubicBezTo>
                  <a:cubicBezTo>
                    <a:pt x="1212" y="664"/>
                    <a:pt x="1253" y="659"/>
                    <a:pt x="1290" y="647"/>
                  </a:cubicBezTo>
                  <a:cubicBezTo>
                    <a:pt x="1316" y="638"/>
                    <a:pt x="1347" y="618"/>
                    <a:pt x="1348" y="587"/>
                  </a:cubicBezTo>
                  <a:cubicBezTo>
                    <a:pt x="1346" y="576"/>
                    <a:pt x="1340" y="565"/>
                    <a:pt x="1341" y="554"/>
                  </a:cubicBezTo>
                  <a:cubicBezTo>
                    <a:pt x="1339" y="506"/>
                    <a:pt x="1389" y="493"/>
                    <a:pt x="1429" y="493"/>
                  </a:cubicBezTo>
                  <a:cubicBezTo>
                    <a:pt x="1430" y="493"/>
                    <a:pt x="1432" y="493"/>
                    <a:pt x="1433" y="493"/>
                  </a:cubicBezTo>
                  <a:cubicBezTo>
                    <a:pt x="1460" y="493"/>
                    <a:pt x="1515" y="496"/>
                    <a:pt x="1581" y="496"/>
                  </a:cubicBezTo>
                  <a:cubicBezTo>
                    <a:pt x="1797" y="496"/>
                    <a:pt x="2124" y="473"/>
                    <a:pt x="1904" y="305"/>
                  </a:cubicBezTo>
                  <a:cubicBezTo>
                    <a:pt x="1874" y="280"/>
                    <a:pt x="1844" y="257"/>
                    <a:pt x="1812" y="237"/>
                  </a:cubicBezTo>
                  <a:cubicBezTo>
                    <a:pt x="1723" y="179"/>
                    <a:pt x="1622" y="137"/>
                    <a:pt x="1516" y="116"/>
                  </a:cubicBezTo>
                  <a:cubicBezTo>
                    <a:pt x="1469" y="106"/>
                    <a:pt x="1421" y="101"/>
                    <a:pt x="1373" y="101"/>
                  </a:cubicBezTo>
                  <a:cubicBezTo>
                    <a:pt x="1306" y="101"/>
                    <a:pt x="1240" y="111"/>
                    <a:pt x="1178" y="131"/>
                  </a:cubicBezTo>
                  <a:cubicBezTo>
                    <a:pt x="1150" y="140"/>
                    <a:pt x="1119" y="159"/>
                    <a:pt x="1089" y="159"/>
                  </a:cubicBezTo>
                  <a:cubicBezTo>
                    <a:pt x="1077" y="159"/>
                    <a:pt x="1065" y="155"/>
                    <a:pt x="1053" y="147"/>
                  </a:cubicBezTo>
                  <a:cubicBezTo>
                    <a:pt x="992" y="100"/>
                    <a:pt x="951" y="19"/>
                    <a:pt x="870" y="3"/>
                  </a:cubicBezTo>
                  <a:cubicBezTo>
                    <a:pt x="859" y="2"/>
                    <a:pt x="847" y="1"/>
                    <a:pt x="83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1"/>
            <p:cNvSpPr/>
            <p:nvPr/>
          </p:nvSpPr>
          <p:spPr>
            <a:xfrm>
              <a:off x="-84103" y="1446856"/>
              <a:ext cx="110559" cy="45628"/>
            </a:xfrm>
            <a:custGeom>
              <a:avLst/>
              <a:gdLst/>
              <a:ahLst/>
              <a:cxnLst/>
              <a:rect l="l" t="t" r="r" b="b"/>
              <a:pathLst>
                <a:path w="2268" h="936" extrusionOk="0">
                  <a:moveTo>
                    <a:pt x="978" y="68"/>
                  </a:moveTo>
                  <a:cubicBezTo>
                    <a:pt x="989" y="68"/>
                    <a:pt x="1001" y="69"/>
                    <a:pt x="1012" y="70"/>
                  </a:cubicBezTo>
                  <a:cubicBezTo>
                    <a:pt x="1093" y="86"/>
                    <a:pt x="1135" y="166"/>
                    <a:pt x="1196" y="214"/>
                  </a:cubicBezTo>
                  <a:cubicBezTo>
                    <a:pt x="1208" y="222"/>
                    <a:pt x="1219" y="225"/>
                    <a:pt x="1231" y="225"/>
                  </a:cubicBezTo>
                  <a:cubicBezTo>
                    <a:pt x="1261" y="225"/>
                    <a:pt x="1292" y="206"/>
                    <a:pt x="1320" y="197"/>
                  </a:cubicBezTo>
                  <a:cubicBezTo>
                    <a:pt x="1383" y="177"/>
                    <a:pt x="1449" y="167"/>
                    <a:pt x="1515" y="167"/>
                  </a:cubicBezTo>
                  <a:cubicBezTo>
                    <a:pt x="1564" y="167"/>
                    <a:pt x="1612" y="172"/>
                    <a:pt x="1659" y="182"/>
                  </a:cubicBezTo>
                  <a:cubicBezTo>
                    <a:pt x="1802" y="211"/>
                    <a:pt x="1936" y="276"/>
                    <a:pt x="2046" y="371"/>
                  </a:cubicBezTo>
                  <a:cubicBezTo>
                    <a:pt x="2267" y="539"/>
                    <a:pt x="1940" y="562"/>
                    <a:pt x="1724" y="562"/>
                  </a:cubicBezTo>
                  <a:cubicBezTo>
                    <a:pt x="1657" y="562"/>
                    <a:pt x="1602" y="559"/>
                    <a:pt x="1575" y="559"/>
                  </a:cubicBezTo>
                  <a:cubicBezTo>
                    <a:pt x="1574" y="559"/>
                    <a:pt x="1572" y="559"/>
                    <a:pt x="1571" y="559"/>
                  </a:cubicBezTo>
                  <a:cubicBezTo>
                    <a:pt x="1532" y="559"/>
                    <a:pt x="1482" y="572"/>
                    <a:pt x="1484" y="620"/>
                  </a:cubicBezTo>
                  <a:cubicBezTo>
                    <a:pt x="1484" y="631"/>
                    <a:pt x="1489" y="642"/>
                    <a:pt x="1491" y="653"/>
                  </a:cubicBezTo>
                  <a:cubicBezTo>
                    <a:pt x="1490" y="684"/>
                    <a:pt x="1459" y="704"/>
                    <a:pt x="1432" y="714"/>
                  </a:cubicBezTo>
                  <a:cubicBezTo>
                    <a:pt x="1396" y="725"/>
                    <a:pt x="1356" y="730"/>
                    <a:pt x="1316" y="730"/>
                  </a:cubicBezTo>
                  <a:cubicBezTo>
                    <a:pt x="1284" y="730"/>
                    <a:pt x="1252" y="727"/>
                    <a:pt x="1221" y="721"/>
                  </a:cubicBezTo>
                  <a:cubicBezTo>
                    <a:pt x="1183" y="716"/>
                    <a:pt x="1134" y="697"/>
                    <a:pt x="1091" y="697"/>
                  </a:cubicBezTo>
                  <a:cubicBezTo>
                    <a:pt x="1063" y="697"/>
                    <a:pt x="1036" y="705"/>
                    <a:pt x="1018" y="732"/>
                  </a:cubicBezTo>
                  <a:cubicBezTo>
                    <a:pt x="994" y="807"/>
                    <a:pt x="911" y="826"/>
                    <a:pt x="842" y="830"/>
                  </a:cubicBezTo>
                  <a:cubicBezTo>
                    <a:pt x="821" y="832"/>
                    <a:pt x="801" y="832"/>
                    <a:pt x="780" y="832"/>
                  </a:cubicBezTo>
                  <a:cubicBezTo>
                    <a:pt x="605" y="832"/>
                    <a:pt x="439" y="770"/>
                    <a:pt x="268" y="740"/>
                  </a:cubicBezTo>
                  <a:cubicBezTo>
                    <a:pt x="340" y="707"/>
                    <a:pt x="415" y="675"/>
                    <a:pt x="490" y="646"/>
                  </a:cubicBezTo>
                  <a:cubicBezTo>
                    <a:pt x="606" y="646"/>
                    <a:pt x="722" y="677"/>
                    <a:pt x="837" y="689"/>
                  </a:cubicBezTo>
                  <a:cubicBezTo>
                    <a:pt x="838" y="689"/>
                    <a:pt x="838" y="689"/>
                    <a:pt x="839" y="689"/>
                  </a:cubicBezTo>
                  <a:cubicBezTo>
                    <a:pt x="849" y="689"/>
                    <a:pt x="859" y="683"/>
                    <a:pt x="861" y="672"/>
                  </a:cubicBezTo>
                  <a:cubicBezTo>
                    <a:pt x="869" y="625"/>
                    <a:pt x="714" y="615"/>
                    <a:pt x="678" y="610"/>
                  </a:cubicBezTo>
                  <a:cubicBezTo>
                    <a:pt x="650" y="608"/>
                    <a:pt x="622" y="607"/>
                    <a:pt x="593" y="607"/>
                  </a:cubicBezTo>
                  <a:cubicBezTo>
                    <a:pt x="902" y="499"/>
                    <a:pt x="1229" y="433"/>
                    <a:pt x="1555" y="433"/>
                  </a:cubicBezTo>
                  <a:cubicBezTo>
                    <a:pt x="1729" y="433"/>
                    <a:pt x="1903" y="452"/>
                    <a:pt x="2073" y="492"/>
                  </a:cubicBezTo>
                  <a:cubicBezTo>
                    <a:pt x="2077" y="495"/>
                    <a:pt x="2081" y="496"/>
                    <a:pt x="2084" y="496"/>
                  </a:cubicBezTo>
                  <a:cubicBezTo>
                    <a:pt x="2098" y="496"/>
                    <a:pt x="2105" y="476"/>
                    <a:pt x="2087" y="470"/>
                  </a:cubicBezTo>
                  <a:cubicBezTo>
                    <a:pt x="1867" y="416"/>
                    <a:pt x="1632" y="387"/>
                    <a:pt x="1396" y="387"/>
                  </a:cubicBezTo>
                  <a:cubicBezTo>
                    <a:pt x="1213" y="387"/>
                    <a:pt x="1029" y="404"/>
                    <a:pt x="851" y="440"/>
                  </a:cubicBezTo>
                  <a:cubicBezTo>
                    <a:pt x="866" y="425"/>
                    <a:pt x="882" y="410"/>
                    <a:pt x="897" y="392"/>
                  </a:cubicBezTo>
                  <a:cubicBezTo>
                    <a:pt x="951" y="334"/>
                    <a:pt x="1001" y="270"/>
                    <a:pt x="1061" y="217"/>
                  </a:cubicBezTo>
                  <a:cubicBezTo>
                    <a:pt x="1068" y="211"/>
                    <a:pt x="1062" y="200"/>
                    <a:pt x="1055" y="200"/>
                  </a:cubicBezTo>
                  <a:cubicBezTo>
                    <a:pt x="1053" y="200"/>
                    <a:pt x="1051" y="201"/>
                    <a:pt x="1049" y="203"/>
                  </a:cubicBezTo>
                  <a:cubicBezTo>
                    <a:pt x="1029" y="220"/>
                    <a:pt x="1010" y="237"/>
                    <a:pt x="987" y="253"/>
                  </a:cubicBezTo>
                  <a:cubicBezTo>
                    <a:pt x="891" y="321"/>
                    <a:pt x="805" y="403"/>
                    <a:pt x="710" y="471"/>
                  </a:cubicBezTo>
                  <a:cubicBezTo>
                    <a:pt x="509" y="524"/>
                    <a:pt x="317" y="601"/>
                    <a:pt x="143" y="704"/>
                  </a:cubicBezTo>
                  <a:cubicBezTo>
                    <a:pt x="189" y="536"/>
                    <a:pt x="288" y="277"/>
                    <a:pt x="484" y="250"/>
                  </a:cubicBezTo>
                  <a:cubicBezTo>
                    <a:pt x="514" y="255"/>
                    <a:pt x="535" y="265"/>
                    <a:pt x="567" y="277"/>
                  </a:cubicBezTo>
                  <a:cubicBezTo>
                    <a:pt x="578" y="284"/>
                    <a:pt x="591" y="289"/>
                    <a:pt x="604" y="289"/>
                  </a:cubicBezTo>
                  <a:cubicBezTo>
                    <a:pt x="611" y="289"/>
                    <a:pt x="619" y="287"/>
                    <a:pt x="627" y="282"/>
                  </a:cubicBezTo>
                  <a:cubicBezTo>
                    <a:pt x="722" y="189"/>
                    <a:pt x="832" y="68"/>
                    <a:pt x="978" y="68"/>
                  </a:cubicBezTo>
                  <a:close/>
                  <a:moveTo>
                    <a:pt x="1027" y="1"/>
                  </a:moveTo>
                  <a:cubicBezTo>
                    <a:pt x="885" y="1"/>
                    <a:pt x="735" y="107"/>
                    <a:pt x="610" y="202"/>
                  </a:cubicBezTo>
                  <a:cubicBezTo>
                    <a:pt x="573" y="183"/>
                    <a:pt x="535" y="174"/>
                    <a:pt x="498" y="174"/>
                  </a:cubicBezTo>
                  <a:cubicBezTo>
                    <a:pt x="358" y="174"/>
                    <a:pt x="225" y="293"/>
                    <a:pt x="154" y="410"/>
                  </a:cubicBezTo>
                  <a:cubicBezTo>
                    <a:pt x="116" y="457"/>
                    <a:pt x="0" y="795"/>
                    <a:pt x="104" y="795"/>
                  </a:cubicBezTo>
                  <a:cubicBezTo>
                    <a:pt x="115" y="795"/>
                    <a:pt x="129" y="791"/>
                    <a:pt x="146" y="782"/>
                  </a:cubicBezTo>
                  <a:cubicBezTo>
                    <a:pt x="172" y="824"/>
                    <a:pt x="232" y="835"/>
                    <a:pt x="275" y="855"/>
                  </a:cubicBezTo>
                  <a:cubicBezTo>
                    <a:pt x="388" y="896"/>
                    <a:pt x="506" y="927"/>
                    <a:pt x="627" y="934"/>
                  </a:cubicBezTo>
                  <a:cubicBezTo>
                    <a:pt x="642" y="935"/>
                    <a:pt x="658" y="935"/>
                    <a:pt x="673" y="935"/>
                  </a:cubicBezTo>
                  <a:cubicBezTo>
                    <a:pt x="811" y="935"/>
                    <a:pt x="951" y="896"/>
                    <a:pt x="1052" y="800"/>
                  </a:cubicBezTo>
                  <a:cubicBezTo>
                    <a:pt x="1096" y="817"/>
                    <a:pt x="1157" y="826"/>
                    <a:pt x="1222" y="826"/>
                  </a:cubicBezTo>
                  <a:cubicBezTo>
                    <a:pt x="1366" y="826"/>
                    <a:pt x="1528" y="780"/>
                    <a:pt x="1558" y="659"/>
                  </a:cubicBezTo>
                  <a:cubicBezTo>
                    <a:pt x="1613" y="663"/>
                    <a:pt x="1698" y="669"/>
                    <a:pt x="1790" y="669"/>
                  </a:cubicBezTo>
                  <a:cubicBezTo>
                    <a:pt x="2002" y="669"/>
                    <a:pt x="2250" y="634"/>
                    <a:pt x="2231" y="437"/>
                  </a:cubicBezTo>
                  <a:cubicBezTo>
                    <a:pt x="2199" y="322"/>
                    <a:pt x="2072" y="266"/>
                    <a:pt x="1976" y="211"/>
                  </a:cubicBezTo>
                  <a:cubicBezTo>
                    <a:pt x="1837" y="141"/>
                    <a:pt x="1682" y="113"/>
                    <a:pt x="1528" y="113"/>
                  </a:cubicBezTo>
                  <a:cubicBezTo>
                    <a:pt x="1439" y="113"/>
                    <a:pt x="1351" y="122"/>
                    <a:pt x="1264" y="137"/>
                  </a:cubicBezTo>
                  <a:cubicBezTo>
                    <a:pt x="1193" y="38"/>
                    <a:pt x="1111" y="1"/>
                    <a:pt x="102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1"/>
            <p:cNvSpPr/>
            <p:nvPr/>
          </p:nvSpPr>
          <p:spPr>
            <a:xfrm>
              <a:off x="-71087" y="1461627"/>
              <a:ext cx="97544" cy="25885"/>
            </a:xfrm>
            <a:custGeom>
              <a:avLst/>
              <a:gdLst/>
              <a:ahLst/>
              <a:cxnLst/>
              <a:rect l="l" t="t" r="r" b="b"/>
              <a:pathLst>
                <a:path w="2001" h="531" extrusionOk="0">
                  <a:moveTo>
                    <a:pt x="1688" y="0"/>
                  </a:moveTo>
                  <a:cubicBezTo>
                    <a:pt x="1676" y="20"/>
                    <a:pt x="1661" y="39"/>
                    <a:pt x="1643" y="56"/>
                  </a:cubicBezTo>
                  <a:cubicBezTo>
                    <a:pt x="1616" y="80"/>
                    <a:pt x="1586" y="100"/>
                    <a:pt x="1552" y="115"/>
                  </a:cubicBezTo>
                  <a:cubicBezTo>
                    <a:pt x="1643" y="128"/>
                    <a:pt x="1733" y="145"/>
                    <a:pt x="1820" y="167"/>
                  </a:cubicBezTo>
                  <a:cubicBezTo>
                    <a:pt x="1838" y="173"/>
                    <a:pt x="1831" y="193"/>
                    <a:pt x="1817" y="193"/>
                  </a:cubicBezTo>
                  <a:cubicBezTo>
                    <a:pt x="1814" y="193"/>
                    <a:pt x="1810" y="192"/>
                    <a:pt x="1806" y="189"/>
                  </a:cubicBezTo>
                  <a:cubicBezTo>
                    <a:pt x="1699" y="163"/>
                    <a:pt x="1590" y="146"/>
                    <a:pt x="1482" y="138"/>
                  </a:cubicBezTo>
                  <a:cubicBezTo>
                    <a:pt x="1452" y="145"/>
                    <a:pt x="1423" y="150"/>
                    <a:pt x="1393" y="152"/>
                  </a:cubicBezTo>
                  <a:cubicBezTo>
                    <a:pt x="1381" y="152"/>
                    <a:pt x="1369" y="153"/>
                    <a:pt x="1356" y="153"/>
                  </a:cubicBezTo>
                  <a:cubicBezTo>
                    <a:pt x="1289" y="153"/>
                    <a:pt x="1221" y="144"/>
                    <a:pt x="1154" y="134"/>
                  </a:cubicBezTo>
                  <a:cubicBezTo>
                    <a:pt x="1132" y="135"/>
                    <a:pt x="1111" y="136"/>
                    <a:pt x="1089" y="138"/>
                  </a:cubicBezTo>
                  <a:cubicBezTo>
                    <a:pt x="1085" y="144"/>
                    <a:pt x="1083" y="154"/>
                    <a:pt x="1081" y="161"/>
                  </a:cubicBezTo>
                  <a:cubicBezTo>
                    <a:pt x="1067" y="226"/>
                    <a:pt x="1004" y="271"/>
                    <a:pt x="937" y="284"/>
                  </a:cubicBezTo>
                  <a:cubicBezTo>
                    <a:pt x="921" y="287"/>
                    <a:pt x="904" y="289"/>
                    <a:pt x="887" y="289"/>
                  </a:cubicBezTo>
                  <a:cubicBezTo>
                    <a:pt x="838" y="289"/>
                    <a:pt x="788" y="277"/>
                    <a:pt x="741" y="262"/>
                  </a:cubicBezTo>
                  <a:cubicBezTo>
                    <a:pt x="726" y="327"/>
                    <a:pt x="669" y="376"/>
                    <a:pt x="605" y="400"/>
                  </a:cubicBezTo>
                  <a:cubicBezTo>
                    <a:pt x="542" y="422"/>
                    <a:pt x="473" y="423"/>
                    <a:pt x="406" y="425"/>
                  </a:cubicBezTo>
                  <a:cubicBezTo>
                    <a:pt x="277" y="426"/>
                    <a:pt x="147" y="428"/>
                    <a:pt x="17" y="430"/>
                  </a:cubicBezTo>
                  <a:cubicBezTo>
                    <a:pt x="11" y="432"/>
                    <a:pt x="6" y="435"/>
                    <a:pt x="1" y="437"/>
                  </a:cubicBezTo>
                  <a:cubicBezTo>
                    <a:pt x="173" y="468"/>
                    <a:pt x="340" y="530"/>
                    <a:pt x="516" y="530"/>
                  </a:cubicBezTo>
                  <a:cubicBezTo>
                    <a:pt x="536" y="530"/>
                    <a:pt x="555" y="529"/>
                    <a:pt x="575" y="528"/>
                  </a:cubicBezTo>
                  <a:cubicBezTo>
                    <a:pt x="644" y="523"/>
                    <a:pt x="727" y="504"/>
                    <a:pt x="751" y="429"/>
                  </a:cubicBezTo>
                  <a:cubicBezTo>
                    <a:pt x="770" y="403"/>
                    <a:pt x="796" y="394"/>
                    <a:pt x="825" y="394"/>
                  </a:cubicBezTo>
                  <a:cubicBezTo>
                    <a:pt x="868" y="394"/>
                    <a:pt x="916" y="413"/>
                    <a:pt x="955" y="418"/>
                  </a:cubicBezTo>
                  <a:cubicBezTo>
                    <a:pt x="985" y="424"/>
                    <a:pt x="1016" y="427"/>
                    <a:pt x="1048" y="427"/>
                  </a:cubicBezTo>
                  <a:cubicBezTo>
                    <a:pt x="1088" y="427"/>
                    <a:pt x="1129" y="422"/>
                    <a:pt x="1166" y="410"/>
                  </a:cubicBezTo>
                  <a:cubicBezTo>
                    <a:pt x="1192" y="401"/>
                    <a:pt x="1223" y="381"/>
                    <a:pt x="1224" y="350"/>
                  </a:cubicBezTo>
                  <a:cubicBezTo>
                    <a:pt x="1222" y="339"/>
                    <a:pt x="1216" y="328"/>
                    <a:pt x="1217" y="317"/>
                  </a:cubicBezTo>
                  <a:cubicBezTo>
                    <a:pt x="1215" y="269"/>
                    <a:pt x="1265" y="256"/>
                    <a:pt x="1305" y="256"/>
                  </a:cubicBezTo>
                  <a:cubicBezTo>
                    <a:pt x="1306" y="256"/>
                    <a:pt x="1308" y="256"/>
                    <a:pt x="1309" y="256"/>
                  </a:cubicBezTo>
                  <a:cubicBezTo>
                    <a:pt x="1336" y="256"/>
                    <a:pt x="1391" y="259"/>
                    <a:pt x="1457" y="259"/>
                  </a:cubicBezTo>
                  <a:cubicBezTo>
                    <a:pt x="1673" y="259"/>
                    <a:pt x="2000" y="236"/>
                    <a:pt x="1779" y="68"/>
                  </a:cubicBezTo>
                  <a:cubicBezTo>
                    <a:pt x="1750" y="43"/>
                    <a:pt x="1720" y="20"/>
                    <a:pt x="168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1"/>
            <p:cNvSpPr/>
            <p:nvPr/>
          </p:nvSpPr>
          <p:spPr>
            <a:xfrm>
              <a:off x="-23851" y="1507352"/>
              <a:ext cx="13747" cy="21254"/>
            </a:xfrm>
            <a:custGeom>
              <a:avLst/>
              <a:gdLst/>
              <a:ahLst/>
              <a:cxnLst/>
              <a:rect l="l" t="t" r="r" b="b"/>
              <a:pathLst>
                <a:path w="282" h="436" extrusionOk="0">
                  <a:moveTo>
                    <a:pt x="0" y="0"/>
                  </a:moveTo>
                  <a:lnTo>
                    <a:pt x="0" y="0"/>
                  </a:lnTo>
                  <a:cubicBezTo>
                    <a:pt x="68" y="157"/>
                    <a:pt x="124" y="347"/>
                    <a:pt x="281" y="435"/>
                  </a:cubicBezTo>
                  <a:cubicBezTo>
                    <a:pt x="252" y="269"/>
                    <a:pt x="146" y="85"/>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1"/>
            <p:cNvSpPr/>
            <p:nvPr/>
          </p:nvSpPr>
          <p:spPr>
            <a:xfrm>
              <a:off x="-42619" y="1502379"/>
              <a:ext cx="10919" cy="16720"/>
            </a:xfrm>
            <a:custGeom>
              <a:avLst/>
              <a:gdLst/>
              <a:ahLst/>
              <a:cxnLst/>
              <a:rect l="l" t="t" r="r" b="b"/>
              <a:pathLst>
                <a:path w="224" h="343" extrusionOk="0">
                  <a:moveTo>
                    <a:pt x="1" y="0"/>
                  </a:moveTo>
                  <a:lnTo>
                    <a:pt x="1" y="0"/>
                  </a:lnTo>
                  <a:cubicBezTo>
                    <a:pt x="49" y="129"/>
                    <a:pt x="80" y="291"/>
                    <a:pt x="223" y="343"/>
                  </a:cubicBezTo>
                  <a:cubicBezTo>
                    <a:pt x="178" y="213"/>
                    <a:pt x="122" y="77"/>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1"/>
            <p:cNvSpPr/>
            <p:nvPr/>
          </p:nvSpPr>
          <p:spPr>
            <a:xfrm>
              <a:off x="-32528" y="1495652"/>
              <a:ext cx="24666" cy="5118"/>
            </a:xfrm>
            <a:custGeom>
              <a:avLst/>
              <a:gdLst/>
              <a:ahLst/>
              <a:cxnLst/>
              <a:rect l="l" t="t" r="r" b="b"/>
              <a:pathLst>
                <a:path w="506" h="105" extrusionOk="0">
                  <a:moveTo>
                    <a:pt x="301" y="1"/>
                  </a:moveTo>
                  <a:cubicBezTo>
                    <a:pt x="254" y="1"/>
                    <a:pt x="207" y="5"/>
                    <a:pt x="162" y="17"/>
                  </a:cubicBezTo>
                  <a:cubicBezTo>
                    <a:pt x="138" y="22"/>
                    <a:pt x="65" y="58"/>
                    <a:pt x="0" y="81"/>
                  </a:cubicBezTo>
                  <a:cubicBezTo>
                    <a:pt x="18" y="87"/>
                    <a:pt x="35" y="92"/>
                    <a:pt x="52" y="99"/>
                  </a:cubicBezTo>
                  <a:cubicBezTo>
                    <a:pt x="89" y="102"/>
                    <a:pt x="127" y="104"/>
                    <a:pt x="165" y="104"/>
                  </a:cubicBezTo>
                  <a:cubicBezTo>
                    <a:pt x="284" y="104"/>
                    <a:pt x="402" y="84"/>
                    <a:pt x="506" y="23"/>
                  </a:cubicBezTo>
                  <a:cubicBezTo>
                    <a:pt x="439" y="10"/>
                    <a:pt x="370" y="1"/>
                    <a:pt x="30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1"/>
            <p:cNvSpPr/>
            <p:nvPr/>
          </p:nvSpPr>
          <p:spPr>
            <a:xfrm>
              <a:off x="-2792" y="1517540"/>
              <a:ext cx="19255" cy="15989"/>
            </a:xfrm>
            <a:custGeom>
              <a:avLst/>
              <a:gdLst/>
              <a:ahLst/>
              <a:cxnLst/>
              <a:rect l="l" t="t" r="r" b="b"/>
              <a:pathLst>
                <a:path w="395" h="328" extrusionOk="0">
                  <a:moveTo>
                    <a:pt x="1" y="0"/>
                  </a:moveTo>
                  <a:lnTo>
                    <a:pt x="1" y="0"/>
                  </a:lnTo>
                  <a:cubicBezTo>
                    <a:pt x="101" y="141"/>
                    <a:pt x="206" y="310"/>
                    <a:pt x="395" y="327"/>
                  </a:cubicBezTo>
                  <a:cubicBezTo>
                    <a:pt x="299" y="181"/>
                    <a:pt x="158" y="74"/>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1"/>
            <p:cNvSpPr/>
            <p:nvPr/>
          </p:nvSpPr>
          <p:spPr>
            <a:xfrm>
              <a:off x="-14394" y="1506182"/>
              <a:ext cx="30175" cy="6288"/>
            </a:xfrm>
            <a:custGeom>
              <a:avLst/>
              <a:gdLst/>
              <a:ahLst/>
              <a:cxnLst/>
              <a:rect l="l" t="t" r="r" b="b"/>
              <a:pathLst>
                <a:path w="619" h="129" extrusionOk="0">
                  <a:moveTo>
                    <a:pt x="233" y="0"/>
                  </a:moveTo>
                  <a:cubicBezTo>
                    <a:pt x="229" y="0"/>
                    <a:pt x="225" y="0"/>
                    <a:pt x="221" y="0"/>
                  </a:cubicBezTo>
                  <a:cubicBezTo>
                    <a:pt x="146" y="2"/>
                    <a:pt x="75" y="29"/>
                    <a:pt x="0" y="30"/>
                  </a:cubicBezTo>
                  <a:cubicBezTo>
                    <a:pt x="142" y="85"/>
                    <a:pt x="292" y="129"/>
                    <a:pt x="446" y="129"/>
                  </a:cubicBezTo>
                  <a:cubicBezTo>
                    <a:pt x="452" y="129"/>
                    <a:pt x="457" y="128"/>
                    <a:pt x="462" y="128"/>
                  </a:cubicBezTo>
                  <a:cubicBezTo>
                    <a:pt x="515" y="127"/>
                    <a:pt x="566" y="118"/>
                    <a:pt x="619" y="114"/>
                  </a:cubicBezTo>
                  <a:cubicBezTo>
                    <a:pt x="507" y="33"/>
                    <a:pt x="368" y="0"/>
                    <a:pt x="23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1"/>
            <p:cNvSpPr/>
            <p:nvPr/>
          </p:nvSpPr>
          <p:spPr>
            <a:xfrm>
              <a:off x="-61484" y="1492776"/>
              <a:ext cx="87356" cy="45433"/>
            </a:xfrm>
            <a:custGeom>
              <a:avLst/>
              <a:gdLst/>
              <a:ahLst/>
              <a:cxnLst/>
              <a:rect l="l" t="t" r="r" b="b"/>
              <a:pathLst>
                <a:path w="1792" h="932" extrusionOk="0">
                  <a:moveTo>
                    <a:pt x="895" y="60"/>
                  </a:moveTo>
                  <a:cubicBezTo>
                    <a:pt x="963" y="60"/>
                    <a:pt x="1033" y="69"/>
                    <a:pt x="1100" y="82"/>
                  </a:cubicBezTo>
                  <a:cubicBezTo>
                    <a:pt x="996" y="143"/>
                    <a:pt x="878" y="163"/>
                    <a:pt x="759" y="163"/>
                  </a:cubicBezTo>
                  <a:cubicBezTo>
                    <a:pt x="721" y="163"/>
                    <a:pt x="683" y="161"/>
                    <a:pt x="646" y="158"/>
                  </a:cubicBezTo>
                  <a:cubicBezTo>
                    <a:pt x="629" y="151"/>
                    <a:pt x="612" y="146"/>
                    <a:pt x="594" y="140"/>
                  </a:cubicBezTo>
                  <a:cubicBezTo>
                    <a:pt x="659" y="117"/>
                    <a:pt x="732" y="80"/>
                    <a:pt x="756" y="76"/>
                  </a:cubicBezTo>
                  <a:cubicBezTo>
                    <a:pt x="801" y="64"/>
                    <a:pt x="848" y="60"/>
                    <a:pt x="895" y="60"/>
                  </a:cubicBezTo>
                  <a:close/>
                  <a:moveTo>
                    <a:pt x="1199" y="275"/>
                  </a:moveTo>
                  <a:cubicBezTo>
                    <a:pt x="1334" y="275"/>
                    <a:pt x="1473" y="309"/>
                    <a:pt x="1585" y="389"/>
                  </a:cubicBezTo>
                  <a:cubicBezTo>
                    <a:pt x="1532" y="393"/>
                    <a:pt x="1481" y="402"/>
                    <a:pt x="1428" y="403"/>
                  </a:cubicBezTo>
                  <a:cubicBezTo>
                    <a:pt x="1423" y="403"/>
                    <a:pt x="1418" y="404"/>
                    <a:pt x="1412" y="404"/>
                  </a:cubicBezTo>
                  <a:cubicBezTo>
                    <a:pt x="1259" y="404"/>
                    <a:pt x="1108" y="360"/>
                    <a:pt x="966" y="305"/>
                  </a:cubicBezTo>
                  <a:cubicBezTo>
                    <a:pt x="1041" y="304"/>
                    <a:pt x="1112" y="277"/>
                    <a:pt x="1187" y="275"/>
                  </a:cubicBezTo>
                  <a:cubicBezTo>
                    <a:pt x="1191" y="275"/>
                    <a:pt x="1195" y="275"/>
                    <a:pt x="1199" y="275"/>
                  </a:cubicBezTo>
                  <a:close/>
                  <a:moveTo>
                    <a:pt x="388" y="197"/>
                  </a:moveTo>
                  <a:lnTo>
                    <a:pt x="388" y="197"/>
                  </a:lnTo>
                  <a:cubicBezTo>
                    <a:pt x="509" y="274"/>
                    <a:pt x="565" y="410"/>
                    <a:pt x="610" y="540"/>
                  </a:cubicBezTo>
                  <a:cubicBezTo>
                    <a:pt x="466" y="488"/>
                    <a:pt x="436" y="326"/>
                    <a:pt x="388" y="197"/>
                  </a:cubicBezTo>
                  <a:close/>
                  <a:moveTo>
                    <a:pt x="772" y="299"/>
                  </a:moveTo>
                  <a:lnTo>
                    <a:pt x="772" y="299"/>
                  </a:lnTo>
                  <a:cubicBezTo>
                    <a:pt x="918" y="384"/>
                    <a:pt x="1024" y="568"/>
                    <a:pt x="1053" y="734"/>
                  </a:cubicBezTo>
                  <a:cubicBezTo>
                    <a:pt x="896" y="646"/>
                    <a:pt x="840" y="456"/>
                    <a:pt x="772" y="299"/>
                  </a:cubicBezTo>
                  <a:close/>
                  <a:moveTo>
                    <a:pt x="1205" y="508"/>
                  </a:moveTo>
                  <a:lnTo>
                    <a:pt x="1205" y="508"/>
                  </a:lnTo>
                  <a:cubicBezTo>
                    <a:pt x="1362" y="582"/>
                    <a:pt x="1503" y="689"/>
                    <a:pt x="1599" y="835"/>
                  </a:cubicBezTo>
                  <a:cubicBezTo>
                    <a:pt x="1410" y="818"/>
                    <a:pt x="1305" y="649"/>
                    <a:pt x="1205" y="508"/>
                  </a:cubicBezTo>
                  <a:close/>
                  <a:moveTo>
                    <a:pt x="999" y="1"/>
                  </a:moveTo>
                  <a:cubicBezTo>
                    <a:pt x="849" y="1"/>
                    <a:pt x="701" y="18"/>
                    <a:pt x="570" y="100"/>
                  </a:cubicBezTo>
                  <a:cubicBezTo>
                    <a:pt x="557" y="106"/>
                    <a:pt x="541" y="115"/>
                    <a:pt x="525" y="119"/>
                  </a:cubicBezTo>
                  <a:cubicBezTo>
                    <a:pt x="417" y="88"/>
                    <a:pt x="307" y="69"/>
                    <a:pt x="203" y="69"/>
                  </a:cubicBezTo>
                  <a:cubicBezTo>
                    <a:pt x="141" y="69"/>
                    <a:pt x="81" y="76"/>
                    <a:pt x="25" y="91"/>
                  </a:cubicBezTo>
                  <a:cubicBezTo>
                    <a:pt x="1" y="97"/>
                    <a:pt x="8" y="133"/>
                    <a:pt x="29" y="133"/>
                  </a:cubicBezTo>
                  <a:cubicBezTo>
                    <a:pt x="32" y="133"/>
                    <a:pt x="34" y="132"/>
                    <a:pt x="37" y="131"/>
                  </a:cubicBezTo>
                  <a:cubicBezTo>
                    <a:pt x="125" y="139"/>
                    <a:pt x="213" y="149"/>
                    <a:pt x="300" y="164"/>
                  </a:cubicBezTo>
                  <a:cubicBezTo>
                    <a:pt x="307" y="242"/>
                    <a:pt x="305" y="327"/>
                    <a:pt x="346" y="395"/>
                  </a:cubicBezTo>
                  <a:cubicBezTo>
                    <a:pt x="410" y="491"/>
                    <a:pt x="505" y="570"/>
                    <a:pt x="612" y="613"/>
                  </a:cubicBezTo>
                  <a:cubicBezTo>
                    <a:pt x="626" y="617"/>
                    <a:pt x="639" y="618"/>
                    <a:pt x="649" y="618"/>
                  </a:cubicBezTo>
                  <a:cubicBezTo>
                    <a:pt x="787" y="618"/>
                    <a:pt x="636" y="366"/>
                    <a:pt x="588" y="307"/>
                  </a:cubicBezTo>
                  <a:cubicBezTo>
                    <a:pt x="559" y="269"/>
                    <a:pt x="524" y="233"/>
                    <a:pt x="486" y="203"/>
                  </a:cubicBezTo>
                  <a:lnTo>
                    <a:pt x="486" y="203"/>
                  </a:lnTo>
                  <a:cubicBezTo>
                    <a:pt x="552" y="220"/>
                    <a:pt x="618" y="239"/>
                    <a:pt x="682" y="262"/>
                  </a:cubicBezTo>
                  <a:cubicBezTo>
                    <a:pt x="703" y="299"/>
                    <a:pt x="707" y="345"/>
                    <a:pt x="717" y="389"/>
                  </a:cubicBezTo>
                  <a:cubicBezTo>
                    <a:pt x="727" y="597"/>
                    <a:pt x="870" y="767"/>
                    <a:pt x="1060" y="839"/>
                  </a:cubicBezTo>
                  <a:cubicBezTo>
                    <a:pt x="1078" y="849"/>
                    <a:pt x="1098" y="859"/>
                    <a:pt x="1119" y="859"/>
                  </a:cubicBezTo>
                  <a:cubicBezTo>
                    <a:pt x="1128" y="859"/>
                    <a:pt x="1136" y="857"/>
                    <a:pt x="1145" y="853"/>
                  </a:cubicBezTo>
                  <a:cubicBezTo>
                    <a:pt x="1224" y="801"/>
                    <a:pt x="1121" y="670"/>
                    <a:pt x="1094" y="608"/>
                  </a:cubicBezTo>
                  <a:cubicBezTo>
                    <a:pt x="1063" y="543"/>
                    <a:pt x="1018" y="459"/>
                    <a:pt x="961" y="390"/>
                  </a:cubicBezTo>
                  <a:lnTo>
                    <a:pt x="961" y="390"/>
                  </a:lnTo>
                  <a:cubicBezTo>
                    <a:pt x="1005" y="415"/>
                    <a:pt x="1048" y="441"/>
                    <a:pt x="1092" y="466"/>
                  </a:cubicBezTo>
                  <a:cubicBezTo>
                    <a:pt x="1127" y="528"/>
                    <a:pt x="1136" y="602"/>
                    <a:pt x="1186" y="655"/>
                  </a:cubicBezTo>
                  <a:cubicBezTo>
                    <a:pt x="1305" y="805"/>
                    <a:pt x="1494" y="885"/>
                    <a:pt x="1674" y="930"/>
                  </a:cubicBezTo>
                  <a:cubicBezTo>
                    <a:pt x="1680" y="931"/>
                    <a:pt x="1686" y="932"/>
                    <a:pt x="1691" y="932"/>
                  </a:cubicBezTo>
                  <a:cubicBezTo>
                    <a:pt x="1744" y="932"/>
                    <a:pt x="1778" y="868"/>
                    <a:pt x="1745" y="822"/>
                  </a:cubicBezTo>
                  <a:cubicBezTo>
                    <a:pt x="1727" y="798"/>
                    <a:pt x="1706" y="778"/>
                    <a:pt x="1686" y="756"/>
                  </a:cubicBezTo>
                  <a:cubicBezTo>
                    <a:pt x="1602" y="669"/>
                    <a:pt x="1503" y="599"/>
                    <a:pt x="1398" y="539"/>
                  </a:cubicBezTo>
                  <a:cubicBezTo>
                    <a:pt x="1329" y="503"/>
                    <a:pt x="1253" y="459"/>
                    <a:pt x="1174" y="455"/>
                  </a:cubicBezTo>
                  <a:cubicBezTo>
                    <a:pt x="1159" y="440"/>
                    <a:pt x="1142" y="426"/>
                    <a:pt x="1125" y="413"/>
                  </a:cubicBezTo>
                  <a:lnTo>
                    <a:pt x="1125" y="413"/>
                  </a:lnTo>
                  <a:cubicBezTo>
                    <a:pt x="1268" y="460"/>
                    <a:pt x="1420" y="484"/>
                    <a:pt x="1570" y="491"/>
                  </a:cubicBezTo>
                  <a:cubicBezTo>
                    <a:pt x="1575" y="490"/>
                    <a:pt x="1580" y="490"/>
                    <a:pt x="1586" y="490"/>
                  </a:cubicBezTo>
                  <a:cubicBezTo>
                    <a:pt x="1606" y="490"/>
                    <a:pt x="1631" y="492"/>
                    <a:pt x="1657" y="492"/>
                  </a:cubicBezTo>
                  <a:cubicBezTo>
                    <a:pt x="1724" y="492"/>
                    <a:pt x="1792" y="481"/>
                    <a:pt x="1770" y="401"/>
                  </a:cubicBezTo>
                  <a:cubicBezTo>
                    <a:pt x="1673" y="282"/>
                    <a:pt x="1489" y="249"/>
                    <a:pt x="1343" y="227"/>
                  </a:cubicBezTo>
                  <a:cubicBezTo>
                    <a:pt x="1308" y="223"/>
                    <a:pt x="1272" y="221"/>
                    <a:pt x="1237" y="221"/>
                  </a:cubicBezTo>
                  <a:cubicBezTo>
                    <a:pt x="1121" y="221"/>
                    <a:pt x="1004" y="239"/>
                    <a:pt x="889" y="250"/>
                  </a:cubicBezTo>
                  <a:lnTo>
                    <a:pt x="861" y="250"/>
                  </a:lnTo>
                  <a:cubicBezTo>
                    <a:pt x="840" y="239"/>
                    <a:pt x="817" y="228"/>
                    <a:pt x="795" y="218"/>
                  </a:cubicBezTo>
                  <a:lnTo>
                    <a:pt x="795" y="218"/>
                  </a:lnTo>
                  <a:cubicBezTo>
                    <a:pt x="827" y="221"/>
                    <a:pt x="853" y="223"/>
                    <a:pt x="865" y="223"/>
                  </a:cubicBezTo>
                  <a:cubicBezTo>
                    <a:pt x="867" y="223"/>
                    <a:pt x="869" y="223"/>
                    <a:pt x="870" y="223"/>
                  </a:cubicBezTo>
                  <a:cubicBezTo>
                    <a:pt x="881" y="224"/>
                    <a:pt x="892" y="224"/>
                    <a:pt x="902" y="224"/>
                  </a:cubicBezTo>
                  <a:cubicBezTo>
                    <a:pt x="1014" y="224"/>
                    <a:pt x="1120" y="181"/>
                    <a:pt x="1219" y="132"/>
                  </a:cubicBezTo>
                  <a:cubicBezTo>
                    <a:pt x="1234" y="126"/>
                    <a:pt x="1250" y="118"/>
                    <a:pt x="1258" y="104"/>
                  </a:cubicBezTo>
                  <a:cubicBezTo>
                    <a:pt x="1297" y="36"/>
                    <a:pt x="1213" y="5"/>
                    <a:pt x="1159" y="5"/>
                  </a:cubicBezTo>
                  <a:cubicBezTo>
                    <a:pt x="1158" y="5"/>
                    <a:pt x="1157" y="5"/>
                    <a:pt x="1156" y="5"/>
                  </a:cubicBezTo>
                  <a:cubicBezTo>
                    <a:pt x="1104" y="3"/>
                    <a:pt x="1052" y="1"/>
                    <a:pt x="99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1"/>
            <p:cNvSpPr/>
            <p:nvPr/>
          </p:nvSpPr>
          <p:spPr>
            <a:xfrm>
              <a:off x="-119737" y="1413659"/>
              <a:ext cx="103296" cy="48748"/>
            </a:xfrm>
            <a:custGeom>
              <a:avLst/>
              <a:gdLst/>
              <a:ahLst/>
              <a:cxnLst/>
              <a:rect l="l" t="t" r="r" b="b"/>
              <a:pathLst>
                <a:path w="2119" h="1000" extrusionOk="0">
                  <a:moveTo>
                    <a:pt x="1603" y="0"/>
                  </a:moveTo>
                  <a:cubicBezTo>
                    <a:pt x="1505" y="0"/>
                    <a:pt x="1413" y="29"/>
                    <a:pt x="1334" y="118"/>
                  </a:cubicBezTo>
                  <a:cubicBezTo>
                    <a:pt x="1270" y="188"/>
                    <a:pt x="1224" y="275"/>
                    <a:pt x="1153" y="341"/>
                  </a:cubicBezTo>
                  <a:cubicBezTo>
                    <a:pt x="1066" y="424"/>
                    <a:pt x="948" y="469"/>
                    <a:pt x="828" y="471"/>
                  </a:cubicBezTo>
                  <a:cubicBezTo>
                    <a:pt x="821" y="471"/>
                    <a:pt x="814" y="471"/>
                    <a:pt x="806" y="471"/>
                  </a:cubicBezTo>
                  <a:cubicBezTo>
                    <a:pt x="701" y="471"/>
                    <a:pt x="594" y="442"/>
                    <a:pt x="489" y="442"/>
                  </a:cubicBezTo>
                  <a:cubicBezTo>
                    <a:pt x="447" y="442"/>
                    <a:pt x="406" y="447"/>
                    <a:pt x="365" y="459"/>
                  </a:cubicBezTo>
                  <a:cubicBezTo>
                    <a:pt x="142" y="523"/>
                    <a:pt x="1" y="786"/>
                    <a:pt x="113" y="999"/>
                  </a:cubicBezTo>
                  <a:cubicBezTo>
                    <a:pt x="221" y="707"/>
                    <a:pt x="490" y="648"/>
                    <a:pt x="763" y="648"/>
                  </a:cubicBezTo>
                  <a:cubicBezTo>
                    <a:pt x="798" y="648"/>
                    <a:pt x="833" y="649"/>
                    <a:pt x="867" y="650"/>
                  </a:cubicBezTo>
                  <a:cubicBezTo>
                    <a:pt x="1001" y="644"/>
                    <a:pt x="1148" y="622"/>
                    <a:pt x="1238" y="517"/>
                  </a:cubicBezTo>
                  <a:cubicBezTo>
                    <a:pt x="1379" y="344"/>
                    <a:pt x="1558" y="174"/>
                    <a:pt x="1794" y="156"/>
                  </a:cubicBezTo>
                  <a:cubicBezTo>
                    <a:pt x="1903" y="144"/>
                    <a:pt x="2015" y="139"/>
                    <a:pt x="2118" y="98"/>
                  </a:cubicBezTo>
                  <a:cubicBezTo>
                    <a:pt x="1953" y="85"/>
                    <a:pt x="1770" y="0"/>
                    <a:pt x="160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1"/>
            <p:cNvSpPr/>
            <p:nvPr/>
          </p:nvSpPr>
          <p:spPr>
            <a:xfrm>
              <a:off x="-112961" y="1418826"/>
              <a:ext cx="102955" cy="50746"/>
            </a:xfrm>
            <a:custGeom>
              <a:avLst/>
              <a:gdLst/>
              <a:ahLst/>
              <a:cxnLst/>
              <a:rect l="l" t="t" r="r" b="b"/>
              <a:pathLst>
                <a:path w="2112" h="1041" extrusionOk="0">
                  <a:moveTo>
                    <a:pt x="2112" y="0"/>
                  </a:moveTo>
                  <a:lnTo>
                    <a:pt x="2112" y="0"/>
                  </a:lnTo>
                  <a:cubicBezTo>
                    <a:pt x="1894" y="232"/>
                    <a:pt x="1491" y="36"/>
                    <a:pt x="1286" y="294"/>
                  </a:cubicBezTo>
                  <a:cubicBezTo>
                    <a:pt x="1143" y="480"/>
                    <a:pt x="1105" y="604"/>
                    <a:pt x="841" y="622"/>
                  </a:cubicBezTo>
                  <a:cubicBezTo>
                    <a:pt x="528" y="642"/>
                    <a:pt x="179" y="623"/>
                    <a:pt x="0" y="936"/>
                  </a:cubicBezTo>
                  <a:cubicBezTo>
                    <a:pt x="49" y="1011"/>
                    <a:pt x="135" y="1040"/>
                    <a:pt x="220" y="1040"/>
                  </a:cubicBezTo>
                  <a:cubicBezTo>
                    <a:pt x="229" y="1040"/>
                    <a:pt x="237" y="1040"/>
                    <a:pt x="246" y="1039"/>
                  </a:cubicBezTo>
                  <a:cubicBezTo>
                    <a:pt x="566" y="1032"/>
                    <a:pt x="582" y="779"/>
                    <a:pt x="889" y="779"/>
                  </a:cubicBezTo>
                  <a:cubicBezTo>
                    <a:pt x="921" y="779"/>
                    <a:pt x="956" y="782"/>
                    <a:pt x="995" y="788"/>
                  </a:cubicBezTo>
                  <a:cubicBezTo>
                    <a:pt x="1022" y="791"/>
                    <a:pt x="1050" y="793"/>
                    <a:pt x="1077" y="793"/>
                  </a:cubicBezTo>
                  <a:cubicBezTo>
                    <a:pt x="1129" y="793"/>
                    <a:pt x="1181" y="786"/>
                    <a:pt x="1230" y="763"/>
                  </a:cubicBezTo>
                  <a:cubicBezTo>
                    <a:pt x="1398" y="690"/>
                    <a:pt x="1377" y="483"/>
                    <a:pt x="1486" y="365"/>
                  </a:cubicBezTo>
                  <a:cubicBezTo>
                    <a:pt x="1543" y="306"/>
                    <a:pt x="1631" y="297"/>
                    <a:pt x="1707" y="280"/>
                  </a:cubicBezTo>
                  <a:cubicBezTo>
                    <a:pt x="1925" y="239"/>
                    <a:pt x="2004" y="200"/>
                    <a:pt x="211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1"/>
            <p:cNvSpPr/>
            <p:nvPr/>
          </p:nvSpPr>
          <p:spPr>
            <a:xfrm>
              <a:off x="-128853" y="1381729"/>
              <a:ext cx="124599" cy="92474"/>
            </a:xfrm>
            <a:custGeom>
              <a:avLst/>
              <a:gdLst/>
              <a:ahLst/>
              <a:cxnLst/>
              <a:rect l="l" t="t" r="r" b="b"/>
              <a:pathLst>
                <a:path w="2556" h="1897" extrusionOk="0">
                  <a:moveTo>
                    <a:pt x="1789" y="656"/>
                  </a:moveTo>
                  <a:cubicBezTo>
                    <a:pt x="1956" y="656"/>
                    <a:pt x="2139" y="740"/>
                    <a:pt x="2305" y="753"/>
                  </a:cubicBezTo>
                  <a:cubicBezTo>
                    <a:pt x="2201" y="794"/>
                    <a:pt x="2090" y="799"/>
                    <a:pt x="1981" y="811"/>
                  </a:cubicBezTo>
                  <a:cubicBezTo>
                    <a:pt x="1745" y="829"/>
                    <a:pt x="1566" y="999"/>
                    <a:pt x="1425" y="1172"/>
                  </a:cubicBezTo>
                  <a:cubicBezTo>
                    <a:pt x="1335" y="1277"/>
                    <a:pt x="1188" y="1299"/>
                    <a:pt x="1054" y="1305"/>
                  </a:cubicBezTo>
                  <a:cubicBezTo>
                    <a:pt x="1020" y="1304"/>
                    <a:pt x="985" y="1303"/>
                    <a:pt x="950" y="1303"/>
                  </a:cubicBezTo>
                  <a:cubicBezTo>
                    <a:pt x="677" y="1303"/>
                    <a:pt x="408" y="1362"/>
                    <a:pt x="300" y="1654"/>
                  </a:cubicBezTo>
                  <a:cubicBezTo>
                    <a:pt x="188" y="1441"/>
                    <a:pt x="329" y="1178"/>
                    <a:pt x="552" y="1114"/>
                  </a:cubicBezTo>
                  <a:cubicBezTo>
                    <a:pt x="593" y="1102"/>
                    <a:pt x="634" y="1097"/>
                    <a:pt x="676" y="1097"/>
                  </a:cubicBezTo>
                  <a:cubicBezTo>
                    <a:pt x="781" y="1097"/>
                    <a:pt x="888" y="1126"/>
                    <a:pt x="993" y="1126"/>
                  </a:cubicBezTo>
                  <a:cubicBezTo>
                    <a:pt x="1001" y="1126"/>
                    <a:pt x="1008" y="1126"/>
                    <a:pt x="1015" y="1126"/>
                  </a:cubicBezTo>
                  <a:cubicBezTo>
                    <a:pt x="1135" y="1124"/>
                    <a:pt x="1253" y="1079"/>
                    <a:pt x="1340" y="996"/>
                  </a:cubicBezTo>
                  <a:cubicBezTo>
                    <a:pt x="1411" y="930"/>
                    <a:pt x="1457" y="843"/>
                    <a:pt x="1521" y="773"/>
                  </a:cubicBezTo>
                  <a:cubicBezTo>
                    <a:pt x="1600" y="684"/>
                    <a:pt x="1692" y="656"/>
                    <a:pt x="1789" y="656"/>
                  </a:cubicBezTo>
                  <a:close/>
                  <a:moveTo>
                    <a:pt x="2438" y="761"/>
                  </a:moveTo>
                  <a:lnTo>
                    <a:pt x="2438" y="761"/>
                  </a:lnTo>
                  <a:cubicBezTo>
                    <a:pt x="2330" y="961"/>
                    <a:pt x="2251" y="1000"/>
                    <a:pt x="2032" y="1041"/>
                  </a:cubicBezTo>
                  <a:cubicBezTo>
                    <a:pt x="1957" y="1058"/>
                    <a:pt x="1869" y="1067"/>
                    <a:pt x="1812" y="1126"/>
                  </a:cubicBezTo>
                  <a:cubicBezTo>
                    <a:pt x="1703" y="1244"/>
                    <a:pt x="1724" y="1451"/>
                    <a:pt x="1555" y="1524"/>
                  </a:cubicBezTo>
                  <a:cubicBezTo>
                    <a:pt x="1507" y="1547"/>
                    <a:pt x="1455" y="1554"/>
                    <a:pt x="1403" y="1554"/>
                  </a:cubicBezTo>
                  <a:cubicBezTo>
                    <a:pt x="1376" y="1554"/>
                    <a:pt x="1348" y="1552"/>
                    <a:pt x="1321" y="1549"/>
                  </a:cubicBezTo>
                  <a:cubicBezTo>
                    <a:pt x="1282" y="1543"/>
                    <a:pt x="1247" y="1540"/>
                    <a:pt x="1215" y="1540"/>
                  </a:cubicBezTo>
                  <a:cubicBezTo>
                    <a:pt x="908" y="1540"/>
                    <a:pt x="892" y="1793"/>
                    <a:pt x="572" y="1800"/>
                  </a:cubicBezTo>
                  <a:cubicBezTo>
                    <a:pt x="563" y="1801"/>
                    <a:pt x="555" y="1801"/>
                    <a:pt x="546" y="1801"/>
                  </a:cubicBezTo>
                  <a:cubicBezTo>
                    <a:pt x="460" y="1801"/>
                    <a:pt x="374" y="1772"/>
                    <a:pt x="326" y="1697"/>
                  </a:cubicBezTo>
                  <a:cubicBezTo>
                    <a:pt x="505" y="1384"/>
                    <a:pt x="854" y="1403"/>
                    <a:pt x="1167" y="1383"/>
                  </a:cubicBezTo>
                  <a:cubicBezTo>
                    <a:pt x="1431" y="1365"/>
                    <a:pt x="1468" y="1241"/>
                    <a:pt x="1611" y="1055"/>
                  </a:cubicBezTo>
                  <a:cubicBezTo>
                    <a:pt x="1817" y="797"/>
                    <a:pt x="2219" y="993"/>
                    <a:pt x="2438" y="761"/>
                  </a:cubicBezTo>
                  <a:close/>
                  <a:moveTo>
                    <a:pt x="1531" y="0"/>
                  </a:moveTo>
                  <a:cubicBezTo>
                    <a:pt x="1468" y="0"/>
                    <a:pt x="1419" y="80"/>
                    <a:pt x="1474" y="137"/>
                  </a:cubicBezTo>
                  <a:cubicBezTo>
                    <a:pt x="1472" y="141"/>
                    <a:pt x="1470" y="144"/>
                    <a:pt x="1470" y="149"/>
                  </a:cubicBezTo>
                  <a:cubicBezTo>
                    <a:pt x="1446" y="293"/>
                    <a:pt x="1388" y="432"/>
                    <a:pt x="1307" y="553"/>
                  </a:cubicBezTo>
                  <a:cubicBezTo>
                    <a:pt x="1306" y="552"/>
                    <a:pt x="1304" y="550"/>
                    <a:pt x="1303" y="548"/>
                  </a:cubicBezTo>
                  <a:cubicBezTo>
                    <a:pt x="1279" y="532"/>
                    <a:pt x="1256" y="519"/>
                    <a:pt x="1235" y="498"/>
                  </a:cubicBezTo>
                  <a:cubicBezTo>
                    <a:pt x="1155" y="426"/>
                    <a:pt x="1112" y="304"/>
                    <a:pt x="1149" y="200"/>
                  </a:cubicBezTo>
                  <a:cubicBezTo>
                    <a:pt x="1153" y="194"/>
                    <a:pt x="1155" y="187"/>
                    <a:pt x="1158" y="179"/>
                  </a:cubicBezTo>
                  <a:cubicBezTo>
                    <a:pt x="1207" y="169"/>
                    <a:pt x="1238" y="99"/>
                    <a:pt x="1178" y="72"/>
                  </a:cubicBezTo>
                  <a:cubicBezTo>
                    <a:pt x="1169" y="57"/>
                    <a:pt x="1155" y="50"/>
                    <a:pt x="1140" y="50"/>
                  </a:cubicBezTo>
                  <a:cubicBezTo>
                    <a:pt x="1111" y="50"/>
                    <a:pt x="1078" y="76"/>
                    <a:pt x="1078" y="109"/>
                  </a:cubicBezTo>
                  <a:cubicBezTo>
                    <a:pt x="1077" y="126"/>
                    <a:pt x="1084" y="143"/>
                    <a:pt x="1095" y="155"/>
                  </a:cubicBezTo>
                  <a:cubicBezTo>
                    <a:pt x="1091" y="169"/>
                    <a:pt x="1091" y="184"/>
                    <a:pt x="1090" y="196"/>
                  </a:cubicBezTo>
                  <a:cubicBezTo>
                    <a:pt x="1089" y="342"/>
                    <a:pt x="1155" y="508"/>
                    <a:pt x="1280" y="589"/>
                  </a:cubicBezTo>
                  <a:lnTo>
                    <a:pt x="1282" y="589"/>
                  </a:lnTo>
                  <a:cubicBezTo>
                    <a:pt x="1279" y="593"/>
                    <a:pt x="1276" y="597"/>
                    <a:pt x="1273" y="602"/>
                  </a:cubicBezTo>
                  <a:cubicBezTo>
                    <a:pt x="1171" y="750"/>
                    <a:pt x="1063" y="894"/>
                    <a:pt x="930" y="1016"/>
                  </a:cubicBezTo>
                  <a:cubicBezTo>
                    <a:pt x="903" y="1016"/>
                    <a:pt x="876" y="1014"/>
                    <a:pt x="848" y="1013"/>
                  </a:cubicBezTo>
                  <a:cubicBezTo>
                    <a:pt x="810" y="1009"/>
                    <a:pt x="774" y="1008"/>
                    <a:pt x="739" y="1008"/>
                  </a:cubicBezTo>
                  <a:cubicBezTo>
                    <a:pt x="10" y="1008"/>
                    <a:pt x="1" y="1827"/>
                    <a:pt x="477" y="1893"/>
                  </a:cubicBezTo>
                  <a:cubicBezTo>
                    <a:pt x="501" y="1895"/>
                    <a:pt x="525" y="1897"/>
                    <a:pt x="550" y="1897"/>
                  </a:cubicBezTo>
                  <a:cubicBezTo>
                    <a:pt x="647" y="1897"/>
                    <a:pt x="744" y="1875"/>
                    <a:pt x="831" y="1828"/>
                  </a:cubicBezTo>
                  <a:cubicBezTo>
                    <a:pt x="935" y="1777"/>
                    <a:pt x="1011" y="1672"/>
                    <a:pt x="1134" y="1658"/>
                  </a:cubicBezTo>
                  <a:cubicBezTo>
                    <a:pt x="1163" y="1654"/>
                    <a:pt x="1192" y="1653"/>
                    <a:pt x="1220" y="1653"/>
                  </a:cubicBezTo>
                  <a:cubicBezTo>
                    <a:pt x="1265" y="1653"/>
                    <a:pt x="1310" y="1656"/>
                    <a:pt x="1354" y="1656"/>
                  </a:cubicBezTo>
                  <a:cubicBezTo>
                    <a:pt x="1388" y="1656"/>
                    <a:pt x="1422" y="1654"/>
                    <a:pt x="1456" y="1648"/>
                  </a:cubicBezTo>
                  <a:cubicBezTo>
                    <a:pt x="1631" y="1617"/>
                    <a:pt x="1752" y="1464"/>
                    <a:pt x="1820" y="1309"/>
                  </a:cubicBezTo>
                  <a:cubicBezTo>
                    <a:pt x="1900" y="969"/>
                    <a:pt x="2243" y="1165"/>
                    <a:pt x="2430" y="964"/>
                  </a:cubicBezTo>
                  <a:cubicBezTo>
                    <a:pt x="2476" y="927"/>
                    <a:pt x="2555" y="663"/>
                    <a:pt x="2465" y="659"/>
                  </a:cubicBezTo>
                  <a:lnTo>
                    <a:pt x="2465" y="659"/>
                  </a:lnTo>
                  <a:cubicBezTo>
                    <a:pt x="2423" y="676"/>
                    <a:pt x="2380" y="682"/>
                    <a:pt x="2337" y="682"/>
                  </a:cubicBezTo>
                  <a:cubicBezTo>
                    <a:pt x="2241" y="682"/>
                    <a:pt x="2144" y="649"/>
                    <a:pt x="2058" y="608"/>
                  </a:cubicBezTo>
                  <a:cubicBezTo>
                    <a:pt x="1987" y="568"/>
                    <a:pt x="1913" y="550"/>
                    <a:pt x="1840" y="550"/>
                  </a:cubicBezTo>
                  <a:cubicBezTo>
                    <a:pt x="1725" y="550"/>
                    <a:pt x="1612" y="596"/>
                    <a:pt x="1514" y="676"/>
                  </a:cubicBezTo>
                  <a:cubicBezTo>
                    <a:pt x="1422" y="751"/>
                    <a:pt x="1364" y="861"/>
                    <a:pt x="1265" y="927"/>
                  </a:cubicBezTo>
                  <a:cubicBezTo>
                    <a:pt x="1182" y="985"/>
                    <a:pt x="1087" y="1008"/>
                    <a:pt x="989" y="1014"/>
                  </a:cubicBezTo>
                  <a:cubicBezTo>
                    <a:pt x="1151" y="889"/>
                    <a:pt x="1324" y="651"/>
                    <a:pt x="1430" y="434"/>
                  </a:cubicBezTo>
                  <a:cubicBezTo>
                    <a:pt x="1442" y="439"/>
                    <a:pt x="1454" y="441"/>
                    <a:pt x="1467" y="441"/>
                  </a:cubicBezTo>
                  <a:cubicBezTo>
                    <a:pt x="1552" y="439"/>
                    <a:pt x="1639" y="414"/>
                    <a:pt x="1713" y="372"/>
                  </a:cubicBezTo>
                  <a:cubicBezTo>
                    <a:pt x="1737" y="357"/>
                    <a:pt x="1776" y="331"/>
                    <a:pt x="1794" y="301"/>
                  </a:cubicBezTo>
                  <a:cubicBezTo>
                    <a:pt x="1796" y="301"/>
                    <a:pt x="1798" y="302"/>
                    <a:pt x="1800" y="302"/>
                  </a:cubicBezTo>
                  <a:cubicBezTo>
                    <a:pt x="1804" y="303"/>
                    <a:pt x="1807" y="304"/>
                    <a:pt x="1811" y="304"/>
                  </a:cubicBezTo>
                  <a:cubicBezTo>
                    <a:pt x="1862" y="304"/>
                    <a:pt x="1904" y="215"/>
                    <a:pt x="1839" y="202"/>
                  </a:cubicBezTo>
                  <a:cubicBezTo>
                    <a:pt x="1826" y="193"/>
                    <a:pt x="1815" y="189"/>
                    <a:pt x="1804" y="189"/>
                  </a:cubicBezTo>
                  <a:cubicBezTo>
                    <a:pt x="1773" y="189"/>
                    <a:pt x="1752" y="220"/>
                    <a:pt x="1753" y="251"/>
                  </a:cubicBezTo>
                  <a:cubicBezTo>
                    <a:pt x="1735" y="275"/>
                    <a:pt x="1717" y="299"/>
                    <a:pt x="1696" y="321"/>
                  </a:cubicBezTo>
                  <a:cubicBezTo>
                    <a:pt x="1651" y="366"/>
                    <a:pt x="1587" y="383"/>
                    <a:pt x="1525" y="392"/>
                  </a:cubicBezTo>
                  <a:cubicBezTo>
                    <a:pt x="1508" y="394"/>
                    <a:pt x="1491" y="397"/>
                    <a:pt x="1474" y="397"/>
                  </a:cubicBezTo>
                  <a:cubicBezTo>
                    <a:pt x="1465" y="397"/>
                    <a:pt x="1457" y="396"/>
                    <a:pt x="1448" y="394"/>
                  </a:cubicBezTo>
                  <a:cubicBezTo>
                    <a:pt x="1487" y="310"/>
                    <a:pt x="1514" y="230"/>
                    <a:pt x="1525" y="163"/>
                  </a:cubicBezTo>
                  <a:cubicBezTo>
                    <a:pt x="1526" y="163"/>
                    <a:pt x="1527" y="163"/>
                    <a:pt x="1529" y="163"/>
                  </a:cubicBezTo>
                  <a:cubicBezTo>
                    <a:pt x="1586" y="163"/>
                    <a:pt x="1639" y="93"/>
                    <a:pt x="1603" y="39"/>
                  </a:cubicBezTo>
                  <a:cubicBezTo>
                    <a:pt x="1580" y="11"/>
                    <a:pt x="1555" y="0"/>
                    <a:pt x="153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1"/>
            <p:cNvSpPr/>
            <p:nvPr/>
          </p:nvSpPr>
          <p:spPr>
            <a:xfrm>
              <a:off x="-246578" y="1358038"/>
              <a:ext cx="60642" cy="86283"/>
            </a:xfrm>
            <a:custGeom>
              <a:avLst/>
              <a:gdLst/>
              <a:ahLst/>
              <a:cxnLst/>
              <a:rect l="l" t="t" r="r" b="b"/>
              <a:pathLst>
                <a:path w="1244" h="1770" extrusionOk="0">
                  <a:moveTo>
                    <a:pt x="40" y="0"/>
                  </a:moveTo>
                  <a:cubicBezTo>
                    <a:pt x="26" y="0"/>
                    <a:pt x="12" y="2"/>
                    <a:pt x="0" y="6"/>
                  </a:cubicBezTo>
                  <a:cubicBezTo>
                    <a:pt x="493" y="239"/>
                    <a:pt x="825" y="1097"/>
                    <a:pt x="896" y="1593"/>
                  </a:cubicBezTo>
                  <a:cubicBezTo>
                    <a:pt x="905" y="1651"/>
                    <a:pt x="912" y="1711"/>
                    <a:pt x="917" y="1769"/>
                  </a:cubicBezTo>
                  <a:cubicBezTo>
                    <a:pt x="1077" y="1679"/>
                    <a:pt x="1125" y="1474"/>
                    <a:pt x="1170" y="1305"/>
                  </a:cubicBezTo>
                  <a:cubicBezTo>
                    <a:pt x="1197" y="1196"/>
                    <a:pt x="1244" y="997"/>
                    <a:pt x="1097" y="961"/>
                  </a:cubicBezTo>
                  <a:cubicBezTo>
                    <a:pt x="1094" y="960"/>
                    <a:pt x="1092" y="960"/>
                    <a:pt x="1090" y="960"/>
                  </a:cubicBezTo>
                  <a:cubicBezTo>
                    <a:pt x="1045" y="960"/>
                    <a:pt x="1008" y="997"/>
                    <a:pt x="965" y="997"/>
                  </a:cubicBezTo>
                  <a:cubicBezTo>
                    <a:pt x="962" y="997"/>
                    <a:pt x="959" y="997"/>
                    <a:pt x="956" y="996"/>
                  </a:cubicBezTo>
                  <a:cubicBezTo>
                    <a:pt x="872" y="953"/>
                    <a:pt x="919" y="786"/>
                    <a:pt x="912" y="707"/>
                  </a:cubicBezTo>
                  <a:cubicBezTo>
                    <a:pt x="911" y="616"/>
                    <a:pt x="894" y="421"/>
                    <a:pt x="776" y="421"/>
                  </a:cubicBezTo>
                  <a:cubicBezTo>
                    <a:pt x="769" y="421"/>
                    <a:pt x="763" y="422"/>
                    <a:pt x="756" y="423"/>
                  </a:cubicBezTo>
                  <a:cubicBezTo>
                    <a:pt x="723" y="431"/>
                    <a:pt x="694" y="454"/>
                    <a:pt x="673" y="482"/>
                  </a:cubicBezTo>
                  <a:cubicBezTo>
                    <a:pt x="662" y="500"/>
                    <a:pt x="644" y="510"/>
                    <a:pt x="626" y="510"/>
                  </a:cubicBezTo>
                  <a:cubicBezTo>
                    <a:pt x="609" y="510"/>
                    <a:pt x="592" y="501"/>
                    <a:pt x="581" y="482"/>
                  </a:cubicBezTo>
                  <a:cubicBezTo>
                    <a:pt x="481" y="315"/>
                    <a:pt x="363" y="147"/>
                    <a:pt x="192" y="47"/>
                  </a:cubicBezTo>
                  <a:cubicBezTo>
                    <a:pt x="148" y="21"/>
                    <a:pt x="90" y="0"/>
                    <a:pt x="4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1"/>
            <p:cNvSpPr/>
            <p:nvPr/>
          </p:nvSpPr>
          <p:spPr>
            <a:xfrm>
              <a:off x="-249698" y="1361304"/>
              <a:ext cx="46456" cy="84284"/>
            </a:xfrm>
            <a:custGeom>
              <a:avLst/>
              <a:gdLst/>
              <a:ahLst/>
              <a:cxnLst/>
              <a:rect l="l" t="t" r="r" b="b"/>
              <a:pathLst>
                <a:path w="953" h="1729" extrusionOk="0">
                  <a:moveTo>
                    <a:pt x="5" y="1"/>
                  </a:moveTo>
                  <a:cubicBezTo>
                    <a:pt x="4" y="4"/>
                    <a:pt x="3" y="8"/>
                    <a:pt x="2" y="12"/>
                  </a:cubicBezTo>
                  <a:cubicBezTo>
                    <a:pt x="0" y="25"/>
                    <a:pt x="0" y="41"/>
                    <a:pt x="1" y="59"/>
                  </a:cubicBezTo>
                  <a:cubicBezTo>
                    <a:pt x="3" y="220"/>
                    <a:pt x="71" y="388"/>
                    <a:pt x="204" y="487"/>
                  </a:cubicBezTo>
                  <a:cubicBezTo>
                    <a:pt x="257" y="514"/>
                    <a:pt x="292" y="566"/>
                    <a:pt x="226" y="604"/>
                  </a:cubicBezTo>
                  <a:cubicBezTo>
                    <a:pt x="174" y="634"/>
                    <a:pt x="104" y="645"/>
                    <a:pt x="64" y="690"/>
                  </a:cubicBezTo>
                  <a:cubicBezTo>
                    <a:pt x="59" y="714"/>
                    <a:pt x="69" y="740"/>
                    <a:pt x="78" y="763"/>
                  </a:cubicBezTo>
                  <a:cubicBezTo>
                    <a:pt x="161" y="979"/>
                    <a:pt x="341" y="1145"/>
                    <a:pt x="560" y="1213"/>
                  </a:cubicBezTo>
                  <a:cubicBezTo>
                    <a:pt x="581" y="1224"/>
                    <a:pt x="594" y="1253"/>
                    <a:pt x="582" y="1276"/>
                  </a:cubicBezTo>
                  <a:cubicBezTo>
                    <a:pt x="548" y="1328"/>
                    <a:pt x="452" y="1340"/>
                    <a:pt x="447" y="1412"/>
                  </a:cubicBezTo>
                  <a:cubicBezTo>
                    <a:pt x="501" y="1618"/>
                    <a:pt x="730" y="1702"/>
                    <a:pt x="921" y="1729"/>
                  </a:cubicBezTo>
                  <a:cubicBezTo>
                    <a:pt x="932" y="1725"/>
                    <a:pt x="943" y="1721"/>
                    <a:pt x="953" y="1716"/>
                  </a:cubicBezTo>
                  <a:cubicBezTo>
                    <a:pt x="953" y="1715"/>
                    <a:pt x="953" y="1714"/>
                    <a:pt x="953" y="1712"/>
                  </a:cubicBezTo>
                  <a:cubicBezTo>
                    <a:pt x="903" y="1317"/>
                    <a:pt x="751" y="943"/>
                    <a:pt x="546" y="604"/>
                  </a:cubicBezTo>
                  <a:cubicBezTo>
                    <a:pt x="409" y="364"/>
                    <a:pt x="244" y="141"/>
                    <a:pt x="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1"/>
            <p:cNvSpPr/>
            <p:nvPr/>
          </p:nvSpPr>
          <p:spPr>
            <a:xfrm>
              <a:off x="-255012" y="1352968"/>
              <a:ext cx="73852" cy="95691"/>
            </a:xfrm>
            <a:custGeom>
              <a:avLst/>
              <a:gdLst/>
              <a:ahLst/>
              <a:cxnLst/>
              <a:rect l="l" t="t" r="r" b="b"/>
              <a:pathLst>
                <a:path w="1515" h="1963" extrusionOk="0">
                  <a:moveTo>
                    <a:pt x="213" y="104"/>
                  </a:moveTo>
                  <a:cubicBezTo>
                    <a:pt x="263" y="104"/>
                    <a:pt x="321" y="125"/>
                    <a:pt x="365" y="151"/>
                  </a:cubicBezTo>
                  <a:cubicBezTo>
                    <a:pt x="536" y="251"/>
                    <a:pt x="654" y="419"/>
                    <a:pt x="754" y="586"/>
                  </a:cubicBezTo>
                  <a:cubicBezTo>
                    <a:pt x="765" y="605"/>
                    <a:pt x="782" y="614"/>
                    <a:pt x="799" y="614"/>
                  </a:cubicBezTo>
                  <a:cubicBezTo>
                    <a:pt x="817" y="614"/>
                    <a:pt x="835" y="604"/>
                    <a:pt x="846" y="586"/>
                  </a:cubicBezTo>
                  <a:cubicBezTo>
                    <a:pt x="867" y="557"/>
                    <a:pt x="896" y="535"/>
                    <a:pt x="929" y="526"/>
                  </a:cubicBezTo>
                  <a:cubicBezTo>
                    <a:pt x="936" y="525"/>
                    <a:pt x="942" y="524"/>
                    <a:pt x="948" y="524"/>
                  </a:cubicBezTo>
                  <a:cubicBezTo>
                    <a:pt x="1067" y="524"/>
                    <a:pt x="1084" y="719"/>
                    <a:pt x="1085" y="811"/>
                  </a:cubicBezTo>
                  <a:cubicBezTo>
                    <a:pt x="1092" y="890"/>
                    <a:pt x="1045" y="1057"/>
                    <a:pt x="1129" y="1100"/>
                  </a:cubicBezTo>
                  <a:cubicBezTo>
                    <a:pt x="1132" y="1101"/>
                    <a:pt x="1135" y="1101"/>
                    <a:pt x="1138" y="1101"/>
                  </a:cubicBezTo>
                  <a:cubicBezTo>
                    <a:pt x="1181" y="1101"/>
                    <a:pt x="1218" y="1064"/>
                    <a:pt x="1263" y="1064"/>
                  </a:cubicBezTo>
                  <a:cubicBezTo>
                    <a:pt x="1265" y="1064"/>
                    <a:pt x="1267" y="1064"/>
                    <a:pt x="1270" y="1065"/>
                  </a:cubicBezTo>
                  <a:cubicBezTo>
                    <a:pt x="1417" y="1101"/>
                    <a:pt x="1370" y="1300"/>
                    <a:pt x="1343" y="1409"/>
                  </a:cubicBezTo>
                  <a:cubicBezTo>
                    <a:pt x="1298" y="1578"/>
                    <a:pt x="1250" y="1783"/>
                    <a:pt x="1090" y="1873"/>
                  </a:cubicBezTo>
                  <a:cubicBezTo>
                    <a:pt x="1085" y="1815"/>
                    <a:pt x="1078" y="1755"/>
                    <a:pt x="1069" y="1697"/>
                  </a:cubicBezTo>
                  <a:cubicBezTo>
                    <a:pt x="998" y="1201"/>
                    <a:pt x="667" y="343"/>
                    <a:pt x="173" y="110"/>
                  </a:cubicBezTo>
                  <a:cubicBezTo>
                    <a:pt x="185" y="106"/>
                    <a:pt x="199" y="104"/>
                    <a:pt x="213" y="104"/>
                  </a:cubicBezTo>
                  <a:close/>
                  <a:moveTo>
                    <a:pt x="113" y="172"/>
                  </a:moveTo>
                  <a:cubicBezTo>
                    <a:pt x="353" y="312"/>
                    <a:pt x="518" y="536"/>
                    <a:pt x="655" y="775"/>
                  </a:cubicBezTo>
                  <a:cubicBezTo>
                    <a:pt x="861" y="1115"/>
                    <a:pt x="1013" y="1490"/>
                    <a:pt x="1062" y="1887"/>
                  </a:cubicBezTo>
                  <a:cubicBezTo>
                    <a:pt x="1052" y="1892"/>
                    <a:pt x="1041" y="1896"/>
                    <a:pt x="1030" y="1900"/>
                  </a:cubicBezTo>
                  <a:cubicBezTo>
                    <a:pt x="839" y="1874"/>
                    <a:pt x="610" y="1789"/>
                    <a:pt x="556" y="1583"/>
                  </a:cubicBezTo>
                  <a:cubicBezTo>
                    <a:pt x="561" y="1511"/>
                    <a:pt x="657" y="1499"/>
                    <a:pt x="691" y="1447"/>
                  </a:cubicBezTo>
                  <a:cubicBezTo>
                    <a:pt x="703" y="1424"/>
                    <a:pt x="691" y="1395"/>
                    <a:pt x="669" y="1384"/>
                  </a:cubicBezTo>
                  <a:cubicBezTo>
                    <a:pt x="450" y="1316"/>
                    <a:pt x="270" y="1150"/>
                    <a:pt x="187" y="934"/>
                  </a:cubicBezTo>
                  <a:cubicBezTo>
                    <a:pt x="178" y="911"/>
                    <a:pt x="168" y="886"/>
                    <a:pt x="173" y="862"/>
                  </a:cubicBezTo>
                  <a:cubicBezTo>
                    <a:pt x="213" y="816"/>
                    <a:pt x="283" y="805"/>
                    <a:pt x="335" y="775"/>
                  </a:cubicBezTo>
                  <a:cubicBezTo>
                    <a:pt x="401" y="737"/>
                    <a:pt x="366" y="685"/>
                    <a:pt x="312" y="658"/>
                  </a:cubicBezTo>
                  <a:cubicBezTo>
                    <a:pt x="180" y="560"/>
                    <a:pt x="113" y="391"/>
                    <a:pt x="110" y="230"/>
                  </a:cubicBezTo>
                  <a:cubicBezTo>
                    <a:pt x="108" y="208"/>
                    <a:pt x="109" y="188"/>
                    <a:pt x="113" y="172"/>
                  </a:cubicBezTo>
                  <a:close/>
                  <a:moveTo>
                    <a:pt x="222" y="1"/>
                  </a:moveTo>
                  <a:cubicBezTo>
                    <a:pt x="115" y="1"/>
                    <a:pt x="9" y="69"/>
                    <a:pt x="12" y="190"/>
                  </a:cubicBezTo>
                  <a:cubicBezTo>
                    <a:pt x="1" y="388"/>
                    <a:pt x="107" y="571"/>
                    <a:pt x="250" y="701"/>
                  </a:cubicBezTo>
                  <a:cubicBezTo>
                    <a:pt x="70" y="774"/>
                    <a:pt x="60" y="871"/>
                    <a:pt x="156" y="1028"/>
                  </a:cubicBezTo>
                  <a:cubicBezTo>
                    <a:pt x="244" y="1197"/>
                    <a:pt x="388" y="1329"/>
                    <a:pt x="555" y="1421"/>
                  </a:cubicBezTo>
                  <a:cubicBezTo>
                    <a:pt x="369" y="1528"/>
                    <a:pt x="473" y="1722"/>
                    <a:pt x="604" y="1826"/>
                  </a:cubicBezTo>
                  <a:cubicBezTo>
                    <a:pt x="712" y="1917"/>
                    <a:pt x="854" y="1951"/>
                    <a:pt x="992" y="1962"/>
                  </a:cubicBezTo>
                  <a:cubicBezTo>
                    <a:pt x="999" y="1962"/>
                    <a:pt x="1005" y="1962"/>
                    <a:pt x="1011" y="1962"/>
                  </a:cubicBezTo>
                  <a:cubicBezTo>
                    <a:pt x="1177" y="1962"/>
                    <a:pt x="1321" y="1840"/>
                    <a:pt x="1391" y="1694"/>
                  </a:cubicBezTo>
                  <a:cubicBezTo>
                    <a:pt x="1459" y="1533"/>
                    <a:pt x="1514" y="1348"/>
                    <a:pt x="1468" y="1175"/>
                  </a:cubicBezTo>
                  <a:cubicBezTo>
                    <a:pt x="1446" y="1076"/>
                    <a:pt x="1359" y="1002"/>
                    <a:pt x="1262" y="1002"/>
                  </a:cubicBezTo>
                  <a:cubicBezTo>
                    <a:pt x="1238" y="1002"/>
                    <a:pt x="1213" y="1006"/>
                    <a:pt x="1189" y="1016"/>
                  </a:cubicBezTo>
                  <a:cubicBezTo>
                    <a:pt x="1212" y="841"/>
                    <a:pt x="1136" y="488"/>
                    <a:pt x="944" y="488"/>
                  </a:cubicBezTo>
                  <a:cubicBezTo>
                    <a:pt x="904" y="488"/>
                    <a:pt x="859" y="503"/>
                    <a:pt x="810" y="538"/>
                  </a:cubicBezTo>
                  <a:cubicBezTo>
                    <a:pt x="691" y="333"/>
                    <a:pt x="555" y="111"/>
                    <a:pt x="323" y="23"/>
                  </a:cubicBezTo>
                  <a:cubicBezTo>
                    <a:pt x="292" y="8"/>
                    <a:pt x="257" y="1"/>
                    <a:pt x="2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1"/>
            <p:cNvSpPr/>
            <p:nvPr/>
          </p:nvSpPr>
          <p:spPr>
            <a:xfrm>
              <a:off x="-249698" y="1361889"/>
              <a:ext cx="46456" cy="83699"/>
            </a:xfrm>
            <a:custGeom>
              <a:avLst/>
              <a:gdLst/>
              <a:ahLst/>
              <a:cxnLst/>
              <a:rect l="l" t="t" r="r" b="b"/>
              <a:pathLst>
                <a:path w="953" h="1717" extrusionOk="0">
                  <a:moveTo>
                    <a:pt x="2" y="0"/>
                  </a:moveTo>
                  <a:cubicBezTo>
                    <a:pt x="0" y="13"/>
                    <a:pt x="0" y="29"/>
                    <a:pt x="1" y="47"/>
                  </a:cubicBezTo>
                  <a:cubicBezTo>
                    <a:pt x="3" y="208"/>
                    <a:pt x="71" y="376"/>
                    <a:pt x="204" y="475"/>
                  </a:cubicBezTo>
                  <a:cubicBezTo>
                    <a:pt x="257" y="502"/>
                    <a:pt x="292" y="554"/>
                    <a:pt x="226" y="592"/>
                  </a:cubicBezTo>
                  <a:cubicBezTo>
                    <a:pt x="174" y="622"/>
                    <a:pt x="104" y="633"/>
                    <a:pt x="64" y="678"/>
                  </a:cubicBezTo>
                  <a:cubicBezTo>
                    <a:pt x="59" y="702"/>
                    <a:pt x="69" y="728"/>
                    <a:pt x="78" y="751"/>
                  </a:cubicBezTo>
                  <a:cubicBezTo>
                    <a:pt x="161" y="967"/>
                    <a:pt x="341" y="1133"/>
                    <a:pt x="560" y="1201"/>
                  </a:cubicBezTo>
                  <a:cubicBezTo>
                    <a:pt x="581" y="1212"/>
                    <a:pt x="594" y="1241"/>
                    <a:pt x="582" y="1264"/>
                  </a:cubicBezTo>
                  <a:cubicBezTo>
                    <a:pt x="548" y="1316"/>
                    <a:pt x="452" y="1328"/>
                    <a:pt x="447" y="1400"/>
                  </a:cubicBezTo>
                  <a:cubicBezTo>
                    <a:pt x="501" y="1606"/>
                    <a:pt x="730" y="1690"/>
                    <a:pt x="921" y="1717"/>
                  </a:cubicBezTo>
                  <a:cubicBezTo>
                    <a:pt x="932" y="1713"/>
                    <a:pt x="943" y="1709"/>
                    <a:pt x="953" y="1704"/>
                  </a:cubicBezTo>
                  <a:cubicBezTo>
                    <a:pt x="953" y="1703"/>
                    <a:pt x="953" y="1702"/>
                    <a:pt x="953" y="1701"/>
                  </a:cubicBezTo>
                  <a:cubicBezTo>
                    <a:pt x="879" y="1663"/>
                    <a:pt x="811" y="1616"/>
                    <a:pt x="750" y="1559"/>
                  </a:cubicBezTo>
                  <a:cubicBezTo>
                    <a:pt x="698" y="1512"/>
                    <a:pt x="649" y="1454"/>
                    <a:pt x="644" y="1384"/>
                  </a:cubicBezTo>
                  <a:cubicBezTo>
                    <a:pt x="640" y="1318"/>
                    <a:pt x="691" y="1248"/>
                    <a:pt x="754" y="1248"/>
                  </a:cubicBezTo>
                  <a:cubicBezTo>
                    <a:pt x="758" y="1248"/>
                    <a:pt x="763" y="1248"/>
                    <a:pt x="768" y="1249"/>
                  </a:cubicBezTo>
                  <a:cubicBezTo>
                    <a:pt x="600" y="1167"/>
                    <a:pt x="448" y="1053"/>
                    <a:pt x="327" y="912"/>
                  </a:cubicBezTo>
                  <a:cubicBezTo>
                    <a:pt x="278" y="856"/>
                    <a:pt x="233" y="774"/>
                    <a:pt x="275" y="715"/>
                  </a:cubicBezTo>
                  <a:cubicBezTo>
                    <a:pt x="300" y="678"/>
                    <a:pt x="349" y="666"/>
                    <a:pt x="393" y="666"/>
                  </a:cubicBezTo>
                  <a:cubicBezTo>
                    <a:pt x="394" y="666"/>
                    <a:pt x="396" y="666"/>
                    <a:pt x="398" y="666"/>
                  </a:cubicBezTo>
                  <a:cubicBezTo>
                    <a:pt x="428" y="666"/>
                    <a:pt x="457" y="670"/>
                    <a:pt x="487" y="670"/>
                  </a:cubicBezTo>
                  <a:cubicBezTo>
                    <a:pt x="503" y="670"/>
                    <a:pt x="519" y="669"/>
                    <a:pt x="536" y="665"/>
                  </a:cubicBezTo>
                  <a:cubicBezTo>
                    <a:pt x="353" y="540"/>
                    <a:pt x="221" y="354"/>
                    <a:pt x="92" y="173"/>
                  </a:cubicBezTo>
                  <a:cubicBezTo>
                    <a:pt x="57" y="120"/>
                    <a:pt x="19" y="61"/>
                    <a:pt x="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1"/>
            <p:cNvSpPr/>
            <p:nvPr/>
          </p:nvSpPr>
          <p:spPr>
            <a:xfrm>
              <a:off x="-328133" y="1400936"/>
              <a:ext cx="25251" cy="29443"/>
            </a:xfrm>
            <a:custGeom>
              <a:avLst/>
              <a:gdLst/>
              <a:ahLst/>
              <a:cxnLst/>
              <a:rect l="l" t="t" r="r" b="b"/>
              <a:pathLst>
                <a:path w="518" h="604" extrusionOk="0">
                  <a:moveTo>
                    <a:pt x="1" y="1"/>
                  </a:moveTo>
                  <a:cubicBezTo>
                    <a:pt x="83" y="260"/>
                    <a:pt x="277" y="478"/>
                    <a:pt x="518" y="604"/>
                  </a:cubicBezTo>
                  <a:cubicBezTo>
                    <a:pt x="427" y="351"/>
                    <a:pt x="274" y="84"/>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1"/>
            <p:cNvSpPr/>
            <p:nvPr/>
          </p:nvSpPr>
          <p:spPr>
            <a:xfrm>
              <a:off x="-315312" y="1447880"/>
              <a:ext cx="39290" cy="9896"/>
            </a:xfrm>
            <a:custGeom>
              <a:avLst/>
              <a:gdLst/>
              <a:ahLst/>
              <a:cxnLst/>
              <a:rect l="l" t="t" r="r" b="b"/>
              <a:pathLst>
                <a:path w="806" h="203" extrusionOk="0">
                  <a:moveTo>
                    <a:pt x="471" y="0"/>
                  </a:moveTo>
                  <a:cubicBezTo>
                    <a:pt x="309" y="0"/>
                    <a:pt x="149" y="60"/>
                    <a:pt x="1" y="155"/>
                  </a:cubicBezTo>
                  <a:cubicBezTo>
                    <a:pt x="76" y="179"/>
                    <a:pt x="155" y="193"/>
                    <a:pt x="234" y="198"/>
                  </a:cubicBezTo>
                  <a:cubicBezTo>
                    <a:pt x="252" y="201"/>
                    <a:pt x="271" y="202"/>
                    <a:pt x="289" y="202"/>
                  </a:cubicBezTo>
                  <a:cubicBezTo>
                    <a:pt x="462" y="202"/>
                    <a:pt x="617" y="92"/>
                    <a:pt x="788" y="92"/>
                  </a:cubicBezTo>
                  <a:cubicBezTo>
                    <a:pt x="794" y="92"/>
                    <a:pt x="800" y="92"/>
                    <a:pt x="805" y="92"/>
                  </a:cubicBezTo>
                  <a:cubicBezTo>
                    <a:pt x="695" y="28"/>
                    <a:pt x="583" y="0"/>
                    <a:pt x="47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1"/>
            <p:cNvSpPr/>
            <p:nvPr/>
          </p:nvSpPr>
          <p:spPr>
            <a:xfrm>
              <a:off x="-341051" y="1432524"/>
              <a:ext cx="37146" cy="10724"/>
            </a:xfrm>
            <a:custGeom>
              <a:avLst/>
              <a:gdLst/>
              <a:ahLst/>
              <a:cxnLst/>
              <a:rect l="l" t="t" r="r" b="b"/>
              <a:pathLst>
                <a:path w="762" h="220" extrusionOk="0">
                  <a:moveTo>
                    <a:pt x="558" y="1"/>
                  </a:moveTo>
                  <a:cubicBezTo>
                    <a:pt x="535" y="1"/>
                    <a:pt x="512" y="1"/>
                    <a:pt x="490" y="2"/>
                  </a:cubicBezTo>
                  <a:cubicBezTo>
                    <a:pt x="313" y="6"/>
                    <a:pt x="153" y="84"/>
                    <a:pt x="0" y="160"/>
                  </a:cubicBezTo>
                  <a:cubicBezTo>
                    <a:pt x="69" y="202"/>
                    <a:pt x="148" y="219"/>
                    <a:pt x="227" y="219"/>
                  </a:cubicBezTo>
                  <a:cubicBezTo>
                    <a:pt x="238" y="219"/>
                    <a:pt x="249" y="219"/>
                    <a:pt x="260" y="218"/>
                  </a:cubicBezTo>
                  <a:cubicBezTo>
                    <a:pt x="439" y="212"/>
                    <a:pt x="592" y="104"/>
                    <a:pt x="762" y="63"/>
                  </a:cubicBezTo>
                  <a:cubicBezTo>
                    <a:pt x="718" y="41"/>
                    <a:pt x="672" y="21"/>
                    <a:pt x="627" y="1"/>
                  </a:cubicBezTo>
                  <a:cubicBezTo>
                    <a:pt x="605" y="1"/>
                    <a:pt x="581" y="1"/>
                    <a:pt x="55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1"/>
            <p:cNvSpPr/>
            <p:nvPr/>
          </p:nvSpPr>
          <p:spPr>
            <a:xfrm>
              <a:off x="-364547" y="1414000"/>
              <a:ext cx="36658" cy="10188"/>
            </a:xfrm>
            <a:custGeom>
              <a:avLst/>
              <a:gdLst/>
              <a:ahLst/>
              <a:cxnLst/>
              <a:rect l="l" t="t" r="r" b="b"/>
              <a:pathLst>
                <a:path w="752" h="209" extrusionOk="0">
                  <a:moveTo>
                    <a:pt x="331" y="1"/>
                  </a:moveTo>
                  <a:cubicBezTo>
                    <a:pt x="228" y="1"/>
                    <a:pt x="119" y="25"/>
                    <a:pt x="0" y="58"/>
                  </a:cubicBezTo>
                  <a:cubicBezTo>
                    <a:pt x="195" y="180"/>
                    <a:pt x="418" y="196"/>
                    <a:pt x="641" y="198"/>
                  </a:cubicBezTo>
                  <a:cubicBezTo>
                    <a:pt x="678" y="200"/>
                    <a:pt x="714" y="203"/>
                    <a:pt x="751" y="209"/>
                  </a:cubicBezTo>
                  <a:cubicBezTo>
                    <a:pt x="621" y="54"/>
                    <a:pt x="484" y="1"/>
                    <a:pt x="33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1"/>
            <p:cNvSpPr/>
            <p:nvPr/>
          </p:nvSpPr>
          <p:spPr>
            <a:xfrm>
              <a:off x="-295277" y="1413805"/>
              <a:ext cx="14770" cy="29785"/>
            </a:xfrm>
            <a:custGeom>
              <a:avLst/>
              <a:gdLst/>
              <a:ahLst/>
              <a:cxnLst/>
              <a:rect l="l" t="t" r="r" b="b"/>
              <a:pathLst>
                <a:path w="303" h="611" extrusionOk="0">
                  <a:moveTo>
                    <a:pt x="12" y="0"/>
                  </a:moveTo>
                  <a:cubicBezTo>
                    <a:pt x="0" y="206"/>
                    <a:pt x="88" y="402"/>
                    <a:pt x="222" y="556"/>
                  </a:cubicBezTo>
                  <a:cubicBezTo>
                    <a:pt x="249" y="574"/>
                    <a:pt x="275" y="592"/>
                    <a:pt x="303" y="611"/>
                  </a:cubicBezTo>
                  <a:cubicBezTo>
                    <a:pt x="264" y="520"/>
                    <a:pt x="261" y="417"/>
                    <a:pt x="230" y="325"/>
                  </a:cubicBezTo>
                  <a:cubicBezTo>
                    <a:pt x="187" y="201"/>
                    <a:pt x="114" y="83"/>
                    <a:pt x="1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1"/>
            <p:cNvSpPr/>
            <p:nvPr/>
          </p:nvSpPr>
          <p:spPr>
            <a:xfrm>
              <a:off x="-288696" y="1463479"/>
              <a:ext cx="27445" cy="9408"/>
            </a:xfrm>
            <a:custGeom>
              <a:avLst/>
              <a:gdLst/>
              <a:ahLst/>
              <a:cxnLst/>
              <a:rect l="l" t="t" r="r" b="b"/>
              <a:pathLst>
                <a:path w="563" h="193" extrusionOk="0">
                  <a:moveTo>
                    <a:pt x="436" y="1"/>
                  </a:moveTo>
                  <a:cubicBezTo>
                    <a:pt x="285" y="1"/>
                    <a:pt x="133" y="90"/>
                    <a:pt x="1" y="156"/>
                  </a:cubicBezTo>
                  <a:cubicBezTo>
                    <a:pt x="62" y="179"/>
                    <a:pt x="127" y="193"/>
                    <a:pt x="192" y="193"/>
                  </a:cubicBezTo>
                  <a:cubicBezTo>
                    <a:pt x="199" y="193"/>
                    <a:pt x="205" y="193"/>
                    <a:pt x="212" y="192"/>
                  </a:cubicBezTo>
                  <a:cubicBezTo>
                    <a:pt x="280" y="188"/>
                    <a:pt x="350" y="175"/>
                    <a:pt x="407" y="135"/>
                  </a:cubicBezTo>
                  <a:cubicBezTo>
                    <a:pt x="462" y="103"/>
                    <a:pt x="503" y="43"/>
                    <a:pt x="563" y="24"/>
                  </a:cubicBezTo>
                  <a:cubicBezTo>
                    <a:pt x="521" y="8"/>
                    <a:pt x="478" y="1"/>
                    <a:pt x="43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1"/>
            <p:cNvSpPr/>
            <p:nvPr/>
          </p:nvSpPr>
          <p:spPr>
            <a:xfrm>
              <a:off x="-269782" y="1424871"/>
              <a:ext cx="7702" cy="33538"/>
            </a:xfrm>
            <a:custGeom>
              <a:avLst/>
              <a:gdLst/>
              <a:ahLst/>
              <a:cxnLst/>
              <a:rect l="l" t="t" r="r" b="b"/>
              <a:pathLst>
                <a:path w="158" h="688" extrusionOk="0">
                  <a:moveTo>
                    <a:pt x="52" y="0"/>
                  </a:moveTo>
                  <a:cubicBezTo>
                    <a:pt x="9" y="139"/>
                    <a:pt x="0" y="289"/>
                    <a:pt x="29" y="430"/>
                  </a:cubicBezTo>
                  <a:cubicBezTo>
                    <a:pt x="38" y="501"/>
                    <a:pt x="65" y="567"/>
                    <a:pt x="87" y="635"/>
                  </a:cubicBezTo>
                  <a:cubicBezTo>
                    <a:pt x="105" y="651"/>
                    <a:pt x="123" y="669"/>
                    <a:pt x="140" y="687"/>
                  </a:cubicBezTo>
                  <a:cubicBezTo>
                    <a:pt x="141" y="598"/>
                    <a:pt x="158" y="502"/>
                    <a:pt x="149" y="420"/>
                  </a:cubicBezTo>
                  <a:cubicBezTo>
                    <a:pt x="139" y="277"/>
                    <a:pt x="101" y="135"/>
                    <a:pt x="5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1"/>
            <p:cNvSpPr/>
            <p:nvPr/>
          </p:nvSpPr>
          <p:spPr>
            <a:xfrm>
              <a:off x="-372737" y="1395720"/>
              <a:ext cx="117091" cy="79556"/>
            </a:xfrm>
            <a:custGeom>
              <a:avLst/>
              <a:gdLst/>
              <a:ahLst/>
              <a:cxnLst/>
              <a:rect l="l" t="t" r="r" b="b"/>
              <a:pathLst>
                <a:path w="2402" h="1632" extrusionOk="0">
                  <a:moveTo>
                    <a:pt x="499" y="376"/>
                  </a:moveTo>
                  <a:cubicBezTo>
                    <a:pt x="652" y="376"/>
                    <a:pt x="789" y="429"/>
                    <a:pt x="919" y="584"/>
                  </a:cubicBezTo>
                  <a:cubicBezTo>
                    <a:pt x="882" y="578"/>
                    <a:pt x="846" y="575"/>
                    <a:pt x="809" y="573"/>
                  </a:cubicBezTo>
                  <a:cubicBezTo>
                    <a:pt x="586" y="571"/>
                    <a:pt x="363" y="555"/>
                    <a:pt x="168" y="433"/>
                  </a:cubicBezTo>
                  <a:cubicBezTo>
                    <a:pt x="287" y="400"/>
                    <a:pt x="396" y="376"/>
                    <a:pt x="499" y="376"/>
                  </a:cubicBezTo>
                  <a:close/>
                  <a:moveTo>
                    <a:pt x="916" y="108"/>
                  </a:moveTo>
                  <a:lnTo>
                    <a:pt x="916" y="108"/>
                  </a:lnTo>
                  <a:cubicBezTo>
                    <a:pt x="1188" y="191"/>
                    <a:pt x="1342" y="458"/>
                    <a:pt x="1433" y="711"/>
                  </a:cubicBezTo>
                  <a:cubicBezTo>
                    <a:pt x="1193" y="585"/>
                    <a:pt x="998" y="367"/>
                    <a:pt x="916" y="108"/>
                  </a:cubicBezTo>
                  <a:close/>
                  <a:moveTo>
                    <a:pt x="1208" y="756"/>
                  </a:moveTo>
                  <a:cubicBezTo>
                    <a:pt x="1231" y="756"/>
                    <a:pt x="1255" y="756"/>
                    <a:pt x="1277" y="756"/>
                  </a:cubicBezTo>
                  <a:cubicBezTo>
                    <a:pt x="1322" y="776"/>
                    <a:pt x="1368" y="796"/>
                    <a:pt x="1412" y="818"/>
                  </a:cubicBezTo>
                  <a:cubicBezTo>
                    <a:pt x="1242" y="859"/>
                    <a:pt x="1089" y="967"/>
                    <a:pt x="910" y="973"/>
                  </a:cubicBezTo>
                  <a:cubicBezTo>
                    <a:pt x="899" y="974"/>
                    <a:pt x="888" y="974"/>
                    <a:pt x="877" y="974"/>
                  </a:cubicBezTo>
                  <a:cubicBezTo>
                    <a:pt x="798" y="974"/>
                    <a:pt x="719" y="957"/>
                    <a:pt x="650" y="915"/>
                  </a:cubicBezTo>
                  <a:cubicBezTo>
                    <a:pt x="803" y="839"/>
                    <a:pt x="963" y="761"/>
                    <a:pt x="1140" y="757"/>
                  </a:cubicBezTo>
                  <a:cubicBezTo>
                    <a:pt x="1161" y="756"/>
                    <a:pt x="1184" y="756"/>
                    <a:pt x="1208" y="756"/>
                  </a:cubicBezTo>
                  <a:close/>
                  <a:moveTo>
                    <a:pt x="1601" y="371"/>
                  </a:moveTo>
                  <a:lnTo>
                    <a:pt x="1601" y="371"/>
                  </a:lnTo>
                  <a:cubicBezTo>
                    <a:pt x="1703" y="454"/>
                    <a:pt x="1776" y="572"/>
                    <a:pt x="1819" y="696"/>
                  </a:cubicBezTo>
                  <a:cubicBezTo>
                    <a:pt x="1850" y="789"/>
                    <a:pt x="1853" y="892"/>
                    <a:pt x="1892" y="982"/>
                  </a:cubicBezTo>
                  <a:cubicBezTo>
                    <a:pt x="1864" y="963"/>
                    <a:pt x="1838" y="945"/>
                    <a:pt x="1811" y="927"/>
                  </a:cubicBezTo>
                  <a:cubicBezTo>
                    <a:pt x="1677" y="773"/>
                    <a:pt x="1589" y="577"/>
                    <a:pt x="1601" y="371"/>
                  </a:cubicBezTo>
                  <a:close/>
                  <a:moveTo>
                    <a:pt x="1648" y="1070"/>
                  </a:moveTo>
                  <a:cubicBezTo>
                    <a:pt x="1760" y="1070"/>
                    <a:pt x="1873" y="1099"/>
                    <a:pt x="1983" y="1163"/>
                  </a:cubicBezTo>
                  <a:cubicBezTo>
                    <a:pt x="1977" y="1163"/>
                    <a:pt x="1971" y="1163"/>
                    <a:pt x="1964" y="1163"/>
                  </a:cubicBezTo>
                  <a:cubicBezTo>
                    <a:pt x="1794" y="1163"/>
                    <a:pt x="1640" y="1272"/>
                    <a:pt x="1467" y="1272"/>
                  </a:cubicBezTo>
                  <a:cubicBezTo>
                    <a:pt x="1449" y="1272"/>
                    <a:pt x="1430" y="1271"/>
                    <a:pt x="1412" y="1268"/>
                  </a:cubicBezTo>
                  <a:cubicBezTo>
                    <a:pt x="1333" y="1263"/>
                    <a:pt x="1254" y="1249"/>
                    <a:pt x="1179" y="1225"/>
                  </a:cubicBezTo>
                  <a:cubicBezTo>
                    <a:pt x="1326" y="1130"/>
                    <a:pt x="1486" y="1070"/>
                    <a:pt x="1648" y="1070"/>
                  </a:cubicBezTo>
                  <a:close/>
                  <a:moveTo>
                    <a:pt x="2164" y="598"/>
                  </a:moveTo>
                  <a:cubicBezTo>
                    <a:pt x="2214" y="733"/>
                    <a:pt x="2251" y="875"/>
                    <a:pt x="2261" y="1018"/>
                  </a:cubicBezTo>
                  <a:cubicBezTo>
                    <a:pt x="2271" y="1100"/>
                    <a:pt x="2253" y="1196"/>
                    <a:pt x="2252" y="1285"/>
                  </a:cubicBezTo>
                  <a:cubicBezTo>
                    <a:pt x="2235" y="1267"/>
                    <a:pt x="2217" y="1249"/>
                    <a:pt x="2199" y="1233"/>
                  </a:cubicBezTo>
                  <a:cubicBezTo>
                    <a:pt x="2177" y="1165"/>
                    <a:pt x="2150" y="1098"/>
                    <a:pt x="2141" y="1028"/>
                  </a:cubicBezTo>
                  <a:cubicBezTo>
                    <a:pt x="2112" y="887"/>
                    <a:pt x="2121" y="737"/>
                    <a:pt x="2164" y="598"/>
                  </a:cubicBezTo>
                  <a:close/>
                  <a:moveTo>
                    <a:pt x="2160" y="1391"/>
                  </a:moveTo>
                  <a:cubicBezTo>
                    <a:pt x="2202" y="1391"/>
                    <a:pt x="2245" y="1398"/>
                    <a:pt x="2287" y="1414"/>
                  </a:cubicBezTo>
                  <a:cubicBezTo>
                    <a:pt x="2227" y="1434"/>
                    <a:pt x="2186" y="1493"/>
                    <a:pt x="2131" y="1525"/>
                  </a:cubicBezTo>
                  <a:cubicBezTo>
                    <a:pt x="2074" y="1565"/>
                    <a:pt x="2004" y="1578"/>
                    <a:pt x="1936" y="1582"/>
                  </a:cubicBezTo>
                  <a:cubicBezTo>
                    <a:pt x="1929" y="1583"/>
                    <a:pt x="1923" y="1583"/>
                    <a:pt x="1916" y="1583"/>
                  </a:cubicBezTo>
                  <a:cubicBezTo>
                    <a:pt x="1851" y="1583"/>
                    <a:pt x="1786" y="1569"/>
                    <a:pt x="1725" y="1546"/>
                  </a:cubicBezTo>
                  <a:cubicBezTo>
                    <a:pt x="1857" y="1480"/>
                    <a:pt x="2009" y="1391"/>
                    <a:pt x="2160" y="1391"/>
                  </a:cubicBezTo>
                  <a:close/>
                  <a:moveTo>
                    <a:pt x="866" y="1"/>
                  </a:moveTo>
                  <a:cubicBezTo>
                    <a:pt x="834" y="1"/>
                    <a:pt x="807" y="14"/>
                    <a:pt x="790" y="46"/>
                  </a:cubicBezTo>
                  <a:cubicBezTo>
                    <a:pt x="776" y="76"/>
                    <a:pt x="790" y="111"/>
                    <a:pt x="800" y="140"/>
                  </a:cubicBezTo>
                  <a:cubicBezTo>
                    <a:pt x="854" y="314"/>
                    <a:pt x="960" y="463"/>
                    <a:pt x="1103" y="572"/>
                  </a:cubicBezTo>
                  <a:cubicBezTo>
                    <a:pt x="980" y="551"/>
                    <a:pt x="896" y="456"/>
                    <a:pt x="796" y="389"/>
                  </a:cubicBezTo>
                  <a:cubicBezTo>
                    <a:pt x="681" y="315"/>
                    <a:pt x="545" y="285"/>
                    <a:pt x="409" y="285"/>
                  </a:cubicBezTo>
                  <a:cubicBezTo>
                    <a:pt x="341" y="285"/>
                    <a:pt x="274" y="292"/>
                    <a:pt x="208" y="305"/>
                  </a:cubicBezTo>
                  <a:cubicBezTo>
                    <a:pt x="146" y="322"/>
                    <a:pt x="34" y="313"/>
                    <a:pt x="7" y="383"/>
                  </a:cubicBezTo>
                  <a:cubicBezTo>
                    <a:pt x="0" y="409"/>
                    <a:pt x="13" y="437"/>
                    <a:pt x="35" y="451"/>
                  </a:cubicBezTo>
                  <a:cubicBezTo>
                    <a:pt x="189" y="535"/>
                    <a:pt x="356" y="596"/>
                    <a:pt x="526" y="640"/>
                  </a:cubicBezTo>
                  <a:cubicBezTo>
                    <a:pt x="624" y="670"/>
                    <a:pt x="724" y="672"/>
                    <a:pt x="824" y="672"/>
                  </a:cubicBezTo>
                  <a:cubicBezTo>
                    <a:pt x="844" y="672"/>
                    <a:pt x="865" y="672"/>
                    <a:pt x="885" y="672"/>
                  </a:cubicBezTo>
                  <a:cubicBezTo>
                    <a:pt x="925" y="672"/>
                    <a:pt x="965" y="673"/>
                    <a:pt x="1005" y="675"/>
                  </a:cubicBezTo>
                  <a:cubicBezTo>
                    <a:pt x="868" y="690"/>
                    <a:pt x="741" y="747"/>
                    <a:pt x="619" y="808"/>
                  </a:cubicBezTo>
                  <a:cubicBezTo>
                    <a:pt x="583" y="827"/>
                    <a:pt x="539" y="844"/>
                    <a:pt x="527" y="886"/>
                  </a:cubicBezTo>
                  <a:cubicBezTo>
                    <a:pt x="508" y="1004"/>
                    <a:pt x="774" y="1045"/>
                    <a:pt x="860" y="1050"/>
                  </a:cubicBezTo>
                  <a:cubicBezTo>
                    <a:pt x="874" y="1050"/>
                    <a:pt x="887" y="1051"/>
                    <a:pt x="901" y="1051"/>
                  </a:cubicBezTo>
                  <a:cubicBezTo>
                    <a:pt x="1030" y="1051"/>
                    <a:pt x="1160" y="1028"/>
                    <a:pt x="1278" y="981"/>
                  </a:cubicBezTo>
                  <a:cubicBezTo>
                    <a:pt x="1357" y="947"/>
                    <a:pt x="1427" y="899"/>
                    <a:pt x="1505" y="864"/>
                  </a:cubicBezTo>
                  <a:cubicBezTo>
                    <a:pt x="1572" y="900"/>
                    <a:pt x="1638" y="935"/>
                    <a:pt x="1702" y="973"/>
                  </a:cubicBezTo>
                  <a:cubicBezTo>
                    <a:pt x="1668" y="967"/>
                    <a:pt x="1634" y="964"/>
                    <a:pt x="1600" y="964"/>
                  </a:cubicBezTo>
                  <a:cubicBezTo>
                    <a:pt x="1415" y="964"/>
                    <a:pt x="1232" y="1052"/>
                    <a:pt x="1078" y="1154"/>
                  </a:cubicBezTo>
                  <a:cubicBezTo>
                    <a:pt x="1031" y="1175"/>
                    <a:pt x="1002" y="1235"/>
                    <a:pt x="1048" y="1273"/>
                  </a:cubicBezTo>
                  <a:cubicBezTo>
                    <a:pt x="1076" y="1293"/>
                    <a:pt x="1109" y="1300"/>
                    <a:pt x="1143" y="1307"/>
                  </a:cubicBezTo>
                  <a:cubicBezTo>
                    <a:pt x="1279" y="1335"/>
                    <a:pt x="1420" y="1348"/>
                    <a:pt x="1561" y="1349"/>
                  </a:cubicBezTo>
                  <a:cubicBezTo>
                    <a:pt x="1743" y="1348"/>
                    <a:pt x="1907" y="1261"/>
                    <a:pt x="2082" y="1221"/>
                  </a:cubicBezTo>
                  <a:cubicBezTo>
                    <a:pt x="2091" y="1228"/>
                    <a:pt x="2101" y="1235"/>
                    <a:pt x="2110" y="1242"/>
                  </a:cubicBezTo>
                  <a:cubicBezTo>
                    <a:pt x="2127" y="1259"/>
                    <a:pt x="2145" y="1276"/>
                    <a:pt x="2162" y="1293"/>
                  </a:cubicBezTo>
                  <a:cubicBezTo>
                    <a:pt x="2157" y="1292"/>
                    <a:pt x="2153" y="1292"/>
                    <a:pt x="2148" y="1292"/>
                  </a:cubicBezTo>
                  <a:cubicBezTo>
                    <a:pt x="1975" y="1292"/>
                    <a:pt x="1814" y="1369"/>
                    <a:pt x="1668" y="1454"/>
                  </a:cubicBezTo>
                  <a:cubicBezTo>
                    <a:pt x="1632" y="1476"/>
                    <a:pt x="1576" y="1496"/>
                    <a:pt x="1580" y="1547"/>
                  </a:cubicBezTo>
                  <a:cubicBezTo>
                    <a:pt x="1582" y="1571"/>
                    <a:pt x="1600" y="1587"/>
                    <a:pt x="1622" y="1595"/>
                  </a:cubicBezTo>
                  <a:cubicBezTo>
                    <a:pt x="1690" y="1615"/>
                    <a:pt x="1761" y="1622"/>
                    <a:pt x="1832" y="1630"/>
                  </a:cubicBezTo>
                  <a:cubicBezTo>
                    <a:pt x="1847" y="1631"/>
                    <a:pt x="1861" y="1631"/>
                    <a:pt x="1876" y="1631"/>
                  </a:cubicBezTo>
                  <a:cubicBezTo>
                    <a:pt x="1952" y="1631"/>
                    <a:pt x="2028" y="1618"/>
                    <a:pt x="2100" y="1597"/>
                  </a:cubicBezTo>
                  <a:cubicBezTo>
                    <a:pt x="2143" y="1580"/>
                    <a:pt x="2304" y="1527"/>
                    <a:pt x="2333" y="1466"/>
                  </a:cubicBezTo>
                  <a:cubicBezTo>
                    <a:pt x="2347" y="1464"/>
                    <a:pt x="2357" y="1453"/>
                    <a:pt x="2362" y="1441"/>
                  </a:cubicBezTo>
                  <a:cubicBezTo>
                    <a:pt x="2371" y="1441"/>
                    <a:pt x="2379" y="1431"/>
                    <a:pt x="2373" y="1423"/>
                  </a:cubicBezTo>
                  <a:cubicBezTo>
                    <a:pt x="2371" y="1420"/>
                    <a:pt x="2369" y="1418"/>
                    <a:pt x="2366" y="1414"/>
                  </a:cubicBezTo>
                  <a:cubicBezTo>
                    <a:pt x="2365" y="1405"/>
                    <a:pt x="2360" y="1397"/>
                    <a:pt x="2352" y="1391"/>
                  </a:cubicBezTo>
                  <a:cubicBezTo>
                    <a:pt x="2352" y="1386"/>
                    <a:pt x="2352" y="1381"/>
                    <a:pt x="2351" y="1377"/>
                  </a:cubicBezTo>
                  <a:cubicBezTo>
                    <a:pt x="2327" y="1331"/>
                    <a:pt x="2339" y="1282"/>
                    <a:pt x="2355" y="1237"/>
                  </a:cubicBezTo>
                  <a:cubicBezTo>
                    <a:pt x="2376" y="1171"/>
                    <a:pt x="2395" y="1103"/>
                    <a:pt x="2394" y="1034"/>
                  </a:cubicBezTo>
                  <a:cubicBezTo>
                    <a:pt x="2401" y="900"/>
                    <a:pt x="2297" y="435"/>
                    <a:pt x="2156" y="401"/>
                  </a:cubicBezTo>
                  <a:cubicBezTo>
                    <a:pt x="2156" y="401"/>
                    <a:pt x="2155" y="401"/>
                    <a:pt x="2154" y="401"/>
                  </a:cubicBezTo>
                  <a:cubicBezTo>
                    <a:pt x="2060" y="401"/>
                    <a:pt x="2068" y="546"/>
                    <a:pt x="2043" y="613"/>
                  </a:cubicBezTo>
                  <a:cubicBezTo>
                    <a:pt x="2001" y="781"/>
                    <a:pt x="2021" y="961"/>
                    <a:pt x="2082" y="1122"/>
                  </a:cubicBezTo>
                  <a:cubicBezTo>
                    <a:pt x="1998" y="996"/>
                    <a:pt x="1975" y="842"/>
                    <a:pt x="1909" y="702"/>
                  </a:cubicBezTo>
                  <a:cubicBezTo>
                    <a:pt x="1842" y="553"/>
                    <a:pt x="1765" y="408"/>
                    <a:pt x="1661" y="282"/>
                  </a:cubicBezTo>
                  <a:cubicBezTo>
                    <a:pt x="1638" y="250"/>
                    <a:pt x="1596" y="221"/>
                    <a:pt x="1559" y="221"/>
                  </a:cubicBezTo>
                  <a:cubicBezTo>
                    <a:pt x="1535" y="221"/>
                    <a:pt x="1513" y="233"/>
                    <a:pt x="1498" y="263"/>
                  </a:cubicBezTo>
                  <a:cubicBezTo>
                    <a:pt x="1487" y="287"/>
                    <a:pt x="1490" y="314"/>
                    <a:pt x="1495" y="340"/>
                  </a:cubicBezTo>
                  <a:cubicBezTo>
                    <a:pt x="1505" y="408"/>
                    <a:pt x="1508" y="479"/>
                    <a:pt x="1528" y="545"/>
                  </a:cubicBezTo>
                  <a:cubicBezTo>
                    <a:pt x="1557" y="648"/>
                    <a:pt x="1602" y="745"/>
                    <a:pt x="1660" y="834"/>
                  </a:cubicBezTo>
                  <a:cubicBezTo>
                    <a:pt x="1629" y="816"/>
                    <a:pt x="1599" y="798"/>
                    <a:pt x="1568" y="781"/>
                  </a:cubicBezTo>
                  <a:cubicBezTo>
                    <a:pt x="1525" y="653"/>
                    <a:pt x="1479" y="522"/>
                    <a:pt x="1396" y="413"/>
                  </a:cubicBezTo>
                  <a:cubicBezTo>
                    <a:pt x="1334" y="330"/>
                    <a:pt x="1027" y="1"/>
                    <a:pt x="86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1"/>
            <p:cNvSpPr/>
            <p:nvPr/>
          </p:nvSpPr>
          <p:spPr>
            <a:xfrm>
              <a:off x="-326281" y="1371054"/>
              <a:ext cx="23886" cy="21839"/>
            </a:xfrm>
            <a:custGeom>
              <a:avLst/>
              <a:gdLst/>
              <a:ahLst/>
              <a:cxnLst/>
              <a:rect l="l" t="t" r="r" b="b"/>
              <a:pathLst>
                <a:path w="490" h="448" extrusionOk="0">
                  <a:moveTo>
                    <a:pt x="405" y="0"/>
                  </a:moveTo>
                  <a:cubicBezTo>
                    <a:pt x="368" y="0"/>
                    <a:pt x="324" y="39"/>
                    <a:pt x="296" y="123"/>
                  </a:cubicBezTo>
                  <a:cubicBezTo>
                    <a:pt x="289" y="156"/>
                    <a:pt x="270" y="181"/>
                    <a:pt x="244" y="181"/>
                  </a:cubicBezTo>
                  <a:cubicBezTo>
                    <a:pt x="232" y="181"/>
                    <a:pt x="220" y="176"/>
                    <a:pt x="207" y="165"/>
                  </a:cubicBezTo>
                  <a:cubicBezTo>
                    <a:pt x="167" y="138"/>
                    <a:pt x="138" y="91"/>
                    <a:pt x="89" y="80"/>
                  </a:cubicBezTo>
                  <a:cubicBezTo>
                    <a:pt x="84" y="79"/>
                    <a:pt x="80" y="78"/>
                    <a:pt x="75" y="78"/>
                  </a:cubicBezTo>
                  <a:cubicBezTo>
                    <a:pt x="31" y="78"/>
                    <a:pt x="1" y="131"/>
                    <a:pt x="11" y="173"/>
                  </a:cubicBezTo>
                  <a:cubicBezTo>
                    <a:pt x="45" y="310"/>
                    <a:pt x="188" y="381"/>
                    <a:pt x="306" y="430"/>
                  </a:cubicBezTo>
                  <a:cubicBezTo>
                    <a:pt x="319" y="435"/>
                    <a:pt x="333" y="440"/>
                    <a:pt x="345" y="447"/>
                  </a:cubicBezTo>
                  <a:cubicBezTo>
                    <a:pt x="345" y="447"/>
                    <a:pt x="346" y="447"/>
                    <a:pt x="347" y="448"/>
                  </a:cubicBezTo>
                  <a:cubicBezTo>
                    <a:pt x="343" y="431"/>
                    <a:pt x="354" y="416"/>
                    <a:pt x="365" y="407"/>
                  </a:cubicBezTo>
                  <a:cubicBezTo>
                    <a:pt x="416" y="336"/>
                    <a:pt x="442" y="257"/>
                    <a:pt x="463" y="174"/>
                  </a:cubicBezTo>
                  <a:cubicBezTo>
                    <a:pt x="490" y="64"/>
                    <a:pt x="453" y="0"/>
                    <a:pt x="405"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1"/>
            <p:cNvSpPr/>
            <p:nvPr/>
          </p:nvSpPr>
          <p:spPr>
            <a:xfrm>
              <a:off x="-335786" y="1367105"/>
              <a:ext cx="37487" cy="27347"/>
            </a:xfrm>
            <a:custGeom>
              <a:avLst/>
              <a:gdLst/>
              <a:ahLst/>
              <a:cxnLst/>
              <a:rect l="l" t="t" r="r" b="b"/>
              <a:pathLst>
                <a:path w="769" h="561" extrusionOk="0">
                  <a:moveTo>
                    <a:pt x="600" y="81"/>
                  </a:moveTo>
                  <a:cubicBezTo>
                    <a:pt x="648" y="81"/>
                    <a:pt x="685" y="145"/>
                    <a:pt x="658" y="255"/>
                  </a:cubicBezTo>
                  <a:cubicBezTo>
                    <a:pt x="637" y="337"/>
                    <a:pt x="610" y="417"/>
                    <a:pt x="560" y="488"/>
                  </a:cubicBezTo>
                  <a:cubicBezTo>
                    <a:pt x="549" y="497"/>
                    <a:pt x="538" y="512"/>
                    <a:pt x="542" y="529"/>
                  </a:cubicBezTo>
                  <a:cubicBezTo>
                    <a:pt x="541" y="528"/>
                    <a:pt x="540" y="528"/>
                    <a:pt x="539" y="528"/>
                  </a:cubicBezTo>
                  <a:cubicBezTo>
                    <a:pt x="527" y="521"/>
                    <a:pt x="514" y="516"/>
                    <a:pt x="501" y="511"/>
                  </a:cubicBezTo>
                  <a:cubicBezTo>
                    <a:pt x="383" y="461"/>
                    <a:pt x="240" y="391"/>
                    <a:pt x="206" y="254"/>
                  </a:cubicBezTo>
                  <a:cubicBezTo>
                    <a:pt x="196" y="212"/>
                    <a:pt x="225" y="159"/>
                    <a:pt x="269" y="159"/>
                  </a:cubicBezTo>
                  <a:cubicBezTo>
                    <a:pt x="273" y="159"/>
                    <a:pt x="278" y="160"/>
                    <a:pt x="283" y="161"/>
                  </a:cubicBezTo>
                  <a:cubicBezTo>
                    <a:pt x="333" y="172"/>
                    <a:pt x="362" y="219"/>
                    <a:pt x="402" y="246"/>
                  </a:cubicBezTo>
                  <a:cubicBezTo>
                    <a:pt x="415" y="257"/>
                    <a:pt x="427" y="262"/>
                    <a:pt x="439" y="262"/>
                  </a:cubicBezTo>
                  <a:cubicBezTo>
                    <a:pt x="464" y="262"/>
                    <a:pt x="484" y="237"/>
                    <a:pt x="490" y="204"/>
                  </a:cubicBezTo>
                  <a:cubicBezTo>
                    <a:pt x="518" y="120"/>
                    <a:pt x="563" y="81"/>
                    <a:pt x="600" y="81"/>
                  </a:cubicBezTo>
                  <a:close/>
                  <a:moveTo>
                    <a:pt x="618" y="1"/>
                  </a:moveTo>
                  <a:cubicBezTo>
                    <a:pt x="613" y="1"/>
                    <a:pt x="608" y="1"/>
                    <a:pt x="603" y="2"/>
                  </a:cubicBezTo>
                  <a:cubicBezTo>
                    <a:pt x="525" y="18"/>
                    <a:pt x="473" y="96"/>
                    <a:pt x="437" y="163"/>
                  </a:cubicBezTo>
                  <a:cubicBezTo>
                    <a:pt x="385" y="114"/>
                    <a:pt x="333" y="94"/>
                    <a:pt x="287" y="94"/>
                  </a:cubicBezTo>
                  <a:cubicBezTo>
                    <a:pt x="87" y="94"/>
                    <a:pt x="1" y="477"/>
                    <a:pt x="517" y="559"/>
                  </a:cubicBezTo>
                  <a:cubicBezTo>
                    <a:pt x="524" y="560"/>
                    <a:pt x="532" y="561"/>
                    <a:pt x="539" y="561"/>
                  </a:cubicBezTo>
                  <a:cubicBezTo>
                    <a:pt x="548" y="561"/>
                    <a:pt x="556" y="560"/>
                    <a:pt x="562" y="554"/>
                  </a:cubicBezTo>
                  <a:cubicBezTo>
                    <a:pt x="567" y="556"/>
                    <a:pt x="572" y="556"/>
                    <a:pt x="577" y="556"/>
                  </a:cubicBezTo>
                  <a:cubicBezTo>
                    <a:pt x="617" y="556"/>
                    <a:pt x="643" y="503"/>
                    <a:pt x="664" y="474"/>
                  </a:cubicBezTo>
                  <a:cubicBezTo>
                    <a:pt x="727" y="392"/>
                    <a:pt x="768" y="291"/>
                    <a:pt x="762" y="187"/>
                  </a:cubicBezTo>
                  <a:cubicBezTo>
                    <a:pt x="762" y="105"/>
                    <a:pt x="710" y="1"/>
                    <a:pt x="61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1"/>
            <p:cNvSpPr/>
            <p:nvPr/>
          </p:nvSpPr>
          <p:spPr>
            <a:xfrm>
              <a:off x="-92585" y="1353407"/>
              <a:ext cx="21059" cy="19938"/>
            </a:xfrm>
            <a:custGeom>
              <a:avLst/>
              <a:gdLst/>
              <a:ahLst/>
              <a:cxnLst/>
              <a:rect l="l" t="t" r="r" b="b"/>
              <a:pathLst>
                <a:path w="432" h="409" extrusionOk="0">
                  <a:moveTo>
                    <a:pt x="72" y="1"/>
                  </a:moveTo>
                  <a:cubicBezTo>
                    <a:pt x="34" y="1"/>
                    <a:pt x="2" y="57"/>
                    <a:pt x="0" y="165"/>
                  </a:cubicBezTo>
                  <a:cubicBezTo>
                    <a:pt x="8" y="254"/>
                    <a:pt x="54" y="337"/>
                    <a:pt x="104" y="409"/>
                  </a:cubicBezTo>
                  <a:cubicBezTo>
                    <a:pt x="132" y="379"/>
                    <a:pt x="192" y="388"/>
                    <a:pt x="227" y="371"/>
                  </a:cubicBezTo>
                  <a:cubicBezTo>
                    <a:pt x="299" y="343"/>
                    <a:pt x="390" y="316"/>
                    <a:pt x="423" y="241"/>
                  </a:cubicBezTo>
                  <a:cubicBezTo>
                    <a:pt x="432" y="173"/>
                    <a:pt x="403" y="149"/>
                    <a:pt x="365" y="149"/>
                  </a:cubicBezTo>
                  <a:cubicBezTo>
                    <a:pt x="328" y="149"/>
                    <a:pt x="282" y="171"/>
                    <a:pt x="249" y="199"/>
                  </a:cubicBezTo>
                  <a:cubicBezTo>
                    <a:pt x="242" y="203"/>
                    <a:pt x="234" y="205"/>
                    <a:pt x="228" y="205"/>
                  </a:cubicBezTo>
                  <a:cubicBezTo>
                    <a:pt x="200" y="205"/>
                    <a:pt x="179" y="173"/>
                    <a:pt x="173" y="146"/>
                  </a:cubicBezTo>
                  <a:cubicBezTo>
                    <a:pt x="147" y="48"/>
                    <a:pt x="107" y="1"/>
                    <a:pt x="72"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1"/>
            <p:cNvSpPr/>
            <p:nvPr/>
          </p:nvSpPr>
          <p:spPr>
            <a:xfrm>
              <a:off x="-98971" y="1348727"/>
              <a:ext cx="34659" cy="27104"/>
            </a:xfrm>
            <a:custGeom>
              <a:avLst/>
              <a:gdLst/>
              <a:ahLst/>
              <a:cxnLst/>
              <a:rect l="l" t="t" r="r" b="b"/>
              <a:pathLst>
                <a:path w="711" h="556" extrusionOk="0">
                  <a:moveTo>
                    <a:pt x="203" y="97"/>
                  </a:moveTo>
                  <a:cubicBezTo>
                    <a:pt x="238" y="97"/>
                    <a:pt x="278" y="144"/>
                    <a:pt x="304" y="242"/>
                  </a:cubicBezTo>
                  <a:cubicBezTo>
                    <a:pt x="310" y="269"/>
                    <a:pt x="331" y="301"/>
                    <a:pt x="359" y="301"/>
                  </a:cubicBezTo>
                  <a:cubicBezTo>
                    <a:pt x="365" y="301"/>
                    <a:pt x="373" y="299"/>
                    <a:pt x="380" y="295"/>
                  </a:cubicBezTo>
                  <a:cubicBezTo>
                    <a:pt x="413" y="267"/>
                    <a:pt x="459" y="245"/>
                    <a:pt x="496" y="245"/>
                  </a:cubicBezTo>
                  <a:cubicBezTo>
                    <a:pt x="535" y="245"/>
                    <a:pt x="563" y="269"/>
                    <a:pt x="555" y="337"/>
                  </a:cubicBezTo>
                  <a:cubicBezTo>
                    <a:pt x="521" y="412"/>
                    <a:pt x="430" y="439"/>
                    <a:pt x="358" y="467"/>
                  </a:cubicBezTo>
                  <a:cubicBezTo>
                    <a:pt x="323" y="484"/>
                    <a:pt x="263" y="475"/>
                    <a:pt x="235" y="505"/>
                  </a:cubicBezTo>
                  <a:cubicBezTo>
                    <a:pt x="185" y="433"/>
                    <a:pt x="139" y="350"/>
                    <a:pt x="131" y="261"/>
                  </a:cubicBezTo>
                  <a:cubicBezTo>
                    <a:pt x="133" y="153"/>
                    <a:pt x="165" y="97"/>
                    <a:pt x="203" y="97"/>
                  </a:cubicBezTo>
                  <a:close/>
                  <a:moveTo>
                    <a:pt x="217" y="1"/>
                  </a:moveTo>
                  <a:cubicBezTo>
                    <a:pt x="163" y="1"/>
                    <a:pt x="109" y="35"/>
                    <a:pt x="87" y="90"/>
                  </a:cubicBezTo>
                  <a:cubicBezTo>
                    <a:pt x="0" y="240"/>
                    <a:pt x="85" y="462"/>
                    <a:pt x="235" y="535"/>
                  </a:cubicBezTo>
                  <a:cubicBezTo>
                    <a:pt x="246" y="545"/>
                    <a:pt x="260" y="553"/>
                    <a:pt x="275" y="553"/>
                  </a:cubicBezTo>
                  <a:cubicBezTo>
                    <a:pt x="277" y="553"/>
                    <a:pt x="279" y="553"/>
                    <a:pt x="281" y="553"/>
                  </a:cubicBezTo>
                  <a:cubicBezTo>
                    <a:pt x="299" y="554"/>
                    <a:pt x="316" y="555"/>
                    <a:pt x="332" y="555"/>
                  </a:cubicBezTo>
                  <a:cubicBezTo>
                    <a:pt x="710" y="555"/>
                    <a:pt x="703" y="188"/>
                    <a:pt x="491" y="188"/>
                  </a:cubicBezTo>
                  <a:cubicBezTo>
                    <a:pt x="460" y="188"/>
                    <a:pt x="424" y="196"/>
                    <a:pt x="384" y="215"/>
                  </a:cubicBezTo>
                  <a:cubicBezTo>
                    <a:pt x="369" y="149"/>
                    <a:pt x="352" y="77"/>
                    <a:pt x="297" y="32"/>
                  </a:cubicBezTo>
                  <a:cubicBezTo>
                    <a:pt x="274" y="11"/>
                    <a:pt x="245" y="1"/>
                    <a:pt x="21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1"/>
            <p:cNvSpPr/>
            <p:nvPr/>
          </p:nvSpPr>
          <p:spPr>
            <a:xfrm>
              <a:off x="-8496" y="1542206"/>
              <a:ext cx="29590" cy="23253"/>
            </a:xfrm>
            <a:custGeom>
              <a:avLst/>
              <a:gdLst/>
              <a:ahLst/>
              <a:cxnLst/>
              <a:rect l="l" t="t" r="r" b="b"/>
              <a:pathLst>
                <a:path w="607" h="477" extrusionOk="0">
                  <a:moveTo>
                    <a:pt x="509" y="1"/>
                  </a:moveTo>
                  <a:cubicBezTo>
                    <a:pt x="432" y="1"/>
                    <a:pt x="337" y="108"/>
                    <a:pt x="312" y="172"/>
                  </a:cubicBezTo>
                  <a:cubicBezTo>
                    <a:pt x="303" y="196"/>
                    <a:pt x="282" y="212"/>
                    <a:pt x="261" y="212"/>
                  </a:cubicBezTo>
                  <a:cubicBezTo>
                    <a:pt x="248" y="212"/>
                    <a:pt x="235" y="205"/>
                    <a:pt x="225" y="191"/>
                  </a:cubicBezTo>
                  <a:cubicBezTo>
                    <a:pt x="184" y="147"/>
                    <a:pt x="154" y="88"/>
                    <a:pt x="100" y="61"/>
                  </a:cubicBezTo>
                  <a:cubicBezTo>
                    <a:pt x="89" y="54"/>
                    <a:pt x="77" y="52"/>
                    <a:pt x="66" y="52"/>
                  </a:cubicBezTo>
                  <a:cubicBezTo>
                    <a:pt x="31" y="52"/>
                    <a:pt x="0" y="81"/>
                    <a:pt x="0" y="121"/>
                  </a:cubicBezTo>
                  <a:cubicBezTo>
                    <a:pt x="10" y="273"/>
                    <a:pt x="128" y="404"/>
                    <a:pt x="255" y="476"/>
                  </a:cubicBezTo>
                  <a:cubicBezTo>
                    <a:pt x="401" y="390"/>
                    <a:pt x="606" y="243"/>
                    <a:pt x="582" y="53"/>
                  </a:cubicBezTo>
                  <a:cubicBezTo>
                    <a:pt x="563" y="15"/>
                    <a:pt x="537" y="1"/>
                    <a:pt x="509"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1"/>
            <p:cNvSpPr/>
            <p:nvPr/>
          </p:nvSpPr>
          <p:spPr>
            <a:xfrm>
              <a:off x="-18440" y="1537624"/>
              <a:ext cx="44799" cy="32320"/>
            </a:xfrm>
            <a:custGeom>
              <a:avLst/>
              <a:gdLst/>
              <a:ahLst/>
              <a:cxnLst/>
              <a:rect l="l" t="t" r="r" b="b"/>
              <a:pathLst>
                <a:path w="919" h="663" extrusionOk="0">
                  <a:moveTo>
                    <a:pt x="713" y="95"/>
                  </a:moveTo>
                  <a:cubicBezTo>
                    <a:pt x="741" y="95"/>
                    <a:pt x="767" y="109"/>
                    <a:pt x="786" y="147"/>
                  </a:cubicBezTo>
                  <a:cubicBezTo>
                    <a:pt x="810" y="337"/>
                    <a:pt x="605" y="484"/>
                    <a:pt x="459" y="569"/>
                  </a:cubicBezTo>
                  <a:cubicBezTo>
                    <a:pt x="332" y="498"/>
                    <a:pt x="214" y="367"/>
                    <a:pt x="204" y="214"/>
                  </a:cubicBezTo>
                  <a:cubicBezTo>
                    <a:pt x="204" y="175"/>
                    <a:pt x="235" y="146"/>
                    <a:pt x="270" y="146"/>
                  </a:cubicBezTo>
                  <a:cubicBezTo>
                    <a:pt x="281" y="146"/>
                    <a:pt x="293" y="148"/>
                    <a:pt x="304" y="155"/>
                  </a:cubicBezTo>
                  <a:cubicBezTo>
                    <a:pt x="358" y="182"/>
                    <a:pt x="388" y="241"/>
                    <a:pt x="429" y="285"/>
                  </a:cubicBezTo>
                  <a:cubicBezTo>
                    <a:pt x="439" y="299"/>
                    <a:pt x="452" y="306"/>
                    <a:pt x="465" y="306"/>
                  </a:cubicBezTo>
                  <a:cubicBezTo>
                    <a:pt x="486" y="306"/>
                    <a:pt x="507" y="290"/>
                    <a:pt x="516" y="266"/>
                  </a:cubicBezTo>
                  <a:cubicBezTo>
                    <a:pt x="541" y="202"/>
                    <a:pt x="636" y="95"/>
                    <a:pt x="713" y="95"/>
                  </a:cubicBezTo>
                  <a:close/>
                  <a:moveTo>
                    <a:pt x="738" y="0"/>
                  </a:moveTo>
                  <a:cubicBezTo>
                    <a:pt x="620" y="0"/>
                    <a:pt x="529" y="113"/>
                    <a:pt x="470" y="206"/>
                  </a:cubicBezTo>
                  <a:cubicBezTo>
                    <a:pt x="409" y="106"/>
                    <a:pt x="336" y="64"/>
                    <a:pt x="272" y="64"/>
                  </a:cubicBezTo>
                  <a:cubicBezTo>
                    <a:pt x="98" y="64"/>
                    <a:pt x="1" y="377"/>
                    <a:pt x="454" y="660"/>
                  </a:cubicBezTo>
                  <a:cubicBezTo>
                    <a:pt x="462" y="662"/>
                    <a:pt x="469" y="663"/>
                    <a:pt x="477" y="663"/>
                  </a:cubicBezTo>
                  <a:cubicBezTo>
                    <a:pt x="508" y="663"/>
                    <a:pt x="539" y="647"/>
                    <a:pt x="566" y="632"/>
                  </a:cubicBezTo>
                  <a:cubicBezTo>
                    <a:pt x="718" y="553"/>
                    <a:pt x="868" y="427"/>
                    <a:pt x="896" y="249"/>
                  </a:cubicBezTo>
                  <a:cubicBezTo>
                    <a:pt x="918" y="152"/>
                    <a:pt x="876" y="32"/>
                    <a:pt x="772" y="3"/>
                  </a:cubicBezTo>
                  <a:cubicBezTo>
                    <a:pt x="761" y="1"/>
                    <a:pt x="749" y="0"/>
                    <a:pt x="73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1"/>
            <p:cNvSpPr/>
            <p:nvPr/>
          </p:nvSpPr>
          <p:spPr>
            <a:xfrm>
              <a:off x="-376490" y="1556440"/>
              <a:ext cx="18037" cy="17500"/>
            </a:xfrm>
            <a:custGeom>
              <a:avLst/>
              <a:gdLst/>
              <a:ahLst/>
              <a:cxnLst/>
              <a:rect l="l" t="t" r="r" b="b"/>
              <a:pathLst>
                <a:path w="370" h="359" extrusionOk="0">
                  <a:moveTo>
                    <a:pt x="350" y="1"/>
                  </a:moveTo>
                  <a:cubicBezTo>
                    <a:pt x="283" y="1"/>
                    <a:pt x="236" y="82"/>
                    <a:pt x="241" y="143"/>
                  </a:cubicBezTo>
                  <a:cubicBezTo>
                    <a:pt x="233" y="181"/>
                    <a:pt x="218" y="194"/>
                    <a:pt x="200" y="194"/>
                  </a:cubicBezTo>
                  <a:cubicBezTo>
                    <a:pt x="148" y="194"/>
                    <a:pt x="66" y="82"/>
                    <a:pt x="15" y="82"/>
                  </a:cubicBezTo>
                  <a:cubicBezTo>
                    <a:pt x="14" y="82"/>
                    <a:pt x="14" y="82"/>
                    <a:pt x="14" y="82"/>
                  </a:cubicBezTo>
                  <a:cubicBezTo>
                    <a:pt x="6" y="83"/>
                    <a:pt x="0" y="90"/>
                    <a:pt x="0" y="98"/>
                  </a:cubicBezTo>
                  <a:cubicBezTo>
                    <a:pt x="9" y="223"/>
                    <a:pt x="132" y="303"/>
                    <a:pt x="230" y="359"/>
                  </a:cubicBezTo>
                  <a:cubicBezTo>
                    <a:pt x="282" y="268"/>
                    <a:pt x="339" y="180"/>
                    <a:pt x="362" y="77"/>
                  </a:cubicBezTo>
                  <a:cubicBezTo>
                    <a:pt x="365" y="54"/>
                    <a:pt x="369" y="26"/>
                    <a:pt x="359" y="4"/>
                  </a:cubicBezTo>
                  <a:cubicBezTo>
                    <a:pt x="358" y="2"/>
                    <a:pt x="354" y="2"/>
                    <a:pt x="353" y="1"/>
                  </a:cubicBezTo>
                  <a:cubicBezTo>
                    <a:pt x="352" y="1"/>
                    <a:pt x="351" y="1"/>
                    <a:pt x="35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1"/>
            <p:cNvSpPr/>
            <p:nvPr/>
          </p:nvSpPr>
          <p:spPr>
            <a:xfrm>
              <a:off x="-384680" y="1553028"/>
              <a:ext cx="31637" cy="23058"/>
            </a:xfrm>
            <a:custGeom>
              <a:avLst/>
              <a:gdLst/>
              <a:ahLst/>
              <a:cxnLst/>
              <a:rect l="l" t="t" r="r" b="b"/>
              <a:pathLst>
                <a:path w="649" h="473" extrusionOk="0">
                  <a:moveTo>
                    <a:pt x="518" y="71"/>
                  </a:moveTo>
                  <a:cubicBezTo>
                    <a:pt x="519" y="71"/>
                    <a:pt x="520" y="71"/>
                    <a:pt x="521" y="71"/>
                  </a:cubicBezTo>
                  <a:cubicBezTo>
                    <a:pt x="522" y="72"/>
                    <a:pt x="526" y="72"/>
                    <a:pt x="527" y="74"/>
                  </a:cubicBezTo>
                  <a:cubicBezTo>
                    <a:pt x="537" y="96"/>
                    <a:pt x="533" y="124"/>
                    <a:pt x="530" y="147"/>
                  </a:cubicBezTo>
                  <a:cubicBezTo>
                    <a:pt x="507" y="250"/>
                    <a:pt x="450" y="338"/>
                    <a:pt x="399" y="429"/>
                  </a:cubicBezTo>
                  <a:cubicBezTo>
                    <a:pt x="300" y="373"/>
                    <a:pt x="177" y="293"/>
                    <a:pt x="168" y="168"/>
                  </a:cubicBezTo>
                  <a:cubicBezTo>
                    <a:pt x="168" y="160"/>
                    <a:pt x="174" y="153"/>
                    <a:pt x="182" y="152"/>
                  </a:cubicBezTo>
                  <a:cubicBezTo>
                    <a:pt x="182" y="152"/>
                    <a:pt x="182" y="152"/>
                    <a:pt x="183" y="152"/>
                  </a:cubicBezTo>
                  <a:cubicBezTo>
                    <a:pt x="234" y="152"/>
                    <a:pt x="316" y="264"/>
                    <a:pt x="368" y="264"/>
                  </a:cubicBezTo>
                  <a:cubicBezTo>
                    <a:pt x="386" y="264"/>
                    <a:pt x="401" y="251"/>
                    <a:pt x="409" y="213"/>
                  </a:cubicBezTo>
                  <a:cubicBezTo>
                    <a:pt x="404" y="152"/>
                    <a:pt x="451" y="71"/>
                    <a:pt x="518" y="71"/>
                  </a:cubicBezTo>
                  <a:close/>
                  <a:moveTo>
                    <a:pt x="532" y="1"/>
                  </a:moveTo>
                  <a:cubicBezTo>
                    <a:pt x="460" y="1"/>
                    <a:pt x="372" y="75"/>
                    <a:pt x="348" y="152"/>
                  </a:cubicBezTo>
                  <a:cubicBezTo>
                    <a:pt x="309" y="110"/>
                    <a:pt x="247" y="61"/>
                    <a:pt x="188" y="61"/>
                  </a:cubicBezTo>
                  <a:cubicBezTo>
                    <a:pt x="164" y="61"/>
                    <a:pt x="140" y="69"/>
                    <a:pt x="118" y="90"/>
                  </a:cubicBezTo>
                  <a:cubicBezTo>
                    <a:pt x="0" y="245"/>
                    <a:pt x="240" y="453"/>
                    <a:pt x="391" y="470"/>
                  </a:cubicBezTo>
                  <a:cubicBezTo>
                    <a:pt x="394" y="472"/>
                    <a:pt x="398" y="473"/>
                    <a:pt x="401" y="473"/>
                  </a:cubicBezTo>
                  <a:cubicBezTo>
                    <a:pt x="407" y="473"/>
                    <a:pt x="413" y="470"/>
                    <a:pt x="417" y="466"/>
                  </a:cubicBezTo>
                  <a:cubicBezTo>
                    <a:pt x="422" y="467"/>
                    <a:pt x="426" y="468"/>
                    <a:pt x="430" y="468"/>
                  </a:cubicBezTo>
                  <a:cubicBezTo>
                    <a:pt x="471" y="468"/>
                    <a:pt x="496" y="401"/>
                    <a:pt x="522" y="375"/>
                  </a:cubicBezTo>
                  <a:cubicBezTo>
                    <a:pt x="584" y="298"/>
                    <a:pt x="648" y="202"/>
                    <a:pt x="627" y="98"/>
                  </a:cubicBezTo>
                  <a:cubicBezTo>
                    <a:pt x="613" y="28"/>
                    <a:pt x="575" y="1"/>
                    <a:pt x="53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1"/>
            <p:cNvSpPr/>
            <p:nvPr/>
          </p:nvSpPr>
          <p:spPr>
            <a:xfrm>
              <a:off x="-154933" y="1354382"/>
              <a:ext cx="47529" cy="40753"/>
            </a:xfrm>
            <a:custGeom>
              <a:avLst/>
              <a:gdLst/>
              <a:ahLst/>
              <a:cxnLst/>
              <a:rect l="l" t="t" r="r" b="b"/>
              <a:pathLst>
                <a:path w="975" h="836" extrusionOk="0">
                  <a:moveTo>
                    <a:pt x="471" y="1"/>
                  </a:moveTo>
                  <a:cubicBezTo>
                    <a:pt x="284" y="1"/>
                    <a:pt x="95" y="120"/>
                    <a:pt x="44" y="333"/>
                  </a:cubicBezTo>
                  <a:cubicBezTo>
                    <a:pt x="0" y="589"/>
                    <a:pt x="207" y="835"/>
                    <a:pt x="463" y="835"/>
                  </a:cubicBezTo>
                  <a:cubicBezTo>
                    <a:pt x="474" y="835"/>
                    <a:pt x="486" y="835"/>
                    <a:pt x="497" y="834"/>
                  </a:cubicBezTo>
                  <a:cubicBezTo>
                    <a:pt x="792" y="821"/>
                    <a:pt x="975" y="492"/>
                    <a:pt x="843" y="233"/>
                  </a:cubicBezTo>
                  <a:cubicBezTo>
                    <a:pt x="765" y="74"/>
                    <a:pt x="618" y="1"/>
                    <a:pt x="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1"/>
            <p:cNvSpPr/>
            <p:nvPr/>
          </p:nvSpPr>
          <p:spPr>
            <a:xfrm>
              <a:off x="-161855" y="1349897"/>
              <a:ext cx="60593" cy="50210"/>
            </a:xfrm>
            <a:custGeom>
              <a:avLst/>
              <a:gdLst/>
              <a:ahLst/>
              <a:cxnLst/>
              <a:rect l="l" t="t" r="r" b="b"/>
              <a:pathLst>
                <a:path w="1243" h="1030" extrusionOk="0">
                  <a:moveTo>
                    <a:pt x="613" y="93"/>
                  </a:moveTo>
                  <a:cubicBezTo>
                    <a:pt x="760" y="93"/>
                    <a:pt x="907" y="166"/>
                    <a:pt x="985" y="325"/>
                  </a:cubicBezTo>
                  <a:cubicBezTo>
                    <a:pt x="1117" y="584"/>
                    <a:pt x="934" y="912"/>
                    <a:pt x="639" y="926"/>
                  </a:cubicBezTo>
                  <a:cubicBezTo>
                    <a:pt x="628" y="927"/>
                    <a:pt x="616" y="927"/>
                    <a:pt x="605" y="927"/>
                  </a:cubicBezTo>
                  <a:cubicBezTo>
                    <a:pt x="349" y="927"/>
                    <a:pt x="142" y="681"/>
                    <a:pt x="186" y="425"/>
                  </a:cubicBezTo>
                  <a:cubicBezTo>
                    <a:pt x="237" y="212"/>
                    <a:pt x="426" y="93"/>
                    <a:pt x="613" y="93"/>
                  </a:cubicBezTo>
                  <a:close/>
                  <a:moveTo>
                    <a:pt x="601" y="0"/>
                  </a:moveTo>
                  <a:cubicBezTo>
                    <a:pt x="425" y="0"/>
                    <a:pt x="251" y="85"/>
                    <a:pt x="161" y="260"/>
                  </a:cubicBezTo>
                  <a:cubicBezTo>
                    <a:pt x="0" y="554"/>
                    <a:pt x="153" y="944"/>
                    <a:pt x="490" y="1016"/>
                  </a:cubicBezTo>
                  <a:cubicBezTo>
                    <a:pt x="528" y="1025"/>
                    <a:pt x="566" y="1030"/>
                    <a:pt x="603" y="1030"/>
                  </a:cubicBezTo>
                  <a:cubicBezTo>
                    <a:pt x="965" y="1030"/>
                    <a:pt x="1242" y="617"/>
                    <a:pt x="1060" y="277"/>
                  </a:cubicBezTo>
                  <a:cubicBezTo>
                    <a:pt x="970" y="94"/>
                    <a:pt x="785" y="0"/>
                    <a:pt x="6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1"/>
            <p:cNvSpPr/>
            <p:nvPr/>
          </p:nvSpPr>
          <p:spPr>
            <a:xfrm>
              <a:off x="-145769" y="1362620"/>
              <a:ext cx="26567" cy="26567"/>
            </a:xfrm>
            <a:custGeom>
              <a:avLst/>
              <a:gdLst/>
              <a:ahLst/>
              <a:cxnLst/>
              <a:rect l="l" t="t" r="r" b="b"/>
              <a:pathLst>
                <a:path w="545" h="545" extrusionOk="0">
                  <a:moveTo>
                    <a:pt x="172" y="0"/>
                  </a:moveTo>
                  <a:cubicBezTo>
                    <a:pt x="154" y="0"/>
                    <a:pt x="137" y="16"/>
                    <a:pt x="137" y="36"/>
                  </a:cubicBezTo>
                  <a:lnTo>
                    <a:pt x="137" y="137"/>
                  </a:lnTo>
                  <a:lnTo>
                    <a:pt x="36" y="137"/>
                  </a:lnTo>
                  <a:cubicBezTo>
                    <a:pt x="16" y="137"/>
                    <a:pt x="0" y="153"/>
                    <a:pt x="0" y="172"/>
                  </a:cubicBezTo>
                  <a:lnTo>
                    <a:pt x="0" y="372"/>
                  </a:lnTo>
                  <a:cubicBezTo>
                    <a:pt x="0" y="391"/>
                    <a:pt x="16" y="408"/>
                    <a:pt x="36" y="408"/>
                  </a:cubicBezTo>
                  <a:lnTo>
                    <a:pt x="137" y="408"/>
                  </a:lnTo>
                  <a:lnTo>
                    <a:pt x="137" y="508"/>
                  </a:lnTo>
                  <a:cubicBezTo>
                    <a:pt x="137" y="528"/>
                    <a:pt x="154" y="544"/>
                    <a:pt x="172" y="544"/>
                  </a:cubicBezTo>
                  <a:lnTo>
                    <a:pt x="371" y="544"/>
                  </a:lnTo>
                  <a:cubicBezTo>
                    <a:pt x="391" y="544"/>
                    <a:pt x="407" y="528"/>
                    <a:pt x="407" y="508"/>
                  </a:cubicBezTo>
                  <a:lnTo>
                    <a:pt x="407" y="408"/>
                  </a:lnTo>
                  <a:lnTo>
                    <a:pt x="509" y="408"/>
                  </a:lnTo>
                  <a:cubicBezTo>
                    <a:pt x="527" y="408"/>
                    <a:pt x="544" y="391"/>
                    <a:pt x="544" y="372"/>
                  </a:cubicBezTo>
                  <a:lnTo>
                    <a:pt x="544" y="172"/>
                  </a:lnTo>
                  <a:cubicBezTo>
                    <a:pt x="544" y="153"/>
                    <a:pt x="527" y="137"/>
                    <a:pt x="509" y="137"/>
                  </a:cubicBezTo>
                  <a:lnTo>
                    <a:pt x="407" y="137"/>
                  </a:lnTo>
                  <a:lnTo>
                    <a:pt x="407" y="36"/>
                  </a:lnTo>
                  <a:cubicBezTo>
                    <a:pt x="407" y="16"/>
                    <a:pt x="391" y="0"/>
                    <a:pt x="37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1"/>
            <p:cNvSpPr/>
            <p:nvPr/>
          </p:nvSpPr>
          <p:spPr>
            <a:xfrm>
              <a:off x="-24192" y="1442907"/>
              <a:ext cx="35634" cy="28030"/>
            </a:xfrm>
            <a:custGeom>
              <a:avLst/>
              <a:gdLst/>
              <a:ahLst/>
              <a:cxnLst/>
              <a:rect l="l" t="t" r="r" b="b"/>
              <a:pathLst>
                <a:path w="731" h="575" extrusionOk="0">
                  <a:moveTo>
                    <a:pt x="327" y="1"/>
                  </a:moveTo>
                  <a:cubicBezTo>
                    <a:pt x="295" y="1"/>
                    <a:pt x="261" y="5"/>
                    <a:pt x="225" y="16"/>
                  </a:cubicBezTo>
                  <a:cubicBezTo>
                    <a:pt x="85" y="64"/>
                    <a:pt x="1" y="222"/>
                    <a:pt x="36" y="364"/>
                  </a:cubicBezTo>
                  <a:cubicBezTo>
                    <a:pt x="77" y="483"/>
                    <a:pt x="195" y="574"/>
                    <a:pt x="321" y="574"/>
                  </a:cubicBezTo>
                  <a:cubicBezTo>
                    <a:pt x="327" y="574"/>
                    <a:pt x="334" y="574"/>
                    <a:pt x="341" y="573"/>
                  </a:cubicBezTo>
                  <a:cubicBezTo>
                    <a:pt x="730" y="523"/>
                    <a:pt x="657"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1"/>
            <p:cNvSpPr/>
            <p:nvPr/>
          </p:nvSpPr>
          <p:spPr>
            <a:xfrm>
              <a:off x="-9373" y="1475032"/>
              <a:ext cx="97" cy="49"/>
            </a:xfrm>
            <a:custGeom>
              <a:avLst/>
              <a:gdLst/>
              <a:ahLst/>
              <a:cxnLst/>
              <a:rect l="l" t="t" r="r" b="b"/>
              <a:pathLst>
                <a:path w="2" h="1" extrusionOk="0">
                  <a:moveTo>
                    <a:pt x="1" y="1"/>
                  </a:moveTo>
                  <a:lnTo>
                    <a:pt x="1" y="1"/>
                  </a:lnTo>
                  <a:lnTo>
                    <a:pt x="0" y="1"/>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1"/>
            <p:cNvSpPr/>
            <p:nvPr/>
          </p:nvSpPr>
          <p:spPr>
            <a:xfrm>
              <a:off x="-32138" y="1438130"/>
              <a:ext cx="48601" cy="36951"/>
            </a:xfrm>
            <a:custGeom>
              <a:avLst/>
              <a:gdLst/>
              <a:ahLst/>
              <a:cxnLst/>
              <a:rect l="l" t="t" r="r" b="b"/>
              <a:pathLst>
                <a:path w="997" h="758" extrusionOk="0">
                  <a:moveTo>
                    <a:pt x="490" y="99"/>
                  </a:moveTo>
                  <a:cubicBezTo>
                    <a:pt x="820" y="99"/>
                    <a:pt x="893" y="621"/>
                    <a:pt x="504" y="671"/>
                  </a:cubicBezTo>
                  <a:cubicBezTo>
                    <a:pt x="497" y="672"/>
                    <a:pt x="490" y="672"/>
                    <a:pt x="484" y="672"/>
                  </a:cubicBezTo>
                  <a:cubicBezTo>
                    <a:pt x="358" y="672"/>
                    <a:pt x="240" y="581"/>
                    <a:pt x="199" y="462"/>
                  </a:cubicBezTo>
                  <a:cubicBezTo>
                    <a:pt x="164" y="319"/>
                    <a:pt x="248" y="162"/>
                    <a:pt x="388" y="114"/>
                  </a:cubicBezTo>
                  <a:cubicBezTo>
                    <a:pt x="424" y="103"/>
                    <a:pt x="458" y="99"/>
                    <a:pt x="490" y="99"/>
                  </a:cubicBezTo>
                  <a:close/>
                  <a:moveTo>
                    <a:pt x="478" y="0"/>
                  </a:moveTo>
                  <a:cubicBezTo>
                    <a:pt x="7" y="22"/>
                    <a:pt x="1" y="725"/>
                    <a:pt x="468" y="758"/>
                  </a:cubicBezTo>
                  <a:cubicBezTo>
                    <a:pt x="473" y="758"/>
                    <a:pt x="478" y="758"/>
                    <a:pt x="483" y="758"/>
                  </a:cubicBezTo>
                  <a:cubicBezTo>
                    <a:pt x="994" y="758"/>
                    <a:pt x="997" y="2"/>
                    <a:pt x="47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1"/>
            <p:cNvSpPr/>
            <p:nvPr/>
          </p:nvSpPr>
          <p:spPr>
            <a:xfrm>
              <a:off x="-16393" y="1448806"/>
              <a:ext cx="15355" cy="15355"/>
            </a:xfrm>
            <a:custGeom>
              <a:avLst/>
              <a:gdLst/>
              <a:ahLst/>
              <a:cxnLst/>
              <a:rect l="l" t="t" r="r" b="b"/>
              <a:pathLst>
                <a:path w="315" h="315" extrusionOk="0">
                  <a:moveTo>
                    <a:pt x="100" y="1"/>
                  </a:moveTo>
                  <a:cubicBezTo>
                    <a:pt x="89" y="1"/>
                    <a:pt x="80" y="10"/>
                    <a:pt x="80" y="22"/>
                  </a:cubicBezTo>
                  <a:lnTo>
                    <a:pt x="80" y="80"/>
                  </a:lnTo>
                  <a:lnTo>
                    <a:pt x="21" y="80"/>
                  </a:lnTo>
                  <a:cubicBezTo>
                    <a:pt x="10" y="80"/>
                    <a:pt x="0" y="89"/>
                    <a:pt x="0" y="101"/>
                  </a:cubicBezTo>
                  <a:lnTo>
                    <a:pt x="0" y="215"/>
                  </a:lnTo>
                  <a:cubicBezTo>
                    <a:pt x="0" y="227"/>
                    <a:pt x="10" y="236"/>
                    <a:pt x="21" y="236"/>
                  </a:cubicBezTo>
                  <a:lnTo>
                    <a:pt x="80" y="236"/>
                  </a:lnTo>
                  <a:lnTo>
                    <a:pt x="80" y="294"/>
                  </a:lnTo>
                  <a:cubicBezTo>
                    <a:pt x="80" y="305"/>
                    <a:pt x="89" y="315"/>
                    <a:pt x="100" y="315"/>
                  </a:cubicBezTo>
                  <a:lnTo>
                    <a:pt x="216" y="315"/>
                  </a:lnTo>
                  <a:cubicBezTo>
                    <a:pt x="226" y="315"/>
                    <a:pt x="236" y="305"/>
                    <a:pt x="236" y="294"/>
                  </a:cubicBezTo>
                  <a:lnTo>
                    <a:pt x="236" y="236"/>
                  </a:lnTo>
                  <a:lnTo>
                    <a:pt x="294" y="236"/>
                  </a:lnTo>
                  <a:cubicBezTo>
                    <a:pt x="306" y="236"/>
                    <a:pt x="314" y="227"/>
                    <a:pt x="314" y="215"/>
                  </a:cubicBezTo>
                  <a:lnTo>
                    <a:pt x="314" y="101"/>
                  </a:lnTo>
                  <a:cubicBezTo>
                    <a:pt x="314" y="89"/>
                    <a:pt x="306" y="80"/>
                    <a:pt x="294" y="80"/>
                  </a:cubicBezTo>
                  <a:lnTo>
                    <a:pt x="236" y="80"/>
                  </a:lnTo>
                  <a:lnTo>
                    <a:pt x="236" y="22"/>
                  </a:lnTo>
                  <a:cubicBezTo>
                    <a:pt x="236" y="10"/>
                    <a:pt x="226" y="1"/>
                    <a:pt x="21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1"/>
            <p:cNvSpPr/>
            <p:nvPr/>
          </p:nvSpPr>
          <p:spPr>
            <a:xfrm>
              <a:off x="-379854" y="1507205"/>
              <a:ext cx="46456" cy="38121"/>
            </a:xfrm>
            <a:custGeom>
              <a:avLst/>
              <a:gdLst/>
              <a:ahLst/>
              <a:cxnLst/>
              <a:rect l="l" t="t" r="r" b="b"/>
              <a:pathLst>
                <a:path w="953" h="782" extrusionOk="0">
                  <a:moveTo>
                    <a:pt x="477" y="1"/>
                  </a:moveTo>
                  <a:cubicBezTo>
                    <a:pt x="315" y="1"/>
                    <a:pt x="151" y="98"/>
                    <a:pt x="91" y="279"/>
                  </a:cubicBezTo>
                  <a:cubicBezTo>
                    <a:pt x="1" y="531"/>
                    <a:pt x="208" y="782"/>
                    <a:pt x="462" y="782"/>
                  </a:cubicBezTo>
                  <a:cubicBezTo>
                    <a:pt x="472" y="782"/>
                    <a:pt x="482" y="781"/>
                    <a:pt x="493" y="781"/>
                  </a:cubicBezTo>
                  <a:cubicBezTo>
                    <a:pt x="768" y="769"/>
                    <a:pt x="953" y="459"/>
                    <a:pt x="824" y="216"/>
                  </a:cubicBezTo>
                  <a:cubicBezTo>
                    <a:pt x="750" y="69"/>
                    <a:pt x="614"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1"/>
            <p:cNvSpPr/>
            <p:nvPr/>
          </p:nvSpPr>
          <p:spPr>
            <a:xfrm>
              <a:off x="-385509" y="1502282"/>
              <a:ext cx="53574" cy="47578"/>
            </a:xfrm>
            <a:custGeom>
              <a:avLst/>
              <a:gdLst/>
              <a:ahLst/>
              <a:cxnLst/>
              <a:rect l="l" t="t" r="r" b="b"/>
              <a:pathLst>
                <a:path w="1099" h="976" extrusionOk="0">
                  <a:moveTo>
                    <a:pt x="594" y="102"/>
                  </a:moveTo>
                  <a:cubicBezTo>
                    <a:pt x="730" y="102"/>
                    <a:pt x="866" y="170"/>
                    <a:pt x="940" y="317"/>
                  </a:cubicBezTo>
                  <a:cubicBezTo>
                    <a:pt x="1069" y="560"/>
                    <a:pt x="884" y="870"/>
                    <a:pt x="609" y="882"/>
                  </a:cubicBezTo>
                  <a:cubicBezTo>
                    <a:pt x="599" y="882"/>
                    <a:pt x="588" y="883"/>
                    <a:pt x="578" y="883"/>
                  </a:cubicBezTo>
                  <a:cubicBezTo>
                    <a:pt x="325" y="883"/>
                    <a:pt x="118" y="632"/>
                    <a:pt x="207" y="380"/>
                  </a:cubicBezTo>
                  <a:cubicBezTo>
                    <a:pt x="267" y="199"/>
                    <a:pt x="431" y="102"/>
                    <a:pt x="594" y="102"/>
                  </a:cubicBezTo>
                  <a:close/>
                  <a:moveTo>
                    <a:pt x="574" y="0"/>
                  </a:moveTo>
                  <a:cubicBezTo>
                    <a:pt x="433" y="0"/>
                    <a:pt x="290" y="61"/>
                    <a:pt x="190" y="200"/>
                  </a:cubicBezTo>
                  <a:cubicBezTo>
                    <a:pt x="1" y="456"/>
                    <a:pt x="145" y="870"/>
                    <a:pt x="453" y="954"/>
                  </a:cubicBezTo>
                  <a:cubicBezTo>
                    <a:pt x="497" y="968"/>
                    <a:pt x="542" y="975"/>
                    <a:pt x="586" y="975"/>
                  </a:cubicBezTo>
                  <a:cubicBezTo>
                    <a:pt x="825" y="975"/>
                    <a:pt x="1050" y="781"/>
                    <a:pt x="1067" y="535"/>
                  </a:cubicBezTo>
                  <a:cubicBezTo>
                    <a:pt x="1099" y="215"/>
                    <a:pt x="839" y="0"/>
                    <a:pt x="57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1"/>
            <p:cNvSpPr/>
            <p:nvPr/>
          </p:nvSpPr>
          <p:spPr>
            <a:xfrm>
              <a:off x="-369081" y="1515249"/>
              <a:ext cx="24276" cy="24276"/>
            </a:xfrm>
            <a:custGeom>
              <a:avLst/>
              <a:gdLst/>
              <a:ahLst/>
              <a:cxnLst/>
              <a:rect l="l" t="t" r="r" b="b"/>
              <a:pathLst>
                <a:path w="498" h="498" extrusionOk="0">
                  <a:moveTo>
                    <a:pt x="158" y="0"/>
                  </a:moveTo>
                  <a:cubicBezTo>
                    <a:pt x="140" y="0"/>
                    <a:pt x="126" y="15"/>
                    <a:pt x="126" y="33"/>
                  </a:cubicBezTo>
                  <a:lnTo>
                    <a:pt x="126" y="125"/>
                  </a:lnTo>
                  <a:lnTo>
                    <a:pt x="33" y="125"/>
                  </a:lnTo>
                  <a:cubicBezTo>
                    <a:pt x="15" y="125"/>
                    <a:pt x="1" y="140"/>
                    <a:pt x="1" y="158"/>
                  </a:cubicBezTo>
                  <a:lnTo>
                    <a:pt x="1" y="339"/>
                  </a:lnTo>
                  <a:cubicBezTo>
                    <a:pt x="1" y="358"/>
                    <a:pt x="15" y="372"/>
                    <a:pt x="33" y="372"/>
                  </a:cubicBezTo>
                  <a:lnTo>
                    <a:pt x="126" y="372"/>
                  </a:lnTo>
                  <a:lnTo>
                    <a:pt x="126" y="464"/>
                  </a:lnTo>
                  <a:cubicBezTo>
                    <a:pt x="126" y="483"/>
                    <a:pt x="140" y="498"/>
                    <a:pt x="158" y="498"/>
                  </a:cubicBezTo>
                  <a:lnTo>
                    <a:pt x="340" y="498"/>
                  </a:lnTo>
                  <a:cubicBezTo>
                    <a:pt x="358" y="498"/>
                    <a:pt x="373" y="483"/>
                    <a:pt x="373" y="464"/>
                  </a:cubicBezTo>
                  <a:lnTo>
                    <a:pt x="373" y="372"/>
                  </a:lnTo>
                  <a:lnTo>
                    <a:pt x="465" y="372"/>
                  </a:lnTo>
                  <a:cubicBezTo>
                    <a:pt x="483" y="372"/>
                    <a:pt x="497" y="357"/>
                    <a:pt x="497" y="339"/>
                  </a:cubicBezTo>
                  <a:lnTo>
                    <a:pt x="497" y="158"/>
                  </a:lnTo>
                  <a:cubicBezTo>
                    <a:pt x="497" y="140"/>
                    <a:pt x="483" y="125"/>
                    <a:pt x="465" y="125"/>
                  </a:cubicBezTo>
                  <a:lnTo>
                    <a:pt x="373" y="125"/>
                  </a:lnTo>
                  <a:lnTo>
                    <a:pt x="373" y="33"/>
                  </a:lnTo>
                  <a:cubicBezTo>
                    <a:pt x="373" y="15"/>
                    <a:pt x="358" y="0"/>
                    <a:pt x="34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1"/>
            <p:cNvSpPr/>
            <p:nvPr/>
          </p:nvSpPr>
          <p:spPr>
            <a:xfrm>
              <a:off x="-342026" y="1505256"/>
              <a:ext cx="320271" cy="182949"/>
            </a:xfrm>
            <a:custGeom>
              <a:avLst/>
              <a:gdLst/>
              <a:ahLst/>
              <a:cxnLst/>
              <a:rect l="l" t="t" r="r" b="b"/>
              <a:pathLst>
                <a:path w="6570" h="3753" extrusionOk="0">
                  <a:moveTo>
                    <a:pt x="764" y="0"/>
                  </a:moveTo>
                  <a:cubicBezTo>
                    <a:pt x="683" y="72"/>
                    <a:pt x="604" y="144"/>
                    <a:pt x="538" y="230"/>
                  </a:cubicBezTo>
                  <a:cubicBezTo>
                    <a:pt x="286" y="573"/>
                    <a:pt x="220" y="1014"/>
                    <a:pt x="0" y="1372"/>
                  </a:cubicBezTo>
                  <a:cubicBezTo>
                    <a:pt x="48" y="1339"/>
                    <a:pt x="90" y="1300"/>
                    <a:pt x="139" y="1272"/>
                  </a:cubicBezTo>
                  <a:cubicBezTo>
                    <a:pt x="149" y="1270"/>
                    <a:pt x="159" y="1268"/>
                    <a:pt x="166" y="1268"/>
                  </a:cubicBezTo>
                  <a:cubicBezTo>
                    <a:pt x="177" y="1268"/>
                    <a:pt x="186" y="1271"/>
                    <a:pt x="194" y="1274"/>
                  </a:cubicBezTo>
                  <a:cubicBezTo>
                    <a:pt x="233" y="1294"/>
                    <a:pt x="219" y="1370"/>
                    <a:pt x="206" y="1419"/>
                  </a:cubicBezTo>
                  <a:cubicBezTo>
                    <a:pt x="189" y="1495"/>
                    <a:pt x="178" y="1580"/>
                    <a:pt x="169" y="1656"/>
                  </a:cubicBezTo>
                  <a:cubicBezTo>
                    <a:pt x="141" y="1784"/>
                    <a:pt x="146" y="1914"/>
                    <a:pt x="210" y="2031"/>
                  </a:cubicBezTo>
                  <a:cubicBezTo>
                    <a:pt x="274" y="2167"/>
                    <a:pt x="344" y="2301"/>
                    <a:pt x="395" y="2442"/>
                  </a:cubicBezTo>
                  <a:cubicBezTo>
                    <a:pt x="452" y="2627"/>
                    <a:pt x="509" y="2816"/>
                    <a:pt x="622" y="2976"/>
                  </a:cubicBezTo>
                  <a:cubicBezTo>
                    <a:pt x="637" y="2995"/>
                    <a:pt x="653" y="3011"/>
                    <a:pt x="669" y="3026"/>
                  </a:cubicBezTo>
                  <a:cubicBezTo>
                    <a:pt x="662" y="2976"/>
                    <a:pt x="657" y="2925"/>
                    <a:pt x="653" y="2875"/>
                  </a:cubicBezTo>
                  <a:cubicBezTo>
                    <a:pt x="651" y="2850"/>
                    <a:pt x="636" y="2810"/>
                    <a:pt x="668" y="2799"/>
                  </a:cubicBezTo>
                  <a:cubicBezTo>
                    <a:pt x="671" y="2799"/>
                    <a:pt x="674" y="2798"/>
                    <a:pt x="676" y="2798"/>
                  </a:cubicBezTo>
                  <a:cubicBezTo>
                    <a:pt x="706" y="2798"/>
                    <a:pt x="710" y="2840"/>
                    <a:pt x="719" y="2862"/>
                  </a:cubicBezTo>
                  <a:cubicBezTo>
                    <a:pt x="836" y="3166"/>
                    <a:pt x="937" y="3481"/>
                    <a:pt x="1122" y="3752"/>
                  </a:cubicBezTo>
                  <a:cubicBezTo>
                    <a:pt x="1092" y="3584"/>
                    <a:pt x="1036" y="3221"/>
                    <a:pt x="1098" y="3037"/>
                  </a:cubicBezTo>
                  <a:cubicBezTo>
                    <a:pt x="1088" y="3015"/>
                    <a:pt x="1094" y="2985"/>
                    <a:pt x="1106" y="2962"/>
                  </a:cubicBezTo>
                  <a:cubicBezTo>
                    <a:pt x="1130" y="2901"/>
                    <a:pt x="1161" y="2827"/>
                    <a:pt x="1181" y="2770"/>
                  </a:cubicBezTo>
                  <a:cubicBezTo>
                    <a:pt x="1280" y="2514"/>
                    <a:pt x="1283" y="2240"/>
                    <a:pt x="1268" y="1971"/>
                  </a:cubicBezTo>
                  <a:cubicBezTo>
                    <a:pt x="1271" y="1960"/>
                    <a:pt x="1275" y="1955"/>
                    <a:pt x="1279" y="1955"/>
                  </a:cubicBezTo>
                  <a:cubicBezTo>
                    <a:pt x="1301" y="1955"/>
                    <a:pt x="1336" y="2112"/>
                    <a:pt x="1357" y="2248"/>
                  </a:cubicBezTo>
                  <a:cubicBezTo>
                    <a:pt x="1378" y="2151"/>
                    <a:pt x="1395" y="2048"/>
                    <a:pt x="1401" y="1957"/>
                  </a:cubicBezTo>
                  <a:cubicBezTo>
                    <a:pt x="1412" y="1880"/>
                    <a:pt x="1402" y="1801"/>
                    <a:pt x="1416" y="1726"/>
                  </a:cubicBezTo>
                  <a:cubicBezTo>
                    <a:pt x="1399" y="1675"/>
                    <a:pt x="1389" y="1622"/>
                    <a:pt x="1386" y="1571"/>
                  </a:cubicBezTo>
                  <a:cubicBezTo>
                    <a:pt x="1386" y="1566"/>
                    <a:pt x="1391" y="1563"/>
                    <a:pt x="1396" y="1563"/>
                  </a:cubicBezTo>
                  <a:cubicBezTo>
                    <a:pt x="1400" y="1563"/>
                    <a:pt x="1404" y="1565"/>
                    <a:pt x="1406" y="1569"/>
                  </a:cubicBezTo>
                  <a:cubicBezTo>
                    <a:pt x="1425" y="1607"/>
                    <a:pt x="1446" y="1645"/>
                    <a:pt x="1470" y="1681"/>
                  </a:cubicBezTo>
                  <a:cubicBezTo>
                    <a:pt x="1524" y="1771"/>
                    <a:pt x="1603" y="1839"/>
                    <a:pt x="1684" y="1903"/>
                  </a:cubicBezTo>
                  <a:cubicBezTo>
                    <a:pt x="1673" y="1870"/>
                    <a:pt x="1663" y="1836"/>
                    <a:pt x="1655" y="1804"/>
                  </a:cubicBezTo>
                  <a:cubicBezTo>
                    <a:pt x="1649" y="1750"/>
                    <a:pt x="1613" y="1659"/>
                    <a:pt x="1680" y="1634"/>
                  </a:cubicBezTo>
                  <a:cubicBezTo>
                    <a:pt x="1684" y="1633"/>
                    <a:pt x="1688" y="1632"/>
                    <a:pt x="1692" y="1632"/>
                  </a:cubicBezTo>
                  <a:cubicBezTo>
                    <a:pt x="1716" y="1632"/>
                    <a:pt x="1740" y="1647"/>
                    <a:pt x="1746" y="1671"/>
                  </a:cubicBezTo>
                  <a:cubicBezTo>
                    <a:pt x="1787" y="1831"/>
                    <a:pt x="1823" y="1996"/>
                    <a:pt x="1927" y="2128"/>
                  </a:cubicBezTo>
                  <a:cubicBezTo>
                    <a:pt x="1936" y="1915"/>
                    <a:pt x="2017" y="1688"/>
                    <a:pt x="2183" y="1547"/>
                  </a:cubicBezTo>
                  <a:cubicBezTo>
                    <a:pt x="2212" y="1526"/>
                    <a:pt x="2246" y="1508"/>
                    <a:pt x="2283" y="1503"/>
                  </a:cubicBezTo>
                  <a:cubicBezTo>
                    <a:pt x="2285" y="1502"/>
                    <a:pt x="2288" y="1502"/>
                    <a:pt x="2291" y="1502"/>
                  </a:cubicBezTo>
                  <a:cubicBezTo>
                    <a:pt x="2298" y="1502"/>
                    <a:pt x="2306" y="1505"/>
                    <a:pt x="2310" y="1513"/>
                  </a:cubicBezTo>
                  <a:cubicBezTo>
                    <a:pt x="2317" y="1524"/>
                    <a:pt x="2312" y="1538"/>
                    <a:pt x="2302" y="1543"/>
                  </a:cubicBezTo>
                  <a:cubicBezTo>
                    <a:pt x="2293" y="1553"/>
                    <a:pt x="2285" y="1563"/>
                    <a:pt x="2276" y="1573"/>
                  </a:cubicBezTo>
                  <a:cubicBezTo>
                    <a:pt x="2281" y="1579"/>
                    <a:pt x="2283" y="1586"/>
                    <a:pt x="2284" y="1595"/>
                  </a:cubicBezTo>
                  <a:cubicBezTo>
                    <a:pt x="2267" y="1804"/>
                    <a:pt x="2226" y="2023"/>
                    <a:pt x="2344" y="2212"/>
                  </a:cubicBezTo>
                  <a:cubicBezTo>
                    <a:pt x="2385" y="2044"/>
                    <a:pt x="2483" y="1901"/>
                    <a:pt x="2606" y="1782"/>
                  </a:cubicBezTo>
                  <a:cubicBezTo>
                    <a:pt x="2725" y="1655"/>
                    <a:pt x="2929" y="1471"/>
                    <a:pt x="3122" y="1471"/>
                  </a:cubicBezTo>
                  <a:cubicBezTo>
                    <a:pt x="3154" y="1471"/>
                    <a:pt x="3185" y="1476"/>
                    <a:pt x="3215" y="1487"/>
                  </a:cubicBezTo>
                  <a:cubicBezTo>
                    <a:pt x="3239" y="1505"/>
                    <a:pt x="3216" y="1526"/>
                    <a:pt x="3193" y="1529"/>
                  </a:cubicBezTo>
                  <a:cubicBezTo>
                    <a:pt x="3176" y="1534"/>
                    <a:pt x="3160" y="1540"/>
                    <a:pt x="3143" y="1547"/>
                  </a:cubicBezTo>
                  <a:cubicBezTo>
                    <a:pt x="3159" y="1554"/>
                    <a:pt x="3172" y="1560"/>
                    <a:pt x="3182" y="1567"/>
                  </a:cubicBezTo>
                  <a:cubicBezTo>
                    <a:pt x="3201" y="1581"/>
                    <a:pt x="3252" y="1616"/>
                    <a:pt x="3285" y="1649"/>
                  </a:cubicBezTo>
                  <a:cubicBezTo>
                    <a:pt x="3286" y="1649"/>
                    <a:pt x="3288" y="1648"/>
                    <a:pt x="3289" y="1648"/>
                  </a:cubicBezTo>
                  <a:cubicBezTo>
                    <a:pt x="3379" y="1607"/>
                    <a:pt x="3474" y="1567"/>
                    <a:pt x="3572" y="1547"/>
                  </a:cubicBezTo>
                  <a:cubicBezTo>
                    <a:pt x="3533" y="1533"/>
                    <a:pt x="3493" y="1522"/>
                    <a:pt x="3450" y="1518"/>
                  </a:cubicBezTo>
                  <a:cubicBezTo>
                    <a:pt x="3447" y="1519"/>
                    <a:pt x="3444" y="1520"/>
                    <a:pt x="3442" y="1520"/>
                  </a:cubicBezTo>
                  <a:cubicBezTo>
                    <a:pt x="3428" y="1520"/>
                    <a:pt x="3422" y="1495"/>
                    <a:pt x="3440" y="1491"/>
                  </a:cubicBezTo>
                  <a:cubicBezTo>
                    <a:pt x="3473" y="1482"/>
                    <a:pt x="3506" y="1477"/>
                    <a:pt x="3540" y="1477"/>
                  </a:cubicBezTo>
                  <a:cubicBezTo>
                    <a:pt x="3862" y="1477"/>
                    <a:pt x="4208" y="1870"/>
                    <a:pt x="4290" y="2146"/>
                  </a:cubicBezTo>
                  <a:cubicBezTo>
                    <a:pt x="4338" y="1953"/>
                    <a:pt x="4368" y="1717"/>
                    <a:pt x="4277" y="1533"/>
                  </a:cubicBezTo>
                  <a:cubicBezTo>
                    <a:pt x="4251" y="1497"/>
                    <a:pt x="4265" y="1447"/>
                    <a:pt x="4306" y="1447"/>
                  </a:cubicBezTo>
                  <a:cubicBezTo>
                    <a:pt x="4312" y="1447"/>
                    <a:pt x="4319" y="1448"/>
                    <a:pt x="4326" y="1450"/>
                  </a:cubicBezTo>
                  <a:cubicBezTo>
                    <a:pt x="4354" y="1473"/>
                    <a:pt x="4379" y="1502"/>
                    <a:pt x="4400" y="1536"/>
                  </a:cubicBezTo>
                  <a:cubicBezTo>
                    <a:pt x="4403" y="1537"/>
                    <a:pt x="4407" y="1539"/>
                    <a:pt x="4411" y="1540"/>
                  </a:cubicBezTo>
                  <a:cubicBezTo>
                    <a:pt x="4611" y="1633"/>
                    <a:pt x="4691" y="1873"/>
                    <a:pt x="4703" y="2080"/>
                  </a:cubicBezTo>
                  <a:cubicBezTo>
                    <a:pt x="4797" y="1942"/>
                    <a:pt x="4880" y="1794"/>
                    <a:pt x="4907" y="1630"/>
                  </a:cubicBezTo>
                  <a:cubicBezTo>
                    <a:pt x="4906" y="1603"/>
                    <a:pt x="4915" y="1572"/>
                    <a:pt x="4945" y="1568"/>
                  </a:cubicBezTo>
                  <a:cubicBezTo>
                    <a:pt x="4946" y="1568"/>
                    <a:pt x="4947" y="1568"/>
                    <a:pt x="4948" y="1568"/>
                  </a:cubicBezTo>
                  <a:cubicBezTo>
                    <a:pt x="5021" y="1568"/>
                    <a:pt x="4990" y="1690"/>
                    <a:pt x="4990" y="1736"/>
                  </a:cubicBezTo>
                  <a:cubicBezTo>
                    <a:pt x="4990" y="1765"/>
                    <a:pt x="4987" y="1793"/>
                    <a:pt x="4983" y="1822"/>
                  </a:cubicBezTo>
                  <a:cubicBezTo>
                    <a:pt x="5042" y="1780"/>
                    <a:pt x="5094" y="1729"/>
                    <a:pt x="5144" y="1678"/>
                  </a:cubicBezTo>
                  <a:cubicBezTo>
                    <a:pt x="5172" y="1643"/>
                    <a:pt x="5203" y="1606"/>
                    <a:pt x="5217" y="1564"/>
                  </a:cubicBezTo>
                  <a:cubicBezTo>
                    <a:pt x="5217" y="1555"/>
                    <a:pt x="5225" y="1545"/>
                    <a:pt x="5235" y="1545"/>
                  </a:cubicBezTo>
                  <a:cubicBezTo>
                    <a:pt x="5273" y="1547"/>
                    <a:pt x="5236" y="1659"/>
                    <a:pt x="5200" y="1741"/>
                  </a:cubicBezTo>
                  <a:cubicBezTo>
                    <a:pt x="5200" y="1745"/>
                    <a:pt x="5200" y="1748"/>
                    <a:pt x="5200" y="1752"/>
                  </a:cubicBezTo>
                  <a:cubicBezTo>
                    <a:pt x="5196" y="1880"/>
                    <a:pt x="5215" y="2012"/>
                    <a:pt x="5268" y="2129"/>
                  </a:cubicBezTo>
                  <a:cubicBezTo>
                    <a:pt x="5292" y="2068"/>
                    <a:pt x="5321" y="2010"/>
                    <a:pt x="5354" y="1953"/>
                  </a:cubicBezTo>
                  <a:cubicBezTo>
                    <a:pt x="5358" y="1942"/>
                    <a:pt x="5364" y="1939"/>
                    <a:pt x="5371" y="1939"/>
                  </a:cubicBezTo>
                  <a:cubicBezTo>
                    <a:pt x="5384" y="1939"/>
                    <a:pt x="5399" y="1953"/>
                    <a:pt x="5386" y="1970"/>
                  </a:cubicBezTo>
                  <a:cubicBezTo>
                    <a:pt x="5358" y="2060"/>
                    <a:pt x="5343" y="2157"/>
                    <a:pt x="5337" y="2250"/>
                  </a:cubicBezTo>
                  <a:cubicBezTo>
                    <a:pt x="5320" y="2462"/>
                    <a:pt x="5376" y="2684"/>
                    <a:pt x="5468" y="2870"/>
                  </a:cubicBezTo>
                  <a:cubicBezTo>
                    <a:pt x="5487" y="2919"/>
                    <a:pt x="5562" y="3019"/>
                    <a:pt x="5547" y="3080"/>
                  </a:cubicBezTo>
                  <a:cubicBezTo>
                    <a:pt x="5559" y="3108"/>
                    <a:pt x="5561" y="3143"/>
                    <a:pt x="5565" y="3171"/>
                  </a:cubicBezTo>
                  <a:cubicBezTo>
                    <a:pt x="5583" y="3355"/>
                    <a:pt x="5559" y="3540"/>
                    <a:pt x="5534" y="3723"/>
                  </a:cubicBezTo>
                  <a:cubicBezTo>
                    <a:pt x="5707" y="3460"/>
                    <a:pt x="5795" y="3162"/>
                    <a:pt x="5872" y="2863"/>
                  </a:cubicBezTo>
                  <a:cubicBezTo>
                    <a:pt x="5877" y="2844"/>
                    <a:pt x="5893" y="2835"/>
                    <a:pt x="5909" y="2835"/>
                  </a:cubicBezTo>
                  <a:cubicBezTo>
                    <a:pt x="5927" y="2835"/>
                    <a:pt x="5945" y="2847"/>
                    <a:pt x="5948" y="2869"/>
                  </a:cubicBezTo>
                  <a:cubicBezTo>
                    <a:pt x="5955" y="2904"/>
                    <a:pt x="5957" y="2940"/>
                    <a:pt x="5957" y="2976"/>
                  </a:cubicBezTo>
                  <a:cubicBezTo>
                    <a:pt x="5994" y="2932"/>
                    <a:pt x="6031" y="2887"/>
                    <a:pt x="6062" y="2846"/>
                  </a:cubicBezTo>
                  <a:cubicBezTo>
                    <a:pt x="6181" y="2686"/>
                    <a:pt x="6215" y="2478"/>
                    <a:pt x="6295" y="2301"/>
                  </a:cubicBezTo>
                  <a:cubicBezTo>
                    <a:pt x="6360" y="2146"/>
                    <a:pt x="6410" y="1984"/>
                    <a:pt x="6431" y="1817"/>
                  </a:cubicBezTo>
                  <a:cubicBezTo>
                    <a:pt x="6442" y="1705"/>
                    <a:pt x="6428" y="1593"/>
                    <a:pt x="6427" y="1479"/>
                  </a:cubicBezTo>
                  <a:cubicBezTo>
                    <a:pt x="6421" y="1407"/>
                    <a:pt x="6439" y="1300"/>
                    <a:pt x="6504" y="1300"/>
                  </a:cubicBezTo>
                  <a:cubicBezTo>
                    <a:pt x="6522" y="1300"/>
                    <a:pt x="6544" y="1308"/>
                    <a:pt x="6569" y="1327"/>
                  </a:cubicBezTo>
                  <a:cubicBezTo>
                    <a:pt x="6462" y="1147"/>
                    <a:pt x="6389" y="959"/>
                    <a:pt x="6314" y="767"/>
                  </a:cubicBezTo>
                  <a:cubicBezTo>
                    <a:pt x="6307" y="750"/>
                    <a:pt x="6302" y="733"/>
                    <a:pt x="6296" y="716"/>
                  </a:cubicBezTo>
                  <a:cubicBezTo>
                    <a:pt x="6218" y="486"/>
                    <a:pt x="6158" y="231"/>
                    <a:pt x="5944" y="92"/>
                  </a:cubicBezTo>
                  <a:cubicBezTo>
                    <a:pt x="5925" y="76"/>
                    <a:pt x="5905" y="62"/>
                    <a:pt x="5885" y="49"/>
                  </a:cubicBezTo>
                  <a:cubicBezTo>
                    <a:pt x="5879" y="61"/>
                    <a:pt x="5872" y="74"/>
                    <a:pt x="5863" y="85"/>
                  </a:cubicBezTo>
                  <a:cubicBezTo>
                    <a:pt x="5864" y="96"/>
                    <a:pt x="5863" y="106"/>
                    <a:pt x="5857" y="117"/>
                  </a:cubicBezTo>
                  <a:cubicBezTo>
                    <a:pt x="5846" y="138"/>
                    <a:pt x="5822" y="149"/>
                    <a:pt x="5802" y="162"/>
                  </a:cubicBezTo>
                  <a:cubicBezTo>
                    <a:pt x="5653" y="252"/>
                    <a:pt x="5489" y="313"/>
                    <a:pt x="5317" y="347"/>
                  </a:cubicBezTo>
                  <a:cubicBezTo>
                    <a:pt x="4670" y="477"/>
                    <a:pt x="4003" y="502"/>
                    <a:pt x="3344" y="502"/>
                  </a:cubicBezTo>
                  <a:cubicBezTo>
                    <a:pt x="3331" y="502"/>
                    <a:pt x="3317" y="502"/>
                    <a:pt x="3304" y="502"/>
                  </a:cubicBezTo>
                  <a:cubicBezTo>
                    <a:pt x="2503" y="469"/>
                    <a:pt x="1604" y="512"/>
                    <a:pt x="887" y="106"/>
                  </a:cubicBezTo>
                  <a:cubicBezTo>
                    <a:pt x="853" y="84"/>
                    <a:pt x="772" y="40"/>
                    <a:pt x="764" y="0"/>
                  </a:cubicBezTo>
                  <a:close/>
                </a:path>
              </a:pathLst>
            </a:custGeom>
            <a:solidFill>
              <a:srgbClr val="457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1"/>
            <p:cNvSpPr/>
            <p:nvPr/>
          </p:nvSpPr>
          <p:spPr>
            <a:xfrm>
              <a:off x="-335055" y="1647403"/>
              <a:ext cx="51672" cy="76777"/>
            </a:xfrm>
            <a:custGeom>
              <a:avLst/>
              <a:gdLst/>
              <a:ahLst/>
              <a:cxnLst/>
              <a:rect l="l" t="t" r="r" b="b"/>
              <a:pathLst>
                <a:path w="1060" h="1575" extrusionOk="0">
                  <a:moveTo>
                    <a:pt x="271" y="0"/>
                  </a:moveTo>
                  <a:cubicBezTo>
                    <a:pt x="0" y="431"/>
                    <a:pt x="233" y="647"/>
                    <a:pt x="491" y="1000"/>
                  </a:cubicBezTo>
                  <a:cubicBezTo>
                    <a:pt x="548" y="1086"/>
                    <a:pt x="611" y="1168"/>
                    <a:pt x="662" y="1257"/>
                  </a:cubicBezTo>
                  <a:cubicBezTo>
                    <a:pt x="737" y="1419"/>
                    <a:pt x="837" y="1574"/>
                    <a:pt x="1015" y="1574"/>
                  </a:cubicBezTo>
                  <a:cubicBezTo>
                    <a:pt x="1029" y="1574"/>
                    <a:pt x="1044" y="1573"/>
                    <a:pt x="1060" y="1571"/>
                  </a:cubicBezTo>
                  <a:cubicBezTo>
                    <a:pt x="1047" y="1501"/>
                    <a:pt x="1035" y="1423"/>
                    <a:pt x="1020" y="1333"/>
                  </a:cubicBezTo>
                  <a:cubicBezTo>
                    <a:pt x="1007" y="1337"/>
                    <a:pt x="993" y="1339"/>
                    <a:pt x="979" y="1339"/>
                  </a:cubicBezTo>
                  <a:cubicBezTo>
                    <a:pt x="963" y="1339"/>
                    <a:pt x="947" y="1336"/>
                    <a:pt x="935" y="1331"/>
                  </a:cubicBezTo>
                  <a:cubicBezTo>
                    <a:pt x="686" y="1253"/>
                    <a:pt x="778" y="1043"/>
                    <a:pt x="565" y="929"/>
                  </a:cubicBezTo>
                  <a:cubicBezTo>
                    <a:pt x="454" y="888"/>
                    <a:pt x="403" y="822"/>
                    <a:pt x="409" y="707"/>
                  </a:cubicBezTo>
                  <a:cubicBezTo>
                    <a:pt x="409" y="701"/>
                    <a:pt x="410" y="695"/>
                    <a:pt x="410" y="689"/>
                  </a:cubicBezTo>
                  <a:cubicBezTo>
                    <a:pt x="405" y="669"/>
                    <a:pt x="418" y="659"/>
                    <a:pt x="432" y="659"/>
                  </a:cubicBezTo>
                  <a:cubicBezTo>
                    <a:pt x="446" y="659"/>
                    <a:pt x="459" y="669"/>
                    <a:pt x="454" y="689"/>
                  </a:cubicBezTo>
                  <a:cubicBezTo>
                    <a:pt x="502" y="809"/>
                    <a:pt x="610" y="889"/>
                    <a:pt x="696" y="980"/>
                  </a:cubicBezTo>
                  <a:cubicBezTo>
                    <a:pt x="745" y="1034"/>
                    <a:pt x="777" y="1105"/>
                    <a:pt x="829" y="1154"/>
                  </a:cubicBezTo>
                  <a:cubicBezTo>
                    <a:pt x="878" y="1196"/>
                    <a:pt x="945" y="1219"/>
                    <a:pt x="1004" y="1236"/>
                  </a:cubicBezTo>
                  <a:lnTo>
                    <a:pt x="1003" y="1229"/>
                  </a:lnTo>
                  <a:cubicBezTo>
                    <a:pt x="994" y="1213"/>
                    <a:pt x="972" y="1207"/>
                    <a:pt x="958" y="1195"/>
                  </a:cubicBezTo>
                  <a:cubicBezTo>
                    <a:pt x="830" y="1122"/>
                    <a:pt x="811" y="1005"/>
                    <a:pt x="811" y="870"/>
                  </a:cubicBezTo>
                  <a:cubicBezTo>
                    <a:pt x="811" y="831"/>
                    <a:pt x="769" y="751"/>
                    <a:pt x="788" y="713"/>
                  </a:cubicBezTo>
                  <a:cubicBezTo>
                    <a:pt x="733" y="621"/>
                    <a:pt x="679" y="527"/>
                    <a:pt x="631" y="432"/>
                  </a:cubicBezTo>
                  <a:cubicBezTo>
                    <a:pt x="595" y="494"/>
                    <a:pt x="566" y="567"/>
                    <a:pt x="566" y="639"/>
                  </a:cubicBezTo>
                  <a:cubicBezTo>
                    <a:pt x="567" y="658"/>
                    <a:pt x="568" y="676"/>
                    <a:pt x="579" y="692"/>
                  </a:cubicBezTo>
                  <a:cubicBezTo>
                    <a:pt x="584" y="701"/>
                    <a:pt x="583" y="711"/>
                    <a:pt x="575" y="717"/>
                  </a:cubicBezTo>
                  <a:cubicBezTo>
                    <a:pt x="572" y="719"/>
                    <a:pt x="569" y="720"/>
                    <a:pt x="566" y="720"/>
                  </a:cubicBezTo>
                  <a:cubicBezTo>
                    <a:pt x="559" y="720"/>
                    <a:pt x="552" y="716"/>
                    <a:pt x="549" y="709"/>
                  </a:cubicBezTo>
                  <a:cubicBezTo>
                    <a:pt x="499" y="612"/>
                    <a:pt x="485" y="467"/>
                    <a:pt x="562" y="382"/>
                  </a:cubicBezTo>
                  <a:cubicBezTo>
                    <a:pt x="516" y="359"/>
                    <a:pt x="464" y="344"/>
                    <a:pt x="415" y="344"/>
                  </a:cubicBezTo>
                  <a:cubicBezTo>
                    <a:pt x="352" y="344"/>
                    <a:pt x="294" y="369"/>
                    <a:pt x="261" y="437"/>
                  </a:cubicBezTo>
                  <a:cubicBezTo>
                    <a:pt x="257" y="442"/>
                    <a:pt x="255" y="450"/>
                    <a:pt x="249" y="453"/>
                  </a:cubicBezTo>
                  <a:cubicBezTo>
                    <a:pt x="248" y="454"/>
                    <a:pt x="247" y="454"/>
                    <a:pt x="245" y="454"/>
                  </a:cubicBezTo>
                  <a:cubicBezTo>
                    <a:pt x="244" y="454"/>
                    <a:pt x="242" y="454"/>
                    <a:pt x="241" y="454"/>
                  </a:cubicBezTo>
                  <a:cubicBezTo>
                    <a:pt x="233" y="452"/>
                    <a:pt x="230" y="443"/>
                    <a:pt x="233" y="437"/>
                  </a:cubicBezTo>
                  <a:cubicBezTo>
                    <a:pt x="245" y="405"/>
                    <a:pt x="255" y="374"/>
                    <a:pt x="271" y="345"/>
                  </a:cubicBezTo>
                  <a:cubicBezTo>
                    <a:pt x="305" y="267"/>
                    <a:pt x="366" y="236"/>
                    <a:pt x="432" y="236"/>
                  </a:cubicBezTo>
                  <a:cubicBezTo>
                    <a:pt x="478" y="236"/>
                    <a:pt x="525" y="251"/>
                    <a:pt x="567" y="276"/>
                  </a:cubicBezTo>
                  <a:cubicBezTo>
                    <a:pt x="566" y="271"/>
                    <a:pt x="564" y="266"/>
                    <a:pt x="562" y="260"/>
                  </a:cubicBezTo>
                  <a:cubicBezTo>
                    <a:pt x="561" y="256"/>
                    <a:pt x="559" y="252"/>
                    <a:pt x="558" y="249"/>
                  </a:cubicBezTo>
                  <a:cubicBezTo>
                    <a:pt x="528" y="233"/>
                    <a:pt x="503" y="207"/>
                    <a:pt x="478" y="190"/>
                  </a:cubicBezTo>
                  <a:cubicBezTo>
                    <a:pt x="403" y="138"/>
                    <a:pt x="327" y="84"/>
                    <a:pt x="276" y="7"/>
                  </a:cubicBezTo>
                  <a:cubicBezTo>
                    <a:pt x="274" y="4"/>
                    <a:pt x="273" y="2"/>
                    <a:pt x="27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1"/>
            <p:cNvSpPr/>
            <p:nvPr/>
          </p:nvSpPr>
          <p:spPr>
            <a:xfrm>
              <a:off x="-284455" y="1583544"/>
              <a:ext cx="208786" cy="228577"/>
            </a:xfrm>
            <a:custGeom>
              <a:avLst/>
              <a:gdLst/>
              <a:ahLst/>
              <a:cxnLst/>
              <a:rect l="l" t="t" r="r" b="b"/>
              <a:pathLst>
                <a:path w="4283" h="4689" extrusionOk="0">
                  <a:moveTo>
                    <a:pt x="2505" y="0"/>
                  </a:moveTo>
                  <a:cubicBezTo>
                    <a:pt x="2425" y="3"/>
                    <a:pt x="2342" y="8"/>
                    <a:pt x="2272" y="51"/>
                  </a:cubicBezTo>
                  <a:cubicBezTo>
                    <a:pt x="2223" y="69"/>
                    <a:pt x="2178" y="122"/>
                    <a:pt x="2125" y="122"/>
                  </a:cubicBezTo>
                  <a:cubicBezTo>
                    <a:pt x="2119" y="122"/>
                    <a:pt x="2112" y="122"/>
                    <a:pt x="2106" y="120"/>
                  </a:cubicBezTo>
                  <a:cubicBezTo>
                    <a:pt x="2094" y="117"/>
                    <a:pt x="2087" y="107"/>
                    <a:pt x="2084" y="97"/>
                  </a:cubicBezTo>
                  <a:cubicBezTo>
                    <a:pt x="2004" y="43"/>
                    <a:pt x="1906" y="39"/>
                    <a:pt x="1817" y="16"/>
                  </a:cubicBezTo>
                  <a:cubicBezTo>
                    <a:pt x="1623" y="139"/>
                    <a:pt x="1449" y="334"/>
                    <a:pt x="1339" y="513"/>
                  </a:cubicBezTo>
                  <a:cubicBezTo>
                    <a:pt x="1317" y="558"/>
                    <a:pt x="1297" y="604"/>
                    <a:pt x="1278" y="642"/>
                  </a:cubicBezTo>
                  <a:cubicBezTo>
                    <a:pt x="1260" y="681"/>
                    <a:pt x="1239" y="735"/>
                    <a:pt x="1190" y="735"/>
                  </a:cubicBezTo>
                  <a:cubicBezTo>
                    <a:pt x="1187" y="735"/>
                    <a:pt x="1184" y="735"/>
                    <a:pt x="1181" y="734"/>
                  </a:cubicBezTo>
                  <a:cubicBezTo>
                    <a:pt x="1113" y="718"/>
                    <a:pt x="1092" y="632"/>
                    <a:pt x="1064" y="575"/>
                  </a:cubicBezTo>
                  <a:cubicBezTo>
                    <a:pt x="1017" y="448"/>
                    <a:pt x="981" y="313"/>
                    <a:pt x="975" y="178"/>
                  </a:cubicBezTo>
                  <a:cubicBezTo>
                    <a:pt x="967" y="196"/>
                    <a:pt x="961" y="213"/>
                    <a:pt x="955" y="231"/>
                  </a:cubicBezTo>
                  <a:cubicBezTo>
                    <a:pt x="921" y="322"/>
                    <a:pt x="902" y="416"/>
                    <a:pt x="892" y="512"/>
                  </a:cubicBezTo>
                  <a:cubicBezTo>
                    <a:pt x="879" y="568"/>
                    <a:pt x="892" y="642"/>
                    <a:pt x="838" y="678"/>
                  </a:cubicBezTo>
                  <a:cubicBezTo>
                    <a:pt x="826" y="685"/>
                    <a:pt x="814" y="688"/>
                    <a:pt x="802" y="688"/>
                  </a:cubicBezTo>
                  <a:cubicBezTo>
                    <a:pt x="768" y="688"/>
                    <a:pt x="735" y="666"/>
                    <a:pt x="709" y="644"/>
                  </a:cubicBezTo>
                  <a:cubicBezTo>
                    <a:pt x="653" y="595"/>
                    <a:pt x="609" y="535"/>
                    <a:pt x="573" y="469"/>
                  </a:cubicBezTo>
                  <a:cubicBezTo>
                    <a:pt x="568" y="469"/>
                    <a:pt x="563" y="469"/>
                    <a:pt x="557" y="467"/>
                  </a:cubicBezTo>
                  <a:cubicBezTo>
                    <a:pt x="465" y="439"/>
                    <a:pt x="387" y="377"/>
                    <a:pt x="330" y="301"/>
                  </a:cubicBezTo>
                  <a:lnTo>
                    <a:pt x="330" y="301"/>
                  </a:lnTo>
                  <a:cubicBezTo>
                    <a:pt x="346" y="469"/>
                    <a:pt x="318" y="642"/>
                    <a:pt x="231" y="789"/>
                  </a:cubicBezTo>
                  <a:cubicBezTo>
                    <a:pt x="221" y="807"/>
                    <a:pt x="211" y="832"/>
                    <a:pt x="194" y="841"/>
                  </a:cubicBezTo>
                  <a:cubicBezTo>
                    <a:pt x="189" y="1006"/>
                    <a:pt x="146" y="1169"/>
                    <a:pt x="82" y="1321"/>
                  </a:cubicBezTo>
                  <a:cubicBezTo>
                    <a:pt x="59" y="1359"/>
                    <a:pt x="42" y="1434"/>
                    <a:pt x="1" y="1458"/>
                  </a:cubicBezTo>
                  <a:cubicBezTo>
                    <a:pt x="10" y="1535"/>
                    <a:pt x="4" y="1637"/>
                    <a:pt x="11" y="1663"/>
                  </a:cubicBezTo>
                  <a:cubicBezTo>
                    <a:pt x="23" y="1823"/>
                    <a:pt x="38" y="1984"/>
                    <a:pt x="69" y="2142"/>
                  </a:cubicBezTo>
                  <a:cubicBezTo>
                    <a:pt x="81" y="2210"/>
                    <a:pt x="103" y="2278"/>
                    <a:pt x="108" y="2348"/>
                  </a:cubicBezTo>
                  <a:cubicBezTo>
                    <a:pt x="109" y="2379"/>
                    <a:pt x="84" y="2406"/>
                    <a:pt x="54" y="2409"/>
                  </a:cubicBezTo>
                  <a:cubicBezTo>
                    <a:pt x="69" y="2443"/>
                    <a:pt x="82" y="2479"/>
                    <a:pt x="93" y="2514"/>
                  </a:cubicBezTo>
                  <a:cubicBezTo>
                    <a:pt x="173" y="2756"/>
                    <a:pt x="167" y="3027"/>
                    <a:pt x="297" y="3252"/>
                  </a:cubicBezTo>
                  <a:cubicBezTo>
                    <a:pt x="604" y="3689"/>
                    <a:pt x="1017" y="4042"/>
                    <a:pt x="1428" y="4375"/>
                  </a:cubicBezTo>
                  <a:cubicBezTo>
                    <a:pt x="1574" y="4485"/>
                    <a:pt x="1713" y="4568"/>
                    <a:pt x="1876" y="4636"/>
                  </a:cubicBezTo>
                  <a:cubicBezTo>
                    <a:pt x="1944" y="4661"/>
                    <a:pt x="2016" y="4671"/>
                    <a:pt x="2086" y="4689"/>
                  </a:cubicBezTo>
                  <a:cubicBezTo>
                    <a:pt x="2260" y="4685"/>
                    <a:pt x="2432" y="4648"/>
                    <a:pt x="2591" y="4581"/>
                  </a:cubicBezTo>
                  <a:cubicBezTo>
                    <a:pt x="2938" y="4411"/>
                    <a:pt x="3223" y="4124"/>
                    <a:pt x="3497" y="3860"/>
                  </a:cubicBezTo>
                  <a:cubicBezTo>
                    <a:pt x="3649" y="3696"/>
                    <a:pt x="3813" y="3539"/>
                    <a:pt x="3931" y="3349"/>
                  </a:cubicBezTo>
                  <a:cubicBezTo>
                    <a:pt x="4018" y="3186"/>
                    <a:pt x="4046" y="3001"/>
                    <a:pt x="4087" y="2825"/>
                  </a:cubicBezTo>
                  <a:cubicBezTo>
                    <a:pt x="4118" y="2684"/>
                    <a:pt x="4155" y="2544"/>
                    <a:pt x="4206" y="2410"/>
                  </a:cubicBezTo>
                  <a:cubicBezTo>
                    <a:pt x="4203" y="2406"/>
                    <a:pt x="4199" y="2400"/>
                    <a:pt x="4197" y="2394"/>
                  </a:cubicBezTo>
                  <a:cubicBezTo>
                    <a:pt x="4198" y="2146"/>
                    <a:pt x="4257" y="1898"/>
                    <a:pt x="4268" y="1649"/>
                  </a:cubicBezTo>
                  <a:cubicBezTo>
                    <a:pt x="4275" y="1625"/>
                    <a:pt x="4274" y="1558"/>
                    <a:pt x="4282" y="1505"/>
                  </a:cubicBezTo>
                  <a:cubicBezTo>
                    <a:pt x="4279" y="1503"/>
                    <a:pt x="4276" y="1501"/>
                    <a:pt x="4274" y="1498"/>
                  </a:cubicBezTo>
                  <a:cubicBezTo>
                    <a:pt x="4113" y="1313"/>
                    <a:pt x="4032" y="1062"/>
                    <a:pt x="4026" y="820"/>
                  </a:cubicBezTo>
                  <a:cubicBezTo>
                    <a:pt x="4026" y="784"/>
                    <a:pt x="4028" y="750"/>
                    <a:pt x="4032" y="717"/>
                  </a:cubicBezTo>
                  <a:cubicBezTo>
                    <a:pt x="3996" y="684"/>
                    <a:pt x="3980" y="635"/>
                    <a:pt x="3960" y="592"/>
                  </a:cubicBezTo>
                  <a:cubicBezTo>
                    <a:pt x="3922" y="496"/>
                    <a:pt x="3912" y="393"/>
                    <a:pt x="3926" y="292"/>
                  </a:cubicBezTo>
                  <a:lnTo>
                    <a:pt x="3926" y="292"/>
                  </a:lnTo>
                  <a:cubicBezTo>
                    <a:pt x="3889" y="336"/>
                    <a:pt x="3844" y="372"/>
                    <a:pt x="3789" y="391"/>
                  </a:cubicBezTo>
                  <a:cubicBezTo>
                    <a:pt x="3773" y="400"/>
                    <a:pt x="3753" y="407"/>
                    <a:pt x="3734" y="408"/>
                  </a:cubicBezTo>
                  <a:cubicBezTo>
                    <a:pt x="3693" y="481"/>
                    <a:pt x="3638" y="549"/>
                    <a:pt x="3577" y="606"/>
                  </a:cubicBezTo>
                  <a:cubicBezTo>
                    <a:pt x="3543" y="634"/>
                    <a:pt x="3501" y="678"/>
                    <a:pt x="3455" y="678"/>
                  </a:cubicBezTo>
                  <a:cubicBezTo>
                    <a:pt x="3444" y="678"/>
                    <a:pt x="3433" y="676"/>
                    <a:pt x="3422" y="670"/>
                  </a:cubicBezTo>
                  <a:cubicBezTo>
                    <a:pt x="3382" y="648"/>
                    <a:pt x="3392" y="599"/>
                    <a:pt x="3390" y="560"/>
                  </a:cubicBezTo>
                  <a:cubicBezTo>
                    <a:pt x="3390" y="420"/>
                    <a:pt x="3356" y="284"/>
                    <a:pt x="3293" y="162"/>
                  </a:cubicBezTo>
                  <a:lnTo>
                    <a:pt x="3293" y="162"/>
                  </a:lnTo>
                  <a:cubicBezTo>
                    <a:pt x="3294" y="167"/>
                    <a:pt x="3294" y="173"/>
                    <a:pt x="3294" y="178"/>
                  </a:cubicBezTo>
                  <a:cubicBezTo>
                    <a:pt x="3312" y="257"/>
                    <a:pt x="3216" y="718"/>
                    <a:pt x="3094" y="718"/>
                  </a:cubicBezTo>
                  <a:cubicBezTo>
                    <a:pt x="3081" y="718"/>
                    <a:pt x="3068" y="713"/>
                    <a:pt x="3054" y="701"/>
                  </a:cubicBezTo>
                  <a:cubicBezTo>
                    <a:pt x="2974" y="544"/>
                    <a:pt x="2911" y="385"/>
                    <a:pt x="2786" y="253"/>
                  </a:cubicBezTo>
                  <a:cubicBezTo>
                    <a:pt x="2701" y="166"/>
                    <a:pt x="2610" y="69"/>
                    <a:pt x="250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1"/>
            <p:cNvSpPr/>
            <p:nvPr/>
          </p:nvSpPr>
          <p:spPr>
            <a:xfrm>
              <a:off x="-201243" y="1705462"/>
              <a:ext cx="42898" cy="49332"/>
            </a:xfrm>
            <a:custGeom>
              <a:avLst/>
              <a:gdLst/>
              <a:ahLst/>
              <a:cxnLst/>
              <a:rect l="l" t="t" r="r" b="b"/>
              <a:pathLst>
                <a:path w="880" h="1012" extrusionOk="0">
                  <a:moveTo>
                    <a:pt x="256" y="0"/>
                  </a:moveTo>
                  <a:lnTo>
                    <a:pt x="256" y="0"/>
                  </a:lnTo>
                  <a:cubicBezTo>
                    <a:pt x="257" y="99"/>
                    <a:pt x="275" y="198"/>
                    <a:pt x="270" y="296"/>
                  </a:cubicBezTo>
                  <a:cubicBezTo>
                    <a:pt x="263" y="395"/>
                    <a:pt x="231" y="499"/>
                    <a:pt x="151" y="558"/>
                  </a:cubicBezTo>
                  <a:cubicBezTo>
                    <a:pt x="136" y="569"/>
                    <a:pt x="118" y="578"/>
                    <a:pt x="100" y="578"/>
                  </a:cubicBezTo>
                  <a:cubicBezTo>
                    <a:pt x="96" y="578"/>
                    <a:pt x="92" y="578"/>
                    <a:pt x="88" y="577"/>
                  </a:cubicBezTo>
                  <a:cubicBezTo>
                    <a:pt x="52" y="567"/>
                    <a:pt x="42" y="519"/>
                    <a:pt x="53" y="483"/>
                  </a:cubicBezTo>
                  <a:lnTo>
                    <a:pt x="53" y="483"/>
                  </a:lnTo>
                  <a:cubicBezTo>
                    <a:pt x="20" y="511"/>
                    <a:pt x="10" y="558"/>
                    <a:pt x="6" y="602"/>
                  </a:cubicBezTo>
                  <a:cubicBezTo>
                    <a:pt x="2" y="651"/>
                    <a:pt x="1" y="703"/>
                    <a:pt x="21" y="748"/>
                  </a:cubicBezTo>
                  <a:cubicBezTo>
                    <a:pt x="58" y="836"/>
                    <a:pt x="169" y="916"/>
                    <a:pt x="246" y="968"/>
                  </a:cubicBezTo>
                  <a:cubicBezTo>
                    <a:pt x="292" y="999"/>
                    <a:pt x="346" y="1012"/>
                    <a:pt x="401" y="1012"/>
                  </a:cubicBezTo>
                  <a:cubicBezTo>
                    <a:pt x="453" y="1012"/>
                    <a:pt x="505" y="1000"/>
                    <a:pt x="550" y="980"/>
                  </a:cubicBezTo>
                  <a:cubicBezTo>
                    <a:pt x="655" y="934"/>
                    <a:pt x="737" y="850"/>
                    <a:pt x="817" y="767"/>
                  </a:cubicBezTo>
                  <a:cubicBezTo>
                    <a:pt x="831" y="751"/>
                    <a:pt x="847" y="735"/>
                    <a:pt x="856" y="714"/>
                  </a:cubicBezTo>
                  <a:cubicBezTo>
                    <a:pt x="880" y="659"/>
                    <a:pt x="844" y="598"/>
                    <a:pt x="809" y="548"/>
                  </a:cubicBezTo>
                  <a:cubicBezTo>
                    <a:pt x="779" y="505"/>
                    <a:pt x="750" y="462"/>
                    <a:pt x="720" y="418"/>
                  </a:cubicBezTo>
                  <a:lnTo>
                    <a:pt x="720" y="418"/>
                  </a:lnTo>
                  <a:cubicBezTo>
                    <a:pt x="723" y="455"/>
                    <a:pt x="726" y="492"/>
                    <a:pt x="730" y="528"/>
                  </a:cubicBezTo>
                  <a:cubicBezTo>
                    <a:pt x="733" y="558"/>
                    <a:pt x="734" y="592"/>
                    <a:pt x="711" y="612"/>
                  </a:cubicBezTo>
                  <a:cubicBezTo>
                    <a:pt x="700" y="622"/>
                    <a:pt x="686" y="625"/>
                    <a:pt x="671" y="625"/>
                  </a:cubicBezTo>
                  <a:cubicBezTo>
                    <a:pt x="652" y="625"/>
                    <a:pt x="632" y="620"/>
                    <a:pt x="614" y="618"/>
                  </a:cubicBezTo>
                  <a:cubicBezTo>
                    <a:pt x="609" y="617"/>
                    <a:pt x="604" y="617"/>
                    <a:pt x="598" y="617"/>
                  </a:cubicBezTo>
                  <a:cubicBezTo>
                    <a:pt x="559" y="617"/>
                    <a:pt x="520" y="631"/>
                    <a:pt x="489" y="655"/>
                  </a:cubicBezTo>
                  <a:cubicBezTo>
                    <a:pt x="471" y="670"/>
                    <a:pt x="448" y="690"/>
                    <a:pt x="427" y="690"/>
                  </a:cubicBezTo>
                  <a:cubicBezTo>
                    <a:pt x="422" y="690"/>
                    <a:pt x="416" y="689"/>
                    <a:pt x="410" y="685"/>
                  </a:cubicBezTo>
                  <a:cubicBezTo>
                    <a:pt x="397" y="676"/>
                    <a:pt x="392" y="659"/>
                    <a:pt x="389" y="643"/>
                  </a:cubicBezTo>
                  <a:cubicBezTo>
                    <a:pt x="378" y="574"/>
                    <a:pt x="378" y="502"/>
                    <a:pt x="388" y="433"/>
                  </a:cubicBezTo>
                  <a:cubicBezTo>
                    <a:pt x="396" y="389"/>
                    <a:pt x="407" y="344"/>
                    <a:pt x="399" y="298"/>
                  </a:cubicBezTo>
                  <a:cubicBezTo>
                    <a:pt x="393" y="269"/>
                    <a:pt x="380" y="242"/>
                    <a:pt x="366" y="214"/>
                  </a:cubicBezTo>
                  <a:lnTo>
                    <a:pt x="256" y="0"/>
                  </a:ln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1"/>
            <p:cNvSpPr/>
            <p:nvPr/>
          </p:nvSpPr>
          <p:spPr>
            <a:xfrm>
              <a:off x="-293668" y="1688156"/>
              <a:ext cx="6386" cy="12479"/>
            </a:xfrm>
            <a:custGeom>
              <a:avLst/>
              <a:gdLst/>
              <a:ahLst/>
              <a:cxnLst/>
              <a:rect l="l" t="t" r="r" b="b"/>
              <a:pathLst>
                <a:path w="131" h="256" extrusionOk="0">
                  <a:moveTo>
                    <a:pt x="12" y="0"/>
                  </a:moveTo>
                  <a:cubicBezTo>
                    <a:pt x="7" y="44"/>
                    <a:pt x="1" y="89"/>
                    <a:pt x="24" y="130"/>
                  </a:cubicBezTo>
                  <a:cubicBezTo>
                    <a:pt x="47" y="181"/>
                    <a:pt x="92" y="215"/>
                    <a:pt x="130" y="255"/>
                  </a:cubicBezTo>
                  <a:cubicBezTo>
                    <a:pt x="130" y="254"/>
                    <a:pt x="130" y="253"/>
                    <a:pt x="129" y="252"/>
                  </a:cubicBezTo>
                  <a:cubicBezTo>
                    <a:pt x="127" y="226"/>
                    <a:pt x="108" y="186"/>
                    <a:pt x="115" y="160"/>
                  </a:cubicBezTo>
                  <a:cubicBezTo>
                    <a:pt x="78" y="110"/>
                    <a:pt x="45" y="55"/>
                    <a:pt x="12"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1"/>
            <p:cNvSpPr/>
            <p:nvPr/>
          </p:nvSpPr>
          <p:spPr>
            <a:xfrm>
              <a:off x="-77961" y="1647598"/>
              <a:ext cx="45676" cy="75802"/>
            </a:xfrm>
            <a:custGeom>
              <a:avLst/>
              <a:gdLst/>
              <a:ahLst/>
              <a:cxnLst/>
              <a:rect l="l" t="t" r="r" b="b"/>
              <a:pathLst>
                <a:path w="937" h="1555" extrusionOk="0">
                  <a:moveTo>
                    <a:pt x="741" y="0"/>
                  </a:moveTo>
                  <a:cubicBezTo>
                    <a:pt x="732" y="18"/>
                    <a:pt x="721" y="36"/>
                    <a:pt x="710" y="53"/>
                  </a:cubicBezTo>
                  <a:cubicBezTo>
                    <a:pt x="669" y="114"/>
                    <a:pt x="624" y="171"/>
                    <a:pt x="575" y="226"/>
                  </a:cubicBezTo>
                  <a:cubicBezTo>
                    <a:pt x="573" y="229"/>
                    <a:pt x="571" y="231"/>
                    <a:pt x="569" y="234"/>
                  </a:cubicBezTo>
                  <a:cubicBezTo>
                    <a:pt x="577" y="233"/>
                    <a:pt x="585" y="232"/>
                    <a:pt x="593" y="232"/>
                  </a:cubicBezTo>
                  <a:cubicBezTo>
                    <a:pt x="648" y="232"/>
                    <a:pt x="702" y="266"/>
                    <a:pt x="749" y="347"/>
                  </a:cubicBezTo>
                  <a:cubicBezTo>
                    <a:pt x="761" y="371"/>
                    <a:pt x="792" y="407"/>
                    <a:pt x="763" y="430"/>
                  </a:cubicBezTo>
                  <a:cubicBezTo>
                    <a:pt x="761" y="432"/>
                    <a:pt x="758" y="433"/>
                    <a:pt x="754" y="434"/>
                  </a:cubicBezTo>
                  <a:cubicBezTo>
                    <a:pt x="752" y="434"/>
                    <a:pt x="749" y="435"/>
                    <a:pt x="747" y="435"/>
                  </a:cubicBezTo>
                  <a:cubicBezTo>
                    <a:pt x="740" y="435"/>
                    <a:pt x="732" y="432"/>
                    <a:pt x="727" y="426"/>
                  </a:cubicBezTo>
                  <a:cubicBezTo>
                    <a:pt x="699" y="394"/>
                    <a:pt x="678" y="350"/>
                    <a:pt x="635" y="339"/>
                  </a:cubicBezTo>
                  <a:cubicBezTo>
                    <a:pt x="600" y="342"/>
                    <a:pt x="562" y="347"/>
                    <a:pt x="526" y="358"/>
                  </a:cubicBezTo>
                  <a:cubicBezTo>
                    <a:pt x="532" y="365"/>
                    <a:pt x="537" y="373"/>
                    <a:pt x="542" y="380"/>
                  </a:cubicBezTo>
                  <a:cubicBezTo>
                    <a:pt x="593" y="464"/>
                    <a:pt x="582" y="576"/>
                    <a:pt x="534" y="660"/>
                  </a:cubicBezTo>
                  <a:cubicBezTo>
                    <a:pt x="532" y="667"/>
                    <a:pt x="526" y="670"/>
                    <a:pt x="520" y="670"/>
                  </a:cubicBezTo>
                  <a:cubicBezTo>
                    <a:pt x="517" y="670"/>
                    <a:pt x="514" y="669"/>
                    <a:pt x="511" y="668"/>
                  </a:cubicBezTo>
                  <a:cubicBezTo>
                    <a:pt x="503" y="664"/>
                    <a:pt x="501" y="655"/>
                    <a:pt x="503" y="647"/>
                  </a:cubicBezTo>
                  <a:cubicBezTo>
                    <a:pt x="505" y="576"/>
                    <a:pt x="471" y="513"/>
                    <a:pt x="442" y="448"/>
                  </a:cubicBezTo>
                  <a:cubicBezTo>
                    <a:pt x="416" y="504"/>
                    <a:pt x="384" y="561"/>
                    <a:pt x="352" y="616"/>
                  </a:cubicBezTo>
                  <a:cubicBezTo>
                    <a:pt x="310" y="723"/>
                    <a:pt x="267" y="830"/>
                    <a:pt x="272" y="946"/>
                  </a:cubicBezTo>
                  <a:cubicBezTo>
                    <a:pt x="263" y="1046"/>
                    <a:pt x="198" y="1117"/>
                    <a:pt x="131" y="1186"/>
                  </a:cubicBezTo>
                  <a:cubicBezTo>
                    <a:pt x="143" y="1186"/>
                    <a:pt x="156" y="1187"/>
                    <a:pt x="168" y="1187"/>
                  </a:cubicBezTo>
                  <a:cubicBezTo>
                    <a:pt x="189" y="1187"/>
                    <a:pt x="210" y="1185"/>
                    <a:pt x="230" y="1176"/>
                  </a:cubicBezTo>
                  <a:cubicBezTo>
                    <a:pt x="332" y="1121"/>
                    <a:pt x="363" y="997"/>
                    <a:pt x="428" y="910"/>
                  </a:cubicBezTo>
                  <a:cubicBezTo>
                    <a:pt x="480" y="823"/>
                    <a:pt x="562" y="754"/>
                    <a:pt x="604" y="664"/>
                  </a:cubicBezTo>
                  <a:cubicBezTo>
                    <a:pt x="604" y="651"/>
                    <a:pt x="613" y="635"/>
                    <a:pt x="625" y="635"/>
                  </a:cubicBezTo>
                  <a:cubicBezTo>
                    <a:pt x="629" y="635"/>
                    <a:pt x="633" y="637"/>
                    <a:pt x="637" y="641"/>
                  </a:cubicBezTo>
                  <a:cubicBezTo>
                    <a:pt x="645" y="654"/>
                    <a:pt x="645" y="668"/>
                    <a:pt x="645" y="682"/>
                  </a:cubicBezTo>
                  <a:cubicBezTo>
                    <a:pt x="645" y="691"/>
                    <a:pt x="645" y="700"/>
                    <a:pt x="647" y="708"/>
                  </a:cubicBezTo>
                  <a:cubicBezTo>
                    <a:pt x="667" y="846"/>
                    <a:pt x="506" y="882"/>
                    <a:pt x="442" y="977"/>
                  </a:cubicBezTo>
                  <a:cubicBezTo>
                    <a:pt x="348" y="1090"/>
                    <a:pt x="332" y="1306"/>
                    <a:pt x="167" y="1306"/>
                  </a:cubicBezTo>
                  <a:cubicBezTo>
                    <a:pt x="161" y="1306"/>
                    <a:pt x="155" y="1305"/>
                    <a:pt x="149" y="1305"/>
                  </a:cubicBezTo>
                  <a:cubicBezTo>
                    <a:pt x="136" y="1304"/>
                    <a:pt x="123" y="1301"/>
                    <a:pt x="108" y="1297"/>
                  </a:cubicBezTo>
                  <a:cubicBezTo>
                    <a:pt x="84" y="1292"/>
                    <a:pt x="69" y="1275"/>
                    <a:pt x="65" y="1255"/>
                  </a:cubicBezTo>
                  <a:cubicBezTo>
                    <a:pt x="55" y="1267"/>
                    <a:pt x="46" y="1278"/>
                    <a:pt x="38" y="1290"/>
                  </a:cubicBezTo>
                  <a:cubicBezTo>
                    <a:pt x="37" y="1293"/>
                    <a:pt x="37" y="1296"/>
                    <a:pt x="36" y="1299"/>
                  </a:cubicBezTo>
                  <a:cubicBezTo>
                    <a:pt x="25" y="1385"/>
                    <a:pt x="12" y="1470"/>
                    <a:pt x="1" y="1555"/>
                  </a:cubicBezTo>
                  <a:cubicBezTo>
                    <a:pt x="90" y="1540"/>
                    <a:pt x="177" y="1513"/>
                    <a:pt x="248" y="1452"/>
                  </a:cubicBezTo>
                  <a:cubicBezTo>
                    <a:pt x="397" y="1330"/>
                    <a:pt x="450" y="1137"/>
                    <a:pt x="553" y="980"/>
                  </a:cubicBezTo>
                  <a:cubicBezTo>
                    <a:pt x="646" y="834"/>
                    <a:pt x="779" y="717"/>
                    <a:pt x="848" y="557"/>
                  </a:cubicBezTo>
                  <a:cubicBezTo>
                    <a:pt x="937" y="373"/>
                    <a:pt x="872" y="148"/>
                    <a:pt x="74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1"/>
            <p:cNvSpPr/>
            <p:nvPr/>
          </p:nvSpPr>
          <p:spPr>
            <a:xfrm>
              <a:off x="-75085" y="1687815"/>
              <a:ext cx="7800" cy="13064"/>
            </a:xfrm>
            <a:custGeom>
              <a:avLst/>
              <a:gdLst/>
              <a:ahLst/>
              <a:cxnLst/>
              <a:rect l="l" t="t" r="r" b="b"/>
              <a:pathLst>
                <a:path w="160" h="268" extrusionOk="0">
                  <a:moveTo>
                    <a:pt x="159" y="1"/>
                  </a:moveTo>
                  <a:lnTo>
                    <a:pt x="159" y="1"/>
                  </a:lnTo>
                  <a:cubicBezTo>
                    <a:pt x="136" y="34"/>
                    <a:pt x="114" y="68"/>
                    <a:pt x="92" y="101"/>
                  </a:cubicBezTo>
                  <a:cubicBezTo>
                    <a:pt x="62" y="146"/>
                    <a:pt x="32" y="190"/>
                    <a:pt x="4" y="236"/>
                  </a:cubicBezTo>
                  <a:cubicBezTo>
                    <a:pt x="3" y="247"/>
                    <a:pt x="2" y="257"/>
                    <a:pt x="1" y="268"/>
                  </a:cubicBezTo>
                  <a:cubicBezTo>
                    <a:pt x="42" y="227"/>
                    <a:pt x="92" y="192"/>
                    <a:pt x="119" y="144"/>
                  </a:cubicBezTo>
                  <a:cubicBezTo>
                    <a:pt x="145" y="98"/>
                    <a:pt x="153" y="50"/>
                    <a:pt x="159"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1"/>
            <p:cNvSpPr/>
            <p:nvPr/>
          </p:nvSpPr>
          <p:spPr>
            <a:xfrm>
              <a:off x="-302394" y="1432573"/>
              <a:ext cx="242470" cy="89988"/>
            </a:xfrm>
            <a:custGeom>
              <a:avLst/>
              <a:gdLst/>
              <a:ahLst/>
              <a:cxnLst/>
              <a:rect l="l" t="t" r="r" b="b"/>
              <a:pathLst>
                <a:path w="4974" h="1846" extrusionOk="0">
                  <a:moveTo>
                    <a:pt x="2406" y="1"/>
                  </a:moveTo>
                  <a:cubicBezTo>
                    <a:pt x="2187" y="1"/>
                    <a:pt x="1967" y="112"/>
                    <a:pt x="1908" y="329"/>
                  </a:cubicBezTo>
                  <a:cubicBezTo>
                    <a:pt x="1882" y="445"/>
                    <a:pt x="1898" y="583"/>
                    <a:pt x="1985" y="671"/>
                  </a:cubicBezTo>
                  <a:cubicBezTo>
                    <a:pt x="2020" y="710"/>
                    <a:pt x="2077" y="728"/>
                    <a:pt x="2137" y="728"/>
                  </a:cubicBezTo>
                  <a:cubicBezTo>
                    <a:pt x="2260" y="728"/>
                    <a:pt x="2395" y="651"/>
                    <a:pt x="2369" y="528"/>
                  </a:cubicBezTo>
                  <a:cubicBezTo>
                    <a:pt x="2354" y="476"/>
                    <a:pt x="2305" y="426"/>
                    <a:pt x="2249" y="426"/>
                  </a:cubicBezTo>
                  <a:cubicBezTo>
                    <a:pt x="2246" y="426"/>
                    <a:pt x="2243" y="426"/>
                    <a:pt x="2241" y="426"/>
                  </a:cubicBezTo>
                  <a:cubicBezTo>
                    <a:pt x="2238" y="427"/>
                    <a:pt x="2236" y="428"/>
                    <a:pt x="2234" y="428"/>
                  </a:cubicBezTo>
                  <a:cubicBezTo>
                    <a:pt x="2224" y="428"/>
                    <a:pt x="2215" y="416"/>
                    <a:pt x="2221" y="405"/>
                  </a:cubicBezTo>
                  <a:cubicBezTo>
                    <a:pt x="2239" y="384"/>
                    <a:pt x="2267" y="376"/>
                    <a:pt x="2295" y="376"/>
                  </a:cubicBezTo>
                  <a:cubicBezTo>
                    <a:pt x="2318" y="376"/>
                    <a:pt x="2342" y="381"/>
                    <a:pt x="2361" y="390"/>
                  </a:cubicBezTo>
                  <a:cubicBezTo>
                    <a:pt x="2442" y="421"/>
                    <a:pt x="2497" y="508"/>
                    <a:pt x="2495" y="594"/>
                  </a:cubicBezTo>
                  <a:cubicBezTo>
                    <a:pt x="2493" y="621"/>
                    <a:pt x="2487" y="646"/>
                    <a:pt x="2478" y="669"/>
                  </a:cubicBezTo>
                  <a:cubicBezTo>
                    <a:pt x="2621" y="693"/>
                    <a:pt x="2732" y="837"/>
                    <a:pt x="2770" y="972"/>
                  </a:cubicBezTo>
                  <a:cubicBezTo>
                    <a:pt x="2837" y="938"/>
                    <a:pt x="2915" y="918"/>
                    <a:pt x="2992" y="918"/>
                  </a:cubicBezTo>
                  <a:cubicBezTo>
                    <a:pt x="3057" y="918"/>
                    <a:pt x="3121" y="932"/>
                    <a:pt x="3177" y="966"/>
                  </a:cubicBezTo>
                  <a:cubicBezTo>
                    <a:pt x="3212" y="987"/>
                    <a:pt x="3268" y="1026"/>
                    <a:pt x="3239" y="1072"/>
                  </a:cubicBezTo>
                  <a:cubicBezTo>
                    <a:pt x="3230" y="1087"/>
                    <a:pt x="3214" y="1095"/>
                    <a:pt x="3198" y="1095"/>
                  </a:cubicBezTo>
                  <a:cubicBezTo>
                    <a:pt x="3193" y="1095"/>
                    <a:pt x="3188" y="1094"/>
                    <a:pt x="3183" y="1092"/>
                  </a:cubicBezTo>
                  <a:cubicBezTo>
                    <a:pt x="3091" y="1048"/>
                    <a:pt x="3022" y="1032"/>
                    <a:pt x="2967" y="1032"/>
                  </a:cubicBezTo>
                  <a:cubicBezTo>
                    <a:pt x="2840" y="1032"/>
                    <a:pt x="2792" y="1117"/>
                    <a:pt x="2730" y="1117"/>
                  </a:cubicBezTo>
                  <a:cubicBezTo>
                    <a:pt x="2717" y="1117"/>
                    <a:pt x="2703" y="1114"/>
                    <a:pt x="2688" y="1105"/>
                  </a:cubicBezTo>
                  <a:cubicBezTo>
                    <a:pt x="2641" y="1054"/>
                    <a:pt x="2614" y="969"/>
                    <a:pt x="2582" y="917"/>
                  </a:cubicBezTo>
                  <a:cubicBezTo>
                    <a:pt x="2544" y="849"/>
                    <a:pt x="2485" y="796"/>
                    <a:pt x="2418" y="758"/>
                  </a:cubicBezTo>
                  <a:cubicBezTo>
                    <a:pt x="2348" y="829"/>
                    <a:pt x="2240" y="868"/>
                    <a:pt x="2136" y="868"/>
                  </a:cubicBezTo>
                  <a:cubicBezTo>
                    <a:pt x="2089" y="868"/>
                    <a:pt x="2043" y="860"/>
                    <a:pt x="2002" y="843"/>
                  </a:cubicBezTo>
                  <a:cubicBezTo>
                    <a:pt x="1838" y="774"/>
                    <a:pt x="1763" y="595"/>
                    <a:pt x="1762" y="422"/>
                  </a:cubicBezTo>
                  <a:cubicBezTo>
                    <a:pt x="1724" y="406"/>
                    <a:pt x="1673" y="396"/>
                    <a:pt x="1639" y="393"/>
                  </a:cubicBezTo>
                  <a:cubicBezTo>
                    <a:pt x="1616" y="390"/>
                    <a:pt x="1594" y="389"/>
                    <a:pt x="1571" y="389"/>
                  </a:cubicBezTo>
                  <a:cubicBezTo>
                    <a:pt x="1424" y="389"/>
                    <a:pt x="1273" y="444"/>
                    <a:pt x="1176" y="554"/>
                  </a:cubicBezTo>
                  <a:cubicBezTo>
                    <a:pt x="1263" y="592"/>
                    <a:pt x="1348" y="644"/>
                    <a:pt x="1433" y="680"/>
                  </a:cubicBezTo>
                  <a:cubicBezTo>
                    <a:pt x="1447" y="687"/>
                    <a:pt x="1456" y="701"/>
                    <a:pt x="1454" y="717"/>
                  </a:cubicBezTo>
                  <a:cubicBezTo>
                    <a:pt x="1447" y="745"/>
                    <a:pt x="1412" y="754"/>
                    <a:pt x="1372" y="754"/>
                  </a:cubicBezTo>
                  <a:cubicBezTo>
                    <a:pt x="1325" y="754"/>
                    <a:pt x="1270" y="741"/>
                    <a:pt x="1245" y="735"/>
                  </a:cubicBezTo>
                  <a:cubicBezTo>
                    <a:pt x="1150" y="709"/>
                    <a:pt x="1060" y="654"/>
                    <a:pt x="959" y="654"/>
                  </a:cubicBezTo>
                  <a:cubicBezTo>
                    <a:pt x="958" y="654"/>
                    <a:pt x="956" y="654"/>
                    <a:pt x="954" y="654"/>
                  </a:cubicBezTo>
                  <a:cubicBezTo>
                    <a:pt x="753" y="670"/>
                    <a:pt x="603" y="837"/>
                    <a:pt x="572" y="1027"/>
                  </a:cubicBezTo>
                  <a:cubicBezTo>
                    <a:pt x="656" y="974"/>
                    <a:pt x="755" y="945"/>
                    <a:pt x="853" y="945"/>
                  </a:cubicBezTo>
                  <a:cubicBezTo>
                    <a:pt x="914" y="945"/>
                    <a:pt x="974" y="956"/>
                    <a:pt x="1030" y="980"/>
                  </a:cubicBezTo>
                  <a:cubicBezTo>
                    <a:pt x="1144" y="1028"/>
                    <a:pt x="1243" y="1139"/>
                    <a:pt x="1275" y="1261"/>
                  </a:cubicBezTo>
                  <a:cubicBezTo>
                    <a:pt x="1323" y="1235"/>
                    <a:pt x="1376" y="1224"/>
                    <a:pt x="1429" y="1224"/>
                  </a:cubicBezTo>
                  <a:cubicBezTo>
                    <a:pt x="1540" y="1224"/>
                    <a:pt x="1653" y="1273"/>
                    <a:pt x="1735" y="1344"/>
                  </a:cubicBezTo>
                  <a:cubicBezTo>
                    <a:pt x="1809" y="1220"/>
                    <a:pt x="1939" y="1131"/>
                    <a:pt x="2083" y="1131"/>
                  </a:cubicBezTo>
                  <a:cubicBezTo>
                    <a:pt x="2092" y="1131"/>
                    <a:pt x="2102" y="1131"/>
                    <a:pt x="2111" y="1132"/>
                  </a:cubicBezTo>
                  <a:cubicBezTo>
                    <a:pt x="2152" y="1138"/>
                    <a:pt x="2226" y="1135"/>
                    <a:pt x="2226" y="1192"/>
                  </a:cubicBezTo>
                  <a:cubicBezTo>
                    <a:pt x="2225" y="1214"/>
                    <a:pt x="2207" y="1234"/>
                    <a:pt x="2184" y="1236"/>
                  </a:cubicBezTo>
                  <a:cubicBezTo>
                    <a:pt x="2039" y="1237"/>
                    <a:pt x="1858" y="1276"/>
                    <a:pt x="1816" y="1437"/>
                  </a:cubicBezTo>
                  <a:cubicBezTo>
                    <a:pt x="1815" y="1479"/>
                    <a:pt x="1781" y="1512"/>
                    <a:pt x="1743" y="1512"/>
                  </a:cubicBezTo>
                  <a:cubicBezTo>
                    <a:pt x="1730" y="1512"/>
                    <a:pt x="1716" y="1508"/>
                    <a:pt x="1703" y="1499"/>
                  </a:cubicBezTo>
                  <a:cubicBezTo>
                    <a:pt x="1601" y="1418"/>
                    <a:pt x="1479" y="1336"/>
                    <a:pt x="1351" y="1336"/>
                  </a:cubicBezTo>
                  <a:cubicBezTo>
                    <a:pt x="1330" y="1336"/>
                    <a:pt x="1308" y="1338"/>
                    <a:pt x="1286" y="1343"/>
                  </a:cubicBezTo>
                  <a:cubicBezTo>
                    <a:pt x="1287" y="1398"/>
                    <a:pt x="1272" y="1452"/>
                    <a:pt x="1238" y="1502"/>
                  </a:cubicBezTo>
                  <a:cubicBezTo>
                    <a:pt x="1189" y="1589"/>
                    <a:pt x="1097" y="1634"/>
                    <a:pt x="1003" y="1634"/>
                  </a:cubicBezTo>
                  <a:cubicBezTo>
                    <a:pt x="945" y="1634"/>
                    <a:pt x="886" y="1617"/>
                    <a:pt x="836" y="1581"/>
                  </a:cubicBezTo>
                  <a:cubicBezTo>
                    <a:pt x="781" y="1536"/>
                    <a:pt x="721" y="1474"/>
                    <a:pt x="719" y="1401"/>
                  </a:cubicBezTo>
                  <a:cubicBezTo>
                    <a:pt x="721" y="1371"/>
                    <a:pt x="749" y="1351"/>
                    <a:pt x="777" y="1351"/>
                  </a:cubicBezTo>
                  <a:cubicBezTo>
                    <a:pt x="786" y="1351"/>
                    <a:pt x="796" y="1354"/>
                    <a:pt x="804" y="1359"/>
                  </a:cubicBezTo>
                  <a:cubicBezTo>
                    <a:pt x="843" y="1390"/>
                    <a:pt x="863" y="1440"/>
                    <a:pt x="908" y="1465"/>
                  </a:cubicBezTo>
                  <a:cubicBezTo>
                    <a:pt x="931" y="1480"/>
                    <a:pt x="957" y="1487"/>
                    <a:pt x="983" y="1487"/>
                  </a:cubicBezTo>
                  <a:cubicBezTo>
                    <a:pt x="1050" y="1487"/>
                    <a:pt x="1116" y="1441"/>
                    <a:pt x="1129" y="1372"/>
                  </a:cubicBezTo>
                  <a:cubicBezTo>
                    <a:pt x="1144" y="1289"/>
                    <a:pt x="1087" y="1211"/>
                    <a:pt x="1031" y="1157"/>
                  </a:cubicBezTo>
                  <a:cubicBezTo>
                    <a:pt x="970" y="1109"/>
                    <a:pt x="898" y="1087"/>
                    <a:pt x="824" y="1087"/>
                  </a:cubicBezTo>
                  <a:cubicBezTo>
                    <a:pt x="657" y="1087"/>
                    <a:pt x="483" y="1197"/>
                    <a:pt x="417" y="1348"/>
                  </a:cubicBezTo>
                  <a:cubicBezTo>
                    <a:pt x="423" y="1373"/>
                    <a:pt x="405" y="1386"/>
                    <a:pt x="387" y="1386"/>
                  </a:cubicBezTo>
                  <a:cubicBezTo>
                    <a:pt x="371" y="1386"/>
                    <a:pt x="355" y="1376"/>
                    <a:pt x="356" y="1354"/>
                  </a:cubicBezTo>
                  <a:cubicBezTo>
                    <a:pt x="351" y="1303"/>
                    <a:pt x="375" y="1253"/>
                    <a:pt x="394" y="1214"/>
                  </a:cubicBezTo>
                  <a:cubicBezTo>
                    <a:pt x="419" y="1166"/>
                    <a:pt x="454" y="1123"/>
                    <a:pt x="494" y="1086"/>
                  </a:cubicBezTo>
                  <a:cubicBezTo>
                    <a:pt x="482" y="1056"/>
                    <a:pt x="476" y="1025"/>
                    <a:pt x="475" y="993"/>
                  </a:cubicBezTo>
                  <a:cubicBezTo>
                    <a:pt x="459" y="998"/>
                    <a:pt x="442" y="1001"/>
                    <a:pt x="428" y="1003"/>
                  </a:cubicBezTo>
                  <a:cubicBezTo>
                    <a:pt x="374" y="1013"/>
                    <a:pt x="321" y="1029"/>
                    <a:pt x="270" y="1053"/>
                  </a:cubicBezTo>
                  <a:cubicBezTo>
                    <a:pt x="126" y="1124"/>
                    <a:pt x="50" y="1278"/>
                    <a:pt x="12" y="1426"/>
                  </a:cubicBezTo>
                  <a:cubicBezTo>
                    <a:pt x="7" y="1438"/>
                    <a:pt x="4" y="1453"/>
                    <a:pt x="0" y="1467"/>
                  </a:cubicBezTo>
                  <a:cubicBezTo>
                    <a:pt x="39" y="1479"/>
                    <a:pt x="77" y="1505"/>
                    <a:pt x="115" y="1518"/>
                  </a:cubicBezTo>
                  <a:cubicBezTo>
                    <a:pt x="717" y="1775"/>
                    <a:pt x="1375" y="1822"/>
                    <a:pt x="2021" y="1835"/>
                  </a:cubicBezTo>
                  <a:cubicBezTo>
                    <a:pt x="2080" y="1837"/>
                    <a:pt x="2138" y="1839"/>
                    <a:pt x="2196" y="1841"/>
                  </a:cubicBezTo>
                  <a:cubicBezTo>
                    <a:pt x="2198" y="1824"/>
                    <a:pt x="2203" y="1809"/>
                    <a:pt x="2209" y="1794"/>
                  </a:cubicBezTo>
                  <a:cubicBezTo>
                    <a:pt x="2238" y="1726"/>
                    <a:pt x="2276" y="1660"/>
                    <a:pt x="2326" y="1604"/>
                  </a:cubicBezTo>
                  <a:cubicBezTo>
                    <a:pt x="2420" y="1490"/>
                    <a:pt x="2581" y="1419"/>
                    <a:pt x="2732" y="1419"/>
                  </a:cubicBezTo>
                  <a:cubicBezTo>
                    <a:pt x="2879" y="1419"/>
                    <a:pt x="3016" y="1486"/>
                    <a:pt x="3075" y="1644"/>
                  </a:cubicBezTo>
                  <a:cubicBezTo>
                    <a:pt x="3089" y="1671"/>
                    <a:pt x="3068" y="1691"/>
                    <a:pt x="3048" y="1691"/>
                  </a:cubicBezTo>
                  <a:cubicBezTo>
                    <a:pt x="3034" y="1691"/>
                    <a:pt x="3020" y="1681"/>
                    <a:pt x="3018" y="1659"/>
                  </a:cubicBezTo>
                  <a:cubicBezTo>
                    <a:pt x="2955" y="1579"/>
                    <a:pt x="2867" y="1546"/>
                    <a:pt x="2774" y="1546"/>
                  </a:cubicBezTo>
                  <a:cubicBezTo>
                    <a:pt x="2646" y="1546"/>
                    <a:pt x="2510" y="1611"/>
                    <a:pt x="2425" y="1703"/>
                  </a:cubicBezTo>
                  <a:cubicBezTo>
                    <a:pt x="2382" y="1743"/>
                    <a:pt x="2354" y="1795"/>
                    <a:pt x="2321" y="1843"/>
                  </a:cubicBezTo>
                  <a:cubicBezTo>
                    <a:pt x="2405" y="1845"/>
                    <a:pt x="2489" y="1846"/>
                    <a:pt x="2573" y="1846"/>
                  </a:cubicBezTo>
                  <a:cubicBezTo>
                    <a:pt x="2839" y="1846"/>
                    <a:pt x="3104" y="1837"/>
                    <a:pt x="3369" y="1816"/>
                  </a:cubicBezTo>
                  <a:cubicBezTo>
                    <a:pt x="3886" y="1784"/>
                    <a:pt x="4404" y="1718"/>
                    <a:pt x="4900" y="1561"/>
                  </a:cubicBezTo>
                  <a:cubicBezTo>
                    <a:pt x="4925" y="1553"/>
                    <a:pt x="4948" y="1541"/>
                    <a:pt x="4974" y="1534"/>
                  </a:cubicBezTo>
                  <a:cubicBezTo>
                    <a:pt x="4965" y="1477"/>
                    <a:pt x="4969" y="1416"/>
                    <a:pt x="4956" y="1359"/>
                  </a:cubicBezTo>
                  <a:cubicBezTo>
                    <a:pt x="4934" y="1221"/>
                    <a:pt x="4829" y="1097"/>
                    <a:pt x="4685" y="1087"/>
                  </a:cubicBezTo>
                  <a:cubicBezTo>
                    <a:pt x="4675" y="1086"/>
                    <a:pt x="4666" y="1086"/>
                    <a:pt x="4657" y="1086"/>
                  </a:cubicBezTo>
                  <a:cubicBezTo>
                    <a:pt x="4576" y="1086"/>
                    <a:pt x="4499" y="1113"/>
                    <a:pt x="4423" y="1137"/>
                  </a:cubicBezTo>
                  <a:cubicBezTo>
                    <a:pt x="4418" y="1140"/>
                    <a:pt x="4413" y="1143"/>
                    <a:pt x="4406" y="1146"/>
                  </a:cubicBezTo>
                  <a:cubicBezTo>
                    <a:pt x="4456" y="1196"/>
                    <a:pt x="4494" y="1258"/>
                    <a:pt x="4513" y="1332"/>
                  </a:cubicBezTo>
                  <a:cubicBezTo>
                    <a:pt x="4524" y="1364"/>
                    <a:pt x="4529" y="1398"/>
                    <a:pt x="4532" y="1431"/>
                  </a:cubicBezTo>
                  <a:cubicBezTo>
                    <a:pt x="4539" y="1449"/>
                    <a:pt x="4526" y="1460"/>
                    <a:pt x="4512" y="1460"/>
                  </a:cubicBezTo>
                  <a:cubicBezTo>
                    <a:pt x="4501" y="1460"/>
                    <a:pt x="4490" y="1453"/>
                    <a:pt x="4491" y="1437"/>
                  </a:cubicBezTo>
                  <a:cubicBezTo>
                    <a:pt x="4425" y="1274"/>
                    <a:pt x="4252" y="1158"/>
                    <a:pt x="4079" y="1158"/>
                  </a:cubicBezTo>
                  <a:cubicBezTo>
                    <a:pt x="4014" y="1158"/>
                    <a:pt x="3948" y="1175"/>
                    <a:pt x="3889" y="1212"/>
                  </a:cubicBezTo>
                  <a:cubicBezTo>
                    <a:pt x="3813" y="1269"/>
                    <a:pt x="3746" y="1385"/>
                    <a:pt x="3781" y="1480"/>
                  </a:cubicBezTo>
                  <a:cubicBezTo>
                    <a:pt x="3805" y="1523"/>
                    <a:pt x="3849" y="1567"/>
                    <a:pt x="3899" y="1567"/>
                  </a:cubicBezTo>
                  <a:cubicBezTo>
                    <a:pt x="3910" y="1567"/>
                    <a:pt x="3921" y="1565"/>
                    <a:pt x="3932" y="1561"/>
                  </a:cubicBezTo>
                  <a:cubicBezTo>
                    <a:pt x="3988" y="1546"/>
                    <a:pt x="4001" y="1480"/>
                    <a:pt x="4000" y="1430"/>
                  </a:cubicBezTo>
                  <a:cubicBezTo>
                    <a:pt x="3983" y="1409"/>
                    <a:pt x="3977" y="1379"/>
                    <a:pt x="4000" y="1361"/>
                  </a:cubicBezTo>
                  <a:cubicBezTo>
                    <a:pt x="4008" y="1355"/>
                    <a:pt x="4016" y="1352"/>
                    <a:pt x="4023" y="1352"/>
                  </a:cubicBezTo>
                  <a:cubicBezTo>
                    <a:pt x="4050" y="1352"/>
                    <a:pt x="4071" y="1384"/>
                    <a:pt x="4086" y="1405"/>
                  </a:cubicBezTo>
                  <a:cubicBezTo>
                    <a:pt x="4186" y="1536"/>
                    <a:pt x="4004" y="1701"/>
                    <a:pt x="3863" y="1701"/>
                  </a:cubicBezTo>
                  <a:cubicBezTo>
                    <a:pt x="3848" y="1701"/>
                    <a:pt x="3833" y="1699"/>
                    <a:pt x="3819" y="1695"/>
                  </a:cubicBezTo>
                  <a:cubicBezTo>
                    <a:pt x="3557" y="1611"/>
                    <a:pt x="3581" y="1292"/>
                    <a:pt x="3748" y="1123"/>
                  </a:cubicBezTo>
                  <a:cubicBezTo>
                    <a:pt x="3833" y="1039"/>
                    <a:pt x="3945" y="1001"/>
                    <a:pt x="4057" y="1001"/>
                  </a:cubicBezTo>
                  <a:cubicBezTo>
                    <a:pt x="4137" y="1001"/>
                    <a:pt x="4218" y="1021"/>
                    <a:pt x="4289" y="1058"/>
                  </a:cubicBezTo>
                  <a:cubicBezTo>
                    <a:pt x="4313" y="1008"/>
                    <a:pt x="4372" y="984"/>
                    <a:pt x="4423" y="968"/>
                  </a:cubicBezTo>
                  <a:cubicBezTo>
                    <a:pt x="4452" y="956"/>
                    <a:pt x="4481" y="946"/>
                    <a:pt x="4510" y="939"/>
                  </a:cubicBezTo>
                  <a:cubicBezTo>
                    <a:pt x="4496" y="904"/>
                    <a:pt x="4484" y="868"/>
                    <a:pt x="4463" y="839"/>
                  </a:cubicBezTo>
                  <a:cubicBezTo>
                    <a:pt x="4429" y="783"/>
                    <a:pt x="4367" y="741"/>
                    <a:pt x="4301" y="741"/>
                  </a:cubicBezTo>
                  <a:cubicBezTo>
                    <a:pt x="4295" y="741"/>
                    <a:pt x="4289" y="742"/>
                    <a:pt x="4283" y="742"/>
                  </a:cubicBezTo>
                  <a:cubicBezTo>
                    <a:pt x="4260" y="746"/>
                    <a:pt x="4233" y="758"/>
                    <a:pt x="4208" y="758"/>
                  </a:cubicBezTo>
                  <a:cubicBezTo>
                    <a:pt x="4195" y="758"/>
                    <a:pt x="4182" y="755"/>
                    <a:pt x="4170" y="745"/>
                  </a:cubicBezTo>
                  <a:cubicBezTo>
                    <a:pt x="4096" y="649"/>
                    <a:pt x="4063" y="527"/>
                    <a:pt x="3961" y="455"/>
                  </a:cubicBezTo>
                  <a:cubicBezTo>
                    <a:pt x="3863" y="388"/>
                    <a:pt x="3733" y="337"/>
                    <a:pt x="3608" y="337"/>
                  </a:cubicBezTo>
                  <a:cubicBezTo>
                    <a:pt x="3545" y="337"/>
                    <a:pt x="3483" y="350"/>
                    <a:pt x="3427" y="380"/>
                  </a:cubicBezTo>
                  <a:cubicBezTo>
                    <a:pt x="3557" y="471"/>
                    <a:pt x="3646" y="613"/>
                    <a:pt x="3644" y="782"/>
                  </a:cubicBezTo>
                  <a:cubicBezTo>
                    <a:pt x="3645" y="782"/>
                    <a:pt x="3647" y="782"/>
                    <a:pt x="3649" y="782"/>
                  </a:cubicBezTo>
                  <a:cubicBezTo>
                    <a:pt x="3679" y="782"/>
                    <a:pt x="3715" y="791"/>
                    <a:pt x="3740" y="799"/>
                  </a:cubicBezTo>
                  <a:cubicBezTo>
                    <a:pt x="3768" y="808"/>
                    <a:pt x="3816" y="808"/>
                    <a:pt x="3811" y="846"/>
                  </a:cubicBezTo>
                  <a:cubicBezTo>
                    <a:pt x="3809" y="860"/>
                    <a:pt x="3796" y="871"/>
                    <a:pt x="3782" y="871"/>
                  </a:cubicBezTo>
                  <a:cubicBezTo>
                    <a:pt x="3782" y="871"/>
                    <a:pt x="3781" y="871"/>
                    <a:pt x="3780" y="871"/>
                  </a:cubicBezTo>
                  <a:cubicBezTo>
                    <a:pt x="3757" y="868"/>
                    <a:pt x="3736" y="866"/>
                    <a:pt x="3714" y="866"/>
                  </a:cubicBezTo>
                  <a:cubicBezTo>
                    <a:pt x="3684" y="866"/>
                    <a:pt x="3654" y="870"/>
                    <a:pt x="3624" y="881"/>
                  </a:cubicBezTo>
                  <a:cubicBezTo>
                    <a:pt x="3613" y="892"/>
                    <a:pt x="3596" y="899"/>
                    <a:pt x="3579" y="899"/>
                  </a:cubicBezTo>
                  <a:cubicBezTo>
                    <a:pt x="3573" y="899"/>
                    <a:pt x="3566" y="898"/>
                    <a:pt x="3560" y="896"/>
                  </a:cubicBezTo>
                  <a:cubicBezTo>
                    <a:pt x="3534" y="886"/>
                    <a:pt x="3517" y="862"/>
                    <a:pt x="3513" y="835"/>
                  </a:cubicBezTo>
                  <a:cubicBezTo>
                    <a:pt x="3497" y="759"/>
                    <a:pt x="3487" y="679"/>
                    <a:pt x="3447" y="612"/>
                  </a:cubicBezTo>
                  <a:cubicBezTo>
                    <a:pt x="3361" y="472"/>
                    <a:pt x="3195" y="398"/>
                    <a:pt x="3031" y="398"/>
                  </a:cubicBezTo>
                  <a:cubicBezTo>
                    <a:pt x="2927" y="398"/>
                    <a:pt x="2824" y="428"/>
                    <a:pt x="2742" y="489"/>
                  </a:cubicBezTo>
                  <a:cubicBezTo>
                    <a:pt x="2738" y="499"/>
                    <a:pt x="2728" y="504"/>
                    <a:pt x="2718" y="504"/>
                  </a:cubicBezTo>
                  <a:cubicBezTo>
                    <a:pt x="2714" y="504"/>
                    <a:pt x="2709" y="503"/>
                    <a:pt x="2706" y="501"/>
                  </a:cubicBezTo>
                  <a:cubicBezTo>
                    <a:pt x="2678" y="477"/>
                    <a:pt x="2718" y="439"/>
                    <a:pt x="2730" y="415"/>
                  </a:cubicBezTo>
                  <a:cubicBezTo>
                    <a:pt x="2781" y="358"/>
                    <a:pt x="2841" y="318"/>
                    <a:pt x="2908" y="294"/>
                  </a:cubicBezTo>
                  <a:cubicBezTo>
                    <a:pt x="2881" y="257"/>
                    <a:pt x="2857" y="217"/>
                    <a:pt x="2831" y="189"/>
                  </a:cubicBezTo>
                  <a:cubicBezTo>
                    <a:pt x="2734" y="63"/>
                    <a:pt x="2570" y="1"/>
                    <a:pt x="2406"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1"/>
            <p:cNvSpPr/>
            <p:nvPr/>
          </p:nvSpPr>
          <p:spPr>
            <a:xfrm>
              <a:off x="-401108" y="1819579"/>
              <a:ext cx="441214" cy="236474"/>
            </a:xfrm>
            <a:custGeom>
              <a:avLst/>
              <a:gdLst/>
              <a:ahLst/>
              <a:cxnLst/>
              <a:rect l="l" t="t" r="r" b="b"/>
              <a:pathLst>
                <a:path w="9051" h="4851" extrusionOk="0">
                  <a:moveTo>
                    <a:pt x="3269" y="1291"/>
                  </a:moveTo>
                  <a:cubicBezTo>
                    <a:pt x="3271" y="1291"/>
                    <a:pt x="3273" y="1291"/>
                    <a:pt x="3275" y="1291"/>
                  </a:cubicBezTo>
                  <a:cubicBezTo>
                    <a:pt x="3655" y="1523"/>
                    <a:pt x="4097" y="1634"/>
                    <a:pt x="4540" y="1634"/>
                  </a:cubicBezTo>
                  <a:cubicBezTo>
                    <a:pt x="4726" y="1634"/>
                    <a:pt x="4912" y="1615"/>
                    <a:pt x="5093" y="1576"/>
                  </a:cubicBezTo>
                  <a:cubicBezTo>
                    <a:pt x="5254" y="1547"/>
                    <a:pt x="5399" y="1482"/>
                    <a:pt x="5546" y="1416"/>
                  </a:cubicBezTo>
                  <a:cubicBezTo>
                    <a:pt x="5550" y="1414"/>
                    <a:pt x="5553" y="1414"/>
                    <a:pt x="5557" y="1414"/>
                  </a:cubicBezTo>
                  <a:cubicBezTo>
                    <a:pt x="5567" y="1414"/>
                    <a:pt x="5577" y="1419"/>
                    <a:pt x="5583" y="1429"/>
                  </a:cubicBezTo>
                  <a:cubicBezTo>
                    <a:pt x="5591" y="1442"/>
                    <a:pt x="5586" y="1460"/>
                    <a:pt x="5572" y="1470"/>
                  </a:cubicBezTo>
                  <a:cubicBezTo>
                    <a:pt x="5277" y="1670"/>
                    <a:pt x="4938" y="1785"/>
                    <a:pt x="4579" y="1785"/>
                  </a:cubicBezTo>
                  <a:cubicBezTo>
                    <a:pt x="4568" y="1785"/>
                    <a:pt x="4557" y="1785"/>
                    <a:pt x="4546" y="1785"/>
                  </a:cubicBezTo>
                  <a:cubicBezTo>
                    <a:pt x="4539" y="1785"/>
                    <a:pt x="4532" y="1785"/>
                    <a:pt x="4525" y="1785"/>
                  </a:cubicBezTo>
                  <a:cubicBezTo>
                    <a:pt x="4164" y="1785"/>
                    <a:pt x="3825" y="1625"/>
                    <a:pt x="3509" y="1461"/>
                  </a:cubicBezTo>
                  <a:cubicBezTo>
                    <a:pt x="3485" y="1445"/>
                    <a:pt x="3202" y="1291"/>
                    <a:pt x="3269" y="1291"/>
                  </a:cubicBezTo>
                  <a:close/>
                  <a:moveTo>
                    <a:pt x="2957" y="0"/>
                  </a:moveTo>
                  <a:cubicBezTo>
                    <a:pt x="2951" y="2"/>
                    <a:pt x="2943" y="3"/>
                    <a:pt x="2938" y="6"/>
                  </a:cubicBezTo>
                  <a:cubicBezTo>
                    <a:pt x="2870" y="23"/>
                    <a:pt x="2801" y="43"/>
                    <a:pt x="2744" y="84"/>
                  </a:cubicBezTo>
                  <a:cubicBezTo>
                    <a:pt x="2637" y="150"/>
                    <a:pt x="2551" y="242"/>
                    <a:pt x="2466" y="332"/>
                  </a:cubicBezTo>
                  <a:cubicBezTo>
                    <a:pt x="2370" y="420"/>
                    <a:pt x="2251" y="478"/>
                    <a:pt x="2140" y="543"/>
                  </a:cubicBezTo>
                  <a:cubicBezTo>
                    <a:pt x="1631" y="827"/>
                    <a:pt x="1182" y="1199"/>
                    <a:pt x="719" y="1547"/>
                  </a:cubicBezTo>
                  <a:cubicBezTo>
                    <a:pt x="446" y="1750"/>
                    <a:pt x="194" y="1986"/>
                    <a:pt x="0" y="2264"/>
                  </a:cubicBezTo>
                  <a:cubicBezTo>
                    <a:pt x="80" y="2289"/>
                    <a:pt x="181" y="2373"/>
                    <a:pt x="250" y="2429"/>
                  </a:cubicBezTo>
                  <a:cubicBezTo>
                    <a:pt x="267" y="2442"/>
                    <a:pt x="283" y="2454"/>
                    <a:pt x="295" y="2462"/>
                  </a:cubicBezTo>
                  <a:cubicBezTo>
                    <a:pt x="544" y="2665"/>
                    <a:pt x="771" y="2896"/>
                    <a:pt x="958" y="3158"/>
                  </a:cubicBezTo>
                  <a:cubicBezTo>
                    <a:pt x="991" y="3203"/>
                    <a:pt x="1025" y="3248"/>
                    <a:pt x="1056" y="3294"/>
                  </a:cubicBezTo>
                  <a:cubicBezTo>
                    <a:pt x="1059" y="3243"/>
                    <a:pt x="1060" y="3192"/>
                    <a:pt x="1060" y="3141"/>
                  </a:cubicBezTo>
                  <a:cubicBezTo>
                    <a:pt x="1038" y="2993"/>
                    <a:pt x="996" y="2845"/>
                    <a:pt x="950" y="2703"/>
                  </a:cubicBezTo>
                  <a:cubicBezTo>
                    <a:pt x="941" y="2690"/>
                    <a:pt x="949" y="2673"/>
                    <a:pt x="962" y="2673"/>
                  </a:cubicBezTo>
                  <a:cubicBezTo>
                    <a:pt x="965" y="2673"/>
                    <a:pt x="969" y="2674"/>
                    <a:pt x="973" y="2678"/>
                  </a:cubicBezTo>
                  <a:cubicBezTo>
                    <a:pt x="986" y="2695"/>
                    <a:pt x="995" y="2719"/>
                    <a:pt x="1006" y="2737"/>
                  </a:cubicBezTo>
                  <a:cubicBezTo>
                    <a:pt x="1065" y="2842"/>
                    <a:pt x="1123" y="2947"/>
                    <a:pt x="1178" y="3054"/>
                  </a:cubicBezTo>
                  <a:cubicBezTo>
                    <a:pt x="1204" y="3103"/>
                    <a:pt x="1209" y="3161"/>
                    <a:pt x="1208" y="3215"/>
                  </a:cubicBezTo>
                  <a:cubicBezTo>
                    <a:pt x="1205" y="3355"/>
                    <a:pt x="1187" y="3513"/>
                    <a:pt x="1179" y="3648"/>
                  </a:cubicBezTo>
                  <a:cubicBezTo>
                    <a:pt x="1159" y="3937"/>
                    <a:pt x="1158" y="4227"/>
                    <a:pt x="1152" y="4518"/>
                  </a:cubicBezTo>
                  <a:cubicBezTo>
                    <a:pt x="1149" y="4583"/>
                    <a:pt x="1150" y="4649"/>
                    <a:pt x="1146" y="4715"/>
                  </a:cubicBezTo>
                  <a:cubicBezTo>
                    <a:pt x="1144" y="4736"/>
                    <a:pt x="1142" y="4757"/>
                    <a:pt x="1139" y="4778"/>
                  </a:cubicBezTo>
                  <a:cubicBezTo>
                    <a:pt x="1138" y="4781"/>
                    <a:pt x="1137" y="4785"/>
                    <a:pt x="1136" y="4788"/>
                  </a:cubicBezTo>
                  <a:cubicBezTo>
                    <a:pt x="1317" y="4782"/>
                    <a:pt x="1498" y="4778"/>
                    <a:pt x="1680" y="4778"/>
                  </a:cubicBezTo>
                  <a:cubicBezTo>
                    <a:pt x="1756" y="4778"/>
                    <a:pt x="1832" y="4779"/>
                    <a:pt x="1909" y="4780"/>
                  </a:cubicBezTo>
                  <a:cubicBezTo>
                    <a:pt x="2370" y="4800"/>
                    <a:pt x="2831" y="4841"/>
                    <a:pt x="3292" y="4848"/>
                  </a:cubicBezTo>
                  <a:cubicBezTo>
                    <a:pt x="3826" y="4848"/>
                    <a:pt x="4359" y="4820"/>
                    <a:pt x="4893" y="4820"/>
                  </a:cubicBezTo>
                  <a:cubicBezTo>
                    <a:pt x="4936" y="4820"/>
                    <a:pt x="4979" y="4820"/>
                    <a:pt x="5022" y="4820"/>
                  </a:cubicBezTo>
                  <a:cubicBezTo>
                    <a:pt x="5590" y="4824"/>
                    <a:pt x="6158" y="4831"/>
                    <a:pt x="6725" y="4846"/>
                  </a:cubicBezTo>
                  <a:cubicBezTo>
                    <a:pt x="6800" y="4849"/>
                    <a:pt x="6874" y="4851"/>
                    <a:pt x="6948" y="4851"/>
                  </a:cubicBezTo>
                  <a:cubicBezTo>
                    <a:pt x="7061" y="4851"/>
                    <a:pt x="7173" y="4848"/>
                    <a:pt x="7285" y="4843"/>
                  </a:cubicBezTo>
                  <a:cubicBezTo>
                    <a:pt x="7492" y="4836"/>
                    <a:pt x="7699" y="4823"/>
                    <a:pt x="7906" y="4814"/>
                  </a:cubicBezTo>
                  <a:cubicBezTo>
                    <a:pt x="7897" y="4807"/>
                    <a:pt x="7889" y="4796"/>
                    <a:pt x="7886" y="4782"/>
                  </a:cubicBezTo>
                  <a:cubicBezTo>
                    <a:pt x="7883" y="4760"/>
                    <a:pt x="7880" y="4737"/>
                    <a:pt x="7877" y="4715"/>
                  </a:cubicBezTo>
                  <a:cubicBezTo>
                    <a:pt x="7822" y="4288"/>
                    <a:pt x="7864" y="3859"/>
                    <a:pt x="7851" y="3430"/>
                  </a:cubicBezTo>
                  <a:cubicBezTo>
                    <a:pt x="7848" y="3325"/>
                    <a:pt x="7836" y="3221"/>
                    <a:pt x="7835" y="3117"/>
                  </a:cubicBezTo>
                  <a:cubicBezTo>
                    <a:pt x="7836" y="3071"/>
                    <a:pt x="7829" y="3021"/>
                    <a:pt x="7857" y="2982"/>
                  </a:cubicBezTo>
                  <a:cubicBezTo>
                    <a:pt x="7892" y="2935"/>
                    <a:pt x="8061" y="2642"/>
                    <a:pt x="8124" y="2642"/>
                  </a:cubicBezTo>
                  <a:cubicBezTo>
                    <a:pt x="8125" y="2642"/>
                    <a:pt x="8127" y="2642"/>
                    <a:pt x="8129" y="2643"/>
                  </a:cubicBezTo>
                  <a:cubicBezTo>
                    <a:pt x="8132" y="2644"/>
                    <a:pt x="8133" y="2645"/>
                    <a:pt x="8135" y="2646"/>
                  </a:cubicBezTo>
                  <a:cubicBezTo>
                    <a:pt x="8152" y="2663"/>
                    <a:pt x="8135" y="2690"/>
                    <a:pt x="8127" y="2707"/>
                  </a:cubicBezTo>
                  <a:cubicBezTo>
                    <a:pt x="8124" y="2711"/>
                    <a:pt x="8121" y="2716"/>
                    <a:pt x="8119" y="2721"/>
                  </a:cubicBezTo>
                  <a:cubicBezTo>
                    <a:pt x="8067" y="2824"/>
                    <a:pt x="8015" y="2933"/>
                    <a:pt x="7965" y="3035"/>
                  </a:cubicBezTo>
                  <a:cubicBezTo>
                    <a:pt x="7971" y="3105"/>
                    <a:pt x="7974" y="3175"/>
                    <a:pt x="7977" y="3246"/>
                  </a:cubicBezTo>
                  <a:cubicBezTo>
                    <a:pt x="8082" y="3090"/>
                    <a:pt x="8196" y="2938"/>
                    <a:pt x="8321" y="2799"/>
                  </a:cubicBezTo>
                  <a:cubicBezTo>
                    <a:pt x="8422" y="2686"/>
                    <a:pt x="8528" y="2575"/>
                    <a:pt x="8641" y="2472"/>
                  </a:cubicBezTo>
                  <a:cubicBezTo>
                    <a:pt x="8648" y="2466"/>
                    <a:pt x="8654" y="2461"/>
                    <a:pt x="8660" y="2455"/>
                  </a:cubicBezTo>
                  <a:cubicBezTo>
                    <a:pt x="8761" y="2364"/>
                    <a:pt x="8863" y="2262"/>
                    <a:pt x="8998" y="2262"/>
                  </a:cubicBezTo>
                  <a:cubicBezTo>
                    <a:pt x="9015" y="2262"/>
                    <a:pt x="9033" y="2263"/>
                    <a:pt x="9051" y="2267"/>
                  </a:cubicBezTo>
                  <a:cubicBezTo>
                    <a:pt x="8944" y="2127"/>
                    <a:pt x="8781" y="1963"/>
                    <a:pt x="8504" y="1717"/>
                  </a:cubicBezTo>
                  <a:cubicBezTo>
                    <a:pt x="8004" y="1283"/>
                    <a:pt x="7431" y="942"/>
                    <a:pt x="6882" y="578"/>
                  </a:cubicBezTo>
                  <a:cubicBezTo>
                    <a:pt x="6771" y="503"/>
                    <a:pt x="6658" y="427"/>
                    <a:pt x="6570" y="324"/>
                  </a:cubicBezTo>
                  <a:cubicBezTo>
                    <a:pt x="6493" y="229"/>
                    <a:pt x="6413" y="135"/>
                    <a:pt x="6301" y="80"/>
                  </a:cubicBezTo>
                  <a:cubicBezTo>
                    <a:pt x="6242" y="46"/>
                    <a:pt x="6172" y="39"/>
                    <a:pt x="6108" y="20"/>
                  </a:cubicBezTo>
                  <a:lnTo>
                    <a:pt x="6108" y="20"/>
                  </a:lnTo>
                  <a:cubicBezTo>
                    <a:pt x="6125" y="80"/>
                    <a:pt x="6143" y="139"/>
                    <a:pt x="6159" y="199"/>
                  </a:cubicBezTo>
                  <a:cubicBezTo>
                    <a:pt x="6175" y="186"/>
                    <a:pt x="6192" y="174"/>
                    <a:pt x="6209" y="161"/>
                  </a:cubicBezTo>
                  <a:cubicBezTo>
                    <a:pt x="6215" y="157"/>
                    <a:pt x="6222" y="155"/>
                    <a:pt x="6229" y="155"/>
                  </a:cubicBezTo>
                  <a:cubicBezTo>
                    <a:pt x="6257" y="155"/>
                    <a:pt x="6283" y="190"/>
                    <a:pt x="6265" y="219"/>
                  </a:cubicBezTo>
                  <a:cubicBezTo>
                    <a:pt x="6236" y="259"/>
                    <a:pt x="6198" y="302"/>
                    <a:pt x="6172" y="341"/>
                  </a:cubicBezTo>
                  <a:cubicBezTo>
                    <a:pt x="6089" y="472"/>
                    <a:pt x="5974" y="575"/>
                    <a:pt x="5865" y="683"/>
                  </a:cubicBezTo>
                  <a:cubicBezTo>
                    <a:pt x="5752" y="802"/>
                    <a:pt x="5620" y="897"/>
                    <a:pt x="5480" y="980"/>
                  </a:cubicBezTo>
                  <a:cubicBezTo>
                    <a:pt x="5202" y="1145"/>
                    <a:pt x="4875" y="1270"/>
                    <a:pt x="4549" y="1270"/>
                  </a:cubicBezTo>
                  <a:cubicBezTo>
                    <a:pt x="4449" y="1270"/>
                    <a:pt x="4349" y="1258"/>
                    <a:pt x="4250" y="1232"/>
                  </a:cubicBezTo>
                  <a:cubicBezTo>
                    <a:pt x="3932" y="1166"/>
                    <a:pt x="3652" y="991"/>
                    <a:pt x="3404" y="788"/>
                  </a:cubicBezTo>
                  <a:cubicBezTo>
                    <a:pt x="3213" y="622"/>
                    <a:pt x="3011" y="467"/>
                    <a:pt x="2839" y="281"/>
                  </a:cubicBezTo>
                  <a:cubicBezTo>
                    <a:pt x="2817" y="253"/>
                    <a:pt x="2749" y="181"/>
                    <a:pt x="2802" y="167"/>
                  </a:cubicBezTo>
                  <a:cubicBezTo>
                    <a:pt x="2803" y="167"/>
                    <a:pt x="2804" y="167"/>
                    <a:pt x="2805" y="167"/>
                  </a:cubicBezTo>
                  <a:cubicBezTo>
                    <a:pt x="2813" y="167"/>
                    <a:pt x="2821" y="172"/>
                    <a:pt x="2828" y="176"/>
                  </a:cubicBezTo>
                  <a:cubicBezTo>
                    <a:pt x="2854" y="197"/>
                    <a:pt x="2882" y="218"/>
                    <a:pt x="2910" y="239"/>
                  </a:cubicBezTo>
                  <a:cubicBezTo>
                    <a:pt x="2914" y="159"/>
                    <a:pt x="2939" y="79"/>
                    <a:pt x="295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1"/>
            <p:cNvSpPr/>
            <p:nvPr/>
          </p:nvSpPr>
          <p:spPr>
            <a:xfrm>
              <a:off x="-224983" y="1799495"/>
              <a:ext cx="91548" cy="34611"/>
            </a:xfrm>
            <a:custGeom>
              <a:avLst/>
              <a:gdLst/>
              <a:ahLst/>
              <a:cxnLst/>
              <a:rect l="l" t="t" r="r" b="b"/>
              <a:pathLst>
                <a:path w="1878" h="710" extrusionOk="0">
                  <a:moveTo>
                    <a:pt x="0" y="1"/>
                  </a:moveTo>
                  <a:lnTo>
                    <a:pt x="0" y="1"/>
                  </a:lnTo>
                  <a:cubicBezTo>
                    <a:pt x="249" y="300"/>
                    <a:pt x="500" y="600"/>
                    <a:pt x="890" y="698"/>
                  </a:cubicBezTo>
                  <a:cubicBezTo>
                    <a:pt x="929" y="706"/>
                    <a:pt x="967" y="710"/>
                    <a:pt x="1003" y="710"/>
                  </a:cubicBezTo>
                  <a:cubicBezTo>
                    <a:pt x="1259" y="710"/>
                    <a:pt x="1444" y="525"/>
                    <a:pt x="1608" y="332"/>
                  </a:cubicBezTo>
                  <a:cubicBezTo>
                    <a:pt x="1699" y="231"/>
                    <a:pt x="1788" y="126"/>
                    <a:pt x="1877" y="22"/>
                  </a:cubicBezTo>
                  <a:lnTo>
                    <a:pt x="1877" y="22"/>
                  </a:lnTo>
                  <a:cubicBezTo>
                    <a:pt x="1600" y="241"/>
                    <a:pt x="1290" y="419"/>
                    <a:pt x="940" y="419"/>
                  </a:cubicBezTo>
                  <a:cubicBezTo>
                    <a:pt x="872" y="419"/>
                    <a:pt x="802" y="412"/>
                    <a:pt x="730" y="398"/>
                  </a:cubicBezTo>
                  <a:cubicBezTo>
                    <a:pt x="712" y="394"/>
                    <a:pt x="695" y="390"/>
                    <a:pt x="678" y="384"/>
                  </a:cubicBezTo>
                  <a:cubicBezTo>
                    <a:pt x="472" y="344"/>
                    <a:pt x="287" y="226"/>
                    <a:pt x="122" y="98"/>
                  </a:cubicBezTo>
                  <a:cubicBezTo>
                    <a:pt x="81" y="66"/>
                    <a:pt x="40" y="33"/>
                    <a:pt x="0"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1"/>
            <p:cNvSpPr/>
            <p:nvPr/>
          </p:nvSpPr>
          <p:spPr>
            <a:xfrm>
              <a:off x="-12542" y="1933697"/>
              <a:ext cx="99152" cy="120699"/>
            </a:xfrm>
            <a:custGeom>
              <a:avLst/>
              <a:gdLst/>
              <a:ahLst/>
              <a:cxnLst/>
              <a:rect l="l" t="t" r="r" b="b"/>
              <a:pathLst>
                <a:path w="2034" h="2476" extrusionOk="0">
                  <a:moveTo>
                    <a:pt x="1133" y="0"/>
                  </a:moveTo>
                  <a:cubicBezTo>
                    <a:pt x="1126" y="16"/>
                    <a:pt x="1111" y="27"/>
                    <a:pt x="1091" y="27"/>
                  </a:cubicBezTo>
                  <a:cubicBezTo>
                    <a:pt x="1070" y="22"/>
                    <a:pt x="1048" y="20"/>
                    <a:pt x="1027" y="20"/>
                  </a:cubicBezTo>
                  <a:cubicBezTo>
                    <a:pt x="956" y="20"/>
                    <a:pt x="890" y="44"/>
                    <a:pt x="832" y="84"/>
                  </a:cubicBezTo>
                  <a:cubicBezTo>
                    <a:pt x="810" y="99"/>
                    <a:pt x="789" y="117"/>
                    <a:pt x="770" y="137"/>
                  </a:cubicBezTo>
                  <a:cubicBezTo>
                    <a:pt x="623" y="256"/>
                    <a:pt x="490" y="392"/>
                    <a:pt x="367" y="530"/>
                  </a:cubicBezTo>
                  <a:cubicBezTo>
                    <a:pt x="239" y="676"/>
                    <a:pt x="120" y="830"/>
                    <a:pt x="10" y="990"/>
                  </a:cubicBezTo>
                  <a:cubicBezTo>
                    <a:pt x="18" y="1334"/>
                    <a:pt x="0" y="1679"/>
                    <a:pt x="15" y="2023"/>
                  </a:cubicBezTo>
                  <a:cubicBezTo>
                    <a:pt x="20" y="2140"/>
                    <a:pt x="32" y="2258"/>
                    <a:pt x="35" y="2374"/>
                  </a:cubicBezTo>
                  <a:cubicBezTo>
                    <a:pt x="35" y="2394"/>
                    <a:pt x="36" y="2414"/>
                    <a:pt x="36" y="2434"/>
                  </a:cubicBezTo>
                  <a:cubicBezTo>
                    <a:pt x="35" y="2449"/>
                    <a:pt x="28" y="2460"/>
                    <a:pt x="19" y="2469"/>
                  </a:cubicBezTo>
                  <a:cubicBezTo>
                    <a:pt x="39" y="2468"/>
                    <a:pt x="59" y="2468"/>
                    <a:pt x="79" y="2467"/>
                  </a:cubicBezTo>
                  <a:cubicBezTo>
                    <a:pt x="166" y="2464"/>
                    <a:pt x="253" y="2463"/>
                    <a:pt x="340" y="2463"/>
                  </a:cubicBezTo>
                  <a:cubicBezTo>
                    <a:pt x="383" y="2463"/>
                    <a:pt x="426" y="2463"/>
                    <a:pt x="470" y="2463"/>
                  </a:cubicBezTo>
                  <a:cubicBezTo>
                    <a:pt x="732" y="2466"/>
                    <a:pt x="995" y="2475"/>
                    <a:pt x="1258" y="2475"/>
                  </a:cubicBezTo>
                  <a:cubicBezTo>
                    <a:pt x="1311" y="2475"/>
                    <a:pt x="1365" y="2475"/>
                    <a:pt x="1418" y="2474"/>
                  </a:cubicBezTo>
                  <a:cubicBezTo>
                    <a:pt x="1623" y="2467"/>
                    <a:pt x="1831" y="2470"/>
                    <a:pt x="2034" y="2448"/>
                  </a:cubicBezTo>
                  <a:cubicBezTo>
                    <a:pt x="2014" y="2429"/>
                    <a:pt x="2003" y="2402"/>
                    <a:pt x="1994" y="2374"/>
                  </a:cubicBezTo>
                  <a:cubicBezTo>
                    <a:pt x="1983" y="2344"/>
                    <a:pt x="1976" y="2313"/>
                    <a:pt x="1964" y="2287"/>
                  </a:cubicBezTo>
                  <a:cubicBezTo>
                    <a:pt x="1912" y="2135"/>
                    <a:pt x="1875" y="1979"/>
                    <a:pt x="1843" y="1822"/>
                  </a:cubicBezTo>
                  <a:cubicBezTo>
                    <a:pt x="1808" y="1666"/>
                    <a:pt x="1776" y="1508"/>
                    <a:pt x="1706" y="1364"/>
                  </a:cubicBezTo>
                  <a:cubicBezTo>
                    <a:pt x="1654" y="1266"/>
                    <a:pt x="1585" y="1178"/>
                    <a:pt x="1543" y="1075"/>
                  </a:cubicBezTo>
                  <a:cubicBezTo>
                    <a:pt x="1295" y="468"/>
                    <a:pt x="1306" y="261"/>
                    <a:pt x="113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1"/>
            <p:cNvSpPr/>
            <p:nvPr/>
          </p:nvSpPr>
          <p:spPr>
            <a:xfrm>
              <a:off x="-450489" y="1933697"/>
              <a:ext cx="100712" cy="119870"/>
            </a:xfrm>
            <a:custGeom>
              <a:avLst/>
              <a:gdLst/>
              <a:ahLst/>
              <a:cxnLst/>
              <a:rect l="l" t="t" r="r" b="b"/>
              <a:pathLst>
                <a:path w="2066" h="2459" extrusionOk="0">
                  <a:moveTo>
                    <a:pt x="962" y="0"/>
                  </a:moveTo>
                  <a:cubicBezTo>
                    <a:pt x="917" y="71"/>
                    <a:pt x="875" y="144"/>
                    <a:pt x="837" y="220"/>
                  </a:cubicBezTo>
                  <a:cubicBezTo>
                    <a:pt x="726" y="443"/>
                    <a:pt x="679" y="688"/>
                    <a:pt x="615" y="926"/>
                  </a:cubicBezTo>
                  <a:cubicBezTo>
                    <a:pt x="586" y="1064"/>
                    <a:pt x="470" y="1156"/>
                    <a:pt x="411" y="1279"/>
                  </a:cubicBezTo>
                  <a:cubicBezTo>
                    <a:pt x="325" y="1454"/>
                    <a:pt x="274" y="1634"/>
                    <a:pt x="221" y="1820"/>
                  </a:cubicBezTo>
                  <a:cubicBezTo>
                    <a:pt x="168" y="2007"/>
                    <a:pt x="111" y="2195"/>
                    <a:pt x="33" y="2374"/>
                  </a:cubicBezTo>
                  <a:cubicBezTo>
                    <a:pt x="26" y="2391"/>
                    <a:pt x="19" y="2408"/>
                    <a:pt x="10" y="2426"/>
                  </a:cubicBezTo>
                  <a:cubicBezTo>
                    <a:pt x="6" y="2430"/>
                    <a:pt x="3" y="2434"/>
                    <a:pt x="1" y="2439"/>
                  </a:cubicBezTo>
                  <a:cubicBezTo>
                    <a:pt x="64" y="2437"/>
                    <a:pt x="127" y="2437"/>
                    <a:pt x="190" y="2435"/>
                  </a:cubicBezTo>
                  <a:cubicBezTo>
                    <a:pt x="230" y="2435"/>
                    <a:pt x="270" y="2434"/>
                    <a:pt x="309" y="2434"/>
                  </a:cubicBezTo>
                  <a:cubicBezTo>
                    <a:pt x="615" y="2434"/>
                    <a:pt x="921" y="2447"/>
                    <a:pt x="1225" y="2452"/>
                  </a:cubicBezTo>
                  <a:cubicBezTo>
                    <a:pt x="1338" y="2457"/>
                    <a:pt x="1449" y="2458"/>
                    <a:pt x="1561" y="2458"/>
                  </a:cubicBezTo>
                  <a:cubicBezTo>
                    <a:pt x="1715" y="2457"/>
                    <a:pt x="1868" y="2454"/>
                    <a:pt x="2022" y="2450"/>
                  </a:cubicBezTo>
                  <a:cubicBezTo>
                    <a:pt x="2010" y="2428"/>
                    <a:pt x="2009" y="2402"/>
                    <a:pt x="2009" y="2374"/>
                  </a:cubicBezTo>
                  <a:cubicBezTo>
                    <a:pt x="2010" y="2345"/>
                    <a:pt x="2013" y="2314"/>
                    <a:pt x="2010" y="2288"/>
                  </a:cubicBezTo>
                  <a:cubicBezTo>
                    <a:pt x="2008" y="2042"/>
                    <a:pt x="2018" y="1797"/>
                    <a:pt x="2031" y="1551"/>
                  </a:cubicBezTo>
                  <a:cubicBezTo>
                    <a:pt x="2037" y="1371"/>
                    <a:pt x="2056" y="1190"/>
                    <a:pt x="2066" y="1011"/>
                  </a:cubicBezTo>
                  <a:cubicBezTo>
                    <a:pt x="2066" y="1010"/>
                    <a:pt x="2066" y="1010"/>
                    <a:pt x="2065" y="1010"/>
                  </a:cubicBezTo>
                  <a:cubicBezTo>
                    <a:pt x="1878" y="747"/>
                    <a:pt x="1681" y="488"/>
                    <a:pt x="1435" y="277"/>
                  </a:cubicBezTo>
                  <a:cubicBezTo>
                    <a:pt x="1361" y="218"/>
                    <a:pt x="1286" y="147"/>
                    <a:pt x="1205" y="93"/>
                  </a:cubicBezTo>
                  <a:cubicBezTo>
                    <a:pt x="1131" y="42"/>
                    <a:pt x="1051" y="5"/>
                    <a:pt x="96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1"/>
            <p:cNvSpPr/>
            <p:nvPr/>
          </p:nvSpPr>
          <p:spPr>
            <a:xfrm>
              <a:off x="-256425" y="1781459"/>
              <a:ext cx="152141" cy="92425"/>
            </a:xfrm>
            <a:custGeom>
              <a:avLst/>
              <a:gdLst/>
              <a:ahLst/>
              <a:cxnLst/>
              <a:rect l="l" t="t" r="r" b="b"/>
              <a:pathLst>
                <a:path w="3121" h="1896" extrusionOk="0">
                  <a:moveTo>
                    <a:pt x="203" y="1"/>
                  </a:moveTo>
                  <a:cubicBezTo>
                    <a:pt x="220" y="80"/>
                    <a:pt x="222" y="163"/>
                    <a:pt x="214" y="245"/>
                  </a:cubicBezTo>
                  <a:cubicBezTo>
                    <a:pt x="192" y="493"/>
                    <a:pt x="173" y="757"/>
                    <a:pt x="52" y="981"/>
                  </a:cubicBezTo>
                  <a:cubicBezTo>
                    <a:pt x="39" y="998"/>
                    <a:pt x="21" y="1039"/>
                    <a:pt x="0" y="1064"/>
                  </a:cubicBezTo>
                  <a:cubicBezTo>
                    <a:pt x="26" y="1083"/>
                    <a:pt x="51" y="1101"/>
                    <a:pt x="76" y="1118"/>
                  </a:cubicBezTo>
                  <a:cubicBezTo>
                    <a:pt x="358" y="1322"/>
                    <a:pt x="605" y="1573"/>
                    <a:pt x="918" y="1731"/>
                  </a:cubicBezTo>
                  <a:cubicBezTo>
                    <a:pt x="1140" y="1837"/>
                    <a:pt x="1353" y="1895"/>
                    <a:pt x="1570" y="1895"/>
                  </a:cubicBezTo>
                  <a:cubicBezTo>
                    <a:pt x="1726" y="1895"/>
                    <a:pt x="1884" y="1866"/>
                    <a:pt x="2049" y="1803"/>
                  </a:cubicBezTo>
                  <a:cubicBezTo>
                    <a:pt x="2330" y="1699"/>
                    <a:pt x="2587" y="1528"/>
                    <a:pt x="2821" y="1342"/>
                  </a:cubicBezTo>
                  <a:cubicBezTo>
                    <a:pt x="2923" y="1239"/>
                    <a:pt x="3015" y="1134"/>
                    <a:pt x="3121" y="1040"/>
                  </a:cubicBezTo>
                  <a:cubicBezTo>
                    <a:pt x="2919" y="742"/>
                    <a:pt x="2885" y="365"/>
                    <a:pt x="2948" y="18"/>
                  </a:cubicBezTo>
                  <a:lnTo>
                    <a:pt x="2948" y="18"/>
                  </a:lnTo>
                  <a:cubicBezTo>
                    <a:pt x="2922" y="42"/>
                    <a:pt x="2897" y="66"/>
                    <a:pt x="2872" y="90"/>
                  </a:cubicBezTo>
                  <a:cubicBezTo>
                    <a:pt x="2823" y="134"/>
                    <a:pt x="2771" y="180"/>
                    <a:pt x="2720" y="227"/>
                  </a:cubicBezTo>
                  <a:cubicBezTo>
                    <a:pt x="2637" y="321"/>
                    <a:pt x="2555" y="417"/>
                    <a:pt x="2472" y="510"/>
                  </a:cubicBezTo>
                  <a:cubicBezTo>
                    <a:pt x="2240" y="752"/>
                    <a:pt x="2019" y="1122"/>
                    <a:pt x="1655" y="1122"/>
                  </a:cubicBezTo>
                  <a:cubicBezTo>
                    <a:pt x="1630" y="1122"/>
                    <a:pt x="1604" y="1120"/>
                    <a:pt x="1577" y="1116"/>
                  </a:cubicBezTo>
                  <a:cubicBezTo>
                    <a:pt x="1015" y="1002"/>
                    <a:pt x="635" y="519"/>
                    <a:pt x="284" y="103"/>
                  </a:cubicBezTo>
                  <a:cubicBezTo>
                    <a:pt x="273" y="92"/>
                    <a:pt x="237" y="47"/>
                    <a:pt x="20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1"/>
            <p:cNvSpPr/>
            <p:nvPr/>
          </p:nvSpPr>
          <p:spPr>
            <a:xfrm>
              <a:off x="-457070" y="1426041"/>
              <a:ext cx="550408" cy="636399"/>
            </a:xfrm>
            <a:custGeom>
              <a:avLst/>
              <a:gdLst/>
              <a:ahLst/>
              <a:cxnLst/>
              <a:rect l="l" t="t" r="r" b="b"/>
              <a:pathLst>
                <a:path w="11291" h="13055" extrusionOk="0">
                  <a:moveTo>
                    <a:pt x="5579" y="135"/>
                  </a:moveTo>
                  <a:cubicBezTo>
                    <a:pt x="5743" y="135"/>
                    <a:pt x="5907" y="197"/>
                    <a:pt x="6004" y="323"/>
                  </a:cubicBezTo>
                  <a:cubicBezTo>
                    <a:pt x="6030" y="351"/>
                    <a:pt x="6054" y="391"/>
                    <a:pt x="6081" y="428"/>
                  </a:cubicBezTo>
                  <a:cubicBezTo>
                    <a:pt x="6015" y="452"/>
                    <a:pt x="5954" y="492"/>
                    <a:pt x="5903" y="549"/>
                  </a:cubicBezTo>
                  <a:cubicBezTo>
                    <a:pt x="5891" y="573"/>
                    <a:pt x="5851" y="612"/>
                    <a:pt x="5879" y="635"/>
                  </a:cubicBezTo>
                  <a:cubicBezTo>
                    <a:pt x="5882" y="637"/>
                    <a:pt x="5887" y="638"/>
                    <a:pt x="5891" y="638"/>
                  </a:cubicBezTo>
                  <a:cubicBezTo>
                    <a:pt x="5901" y="638"/>
                    <a:pt x="5911" y="633"/>
                    <a:pt x="5915" y="624"/>
                  </a:cubicBezTo>
                  <a:cubicBezTo>
                    <a:pt x="5997" y="563"/>
                    <a:pt x="6101" y="533"/>
                    <a:pt x="6205" y="533"/>
                  </a:cubicBezTo>
                  <a:cubicBezTo>
                    <a:pt x="6369" y="533"/>
                    <a:pt x="6534" y="607"/>
                    <a:pt x="6620" y="747"/>
                  </a:cubicBezTo>
                  <a:cubicBezTo>
                    <a:pt x="6661" y="814"/>
                    <a:pt x="6670" y="893"/>
                    <a:pt x="6686" y="969"/>
                  </a:cubicBezTo>
                  <a:cubicBezTo>
                    <a:pt x="6690" y="996"/>
                    <a:pt x="6707" y="1020"/>
                    <a:pt x="6733" y="1030"/>
                  </a:cubicBezTo>
                  <a:cubicBezTo>
                    <a:pt x="6739" y="1032"/>
                    <a:pt x="6746" y="1033"/>
                    <a:pt x="6753" y="1033"/>
                  </a:cubicBezTo>
                  <a:cubicBezTo>
                    <a:pt x="6769" y="1033"/>
                    <a:pt x="6786" y="1026"/>
                    <a:pt x="6797" y="1015"/>
                  </a:cubicBezTo>
                  <a:cubicBezTo>
                    <a:pt x="6826" y="1004"/>
                    <a:pt x="6854" y="1001"/>
                    <a:pt x="6884" y="1001"/>
                  </a:cubicBezTo>
                  <a:cubicBezTo>
                    <a:pt x="6906" y="1001"/>
                    <a:pt x="6929" y="1003"/>
                    <a:pt x="6953" y="1006"/>
                  </a:cubicBezTo>
                  <a:cubicBezTo>
                    <a:pt x="6954" y="1006"/>
                    <a:pt x="6955" y="1006"/>
                    <a:pt x="6955" y="1006"/>
                  </a:cubicBezTo>
                  <a:cubicBezTo>
                    <a:pt x="6969" y="1006"/>
                    <a:pt x="6982" y="994"/>
                    <a:pt x="6984" y="980"/>
                  </a:cubicBezTo>
                  <a:cubicBezTo>
                    <a:pt x="6989" y="942"/>
                    <a:pt x="6941" y="942"/>
                    <a:pt x="6914" y="933"/>
                  </a:cubicBezTo>
                  <a:cubicBezTo>
                    <a:pt x="6889" y="925"/>
                    <a:pt x="6853" y="916"/>
                    <a:pt x="6822" y="916"/>
                  </a:cubicBezTo>
                  <a:cubicBezTo>
                    <a:pt x="6820" y="916"/>
                    <a:pt x="6818" y="916"/>
                    <a:pt x="6817" y="916"/>
                  </a:cubicBezTo>
                  <a:cubicBezTo>
                    <a:pt x="6819" y="748"/>
                    <a:pt x="6730" y="606"/>
                    <a:pt x="6600" y="514"/>
                  </a:cubicBezTo>
                  <a:cubicBezTo>
                    <a:pt x="6656" y="484"/>
                    <a:pt x="6718" y="471"/>
                    <a:pt x="6781" y="471"/>
                  </a:cubicBezTo>
                  <a:cubicBezTo>
                    <a:pt x="6906" y="471"/>
                    <a:pt x="7036" y="522"/>
                    <a:pt x="7134" y="589"/>
                  </a:cubicBezTo>
                  <a:cubicBezTo>
                    <a:pt x="7236" y="662"/>
                    <a:pt x="7269" y="783"/>
                    <a:pt x="7343" y="879"/>
                  </a:cubicBezTo>
                  <a:cubicBezTo>
                    <a:pt x="7355" y="889"/>
                    <a:pt x="7368" y="893"/>
                    <a:pt x="7381" y="893"/>
                  </a:cubicBezTo>
                  <a:cubicBezTo>
                    <a:pt x="7406" y="893"/>
                    <a:pt x="7433" y="880"/>
                    <a:pt x="7456" y="876"/>
                  </a:cubicBezTo>
                  <a:cubicBezTo>
                    <a:pt x="7462" y="876"/>
                    <a:pt x="7468" y="875"/>
                    <a:pt x="7474" y="875"/>
                  </a:cubicBezTo>
                  <a:cubicBezTo>
                    <a:pt x="7540" y="875"/>
                    <a:pt x="7602" y="917"/>
                    <a:pt x="7636" y="973"/>
                  </a:cubicBezTo>
                  <a:cubicBezTo>
                    <a:pt x="7657" y="1002"/>
                    <a:pt x="7669" y="1039"/>
                    <a:pt x="7683" y="1073"/>
                  </a:cubicBezTo>
                  <a:cubicBezTo>
                    <a:pt x="7654" y="1080"/>
                    <a:pt x="7625" y="1090"/>
                    <a:pt x="7596" y="1102"/>
                  </a:cubicBezTo>
                  <a:cubicBezTo>
                    <a:pt x="7545" y="1118"/>
                    <a:pt x="7486" y="1142"/>
                    <a:pt x="7462" y="1192"/>
                  </a:cubicBezTo>
                  <a:cubicBezTo>
                    <a:pt x="7391" y="1155"/>
                    <a:pt x="7311" y="1135"/>
                    <a:pt x="7231" y="1135"/>
                  </a:cubicBezTo>
                  <a:cubicBezTo>
                    <a:pt x="7119" y="1135"/>
                    <a:pt x="7007" y="1173"/>
                    <a:pt x="6921" y="1257"/>
                  </a:cubicBezTo>
                  <a:cubicBezTo>
                    <a:pt x="6754" y="1426"/>
                    <a:pt x="6730" y="1745"/>
                    <a:pt x="6992" y="1830"/>
                  </a:cubicBezTo>
                  <a:cubicBezTo>
                    <a:pt x="7006" y="1834"/>
                    <a:pt x="7021" y="1836"/>
                    <a:pt x="7036" y="1836"/>
                  </a:cubicBezTo>
                  <a:cubicBezTo>
                    <a:pt x="7177" y="1836"/>
                    <a:pt x="7359" y="1670"/>
                    <a:pt x="7259" y="1539"/>
                  </a:cubicBezTo>
                  <a:cubicBezTo>
                    <a:pt x="7244" y="1518"/>
                    <a:pt x="7223" y="1486"/>
                    <a:pt x="7197" y="1486"/>
                  </a:cubicBezTo>
                  <a:cubicBezTo>
                    <a:pt x="7189" y="1486"/>
                    <a:pt x="7181" y="1489"/>
                    <a:pt x="7173" y="1495"/>
                  </a:cubicBezTo>
                  <a:cubicBezTo>
                    <a:pt x="7150" y="1513"/>
                    <a:pt x="7156" y="1543"/>
                    <a:pt x="7173" y="1564"/>
                  </a:cubicBezTo>
                  <a:cubicBezTo>
                    <a:pt x="7174" y="1614"/>
                    <a:pt x="7161" y="1680"/>
                    <a:pt x="7105" y="1695"/>
                  </a:cubicBezTo>
                  <a:cubicBezTo>
                    <a:pt x="7094" y="1699"/>
                    <a:pt x="7083" y="1701"/>
                    <a:pt x="7072" y="1701"/>
                  </a:cubicBezTo>
                  <a:cubicBezTo>
                    <a:pt x="7022" y="1701"/>
                    <a:pt x="6978" y="1657"/>
                    <a:pt x="6954" y="1614"/>
                  </a:cubicBezTo>
                  <a:cubicBezTo>
                    <a:pt x="6919" y="1519"/>
                    <a:pt x="6986" y="1404"/>
                    <a:pt x="7062" y="1346"/>
                  </a:cubicBezTo>
                  <a:cubicBezTo>
                    <a:pt x="7121" y="1309"/>
                    <a:pt x="7187" y="1292"/>
                    <a:pt x="7252" y="1292"/>
                  </a:cubicBezTo>
                  <a:cubicBezTo>
                    <a:pt x="7425" y="1292"/>
                    <a:pt x="7598" y="1408"/>
                    <a:pt x="7664" y="1571"/>
                  </a:cubicBezTo>
                  <a:cubicBezTo>
                    <a:pt x="7663" y="1587"/>
                    <a:pt x="7674" y="1594"/>
                    <a:pt x="7685" y="1594"/>
                  </a:cubicBezTo>
                  <a:cubicBezTo>
                    <a:pt x="7699" y="1594"/>
                    <a:pt x="7712" y="1583"/>
                    <a:pt x="7705" y="1565"/>
                  </a:cubicBezTo>
                  <a:cubicBezTo>
                    <a:pt x="7702" y="1532"/>
                    <a:pt x="7697" y="1498"/>
                    <a:pt x="7686" y="1466"/>
                  </a:cubicBezTo>
                  <a:cubicBezTo>
                    <a:pt x="7667" y="1392"/>
                    <a:pt x="7629" y="1330"/>
                    <a:pt x="7579" y="1280"/>
                  </a:cubicBezTo>
                  <a:cubicBezTo>
                    <a:pt x="7586" y="1277"/>
                    <a:pt x="7591" y="1274"/>
                    <a:pt x="7596" y="1271"/>
                  </a:cubicBezTo>
                  <a:cubicBezTo>
                    <a:pt x="7672" y="1247"/>
                    <a:pt x="7750" y="1220"/>
                    <a:pt x="7831" y="1220"/>
                  </a:cubicBezTo>
                  <a:cubicBezTo>
                    <a:pt x="7840" y="1220"/>
                    <a:pt x="7849" y="1220"/>
                    <a:pt x="7859" y="1221"/>
                  </a:cubicBezTo>
                  <a:cubicBezTo>
                    <a:pt x="8003" y="1231"/>
                    <a:pt x="8107" y="1355"/>
                    <a:pt x="8130" y="1493"/>
                  </a:cubicBezTo>
                  <a:cubicBezTo>
                    <a:pt x="8142" y="1550"/>
                    <a:pt x="8138" y="1611"/>
                    <a:pt x="8147" y="1668"/>
                  </a:cubicBezTo>
                  <a:cubicBezTo>
                    <a:pt x="8121" y="1675"/>
                    <a:pt x="8098" y="1687"/>
                    <a:pt x="8073" y="1695"/>
                  </a:cubicBezTo>
                  <a:cubicBezTo>
                    <a:pt x="7577" y="1852"/>
                    <a:pt x="7059" y="1918"/>
                    <a:pt x="6543" y="1950"/>
                  </a:cubicBezTo>
                  <a:cubicBezTo>
                    <a:pt x="6278" y="1971"/>
                    <a:pt x="6012" y="1980"/>
                    <a:pt x="5746" y="1980"/>
                  </a:cubicBezTo>
                  <a:cubicBezTo>
                    <a:pt x="5662" y="1980"/>
                    <a:pt x="5578" y="1979"/>
                    <a:pt x="5494" y="1977"/>
                  </a:cubicBezTo>
                  <a:cubicBezTo>
                    <a:pt x="5527" y="1929"/>
                    <a:pt x="5555" y="1877"/>
                    <a:pt x="5598" y="1837"/>
                  </a:cubicBezTo>
                  <a:cubicBezTo>
                    <a:pt x="5683" y="1745"/>
                    <a:pt x="5819" y="1680"/>
                    <a:pt x="5947" y="1680"/>
                  </a:cubicBezTo>
                  <a:cubicBezTo>
                    <a:pt x="6040" y="1680"/>
                    <a:pt x="6128" y="1713"/>
                    <a:pt x="6191" y="1793"/>
                  </a:cubicBezTo>
                  <a:cubicBezTo>
                    <a:pt x="6193" y="1815"/>
                    <a:pt x="6207" y="1825"/>
                    <a:pt x="6221" y="1825"/>
                  </a:cubicBezTo>
                  <a:cubicBezTo>
                    <a:pt x="6241" y="1825"/>
                    <a:pt x="6262" y="1805"/>
                    <a:pt x="6248" y="1778"/>
                  </a:cubicBezTo>
                  <a:cubicBezTo>
                    <a:pt x="6189" y="1620"/>
                    <a:pt x="6052" y="1553"/>
                    <a:pt x="5906" y="1553"/>
                  </a:cubicBezTo>
                  <a:cubicBezTo>
                    <a:pt x="5755" y="1553"/>
                    <a:pt x="5594" y="1624"/>
                    <a:pt x="5499" y="1738"/>
                  </a:cubicBezTo>
                  <a:cubicBezTo>
                    <a:pt x="5449" y="1794"/>
                    <a:pt x="5411" y="1860"/>
                    <a:pt x="5382" y="1928"/>
                  </a:cubicBezTo>
                  <a:cubicBezTo>
                    <a:pt x="5376" y="1943"/>
                    <a:pt x="5371" y="1958"/>
                    <a:pt x="5369" y="1975"/>
                  </a:cubicBezTo>
                  <a:cubicBezTo>
                    <a:pt x="5311" y="1973"/>
                    <a:pt x="5253" y="1971"/>
                    <a:pt x="5194" y="1969"/>
                  </a:cubicBezTo>
                  <a:cubicBezTo>
                    <a:pt x="4548" y="1956"/>
                    <a:pt x="3890" y="1909"/>
                    <a:pt x="3288" y="1652"/>
                  </a:cubicBezTo>
                  <a:cubicBezTo>
                    <a:pt x="3250" y="1640"/>
                    <a:pt x="3212" y="1613"/>
                    <a:pt x="3173" y="1601"/>
                  </a:cubicBezTo>
                  <a:cubicBezTo>
                    <a:pt x="3177" y="1587"/>
                    <a:pt x="3180" y="1572"/>
                    <a:pt x="3185" y="1560"/>
                  </a:cubicBezTo>
                  <a:cubicBezTo>
                    <a:pt x="3223" y="1413"/>
                    <a:pt x="3300" y="1258"/>
                    <a:pt x="3444" y="1187"/>
                  </a:cubicBezTo>
                  <a:cubicBezTo>
                    <a:pt x="3494" y="1163"/>
                    <a:pt x="3547" y="1147"/>
                    <a:pt x="3601" y="1137"/>
                  </a:cubicBezTo>
                  <a:cubicBezTo>
                    <a:pt x="3615" y="1135"/>
                    <a:pt x="3632" y="1132"/>
                    <a:pt x="3649" y="1127"/>
                  </a:cubicBezTo>
                  <a:cubicBezTo>
                    <a:pt x="3649" y="1159"/>
                    <a:pt x="3655" y="1190"/>
                    <a:pt x="3667" y="1220"/>
                  </a:cubicBezTo>
                  <a:cubicBezTo>
                    <a:pt x="3627" y="1257"/>
                    <a:pt x="3592" y="1300"/>
                    <a:pt x="3567" y="1348"/>
                  </a:cubicBezTo>
                  <a:cubicBezTo>
                    <a:pt x="3548" y="1387"/>
                    <a:pt x="3524" y="1437"/>
                    <a:pt x="3529" y="1488"/>
                  </a:cubicBezTo>
                  <a:cubicBezTo>
                    <a:pt x="3528" y="1510"/>
                    <a:pt x="3544" y="1520"/>
                    <a:pt x="3560" y="1520"/>
                  </a:cubicBezTo>
                  <a:cubicBezTo>
                    <a:pt x="3578" y="1520"/>
                    <a:pt x="3596" y="1507"/>
                    <a:pt x="3590" y="1482"/>
                  </a:cubicBezTo>
                  <a:cubicBezTo>
                    <a:pt x="3656" y="1331"/>
                    <a:pt x="3830" y="1221"/>
                    <a:pt x="3997" y="1221"/>
                  </a:cubicBezTo>
                  <a:cubicBezTo>
                    <a:pt x="4071" y="1221"/>
                    <a:pt x="4143" y="1243"/>
                    <a:pt x="4204" y="1291"/>
                  </a:cubicBezTo>
                  <a:cubicBezTo>
                    <a:pt x="4260" y="1345"/>
                    <a:pt x="4317" y="1423"/>
                    <a:pt x="4302" y="1506"/>
                  </a:cubicBezTo>
                  <a:cubicBezTo>
                    <a:pt x="4289" y="1575"/>
                    <a:pt x="4223" y="1621"/>
                    <a:pt x="4156" y="1621"/>
                  </a:cubicBezTo>
                  <a:cubicBezTo>
                    <a:pt x="4130" y="1621"/>
                    <a:pt x="4104" y="1614"/>
                    <a:pt x="4081" y="1599"/>
                  </a:cubicBezTo>
                  <a:cubicBezTo>
                    <a:pt x="4036" y="1574"/>
                    <a:pt x="4016" y="1524"/>
                    <a:pt x="3977" y="1493"/>
                  </a:cubicBezTo>
                  <a:cubicBezTo>
                    <a:pt x="3969" y="1488"/>
                    <a:pt x="3960" y="1486"/>
                    <a:pt x="3950" y="1486"/>
                  </a:cubicBezTo>
                  <a:cubicBezTo>
                    <a:pt x="3923" y="1486"/>
                    <a:pt x="3894" y="1506"/>
                    <a:pt x="3892" y="1535"/>
                  </a:cubicBezTo>
                  <a:cubicBezTo>
                    <a:pt x="3894" y="1608"/>
                    <a:pt x="3954" y="1670"/>
                    <a:pt x="4009" y="1715"/>
                  </a:cubicBezTo>
                  <a:cubicBezTo>
                    <a:pt x="4059" y="1751"/>
                    <a:pt x="4118" y="1768"/>
                    <a:pt x="4176" y="1768"/>
                  </a:cubicBezTo>
                  <a:cubicBezTo>
                    <a:pt x="4270" y="1768"/>
                    <a:pt x="4362" y="1723"/>
                    <a:pt x="4412" y="1636"/>
                  </a:cubicBezTo>
                  <a:cubicBezTo>
                    <a:pt x="4445" y="1586"/>
                    <a:pt x="4460" y="1532"/>
                    <a:pt x="4459" y="1477"/>
                  </a:cubicBezTo>
                  <a:cubicBezTo>
                    <a:pt x="4481" y="1472"/>
                    <a:pt x="4502" y="1470"/>
                    <a:pt x="4524" y="1470"/>
                  </a:cubicBezTo>
                  <a:cubicBezTo>
                    <a:pt x="4651" y="1470"/>
                    <a:pt x="4774" y="1553"/>
                    <a:pt x="4876" y="1633"/>
                  </a:cubicBezTo>
                  <a:cubicBezTo>
                    <a:pt x="4889" y="1642"/>
                    <a:pt x="4903" y="1646"/>
                    <a:pt x="4916" y="1646"/>
                  </a:cubicBezTo>
                  <a:cubicBezTo>
                    <a:pt x="4954" y="1646"/>
                    <a:pt x="4988" y="1613"/>
                    <a:pt x="4989" y="1571"/>
                  </a:cubicBezTo>
                  <a:cubicBezTo>
                    <a:pt x="5031" y="1410"/>
                    <a:pt x="5213" y="1371"/>
                    <a:pt x="5357" y="1370"/>
                  </a:cubicBezTo>
                  <a:cubicBezTo>
                    <a:pt x="5380" y="1368"/>
                    <a:pt x="5398" y="1348"/>
                    <a:pt x="5399" y="1326"/>
                  </a:cubicBezTo>
                  <a:cubicBezTo>
                    <a:pt x="5399" y="1269"/>
                    <a:pt x="5325" y="1272"/>
                    <a:pt x="5284" y="1266"/>
                  </a:cubicBezTo>
                  <a:cubicBezTo>
                    <a:pt x="5275" y="1265"/>
                    <a:pt x="5265" y="1265"/>
                    <a:pt x="5256" y="1265"/>
                  </a:cubicBezTo>
                  <a:cubicBezTo>
                    <a:pt x="5112" y="1265"/>
                    <a:pt x="4982" y="1354"/>
                    <a:pt x="4908" y="1478"/>
                  </a:cubicBezTo>
                  <a:cubicBezTo>
                    <a:pt x="4827" y="1407"/>
                    <a:pt x="4713" y="1358"/>
                    <a:pt x="4603" y="1358"/>
                  </a:cubicBezTo>
                  <a:cubicBezTo>
                    <a:pt x="4550" y="1358"/>
                    <a:pt x="4497" y="1370"/>
                    <a:pt x="4448" y="1396"/>
                  </a:cubicBezTo>
                  <a:cubicBezTo>
                    <a:pt x="4416" y="1273"/>
                    <a:pt x="4317" y="1162"/>
                    <a:pt x="4203" y="1114"/>
                  </a:cubicBezTo>
                  <a:cubicBezTo>
                    <a:pt x="4147" y="1090"/>
                    <a:pt x="4087" y="1079"/>
                    <a:pt x="4026" y="1079"/>
                  </a:cubicBezTo>
                  <a:cubicBezTo>
                    <a:pt x="3928" y="1079"/>
                    <a:pt x="3829" y="1108"/>
                    <a:pt x="3745" y="1161"/>
                  </a:cubicBezTo>
                  <a:cubicBezTo>
                    <a:pt x="3776" y="971"/>
                    <a:pt x="3926" y="804"/>
                    <a:pt x="4127" y="788"/>
                  </a:cubicBezTo>
                  <a:cubicBezTo>
                    <a:pt x="4129" y="788"/>
                    <a:pt x="4131" y="788"/>
                    <a:pt x="4132" y="788"/>
                  </a:cubicBezTo>
                  <a:cubicBezTo>
                    <a:pt x="4233" y="788"/>
                    <a:pt x="4323" y="843"/>
                    <a:pt x="4418" y="869"/>
                  </a:cubicBezTo>
                  <a:cubicBezTo>
                    <a:pt x="4443" y="875"/>
                    <a:pt x="4498" y="888"/>
                    <a:pt x="4545" y="888"/>
                  </a:cubicBezTo>
                  <a:cubicBezTo>
                    <a:pt x="4585" y="888"/>
                    <a:pt x="4620" y="879"/>
                    <a:pt x="4627" y="851"/>
                  </a:cubicBezTo>
                  <a:cubicBezTo>
                    <a:pt x="4629" y="835"/>
                    <a:pt x="4621" y="821"/>
                    <a:pt x="4606" y="814"/>
                  </a:cubicBezTo>
                  <a:cubicBezTo>
                    <a:pt x="4521" y="778"/>
                    <a:pt x="4436" y="726"/>
                    <a:pt x="4349" y="688"/>
                  </a:cubicBezTo>
                  <a:cubicBezTo>
                    <a:pt x="4446" y="578"/>
                    <a:pt x="4597" y="523"/>
                    <a:pt x="4744" y="523"/>
                  </a:cubicBezTo>
                  <a:cubicBezTo>
                    <a:pt x="4767" y="523"/>
                    <a:pt x="4789" y="524"/>
                    <a:pt x="4812" y="527"/>
                  </a:cubicBezTo>
                  <a:cubicBezTo>
                    <a:pt x="4846" y="530"/>
                    <a:pt x="4897" y="541"/>
                    <a:pt x="4935" y="556"/>
                  </a:cubicBezTo>
                  <a:cubicBezTo>
                    <a:pt x="4936" y="729"/>
                    <a:pt x="5011" y="908"/>
                    <a:pt x="5175" y="977"/>
                  </a:cubicBezTo>
                  <a:cubicBezTo>
                    <a:pt x="5216" y="994"/>
                    <a:pt x="5262" y="1002"/>
                    <a:pt x="5309" y="1002"/>
                  </a:cubicBezTo>
                  <a:cubicBezTo>
                    <a:pt x="5413" y="1002"/>
                    <a:pt x="5521" y="963"/>
                    <a:pt x="5591" y="892"/>
                  </a:cubicBezTo>
                  <a:cubicBezTo>
                    <a:pt x="5658" y="930"/>
                    <a:pt x="5717" y="983"/>
                    <a:pt x="5755" y="1051"/>
                  </a:cubicBezTo>
                  <a:cubicBezTo>
                    <a:pt x="5787" y="1103"/>
                    <a:pt x="5814" y="1188"/>
                    <a:pt x="5861" y="1239"/>
                  </a:cubicBezTo>
                  <a:cubicBezTo>
                    <a:pt x="5876" y="1248"/>
                    <a:pt x="5890" y="1251"/>
                    <a:pt x="5903" y="1251"/>
                  </a:cubicBezTo>
                  <a:cubicBezTo>
                    <a:pt x="5965" y="1251"/>
                    <a:pt x="6013" y="1166"/>
                    <a:pt x="6140" y="1166"/>
                  </a:cubicBezTo>
                  <a:cubicBezTo>
                    <a:pt x="6195" y="1166"/>
                    <a:pt x="6264" y="1182"/>
                    <a:pt x="6356" y="1226"/>
                  </a:cubicBezTo>
                  <a:cubicBezTo>
                    <a:pt x="6361" y="1228"/>
                    <a:pt x="6366" y="1229"/>
                    <a:pt x="6371" y="1229"/>
                  </a:cubicBezTo>
                  <a:cubicBezTo>
                    <a:pt x="6387" y="1229"/>
                    <a:pt x="6403" y="1221"/>
                    <a:pt x="6412" y="1206"/>
                  </a:cubicBezTo>
                  <a:cubicBezTo>
                    <a:pt x="6441" y="1160"/>
                    <a:pt x="6385" y="1121"/>
                    <a:pt x="6350" y="1100"/>
                  </a:cubicBezTo>
                  <a:cubicBezTo>
                    <a:pt x="6294" y="1066"/>
                    <a:pt x="6230" y="1052"/>
                    <a:pt x="6165" y="1052"/>
                  </a:cubicBezTo>
                  <a:cubicBezTo>
                    <a:pt x="6088" y="1052"/>
                    <a:pt x="6010" y="1072"/>
                    <a:pt x="5943" y="1106"/>
                  </a:cubicBezTo>
                  <a:cubicBezTo>
                    <a:pt x="5905" y="971"/>
                    <a:pt x="5794" y="827"/>
                    <a:pt x="5651" y="803"/>
                  </a:cubicBezTo>
                  <a:cubicBezTo>
                    <a:pt x="5660" y="780"/>
                    <a:pt x="5666" y="755"/>
                    <a:pt x="5668" y="728"/>
                  </a:cubicBezTo>
                  <a:cubicBezTo>
                    <a:pt x="5670" y="642"/>
                    <a:pt x="5615" y="555"/>
                    <a:pt x="5534" y="524"/>
                  </a:cubicBezTo>
                  <a:cubicBezTo>
                    <a:pt x="5515" y="515"/>
                    <a:pt x="5491" y="509"/>
                    <a:pt x="5468" y="509"/>
                  </a:cubicBezTo>
                  <a:cubicBezTo>
                    <a:pt x="5440" y="509"/>
                    <a:pt x="5412" y="517"/>
                    <a:pt x="5395" y="539"/>
                  </a:cubicBezTo>
                  <a:cubicBezTo>
                    <a:pt x="5388" y="550"/>
                    <a:pt x="5398" y="562"/>
                    <a:pt x="5408" y="562"/>
                  </a:cubicBezTo>
                  <a:cubicBezTo>
                    <a:pt x="5410" y="562"/>
                    <a:pt x="5412" y="562"/>
                    <a:pt x="5414" y="561"/>
                  </a:cubicBezTo>
                  <a:cubicBezTo>
                    <a:pt x="5417" y="561"/>
                    <a:pt x="5420" y="561"/>
                    <a:pt x="5423" y="561"/>
                  </a:cubicBezTo>
                  <a:cubicBezTo>
                    <a:pt x="5479" y="561"/>
                    <a:pt x="5527" y="611"/>
                    <a:pt x="5543" y="662"/>
                  </a:cubicBezTo>
                  <a:cubicBezTo>
                    <a:pt x="5568" y="785"/>
                    <a:pt x="5433" y="862"/>
                    <a:pt x="5310" y="862"/>
                  </a:cubicBezTo>
                  <a:cubicBezTo>
                    <a:pt x="5251" y="862"/>
                    <a:pt x="5194" y="844"/>
                    <a:pt x="5159" y="805"/>
                  </a:cubicBezTo>
                  <a:cubicBezTo>
                    <a:pt x="5071" y="717"/>
                    <a:pt x="5055" y="579"/>
                    <a:pt x="5081" y="463"/>
                  </a:cubicBezTo>
                  <a:cubicBezTo>
                    <a:pt x="5140" y="246"/>
                    <a:pt x="5360" y="135"/>
                    <a:pt x="5579" y="135"/>
                  </a:cubicBezTo>
                  <a:close/>
                  <a:moveTo>
                    <a:pt x="3124" y="1625"/>
                  </a:moveTo>
                  <a:cubicBezTo>
                    <a:pt x="3132" y="1664"/>
                    <a:pt x="3213" y="1708"/>
                    <a:pt x="3247" y="1731"/>
                  </a:cubicBezTo>
                  <a:cubicBezTo>
                    <a:pt x="3964" y="2137"/>
                    <a:pt x="4863" y="2093"/>
                    <a:pt x="5664" y="2127"/>
                  </a:cubicBezTo>
                  <a:cubicBezTo>
                    <a:pt x="5677" y="2127"/>
                    <a:pt x="5690" y="2127"/>
                    <a:pt x="5703" y="2127"/>
                  </a:cubicBezTo>
                  <a:cubicBezTo>
                    <a:pt x="6362" y="2127"/>
                    <a:pt x="7029" y="2101"/>
                    <a:pt x="7677" y="1972"/>
                  </a:cubicBezTo>
                  <a:cubicBezTo>
                    <a:pt x="7848" y="1937"/>
                    <a:pt x="8013" y="1876"/>
                    <a:pt x="8162" y="1786"/>
                  </a:cubicBezTo>
                  <a:cubicBezTo>
                    <a:pt x="8182" y="1774"/>
                    <a:pt x="8206" y="1762"/>
                    <a:pt x="8217" y="1741"/>
                  </a:cubicBezTo>
                  <a:cubicBezTo>
                    <a:pt x="8223" y="1730"/>
                    <a:pt x="8224" y="1720"/>
                    <a:pt x="8223" y="1709"/>
                  </a:cubicBezTo>
                  <a:cubicBezTo>
                    <a:pt x="8232" y="1698"/>
                    <a:pt x="8239" y="1685"/>
                    <a:pt x="8245" y="1673"/>
                  </a:cubicBezTo>
                  <a:cubicBezTo>
                    <a:pt x="8265" y="1686"/>
                    <a:pt x="8285" y="1700"/>
                    <a:pt x="8303" y="1716"/>
                  </a:cubicBezTo>
                  <a:cubicBezTo>
                    <a:pt x="8535" y="1866"/>
                    <a:pt x="8587" y="2149"/>
                    <a:pt x="8674" y="2392"/>
                  </a:cubicBezTo>
                  <a:cubicBezTo>
                    <a:pt x="8749" y="2584"/>
                    <a:pt x="8822" y="2771"/>
                    <a:pt x="8929" y="2952"/>
                  </a:cubicBezTo>
                  <a:cubicBezTo>
                    <a:pt x="8904" y="2933"/>
                    <a:pt x="8882" y="2925"/>
                    <a:pt x="8864" y="2925"/>
                  </a:cubicBezTo>
                  <a:cubicBezTo>
                    <a:pt x="8799" y="2925"/>
                    <a:pt x="8781" y="3032"/>
                    <a:pt x="8787" y="3104"/>
                  </a:cubicBezTo>
                  <a:cubicBezTo>
                    <a:pt x="8787" y="3217"/>
                    <a:pt x="8802" y="3330"/>
                    <a:pt x="8791" y="3442"/>
                  </a:cubicBezTo>
                  <a:cubicBezTo>
                    <a:pt x="8770" y="3609"/>
                    <a:pt x="8720" y="3771"/>
                    <a:pt x="8655" y="3926"/>
                  </a:cubicBezTo>
                  <a:cubicBezTo>
                    <a:pt x="8575" y="4103"/>
                    <a:pt x="8541" y="4311"/>
                    <a:pt x="8422" y="4471"/>
                  </a:cubicBezTo>
                  <a:cubicBezTo>
                    <a:pt x="8391" y="4512"/>
                    <a:pt x="8353" y="4557"/>
                    <a:pt x="8317" y="4601"/>
                  </a:cubicBezTo>
                  <a:cubicBezTo>
                    <a:pt x="8317" y="4565"/>
                    <a:pt x="8315" y="4529"/>
                    <a:pt x="8308" y="4493"/>
                  </a:cubicBezTo>
                  <a:cubicBezTo>
                    <a:pt x="8305" y="4471"/>
                    <a:pt x="8287" y="4460"/>
                    <a:pt x="8269" y="4460"/>
                  </a:cubicBezTo>
                  <a:cubicBezTo>
                    <a:pt x="8253" y="4460"/>
                    <a:pt x="8237" y="4469"/>
                    <a:pt x="8232" y="4487"/>
                  </a:cubicBezTo>
                  <a:cubicBezTo>
                    <a:pt x="8155" y="4787"/>
                    <a:pt x="8067" y="5085"/>
                    <a:pt x="7894" y="5348"/>
                  </a:cubicBezTo>
                  <a:cubicBezTo>
                    <a:pt x="7919" y="5165"/>
                    <a:pt x="7943" y="4980"/>
                    <a:pt x="7925" y="4796"/>
                  </a:cubicBezTo>
                  <a:cubicBezTo>
                    <a:pt x="7921" y="4768"/>
                    <a:pt x="7919" y="4733"/>
                    <a:pt x="7907" y="4705"/>
                  </a:cubicBezTo>
                  <a:cubicBezTo>
                    <a:pt x="7922" y="4644"/>
                    <a:pt x="7847" y="4544"/>
                    <a:pt x="7828" y="4494"/>
                  </a:cubicBezTo>
                  <a:cubicBezTo>
                    <a:pt x="7736" y="4309"/>
                    <a:pt x="7681" y="4087"/>
                    <a:pt x="7697" y="3875"/>
                  </a:cubicBezTo>
                  <a:cubicBezTo>
                    <a:pt x="7703" y="3782"/>
                    <a:pt x="7718" y="3685"/>
                    <a:pt x="7745" y="3595"/>
                  </a:cubicBezTo>
                  <a:cubicBezTo>
                    <a:pt x="7759" y="3578"/>
                    <a:pt x="7745" y="3563"/>
                    <a:pt x="7731" y="3563"/>
                  </a:cubicBezTo>
                  <a:cubicBezTo>
                    <a:pt x="7723" y="3563"/>
                    <a:pt x="7716" y="3567"/>
                    <a:pt x="7713" y="3578"/>
                  </a:cubicBezTo>
                  <a:lnTo>
                    <a:pt x="7713" y="3578"/>
                  </a:lnTo>
                  <a:cubicBezTo>
                    <a:pt x="7713" y="3578"/>
                    <a:pt x="7713" y="3578"/>
                    <a:pt x="7713" y="3578"/>
                  </a:cubicBezTo>
                  <a:lnTo>
                    <a:pt x="7713" y="3578"/>
                  </a:lnTo>
                  <a:cubicBezTo>
                    <a:pt x="7713" y="3578"/>
                    <a:pt x="7713" y="3578"/>
                    <a:pt x="7713" y="3579"/>
                  </a:cubicBezTo>
                  <a:lnTo>
                    <a:pt x="7713" y="3579"/>
                  </a:lnTo>
                  <a:cubicBezTo>
                    <a:pt x="7713" y="3578"/>
                    <a:pt x="7713" y="3578"/>
                    <a:pt x="7713" y="3578"/>
                  </a:cubicBezTo>
                  <a:lnTo>
                    <a:pt x="7713" y="3578"/>
                  </a:lnTo>
                  <a:cubicBezTo>
                    <a:pt x="7713" y="3578"/>
                    <a:pt x="7713" y="3578"/>
                    <a:pt x="7713" y="3578"/>
                  </a:cubicBezTo>
                  <a:cubicBezTo>
                    <a:pt x="7713" y="3578"/>
                    <a:pt x="7713" y="3578"/>
                    <a:pt x="7713" y="3579"/>
                  </a:cubicBezTo>
                  <a:lnTo>
                    <a:pt x="7713" y="3579"/>
                  </a:lnTo>
                  <a:cubicBezTo>
                    <a:pt x="7713" y="3579"/>
                    <a:pt x="7713" y="3579"/>
                    <a:pt x="7713" y="3579"/>
                  </a:cubicBezTo>
                  <a:lnTo>
                    <a:pt x="7713" y="3579"/>
                  </a:lnTo>
                  <a:cubicBezTo>
                    <a:pt x="7713" y="3579"/>
                    <a:pt x="7713" y="3579"/>
                    <a:pt x="7713" y="3579"/>
                  </a:cubicBezTo>
                  <a:cubicBezTo>
                    <a:pt x="7713" y="3579"/>
                    <a:pt x="7713" y="3579"/>
                    <a:pt x="7713" y="3579"/>
                  </a:cubicBezTo>
                  <a:lnTo>
                    <a:pt x="7713" y="3579"/>
                  </a:lnTo>
                  <a:cubicBezTo>
                    <a:pt x="7682" y="3636"/>
                    <a:pt x="7652" y="3694"/>
                    <a:pt x="7627" y="3754"/>
                  </a:cubicBezTo>
                  <a:cubicBezTo>
                    <a:pt x="7575" y="3637"/>
                    <a:pt x="7556" y="3505"/>
                    <a:pt x="7560" y="3377"/>
                  </a:cubicBezTo>
                  <a:cubicBezTo>
                    <a:pt x="7559" y="3373"/>
                    <a:pt x="7559" y="3370"/>
                    <a:pt x="7560" y="3366"/>
                  </a:cubicBezTo>
                  <a:cubicBezTo>
                    <a:pt x="7595" y="3284"/>
                    <a:pt x="7632" y="3172"/>
                    <a:pt x="7595" y="3170"/>
                  </a:cubicBezTo>
                  <a:cubicBezTo>
                    <a:pt x="7584" y="3170"/>
                    <a:pt x="7577" y="3180"/>
                    <a:pt x="7577" y="3189"/>
                  </a:cubicBezTo>
                  <a:cubicBezTo>
                    <a:pt x="7561" y="3231"/>
                    <a:pt x="7532" y="3268"/>
                    <a:pt x="7504" y="3302"/>
                  </a:cubicBezTo>
                  <a:cubicBezTo>
                    <a:pt x="7454" y="3354"/>
                    <a:pt x="7402" y="3405"/>
                    <a:pt x="7342" y="3447"/>
                  </a:cubicBezTo>
                  <a:cubicBezTo>
                    <a:pt x="7347" y="3418"/>
                    <a:pt x="7349" y="3390"/>
                    <a:pt x="7350" y="3361"/>
                  </a:cubicBezTo>
                  <a:cubicBezTo>
                    <a:pt x="7350" y="3315"/>
                    <a:pt x="7381" y="3193"/>
                    <a:pt x="7307" y="3193"/>
                  </a:cubicBezTo>
                  <a:cubicBezTo>
                    <a:pt x="7306" y="3193"/>
                    <a:pt x="7305" y="3193"/>
                    <a:pt x="7304" y="3193"/>
                  </a:cubicBezTo>
                  <a:cubicBezTo>
                    <a:pt x="7274" y="3197"/>
                    <a:pt x="7266" y="3228"/>
                    <a:pt x="7267" y="3254"/>
                  </a:cubicBezTo>
                  <a:cubicBezTo>
                    <a:pt x="7240" y="3418"/>
                    <a:pt x="7157" y="3566"/>
                    <a:pt x="7063" y="3705"/>
                  </a:cubicBezTo>
                  <a:cubicBezTo>
                    <a:pt x="7051" y="3498"/>
                    <a:pt x="6970" y="3258"/>
                    <a:pt x="6770" y="3165"/>
                  </a:cubicBezTo>
                  <a:cubicBezTo>
                    <a:pt x="6766" y="3163"/>
                    <a:pt x="6763" y="3162"/>
                    <a:pt x="6759" y="3161"/>
                  </a:cubicBezTo>
                  <a:cubicBezTo>
                    <a:pt x="6738" y="3127"/>
                    <a:pt x="6714" y="3098"/>
                    <a:pt x="6684" y="3074"/>
                  </a:cubicBezTo>
                  <a:cubicBezTo>
                    <a:pt x="6678" y="3072"/>
                    <a:pt x="6672" y="3071"/>
                    <a:pt x="6666" y="3071"/>
                  </a:cubicBezTo>
                  <a:cubicBezTo>
                    <a:pt x="6624" y="3071"/>
                    <a:pt x="6610" y="3121"/>
                    <a:pt x="6637" y="3158"/>
                  </a:cubicBezTo>
                  <a:cubicBezTo>
                    <a:pt x="6728" y="3342"/>
                    <a:pt x="6698" y="3578"/>
                    <a:pt x="6650" y="3771"/>
                  </a:cubicBezTo>
                  <a:cubicBezTo>
                    <a:pt x="6568" y="3495"/>
                    <a:pt x="6221" y="3102"/>
                    <a:pt x="5899" y="3102"/>
                  </a:cubicBezTo>
                  <a:cubicBezTo>
                    <a:pt x="5866" y="3102"/>
                    <a:pt x="5833" y="3107"/>
                    <a:pt x="5800" y="3116"/>
                  </a:cubicBezTo>
                  <a:cubicBezTo>
                    <a:pt x="5782" y="3119"/>
                    <a:pt x="5788" y="3145"/>
                    <a:pt x="5802" y="3145"/>
                  </a:cubicBezTo>
                  <a:cubicBezTo>
                    <a:pt x="5805" y="3145"/>
                    <a:pt x="5807" y="3144"/>
                    <a:pt x="5810" y="3143"/>
                  </a:cubicBezTo>
                  <a:cubicBezTo>
                    <a:pt x="5852" y="3147"/>
                    <a:pt x="5893" y="3157"/>
                    <a:pt x="5931" y="3171"/>
                  </a:cubicBezTo>
                  <a:cubicBezTo>
                    <a:pt x="5834" y="3192"/>
                    <a:pt x="5739" y="3231"/>
                    <a:pt x="5649" y="3273"/>
                  </a:cubicBezTo>
                  <a:cubicBezTo>
                    <a:pt x="5647" y="3273"/>
                    <a:pt x="5645" y="3274"/>
                    <a:pt x="5644" y="3274"/>
                  </a:cubicBezTo>
                  <a:cubicBezTo>
                    <a:pt x="5611" y="3240"/>
                    <a:pt x="5560" y="3206"/>
                    <a:pt x="5542" y="3192"/>
                  </a:cubicBezTo>
                  <a:cubicBezTo>
                    <a:pt x="5532" y="3185"/>
                    <a:pt x="5519" y="3178"/>
                    <a:pt x="5503" y="3171"/>
                  </a:cubicBezTo>
                  <a:cubicBezTo>
                    <a:pt x="5520" y="3165"/>
                    <a:pt x="5536" y="3159"/>
                    <a:pt x="5553" y="3154"/>
                  </a:cubicBezTo>
                  <a:cubicBezTo>
                    <a:pt x="5575" y="3150"/>
                    <a:pt x="5599" y="3130"/>
                    <a:pt x="5575" y="3112"/>
                  </a:cubicBezTo>
                  <a:cubicBezTo>
                    <a:pt x="5544" y="3100"/>
                    <a:pt x="5513" y="3095"/>
                    <a:pt x="5481" y="3095"/>
                  </a:cubicBezTo>
                  <a:cubicBezTo>
                    <a:pt x="5288" y="3095"/>
                    <a:pt x="5085" y="3280"/>
                    <a:pt x="4966" y="3407"/>
                  </a:cubicBezTo>
                  <a:cubicBezTo>
                    <a:pt x="4843" y="3526"/>
                    <a:pt x="4745" y="3669"/>
                    <a:pt x="4704" y="3837"/>
                  </a:cubicBezTo>
                  <a:cubicBezTo>
                    <a:pt x="4586" y="3648"/>
                    <a:pt x="4627" y="3428"/>
                    <a:pt x="4644" y="3219"/>
                  </a:cubicBezTo>
                  <a:cubicBezTo>
                    <a:pt x="4643" y="3211"/>
                    <a:pt x="4639" y="3204"/>
                    <a:pt x="4636" y="3198"/>
                  </a:cubicBezTo>
                  <a:cubicBezTo>
                    <a:pt x="4645" y="3187"/>
                    <a:pt x="4653" y="3178"/>
                    <a:pt x="4662" y="3168"/>
                  </a:cubicBezTo>
                  <a:cubicBezTo>
                    <a:pt x="4672" y="3163"/>
                    <a:pt x="4677" y="3149"/>
                    <a:pt x="4670" y="3138"/>
                  </a:cubicBezTo>
                  <a:cubicBezTo>
                    <a:pt x="4665" y="3130"/>
                    <a:pt x="4658" y="3127"/>
                    <a:pt x="4651" y="3127"/>
                  </a:cubicBezTo>
                  <a:cubicBezTo>
                    <a:pt x="4648" y="3127"/>
                    <a:pt x="4645" y="3127"/>
                    <a:pt x="4643" y="3128"/>
                  </a:cubicBezTo>
                  <a:cubicBezTo>
                    <a:pt x="4606" y="3134"/>
                    <a:pt x="4572" y="3151"/>
                    <a:pt x="4543" y="3172"/>
                  </a:cubicBezTo>
                  <a:cubicBezTo>
                    <a:pt x="4376" y="3313"/>
                    <a:pt x="4296" y="3540"/>
                    <a:pt x="4286" y="3753"/>
                  </a:cubicBezTo>
                  <a:cubicBezTo>
                    <a:pt x="4182" y="3622"/>
                    <a:pt x="4147" y="3456"/>
                    <a:pt x="4105" y="3296"/>
                  </a:cubicBezTo>
                  <a:cubicBezTo>
                    <a:pt x="4099" y="3273"/>
                    <a:pt x="4076" y="3257"/>
                    <a:pt x="4053" y="3257"/>
                  </a:cubicBezTo>
                  <a:cubicBezTo>
                    <a:pt x="4048" y="3257"/>
                    <a:pt x="4044" y="3257"/>
                    <a:pt x="4040" y="3259"/>
                  </a:cubicBezTo>
                  <a:cubicBezTo>
                    <a:pt x="3973" y="3284"/>
                    <a:pt x="4009" y="3375"/>
                    <a:pt x="4013" y="3429"/>
                  </a:cubicBezTo>
                  <a:cubicBezTo>
                    <a:pt x="4023" y="3461"/>
                    <a:pt x="4032" y="3495"/>
                    <a:pt x="4044" y="3528"/>
                  </a:cubicBezTo>
                  <a:cubicBezTo>
                    <a:pt x="3962" y="3464"/>
                    <a:pt x="3883" y="3396"/>
                    <a:pt x="3829" y="3306"/>
                  </a:cubicBezTo>
                  <a:cubicBezTo>
                    <a:pt x="3804" y="3270"/>
                    <a:pt x="3785" y="3232"/>
                    <a:pt x="3765" y="3194"/>
                  </a:cubicBezTo>
                  <a:cubicBezTo>
                    <a:pt x="3764" y="3190"/>
                    <a:pt x="3760" y="3188"/>
                    <a:pt x="3755" y="3188"/>
                  </a:cubicBezTo>
                  <a:cubicBezTo>
                    <a:pt x="3751" y="3188"/>
                    <a:pt x="3746" y="3191"/>
                    <a:pt x="3746" y="3196"/>
                  </a:cubicBezTo>
                  <a:cubicBezTo>
                    <a:pt x="3749" y="3247"/>
                    <a:pt x="3758" y="3300"/>
                    <a:pt x="3776" y="3351"/>
                  </a:cubicBezTo>
                  <a:cubicBezTo>
                    <a:pt x="3761" y="3426"/>
                    <a:pt x="3772" y="3505"/>
                    <a:pt x="3761" y="3581"/>
                  </a:cubicBezTo>
                  <a:cubicBezTo>
                    <a:pt x="3755" y="3673"/>
                    <a:pt x="3737" y="3776"/>
                    <a:pt x="3717" y="3873"/>
                  </a:cubicBezTo>
                  <a:cubicBezTo>
                    <a:pt x="3695" y="3737"/>
                    <a:pt x="3661" y="3580"/>
                    <a:pt x="3638" y="3580"/>
                  </a:cubicBezTo>
                  <a:cubicBezTo>
                    <a:pt x="3635" y="3580"/>
                    <a:pt x="3631" y="3585"/>
                    <a:pt x="3628" y="3596"/>
                  </a:cubicBezTo>
                  <a:cubicBezTo>
                    <a:pt x="3642" y="3865"/>
                    <a:pt x="3640" y="4140"/>
                    <a:pt x="3540" y="4394"/>
                  </a:cubicBezTo>
                  <a:cubicBezTo>
                    <a:pt x="3521" y="4452"/>
                    <a:pt x="3490" y="4526"/>
                    <a:pt x="3466" y="4586"/>
                  </a:cubicBezTo>
                  <a:cubicBezTo>
                    <a:pt x="3454" y="4610"/>
                    <a:pt x="3448" y="4639"/>
                    <a:pt x="3457" y="4662"/>
                  </a:cubicBezTo>
                  <a:cubicBezTo>
                    <a:pt x="3396" y="4846"/>
                    <a:pt x="3451" y="5209"/>
                    <a:pt x="3481" y="5377"/>
                  </a:cubicBezTo>
                  <a:cubicBezTo>
                    <a:pt x="3296" y="5106"/>
                    <a:pt x="3195" y="4791"/>
                    <a:pt x="3079" y="4487"/>
                  </a:cubicBezTo>
                  <a:cubicBezTo>
                    <a:pt x="3070" y="4465"/>
                    <a:pt x="3066" y="4423"/>
                    <a:pt x="3036" y="4423"/>
                  </a:cubicBezTo>
                  <a:cubicBezTo>
                    <a:pt x="3034" y="4423"/>
                    <a:pt x="3031" y="4424"/>
                    <a:pt x="3028" y="4424"/>
                  </a:cubicBezTo>
                  <a:cubicBezTo>
                    <a:pt x="2995" y="4435"/>
                    <a:pt x="3010" y="4475"/>
                    <a:pt x="3013" y="4500"/>
                  </a:cubicBezTo>
                  <a:cubicBezTo>
                    <a:pt x="3017" y="4550"/>
                    <a:pt x="3022" y="4602"/>
                    <a:pt x="3029" y="4651"/>
                  </a:cubicBezTo>
                  <a:cubicBezTo>
                    <a:pt x="3013" y="4637"/>
                    <a:pt x="2996" y="4620"/>
                    <a:pt x="2982" y="4601"/>
                  </a:cubicBezTo>
                  <a:cubicBezTo>
                    <a:pt x="2868" y="4441"/>
                    <a:pt x="2811" y="4252"/>
                    <a:pt x="2755" y="4067"/>
                  </a:cubicBezTo>
                  <a:cubicBezTo>
                    <a:pt x="2704" y="3926"/>
                    <a:pt x="2634" y="3792"/>
                    <a:pt x="2570" y="3656"/>
                  </a:cubicBezTo>
                  <a:cubicBezTo>
                    <a:pt x="2506" y="3539"/>
                    <a:pt x="2501" y="3409"/>
                    <a:pt x="2528" y="3281"/>
                  </a:cubicBezTo>
                  <a:cubicBezTo>
                    <a:pt x="2538" y="3205"/>
                    <a:pt x="2549" y="3120"/>
                    <a:pt x="2566" y="3043"/>
                  </a:cubicBezTo>
                  <a:cubicBezTo>
                    <a:pt x="2580" y="2987"/>
                    <a:pt x="2599" y="2893"/>
                    <a:pt x="2527" y="2893"/>
                  </a:cubicBezTo>
                  <a:cubicBezTo>
                    <a:pt x="2519" y="2893"/>
                    <a:pt x="2510" y="2895"/>
                    <a:pt x="2499" y="2897"/>
                  </a:cubicBezTo>
                  <a:cubicBezTo>
                    <a:pt x="2450" y="2924"/>
                    <a:pt x="2408" y="2963"/>
                    <a:pt x="2360" y="2996"/>
                  </a:cubicBezTo>
                  <a:cubicBezTo>
                    <a:pt x="2580" y="2638"/>
                    <a:pt x="2646" y="2197"/>
                    <a:pt x="2899" y="1854"/>
                  </a:cubicBezTo>
                  <a:cubicBezTo>
                    <a:pt x="2964" y="1769"/>
                    <a:pt x="3043" y="1696"/>
                    <a:pt x="3124" y="1625"/>
                  </a:cubicBezTo>
                  <a:close/>
                  <a:moveTo>
                    <a:pt x="3365" y="5377"/>
                  </a:moveTo>
                  <a:lnTo>
                    <a:pt x="3365" y="5377"/>
                  </a:lnTo>
                  <a:cubicBezTo>
                    <a:pt x="3397" y="5432"/>
                    <a:pt x="3430" y="5487"/>
                    <a:pt x="3467" y="5538"/>
                  </a:cubicBezTo>
                  <a:cubicBezTo>
                    <a:pt x="3460" y="5563"/>
                    <a:pt x="3479" y="5603"/>
                    <a:pt x="3482" y="5629"/>
                  </a:cubicBezTo>
                  <a:cubicBezTo>
                    <a:pt x="3482" y="5630"/>
                    <a:pt x="3482" y="5631"/>
                    <a:pt x="3482" y="5632"/>
                  </a:cubicBezTo>
                  <a:cubicBezTo>
                    <a:pt x="3444" y="5592"/>
                    <a:pt x="3399" y="5558"/>
                    <a:pt x="3376" y="5507"/>
                  </a:cubicBezTo>
                  <a:cubicBezTo>
                    <a:pt x="3353" y="5466"/>
                    <a:pt x="3359" y="5421"/>
                    <a:pt x="3365" y="5377"/>
                  </a:cubicBezTo>
                  <a:close/>
                  <a:moveTo>
                    <a:pt x="7994" y="5371"/>
                  </a:moveTo>
                  <a:cubicBezTo>
                    <a:pt x="7989" y="5420"/>
                    <a:pt x="7981" y="5468"/>
                    <a:pt x="7954" y="5514"/>
                  </a:cubicBezTo>
                  <a:cubicBezTo>
                    <a:pt x="7928" y="5562"/>
                    <a:pt x="7878" y="5597"/>
                    <a:pt x="7837" y="5638"/>
                  </a:cubicBezTo>
                  <a:cubicBezTo>
                    <a:pt x="7838" y="5627"/>
                    <a:pt x="7839" y="5617"/>
                    <a:pt x="7840" y="5606"/>
                  </a:cubicBezTo>
                  <a:cubicBezTo>
                    <a:pt x="7868" y="5560"/>
                    <a:pt x="7898" y="5516"/>
                    <a:pt x="7928" y="5471"/>
                  </a:cubicBezTo>
                  <a:cubicBezTo>
                    <a:pt x="7950" y="5438"/>
                    <a:pt x="7972" y="5404"/>
                    <a:pt x="7994" y="5371"/>
                  </a:cubicBezTo>
                  <a:close/>
                  <a:moveTo>
                    <a:pt x="8519" y="4545"/>
                  </a:moveTo>
                  <a:cubicBezTo>
                    <a:pt x="8649" y="4693"/>
                    <a:pt x="8714" y="4918"/>
                    <a:pt x="8625" y="5102"/>
                  </a:cubicBezTo>
                  <a:cubicBezTo>
                    <a:pt x="8557" y="5262"/>
                    <a:pt x="8423" y="5380"/>
                    <a:pt x="8330" y="5525"/>
                  </a:cubicBezTo>
                  <a:cubicBezTo>
                    <a:pt x="8227" y="5682"/>
                    <a:pt x="8174" y="5875"/>
                    <a:pt x="8025" y="5997"/>
                  </a:cubicBezTo>
                  <a:cubicBezTo>
                    <a:pt x="7953" y="6058"/>
                    <a:pt x="7867" y="6085"/>
                    <a:pt x="7778" y="6100"/>
                  </a:cubicBezTo>
                  <a:cubicBezTo>
                    <a:pt x="7789" y="6011"/>
                    <a:pt x="7803" y="5923"/>
                    <a:pt x="7815" y="5835"/>
                  </a:cubicBezTo>
                  <a:cubicBezTo>
                    <a:pt x="7823" y="5823"/>
                    <a:pt x="7832" y="5812"/>
                    <a:pt x="7842" y="5800"/>
                  </a:cubicBezTo>
                  <a:cubicBezTo>
                    <a:pt x="7847" y="5819"/>
                    <a:pt x="7861" y="5837"/>
                    <a:pt x="7885" y="5841"/>
                  </a:cubicBezTo>
                  <a:cubicBezTo>
                    <a:pt x="7907" y="5847"/>
                    <a:pt x="7927" y="5850"/>
                    <a:pt x="7945" y="5850"/>
                  </a:cubicBezTo>
                  <a:cubicBezTo>
                    <a:pt x="8109" y="5850"/>
                    <a:pt x="8125" y="5634"/>
                    <a:pt x="8219" y="5522"/>
                  </a:cubicBezTo>
                  <a:cubicBezTo>
                    <a:pt x="8283" y="5427"/>
                    <a:pt x="8444" y="5390"/>
                    <a:pt x="8424" y="5253"/>
                  </a:cubicBezTo>
                  <a:cubicBezTo>
                    <a:pt x="8420" y="5231"/>
                    <a:pt x="8427" y="5205"/>
                    <a:pt x="8414" y="5186"/>
                  </a:cubicBezTo>
                  <a:cubicBezTo>
                    <a:pt x="8410" y="5182"/>
                    <a:pt x="8406" y="5180"/>
                    <a:pt x="8402" y="5180"/>
                  </a:cubicBezTo>
                  <a:cubicBezTo>
                    <a:pt x="8390" y="5180"/>
                    <a:pt x="8381" y="5195"/>
                    <a:pt x="8381" y="5208"/>
                  </a:cubicBezTo>
                  <a:cubicBezTo>
                    <a:pt x="8339" y="5299"/>
                    <a:pt x="8257" y="5368"/>
                    <a:pt x="8205" y="5455"/>
                  </a:cubicBezTo>
                  <a:cubicBezTo>
                    <a:pt x="8140" y="5542"/>
                    <a:pt x="8109" y="5666"/>
                    <a:pt x="8007" y="5719"/>
                  </a:cubicBezTo>
                  <a:cubicBezTo>
                    <a:pt x="7984" y="5730"/>
                    <a:pt x="7960" y="5731"/>
                    <a:pt x="7936" y="5731"/>
                  </a:cubicBezTo>
                  <a:cubicBezTo>
                    <a:pt x="7932" y="5731"/>
                    <a:pt x="7928" y="5731"/>
                    <a:pt x="7924" y="5731"/>
                  </a:cubicBezTo>
                  <a:cubicBezTo>
                    <a:pt x="7919" y="5731"/>
                    <a:pt x="7913" y="5731"/>
                    <a:pt x="7908" y="5731"/>
                  </a:cubicBezTo>
                  <a:cubicBezTo>
                    <a:pt x="7975" y="5662"/>
                    <a:pt x="8040" y="5591"/>
                    <a:pt x="8049" y="5491"/>
                  </a:cubicBezTo>
                  <a:cubicBezTo>
                    <a:pt x="8045" y="5375"/>
                    <a:pt x="8087" y="5268"/>
                    <a:pt x="8130" y="5161"/>
                  </a:cubicBezTo>
                  <a:cubicBezTo>
                    <a:pt x="8162" y="5106"/>
                    <a:pt x="8193" y="5049"/>
                    <a:pt x="8220" y="4993"/>
                  </a:cubicBezTo>
                  <a:cubicBezTo>
                    <a:pt x="8248" y="5057"/>
                    <a:pt x="8283" y="5121"/>
                    <a:pt x="8280" y="5191"/>
                  </a:cubicBezTo>
                  <a:cubicBezTo>
                    <a:pt x="8280" y="5191"/>
                    <a:pt x="8280" y="5191"/>
                    <a:pt x="8281" y="5191"/>
                  </a:cubicBezTo>
                  <a:lnTo>
                    <a:pt x="8281" y="5191"/>
                  </a:lnTo>
                  <a:cubicBezTo>
                    <a:pt x="8278" y="5200"/>
                    <a:pt x="8280" y="5209"/>
                    <a:pt x="8289" y="5213"/>
                  </a:cubicBezTo>
                  <a:cubicBezTo>
                    <a:pt x="8292" y="5214"/>
                    <a:pt x="8294" y="5214"/>
                    <a:pt x="8296" y="5214"/>
                  </a:cubicBezTo>
                  <a:cubicBezTo>
                    <a:pt x="8303" y="5214"/>
                    <a:pt x="8309" y="5211"/>
                    <a:pt x="8312" y="5205"/>
                  </a:cubicBezTo>
                  <a:cubicBezTo>
                    <a:pt x="8360" y="5121"/>
                    <a:pt x="8370" y="5009"/>
                    <a:pt x="8319" y="4925"/>
                  </a:cubicBezTo>
                  <a:cubicBezTo>
                    <a:pt x="8314" y="4918"/>
                    <a:pt x="8309" y="4910"/>
                    <a:pt x="8303" y="4902"/>
                  </a:cubicBezTo>
                  <a:cubicBezTo>
                    <a:pt x="8339" y="4892"/>
                    <a:pt x="8377" y="4886"/>
                    <a:pt x="8412" y="4884"/>
                  </a:cubicBezTo>
                  <a:cubicBezTo>
                    <a:pt x="8455" y="4895"/>
                    <a:pt x="8476" y="4939"/>
                    <a:pt x="8504" y="4971"/>
                  </a:cubicBezTo>
                  <a:cubicBezTo>
                    <a:pt x="8509" y="4977"/>
                    <a:pt x="8517" y="4980"/>
                    <a:pt x="8525" y="4980"/>
                  </a:cubicBezTo>
                  <a:cubicBezTo>
                    <a:pt x="8530" y="4980"/>
                    <a:pt x="8536" y="4978"/>
                    <a:pt x="8540" y="4975"/>
                  </a:cubicBezTo>
                  <a:cubicBezTo>
                    <a:pt x="8569" y="4952"/>
                    <a:pt x="8538" y="4915"/>
                    <a:pt x="8526" y="4892"/>
                  </a:cubicBezTo>
                  <a:cubicBezTo>
                    <a:pt x="8479" y="4810"/>
                    <a:pt x="8425" y="4776"/>
                    <a:pt x="8370" y="4776"/>
                  </a:cubicBezTo>
                  <a:cubicBezTo>
                    <a:pt x="8362" y="4776"/>
                    <a:pt x="8354" y="4777"/>
                    <a:pt x="8346" y="4778"/>
                  </a:cubicBezTo>
                  <a:cubicBezTo>
                    <a:pt x="8348" y="4776"/>
                    <a:pt x="8350" y="4773"/>
                    <a:pt x="8352" y="4771"/>
                  </a:cubicBezTo>
                  <a:cubicBezTo>
                    <a:pt x="8401" y="4715"/>
                    <a:pt x="8446" y="4658"/>
                    <a:pt x="8487" y="4597"/>
                  </a:cubicBezTo>
                  <a:cubicBezTo>
                    <a:pt x="8498" y="4580"/>
                    <a:pt x="8509" y="4563"/>
                    <a:pt x="8519" y="4545"/>
                  </a:cubicBezTo>
                  <a:close/>
                  <a:moveTo>
                    <a:pt x="2774" y="4541"/>
                  </a:moveTo>
                  <a:cubicBezTo>
                    <a:pt x="2775" y="4543"/>
                    <a:pt x="2777" y="4545"/>
                    <a:pt x="2778" y="4548"/>
                  </a:cubicBezTo>
                  <a:cubicBezTo>
                    <a:pt x="2830" y="4625"/>
                    <a:pt x="2906" y="4679"/>
                    <a:pt x="2981" y="4731"/>
                  </a:cubicBezTo>
                  <a:cubicBezTo>
                    <a:pt x="3006" y="4748"/>
                    <a:pt x="3031" y="4774"/>
                    <a:pt x="3061" y="4789"/>
                  </a:cubicBezTo>
                  <a:cubicBezTo>
                    <a:pt x="3062" y="4793"/>
                    <a:pt x="3063" y="4797"/>
                    <a:pt x="3065" y="4801"/>
                  </a:cubicBezTo>
                  <a:cubicBezTo>
                    <a:pt x="3066" y="4807"/>
                    <a:pt x="3068" y="4812"/>
                    <a:pt x="3070" y="4817"/>
                  </a:cubicBezTo>
                  <a:cubicBezTo>
                    <a:pt x="3028" y="4792"/>
                    <a:pt x="2981" y="4777"/>
                    <a:pt x="2935" y="4777"/>
                  </a:cubicBezTo>
                  <a:cubicBezTo>
                    <a:pt x="2869" y="4777"/>
                    <a:pt x="2808" y="4808"/>
                    <a:pt x="2774" y="4886"/>
                  </a:cubicBezTo>
                  <a:cubicBezTo>
                    <a:pt x="2758" y="4915"/>
                    <a:pt x="2748" y="4946"/>
                    <a:pt x="2735" y="4978"/>
                  </a:cubicBezTo>
                  <a:cubicBezTo>
                    <a:pt x="2733" y="4984"/>
                    <a:pt x="2736" y="4993"/>
                    <a:pt x="2743" y="4995"/>
                  </a:cubicBezTo>
                  <a:cubicBezTo>
                    <a:pt x="2744" y="4995"/>
                    <a:pt x="2746" y="4996"/>
                    <a:pt x="2747" y="4996"/>
                  </a:cubicBezTo>
                  <a:cubicBezTo>
                    <a:pt x="2756" y="4996"/>
                    <a:pt x="2760" y="4985"/>
                    <a:pt x="2763" y="4977"/>
                  </a:cubicBezTo>
                  <a:cubicBezTo>
                    <a:pt x="2797" y="4910"/>
                    <a:pt x="2854" y="4885"/>
                    <a:pt x="2917" y="4885"/>
                  </a:cubicBezTo>
                  <a:cubicBezTo>
                    <a:pt x="2966" y="4885"/>
                    <a:pt x="3018" y="4900"/>
                    <a:pt x="3064" y="4923"/>
                  </a:cubicBezTo>
                  <a:cubicBezTo>
                    <a:pt x="2988" y="5008"/>
                    <a:pt x="3002" y="5153"/>
                    <a:pt x="3052" y="5250"/>
                  </a:cubicBezTo>
                  <a:cubicBezTo>
                    <a:pt x="3055" y="5257"/>
                    <a:pt x="3062" y="5261"/>
                    <a:pt x="3069" y="5261"/>
                  </a:cubicBezTo>
                  <a:cubicBezTo>
                    <a:pt x="3072" y="5261"/>
                    <a:pt x="3075" y="5260"/>
                    <a:pt x="3078" y="5258"/>
                  </a:cubicBezTo>
                  <a:cubicBezTo>
                    <a:pt x="3086" y="5252"/>
                    <a:pt x="3087" y="5242"/>
                    <a:pt x="3081" y="5233"/>
                  </a:cubicBezTo>
                  <a:cubicBezTo>
                    <a:pt x="3071" y="5217"/>
                    <a:pt x="3069" y="5199"/>
                    <a:pt x="3068" y="5180"/>
                  </a:cubicBezTo>
                  <a:cubicBezTo>
                    <a:pt x="3068" y="5107"/>
                    <a:pt x="3097" y="5035"/>
                    <a:pt x="3134" y="4973"/>
                  </a:cubicBezTo>
                  <a:cubicBezTo>
                    <a:pt x="3181" y="5068"/>
                    <a:pt x="3236" y="5162"/>
                    <a:pt x="3290" y="5253"/>
                  </a:cubicBezTo>
                  <a:cubicBezTo>
                    <a:pt x="3272" y="5292"/>
                    <a:pt x="3314" y="5372"/>
                    <a:pt x="3314" y="5411"/>
                  </a:cubicBezTo>
                  <a:cubicBezTo>
                    <a:pt x="3314" y="5546"/>
                    <a:pt x="3333" y="5663"/>
                    <a:pt x="3461" y="5736"/>
                  </a:cubicBezTo>
                  <a:cubicBezTo>
                    <a:pt x="3475" y="5747"/>
                    <a:pt x="3497" y="5753"/>
                    <a:pt x="3505" y="5769"/>
                  </a:cubicBezTo>
                  <a:lnTo>
                    <a:pt x="3507" y="5777"/>
                  </a:lnTo>
                  <a:cubicBezTo>
                    <a:pt x="3448" y="5760"/>
                    <a:pt x="3380" y="5737"/>
                    <a:pt x="3332" y="5695"/>
                  </a:cubicBezTo>
                  <a:cubicBezTo>
                    <a:pt x="3280" y="5646"/>
                    <a:pt x="3247" y="5573"/>
                    <a:pt x="3199" y="5521"/>
                  </a:cubicBezTo>
                  <a:cubicBezTo>
                    <a:pt x="3113" y="5429"/>
                    <a:pt x="3005" y="5350"/>
                    <a:pt x="2956" y="5230"/>
                  </a:cubicBezTo>
                  <a:cubicBezTo>
                    <a:pt x="2962" y="5209"/>
                    <a:pt x="2948" y="5199"/>
                    <a:pt x="2934" y="5199"/>
                  </a:cubicBezTo>
                  <a:cubicBezTo>
                    <a:pt x="2921" y="5199"/>
                    <a:pt x="2908" y="5209"/>
                    <a:pt x="2913" y="5229"/>
                  </a:cubicBezTo>
                  <a:cubicBezTo>
                    <a:pt x="2901" y="5357"/>
                    <a:pt x="2951" y="5425"/>
                    <a:pt x="3068" y="5470"/>
                  </a:cubicBezTo>
                  <a:cubicBezTo>
                    <a:pt x="3281" y="5584"/>
                    <a:pt x="3188" y="5794"/>
                    <a:pt x="3437" y="5871"/>
                  </a:cubicBezTo>
                  <a:cubicBezTo>
                    <a:pt x="3450" y="5877"/>
                    <a:pt x="3466" y="5880"/>
                    <a:pt x="3483" y="5880"/>
                  </a:cubicBezTo>
                  <a:cubicBezTo>
                    <a:pt x="3497" y="5880"/>
                    <a:pt x="3511" y="5878"/>
                    <a:pt x="3523" y="5874"/>
                  </a:cubicBezTo>
                  <a:cubicBezTo>
                    <a:pt x="3538" y="5963"/>
                    <a:pt x="3550" y="6042"/>
                    <a:pt x="3563" y="6112"/>
                  </a:cubicBezTo>
                  <a:cubicBezTo>
                    <a:pt x="3547" y="6114"/>
                    <a:pt x="3532" y="6115"/>
                    <a:pt x="3518" y="6115"/>
                  </a:cubicBezTo>
                  <a:cubicBezTo>
                    <a:pt x="3340" y="6115"/>
                    <a:pt x="3240" y="5960"/>
                    <a:pt x="3165" y="5798"/>
                  </a:cubicBezTo>
                  <a:cubicBezTo>
                    <a:pt x="3114" y="5709"/>
                    <a:pt x="3050" y="5627"/>
                    <a:pt x="2994" y="5541"/>
                  </a:cubicBezTo>
                  <a:cubicBezTo>
                    <a:pt x="2736" y="5188"/>
                    <a:pt x="2503" y="4972"/>
                    <a:pt x="2774" y="4541"/>
                  </a:cubicBezTo>
                  <a:close/>
                  <a:moveTo>
                    <a:pt x="6046" y="3231"/>
                  </a:moveTo>
                  <a:cubicBezTo>
                    <a:pt x="6151" y="3300"/>
                    <a:pt x="6242" y="3397"/>
                    <a:pt x="6328" y="3484"/>
                  </a:cubicBezTo>
                  <a:cubicBezTo>
                    <a:pt x="6452" y="3616"/>
                    <a:pt x="6515" y="3775"/>
                    <a:pt x="6595" y="3932"/>
                  </a:cubicBezTo>
                  <a:cubicBezTo>
                    <a:pt x="6609" y="3944"/>
                    <a:pt x="6622" y="3949"/>
                    <a:pt x="6635" y="3949"/>
                  </a:cubicBezTo>
                  <a:cubicBezTo>
                    <a:pt x="6757" y="3949"/>
                    <a:pt x="6853" y="3488"/>
                    <a:pt x="6836" y="3409"/>
                  </a:cubicBezTo>
                  <a:cubicBezTo>
                    <a:pt x="6836" y="3404"/>
                    <a:pt x="6835" y="3398"/>
                    <a:pt x="6835" y="3393"/>
                  </a:cubicBezTo>
                  <a:lnTo>
                    <a:pt x="6835" y="3393"/>
                  </a:lnTo>
                  <a:cubicBezTo>
                    <a:pt x="6898" y="3515"/>
                    <a:pt x="6931" y="3651"/>
                    <a:pt x="6931" y="3792"/>
                  </a:cubicBezTo>
                  <a:cubicBezTo>
                    <a:pt x="6933" y="3830"/>
                    <a:pt x="6923" y="3879"/>
                    <a:pt x="6963" y="3901"/>
                  </a:cubicBezTo>
                  <a:cubicBezTo>
                    <a:pt x="6974" y="3907"/>
                    <a:pt x="6985" y="3909"/>
                    <a:pt x="6996" y="3909"/>
                  </a:cubicBezTo>
                  <a:cubicBezTo>
                    <a:pt x="7042" y="3909"/>
                    <a:pt x="7084" y="3865"/>
                    <a:pt x="7118" y="3837"/>
                  </a:cubicBezTo>
                  <a:cubicBezTo>
                    <a:pt x="7180" y="3781"/>
                    <a:pt x="7234" y="3713"/>
                    <a:pt x="7275" y="3639"/>
                  </a:cubicBezTo>
                  <a:cubicBezTo>
                    <a:pt x="7294" y="3638"/>
                    <a:pt x="7314" y="3631"/>
                    <a:pt x="7330" y="3623"/>
                  </a:cubicBezTo>
                  <a:cubicBezTo>
                    <a:pt x="7385" y="3603"/>
                    <a:pt x="7430" y="3567"/>
                    <a:pt x="7467" y="3523"/>
                  </a:cubicBezTo>
                  <a:lnTo>
                    <a:pt x="7467" y="3523"/>
                  </a:lnTo>
                  <a:cubicBezTo>
                    <a:pt x="7454" y="3624"/>
                    <a:pt x="7463" y="3727"/>
                    <a:pt x="7501" y="3823"/>
                  </a:cubicBezTo>
                  <a:cubicBezTo>
                    <a:pt x="7521" y="3866"/>
                    <a:pt x="7537" y="3915"/>
                    <a:pt x="7573" y="3948"/>
                  </a:cubicBezTo>
                  <a:cubicBezTo>
                    <a:pt x="7569" y="3981"/>
                    <a:pt x="7567" y="4015"/>
                    <a:pt x="7568" y="4051"/>
                  </a:cubicBezTo>
                  <a:cubicBezTo>
                    <a:pt x="7573" y="4293"/>
                    <a:pt x="7654" y="4544"/>
                    <a:pt x="7815" y="4729"/>
                  </a:cubicBezTo>
                  <a:cubicBezTo>
                    <a:pt x="7817" y="4732"/>
                    <a:pt x="7820" y="4734"/>
                    <a:pt x="7823" y="4737"/>
                  </a:cubicBezTo>
                  <a:cubicBezTo>
                    <a:pt x="7815" y="4789"/>
                    <a:pt x="7816" y="4856"/>
                    <a:pt x="7809" y="4880"/>
                  </a:cubicBezTo>
                  <a:cubicBezTo>
                    <a:pt x="7798" y="5129"/>
                    <a:pt x="7739" y="5377"/>
                    <a:pt x="7738" y="5625"/>
                  </a:cubicBezTo>
                  <a:cubicBezTo>
                    <a:pt x="7741" y="5631"/>
                    <a:pt x="7744" y="5637"/>
                    <a:pt x="7748" y="5641"/>
                  </a:cubicBezTo>
                  <a:cubicBezTo>
                    <a:pt x="7697" y="5775"/>
                    <a:pt x="7659" y="5915"/>
                    <a:pt x="7628" y="6056"/>
                  </a:cubicBezTo>
                  <a:cubicBezTo>
                    <a:pt x="7587" y="6232"/>
                    <a:pt x="7559" y="6418"/>
                    <a:pt x="7472" y="6580"/>
                  </a:cubicBezTo>
                  <a:cubicBezTo>
                    <a:pt x="7354" y="6770"/>
                    <a:pt x="7190" y="6927"/>
                    <a:pt x="7038" y="7091"/>
                  </a:cubicBezTo>
                  <a:cubicBezTo>
                    <a:pt x="6765" y="7355"/>
                    <a:pt x="6479" y="7642"/>
                    <a:pt x="6133" y="7812"/>
                  </a:cubicBezTo>
                  <a:cubicBezTo>
                    <a:pt x="5974" y="7879"/>
                    <a:pt x="5801" y="7916"/>
                    <a:pt x="5627" y="7920"/>
                  </a:cubicBezTo>
                  <a:cubicBezTo>
                    <a:pt x="5557" y="7902"/>
                    <a:pt x="5485" y="7892"/>
                    <a:pt x="5417" y="7867"/>
                  </a:cubicBezTo>
                  <a:cubicBezTo>
                    <a:pt x="5254" y="7799"/>
                    <a:pt x="5115" y="7716"/>
                    <a:pt x="4969" y="7606"/>
                  </a:cubicBezTo>
                  <a:cubicBezTo>
                    <a:pt x="4558" y="7273"/>
                    <a:pt x="4145" y="6920"/>
                    <a:pt x="3838" y="6483"/>
                  </a:cubicBezTo>
                  <a:cubicBezTo>
                    <a:pt x="3709" y="6258"/>
                    <a:pt x="3714" y="5987"/>
                    <a:pt x="3634" y="5746"/>
                  </a:cubicBezTo>
                  <a:cubicBezTo>
                    <a:pt x="3623" y="5710"/>
                    <a:pt x="3611" y="5674"/>
                    <a:pt x="3595" y="5641"/>
                  </a:cubicBezTo>
                  <a:cubicBezTo>
                    <a:pt x="3625" y="5637"/>
                    <a:pt x="3650" y="5610"/>
                    <a:pt x="3650" y="5579"/>
                  </a:cubicBezTo>
                  <a:cubicBezTo>
                    <a:pt x="3644" y="5509"/>
                    <a:pt x="3623" y="5441"/>
                    <a:pt x="3610" y="5373"/>
                  </a:cubicBezTo>
                  <a:cubicBezTo>
                    <a:pt x="3580" y="5215"/>
                    <a:pt x="3565" y="5054"/>
                    <a:pt x="3553" y="4894"/>
                  </a:cubicBezTo>
                  <a:cubicBezTo>
                    <a:pt x="3545" y="4868"/>
                    <a:pt x="3551" y="4766"/>
                    <a:pt x="3543" y="4690"/>
                  </a:cubicBezTo>
                  <a:cubicBezTo>
                    <a:pt x="3583" y="4665"/>
                    <a:pt x="3601" y="4591"/>
                    <a:pt x="3623" y="4552"/>
                  </a:cubicBezTo>
                  <a:cubicBezTo>
                    <a:pt x="3687" y="4400"/>
                    <a:pt x="3731" y="4237"/>
                    <a:pt x="3735" y="4073"/>
                  </a:cubicBezTo>
                  <a:cubicBezTo>
                    <a:pt x="3753" y="4063"/>
                    <a:pt x="3762" y="4038"/>
                    <a:pt x="3772" y="4020"/>
                  </a:cubicBezTo>
                  <a:cubicBezTo>
                    <a:pt x="3860" y="3873"/>
                    <a:pt x="3887" y="3701"/>
                    <a:pt x="3871" y="3532"/>
                  </a:cubicBezTo>
                  <a:lnTo>
                    <a:pt x="3871" y="3532"/>
                  </a:lnTo>
                  <a:cubicBezTo>
                    <a:pt x="3929" y="3609"/>
                    <a:pt x="4006" y="3670"/>
                    <a:pt x="4098" y="3698"/>
                  </a:cubicBezTo>
                  <a:cubicBezTo>
                    <a:pt x="4104" y="3700"/>
                    <a:pt x="4110" y="3700"/>
                    <a:pt x="4115" y="3700"/>
                  </a:cubicBezTo>
                  <a:cubicBezTo>
                    <a:pt x="4150" y="3766"/>
                    <a:pt x="4194" y="3826"/>
                    <a:pt x="4251" y="3875"/>
                  </a:cubicBezTo>
                  <a:cubicBezTo>
                    <a:pt x="4276" y="3897"/>
                    <a:pt x="4310" y="3920"/>
                    <a:pt x="4343" y="3920"/>
                  </a:cubicBezTo>
                  <a:cubicBezTo>
                    <a:pt x="4355" y="3920"/>
                    <a:pt x="4367" y="3917"/>
                    <a:pt x="4379" y="3910"/>
                  </a:cubicBezTo>
                  <a:cubicBezTo>
                    <a:pt x="4433" y="3874"/>
                    <a:pt x="4421" y="3799"/>
                    <a:pt x="4433" y="3744"/>
                  </a:cubicBezTo>
                  <a:cubicBezTo>
                    <a:pt x="4443" y="3647"/>
                    <a:pt x="4462" y="3553"/>
                    <a:pt x="4496" y="3462"/>
                  </a:cubicBezTo>
                  <a:cubicBezTo>
                    <a:pt x="4502" y="3444"/>
                    <a:pt x="4509" y="3427"/>
                    <a:pt x="4517" y="3409"/>
                  </a:cubicBezTo>
                  <a:cubicBezTo>
                    <a:pt x="4523" y="3544"/>
                    <a:pt x="4558" y="3679"/>
                    <a:pt x="4605" y="3806"/>
                  </a:cubicBezTo>
                  <a:cubicBezTo>
                    <a:pt x="4633" y="3863"/>
                    <a:pt x="4654" y="3949"/>
                    <a:pt x="4724" y="3965"/>
                  </a:cubicBezTo>
                  <a:cubicBezTo>
                    <a:pt x="4726" y="3966"/>
                    <a:pt x="4729" y="3966"/>
                    <a:pt x="4732" y="3966"/>
                  </a:cubicBezTo>
                  <a:cubicBezTo>
                    <a:pt x="4780" y="3966"/>
                    <a:pt x="4801" y="3912"/>
                    <a:pt x="4819" y="3873"/>
                  </a:cubicBezTo>
                  <a:cubicBezTo>
                    <a:pt x="4838" y="3835"/>
                    <a:pt x="4859" y="3789"/>
                    <a:pt x="4880" y="3744"/>
                  </a:cubicBezTo>
                  <a:cubicBezTo>
                    <a:pt x="4990" y="3565"/>
                    <a:pt x="5164" y="3370"/>
                    <a:pt x="5359" y="3247"/>
                  </a:cubicBezTo>
                  <a:cubicBezTo>
                    <a:pt x="5448" y="3271"/>
                    <a:pt x="5545" y="3275"/>
                    <a:pt x="5625" y="3328"/>
                  </a:cubicBezTo>
                  <a:cubicBezTo>
                    <a:pt x="5628" y="3338"/>
                    <a:pt x="5636" y="3348"/>
                    <a:pt x="5647" y="3351"/>
                  </a:cubicBezTo>
                  <a:cubicBezTo>
                    <a:pt x="5653" y="3353"/>
                    <a:pt x="5660" y="3353"/>
                    <a:pt x="5666" y="3353"/>
                  </a:cubicBezTo>
                  <a:cubicBezTo>
                    <a:pt x="5719" y="3353"/>
                    <a:pt x="5764" y="3300"/>
                    <a:pt x="5813" y="3282"/>
                  </a:cubicBezTo>
                  <a:cubicBezTo>
                    <a:pt x="5883" y="3239"/>
                    <a:pt x="5966" y="3234"/>
                    <a:pt x="6046" y="3231"/>
                  </a:cubicBezTo>
                  <a:close/>
                  <a:moveTo>
                    <a:pt x="4761" y="7662"/>
                  </a:moveTo>
                  <a:lnTo>
                    <a:pt x="4761" y="7662"/>
                  </a:lnTo>
                  <a:cubicBezTo>
                    <a:pt x="4801" y="7694"/>
                    <a:pt x="4842" y="7727"/>
                    <a:pt x="4883" y="7759"/>
                  </a:cubicBezTo>
                  <a:cubicBezTo>
                    <a:pt x="5048" y="7887"/>
                    <a:pt x="5233" y="8005"/>
                    <a:pt x="5439" y="8045"/>
                  </a:cubicBezTo>
                  <a:cubicBezTo>
                    <a:pt x="5456" y="8051"/>
                    <a:pt x="5473" y="8055"/>
                    <a:pt x="5491" y="8059"/>
                  </a:cubicBezTo>
                  <a:cubicBezTo>
                    <a:pt x="5563" y="8073"/>
                    <a:pt x="5633" y="8080"/>
                    <a:pt x="5701" y="8080"/>
                  </a:cubicBezTo>
                  <a:cubicBezTo>
                    <a:pt x="6051" y="8080"/>
                    <a:pt x="6361" y="7902"/>
                    <a:pt x="6638" y="7684"/>
                  </a:cubicBezTo>
                  <a:lnTo>
                    <a:pt x="6638" y="7684"/>
                  </a:lnTo>
                  <a:cubicBezTo>
                    <a:pt x="6549" y="7787"/>
                    <a:pt x="6460" y="7892"/>
                    <a:pt x="6369" y="7994"/>
                  </a:cubicBezTo>
                  <a:cubicBezTo>
                    <a:pt x="6205" y="8186"/>
                    <a:pt x="6020" y="8371"/>
                    <a:pt x="5764" y="8371"/>
                  </a:cubicBezTo>
                  <a:cubicBezTo>
                    <a:pt x="5728" y="8371"/>
                    <a:pt x="5690" y="8367"/>
                    <a:pt x="5651" y="8359"/>
                  </a:cubicBezTo>
                  <a:cubicBezTo>
                    <a:pt x="5260" y="8262"/>
                    <a:pt x="5010" y="7962"/>
                    <a:pt x="4761" y="7662"/>
                  </a:cubicBezTo>
                  <a:close/>
                  <a:moveTo>
                    <a:pt x="4319" y="7292"/>
                  </a:moveTo>
                  <a:lnTo>
                    <a:pt x="4319" y="7292"/>
                  </a:lnTo>
                  <a:cubicBezTo>
                    <a:pt x="4353" y="7338"/>
                    <a:pt x="4389" y="7383"/>
                    <a:pt x="4400" y="7395"/>
                  </a:cubicBezTo>
                  <a:cubicBezTo>
                    <a:pt x="4751" y="7811"/>
                    <a:pt x="5132" y="8293"/>
                    <a:pt x="5693" y="8407"/>
                  </a:cubicBezTo>
                  <a:cubicBezTo>
                    <a:pt x="5720" y="8411"/>
                    <a:pt x="5746" y="8413"/>
                    <a:pt x="5772" y="8413"/>
                  </a:cubicBezTo>
                  <a:cubicBezTo>
                    <a:pt x="6136" y="8413"/>
                    <a:pt x="6356" y="8044"/>
                    <a:pt x="6588" y="7801"/>
                  </a:cubicBezTo>
                  <a:cubicBezTo>
                    <a:pt x="6671" y="7708"/>
                    <a:pt x="6753" y="7612"/>
                    <a:pt x="6836" y="7518"/>
                  </a:cubicBezTo>
                  <a:cubicBezTo>
                    <a:pt x="6887" y="7472"/>
                    <a:pt x="6939" y="7426"/>
                    <a:pt x="6988" y="7381"/>
                  </a:cubicBezTo>
                  <a:cubicBezTo>
                    <a:pt x="7013" y="7357"/>
                    <a:pt x="7038" y="7333"/>
                    <a:pt x="7064" y="7309"/>
                  </a:cubicBezTo>
                  <a:lnTo>
                    <a:pt x="7064" y="7309"/>
                  </a:lnTo>
                  <a:cubicBezTo>
                    <a:pt x="7001" y="7656"/>
                    <a:pt x="7035" y="8034"/>
                    <a:pt x="7237" y="8331"/>
                  </a:cubicBezTo>
                  <a:cubicBezTo>
                    <a:pt x="7131" y="8425"/>
                    <a:pt x="7039" y="8530"/>
                    <a:pt x="6937" y="8633"/>
                  </a:cubicBezTo>
                  <a:cubicBezTo>
                    <a:pt x="6703" y="8819"/>
                    <a:pt x="6446" y="8990"/>
                    <a:pt x="6165" y="9095"/>
                  </a:cubicBezTo>
                  <a:cubicBezTo>
                    <a:pt x="6000" y="9157"/>
                    <a:pt x="5843" y="9187"/>
                    <a:pt x="5687" y="9187"/>
                  </a:cubicBezTo>
                  <a:cubicBezTo>
                    <a:pt x="5469" y="9187"/>
                    <a:pt x="5256" y="9129"/>
                    <a:pt x="5034" y="9022"/>
                  </a:cubicBezTo>
                  <a:cubicBezTo>
                    <a:pt x="4721" y="8864"/>
                    <a:pt x="4474" y="8613"/>
                    <a:pt x="4192" y="8410"/>
                  </a:cubicBezTo>
                  <a:cubicBezTo>
                    <a:pt x="4167" y="8393"/>
                    <a:pt x="4142" y="8374"/>
                    <a:pt x="4116" y="8356"/>
                  </a:cubicBezTo>
                  <a:cubicBezTo>
                    <a:pt x="4137" y="8330"/>
                    <a:pt x="4155" y="8289"/>
                    <a:pt x="4168" y="8273"/>
                  </a:cubicBezTo>
                  <a:cubicBezTo>
                    <a:pt x="4290" y="8048"/>
                    <a:pt x="4309" y="7785"/>
                    <a:pt x="4330" y="7536"/>
                  </a:cubicBezTo>
                  <a:cubicBezTo>
                    <a:pt x="4338" y="7454"/>
                    <a:pt x="4336" y="7371"/>
                    <a:pt x="4319" y="7292"/>
                  </a:cubicBezTo>
                  <a:close/>
                  <a:moveTo>
                    <a:pt x="1097" y="10414"/>
                  </a:moveTo>
                  <a:cubicBezTo>
                    <a:pt x="1286" y="10425"/>
                    <a:pt x="1429" y="10579"/>
                    <a:pt x="1570" y="10691"/>
                  </a:cubicBezTo>
                  <a:cubicBezTo>
                    <a:pt x="1816" y="10903"/>
                    <a:pt x="2013" y="11161"/>
                    <a:pt x="2200" y="11424"/>
                  </a:cubicBezTo>
                  <a:cubicBezTo>
                    <a:pt x="2201" y="11424"/>
                    <a:pt x="2201" y="11425"/>
                    <a:pt x="2201" y="11425"/>
                  </a:cubicBezTo>
                  <a:cubicBezTo>
                    <a:pt x="2191" y="11604"/>
                    <a:pt x="2172" y="11785"/>
                    <a:pt x="2166" y="11965"/>
                  </a:cubicBezTo>
                  <a:cubicBezTo>
                    <a:pt x="2153" y="12211"/>
                    <a:pt x="2143" y="12456"/>
                    <a:pt x="2145" y="12702"/>
                  </a:cubicBezTo>
                  <a:cubicBezTo>
                    <a:pt x="2148" y="12728"/>
                    <a:pt x="2144" y="12759"/>
                    <a:pt x="2144" y="12788"/>
                  </a:cubicBezTo>
                  <a:cubicBezTo>
                    <a:pt x="2143" y="12816"/>
                    <a:pt x="2145" y="12842"/>
                    <a:pt x="2157" y="12864"/>
                  </a:cubicBezTo>
                  <a:cubicBezTo>
                    <a:pt x="1994" y="12868"/>
                    <a:pt x="1831" y="12872"/>
                    <a:pt x="1667" y="12872"/>
                  </a:cubicBezTo>
                  <a:cubicBezTo>
                    <a:pt x="1565" y="12872"/>
                    <a:pt x="1463" y="12871"/>
                    <a:pt x="1360" y="12867"/>
                  </a:cubicBezTo>
                  <a:cubicBezTo>
                    <a:pt x="1055" y="12861"/>
                    <a:pt x="750" y="12848"/>
                    <a:pt x="444" y="12848"/>
                  </a:cubicBezTo>
                  <a:cubicBezTo>
                    <a:pt x="404" y="12848"/>
                    <a:pt x="364" y="12849"/>
                    <a:pt x="325" y="12849"/>
                  </a:cubicBezTo>
                  <a:cubicBezTo>
                    <a:pt x="262" y="12851"/>
                    <a:pt x="199" y="12851"/>
                    <a:pt x="136" y="12853"/>
                  </a:cubicBezTo>
                  <a:cubicBezTo>
                    <a:pt x="138" y="12848"/>
                    <a:pt x="141" y="12844"/>
                    <a:pt x="145" y="12840"/>
                  </a:cubicBezTo>
                  <a:cubicBezTo>
                    <a:pt x="154" y="12823"/>
                    <a:pt x="161" y="12805"/>
                    <a:pt x="168" y="12788"/>
                  </a:cubicBezTo>
                  <a:cubicBezTo>
                    <a:pt x="246" y="12610"/>
                    <a:pt x="303" y="12421"/>
                    <a:pt x="356" y="12234"/>
                  </a:cubicBezTo>
                  <a:cubicBezTo>
                    <a:pt x="408" y="12048"/>
                    <a:pt x="460" y="11867"/>
                    <a:pt x="546" y="11693"/>
                  </a:cubicBezTo>
                  <a:cubicBezTo>
                    <a:pt x="605" y="11570"/>
                    <a:pt x="721" y="11478"/>
                    <a:pt x="750" y="11341"/>
                  </a:cubicBezTo>
                  <a:cubicBezTo>
                    <a:pt x="814" y="11102"/>
                    <a:pt x="861" y="10857"/>
                    <a:pt x="972" y="10634"/>
                  </a:cubicBezTo>
                  <a:cubicBezTo>
                    <a:pt x="1010" y="10558"/>
                    <a:pt x="1051" y="10485"/>
                    <a:pt x="1097" y="10414"/>
                  </a:cubicBezTo>
                  <a:close/>
                  <a:moveTo>
                    <a:pt x="10252" y="10414"/>
                  </a:moveTo>
                  <a:cubicBezTo>
                    <a:pt x="10425" y="10675"/>
                    <a:pt x="10414" y="10881"/>
                    <a:pt x="10662" y="11489"/>
                  </a:cubicBezTo>
                  <a:cubicBezTo>
                    <a:pt x="10704" y="11592"/>
                    <a:pt x="10773" y="11680"/>
                    <a:pt x="10825" y="11777"/>
                  </a:cubicBezTo>
                  <a:cubicBezTo>
                    <a:pt x="10894" y="11922"/>
                    <a:pt x="10927" y="12080"/>
                    <a:pt x="10961" y="12236"/>
                  </a:cubicBezTo>
                  <a:cubicBezTo>
                    <a:pt x="10993" y="12392"/>
                    <a:pt x="11031" y="12549"/>
                    <a:pt x="11082" y="12701"/>
                  </a:cubicBezTo>
                  <a:cubicBezTo>
                    <a:pt x="11095" y="12726"/>
                    <a:pt x="11102" y="12758"/>
                    <a:pt x="11113" y="12788"/>
                  </a:cubicBezTo>
                  <a:cubicBezTo>
                    <a:pt x="11122" y="12816"/>
                    <a:pt x="11134" y="12842"/>
                    <a:pt x="11153" y="12862"/>
                  </a:cubicBezTo>
                  <a:cubicBezTo>
                    <a:pt x="10950" y="12884"/>
                    <a:pt x="10742" y="12881"/>
                    <a:pt x="10537" y="12888"/>
                  </a:cubicBezTo>
                  <a:cubicBezTo>
                    <a:pt x="10483" y="12889"/>
                    <a:pt x="10428" y="12889"/>
                    <a:pt x="10374" y="12889"/>
                  </a:cubicBezTo>
                  <a:cubicBezTo>
                    <a:pt x="10068" y="12889"/>
                    <a:pt x="9762" y="12877"/>
                    <a:pt x="9456" y="12877"/>
                  </a:cubicBezTo>
                  <a:cubicBezTo>
                    <a:pt x="9370" y="12877"/>
                    <a:pt x="9284" y="12878"/>
                    <a:pt x="9198" y="12881"/>
                  </a:cubicBezTo>
                  <a:cubicBezTo>
                    <a:pt x="9178" y="12882"/>
                    <a:pt x="9158" y="12882"/>
                    <a:pt x="9138" y="12883"/>
                  </a:cubicBezTo>
                  <a:cubicBezTo>
                    <a:pt x="9147" y="12874"/>
                    <a:pt x="9154" y="12863"/>
                    <a:pt x="9155" y="12847"/>
                  </a:cubicBezTo>
                  <a:cubicBezTo>
                    <a:pt x="9155" y="12827"/>
                    <a:pt x="9155" y="12808"/>
                    <a:pt x="9154" y="12788"/>
                  </a:cubicBezTo>
                  <a:cubicBezTo>
                    <a:pt x="9150" y="12671"/>
                    <a:pt x="9138" y="12554"/>
                    <a:pt x="9134" y="12437"/>
                  </a:cubicBezTo>
                  <a:cubicBezTo>
                    <a:pt x="9119" y="12093"/>
                    <a:pt x="9137" y="11748"/>
                    <a:pt x="9128" y="11404"/>
                  </a:cubicBezTo>
                  <a:cubicBezTo>
                    <a:pt x="9239" y="11244"/>
                    <a:pt x="9358" y="11090"/>
                    <a:pt x="9486" y="10944"/>
                  </a:cubicBezTo>
                  <a:cubicBezTo>
                    <a:pt x="9609" y="10805"/>
                    <a:pt x="9742" y="10670"/>
                    <a:pt x="9888" y="10551"/>
                  </a:cubicBezTo>
                  <a:cubicBezTo>
                    <a:pt x="9960" y="10479"/>
                    <a:pt x="10049" y="10433"/>
                    <a:pt x="10146" y="10433"/>
                  </a:cubicBezTo>
                  <a:cubicBezTo>
                    <a:pt x="10167" y="10433"/>
                    <a:pt x="10189" y="10435"/>
                    <a:pt x="10210" y="10440"/>
                  </a:cubicBezTo>
                  <a:cubicBezTo>
                    <a:pt x="10211" y="10440"/>
                    <a:pt x="10212" y="10440"/>
                    <a:pt x="10213" y="10440"/>
                  </a:cubicBezTo>
                  <a:cubicBezTo>
                    <a:pt x="10232" y="10440"/>
                    <a:pt x="10245" y="10429"/>
                    <a:pt x="10252" y="10414"/>
                  </a:cubicBezTo>
                  <a:close/>
                  <a:moveTo>
                    <a:pt x="4105" y="8074"/>
                  </a:moveTo>
                  <a:lnTo>
                    <a:pt x="4105" y="8074"/>
                  </a:lnTo>
                  <a:cubicBezTo>
                    <a:pt x="4088" y="8153"/>
                    <a:pt x="4062" y="8233"/>
                    <a:pt x="4058" y="8312"/>
                  </a:cubicBezTo>
                  <a:cubicBezTo>
                    <a:pt x="4030" y="8292"/>
                    <a:pt x="4003" y="8271"/>
                    <a:pt x="3976" y="8250"/>
                  </a:cubicBezTo>
                  <a:cubicBezTo>
                    <a:pt x="3968" y="8244"/>
                    <a:pt x="3960" y="8240"/>
                    <a:pt x="3952" y="8240"/>
                  </a:cubicBezTo>
                  <a:cubicBezTo>
                    <a:pt x="3898" y="8254"/>
                    <a:pt x="3966" y="8327"/>
                    <a:pt x="3987" y="8355"/>
                  </a:cubicBezTo>
                  <a:cubicBezTo>
                    <a:pt x="4159" y="8540"/>
                    <a:pt x="4361" y="8696"/>
                    <a:pt x="4552" y="8861"/>
                  </a:cubicBezTo>
                  <a:cubicBezTo>
                    <a:pt x="4800" y="9065"/>
                    <a:pt x="5081" y="9240"/>
                    <a:pt x="5398" y="9306"/>
                  </a:cubicBezTo>
                  <a:cubicBezTo>
                    <a:pt x="5497" y="9332"/>
                    <a:pt x="5597" y="9344"/>
                    <a:pt x="5697" y="9344"/>
                  </a:cubicBezTo>
                  <a:cubicBezTo>
                    <a:pt x="6023" y="9344"/>
                    <a:pt x="6349" y="9219"/>
                    <a:pt x="6628" y="9053"/>
                  </a:cubicBezTo>
                  <a:cubicBezTo>
                    <a:pt x="6768" y="8970"/>
                    <a:pt x="6900" y="8876"/>
                    <a:pt x="7013" y="8756"/>
                  </a:cubicBezTo>
                  <a:cubicBezTo>
                    <a:pt x="7122" y="8649"/>
                    <a:pt x="7237" y="8545"/>
                    <a:pt x="7320" y="8415"/>
                  </a:cubicBezTo>
                  <a:cubicBezTo>
                    <a:pt x="7347" y="8376"/>
                    <a:pt x="7385" y="8333"/>
                    <a:pt x="7413" y="8292"/>
                  </a:cubicBezTo>
                  <a:cubicBezTo>
                    <a:pt x="7431" y="8263"/>
                    <a:pt x="7406" y="8229"/>
                    <a:pt x="7377" y="8229"/>
                  </a:cubicBezTo>
                  <a:cubicBezTo>
                    <a:pt x="7370" y="8229"/>
                    <a:pt x="7363" y="8231"/>
                    <a:pt x="7357" y="8235"/>
                  </a:cubicBezTo>
                  <a:cubicBezTo>
                    <a:pt x="7340" y="8247"/>
                    <a:pt x="7323" y="8259"/>
                    <a:pt x="7307" y="8272"/>
                  </a:cubicBezTo>
                  <a:cubicBezTo>
                    <a:pt x="7291" y="8213"/>
                    <a:pt x="7273" y="8153"/>
                    <a:pt x="7256" y="8094"/>
                  </a:cubicBezTo>
                  <a:lnTo>
                    <a:pt x="7256" y="8094"/>
                  </a:lnTo>
                  <a:cubicBezTo>
                    <a:pt x="7320" y="8112"/>
                    <a:pt x="7390" y="8121"/>
                    <a:pt x="7449" y="8153"/>
                  </a:cubicBezTo>
                  <a:cubicBezTo>
                    <a:pt x="7561" y="8208"/>
                    <a:pt x="7641" y="8303"/>
                    <a:pt x="7718" y="8398"/>
                  </a:cubicBezTo>
                  <a:cubicBezTo>
                    <a:pt x="7806" y="8500"/>
                    <a:pt x="7919" y="8577"/>
                    <a:pt x="8030" y="8651"/>
                  </a:cubicBezTo>
                  <a:cubicBezTo>
                    <a:pt x="8579" y="9015"/>
                    <a:pt x="9152" y="9356"/>
                    <a:pt x="9652" y="9790"/>
                  </a:cubicBezTo>
                  <a:cubicBezTo>
                    <a:pt x="9929" y="10037"/>
                    <a:pt x="10093" y="10201"/>
                    <a:pt x="10199" y="10340"/>
                  </a:cubicBezTo>
                  <a:cubicBezTo>
                    <a:pt x="10181" y="10336"/>
                    <a:pt x="10163" y="10335"/>
                    <a:pt x="10146" y="10335"/>
                  </a:cubicBezTo>
                  <a:cubicBezTo>
                    <a:pt x="10011" y="10335"/>
                    <a:pt x="9908" y="10438"/>
                    <a:pt x="9808" y="10529"/>
                  </a:cubicBezTo>
                  <a:cubicBezTo>
                    <a:pt x="9687" y="10636"/>
                    <a:pt x="9576" y="10753"/>
                    <a:pt x="9468" y="10873"/>
                  </a:cubicBezTo>
                  <a:cubicBezTo>
                    <a:pt x="9344" y="11011"/>
                    <a:pt x="9229" y="11163"/>
                    <a:pt x="9125" y="11320"/>
                  </a:cubicBezTo>
                  <a:cubicBezTo>
                    <a:pt x="9122" y="11248"/>
                    <a:pt x="9118" y="11178"/>
                    <a:pt x="9113" y="11108"/>
                  </a:cubicBezTo>
                  <a:cubicBezTo>
                    <a:pt x="9164" y="11002"/>
                    <a:pt x="9219" y="10887"/>
                    <a:pt x="9275" y="10780"/>
                  </a:cubicBezTo>
                  <a:cubicBezTo>
                    <a:pt x="9283" y="10763"/>
                    <a:pt x="9299" y="10736"/>
                    <a:pt x="9283" y="10719"/>
                  </a:cubicBezTo>
                  <a:cubicBezTo>
                    <a:pt x="9280" y="10716"/>
                    <a:pt x="9276" y="10715"/>
                    <a:pt x="9272" y="10715"/>
                  </a:cubicBezTo>
                  <a:cubicBezTo>
                    <a:pt x="9208" y="10715"/>
                    <a:pt x="9039" y="11008"/>
                    <a:pt x="9005" y="11055"/>
                  </a:cubicBezTo>
                  <a:cubicBezTo>
                    <a:pt x="8976" y="11094"/>
                    <a:pt x="8984" y="11144"/>
                    <a:pt x="8982" y="11189"/>
                  </a:cubicBezTo>
                  <a:cubicBezTo>
                    <a:pt x="8984" y="11294"/>
                    <a:pt x="8996" y="11398"/>
                    <a:pt x="8998" y="11503"/>
                  </a:cubicBezTo>
                  <a:cubicBezTo>
                    <a:pt x="9011" y="11932"/>
                    <a:pt x="8970" y="12361"/>
                    <a:pt x="9025" y="12788"/>
                  </a:cubicBezTo>
                  <a:cubicBezTo>
                    <a:pt x="9028" y="12810"/>
                    <a:pt x="9031" y="12833"/>
                    <a:pt x="9034" y="12855"/>
                  </a:cubicBezTo>
                  <a:cubicBezTo>
                    <a:pt x="9037" y="12869"/>
                    <a:pt x="9045" y="12880"/>
                    <a:pt x="9053" y="12887"/>
                  </a:cubicBezTo>
                  <a:cubicBezTo>
                    <a:pt x="8732" y="12902"/>
                    <a:pt x="8412" y="12923"/>
                    <a:pt x="8090" y="12923"/>
                  </a:cubicBezTo>
                  <a:cubicBezTo>
                    <a:pt x="8018" y="12923"/>
                    <a:pt x="7946" y="12922"/>
                    <a:pt x="7873" y="12919"/>
                  </a:cubicBezTo>
                  <a:cubicBezTo>
                    <a:pt x="7305" y="12904"/>
                    <a:pt x="6737" y="12897"/>
                    <a:pt x="6170" y="12894"/>
                  </a:cubicBezTo>
                  <a:cubicBezTo>
                    <a:pt x="6125" y="12894"/>
                    <a:pt x="6081" y="12894"/>
                    <a:pt x="6037" y="12894"/>
                  </a:cubicBezTo>
                  <a:cubicBezTo>
                    <a:pt x="5504" y="12894"/>
                    <a:pt x="4972" y="12921"/>
                    <a:pt x="4440" y="12921"/>
                  </a:cubicBezTo>
                  <a:cubicBezTo>
                    <a:pt x="3978" y="12914"/>
                    <a:pt x="3518" y="12873"/>
                    <a:pt x="3057" y="12853"/>
                  </a:cubicBezTo>
                  <a:cubicBezTo>
                    <a:pt x="2982" y="12851"/>
                    <a:pt x="2908" y="12851"/>
                    <a:pt x="2834" y="12851"/>
                  </a:cubicBezTo>
                  <a:cubicBezTo>
                    <a:pt x="2650" y="12851"/>
                    <a:pt x="2467" y="12855"/>
                    <a:pt x="2284" y="12861"/>
                  </a:cubicBezTo>
                  <a:cubicBezTo>
                    <a:pt x="2285" y="12858"/>
                    <a:pt x="2286" y="12854"/>
                    <a:pt x="2287" y="12851"/>
                  </a:cubicBezTo>
                  <a:cubicBezTo>
                    <a:pt x="2290" y="12830"/>
                    <a:pt x="2292" y="12809"/>
                    <a:pt x="2293" y="12788"/>
                  </a:cubicBezTo>
                  <a:cubicBezTo>
                    <a:pt x="2298" y="12723"/>
                    <a:pt x="2297" y="12656"/>
                    <a:pt x="2300" y="12591"/>
                  </a:cubicBezTo>
                  <a:cubicBezTo>
                    <a:pt x="2306" y="12301"/>
                    <a:pt x="2307" y="12010"/>
                    <a:pt x="2327" y="11721"/>
                  </a:cubicBezTo>
                  <a:cubicBezTo>
                    <a:pt x="2335" y="11586"/>
                    <a:pt x="2352" y="11428"/>
                    <a:pt x="2356" y="11288"/>
                  </a:cubicBezTo>
                  <a:cubicBezTo>
                    <a:pt x="2357" y="11234"/>
                    <a:pt x="2352" y="11177"/>
                    <a:pt x="2326" y="11128"/>
                  </a:cubicBezTo>
                  <a:cubicBezTo>
                    <a:pt x="2271" y="11020"/>
                    <a:pt x="2212" y="10917"/>
                    <a:pt x="2154" y="10811"/>
                  </a:cubicBezTo>
                  <a:cubicBezTo>
                    <a:pt x="2143" y="10792"/>
                    <a:pt x="2134" y="10769"/>
                    <a:pt x="2121" y="10752"/>
                  </a:cubicBezTo>
                  <a:cubicBezTo>
                    <a:pt x="2117" y="10748"/>
                    <a:pt x="2113" y="10746"/>
                    <a:pt x="2109" y="10746"/>
                  </a:cubicBezTo>
                  <a:cubicBezTo>
                    <a:pt x="2097" y="10746"/>
                    <a:pt x="2090" y="10764"/>
                    <a:pt x="2098" y="10777"/>
                  </a:cubicBezTo>
                  <a:cubicBezTo>
                    <a:pt x="2143" y="10918"/>
                    <a:pt x="2186" y="11066"/>
                    <a:pt x="2208" y="11214"/>
                  </a:cubicBezTo>
                  <a:cubicBezTo>
                    <a:pt x="2208" y="11265"/>
                    <a:pt x="2206" y="11317"/>
                    <a:pt x="2204" y="11368"/>
                  </a:cubicBezTo>
                  <a:cubicBezTo>
                    <a:pt x="2172" y="11322"/>
                    <a:pt x="2139" y="11277"/>
                    <a:pt x="2106" y="11232"/>
                  </a:cubicBezTo>
                  <a:cubicBezTo>
                    <a:pt x="1919" y="10969"/>
                    <a:pt x="1692" y="10738"/>
                    <a:pt x="1443" y="10536"/>
                  </a:cubicBezTo>
                  <a:cubicBezTo>
                    <a:pt x="1378" y="10491"/>
                    <a:pt x="1247" y="10368"/>
                    <a:pt x="1148" y="10338"/>
                  </a:cubicBezTo>
                  <a:cubicBezTo>
                    <a:pt x="1342" y="10060"/>
                    <a:pt x="1594" y="9824"/>
                    <a:pt x="1867" y="9621"/>
                  </a:cubicBezTo>
                  <a:cubicBezTo>
                    <a:pt x="2330" y="9273"/>
                    <a:pt x="2779" y="8900"/>
                    <a:pt x="3288" y="8617"/>
                  </a:cubicBezTo>
                  <a:cubicBezTo>
                    <a:pt x="3399" y="8552"/>
                    <a:pt x="3518" y="8493"/>
                    <a:pt x="3614" y="8406"/>
                  </a:cubicBezTo>
                  <a:cubicBezTo>
                    <a:pt x="3699" y="8316"/>
                    <a:pt x="3785" y="8223"/>
                    <a:pt x="3892" y="8157"/>
                  </a:cubicBezTo>
                  <a:cubicBezTo>
                    <a:pt x="3949" y="8116"/>
                    <a:pt x="4018" y="8097"/>
                    <a:pt x="4086" y="8080"/>
                  </a:cubicBezTo>
                  <a:cubicBezTo>
                    <a:pt x="4092" y="8077"/>
                    <a:pt x="4099" y="8076"/>
                    <a:pt x="4105" y="8074"/>
                  </a:cubicBezTo>
                  <a:close/>
                  <a:moveTo>
                    <a:pt x="5579" y="1"/>
                  </a:moveTo>
                  <a:cubicBezTo>
                    <a:pt x="5303" y="1"/>
                    <a:pt x="5028" y="141"/>
                    <a:pt x="4951" y="416"/>
                  </a:cubicBezTo>
                  <a:cubicBezTo>
                    <a:pt x="4950" y="420"/>
                    <a:pt x="4950" y="423"/>
                    <a:pt x="4949" y="427"/>
                  </a:cubicBezTo>
                  <a:cubicBezTo>
                    <a:pt x="4933" y="421"/>
                    <a:pt x="4916" y="415"/>
                    <a:pt x="4902" y="412"/>
                  </a:cubicBezTo>
                  <a:cubicBezTo>
                    <a:pt x="4855" y="397"/>
                    <a:pt x="4804" y="389"/>
                    <a:pt x="4751" y="389"/>
                  </a:cubicBezTo>
                  <a:cubicBezTo>
                    <a:pt x="4560" y="389"/>
                    <a:pt x="4354" y="489"/>
                    <a:pt x="4287" y="664"/>
                  </a:cubicBezTo>
                  <a:cubicBezTo>
                    <a:pt x="4239" y="648"/>
                    <a:pt x="4191" y="638"/>
                    <a:pt x="4142" y="638"/>
                  </a:cubicBezTo>
                  <a:cubicBezTo>
                    <a:pt x="4108" y="638"/>
                    <a:pt x="4073" y="643"/>
                    <a:pt x="4038" y="654"/>
                  </a:cubicBezTo>
                  <a:cubicBezTo>
                    <a:pt x="3879" y="697"/>
                    <a:pt x="3732" y="805"/>
                    <a:pt x="3676" y="964"/>
                  </a:cubicBezTo>
                  <a:cubicBezTo>
                    <a:pt x="3673" y="974"/>
                    <a:pt x="3670" y="984"/>
                    <a:pt x="3668" y="994"/>
                  </a:cubicBezTo>
                  <a:cubicBezTo>
                    <a:pt x="3657" y="991"/>
                    <a:pt x="3645" y="990"/>
                    <a:pt x="3633" y="990"/>
                  </a:cubicBezTo>
                  <a:cubicBezTo>
                    <a:pt x="3582" y="990"/>
                    <a:pt x="3521" y="1011"/>
                    <a:pt x="3482" y="1020"/>
                  </a:cubicBezTo>
                  <a:cubicBezTo>
                    <a:pt x="3274" y="1081"/>
                    <a:pt x="3126" y="1279"/>
                    <a:pt x="3115" y="1494"/>
                  </a:cubicBezTo>
                  <a:cubicBezTo>
                    <a:pt x="3114" y="1510"/>
                    <a:pt x="3114" y="1526"/>
                    <a:pt x="3114" y="1541"/>
                  </a:cubicBezTo>
                  <a:cubicBezTo>
                    <a:pt x="3072" y="1544"/>
                    <a:pt x="3016" y="1578"/>
                    <a:pt x="2990" y="1592"/>
                  </a:cubicBezTo>
                  <a:cubicBezTo>
                    <a:pt x="2577" y="1847"/>
                    <a:pt x="2494" y="2370"/>
                    <a:pt x="2320" y="2787"/>
                  </a:cubicBezTo>
                  <a:cubicBezTo>
                    <a:pt x="2281" y="2887"/>
                    <a:pt x="2218" y="2987"/>
                    <a:pt x="2179" y="3086"/>
                  </a:cubicBezTo>
                  <a:cubicBezTo>
                    <a:pt x="2168" y="3122"/>
                    <a:pt x="2196" y="3149"/>
                    <a:pt x="2229" y="3149"/>
                  </a:cubicBezTo>
                  <a:cubicBezTo>
                    <a:pt x="2236" y="3149"/>
                    <a:pt x="2243" y="3148"/>
                    <a:pt x="2250" y="3145"/>
                  </a:cubicBezTo>
                  <a:cubicBezTo>
                    <a:pt x="2326" y="3115"/>
                    <a:pt x="2402" y="3085"/>
                    <a:pt x="2471" y="3039"/>
                  </a:cubicBezTo>
                  <a:lnTo>
                    <a:pt x="2471" y="3039"/>
                  </a:lnTo>
                  <a:cubicBezTo>
                    <a:pt x="2444" y="3141"/>
                    <a:pt x="2396" y="3239"/>
                    <a:pt x="2392" y="3345"/>
                  </a:cubicBezTo>
                  <a:cubicBezTo>
                    <a:pt x="2412" y="3536"/>
                    <a:pt x="2487" y="3719"/>
                    <a:pt x="2549" y="3902"/>
                  </a:cubicBezTo>
                  <a:cubicBezTo>
                    <a:pt x="2626" y="4075"/>
                    <a:pt x="2651" y="4268"/>
                    <a:pt x="2725" y="4440"/>
                  </a:cubicBezTo>
                  <a:cubicBezTo>
                    <a:pt x="2664" y="4473"/>
                    <a:pt x="2618" y="4569"/>
                    <a:pt x="2592" y="4621"/>
                  </a:cubicBezTo>
                  <a:cubicBezTo>
                    <a:pt x="2517" y="4783"/>
                    <a:pt x="2495" y="4979"/>
                    <a:pt x="2596" y="5136"/>
                  </a:cubicBezTo>
                  <a:cubicBezTo>
                    <a:pt x="2724" y="5358"/>
                    <a:pt x="2871" y="5570"/>
                    <a:pt x="3014" y="5785"/>
                  </a:cubicBezTo>
                  <a:cubicBezTo>
                    <a:pt x="3101" y="5937"/>
                    <a:pt x="3160" y="6127"/>
                    <a:pt x="3330" y="6209"/>
                  </a:cubicBezTo>
                  <a:cubicBezTo>
                    <a:pt x="3376" y="6235"/>
                    <a:pt x="3430" y="6250"/>
                    <a:pt x="3482" y="6250"/>
                  </a:cubicBezTo>
                  <a:cubicBezTo>
                    <a:pt x="3518" y="6250"/>
                    <a:pt x="3553" y="6244"/>
                    <a:pt x="3586" y="6229"/>
                  </a:cubicBezTo>
                  <a:cubicBezTo>
                    <a:pt x="3649" y="6518"/>
                    <a:pt x="3740" y="6675"/>
                    <a:pt x="4079" y="7026"/>
                  </a:cubicBezTo>
                  <a:cubicBezTo>
                    <a:pt x="4079" y="7067"/>
                    <a:pt x="4117" y="7115"/>
                    <a:pt x="4126" y="7154"/>
                  </a:cubicBezTo>
                  <a:cubicBezTo>
                    <a:pt x="4171" y="7265"/>
                    <a:pt x="4183" y="7383"/>
                    <a:pt x="4174" y="7502"/>
                  </a:cubicBezTo>
                  <a:cubicBezTo>
                    <a:pt x="4174" y="7659"/>
                    <a:pt x="4155" y="7817"/>
                    <a:pt x="4126" y="7971"/>
                  </a:cubicBezTo>
                  <a:cubicBezTo>
                    <a:pt x="4106" y="7965"/>
                    <a:pt x="4085" y="7963"/>
                    <a:pt x="4069" y="7962"/>
                  </a:cubicBezTo>
                  <a:cubicBezTo>
                    <a:pt x="4058" y="7961"/>
                    <a:pt x="4047" y="7960"/>
                    <a:pt x="4035" y="7960"/>
                  </a:cubicBezTo>
                  <a:cubicBezTo>
                    <a:pt x="3850" y="7960"/>
                    <a:pt x="3708" y="8113"/>
                    <a:pt x="3583" y="8235"/>
                  </a:cubicBezTo>
                  <a:cubicBezTo>
                    <a:pt x="3490" y="8328"/>
                    <a:pt x="3389" y="8410"/>
                    <a:pt x="3281" y="8485"/>
                  </a:cubicBezTo>
                  <a:cubicBezTo>
                    <a:pt x="2607" y="8961"/>
                    <a:pt x="1876" y="9370"/>
                    <a:pt x="1278" y="9946"/>
                  </a:cubicBezTo>
                  <a:cubicBezTo>
                    <a:pt x="981" y="10227"/>
                    <a:pt x="828" y="10625"/>
                    <a:pt x="698" y="11005"/>
                  </a:cubicBezTo>
                  <a:cubicBezTo>
                    <a:pt x="641" y="11194"/>
                    <a:pt x="583" y="11367"/>
                    <a:pt x="489" y="11544"/>
                  </a:cubicBezTo>
                  <a:cubicBezTo>
                    <a:pt x="354" y="11882"/>
                    <a:pt x="235" y="12225"/>
                    <a:pt x="101" y="12562"/>
                  </a:cubicBezTo>
                  <a:cubicBezTo>
                    <a:pt x="76" y="12637"/>
                    <a:pt x="43" y="12710"/>
                    <a:pt x="27" y="12787"/>
                  </a:cubicBezTo>
                  <a:cubicBezTo>
                    <a:pt x="25" y="12798"/>
                    <a:pt x="23" y="12808"/>
                    <a:pt x="22" y="12819"/>
                  </a:cubicBezTo>
                  <a:cubicBezTo>
                    <a:pt x="0" y="12850"/>
                    <a:pt x="5" y="12898"/>
                    <a:pt x="43" y="12915"/>
                  </a:cubicBezTo>
                  <a:cubicBezTo>
                    <a:pt x="51" y="12918"/>
                    <a:pt x="58" y="12919"/>
                    <a:pt x="65" y="12919"/>
                  </a:cubicBezTo>
                  <a:cubicBezTo>
                    <a:pt x="83" y="12925"/>
                    <a:pt x="103" y="12926"/>
                    <a:pt x="121" y="12930"/>
                  </a:cubicBezTo>
                  <a:cubicBezTo>
                    <a:pt x="632" y="12984"/>
                    <a:pt x="1146" y="13004"/>
                    <a:pt x="1660" y="13004"/>
                  </a:cubicBezTo>
                  <a:cubicBezTo>
                    <a:pt x="1755" y="13004"/>
                    <a:pt x="1849" y="13004"/>
                    <a:pt x="1944" y="13002"/>
                  </a:cubicBezTo>
                  <a:cubicBezTo>
                    <a:pt x="2236" y="12994"/>
                    <a:pt x="2527" y="12981"/>
                    <a:pt x="2819" y="12981"/>
                  </a:cubicBezTo>
                  <a:cubicBezTo>
                    <a:pt x="2974" y="12981"/>
                    <a:pt x="3129" y="12985"/>
                    <a:pt x="3285" y="12995"/>
                  </a:cubicBezTo>
                  <a:cubicBezTo>
                    <a:pt x="3748" y="13028"/>
                    <a:pt x="4212" y="13047"/>
                    <a:pt x="4676" y="13047"/>
                  </a:cubicBezTo>
                  <a:cubicBezTo>
                    <a:pt x="4909" y="13047"/>
                    <a:pt x="5142" y="13042"/>
                    <a:pt x="5376" y="13032"/>
                  </a:cubicBezTo>
                  <a:cubicBezTo>
                    <a:pt x="5653" y="13026"/>
                    <a:pt x="5931" y="13024"/>
                    <a:pt x="6209" y="13024"/>
                  </a:cubicBezTo>
                  <a:cubicBezTo>
                    <a:pt x="6839" y="13024"/>
                    <a:pt x="7469" y="13036"/>
                    <a:pt x="8098" y="13054"/>
                  </a:cubicBezTo>
                  <a:cubicBezTo>
                    <a:pt x="8115" y="13054"/>
                    <a:pt x="8133" y="13054"/>
                    <a:pt x="8150" y="13054"/>
                  </a:cubicBezTo>
                  <a:cubicBezTo>
                    <a:pt x="8638" y="13054"/>
                    <a:pt x="9125" y="13016"/>
                    <a:pt x="9612" y="13016"/>
                  </a:cubicBezTo>
                  <a:cubicBezTo>
                    <a:pt x="9661" y="13016"/>
                    <a:pt x="9709" y="13016"/>
                    <a:pt x="9758" y="13017"/>
                  </a:cubicBezTo>
                  <a:cubicBezTo>
                    <a:pt x="10003" y="13020"/>
                    <a:pt x="10247" y="13026"/>
                    <a:pt x="10491" y="13026"/>
                  </a:cubicBezTo>
                  <a:cubicBezTo>
                    <a:pt x="10579" y="13026"/>
                    <a:pt x="10667" y="13025"/>
                    <a:pt x="10756" y="13023"/>
                  </a:cubicBezTo>
                  <a:cubicBezTo>
                    <a:pt x="10914" y="13015"/>
                    <a:pt x="11083" y="13033"/>
                    <a:pt x="11237" y="12981"/>
                  </a:cubicBezTo>
                  <a:cubicBezTo>
                    <a:pt x="11268" y="12969"/>
                    <a:pt x="11290" y="12936"/>
                    <a:pt x="11281" y="12902"/>
                  </a:cubicBezTo>
                  <a:cubicBezTo>
                    <a:pt x="11274" y="12880"/>
                    <a:pt x="11260" y="12868"/>
                    <a:pt x="11243" y="12862"/>
                  </a:cubicBezTo>
                  <a:cubicBezTo>
                    <a:pt x="11258" y="12843"/>
                    <a:pt x="11264" y="12814"/>
                    <a:pt x="11257" y="12788"/>
                  </a:cubicBezTo>
                  <a:cubicBezTo>
                    <a:pt x="11255" y="12782"/>
                    <a:pt x="11253" y="12777"/>
                    <a:pt x="11250" y="12771"/>
                  </a:cubicBezTo>
                  <a:cubicBezTo>
                    <a:pt x="11207" y="12623"/>
                    <a:pt x="11161" y="12475"/>
                    <a:pt x="11113" y="12329"/>
                  </a:cubicBezTo>
                  <a:cubicBezTo>
                    <a:pt x="11009" y="12017"/>
                    <a:pt x="10927" y="11697"/>
                    <a:pt x="10794" y="11395"/>
                  </a:cubicBezTo>
                  <a:cubicBezTo>
                    <a:pt x="10662" y="11113"/>
                    <a:pt x="10595" y="10808"/>
                    <a:pt x="10478" y="10515"/>
                  </a:cubicBezTo>
                  <a:cubicBezTo>
                    <a:pt x="10389" y="10307"/>
                    <a:pt x="10239" y="10136"/>
                    <a:pt x="10077" y="9982"/>
                  </a:cubicBezTo>
                  <a:cubicBezTo>
                    <a:pt x="9758" y="9656"/>
                    <a:pt x="9399" y="9370"/>
                    <a:pt x="9017" y="9121"/>
                  </a:cubicBezTo>
                  <a:lnTo>
                    <a:pt x="9016" y="9120"/>
                  </a:lnTo>
                  <a:cubicBezTo>
                    <a:pt x="9006" y="9113"/>
                    <a:pt x="8994" y="9106"/>
                    <a:pt x="8984" y="9098"/>
                  </a:cubicBezTo>
                  <a:cubicBezTo>
                    <a:pt x="8983" y="9097"/>
                    <a:pt x="8982" y="9096"/>
                    <a:pt x="8980" y="9096"/>
                  </a:cubicBezTo>
                  <a:cubicBezTo>
                    <a:pt x="8578" y="8816"/>
                    <a:pt x="8155" y="8583"/>
                    <a:pt x="7776" y="8264"/>
                  </a:cubicBezTo>
                  <a:cubicBezTo>
                    <a:pt x="7628" y="8126"/>
                    <a:pt x="7571" y="7978"/>
                    <a:pt x="7354" y="7978"/>
                  </a:cubicBezTo>
                  <a:cubicBezTo>
                    <a:pt x="7340" y="7978"/>
                    <a:pt x="7325" y="7979"/>
                    <a:pt x="7309" y="7980"/>
                  </a:cubicBezTo>
                  <a:cubicBezTo>
                    <a:pt x="7292" y="7981"/>
                    <a:pt x="7258" y="7984"/>
                    <a:pt x="7229" y="7992"/>
                  </a:cubicBezTo>
                  <a:cubicBezTo>
                    <a:pt x="7221" y="7964"/>
                    <a:pt x="7214" y="7935"/>
                    <a:pt x="7208" y="7905"/>
                  </a:cubicBezTo>
                  <a:cubicBezTo>
                    <a:pt x="7150" y="7656"/>
                    <a:pt x="7199" y="7402"/>
                    <a:pt x="7232" y="7154"/>
                  </a:cubicBezTo>
                  <a:cubicBezTo>
                    <a:pt x="7233" y="7149"/>
                    <a:pt x="7234" y="7145"/>
                    <a:pt x="7234" y="7140"/>
                  </a:cubicBezTo>
                  <a:cubicBezTo>
                    <a:pt x="7368" y="7002"/>
                    <a:pt x="7495" y="6857"/>
                    <a:pt x="7604" y="6698"/>
                  </a:cubicBezTo>
                  <a:cubicBezTo>
                    <a:pt x="7690" y="6559"/>
                    <a:pt x="7728" y="6398"/>
                    <a:pt x="7757" y="6237"/>
                  </a:cubicBezTo>
                  <a:cubicBezTo>
                    <a:pt x="7776" y="6239"/>
                    <a:pt x="7795" y="6240"/>
                    <a:pt x="7813" y="6240"/>
                  </a:cubicBezTo>
                  <a:cubicBezTo>
                    <a:pt x="8186" y="6240"/>
                    <a:pt x="8302" y="5821"/>
                    <a:pt x="8479" y="5548"/>
                  </a:cubicBezTo>
                  <a:cubicBezTo>
                    <a:pt x="8597" y="5361"/>
                    <a:pt x="8731" y="5175"/>
                    <a:pt x="8802" y="4966"/>
                  </a:cubicBezTo>
                  <a:cubicBezTo>
                    <a:pt x="8831" y="4803"/>
                    <a:pt x="8760" y="4546"/>
                    <a:pt x="8620" y="4449"/>
                  </a:cubicBezTo>
                  <a:cubicBezTo>
                    <a:pt x="8607" y="4438"/>
                    <a:pt x="8591" y="4433"/>
                    <a:pt x="8575" y="4431"/>
                  </a:cubicBezTo>
                  <a:cubicBezTo>
                    <a:pt x="8610" y="4352"/>
                    <a:pt x="8640" y="4270"/>
                    <a:pt x="8681" y="4193"/>
                  </a:cubicBezTo>
                  <a:cubicBezTo>
                    <a:pt x="8919" y="3787"/>
                    <a:pt x="8974" y="3555"/>
                    <a:pt x="8919" y="3085"/>
                  </a:cubicBezTo>
                  <a:lnTo>
                    <a:pt x="8919" y="3085"/>
                  </a:lnTo>
                  <a:cubicBezTo>
                    <a:pt x="8965" y="3108"/>
                    <a:pt x="9073" y="3193"/>
                    <a:pt x="9143" y="3193"/>
                  </a:cubicBezTo>
                  <a:cubicBezTo>
                    <a:pt x="9168" y="3193"/>
                    <a:pt x="9188" y="3183"/>
                    <a:pt x="9199" y="3157"/>
                  </a:cubicBezTo>
                  <a:cubicBezTo>
                    <a:pt x="9205" y="3141"/>
                    <a:pt x="9203" y="3123"/>
                    <a:pt x="9195" y="3108"/>
                  </a:cubicBezTo>
                  <a:cubicBezTo>
                    <a:pt x="9138" y="3013"/>
                    <a:pt x="9074" y="2915"/>
                    <a:pt x="9028" y="2812"/>
                  </a:cubicBezTo>
                  <a:cubicBezTo>
                    <a:pt x="8925" y="2596"/>
                    <a:pt x="8829" y="2371"/>
                    <a:pt x="8759" y="2139"/>
                  </a:cubicBezTo>
                  <a:cubicBezTo>
                    <a:pt x="8695" y="1905"/>
                    <a:pt x="8571" y="1661"/>
                    <a:pt x="8331" y="1571"/>
                  </a:cubicBezTo>
                  <a:cubicBezTo>
                    <a:pt x="8317" y="1563"/>
                    <a:pt x="8296" y="1556"/>
                    <a:pt x="8275" y="1553"/>
                  </a:cubicBezTo>
                  <a:cubicBezTo>
                    <a:pt x="8278" y="1491"/>
                    <a:pt x="8268" y="1428"/>
                    <a:pt x="8252" y="1372"/>
                  </a:cubicBezTo>
                  <a:cubicBezTo>
                    <a:pt x="8194" y="1171"/>
                    <a:pt x="8014" y="1062"/>
                    <a:pt x="7823" y="1057"/>
                  </a:cubicBezTo>
                  <a:cubicBezTo>
                    <a:pt x="7809" y="983"/>
                    <a:pt x="7745" y="897"/>
                    <a:pt x="7701" y="859"/>
                  </a:cubicBezTo>
                  <a:cubicBezTo>
                    <a:pt x="7635" y="804"/>
                    <a:pt x="7545" y="774"/>
                    <a:pt x="7458" y="774"/>
                  </a:cubicBezTo>
                  <a:cubicBezTo>
                    <a:pt x="7446" y="774"/>
                    <a:pt x="7434" y="774"/>
                    <a:pt x="7422" y="776"/>
                  </a:cubicBezTo>
                  <a:cubicBezTo>
                    <a:pt x="7372" y="615"/>
                    <a:pt x="7268" y="467"/>
                    <a:pt x="7109" y="402"/>
                  </a:cubicBezTo>
                  <a:cubicBezTo>
                    <a:pt x="7022" y="363"/>
                    <a:pt x="6915" y="334"/>
                    <a:pt x="6812" y="334"/>
                  </a:cubicBezTo>
                  <a:cubicBezTo>
                    <a:pt x="6706" y="334"/>
                    <a:pt x="6605" y="365"/>
                    <a:pt x="6534" y="450"/>
                  </a:cubicBezTo>
                  <a:cubicBezTo>
                    <a:pt x="6531" y="455"/>
                    <a:pt x="6527" y="460"/>
                    <a:pt x="6524" y="467"/>
                  </a:cubicBezTo>
                  <a:cubicBezTo>
                    <a:pt x="6440" y="423"/>
                    <a:pt x="6346" y="399"/>
                    <a:pt x="6253" y="399"/>
                  </a:cubicBezTo>
                  <a:cubicBezTo>
                    <a:pt x="6242" y="399"/>
                    <a:pt x="6232" y="399"/>
                    <a:pt x="6221" y="400"/>
                  </a:cubicBezTo>
                  <a:cubicBezTo>
                    <a:pt x="6201" y="349"/>
                    <a:pt x="6159" y="306"/>
                    <a:pt x="6131" y="260"/>
                  </a:cubicBezTo>
                  <a:cubicBezTo>
                    <a:pt x="6009" y="86"/>
                    <a:pt x="5794" y="1"/>
                    <a:pt x="557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1"/>
            <p:cNvSpPr/>
            <p:nvPr/>
          </p:nvSpPr>
          <p:spPr>
            <a:xfrm>
              <a:off x="-245067" y="1882464"/>
              <a:ext cx="116555" cy="24179"/>
            </a:xfrm>
            <a:custGeom>
              <a:avLst/>
              <a:gdLst/>
              <a:ahLst/>
              <a:cxnLst/>
              <a:rect l="l" t="t" r="r" b="b"/>
              <a:pathLst>
                <a:path w="2391" h="496" extrusionOk="0">
                  <a:moveTo>
                    <a:pt x="68" y="1"/>
                  </a:moveTo>
                  <a:cubicBezTo>
                    <a:pt x="1" y="1"/>
                    <a:pt x="284" y="155"/>
                    <a:pt x="308" y="171"/>
                  </a:cubicBezTo>
                  <a:cubicBezTo>
                    <a:pt x="624" y="335"/>
                    <a:pt x="963" y="495"/>
                    <a:pt x="1324" y="495"/>
                  </a:cubicBezTo>
                  <a:cubicBezTo>
                    <a:pt x="1331" y="495"/>
                    <a:pt x="1338" y="495"/>
                    <a:pt x="1345" y="495"/>
                  </a:cubicBezTo>
                  <a:cubicBezTo>
                    <a:pt x="1356" y="495"/>
                    <a:pt x="1367" y="495"/>
                    <a:pt x="1378" y="495"/>
                  </a:cubicBezTo>
                  <a:cubicBezTo>
                    <a:pt x="1737" y="495"/>
                    <a:pt x="2076" y="380"/>
                    <a:pt x="2371" y="179"/>
                  </a:cubicBezTo>
                  <a:cubicBezTo>
                    <a:pt x="2385" y="170"/>
                    <a:pt x="2390" y="152"/>
                    <a:pt x="2382" y="139"/>
                  </a:cubicBezTo>
                  <a:cubicBezTo>
                    <a:pt x="2376" y="129"/>
                    <a:pt x="2366" y="124"/>
                    <a:pt x="2356" y="124"/>
                  </a:cubicBezTo>
                  <a:cubicBezTo>
                    <a:pt x="2352" y="124"/>
                    <a:pt x="2349" y="124"/>
                    <a:pt x="2345" y="126"/>
                  </a:cubicBezTo>
                  <a:cubicBezTo>
                    <a:pt x="2198" y="192"/>
                    <a:pt x="2053" y="257"/>
                    <a:pt x="1892" y="286"/>
                  </a:cubicBezTo>
                  <a:cubicBezTo>
                    <a:pt x="1711" y="325"/>
                    <a:pt x="1525" y="344"/>
                    <a:pt x="1339" y="344"/>
                  </a:cubicBezTo>
                  <a:cubicBezTo>
                    <a:pt x="896" y="344"/>
                    <a:pt x="454" y="233"/>
                    <a:pt x="74" y="1"/>
                  </a:cubicBezTo>
                  <a:cubicBezTo>
                    <a:pt x="72" y="1"/>
                    <a:pt x="70" y="1"/>
                    <a:pt x="6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1"/>
            <p:cNvSpPr/>
            <p:nvPr/>
          </p:nvSpPr>
          <p:spPr>
            <a:xfrm>
              <a:off x="-293961" y="1485172"/>
              <a:ext cx="10529" cy="13211"/>
            </a:xfrm>
            <a:custGeom>
              <a:avLst/>
              <a:gdLst/>
              <a:ahLst/>
              <a:cxnLst/>
              <a:rect l="l" t="t" r="r" b="b"/>
              <a:pathLst>
                <a:path w="216" h="271" extrusionOk="0">
                  <a:moveTo>
                    <a:pt x="147" y="1"/>
                  </a:moveTo>
                  <a:cubicBezTo>
                    <a:pt x="133" y="1"/>
                    <a:pt x="121" y="5"/>
                    <a:pt x="108" y="13"/>
                  </a:cubicBezTo>
                  <a:cubicBezTo>
                    <a:pt x="84" y="28"/>
                    <a:pt x="61" y="48"/>
                    <a:pt x="45" y="70"/>
                  </a:cubicBezTo>
                  <a:cubicBezTo>
                    <a:pt x="39" y="77"/>
                    <a:pt x="34" y="85"/>
                    <a:pt x="29" y="93"/>
                  </a:cubicBezTo>
                  <a:cubicBezTo>
                    <a:pt x="19" y="112"/>
                    <a:pt x="14" y="129"/>
                    <a:pt x="11" y="150"/>
                  </a:cubicBezTo>
                  <a:cubicBezTo>
                    <a:pt x="10" y="159"/>
                    <a:pt x="7" y="169"/>
                    <a:pt x="5" y="178"/>
                  </a:cubicBezTo>
                  <a:cubicBezTo>
                    <a:pt x="4" y="188"/>
                    <a:pt x="2" y="198"/>
                    <a:pt x="2" y="207"/>
                  </a:cubicBezTo>
                  <a:cubicBezTo>
                    <a:pt x="2" y="215"/>
                    <a:pt x="1" y="222"/>
                    <a:pt x="2" y="231"/>
                  </a:cubicBezTo>
                  <a:cubicBezTo>
                    <a:pt x="4" y="243"/>
                    <a:pt x="9" y="251"/>
                    <a:pt x="17" y="260"/>
                  </a:cubicBezTo>
                  <a:cubicBezTo>
                    <a:pt x="23" y="267"/>
                    <a:pt x="32" y="270"/>
                    <a:pt x="41" y="270"/>
                  </a:cubicBezTo>
                  <a:cubicBezTo>
                    <a:pt x="48" y="270"/>
                    <a:pt x="54" y="268"/>
                    <a:pt x="59" y="263"/>
                  </a:cubicBezTo>
                  <a:cubicBezTo>
                    <a:pt x="67" y="253"/>
                    <a:pt x="73" y="242"/>
                    <a:pt x="80" y="232"/>
                  </a:cubicBezTo>
                  <a:cubicBezTo>
                    <a:pt x="80" y="232"/>
                    <a:pt x="80" y="231"/>
                    <a:pt x="80" y="231"/>
                  </a:cubicBezTo>
                  <a:cubicBezTo>
                    <a:pt x="80" y="231"/>
                    <a:pt x="81" y="230"/>
                    <a:pt x="81" y="228"/>
                  </a:cubicBezTo>
                  <a:cubicBezTo>
                    <a:pt x="85" y="221"/>
                    <a:pt x="87" y="215"/>
                    <a:pt x="90" y="209"/>
                  </a:cubicBezTo>
                  <a:cubicBezTo>
                    <a:pt x="92" y="204"/>
                    <a:pt x="93" y="201"/>
                    <a:pt x="95" y="197"/>
                  </a:cubicBezTo>
                  <a:cubicBezTo>
                    <a:pt x="100" y="190"/>
                    <a:pt x="110" y="183"/>
                    <a:pt x="116" y="177"/>
                  </a:cubicBezTo>
                  <a:cubicBezTo>
                    <a:pt x="121" y="172"/>
                    <a:pt x="127" y="165"/>
                    <a:pt x="132" y="160"/>
                  </a:cubicBezTo>
                  <a:lnTo>
                    <a:pt x="132" y="160"/>
                  </a:lnTo>
                  <a:cubicBezTo>
                    <a:pt x="129" y="164"/>
                    <a:pt x="124" y="168"/>
                    <a:pt x="121" y="172"/>
                  </a:cubicBezTo>
                  <a:cubicBezTo>
                    <a:pt x="131" y="162"/>
                    <a:pt x="141" y="152"/>
                    <a:pt x="152" y="142"/>
                  </a:cubicBezTo>
                  <a:cubicBezTo>
                    <a:pt x="162" y="134"/>
                    <a:pt x="173" y="127"/>
                    <a:pt x="184" y="119"/>
                  </a:cubicBezTo>
                  <a:lnTo>
                    <a:pt x="184" y="119"/>
                  </a:lnTo>
                  <a:cubicBezTo>
                    <a:pt x="184" y="119"/>
                    <a:pt x="184" y="120"/>
                    <a:pt x="183" y="120"/>
                  </a:cubicBezTo>
                  <a:lnTo>
                    <a:pt x="183" y="120"/>
                  </a:lnTo>
                  <a:cubicBezTo>
                    <a:pt x="194" y="112"/>
                    <a:pt x="202" y="103"/>
                    <a:pt x="207" y="91"/>
                  </a:cubicBezTo>
                  <a:cubicBezTo>
                    <a:pt x="216" y="72"/>
                    <a:pt x="213" y="51"/>
                    <a:pt x="203" y="33"/>
                  </a:cubicBezTo>
                  <a:cubicBezTo>
                    <a:pt x="194" y="17"/>
                    <a:pt x="181" y="8"/>
                    <a:pt x="163" y="3"/>
                  </a:cubicBezTo>
                  <a:cubicBezTo>
                    <a:pt x="158" y="1"/>
                    <a:pt x="152" y="1"/>
                    <a:pt x="14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1"/>
            <p:cNvSpPr/>
            <p:nvPr/>
          </p:nvSpPr>
          <p:spPr>
            <a:xfrm>
              <a:off x="-277728" y="1488389"/>
              <a:ext cx="23009" cy="14137"/>
            </a:xfrm>
            <a:custGeom>
              <a:avLst/>
              <a:gdLst/>
              <a:ahLst/>
              <a:cxnLst/>
              <a:rect l="l" t="t" r="r" b="b"/>
              <a:pathLst>
                <a:path w="472" h="290" extrusionOk="0">
                  <a:moveTo>
                    <a:pt x="267" y="1"/>
                  </a:moveTo>
                  <a:cubicBezTo>
                    <a:pt x="259" y="1"/>
                    <a:pt x="251" y="1"/>
                    <a:pt x="243" y="2"/>
                  </a:cubicBezTo>
                  <a:cubicBezTo>
                    <a:pt x="223" y="4"/>
                    <a:pt x="203" y="8"/>
                    <a:pt x="186" y="20"/>
                  </a:cubicBezTo>
                  <a:cubicBezTo>
                    <a:pt x="174" y="27"/>
                    <a:pt x="167" y="35"/>
                    <a:pt x="157" y="47"/>
                  </a:cubicBezTo>
                  <a:cubicBezTo>
                    <a:pt x="149" y="56"/>
                    <a:pt x="138" y="64"/>
                    <a:pt x="129" y="73"/>
                  </a:cubicBezTo>
                  <a:cubicBezTo>
                    <a:pt x="69" y="131"/>
                    <a:pt x="17" y="195"/>
                    <a:pt x="2" y="279"/>
                  </a:cubicBezTo>
                  <a:cubicBezTo>
                    <a:pt x="0" y="286"/>
                    <a:pt x="6" y="290"/>
                    <a:pt x="11" y="290"/>
                  </a:cubicBezTo>
                  <a:cubicBezTo>
                    <a:pt x="16" y="290"/>
                    <a:pt x="21" y="287"/>
                    <a:pt x="21" y="281"/>
                  </a:cubicBezTo>
                  <a:cubicBezTo>
                    <a:pt x="33" y="223"/>
                    <a:pt x="71" y="159"/>
                    <a:pt x="128" y="137"/>
                  </a:cubicBezTo>
                  <a:cubicBezTo>
                    <a:pt x="135" y="134"/>
                    <a:pt x="142" y="132"/>
                    <a:pt x="150" y="131"/>
                  </a:cubicBezTo>
                  <a:cubicBezTo>
                    <a:pt x="155" y="130"/>
                    <a:pt x="161" y="130"/>
                    <a:pt x="166" y="130"/>
                  </a:cubicBezTo>
                  <a:cubicBezTo>
                    <a:pt x="196" y="130"/>
                    <a:pt x="223" y="142"/>
                    <a:pt x="254" y="145"/>
                  </a:cubicBezTo>
                  <a:cubicBezTo>
                    <a:pt x="260" y="145"/>
                    <a:pt x="267" y="146"/>
                    <a:pt x="274" y="147"/>
                  </a:cubicBezTo>
                  <a:cubicBezTo>
                    <a:pt x="277" y="147"/>
                    <a:pt x="292" y="150"/>
                    <a:pt x="294" y="150"/>
                  </a:cubicBezTo>
                  <a:cubicBezTo>
                    <a:pt x="294" y="150"/>
                    <a:pt x="294" y="150"/>
                    <a:pt x="293" y="150"/>
                  </a:cubicBezTo>
                  <a:lnTo>
                    <a:pt x="293" y="150"/>
                  </a:lnTo>
                  <a:cubicBezTo>
                    <a:pt x="298" y="151"/>
                    <a:pt x="303" y="152"/>
                    <a:pt x="309" y="154"/>
                  </a:cubicBezTo>
                  <a:cubicBezTo>
                    <a:pt x="311" y="155"/>
                    <a:pt x="327" y="162"/>
                    <a:pt x="327" y="162"/>
                  </a:cubicBezTo>
                  <a:cubicBezTo>
                    <a:pt x="327" y="162"/>
                    <a:pt x="327" y="162"/>
                    <a:pt x="327" y="161"/>
                  </a:cubicBezTo>
                  <a:lnTo>
                    <a:pt x="327" y="161"/>
                  </a:lnTo>
                  <a:cubicBezTo>
                    <a:pt x="340" y="167"/>
                    <a:pt x="351" y="173"/>
                    <a:pt x="363" y="180"/>
                  </a:cubicBezTo>
                  <a:cubicBezTo>
                    <a:pt x="373" y="187"/>
                    <a:pt x="385" y="190"/>
                    <a:pt x="398" y="190"/>
                  </a:cubicBezTo>
                  <a:cubicBezTo>
                    <a:pt x="413" y="190"/>
                    <a:pt x="427" y="186"/>
                    <a:pt x="438" y="178"/>
                  </a:cubicBezTo>
                  <a:cubicBezTo>
                    <a:pt x="448" y="172"/>
                    <a:pt x="456" y="166"/>
                    <a:pt x="463" y="156"/>
                  </a:cubicBezTo>
                  <a:cubicBezTo>
                    <a:pt x="467" y="151"/>
                    <a:pt x="470" y="144"/>
                    <a:pt x="471" y="136"/>
                  </a:cubicBezTo>
                  <a:cubicBezTo>
                    <a:pt x="465" y="111"/>
                    <a:pt x="458" y="85"/>
                    <a:pt x="451" y="60"/>
                  </a:cubicBezTo>
                  <a:cubicBezTo>
                    <a:pt x="441" y="50"/>
                    <a:pt x="427" y="43"/>
                    <a:pt x="414" y="35"/>
                  </a:cubicBezTo>
                  <a:cubicBezTo>
                    <a:pt x="393" y="25"/>
                    <a:pt x="370" y="15"/>
                    <a:pt x="347" y="10"/>
                  </a:cubicBezTo>
                  <a:cubicBezTo>
                    <a:pt x="321" y="5"/>
                    <a:pt x="294" y="1"/>
                    <a:pt x="267"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1"/>
            <p:cNvSpPr/>
            <p:nvPr/>
          </p:nvSpPr>
          <p:spPr>
            <a:xfrm>
              <a:off x="-235561" y="1506864"/>
              <a:ext cx="18037" cy="10529"/>
            </a:xfrm>
            <a:custGeom>
              <a:avLst/>
              <a:gdLst/>
              <a:ahLst/>
              <a:cxnLst/>
              <a:rect l="l" t="t" r="r" b="b"/>
              <a:pathLst>
                <a:path w="370" h="216" extrusionOk="0">
                  <a:moveTo>
                    <a:pt x="85" y="0"/>
                  </a:moveTo>
                  <a:cubicBezTo>
                    <a:pt x="76" y="0"/>
                    <a:pt x="67" y="1"/>
                    <a:pt x="58" y="4"/>
                  </a:cubicBezTo>
                  <a:cubicBezTo>
                    <a:pt x="25" y="15"/>
                    <a:pt x="1" y="49"/>
                    <a:pt x="10" y="84"/>
                  </a:cubicBezTo>
                  <a:cubicBezTo>
                    <a:pt x="24" y="141"/>
                    <a:pt x="79" y="147"/>
                    <a:pt x="122" y="160"/>
                  </a:cubicBezTo>
                  <a:cubicBezTo>
                    <a:pt x="139" y="165"/>
                    <a:pt x="156" y="171"/>
                    <a:pt x="173" y="177"/>
                  </a:cubicBezTo>
                  <a:cubicBezTo>
                    <a:pt x="190" y="184"/>
                    <a:pt x="206" y="190"/>
                    <a:pt x="223" y="196"/>
                  </a:cubicBezTo>
                  <a:lnTo>
                    <a:pt x="233" y="202"/>
                  </a:lnTo>
                  <a:cubicBezTo>
                    <a:pt x="234" y="202"/>
                    <a:pt x="234" y="202"/>
                    <a:pt x="235" y="203"/>
                  </a:cubicBezTo>
                  <a:cubicBezTo>
                    <a:pt x="243" y="206"/>
                    <a:pt x="254" y="212"/>
                    <a:pt x="259" y="213"/>
                  </a:cubicBezTo>
                  <a:cubicBezTo>
                    <a:pt x="266" y="215"/>
                    <a:pt x="272" y="215"/>
                    <a:pt x="279" y="215"/>
                  </a:cubicBezTo>
                  <a:cubicBezTo>
                    <a:pt x="290" y="215"/>
                    <a:pt x="301" y="213"/>
                    <a:pt x="312" y="210"/>
                  </a:cubicBezTo>
                  <a:cubicBezTo>
                    <a:pt x="352" y="197"/>
                    <a:pt x="370" y="161"/>
                    <a:pt x="353" y="122"/>
                  </a:cubicBezTo>
                  <a:cubicBezTo>
                    <a:pt x="336" y="82"/>
                    <a:pt x="310" y="73"/>
                    <a:pt x="276" y="59"/>
                  </a:cubicBezTo>
                  <a:cubicBezTo>
                    <a:pt x="268" y="54"/>
                    <a:pt x="259" y="51"/>
                    <a:pt x="250" y="48"/>
                  </a:cubicBezTo>
                  <a:cubicBezTo>
                    <a:pt x="230" y="40"/>
                    <a:pt x="210" y="32"/>
                    <a:pt x="190" y="25"/>
                  </a:cubicBezTo>
                  <a:cubicBezTo>
                    <a:pt x="170" y="19"/>
                    <a:pt x="150" y="12"/>
                    <a:pt x="130" y="7"/>
                  </a:cubicBezTo>
                  <a:cubicBezTo>
                    <a:pt x="115" y="3"/>
                    <a:pt x="100" y="0"/>
                    <a:pt x="8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1"/>
            <p:cNvSpPr/>
            <p:nvPr/>
          </p:nvSpPr>
          <p:spPr>
            <a:xfrm>
              <a:off x="-206800" y="1494190"/>
              <a:ext cx="20913" cy="18378"/>
            </a:xfrm>
            <a:custGeom>
              <a:avLst/>
              <a:gdLst/>
              <a:ahLst/>
              <a:cxnLst/>
              <a:rect l="l" t="t" r="r" b="b"/>
              <a:pathLst>
                <a:path w="429" h="377" extrusionOk="0">
                  <a:moveTo>
                    <a:pt x="338" y="0"/>
                  </a:moveTo>
                  <a:cubicBezTo>
                    <a:pt x="327" y="0"/>
                    <a:pt x="315" y="2"/>
                    <a:pt x="304" y="7"/>
                  </a:cubicBezTo>
                  <a:cubicBezTo>
                    <a:pt x="283" y="15"/>
                    <a:pt x="261" y="26"/>
                    <a:pt x="240" y="36"/>
                  </a:cubicBezTo>
                  <a:cubicBezTo>
                    <a:pt x="214" y="49"/>
                    <a:pt x="190" y="65"/>
                    <a:pt x="166" y="80"/>
                  </a:cubicBezTo>
                  <a:cubicBezTo>
                    <a:pt x="139" y="100"/>
                    <a:pt x="113" y="122"/>
                    <a:pt x="88" y="146"/>
                  </a:cubicBezTo>
                  <a:cubicBezTo>
                    <a:pt x="61" y="174"/>
                    <a:pt x="41" y="205"/>
                    <a:pt x="24" y="241"/>
                  </a:cubicBezTo>
                  <a:cubicBezTo>
                    <a:pt x="8" y="277"/>
                    <a:pt x="10" y="313"/>
                    <a:pt x="2" y="352"/>
                  </a:cubicBezTo>
                  <a:cubicBezTo>
                    <a:pt x="0" y="366"/>
                    <a:pt x="14" y="377"/>
                    <a:pt x="27" y="377"/>
                  </a:cubicBezTo>
                  <a:cubicBezTo>
                    <a:pt x="32" y="377"/>
                    <a:pt x="37" y="375"/>
                    <a:pt x="41" y="371"/>
                  </a:cubicBezTo>
                  <a:cubicBezTo>
                    <a:pt x="61" y="352"/>
                    <a:pt x="88" y="345"/>
                    <a:pt x="110" y="328"/>
                  </a:cubicBezTo>
                  <a:cubicBezTo>
                    <a:pt x="125" y="319"/>
                    <a:pt x="140" y="307"/>
                    <a:pt x="154" y="297"/>
                  </a:cubicBezTo>
                  <a:cubicBezTo>
                    <a:pt x="167" y="287"/>
                    <a:pt x="180" y="277"/>
                    <a:pt x="192" y="266"/>
                  </a:cubicBezTo>
                  <a:cubicBezTo>
                    <a:pt x="203" y="257"/>
                    <a:pt x="213" y="247"/>
                    <a:pt x="225" y="239"/>
                  </a:cubicBezTo>
                  <a:cubicBezTo>
                    <a:pt x="227" y="237"/>
                    <a:pt x="229" y="236"/>
                    <a:pt x="231" y="234"/>
                  </a:cubicBezTo>
                  <a:cubicBezTo>
                    <a:pt x="235" y="230"/>
                    <a:pt x="241" y="227"/>
                    <a:pt x="244" y="225"/>
                  </a:cubicBezTo>
                  <a:cubicBezTo>
                    <a:pt x="264" y="210"/>
                    <a:pt x="285" y="198"/>
                    <a:pt x="307" y="186"/>
                  </a:cubicBezTo>
                  <a:cubicBezTo>
                    <a:pt x="312" y="183"/>
                    <a:pt x="318" y="180"/>
                    <a:pt x="324" y="177"/>
                  </a:cubicBezTo>
                  <a:cubicBezTo>
                    <a:pt x="326" y="176"/>
                    <a:pt x="335" y="172"/>
                    <a:pt x="334" y="172"/>
                  </a:cubicBezTo>
                  <a:lnTo>
                    <a:pt x="334" y="172"/>
                  </a:lnTo>
                  <a:cubicBezTo>
                    <a:pt x="334" y="172"/>
                    <a:pt x="332" y="172"/>
                    <a:pt x="329" y="174"/>
                  </a:cubicBezTo>
                  <a:cubicBezTo>
                    <a:pt x="349" y="165"/>
                    <a:pt x="368" y="158"/>
                    <a:pt x="387" y="149"/>
                  </a:cubicBezTo>
                  <a:cubicBezTo>
                    <a:pt x="412" y="137"/>
                    <a:pt x="426" y="105"/>
                    <a:pt x="427" y="79"/>
                  </a:cubicBezTo>
                  <a:cubicBezTo>
                    <a:pt x="428" y="31"/>
                    <a:pt x="384" y="0"/>
                    <a:pt x="33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1"/>
            <p:cNvSpPr/>
            <p:nvPr/>
          </p:nvSpPr>
          <p:spPr>
            <a:xfrm>
              <a:off x="-195735" y="1505451"/>
              <a:ext cx="390" cy="292"/>
            </a:xfrm>
            <a:custGeom>
              <a:avLst/>
              <a:gdLst/>
              <a:ahLst/>
              <a:cxnLst/>
              <a:rect l="l" t="t" r="r" b="b"/>
              <a:pathLst>
                <a:path w="8" h="6" extrusionOk="0">
                  <a:moveTo>
                    <a:pt x="8" y="0"/>
                  </a:moveTo>
                  <a:cubicBezTo>
                    <a:pt x="8" y="0"/>
                    <a:pt x="6" y="1"/>
                    <a:pt x="2" y="4"/>
                  </a:cubicBezTo>
                  <a:lnTo>
                    <a:pt x="2" y="4"/>
                  </a:lnTo>
                  <a:cubicBezTo>
                    <a:pt x="3" y="4"/>
                    <a:pt x="4" y="3"/>
                    <a:pt x="4" y="3"/>
                  </a:cubicBezTo>
                  <a:lnTo>
                    <a:pt x="5" y="3"/>
                  </a:lnTo>
                  <a:cubicBezTo>
                    <a:pt x="7" y="1"/>
                    <a:pt x="8" y="0"/>
                    <a:pt x="8" y="0"/>
                  </a:cubicBezTo>
                  <a:close/>
                  <a:moveTo>
                    <a:pt x="2" y="4"/>
                  </a:moveTo>
                  <a:cubicBezTo>
                    <a:pt x="1" y="5"/>
                    <a:pt x="1" y="5"/>
                    <a:pt x="0" y="6"/>
                  </a:cubicBezTo>
                  <a:cubicBezTo>
                    <a:pt x="1" y="5"/>
                    <a:pt x="1" y="5"/>
                    <a:pt x="2" y="4"/>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1"/>
            <p:cNvSpPr/>
            <p:nvPr/>
          </p:nvSpPr>
          <p:spPr>
            <a:xfrm>
              <a:off x="-184133" y="1491509"/>
              <a:ext cx="7848" cy="7312"/>
            </a:xfrm>
            <a:custGeom>
              <a:avLst/>
              <a:gdLst/>
              <a:ahLst/>
              <a:cxnLst/>
              <a:rect l="l" t="t" r="r" b="b"/>
              <a:pathLst>
                <a:path w="161" h="150" extrusionOk="0">
                  <a:moveTo>
                    <a:pt x="92" y="1"/>
                  </a:moveTo>
                  <a:cubicBezTo>
                    <a:pt x="86" y="1"/>
                    <a:pt x="78" y="1"/>
                    <a:pt x="72" y="2"/>
                  </a:cubicBezTo>
                  <a:cubicBezTo>
                    <a:pt x="72" y="3"/>
                    <a:pt x="72" y="3"/>
                    <a:pt x="71" y="3"/>
                  </a:cubicBezTo>
                  <a:cubicBezTo>
                    <a:pt x="70" y="3"/>
                    <a:pt x="69" y="3"/>
                    <a:pt x="68" y="4"/>
                  </a:cubicBezTo>
                  <a:cubicBezTo>
                    <a:pt x="66" y="4"/>
                    <a:pt x="63" y="5"/>
                    <a:pt x="61" y="6"/>
                  </a:cubicBezTo>
                  <a:cubicBezTo>
                    <a:pt x="52" y="7"/>
                    <a:pt x="42" y="10"/>
                    <a:pt x="35" y="17"/>
                  </a:cubicBezTo>
                  <a:cubicBezTo>
                    <a:pt x="27" y="21"/>
                    <a:pt x="20" y="27"/>
                    <a:pt x="15" y="34"/>
                  </a:cubicBezTo>
                  <a:cubicBezTo>
                    <a:pt x="9" y="42"/>
                    <a:pt x="5" y="51"/>
                    <a:pt x="4" y="61"/>
                  </a:cubicBezTo>
                  <a:cubicBezTo>
                    <a:pt x="0" y="70"/>
                    <a:pt x="0" y="80"/>
                    <a:pt x="2" y="89"/>
                  </a:cubicBezTo>
                  <a:lnTo>
                    <a:pt x="8" y="107"/>
                  </a:lnTo>
                  <a:cubicBezTo>
                    <a:pt x="13" y="118"/>
                    <a:pt x="20" y="128"/>
                    <a:pt x="31" y="135"/>
                  </a:cubicBezTo>
                  <a:cubicBezTo>
                    <a:pt x="36" y="138"/>
                    <a:pt x="42" y="142"/>
                    <a:pt x="48" y="145"/>
                  </a:cubicBezTo>
                  <a:cubicBezTo>
                    <a:pt x="53" y="147"/>
                    <a:pt x="57" y="148"/>
                    <a:pt x="62" y="148"/>
                  </a:cubicBezTo>
                  <a:lnTo>
                    <a:pt x="61" y="148"/>
                  </a:lnTo>
                  <a:cubicBezTo>
                    <a:pt x="61" y="149"/>
                    <a:pt x="61" y="149"/>
                    <a:pt x="62" y="149"/>
                  </a:cubicBezTo>
                  <a:lnTo>
                    <a:pt x="68" y="149"/>
                  </a:lnTo>
                  <a:cubicBezTo>
                    <a:pt x="71" y="149"/>
                    <a:pt x="74" y="150"/>
                    <a:pt x="77" y="150"/>
                  </a:cubicBezTo>
                  <a:cubicBezTo>
                    <a:pt x="80" y="150"/>
                    <a:pt x="82" y="149"/>
                    <a:pt x="86" y="149"/>
                  </a:cubicBezTo>
                  <a:lnTo>
                    <a:pt x="87" y="149"/>
                  </a:lnTo>
                  <a:cubicBezTo>
                    <a:pt x="89" y="148"/>
                    <a:pt x="90" y="148"/>
                    <a:pt x="91" y="148"/>
                  </a:cubicBezTo>
                  <a:cubicBezTo>
                    <a:pt x="94" y="147"/>
                    <a:pt x="97" y="147"/>
                    <a:pt x="100" y="146"/>
                  </a:cubicBezTo>
                  <a:cubicBezTo>
                    <a:pt x="110" y="144"/>
                    <a:pt x="118" y="141"/>
                    <a:pt x="127" y="134"/>
                  </a:cubicBezTo>
                  <a:cubicBezTo>
                    <a:pt x="134" y="130"/>
                    <a:pt x="141" y="124"/>
                    <a:pt x="146" y="115"/>
                  </a:cubicBezTo>
                  <a:cubicBezTo>
                    <a:pt x="153" y="108"/>
                    <a:pt x="156" y="98"/>
                    <a:pt x="157" y="89"/>
                  </a:cubicBezTo>
                  <a:cubicBezTo>
                    <a:pt x="160" y="80"/>
                    <a:pt x="160" y="70"/>
                    <a:pt x="158" y="60"/>
                  </a:cubicBezTo>
                  <a:cubicBezTo>
                    <a:pt x="156" y="54"/>
                    <a:pt x="154" y="48"/>
                    <a:pt x="152" y="42"/>
                  </a:cubicBezTo>
                  <a:cubicBezTo>
                    <a:pt x="146" y="31"/>
                    <a:pt x="139" y="23"/>
                    <a:pt x="130" y="16"/>
                  </a:cubicBezTo>
                  <a:cubicBezTo>
                    <a:pt x="130" y="16"/>
                    <a:pt x="129" y="14"/>
                    <a:pt x="129" y="14"/>
                  </a:cubicBezTo>
                  <a:cubicBezTo>
                    <a:pt x="123" y="11"/>
                    <a:pt x="117" y="8"/>
                    <a:pt x="112" y="5"/>
                  </a:cubicBezTo>
                  <a:lnTo>
                    <a:pt x="111" y="5"/>
                  </a:lnTo>
                  <a:cubicBezTo>
                    <a:pt x="108" y="4"/>
                    <a:pt x="104" y="4"/>
                    <a:pt x="102" y="3"/>
                  </a:cubicBezTo>
                  <a:cubicBezTo>
                    <a:pt x="99" y="3"/>
                    <a:pt x="96" y="2"/>
                    <a:pt x="9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1"/>
            <p:cNvSpPr/>
            <p:nvPr/>
          </p:nvSpPr>
          <p:spPr>
            <a:xfrm>
              <a:off x="-253013" y="1472741"/>
              <a:ext cx="45920" cy="14917"/>
            </a:xfrm>
            <a:custGeom>
              <a:avLst/>
              <a:gdLst/>
              <a:ahLst/>
              <a:cxnLst/>
              <a:rect l="l" t="t" r="r" b="b"/>
              <a:pathLst>
                <a:path w="942" h="306" extrusionOk="0">
                  <a:moveTo>
                    <a:pt x="75" y="1"/>
                  </a:moveTo>
                  <a:cubicBezTo>
                    <a:pt x="56" y="1"/>
                    <a:pt x="38" y="1"/>
                    <a:pt x="20" y="2"/>
                  </a:cubicBezTo>
                  <a:cubicBezTo>
                    <a:pt x="1" y="3"/>
                    <a:pt x="3" y="33"/>
                    <a:pt x="21" y="35"/>
                  </a:cubicBezTo>
                  <a:cubicBezTo>
                    <a:pt x="114" y="43"/>
                    <a:pt x="207" y="64"/>
                    <a:pt x="291" y="109"/>
                  </a:cubicBezTo>
                  <a:cubicBezTo>
                    <a:pt x="325" y="127"/>
                    <a:pt x="355" y="152"/>
                    <a:pt x="389" y="172"/>
                  </a:cubicBezTo>
                  <a:cubicBezTo>
                    <a:pt x="409" y="183"/>
                    <a:pt x="429" y="195"/>
                    <a:pt x="449" y="206"/>
                  </a:cubicBezTo>
                  <a:cubicBezTo>
                    <a:pt x="487" y="229"/>
                    <a:pt x="524" y="256"/>
                    <a:pt x="557" y="284"/>
                  </a:cubicBezTo>
                  <a:cubicBezTo>
                    <a:pt x="574" y="298"/>
                    <a:pt x="594" y="306"/>
                    <a:pt x="614" y="306"/>
                  </a:cubicBezTo>
                  <a:cubicBezTo>
                    <a:pt x="631" y="306"/>
                    <a:pt x="648" y="300"/>
                    <a:pt x="664" y="286"/>
                  </a:cubicBezTo>
                  <a:cubicBezTo>
                    <a:pt x="720" y="235"/>
                    <a:pt x="784" y="206"/>
                    <a:pt x="857" y="182"/>
                  </a:cubicBezTo>
                  <a:cubicBezTo>
                    <a:pt x="941" y="154"/>
                    <a:pt x="921" y="37"/>
                    <a:pt x="839" y="37"/>
                  </a:cubicBezTo>
                  <a:cubicBezTo>
                    <a:pt x="834" y="37"/>
                    <a:pt x="828" y="37"/>
                    <a:pt x="822" y="38"/>
                  </a:cubicBezTo>
                  <a:cubicBezTo>
                    <a:pt x="744" y="52"/>
                    <a:pt x="671" y="89"/>
                    <a:pt x="608" y="137"/>
                  </a:cubicBezTo>
                  <a:cubicBezTo>
                    <a:pt x="538" y="85"/>
                    <a:pt x="455" y="37"/>
                    <a:pt x="372" y="28"/>
                  </a:cubicBezTo>
                  <a:cubicBezTo>
                    <a:pt x="271" y="16"/>
                    <a:pt x="175" y="1"/>
                    <a:pt x="7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1"/>
            <p:cNvSpPr/>
            <p:nvPr/>
          </p:nvSpPr>
          <p:spPr>
            <a:xfrm>
              <a:off x="-232880" y="1455046"/>
              <a:ext cx="11066" cy="7653"/>
            </a:xfrm>
            <a:custGeom>
              <a:avLst/>
              <a:gdLst/>
              <a:ahLst/>
              <a:cxnLst/>
              <a:rect l="l" t="t" r="r" b="b"/>
              <a:pathLst>
                <a:path w="227" h="157" extrusionOk="0">
                  <a:moveTo>
                    <a:pt x="109" y="1"/>
                  </a:moveTo>
                  <a:cubicBezTo>
                    <a:pt x="97" y="2"/>
                    <a:pt x="84" y="4"/>
                    <a:pt x="72" y="7"/>
                  </a:cubicBezTo>
                  <a:cubicBezTo>
                    <a:pt x="69" y="7"/>
                    <a:pt x="67" y="8"/>
                    <a:pt x="65" y="9"/>
                  </a:cubicBezTo>
                  <a:cubicBezTo>
                    <a:pt x="63" y="9"/>
                    <a:pt x="61" y="9"/>
                    <a:pt x="60" y="10"/>
                  </a:cubicBezTo>
                  <a:cubicBezTo>
                    <a:pt x="54" y="13"/>
                    <a:pt x="48" y="15"/>
                    <a:pt x="43" y="17"/>
                  </a:cubicBezTo>
                  <a:cubicBezTo>
                    <a:pt x="33" y="22"/>
                    <a:pt x="26" y="28"/>
                    <a:pt x="19" y="37"/>
                  </a:cubicBezTo>
                  <a:cubicBezTo>
                    <a:pt x="7" y="50"/>
                    <a:pt x="1" y="68"/>
                    <a:pt x="1" y="87"/>
                  </a:cubicBezTo>
                  <a:cubicBezTo>
                    <a:pt x="1" y="99"/>
                    <a:pt x="4" y="110"/>
                    <a:pt x="10" y="121"/>
                  </a:cubicBezTo>
                  <a:cubicBezTo>
                    <a:pt x="15" y="129"/>
                    <a:pt x="21" y="135"/>
                    <a:pt x="29" y="140"/>
                  </a:cubicBezTo>
                  <a:cubicBezTo>
                    <a:pt x="36" y="146"/>
                    <a:pt x="44" y="150"/>
                    <a:pt x="53" y="152"/>
                  </a:cubicBezTo>
                  <a:cubicBezTo>
                    <a:pt x="58" y="153"/>
                    <a:pt x="63" y="154"/>
                    <a:pt x="68" y="154"/>
                  </a:cubicBezTo>
                  <a:cubicBezTo>
                    <a:pt x="71" y="154"/>
                    <a:pt x="74" y="154"/>
                    <a:pt x="77" y="153"/>
                  </a:cubicBezTo>
                  <a:lnTo>
                    <a:pt x="77" y="153"/>
                  </a:lnTo>
                  <a:cubicBezTo>
                    <a:pt x="75" y="154"/>
                    <a:pt x="74" y="155"/>
                    <a:pt x="72" y="156"/>
                  </a:cubicBezTo>
                  <a:cubicBezTo>
                    <a:pt x="78" y="156"/>
                    <a:pt x="85" y="155"/>
                    <a:pt x="91" y="155"/>
                  </a:cubicBezTo>
                  <a:cubicBezTo>
                    <a:pt x="93" y="154"/>
                    <a:pt x="94" y="154"/>
                    <a:pt x="95" y="154"/>
                  </a:cubicBezTo>
                  <a:cubicBezTo>
                    <a:pt x="105" y="153"/>
                    <a:pt x="114" y="152"/>
                    <a:pt x="122" y="152"/>
                  </a:cubicBezTo>
                  <a:cubicBezTo>
                    <a:pt x="125" y="152"/>
                    <a:pt x="128" y="152"/>
                    <a:pt x="131" y="152"/>
                  </a:cubicBezTo>
                  <a:cubicBezTo>
                    <a:pt x="137" y="152"/>
                    <a:pt x="144" y="153"/>
                    <a:pt x="151" y="153"/>
                  </a:cubicBezTo>
                  <a:cubicBezTo>
                    <a:pt x="161" y="153"/>
                    <a:pt x="172" y="150"/>
                    <a:pt x="180" y="146"/>
                  </a:cubicBezTo>
                  <a:cubicBezTo>
                    <a:pt x="190" y="143"/>
                    <a:pt x="197" y="136"/>
                    <a:pt x="204" y="129"/>
                  </a:cubicBezTo>
                  <a:cubicBezTo>
                    <a:pt x="217" y="117"/>
                    <a:pt x="226" y="94"/>
                    <a:pt x="224" y="76"/>
                  </a:cubicBezTo>
                  <a:cubicBezTo>
                    <a:pt x="223" y="56"/>
                    <a:pt x="217" y="36"/>
                    <a:pt x="201" y="23"/>
                  </a:cubicBezTo>
                  <a:cubicBezTo>
                    <a:pt x="196" y="19"/>
                    <a:pt x="192" y="15"/>
                    <a:pt x="186" y="11"/>
                  </a:cubicBezTo>
                  <a:cubicBezTo>
                    <a:pt x="179" y="8"/>
                    <a:pt x="171" y="5"/>
                    <a:pt x="163" y="3"/>
                  </a:cubicBezTo>
                  <a:lnTo>
                    <a:pt x="163" y="3"/>
                  </a:lnTo>
                  <a:cubicBezTo>
                    <a:pt x="166" y="4"/>
                    <a:pt x="168" y="4"/>
                    <a:pt x="168" y="4"/>
                  </a:cubicBezTo>
                  <a:cubicBezTo>
                    <a:pt x="169" y="4"/>
                    <a:pt x="164" y="3"/>
                    <a:pt x="158" y="3"/>
                  </a:cubicBezTo>
                  <a:lnTo>
                    <a:pt x="158" y="3"/>
                  </a:lnTo>
                  <a:cubicBezTo>
                    <a:pt x="157" y="3"/>
                    <a:pt x="156" y="2"/>
                    <a:pt x="155" y="2"/>
                  </a:cubicBezTo>
                  <a:lnTo>
                    <a:pt x="155" y="2"/>
                  </a:lnTo>
                  <a:cubicBezTo>
                    <a:pt x="150" y="2"/>
                    <a:pt x="145" y="1"/>
                    <a:pt x="14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1"/>
            <p:cNvSpPr/>
            <p:nvPr/>
          </p:nvSpPr>
          <p:spPr>
            <a:xfrm>
              <a:off x="-203583" y="1438471"/>
              <a:ext cx="28469" cy="22278"/>
            </a:xfrm>
            <a:custGeom>
              <a:avLst/>
              <a:gdLst/>
              <a:ahLst/>
              <a:cxnLst/>
              <a:rect l="l" t="t" r="r" b="b"/>
              <a:pathLst>
                <a:path w="584" h="457" extrusionOk="0">
                  <a:moveTo>
                    <a:pt x="329" y="0"/>
                  </a:moveTo>
                  <a:cubicBezTo>
                    <a:pt x="251" y="0"/>
                    <a:pt x="174" y="20"/>
                    <a:pt x="106" y="62"/>
                  </a:cubicBezTo>
                  <a:cubicBezTo>
                    <a:pt x="59" y="91"/>
                    <a:pt x="21" y="139"/>
                    <a:pt x="10" y="194"/>
                  </a:cubicBezTo>
                  <a:cubicBezTo>
                    <a:pt x="0" y="234"/>
                    <a:pt x="8" y="278"/>
                    <a:pt x="17" y="317"/>
                  </a:cubicBezTo>
                  <a:cubicBezTo>
                    <a:pt x="30" y="367"/>
                    <a:pt x="41" y="413"/>
                    <a:pt x="80" y="450"/>
                  </a:cubicBezTo>
                  <a:cubicBezTo>
                    <a:pt x="85" y="454"/>
                    <a:pt x="89" y="456"/>
                    <a:pt x="94" y="456"/>
                  </a:cubicBezTo>
                  <a:cubicBezTo>
                    <a:pt x="108" y="456"/>
                    <a:pt x="120" y="436"/>
                    <a:pt x="107" y="422"/>
                  </a:cubicBezTo>
                  <a:cubicBezTo>
                    <a:pt x="83" y="396"/>
                    <a:pt x="63" y="355"/>
                    <a:pt x="71" y="318"/>
                  </a:cubicBezTo>
                  <a:cubicBezTo>
                    <a:pt x="77" y="284"/>
                    <a:pt x="102" y="263"/>
                    <a:pt x="127" y="241"/>
                  </a:cubicBezTo>
                  <a:cubicBezTo>
                    <a:pt x="144" y="228"/>
                    <a:pt x="159" y="214"/>
                    <a:pt x="177" y="201"/>
                  </a:cubicBezTo>
                  <a:cubicBezTo>
                    <a:pt x="193" y="191"/>
                    <a:pt x="208" y="181"/>
                    <a:pt x="227" y="174"/>
                  </a:cubicBezTo>
                  <a:cubicBezTo>
                    <a:pt x="231" y="173"/>
                    <a:pt x="236" y="171"/>
                    <a:pt x="240" y="170"/>
                  </a:cubicBezTo>
                  <a:cubicBezTo>
                    <a:pt x="241" y="169"/>
                    <a:pt x="243" y="169"/>
                    <a:pt x="245" y="168"/>
                  </a:cubicBezTo>
                  <a:cubicBezTo>
                    <a:pt x="248" y="167"/>
                    <a:pt x="251" y="166"/>
                    <a:pt x="252" y="166"/>
                  </a:cubicBezTo>
                  <a:cubicBezTo>
                    <a:pt x="259" y="165"/>
                    <a:pt x="264" y="163"/>
                    <a:pt x="269" y="162"/>
                  </a:cubicBezTo>
                  <a:cubicBezTo>
                    <a:pt x="279" y="160"/>
                    <a:pt x="288" y="159"/>
                    <a:pt x="299" y="158"/>
                  </a:cubicBezTo>
                  <a:cubicBezTo>
                    <a:pt x="303" y="158"/>
                    <a:pt x="307" y="157"/>
                    <a:pt x="311" y="157"/>
                  </a:cubicBezTo>
                  <a:cubicBezTo>
                    <a:pt x="313" y="157"/>
                    <a:pt x="322" y="157"/>
                    <a:pt x="323" y="158"/>
                  </a:cubicBezTo>
                  <a:cubicBezTo>
                    <a:pt x="381" y="160"/>
                    <a:pt x="432" y="178"/>
                    <a:pt x="487" y="193"/>
                  </a:cubicBezTo>
                  <a:cubicBezTo>
                    <a:pt x="491" y="194"/>
                    <a:pt x="496" y="195"/>
                    <a:pt x="501" y="195"/>
                  </a:cubicBezTo>
                  <a:cubicBezTo>
                    <a:pt x="534" y="195"/>
                    <a:pt x="564" y="166"/>
                    <a:pt x="572" y="136"/>
                  </a:cubicBezTo>
                  <a:cubicBezTo>
                    <a:pt x="583" y="98"/>
                    <a:pt x="563" y="59"/>
                    <a:pt x="528" y="44"/>
                  </a:cubicBezTo>
                  <a:cubicBezTo>
                    <a:pt x="465" y="15"/>
                    <a:pt x="397" y="0"/>
                    <a:pt x="329"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1"/>
            <p:cNvSpPr/>
            <p:nvPr/>
          </p:nvSpPr>
          <p:spPr>
            <a:xfrm>
              <a:off x="-166632" y="1460993"/>
              <a:ext cx="24764" cy="11309"/>
            </a:xfrm>
            <a:custGeom>
              <a:avLst/>
              <a:gdLst/>
              <a:ahLst/>
              <a:cxnLst/>
              <a:rect l="l" t="t" r="r" b="b"/>
              <a:pathLst>
                <a:path w="508" h="232" extrusionOk="0">
                  <a:moveTo>
                    <a:pt x="222" y="0"/>
                  </a:moveTo>
                  <a:cubicBezTo>
                    <a:pt x="197" y="0"/>
                    <a:pt x="172" y="4"/>
                    <a:pt x="145" y="10"/>
                  </a:cubicBezTo>
                  <a:cubicBezTo>
                    <a:pt x="114" y="19"/>
                    <a:pt x="79" y="29"/>
                    <a:pt x="56" y="52"/>
                  </a:cubicBezTo>
                  <a:cubicBezTo>
                    <a:pt x="35" y="73"/>
                    <a:pt x="28" y="101"/>
                    <a:pt x="12" y="124"/>
                  </a:cubicBezTo>
                  <a:cubicBezTo>
                    <a:pt x="0" y="141"/>
                    <a:pt x="9" y="168"/>
                    <a:pt x="30" y="168"/>
                  </a:cubicBezTo>
                  <a:cubicBezTo>
                    <a:pt x="33" y="168"/>
                    <a:pt x="36" y="168"/>
                    <a:pt x="40" y="167"/>
                  </a:cubicBezTo>
                  <a:cubicBezTo>
                    <a:pt x="45" y="166"/>
                    <a:pt x="50" y="165"/>
                    <a:pt x="55" y="165"/>
                  </a:cubicBezTo>
                  <a:cubicBezTo>
                    <a:pt x="61" y="165"/>
                    <a:pt x="66" y="166"/>
                    <a:pt x="71" y="167"/>
                  </a:cubicBezTo>
                  <a:cubicBezTo>
                    <a:pt x="86" y="168"/>
                    <a:pt x="99" y="169"/>
                    <a:pt x="114" y="169"/>
                  </a:cubicBezTo>
                  <a:cubicBezTo>
                    <a:pt x="126" y="169"/>
                    <a:pt x="136" y="166"/>
                    <a:pt x="147" y="165"/>
                  </a:cubicBezTo>
                  <a:cubicBezTo>
                    <a:pt x="156" y="164"/>
                    <a:pt x="167" y="163"/>
                    <a:pt x="176" y="162"/>
                  </a:cubicBezTo>
                  <a:lnTo>
                    <a:pt x="189" y="162"/>
                  </a:lnTo>
                  <a:cubicBezTo>
                    <a:pt x="204" y="162"/>
                    <a:pt x="219" y="162"/>
                    <a:pt x="235" y="163"/>
                  </a:cubicBezTo>
                  <a:cubicBezTo>
                    <a:pt x="238" y="163"/>
                    <a:pt x="242" y="164"/>
                    <a:pt x="244" y="164"/>
                  </a:cubicBezTo>
                  <a:cubicBezTo>
                    <a:pt x="251" y="165"/>
                    <a:pt x="257" y="166"/>
                    <a:pt x="263" y="168"/>
                  </a:cubicBezTo>
                  <a:cubicBezTo>
                    <a:pt x="270" y="169"/>
                    <a:pt x="276" y="171"/>
                    <a:pt x="282" y="173"/>
                  </a:cubicBezTo>
                  <a:cubicBezTo>
                    <a:pt x="284" y="173"/>
                    <a:pt x="293" y="176"/>
                    <a:pt x="296" y="178"/>
                  </a:cubicBezTo>
                  <a:cubicBezTo>
                    <a:pt x="306" y="183"/>
                    <a:pt x="317" y="188"/>
                    <a:pt x="326" y="193"/>
                  </a:cubicBezTo>
                  <a:cubicBezTo>
                    <a:pt x="337" y="198"/>
                    <a:pt x="346" y="205"/>
                    <a:pt x="357" y="211"/>
                  </a:cubicBezTo>
                  <a:cubicBezTo>
                    <a:pt x="377" y="224"/>
                    <a:pt x="401" y="232"/>
                    <a:pt x="425" y="232"/>
                  </a:cubicBezTo>
                  <a:cubicBezTo>
                    <a:pt x="430" y="232"/>
                    <a:pt x="434" y="231"/>
                    <a:pt x="439" y="231"/>
                  </a:cubicBezTo>
                  <a:cubicBezTo>
                    <a:pt x="453" y="229"/>
                    <a:pt x="468" y="221"/>
                    <a:pt x="478" y="210"/>
                  </a:cubicBezTo>
                  <a:lnTo>
                    <a:pt x="486" y="196"/>
                  </a:lnTo>
                  <a:cubicBezTo>
                    <a:pt x="490" y="187"/>
                    <a:pt x="492" y="177"/>
                    <a:pt x="491" y="167"/>
                  </a:cubicBezTo>
                  <a:cubicBezTo>
                    <a:pt x="508" y="108"/>
                    <a:pt x="421" y="54"/>
                    <a:pt x="376" y="34"/>
                  </a:cubicBezTo>
                  <a:cubicBezTo>
                    <a:pt x="344" y="21"/>
                    <a:pt x="312" y="9"/>
                    <a:pt x="278" y="5"/>
                  </a:cubicBezTo>
                  <a:cubicBezTo>
                    <a:pt x="259" y="2"/>
                    <a:pt x="240" y="0"/>
                    <a:pt x="22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1"/>
            <p:cNvSpPr/>
            <p:nvPr/>
          </p:nvSpPr>
          <p:spPr>
            <a:xfrm>
              <a:off x="-142064" y="1473423"/>
              <a:ext cx="4046" cy="4241"/>
            </a:xfrm>
            <a:custGeom>
              <a:avLst/>
              <a:gdLst/>
              <a:ahLst/>
              <a:cxnLst/>
              <a:rect l="l" t="t" r="r" b="b"/>
              <a:pathLst>
                <a:path w="83" h="87" extrusionOk="0">
                  <a:moveTo>
                    <a:pt x="33" y="0"/>
                  </a:moveTo>
                  <a:cubicBezTo>
                    <a:pt x="31" y="0"/>
                    <a:pt x="29" y="1"/>
                    <a:pt x="27" y="1"/>
                  </a:cubicBezTo>
                  <a:cubicBezTo>
                    <a:pt x="23" y="2"/>
                    <a:pt x="19" y="3"/>
                    <a:pt x="16" y="6"/>
                  </a:cubicBezTo>
                  <a:lnTo>
                    <a:pt x="9" y="12"/>
                  </a:lnTo>
                  <a:cubicBezTo>
                    <a:pt x="5" y="16"/>
                    <a:pt x="3" y="21"/>
                    <a:pt x="2" y="27"/>
                  </a:cubicBezTo>
                  <a:cubicBezTo>
                    <a:pt x="2" y="29"/>
                    <a:pt x="1" y="33"/>
                    <a:pt x="1" y="36"/>
                  </a:cubicBezTo>
                  <a:cubicBezTo>
                    <a:pt x="2" y="42"/>
                    <a:pt x="3" y="47"/>
                    <a:pt x="6" y="51"/>
                  </a:cubicBezTo>
                  <a:cubicBezTo>
                    <a:pt x="11" y="59"/>
                    <a:pt x="17" y="66"/>
                    <a:pt x="21" y="74"/>
                  </a:cubicBezTo>
                  <a:cubicBezTo>
                    <a:pt x="23" y="76"/>
                    <a:pt x="25" y="78"/>
                    <a:pt x="27" y="80"/>
                  </a:cubicBezTo>
                  <a:cubicBezTo>
                    <a:pt x="30" y="83"/>
                    <a:pt x="34" y="84"/>
                    <a:pt x="39" y="85"/>
                  </a:cubicBezTo>
                  <a:cubicBezTo>
                    <a:pt x="41" y="86"/>
                    <a:pt x="43" y="87"/>
                    <a:pt x="45" y="87"/>
                  </a:cubicBezTo>
                  <a:cubicBezTo>
                    <a:pt x="46" y="87"/>
                    <a:pt x="47" y="86"/>
                    <a:pt x="48" y="86"/>
                  </a:cubicBezTo>
                  <a:cubicBezTo>
                    <a:pt x="49" y="86"/>
                    <a:pt x="50" y="87"/>
                    <a:pt x="51" y="87"/>
                  </a:cubicBezTo>
                  <a:cubicBezTo>
                    <a:pt x="55" y="87"/>
                    <a:pt x="58" y="86"/>
                    <a:pt x="61" y="84"/>
                  </a:cubicBezTo>
                  <a:cubicBezTo>
                    <a:pt x="64" y="83"/>
                    <a:pt x="67" y="81"/>
                    <a:pt x="69" y="80"/>
                  </a:cubicBezTo>
                  <a:cubicBezTo>
                    <a:pt x="73" y="77"/>
                    <a:pt x="76" y="72"/>
                    <a:pt x="79" y="67"/>
                  </a:cubicBezTo>
                  <a:cubicBezTo>
                    <a:pt x="82" y="67"/>
                    <a:pt x="83" y="64"/>
                    <a:pt x="82" y="59"/>
                  </a:cubicBezTo>
                  <a:cubicBezTo>
                    <a:pt x="83" y="53"/>
                    <a:pt x="83" y="46"/>
                    <a:pt x="81" y="41"/>
                  </a:cubicBezTo>
                  <a:cubicBezTo>
                    <a:pt x="79" y="37"/>
                    <a:pt x="76" y="34"/>
                    <a:pt x="74" y="30"/>
                  </a:cubicBezTo>
                  <a:cubicBezTo>
                    <a:pt x="73" y="29"/>
                    <a:pt x="71" y="27"/>
                    <a:pt x="70" y="25"/>
                  </a:cubicBezTo>
                  <a:cubicBezTo>
                    <a:pt x="67" y="22"/>
                    <a:pt x="64" y="19"/>
                    <a:pt x="61" y="15"/>
                  </a:cubicBezTo>
                  <a:cubicBezTo>
                    <a:pt x="59" y="12"/>
                    <a:pt x="55" y="8"/>
                    <a:pt x="52" y="6"/>
                  </a:cubicBezTo>
                  <a:cubicBezTo>
                    <a:pt x="48" y="4"/>
                    <a:pt x="45" y="2"/>
                    <a:pt x="40" y="1"/>
                  </a:cubicBezTo>
                  <a:cubicBezTo>
                    <a:pt x="38" y="1"/>
                    <a:pt x="36" y="0"/>
                    <a:pt x="3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1"/>
            <p:cNvSpPr/>
            <p:nvPr/>
          </p:nvSpPr>
          <p:spPr>
            <a:xfrm>
              <a:off x="-164634" y="1490339"/>
              <a:ext cx="31247" cy="19938"/>
            </a:xfrm>
            <a:custGeom>
              <a:avLst/>
              <a:gdLst/>
              <a:ahLst/>
              <a:cxnLst/>
              <a:rect l="l" t="t" r="r" b="b"/>
              <a:pathLst>
                <a:path w="641" h="409" extrusionOk="0">
                  <a:moveTo>
                    <a:pt x="216" y="1"/>
                  </a:moveTo>
                  <a:cubicBezTo>
                    <a:pt x="144" y="1"/>
                    <a:pt x="72" y="19"/>
                    <a:pt x="15" y="58"/>
                  </a:cubicBezTo>
                  <a:cubicBezTo>
                    <a:pt x="1" y="68"/>
                    <a:pt x="5" y="95"/>
                    <a:pt x="24" y="96"/>
                  </a:cubicBezTo>
                  <a:cubicBezTo>
                    <a:pt x="54" y="98"/>
                    <a:pt x="85" y="98"/>
                    <a:pt x="116" y="100"/>
                  </a:cubicBezTo>
                  <a:cubicBezTo>
                    <a:pt x="165" y="105"/>
                    <a:pt x="215" y="118"/>
                    <a:pt x="260" y="137"/>
                  </a:cubicBezTo>
                  <a:cubicBezTo>
                    <a:pt x="299" y="153"/>
                    <a:pt x="346" y="181"/>
                    <a:pt x="375" y="204"/>
                  </a:cubicBezTo>
                  <a:cubicBezTo>
                    <a:pt x="403" y="229"/>
                    <a:pt x="425" y="256"/>
                    <a:pt x="447" y="287"/>
                  </a:cubicBezTo>
                  <a:cubicBezTo>
                    <a:pt x="470" y="320"/>
                    <a:pt x="484" y="359"/>
                    <a:pt x="512" y="387"/>
                  </a:cubicBezTo>
                  <a:cubicBezTo>
                    <a:pt x="527" y="402"/>
                    <a:pt x="546" y="408"/>
                    <a:pt x="564" y="408"/>
                  </a:cubicBezTo>
                  <a:cubicBezTo>
                    <a:pt x="603" y="408"/>
                    <a:pt x="640" y="380"/>
                    <a:pt x="640" y="336"/>
                  </a:cubicBezTo>
                  <a:cubicBezTo>
                    <a:pt x="640" y="272"/>
                    <a:pt x="596" y="209"/>
                    <a:pt x="556" y="162"/>
                  </a:cubicBezTo>
                  <a:cubicBezTo>
                    <a:pt x="516" y="117"/>
                    <a:pt x="466" y="78"/>
                    <a:pt x="413" y="49"/>
                  </a:cubicBezTo>
                  <a:cubicBezTo>
                    <a:pt x="357" y="18"/>
                    <a:pt x="286" y="1"/>
                    <a:pt x="21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1"/>
            <p:cNvSpPr/>
            <p:nvPr/>
          </p:nvSpPr>
          <p:spPr>
            <a:xfrm>
              <a:off x="-79569" y="1492776"/>
              <a:ext cx="10237" cy="13601"/>
            </a:xfrm>
            <a:custGeom>
              <a:avLst/>
              <a:gdLst/>
              <a:ahLst/>
              <a:cxnLst/>
              <a:rect l="l" t="t" r="r" b="b"/>
              <a:pathLst>
                <a:path w="210" h="279" extrusionOk="0">
                  <a:moveTo>
                    <a:pt x="68" y="0"/>
                  </a:moveTo>
                  <a:cubicBezTo>
                    <a:pt x="58" y="0"/>
                    <a:pt x="48" y="2"/>
                    <a:pt x="38" y="6"/>
                  </a:cubicBezTo>
                  <a:cubicBezTo>
                    <a:pt x="18" y="7"/>
                    <a:pt x="0" y="26"/>
                    <a:pt x="9" y="47"/>
                  </a:cubicBezTo>
                  <a:cubicBezTo>
                    <a:pt x="2" y="70"/>
                    <a:pt x="4" y="91"/>
                    <a:pt x="16" y="110"/>
                  </a:cubicBezTo>
                  <a:cubicBezTo>
                    <a:pt x="17" y="112"/>
                    <a:pt x="19" y="115"/>
                    <a:pt x="20" y="117"/>
                  </a:cubicBezTo>
                  <a:cubicBezTo>
                    <a:pt x="21" y="119"/>
                    <a:pt x="22" y="121"/>
                    <a:pt x="23" y="122"/>
                  </a:cubicBezTo>
                  <a:cubicBezTo>
                    <a:pt x="29" y="132"/>
                    <a:pt x="34" y="143"/>
                    <a:pt x="38" y="153"/>
                  </a:cubicBezTo>
                  <a:cubicBezTo>
                    <a:pt x="41" y="164"/>
                    <a:pt x="44" y="174"/>
                    <a:pt x="46" y="186"/>
                  </a:cubicBezTo>
                  <a:cubicBezTo>
                    <a:pt x="48" y="187"/>
                    <a:pt x="48" y="188"/>
                    <a:pt x="48" y="190"/>
                  </a:cubicBezTo>
                  <a:cubicBezTo>
                    <a:pt x="50" y="206"/>
                    <a:pt x="54" y="221"/>
                    <a:pt x="60" y="236"/>
                  </a:cubicBezTo>
                  <a:cubicBezTo>
                    <a:pt x="70" y="258"/>
                    <a:pt x="95" y="277"/>
                    <a:pt x="119" y="277"/>
                  </a:cubicBezTo>
                  <a:lnTo>
                    <a:pt x="132" y="278"/>
                  </a:lnTo>
                  <a:lnTo>
                    <a:pt x="145" y="275"/>
                  </a:lnTo>
                  <a:cubicBezTo>
                    <a:pt x="190" y="248"/>
                    <a:pt x="209" y="215"/>
                    <a:pt x="202" y="180"/>
                  </a:cubicBezTo>
                  <a:cubicBezTo>
                    <a:pt x="201" y="179"/>
                    <a:pt x="201" y="176"/>
                    <a:pt x="201" y="175"/>
                  </a:cubicBezTo>
                  <a:cubicBezTo>
                    <a:pt x="194" y="143"/>
                    <a:pt x="185" y="113"/>
                    <a:pt x="169" y="84"/>
                  </a:cubicBezTo>
                  <a:cubicBezTo>
                    <a:pt x="162" y="70"/>
                    <a:pt x="154" y="57"/>
                    <a:pt x="144" y="46"/>
                  </a:cubicBezTo>
                  <a:cubicBezTo>
                    <a:pt x="127" y="25"/>
                    <a:pt x="109" y="6"/>
                    <a:pt x="81" y="1"/>
                  </a:cubicBezTo>
                  <a:cubicBezTo>
                    <a:pt x="77" y="0"/>
                    <a:pt x="72" y="0"/>
                    <a:pt x="6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1"/>
            <p:cNvSpPr/>
            <p:nvPr/>
          </p:nvSpPr>
          <p:spPr>
            <a:xfrm>
              <a:off x="-70015" y="1500332"/>
              <a:ext cx="244" cy="1024"/>
            </a:xfrm>
            <a:custGeom>
              <a:avLst/>
              <a:gdLst/>
              <a:ahLst/>
              <a:cxnLst/>
              <a:rect l="l" t="t" r="r" b="b"/>
              <a:pathLst>
                <a:path w="5" h="21" extrusionOk="0">
                  <a:moveTo>
                    <a:pt x="1" y="0"/>
                  </a:moveTo>
                  <a:cubicBezTo>
                    <a:pt x="1" y="2"/>
                    <a:pt x="1" y="3"/>
                    <a:pt x="1" y="4"/>
                  </a:cubicBezTo>
                  <a:lnTo>
                    <a:pt x="1" y="4"/>
                  </a:lnTo>
                  <a:cubicBezTo>
                    <a:pt x="1" y="2"/>
                    <a:pt x="1" y="1"/>
                    <a:pt x="1" y="0"/>
                  </a:cubicBezTo>
                  <a:close/>
                  <a:moveTo>
                    <a:pt x="1" y="4"/>
                  </a:moveTo>
                  <a:cubicBezTo>
                    <a:pt x="2" y="9"/>
                    <a:pt x="3" y="15"/>
                    <a:pt x="5" y="20"/>
                  </a:cubicBezTo>
                  <a:cubicBezTo>
                    <a:pt x="4" y="15"/>
                    <a:pt x="2" y="10"/>
                    <a:pt x="1" y="4"/>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1"/>
            <p:cNvSpPr/>
            <p:nvPr/>
          </p:nvSpPr>
          <p:spPr>
            <a:xfrm>
              <a:off x="-99068" y="1497310"/>
              <a:ext cx="9847" cy="15307"/>
            </a:xfrm>
            <a:custGeom>
              <a:avLst/>
              <a:gdLst/>
              <a:ahLst/>
              <a:cxnLst/>
              <a:rect l="l" t="t" r="r" b="b"/>
              <a:pathLst>
                <a:path w="202" h="314" extrusionOk="0">
                  <a:moveTo>
                    <a:pt x="30" y="1"/>
                  </a:moveTo>
                  <a:cubicBezTo>
                    <a:pt x="10" y="1"/>
                    <a:pt x="0" y="31"/>
                    <a:pt x="18" y="45"/>
                  </a:cubicBezTo>
                  <a:cubicBezTo>
                    <a:pt x="35" y="56"/>
                    <a:pt x="47" y="73"/>
                    <a:pt x="58" y="90"/>
                  </a:cubicBezTo>
                  <a:cubicBezTo>
                    <a:pt x="61" y="95"/>
                    <a:pt x="62" y="96"/>
                    <a:pt x="65" y="104"/>
                  </a:cubicBezTo>
                  <a:cubicBezTo>
                    <a:pt x="66" y="107"/>
                    <a:pt x="67" y="109"/>
                    <a:pt x="68" y="112"/>
                  </a:cubicBezTo>
                  <a:cubicBezTo>
                    <a:pt x="68" y="111"/>
                    <a:pt x="68" y="111"/>
                    <a:pt x="68" y="111"/>
                  </a:cubicBezTo>
                  <a:lnTo>
                    <a:pt x="68" y="111"/>
                  </a:lnTo>
                  <a:cubicBezTo>
                    <a:pt x="68" y="111"/>
                    <a:pt x="68" y="112"/>
                    <a:pt x="70" y="116"/>
                  </a:cubicBezTo>
                  <a:cubicBezTo>
                    <a:pt x="75" y="129"/>
                    <a:pt x="74" y="124"/>
                    <a:pt x="68" y="143"/>
                  </a:cubicBezTo>
                  <a:cubicBezTo>
                    <a:pt x="65" y="155"/>
                    <a:pt x="62" y="166"/>
                    <a:pt x="61" y="178"/>
                  </a:cubicBezTo>
                  <a:cubicBezTo>
                    <a:pt x="60" y="183"/>
                    <a:pt x="59" y="190"/>
                    <a:pt x="58" y="196"/>
                  </a:cubicBezTo>
                  <a:cubicBezTo>
                    <a:pt x="55" y="204"/>
                    <a:pt x="53" y="214"/>
                    <a:pt x="49" y="222"/>
                  </a:cubicBezTo>
                  <a:cubicBezTo>
                    <a:pt x="43" y="240"/>
                    <a:pt x="52" y="266"/>
                    <a:pt x="61" y="281"/>
                  </a:cubicBezTo>
                  <a:cubicBezTo>
                    <a:pt x="71" y="296"/>
                    <a:pt x="90" y="310"/>
                    <a:pt x="109" y="312"/>
                  </a:cubicBezTo>
                  <a:cubicBezTo>
                    <a:pt x="115" y="313"/>
                    <a:pt x="120" y="314"/>
                    <a:pt x="125" y="314"/>
                  </a:cubicBezTo>
                  <a:cubicBezTo>
                    <a:pt x="141" y="314"/>
                    <a:pt x="156" y="310"/>
                    <a:pt x="168" y="301"/>
                  </a:cubicBezTo>
                  <a:cubicBezTo>
                    <a:pt x="182" y="290"/>
                    <a:pt x="199" y="271"/>
                    <a:pt x="200" y="253"/>
                  </a:cubicBezTo>
                  <a:cubicBezTo>
                    <a:pt x="200" y="239"/>
                    <a:pt x="202" y="231"/>
                    <a:pt x="202" y="218"/>
                  </a:cubicBezTo>
                  <a:cubicBezTo>
                    <a:pt x="201" y="197"/>
                    <a:pt x="202" y="193"/>
                    <a:pt x="198" y="177"/>
                  </a:cubicBezTo>
                  <a:cubicBezTo>
                    <a:pt x="191" y="146"/>
                    <a:pt x="175" y="122"/>
                    <a:pt x="152" y="103"/>
                  </a:cubicBezTo>
                  <a:cubicBezTo>
                    <a:pt x="127" y="58"/>
                    <a:pt x="87" y="23"/>
                    <a:pt x="39" y="3"/>
                  </a:cubicBezTo>
                  <a:cubicBezTo>
                    <a:pt x="36" y="1"/>
                    <a:pt x="33" y="1"/>
                    <a:pt x="3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1"/>
            <p:cNvSpPr/>
            <p:nvPr/>
          </p:nvSpPr>
          <p:spPr>
            <a:xfrm>
              <a:off x="-123930" y="1456411"/>
              <a:ext cx="22521" cy="19450"/>
            </a:xfrm>
            <a:custGeom>
              <a:avLst/>
              <a:gdLst/>
              <a:ahLst/>
              <a:cxnLst/>
              <a:rect l="l" t="t" r="r" b="b"/>
              <a:pathLst>
                <a:path w="462" h="399" extrusionOk="0">
                  <a:moveTo>
                    <a:pt x="46" y="0"/>
                  </a:moveTo>
                  <a:cubicBezTo>
                    <a:pt x="39" y="0"/>
                    <a:pt x="33" y="1"/>
                    <a:pt x="26" y="1"/>
                  </a:cubicBezTo>
                  <a:cubicBezTo>
                    <a:pt x="6" y="3"/>
                    <a:pt x="1" y="31"/>
                    <a:pt x="15" y="41"/>
                  </a:cubicBezTo>
                  <a:cubicBezTo>
                    <a:pt x="31" y="53"/>
                    <a:pt x="46" y="65"/>
                    <a:pt x="62" y="76"/>
                  </a:cubicBezTo>
                  <a:cubicBezTo>
                    <a:pt x="72" y="84"/>
                    <a:pt x="83" y="94"/>
                    <a:pt x="93" y="102"/>
                  </a:cubicBezTo>
                  <a:cubicBezTo>
                    <a:pt x="109" y="115"/>
                    <a:pt x="123" y="129"/>
                    <a:pt x="134" y="145"/>
                  </a:cubicBezTo>
                  <a:cubicBezTo>
                    <a:pt x="160" y="183"/>
                    <a:pt x="173" y="229"/>
                    <a:pt x="201" y="266"/>
                  </a:cubicBezTo>
                  <a:cubicBezTo>
                    <a:pt x="213" y="283"/>
                    <a:pt x="228" y="298"/>
                    <a:pt x="244" y="309"/>
                  </a:cubicBezTo>
                  <a:cubicBezTo>
                    <a:pt x="257" y="318"/>
                    <a:pt x="268" y="322"/>
                    <a:pt x="283" y="322"/>
                  </a:cubicBezTo>
                  <a:cubicBezTo>
                    <a:pt x="286" y="322"/>
                    <a:pt x="289" y="322"/>
                    <a:pt x="293" y="322"/>
                  </a:cubicBezTo>
                  <a:cubicBezTo>
                    <a:pt x="298" y="321"/>
                    <a:pt x="302" y="321"/>
                    <a:pt x="306" y="321"/>
                  </a:cubicBezTo>
                  <a:cubicBezTo>
                    <a:pt x="311" y="321"/>
                    <a:pt x="316" y="321"/>
                    <a:pt x="323" y="324"/>
                  </a:cubicBezTo>
                  <a:cubicBezTo>
                    <a:pt x="342" y="330"/>
                    <a:pt x="362" y="336"/>
                    <a:pt x="380" y="348"/>
                  </a:cubicBezTo>
                  <a:cubicBezTo>
                    <a:pt x="397" y="360"/>
                    <a:pt x="401" y="375"/>
                    <a:pt x="413" y="390"/>
                  </a:cubicBezTo>
                  <a:cubicBezTo>
                    <a:pt x="418" y="395"/>
                    <a:pt x="426" y="398"/>
                    <a:pt x="433" y="398"/>
                  </a:cubicBezTo>
                  <a:cubicBezTo>
                    <a:pt x="442" y="398"/>
                    <a:pt x="450" y="394"/>
                    <a:pt x="451" y="385"/>
                  </a:cubicBezTo>
                  <a:cubicBezTo>
                    <a:pt x="462" y="330"/>
                    <a:pt x="395" y="296"/>
                    <a:pt x="354" y="281"/>
                  </a:cubicBezTo>
                  <a:cubicBezTo>
                    <a:pt x="349" y="279"/>
                    <a:pt x="345" y="278"/>
                    <a:pt x="341" y="275"/>
                  </a:cubicBezTo>
                  <a:cubicBezTo>
                    <a:pt x="323" y="269"/>
                    <a:pt x="330" y="270"/>
                    <a:pt x="317" y="251"/>
                  </a:cubicBezTo>
                  <a:cubicBezTo>
                    <a:pt x="308" y="242"/>
                    <a:pt x="297" y="236"/>
                    <a:pt x="288" y="227"/>
                  </a:cubicBezTo>
                  <a:cubicBezTo>
                    <a:pt x="276" y="215"/>
                    <a:pt x="267" y="200"/>
                    <a:pt x="260" y="185"/>
                  </a:cubicBezTo>
                  <a:cubicBezTo>
                    <a:pt x="236" y="141"/>
                    <a:pt x="215" y="98"/>
                    <a:pt x="178" y="62"/>
                  </a:cubicBezTo>
                  <a:cubicBezTo>
                    <a:pt x="160" y="44"/>
                    <a:pt x="139" y="28"/>
                    <a:pt x="116" y="17"/>
                  </a:cubicBezTo>
                  <a:cubicBezTo>
                    <a:pt x="91" y="5"/>
                    <a:pt x="70" y="0"/>
                    <a:pt x="46"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1"/>
            <p:cNvSpPr/>
            <p:nvPr/>
          </p:nvSpPr>
          <p:spPr>
            <a:xfrm>
              <a:off x="-134215" y="1479029"/>
              <a:ext cx="12138" cy="10822"/>
            </a:xfrm>
            <a:custGeom>
              <a:avLst/>
              <a:gdLst/>
              <a:ahLst/>
              <a:cxnLst/>
              <a:rect l="l" t="t" r="r" b="b"/>
              <a:pathLst>
                <a:path w="249" h="222" extrusionOk="0">
                  <a:moveTo>
                    <a:pt x="175" y="0"/>
                  </a:moveTo>
                  <a:cubicBezTo>
                    <a:pt x="143" y="0"/>
                    <a:pt x="123" y="9"/>
                    <a:pt x="96" y="25"/>
                  </a:cubicBezTo>
                  <a:cubicBezTo>
                    <a:pt x="81" y="33"/>
                    <a:pt x="66" y="49"/>
                    <a:pt x="54" y="60"/>
                  </a:cubicBezTo>
                  <a:cubicBezTo>
                    <a:pt x="48" y="66"/>
                    <a:pt x="43" y="72"/>
                    <a:pt x="37" y="78"/>
                  </a:cubicBezTo>
                  <a:cubicBezTo>
                    <a:pt x="24" y="94"/>
                    <a:pt x="13" y="108"/>
                    <a:pt x="8" y="128"/>
                  </a:cubicBezTo>
                  <a:cubicBezTo>
                    <a:pt x="5" y="140"/>
                    <a:pt x="1" y="158"/>
                    <a:pt x="3" y="171"/>
                  </a:cubicBezTo>
                  <a:cubicBezTo>
                    <a:pt x="5" y="178"/>
                    <a:pt x="7" y="184"/>
                    <a:pt x="10" y="191"/>
                  </a:cubicBezTo>
                  <a:cubicBezTo>
                    <a:pt x="12" y="207"/>
                    <a:pt x="26" y="221"/>
                    <a:pt x="42" y="221"/>
                  </a:cubicBezTo>
                  <a:cubicBezTo>
                    <a:pt x="45" y="221"/>
                    <a:pt x="48" y="221"/>
                    <a:pt x="51" y="220"/>
                  </a:cubicBezTo>
                  <a:cubicBezTo>
                    <a:pt x="52" y="220"/>
                    <a:pt x="54" y="220"/>
                    <a:pt x="56" y="220"/>
                  </a:cubicBezTo>
                  <a:cubicBezTo>
                    <a:pt x="84" y="220"/>
                    <a:pt x="110" y="211"/>
                    <a:pt x="131" y="194"/>
                  </a:cubicBezTo>
                  <a:cubicBezTo>
                    <a:pt x="133" y="192"/>
                    <a:pt x="134" y="191"/>
                    <a:pt x="135" y="190"/>
                  </a:cubicBezTo>
                  <a:cubicBezTo>
                    <a:pt x="138" y="186"/>
                    <a:pt x="141" y="184"/>
                    <a:pt x="143" y="182"/>
                  </a:cubicBezTo>
                  <a:cubicBezTo>
                    <a:pt x="145" y="180"/>
                    <a:pt x="148" y="178"/>
                    <a:pt x="150" y="176"/>
                  </a:cubicBezTo>
                  <a:cubicBezTo>
                    <a:pt x="159" y="170"/>
                    <a:pt x="169" y="162"/>
                    <a:pt x="178" y="156"/>
                  </a:cubicBezTo>
                  <a:cubicBezTo>
                    <a:pt x="186" y="151"/>
                    <a:pt x="195" y="144"/>
                    <a:pt x="202" y="137"/>
                  </a:cubicBezTo>
                  <a:cubicBezTo>
                    <a:pt x="214" y="131"/>
                    <a:pt x="222" y="122"/>
                    <a:pt x="230" y="111"/>
                  </a:cubicBezTo>
                  <a:cubicBezTo>
                    <a:pt x="232" y="107"/>
                    <a:pt x="233" y="102"/>
                    <a:pt x="234" y="98"/>
                  </a:cubicBezTo>
                  <a:cubicBezTo>
                    <a:pt x="235" y="97"/>
                    <a:pt x="236" y="96"/>
                    <a:pt x="236" y="95"/>
                  </a:cubicBezTo>
                  <a:cubicBezTo>
                    <a:pt x="247" y="76"/>
                    <a:pt x="248" y="53"/>
                    <a:pt x="238" y="33"/>
                  </a:cubicBezTo>
                  <a:cubicBezTo>
                    <a:pt x="227" y="13"/>
                    <a:pt x="207" y="3"/>
                    <a:pt x="185" y="1"/>
                  </a:cubicBezTo>
                  <a:cubicBezTo>
                    <a:pt x="182" y="0"/>
                    <a:pt x="178" y="0"/>
                    <a:pt x="17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1"/>
            <p:cNvSpPr/>
            <p:nvPr/>
          </p:nvSpPr>
          <p:spPr>
            <a:xfrm>
              <a:off x="-335153" y="1540110"/>
              <a:ext cx="313398" cy="148095"/>
            </a:xfrm>
            <a:custGeom>
              <a:avLst/>
              <a:gdLst/>
              <a:ahLst/>
              <a:cxnLst/>
              <a:rect l="l" t="t" r="r" b="b"/>
              <a:pathLst>
                <a:path w="6429" h="3038" extrusionOk="0">
                  <a:moveTo>
                    <a:pt x="6155" y="1"/>
                  </a:moveTo>
                  <a:lnTo>
                    <a:pt x="6155" y="1"/>
                  </a:lnTo>
                  <a:cubicBezTo>
                    <a:pt x="6191" y="415"/>
                    <a:pt x="6056" y="852"/>
                    <a:pt x="5921" y="1257"/>
                  </a:cubicBezTo>
                  <a:cubicBezTo>
                    <a:pt x="5881" y="1087"/>
                    <a:pt x="5803" y="925"/>
                    <a:pt x="5695" y="787"/>
                  </a:cubicBezTo>
                  <a:cubicBezTo>
                    <a:pt x="5684" y="979"/>
                    <a:pt x="5636" y="1171"/>
                    <a:pt x="5553" y="1345"/>
                  </a:cubicBezTo>
                  <a:cubicBezTo>
                    <a:pt x="5493" y="977"/>
                    <a:pt x="5264" y="640"/>
                    <a:pt x="4945" y="448"/>
                  </a:cubicBezTo>
                  <a:lnTo>
                    <a:pt x="4945" y="448"/>
                  </a:lnTo>
                  <a:cubicBezTo>
                    <a:pt x="4946" y="496"/>
                    <a:pt x="4947" y="545"/>
                    <a:pt x="4948" y="593"/>
                  </a:cubicBezTo>
                  <a:cubicBezTo>
                    <a:pt x="4818" y="454"/>
                    <a:pt x="4649" y="351"/>
                    <a:pt x="4465" y="300"/>
                  </a:cubicBezTo>
                  <a:lnTo>
                    <a:pt x="4465" y="300"/>
                  </a:lnTo>
                  <a:cubicBezTo>
                    <a:pt x="4550" y="401"/>
                    <a:pt x="4570" y="551"/>
                    <a:pt x="4513" y="670"/>
                  </a:cubicBezTo>
                  <a:cubicBezTo>
                    <a:pt x="4343" y="457"/>
                    <a:pt x="4072" y="328"/>
                    <a:pt x="3800" y="328"/>
                  </a:cubicBezTo>
                  <a:cubicBezTo>
                    <a:pt x="3797" y="328"/>
                    <a:pt x="3794" y="328"/>
                    <a:pt x="3791" y="328"/>
                  </a:cubicBezTo>
                  <a:cubicBezTo>
                    <a:pt x="3884" y="362"/>
                    <a:pt x="3966" y="427"/>
                    <a:pt x="4019" y="512"/>
                  </a:cubicBezTo>
                  <a:cubicBezTo>
                    <a:pt x="3893" y="468"/>
                    <a:pt x="3761" y="445"/>
                    <a:pt x="3630" y="445"/>
                  </a:cubicBezTo>
                  <a:cubicBezTo>
                    <a:pt x="3486" y="445"/>
                    <a:pt x="3343" y="473"/>
                    <a:pt x="3210" y="534"/>
                  </a:cubicBezTo>
                  <a:cubicBezTo>
                    <a:pt x="2988" y="465"/>
                    <a:pt x="2763" y="395"/>
                    <a:pt x="2530" y="395"/>
                  </a:cubicBezTo>
                  <a:cubicBezTo>
                    <a:pt x="2525" y="395"/>
                    <a:pt x="2520" y="395"/>
                    <a:pt x="2514" y="395"/>
                  </a:cubicBezTo>
                  <a:cubicBezTo>
                    <a:pt x="2278" y="398"/>
                    <a:pt x="2029" y="488"/>
                    <a:pt x="1893" y="682"/>
                  </a:cubicBezTo>
                  <a:cubicBezTo>
                    <a:pt x="1876" y="568"/>
                    <a:pt x="1907" y="448"/>
                    <a:pt x="1979" y="357"/>
                  </a:cubicBezTo>
                  <a:lnTo>
                    <a:pt x="1979" y="357"/>
                  </a:lnTo>
                  <a:cubicBezTo>
                    <a:pt x="1744" y="407"/>
                    <a:pt x="1530" y="553"/>
                    <a:pt x="1400" y="755"/>
                  </a:cubicBezTo>
                  <a:cubicBezTo>
                    <a:pt x="1358" y="657"/>
                    <a:pt x="1358" y="540"/>
                    <a:pt x="1401" y="443"/>
                  </a:cubicBezTo>
                  <a:lnTo>
                    <a:pt x="1401" y="443"/>
                  </a:lnTo>
                  <a:cubicBezTo>
                    <a:pt x="1062" y="617"/>
                    <a:pt x="811" y="955"/>
                    <a:pt x="744" y="1331"/>
                  </a:cubicBezTo>
                  <a:cubicBezTo>
                    <a:pt x="640" y="1183"/>
                    <a:pt x="588" y="999"/>
                    <a:pt x="603" y="820"/>
                  </a:cubicBezTo>
                  <a:lnTo>
                    <a:pt x="603" y="820"/>
                  </a:lnTo>
                  <a:cubicBezTo>
                    <a:pt x="519" y="1011"/>
                    <a:pt x="462" y="1216"/>
                    <a:pt x="436" y="1424"/>
                  </a:cubicBezTo>
                  <a:cubicBezTo>
                    <a:pt x="317" y="1362"/>
                    <a:pt x="271" y="1219"/>
                    <a:pt x="236" y="1090"/>
                  </a:cubicBezTo>
                  <a:cubicBezTo>
                    <a:pt x="186" y="905"/>
                    <a:pt x="136" y="720"/>
                    <a:pt x="85" y="535"/>
                  </a:cubicBezTo>
                  <a:cubicBezTo>
                    <a:pt x="75" y="543"/>
                    <a:pt x="63" y="550"/>
                    <a:pt x="53" y="559"/>
                  </a:cubicBezTo>
                  <a:cubicBezTo>
                    <a:pt x="92" y="579"/>
                    <a:pt x="78" y="655"/>
                    <a:pt x="65" y="704"/>
                  </a:cubicBezTo>
                  <a:cubicBezTo>
                    <a:pt x="48" y="780"/>
                    <a:pt x="37" y="865"/>
                    <a:pt x="28" y="941"/>
                  </a:cubicBezTo>
                  <a:cubicBezTo>
                    <a:pt x="0" y="1069"/>
                    <a:pt x="5" y="1199"/>
                    <a:pt x="69" y="1316"/>
                  </a:cubicBezTo>
                  <a:cubicBezTo>
                    <a:pt x="133" y="1452"/>
                    <a:pt x="203" y="1586"/>
                    <a:pt x="254" y="1727"/>
                  </a:cubicBezTo>
                  <a:cubicBezTo>
                    <a:pt x="311" y="1912"/>
                    <a:pt x="368" y="2101"/>
                    <a:pt x="481" y="2261"/>
                  </a:cubicBezTo>
                  <a:cubicBezTo>
                    <a:pt x="496" y="2280"/>
                    <a:pt x="512" y="2296"/>
                    <a:pt x="528" y="2311"/>
                  </a:cubicBezTo>
                  <a:cubicBezTo>
                    <a:pt x="521" y="2261"/>
                    <a:pt x="516" y="2210"/>
                    <a:pt x="512" y="2160"/>
                  </a:cubicBezTo>
                  <a:cubicBezTo>
                    <a:pt x="510" y="2135"/>
                    <a:pt x="495" y="2095"/>
                    <a:pt x="527" y="2084"/>
                  </a:cubicBezTo>
                  <a:cubicBezTo>
                    <a:pt x="530" y="2084"/>
                    <a:pt x="533" y="2083"/>
                    <a:pt x="535" y="2083"/>
                  </a:cubicBezTo>
                  <a:cubicBezTo>
                    <a:pt x="565" y="2083"/>
                    <a:pt x="569" y="2125"/>
                    <a:pt x="578" y="2147"/>
                  </a:cubicBezTo>
                  <a:cubicBezTo>
                    <a:pt x="695" y="2451"/>
                    <a:pt x="796" y="2766"/>
                    <a:pt x="981" y="3037"/>
                  </a:cubicBezTo>
                  <a:cubicBezTo>
                    <a:pt x="951" y="2869"/>
                    <a:pt x="895" y="2506"/>
                    <a:pt x="957" y="2322"/>
                  </a:cubicBezTo>
                  <a:cubicBezTo>
                    <a:pt x="947" y="2300"/>
                    <a:pt x="953" y="2270"/>
                    <a:pt x="965" y="2247"/>
                  </a:cubicBezTo>
                  <a:cubicBezTo>
                    <a:pt x="989" y="2186"/>
                    <a:pt x="1020" y="2112"/>
                    <a:pt x="1040" y="2055"/>
                  </a:cubicBezTo>
                  <a:cubicBezTo>
                    <a:pt x="1139" y="1799"/>
                    <a:pt x="1142" y="1525"/>
                    <a:pt x="1127" y="1256"/>
                  </a:cubicBezTo>
                  <a:cubicBezTo>
                    <a:pt x="1130" y="1245"/>
                    <a:pt x="1134" y="1240"/>
                    <a:pt x="1138" y="1240"/>
                  </a:cubicBezTo>
                  <a:cubicBezTo>
                    <a:pt x="1160" y="1240"/>
                    <a:pt x="1195" y="1397"/>
                    <a:pt x="1216" y="1533"/>
                  </a:cubicBezTo>
                  <a:cubicBezTo>
                    <a:pt x="1237" y="1436"/>
                    <a:pt x="1254" y="1333"/>
                    <a:pt x="1260" y="1242"/>
                  </a:cubicBezTo>
                  <a:cubicBezTo>
                    <a:pt x="1271" y="1165"/>
                    <a:pt x="1261" y="1086"/>
                    <a:pt x="1275" y="1011"/>
                  </a:cubicBezTo>
                  <a:cubicBezTo>
                    <a:pt x="1258" y="960"/>
                    <a:pt x="1248" y="907"/>
                    <a:pt x="1245" y="856"/>
                  </a:cubicBezTo>
                  <a:cubicBezTo>
                    <a:pt x="1245" y="851"/>
                    <a:pt x="1250" y="848"/>
                    <a:pt x="1255" y="848"/>
                  </a:cubicBezTo>
                  <a:cubicBezTo>
                    <a:pt x="1259" y="848"/>
                    <a:pt x="1263" y="850"/>
                    <a:pt x="1265" y="854"/>
                  </a:cubicBezTo>
                  <a:cubicBezTo>
                    <a:pt x="1284" y="892"/>
                    <a:pt x="1305" y="930"/>
                    <a:pt x="1329" y="966"/>
                  </a:cubicBezTo>
                  <a:cubicBezTo>
                    <a:pt x="1383" y="1056"/>
                    <a:pt x="1462" y="1124"/>
                    <a:pt x="1543" y="1188"/>
                  </a:cubicBezTo>
                  <a:cubicBezTo>
                    <a:pt x="1532" y="1155"/>
                    <a:pt x="1522" y="1121"/>
                    <a:pt x="1514" y="1089"/>
                  </a:cubicBezTo>
                  <a:cubicBezTo>
                    <a:pt x="1508" y="1035"/>
                    <a:pt x="1472" y="944"/>
                    <a:pt x="1539" y="919"/>
                  </a:cubicBezTo>
                  <a:cubicBezTo>
                    <a:pt x="1543" y="918"/>
                    <a:pt x="1547" y="917"/>
                    <a:pt x="1551" y="917"/>
                  </a:cubicBezTo>
                  <a:cubicBezTo>
                    <a:pt x="1575" y="917"/>
                    <a:pt x="1599" y="932"/>
                    <a:pt x="1605" y="956"/>
                  </a:cubicBezTo>
                  <a:cubicBezTo>
                    <a:pt x="1646" y="1116"/>
                    <a:pt x="1682" y="1281"/>
                    <a:pt x="1786" y="1413"/>
                  </a:cubicBezTo>
                  <a:cubicBezTo>
                    <a:pt x="1795" y="1200"/>
                    <a:pt x="1876" y="973"/>
                    <a:pt x="2042" y="832"/>
                  </a:cubicBezTo>
                  <a:cubicBezTo>
                    <a:pt x="2071" y="811"/>
                    <a:pt x="2105" y="793"/>
                    <a:pt x="2142" y="788"/>
                  </a:cubicBezTo>
                  <a:cubicBezTo>
                    <a:pt x="2144" y="787"/>
                    <a:pt x="2147" y="787"/>
                    <a:pt x="2150" y="787"/>
                  </a:cubicBezTo>
                  <a:cubicBezTo>
                    <a:pt x="2157" y="787"/>
                    <a:pt x="2165" y="790"/>
                    <a:pt x="2169" y="798"/>
                  </a:cubicBezTo>
                  <a:cubicBezTo>
                    <a:pt x="2176" y="809"/>
                    <a:pt x="2171" y="823"/>
                    <a:pt x="2161" y="828"/>
                  </a:cubicBezTo>
                  <a:cubicBezTo>
                    <a:pt x="2152" y="838"/>
                    <a:pt x="2144" y="848"/>
                    <a:pt x="2135" y="858"/>
                  </a:cubicBezTo>
                  <a:cubicBezTo>
                    <a:pt x="2140" y="864"/>
                    <a:pt x="2142" y="871"/>
                    <a:pt x="2143" y="880"/>
                  </a:cubicBezTo>
                  <a:cubicBezTo>
                    <a:pt x="2126" y="1089"/>
                    <a:pt x="2085" y="1308"/>
                    <a:pt x="2203" y="1497"/>
                  </a:cubicBezTo>
                  <a:cubicBezTo>
                    <a:pt x="2244" y="1329"/>
                    <a:pt x="2342" y="1186"/>
                    <a:pt x="2465" y="1067"/>
                  </a:cubicBezTo>
                  <a:cubicBezTo>
                    <a:pt x="2584" y="940"/>
                    <a:pt x="2788" y="756"/>
                    <a:pt x="2981" y="756"/>
                  </a:cubicBezTo>
                  <a:cubicBezTo>
                    <a:pt x="3013" y="756"/>
                    <a:pt x="3044" y="761"/>
                    <a:pt x="3074" y="772"/>
                  </a:cubicBezTo>
                  <a:cubicBezTo>
                    <a:pt x="3098" y="790"/>
                    <a:pt x="3075" y="811"/>
                    <a:pt x="3052" y="814"/>
                  </a:cubicBezTo>
                  <a:cubicBezTo>
                    <a:pt x="3035" y="819"/>
                    <a:pt x="3019" y="825"/>
                    <a:pt x="3002" y="832"/>
                  </a:cubicBezTo>
                  <a:cubicBezTo>
                    <a:pt x="3018" y="839"/>
                    <a:pt x="3031" y="845"/>
                    <a:pt x="3041" y="852"/>
                  </a:cubicBezTo>
                  <a:cubicBezTo>
                    <a:pt x="3060" y="866"/>
                    <a:pt x="3111" y="901"/>
                    <a:pt x="3144" y="934"/>
                  </a:cubicBezTo>
                  <a:cubicBezTo>
                    <a:pt x="3145" y="934"/>
                    <a:pt x="3147" y="933"/>
                    <a:pt x="3148" y="933"/>
                  </a:cubicBezTo>
                  <a:cubicBezTo>
                    <a:pt x="3238" y="892"/>
                    <a:pt x="3333" y="852"/>
                    <a:pt x="3431" y="832"/>
                  </a:cubicBezTo>
                  <a:cubicBezTo>
                    <a:pt x="3392" y="818"/>
                    <a:pt x="3352" y="807"/>
                    <a:pt x="3309" y="803"/>
                  </a:cubicBezTo>
                  <a:cubicBezTo>
                    <a:pt x="3306" y="804"/>
                    <a:pt x="3303" y="805"/>
                    <a:pt x="3301" y="805"/>
                  </a:cubicBezTo>
                  <a:cubicBezTo>
                    <a:pt x="3287" y="805"/>
                    <a:pt x="3281" y="780"/>
                    <a:pt x="3299" y="776"/>
                  </a:cubicBezTo>
                  <a:cubicBezTo>
                    <a:pt x="3332" y="767"/>
                    <a:pt x="3365" y="762"/>
                    <a:pt x="3399" y="762"/>
                  </a:cubicBezTo>
                  <a:cubicBezTo>
                    <a:pt x="3721" y="762"/>
                    <a:pt x="4067" y="1155"/>
                    <a:pt x="4149" y="1431"/>
                  </a:cubicBezTo>
                  <a:cubicBezTo>
                    <a:pt x="4197" y="1238"/>
                    <a:pt x="4227" y="1002"/>
                    <a:pt x="4136" y="818"/>
                  </a:cubicBezTo>
                  <a:cubicBezTo>
                    <a:pt x="4110" y="782"/>
                    <a:pt x="4124" y="732"/>
                    <a:pt x="4165" y="732"/>
                  </a:cubicBezTo>
                  <a:cubicBezTo>
                    <a:pt x="4171" y="732"/>
                    <a:pt x="4178" y="733"/>
                    <a:pt x="4185" y="735"/>
                  </a:cubicBezTo>
                  <a:cubicBezTo>
                    <a:pt x="4213" y="758"/>
                    <a:pt x="4238" y="787"/>
                    <a:pt x="4259" y="821"/>
                  </a:cubicBezTo>
                  <a:cubicBezTo>
                    <a:pt x="4262" y="822"/>
                    <a:pt x="4266" y="824"/>
                    <a:pt x="4270" y="825"/>
                  </a:cubicBezTo>
                  <a:cubicBezTo>
                    <a:pt x="4470" y="918"/>
                    <a:pt x="4550" y="1158"/>
                    <a:pt x="4562" y="1365"/>
                  </a:cubicBezTo>
                  <a:cubicBezTo>
                    <a:pt x="4656" y="1227"/>
                    <a:pt x="4739" y="1079"/>
                    <a:pt x="4766" y="915"/>
                  </a:cubicBezTo>
                  <a:cubicBezTo>
                    <a:pt x="4765" y="888"/>
                    <a:pt x="4774" y="857"/>
                    <a:pt x="4804" y="853"/>
                  </a:cubicBezTo>
                  <a:cubicBezTo>
                    <a:pt x="4805" y="853"/>
                    <a:pt x="4806" y="853"/>
                    <a:pt x="4807" y="853"/>
                  </a:cubicBezTo>
                  <a:cubicBezTo>
                    <a:pt x="4880" y="853"/>
                    <a:pt x="4849" y="975"/>
                    <a:pt x="4849" y="1021"/>
                  </a:cubicBezTo>
                  <a:cubicBezTo>
                    <a:pt x="4849" y="1050"/>
                    <a:pt x="4846" y="1078"/>
                    <a:pt x="4842" y="1107"/>
                  </a:cubicBezTo>
                  <a:cubicBezTo>
                    <a:pt x="4901" y="1065"/>
                    <a:pt x="4953" y="1014"/>
                    <a:pt x="5003" y="963"/>
                  </a:cubicBezTo>
                  <a:cubicBezTo>
                    <a:pt x="5031" y="928"/>
                    <a:pt x="5062" y="891"/>
                    <a:pt x="5076" y="849"/>
                  </a:cubicBezTo>
                  <a:cubicBezTo>
                    <a:pt x="5076" y="840"/>
                    <a:pt x="5084" y="830"/>
                    <a:pt x="5094" y="830"/>
                  </a:cubicBezTo>
                  <a:cubicBezTo>
                    <a:pt x="5132" y="832"/>
                    <a:pt x="5095" y="944"/>
                    <a:pt x="5059" y="1026"/>
                  </a:cubicBezTo>
                  <a:cubicBezTo>
                    <a:pt x="5059" y="1030"/>
                    <a:pt x="5059" y="1033"/>
                    <a:pt x="5059" y="1037"/>
                  </a:cubicBezTo>
                  <a:cubicBezTo>
                    <a:pt x="5055" y="1165"/>
                    <a:pt x="5074" y="1297"/>
                    <a:pt x="5127" y="1414"/>
                  </a:cubicBezTo>
                  <a:cubicBezTo>
                    <a:pt x="5151" y="1353"/>
                    <a:pt x="5180" y="1295"/>
                    <a:pt x="5213" y="1238"/>
                  </a:cubicBezTo>
                  <a:cubicBezTo>
                    <a:pt x="5217" y="1227"/>
                    <a:pt x="5223" y="1224"/>
                    <a:pt x="5230" y="1224"/>
                  </a:cubicBezTo>
                  <a:cubicBezTo>
                    <a:pt x="5243" y="1224"/>
                    <a:pt x="5258" y="1238"/>
                    <a:pt x="5245" y="1255"/>
                  </a:cubicBezTo>
                  <a:cubicBezTo>
                    <a:pt x="5217" y="1345"/>
                    <a:pt x="5202" y="1442"/>
                    <a:pt x="5196" y="1535"/>
                  </a:cubicBezTo>
                  <a:cubicBezTo>
                    <a:pt x="5179" y="1747"/>
                    <a:pt x="5235" y="1969"/>
                    <a:pt x="5327" y="2155"/>
                  </a:cubicBezTo>
                  <a:cubicBezTo>
                    <a:pt x="5346" y="2204"/>
                    <a:pt x="5421" y="2304"/>
                    <a:pt x="5406" y="2365"/>
                  </a:cubicBezTo>
                  <a:cubicBezTo>
                    <a:pt x="5418" y="2393"/>
                    <a:pt x="5420" y="2428"/>
                    <a:pt x="5424" y="2456"/>
                  </a:cubicBezTo>
                  <a:cubicBezTo>
                    <a:pt x="5442" y="2640"/>
                    <a:pt x="5418" y="2825"/>
                    <a:pt x="5393" y="3008"/>
                  </a:cubicBezTo>
                  <a:cubicBezTo>
                    <a:pt x="5566" y="2745"/>
                    <a:pt x="5654" y="2447"/>
                    <a:pt x="5731" y="2148"/>
                  </a:cubicBezTo>
                  <a:cubicBezTo>
                    <a:pt x="5736" y="2129"/>
                    <a:pt x="5752" y="2120"/>
                    <a:pt x="5768" y="2120"/>
                  </a:cubicBezTo>
                  <a:cubicBezTo>
                    <a:pt x="5786" y="2120"/>
                    <a:pt x="5804" y="2132"/>
                    <a:pt x="5807" y="2154"/>
                  </a:cubicBezTo>
                  <a:cubicBezTo>
                    <a:pt x="5814" y="2189"/>
                    <a:pt x="5816" y="2225"/>
                    <a:pt x="5816" y="2261"/>
                  </a:cubicBezTo>
                  <a:cubicBezTo>
                    <a:pt x="5853" y="2217"/>
                    <a:pt x="5890" y="2172"/>
                    <a:pt x="5921" y="2131"/>
                  </a:cubicBezTo>
                  <a:cubicBezTo>
                    <a:pt x="6040" y="1971"/>
                    <a:pt x="6074" y="1763"/>
                    <a:pt x="6154" y="1586"/>
                  </a:cubicBezTo>
                  <a:cubicBezTo>
                    <a:pt x="6219" y="1431"/>
                    <a:pt x="6269" y="1269"/>
                    <a:pt x="6290" y="1102"/>
                  </a:cubicBezTo>
                  <a:cubicBezTo>
                    <a:pt x="6301" y="990"/>
                    <a:pt x="6287" y="878"/>
                    <a:pt x="6286" y="764"/>
                  </a:cubicBezTo>
                  <a:cubicBezTo>
                    <a:pt x="6280" y="692"/>
                    <a:pt x="6298" y="585"/>
                    <a:pt x="6363" y="585"/>
                  </a:cubicBezTo>
                  <a:cubicBezTo>
                    <a:pt x="6381" y="585"/>
                    <a:pt x="6403" y="593"/>
                    <a:pt x="6428" y="612"/>
                  </a:cubicBezTo>
                  <a:cubicBezTo>
                    <a:pt x="6321" y="432"/>
                    <a:pt x="6248" y="244"/>
                    <a:pt x="6173" y="52"/>
                  </a:cubicBezTo>
                  <a:cubicBezTo>
                    <a:pt x="6166" y="35"/>
                    <a:pt x="6161" y="18"/>
                    <a:pt x="615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1"/>
            <p:cNvSpPr/>
            <p:nvPr/>
          </p:nvSpPr>
          <p:spPr>
            <a:xfrm>
              <a:off x="-322917" y="1664124"/>
              <a:ext cx="36853" cy="43580"/>
            </a:xfrm>
            <a:custGeom>
              <a:avLst/>
              <a:gdLst/>
              <a:ahLst/>
              <a:cxnLst/>
              <a:rect l="l" t="t" r="r" b="b"/>
              <a:pathLst>
                <a:path w="756" h="894" extrusionOk="0">
                  <a:moveTo>
                    <a:pt x="166" y="1"/>
                  </a:moveTo>
                  <a:cubicBezTo>
                    <a:pt x="103" y="1"/>
                    <a:pt x="45" y="26"/>
                    <a:pt x="12" y="94"/>
                  </a:cubicBezTo>
                  <a:cubicBezTo>
                    <a:pt x="8" y="99"/>
                    <a:pt x="6" y="107"/>
                    <a:pt x="0" y="110"/>
                  </a:cubicBezTo>
                  <a:cubicBezTo>
                    <a:pt x="1" y="125"/>
                    <a:pt x="4" y="142"/>
                    <a:pt x="7" y="158"/>
                  </a:cubicBezTo>
                  <a:cubicBezTo>
                    <a:pt x="19" y="206"/>
                    <a:pt x="37" y="256"/>
                    <a:pt x="71" y="291"/>
                  </a:cubicBezTo>
                  <a:cubicBezTo>
                    <a:pt x="96" y="318"/>
                    <a:pt x="127" y="336"/>
                    <a:pt x="154" y="359"/>
                  </a:cubicBezTo>
                  <a:cubicBezTo>
                    <a:pt x="157" y="360"/>
                    <a:pt x="159" y="362"/>
                    <a:pt x="160" y="364"/>
                  </a:cubicBezTo>
                  <a:cubicBezTo>
                    <a:pt x="160" y="358"/>
                    <a:pt x="161" y="352"/>
                    <a:pt x="161" y="346"/>
                  </a:cubicBezTo>
                  <a:cubicBezTo>
                    <a:pt x="156" y="326"/>
                    <a:pt x="169" y="316"/>
                    <a:pt x="183" y="316"/>
                  </a:cubicBezTo>
                  <a:cubicBezTo>
                    <a:pt x="197" y="316"/>
                    <a:pt x="210" y="326"/>
                    <a:pt x="205" y="346"/>
                  </a:cubicBezTo>
                  <a:cubicBezTo>
                    <a:pt x="253" y="466"/>
                    <a:pt x="361" y="546"/>
                    <a:pt x="447" y="637"/>
                  </a:cubicBezTo>
                  <a:cubicBezTo>
                    <a:pt x="495" y="691"/>
                    <a:pt x="528" y="762"/>
                    <a:pt x="580" y="811"/>
                  </a:cubicBezTo>
                  <a:cubicBezTo>
                    <a:pt x="629" y="853"/>
                    <a:pt x="696" y="876"/>
                    <a:pt x="755" y="893"/>
                  </a:cubicBezTo>
                  <a:lnTo>
                    <a:pt x="754" y="886"/>
                  </a:lnTo>
                  <a:cubicBezTo>
                    <a:pt x="746" y="870"/>
                    <a:pt x="724" y="864"/>
                    <a:pt x="709" y="852"/>
                  </a:cubicBezTo>
                  <a:cubicBezTo>
                    <a:pt x="581" y="779"/>
                    <a:pt x="562" y="662"/>
                    <a:pt x="562" y="527"/>
                  </a:cubicBezTo>
                  <a:cubicBezTo>
                    <a:pt x="562" y="488"/>
                    <a:pt x="520" y="408"/>
                    <a:pt x="539" y="370"/>
                  </a:cubicBezTo>
                  <a:cubicBezTo>
                    <a:pt x="484" y="278"/>
                    <a:pt x="430" y="184"/>
                    <a:pt x="382" y="89"/>
                  </a:cubicBezTo>
                  <a:cubicBezTo>
                    <a:pt x="346" y="151"/>
                    <a:pt x="317" y="224"/>
                    <a:pt x="317" y="296"/>
                  </a:cubicBezTo>
                  <a:cubicBezTo>
                    <a:pt x="318" y="315"/>
                    <a:pt x="319" y="333"/>
                    <a:pt x="330" y="349"/>
                  </a:cubicBezTo>
                  <a:cubicBezTo>
                    <a:pt x="335" y="358"/>
                    <a:pt x="334" y="368"/>
                    <a:pt x="326" y="374"/>
                  </a:cubicBezTo>
                  <a:cubicBezTo>
                    <a:pt x="323" y="376"/>
                    <a:pt x="320" y="377"/>
                    <a:pt x="317" y="377"/>
                  </a:cubicBezTo>
                  <a:cubicBezTo>
                    <a:pt x="310" y="377"/>
                    <a:pt x="303" y="373"/>
                    <a:pt x="300" y="366"/>
                  </a:cubicBezTo>
                  <a:cubicBezTo>
                    <a:pt x="250" y="269"/>
                    <a:pt x="236" y="124"/>
                    <a:pt x="313" y="39"/>
                  </a:cubicBezTo>
                  <a:cubicBezTo>
                    <a:pt x="267" y="16"/>
                    <a:pt x="215" y="1"/>
                    <a:pt x="166"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1"/>
            <p:cNvSpPr/>
            <p:nvPr/>
          </p:nvSpPr>
          <p:spPr>
            <a:xfrm>
              <a:off x="-76255" y="1708776"/>
              <a:ext cx="5557" cy="2681"/>
            </a:xfrm>
            <a:custGeom>
              <a:avLst/>
              <a:gdLst/>
              <a:ahLst/>
              <a:cxnLst/>
              <a:rect l="l" t="t" r="r" b="b"/>
              <a:pathLst>
                <a:path w="114" h="55" extrusionOk="0">
                  <a:moveTo>
                    <a:pt x="30" y="0"/>
                  </a:moveTo>
                  <a:cubicBezTo>
                    <a:pt x="20" y="12"/>
                    <a:pt x="11" y="23"/>
                    <a:pt x="3" y="35"/>
                  </a:cubicBezTo>
                  <a:cubicBezTo>
                    <a:pt x="3" y="38"/>
                    <a:pt x="2" y="41"/>
                    <a:pt x="1" y="44"/>
                  </a:cubicBezTo>
                  <a:cubicBezTo>
                    <a:pt x="23" y="51"/>
                    <a:pt x="46" y="54"/>
                    <a:pt x="69" y="54"/>
                  </a:cubicBezTo>
                  <a:cubicBezTo>
                    <a:pt x="84" y="54"/>
                    <a:pt x="99" y="53"/>
                    <a:pt x="114" y="50"/>
                  </a:cubicBezTo>
                  <a:cubicBezTo>
                    <a:pt x="101" y="48"/>
                    <a:pt x="88" y="46"/>
                    <a:pt x="73" y="42"/>
                  </a:cubicBezTo>
                  <a:cubicBezTo>
                    <a:pt x="49" y="37"/>
                    <a:pt x="35" y="20"/>
                    <a:pt x="30"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1"/>
            <p:cNvSpPr/>
            <p:nvPr/>
          </p:nvSpPr>
          <p:spPr>
            <a:xfrm>
              <a:off x="-71575" y="1664075"/>
              <a:ext cx="30565" cy="41338"/>
            </a:xfrm>
            <a:custGeom>
              <a:avLst/>
              <a:gdLst/>
              <a:ahLst/>
              <a:cxnLst/>
              <a:rect l="l" t="t" r="r" b="b"/>
              <a:pathLst>
                <a:path w="627" h="848" extrusionOk="0">
                  <a:moveTo>
                    <a:pt x="504" y="0"/>
                  </a:moveTo>
                  <a:cubicBezTo>
                    <a:pt x="469" y="3"/>
                    <a:pt x="431" y="9"/>
                    <a:pt x="396" y="19"/>
                  </a:cubicBezTo>
                  <a:cubicBezTo>
                    <a:pt x="401" y="27"/>
                    <a:pt x="407" y="35"/>
                    <a:pt x="411" y="41"/>
                  </a:cubicBezTo>
                  <a:cubicBezTo>
                    <a:pt x="462" y="126"/>
                    <a:pt x="452" y="238"/>
                    <a:pt x="404" y="322"/>
                  </a:cubicBezTo>
                  <a:cubicBezTo>
                    <a:pt x="402" y="328"/>
                    <a:pt x="395" y="332"/>
                    <a:pt x="389" y="332"/>
                  </a:cubicBezTo>
                  <a:cubicBezTo>
                    <a:pt x="386" y="332"/>
                    <a:pt x="384" y="331"/>
                    <a:pt x="381" y="330"/>
                  </a:cubicBezTo>
                  <a:cubicBezTo>
                    <a:pt x="373" y="326"/>
                    <a:pt x="370" y="317"/>
                    <a:pt x="372" y="308"/>
                  </a:cubicBezTo>
                  <a:cubicBezTo>
                    <a:pt x="375" y="238"/>
                    <a:pt x="340" y="174"/>
                    <a:pt x="312" y="109"/>
                  </a:cubicBezTo>
                  <a:cubicBezTo>
                    <a:pt x="285" y="166"/>
                    <a:pt x="254" y="223"/>
                    <a:pt x="222" y="278"/>
                  </a:cubicBezTo>
                  <a:cubicBezTo>
                    <a:pt x="179" y="385"/>
                    <a:pt x="137" y="492"/>
                    <a:pt x="141" y="608"/>
                  </a:cubicBezTo>
                  <a:cubicBezTo>
                    <a:pt x="132" y="707"/>
                    <a:pt x="67" y="779"/>
                    <a:pt x="0" y="847"/>
                  </a:cubicBezTo>
                  <a:cubicBezTo>
                    <a:pt x="12" y="847"/>
                    <a:pt x="25" y="848"/>
                    <a:pt x="37" y="848"/>
                  </a:cubicBezTo>
                  <a:cubicBezTo>
                    <a:pt x="58" y="848"/>
                    <a:pt x="79" y="846"/>
                    <a:pt x="99" y="836"/>
                  </a:cubicBezTo>
                  <a:cubicBezTo>
                    <a:pt x="201" y="783"/>
                    <a:pt x="232" y="659"/>
                    <a:pt x="297" y="572"/>
                  </a:cubicBezTo>
                  <a:cubicBezTo>
                    <a:pt x="349" y="485"/>
                    <a:pt x="431" y="416"/>
                    <a:pt x="473" y="325"/>
                  </a:cubicBezTo>
                  <a:cubicBezTo>
                    <a:pt x="473" y="312"/>
                    <a:pt x="482" y="297"/>
                    <a:pt x="494" y="297"/>
                  </a:cubicBezTo>
                  <a:cubicBezTo>
                    <a:pt x="498" y="297"/>
                    <a:pt x="502" y="299"/>
                    <a:pt x="506" y="303"/>
                  </a:cubicBezTo>
                  <a:cubicBezTo>
                    <a:pt x="514" y="314"/>
                    <a:pt x="514" y="329"/>
                    <a:pt x="514" y="344"/>
                  </a:cubicBezTo>
                  <a:cubicBezTo>
                    <a:pt x="548" y="303"/>
                    <a:pt x="581" y="261"/>
                    <a:pt x="603" y="212"/>
                  </a:cubicBezTo>
                  <a:cubicBezTo>
                    <a:pt x="619" y="176"/>
                    <a:pt x="626" y="135"/>
                    <a:pt x="624" y="95"/>
                  </a:cubicBezTo>
                  <a:lnTo>
                    <a:pt x="624" y="95"/>
                  </a:lnTo>
                  <a:cubicBezTo>
                    <a:pt x="622" y="96"/>
                    <a:pt x="619" y="96"/>
                    <a:pt x="616" y="96"/>
                  </a:cubicBezTo>
                  <a:cubicBezTo>
                    <a:pt x="609" y="96"/>
                    <a:pt x="601" y="93"/>
                    <a:pt x="597" y="87"/>
                  </a:cubicBezTo>
                  <a:cubicBezTo>
                    <a:pt x="568" y="56"/>
                    <a:pt x="548" y="11"/>
                    <a:pt x="504"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1"/>
            <p:cNvSpPr/>
            <p:nvPr/>
          </p:nvSpPr>
          <p:spPr>
            <a:xfrm>
              <a:off x="-391748" y="1938182"/>
              <a:ext cx="42020" cy="115385"/>
            </a:xfrm>
            <a:custGeom>
              <a:avLst/>
              <a:gdLst/>
              <a:ahLst/>
              <a:cxnLst/>
              <a:rect l="l" t="t" r="r" b="b"/>
              <a:pathLst>
                <a:path w="862" h="2367" extrusionOk="0">
                  <a:moveTo>
                    <a:pt x="0" y="1"/>
                  </a:moveTo>
                  <a:cubicBezTo>
                    <a:pt x="177" y="247"/>
                    <a:pt x="352" y="500"/>
                    <a:pt x="433" y="792"/>
                  </a:cubicBezTo>
                  <a:cubicBezTo>
                    <a:pt x="574" y="1301"/>
                    <a:pt x="405" y="1835"/>
                    <a:pt x="356" y="2366"/>
                  </a:cubicBezTo>
                  <a:cubicBezTo>
                    <a:pt x="510" y="2365"/>
                    <a:pt x="663" y="2362"/>
                    <a:pt x="818" y="2358"/>
                  </a:cubicBezTo>
                  <a:cubicBezTo>
                    <a:pt x="805" y="2336"/>
                    <a:pt x="804" y="2310"/>
                    <a:pt x="804" y="2282"/>
                  </a:cubicBezTo>
                  <a:cubicBezTo>
                    <a:pt x="805" y="2253"/>
                    <a:pt x="808" y="2222"/>
                    <a:pt x="805" y="2196"/>
                  </a:cubicBezTo>
                  <a:cubicBezTo>
                    <a:pt x="803" y="1950"/>
                    <a:pt x="813" y="1705"/>
                    <a:pt x="827" y="1459"/>
                  </a:cubicBezTo>
                  <a:cubicBezTo>
                    <a:pt x="832" y="1279"/>
                    <a:pt x="851" y="1098"/>
                    <a:pt x="862" y="919"/>
                  </a:cubicBezTo>
                  <a:cubicBezTo>
                    <a:pt x="861" y="918"/>
                    <a:pt x="861" y="918"/>
                    <a:pt x="861" y="918"/>
                  </a:cubicBezTo>
                  <a:cubicBezTo>
                    <a:pt x="673" y="655"/>
                    <a:pt x="476" y="396"/>
                    <a:pt x="230" y="185"/>
                  </a:cubicBezTo>
                  <a:cubicBezTo>
                    <a:pt x="157" y="126"/>
                    <a:pt x="82" y="55"/>
                    <a:pt x="0"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1"/>
            <p:cNvSpPr/>
            <p:nvPr/>
          </p:nvSpPr>
          <p:spPr>
            <a:xfrm>
              <a:off x="-388921" y="1933941"/>
              <a:ext cx="69709" cy="119041"/>
            </a:xfrm>
            <a:custGeom>
              <a:avLst/>
              <a:gdLst/>
              <a:ahLst/>
              <a:cxnLst/>
              <a:rect l="l" t="t" r="r" b="b"/>
              <a:pathLst>
                <a:path w="1430" h="2442" extrusionOk="0">
                  <a:moveTo>
                    <a:pt x="509" y="1"/>
                  </a:moveTo>
                  <a:cubicBezTo>
                    <a:pt x="584" y="138"/>
                    <a:pt x="624" y="296"/>
                    <a:pt x="624" y="453"/>
                  </a:cubicBezTo>
                  <a:cubicBezTo>
                    <a:pt x="434" y="301"/>
                    <a:pt x="224" y="176"/>
                    <a:pt x="0" y="83"/>
                  </a:cubicBezTo>
                  <a:lnTo>
                    <a:pt x="0" y="83"/>
                  </a:lnTo>
                  <a:cubicBezTo>
                    <a:pt x="17" y="96"/>
                    <a:pt x="33" y="108"/>
                    <a:pt x="45" y="116"/>
                  </a:cubicBezTo>
                  <a:cubicBezTo>
                    <a:pt x="294" y="319"/>
                    <a:pt x="521" y="550"/>
                    <a:pt x="708" y="812"/>
                  </a:cubicBezTo>
                  <a:cubicBezTo>
                    <a:pt x="741" y="857"/>
                    <a:pt x="774" y="902"/>
                    <a:pt x="806" y="948"/>
                  </a:cubicBezTo>
                  <a:cubicBezTo>
                    <a:pt x="808" y="897"/>
                    <a:pt x="810" y="846"/>
                    <a:pt x="810" y="795"/>
                  </a:cubicBezTo>
                  <a:cubicBezTo>
                    <a:pt x="788" y="647"/>
                    <a:pt x="745" y="499"/>
                    <a:pt x="699" y="357"/>
                  </a:cubicBezTo>
                  <a:cubicBezTo>
                    <a:pt x="691" y="344"/>
                    <a:pt x="699" y="327"/>
                    <a:pt x="712" y="327"/>
                  </a:cubicBezTo>
                  <a:cubicBezTo>
                    <a:pt x="715" y="327"/>
                    <a:pt x="719" y="328"/>
                    <a:pt x="723" y="332"/>
                  </a:cubicBezTo>
                  <a:cubicBezTo>
                    <a:pt x="736" y="349"/>
                    <a:pt x="745" y="373"/>
                    <a:pt x="756" y="391"/>
                  </a:cubicBezTo>
                  <a:cubicBezTo>
                    <a:pt x="814" y="496"/>
                    <a:pt x="873" y="601"/>
                    <a:pt x="928" y="708"/>
                  </a:cubicBezTo>
                  <a:cubicBezTo>
                    <a:pt x="954" y="757"/>
                    <a:pt x="959" y="815"/>
                    <a:pt x="958" y="869"/>
                  </a:cubicBezTo>
                  <a:cubicBezTo>
                    <a:pt x="954" y="1009"/>
                    <a:pt x="937" y="1167"/>
                    <a:pt x="928" y="1302"/>
                  </a:cubicBezTo>
                  <a:cubicBezTo>
                    <a:pt x="909" y="1591"/>
                    <a:pt x="908" y="1881"/>
                    <a:pt x="902" y="2171"/>
                  </a:cubicBezTo>
                  <a:cubicBezTo>
                    <a:pt x="899" y="2237"/>
                    <a:pt x="900" y="2303"/>
                    <a:pt x="895" y="2369"/>
                  </a:cubicBezTo>
                  <a:cubicBezTo>
                    <a:pt x="894" y="2390"/>
                    <a:pt x="892" y="2411"/>
                    <a:pt x="889" y="2432"/>
                  </a:cubicBezTo>
                  <a:cubicBezTo>
                    <a:pt x="888" y="2435"/>
                    <a:pt x="887" y="2439"/>
                    <a:pt x="885" y="2442"/>
                  </a:cubicBezTo>
                  <a:cubicBezTo>
                    <a:pt x="1066" y="2436"/>
                    <a:pt x="1248" y="2432"/>
                    <a:pt x="1430" y="2432"/>
                  </a:cubicBezTo>
                  <a:cubicBezTo>
                    <a:pt x="1271" y="1993"/>
                    <a:pt x="1195" y="1525"/>
                    <a:pt x="1211" y="1058"/>
                  </a:cubicBezTo>
                  <a:cubicBezTo>
                    <a:pt x="1216" y="892"/>
                    <a:pt x="1232" y="720"/>
                    <a:pt x="1169" y="567"/>
                  </a:cubicBezTo>
                  <a:cubicBezTo>
                    <a:pt x="1058" y="294"/>
                    <a:pt x="746" y="175"/>
                    <a:pt x="509"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1"/>
            <p:cNvSpPr/>
            <p:nvPr/>
          </p:nvSpPr>
          <p:spPr>
            <a:xfrm>
              <a:off x="-45982" y="1933941"/>
              <a:ext cx="46115" cy="121771"/>
            </a:xfrm>
            <a:custGeom>
              <a:avLst/>
              <a:gdLst/>
              <a:ahLst/>
              <a:cxnLst/>
              <a:rect l="l" t="t" r="r" b="b"/>
              <a:pathLst>
                <a:path w="946" h="2498" extrusionOk="0">
                  <a:moveTo>
                    <a:pt x="946" y="1"/>
                  </a:moveTo>
                  <a:cubicBezTo>
                    <a:pt x="708" y="176"/>
                    <a:pt x="396" y="294"/>
                    <a:pt x="285" y="567"/>
                  </a:cubicBezTo>
                  <a:cubicBezTo>
                    <a:pt x="222" y="720"/>
                    <a:pt x="238" y="893"/>
                    <a:pt x="243" y="1059"/>
                  </a:cubicBezTo>
                  <a:cubicBezTo>
                    <a:pt x="260" y="1548"/>
                    <a:pt x="176" y="2040"/>
                    <a:pt x="0" y="2497"/>
                  </a:cubicBezTo>
                  <a:cubicBezTo>
                    <a:pt x="207" y="2490"/>
                    <a:pt x="413" y="2477"/>
                    <a:pt x="620" y="2468"/>
                  </a:cubicBezTo>
                  <a:cubicBezTo>
                    <a:pt x="612" y="2461"/>
                    <a:pt x="604" y="2450"/>
                    <a:pt x="601" y="2436"/>
                  </a:cubicBezTo>
                  <a:cubicBezTo>
                    <a:pt x="598" y="2414"/>
                    <a:pt x="595" y="2391"/>
                    <a:pt x="592" y="2369"/>
                  </a:cubicBezTo>
                  <a:cubicBezTo>
                    <a:pt x="537" y="1942"/>
                    <a:pt x="579" y="1513"/>
                    <a:pt x="565" y="1084"/>
                  </a:cubicBezTo>
                  <a:cubicBezTo>
                    <a:pt x="563" y="979"/>
                    <a:pt x="551" y="875"/>
                    <a:pt x="549" y="771"/>
                  </a:cubicBezTo>
                  <a:cubicBezTo>
                    <a:pt x="550" y="725"/>
                    <a:pt x="543" y="675"/>
                    <a:pt x="572" y="636"/>
                  </a:cubicBezTo>
                  <a:cubicBezTo>
                    <a:pt x="606" y="589"/>
                    <a:pt x="775" y="296"/>
                    <a:pt x="839" y="296"/>
                  </a:cubicBezTo>
                  <a:cubicBezTo>
                    <a:pt x="840" y="296"/>
                    <a:pt x="842" y="296"/>
                    <a:pt x="844" y="297"/>
                  </a:cubicBezTo>
                  <a:cubicBezTo>
                    <a:pt x="860" y="194"/>
                    <a:pt x="895" y="93"/>
                    <a:pt x="946"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1"/>
            <p:cNvSpPr/>
            <p:nvPr/>
          </p:nvSpPr>
          <p:spPr>
            <a:xfrm>
              <a:off x="-12932" y="1940035"/>
              <a:ext cx="33100" cy="37779"/>
            </a:xfrm>
            <a:custGeom>
              <a:avLst/>
              <a:gdLst/>
              <a:ahLst/>
              <a:cxnLst/>
              <a:rect l="l" t="t" r="r" b="b"/>
              <a:pathLst>
                <a:path w="679" h="775" extrusionOk="0">
                  <a:moveTo>
                    <a:pt x="678" y="1"/>
                  </a:moveTo>
                  <a:lnTo>
                    <a:pt x="678" y="1"/>
                  </a:lnTo>
                  <a:cubicBezTo>
                    <a:pt x="490" y="89"/>
                    <a:pt x="314" y="198"/>
                    <a:pt x="152" y="328"/>
                  </a:cubicBezTo>
                  <a:cubicBezTo>
                    <a:pt x="152" y="302"/>
                    <a:pt x="153" y="276"/>
                    <a:pt x="156" y="250"/>
                  </a:cubicBezTo>
                  <a:lnTo>
                    <a:pt x="156" y="250"/>
                  </a:lnTo>
                  <a:cubicBezTo>
                    <a:pt x="104" y="353"/>
                    <a:pt x="51" y="462"/>
                    <a:pt x="1" y="564"/>
                  </a:cubicBezTo>
                  <a:cubicBezTo>
                    <a:pt x="7" y="634"/>
                    <a:pt x="11" y="704"/>
                    <a:pt x="13" y="775"/>
                  </a:cubicBezTo>
                  <a:cubicBezTo>
                    <a:pt x="118" y="618"/>
                    <a:pt x="233" y="467"/>
                    <a:pt x="357" y="328"/>
                  </a:cubicBezTo>
                  <a:cubicBezTo>
                    <a:pt x="459" y="215"/>
                    <a:pt x="565" y="104"/>
                    <a:pt x="678" y="1"/>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1"/>
            <p:cNvSpPr/>
            <p:nvPr/>
          </p:nvSpPr>
          <p:spPr>
            <a:xfrm>
              <a:off x="-12542" y="1937792"/>
              <a:ext cx="40558" cy="116263"/>
            </a:xfrm>
            <a:custGeom>
              <a:avLst/>
              <a:gdLst/>
              <a:ahLst/>
              <a:cxnLst/>
              <a:rect l="l" t="t" r="r" b="b"/>
              <a:pathLst>
                <a:path w="832" h="2385" extrusionOk="0">
                  <a:moveTo>
                    <a:pt x="832" y="0"/>
                  </a:moveTo>
                  <a:cubicBezTo>
                    <a:pt x="810" y="15"/>
                    <a:pt x="789" y="33"/>
                    <a:pt x="769" y="53"/>
                  </a:cubicBezTo>
                  <a:cubicBezTo>
                    <a:pt x="623" y="172"/>
                    <a:pt x="490" y="308"/>
                    <a:pt x="367" y="446"/>
                  </a:cubicBezTo>
                  <a:cubicBezTo>
                    <a:pt x="239" y="592"/>
                    <a:pt x="120" y="746"/>
                    <a:pt x="9" y="906"/>
                  </a:cubicBezTo>
                  <a:cubicBezTo>
                    <a:pt x="18" y="1250"/>
                    <a:pt x="0" y="1595"/>
                    <a:pt x="15" y="1939"/>
                  </a:cubicBezTo>
                  <a:cubicBezTo>
                    <a:pt x="19" y="2056"/>
                    <a:pt x="31" y="2174"/>
                    <a:pt x="35" y="2290"/>
                  </a:cubicBezTo>
                  <a:cubicBezTo>
                    <a:pt x="35" y="2310"/>
                    <a:pt x="36" y="2330"/>
                    <a:pt x="36" y="2350"/>
                  </a:cubicBezTo>
                  <a:cubicBezTo>
                    <a:pt x="35" y="2365"/>
                    <a:pt x="28" y="2376"/>
                    <a:pt x="19" y="2385"/>
                  </a:cubicBezTo>
                  <a:cubicBezTo>
                    <a:pt x="39" y="2384"/>
                    <a:pt x="59" y="2384"/>
                    <a:pt x="79" y="2383"/>
                  </a:cubicBezTo>
                  <a:cubicBezTo>
                    <a:pt x="166" y="2380"/>
                    <a:pt x="253" y="2379"/>
                    <a:pt x="340" y="2379"/>
                  </a:cubicBezTo>
                  <a:cubicBezTo>
                    <a:pt x="383" y="2379"/>
                    <a:pt x="426" y="2379"/>
                    <a:pt x="470" y="2379"/>
                  </a:cubicBezTo>
                  <a:cubicBezTo>
                    <a:pt x="423" y="1847"/>
                    <a:pt x="252" y="1311"/>
                    <a:pt x="394" y="800"/>
                  </a:cubicBezTo>
                  <a:cubicBezTo>
                    <a:pt x="475" y="505"/>
                    <a:pt x="653" y="248"/>
                    <a:pt x="832"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1"/>
            <p:cNvSpPr/>
            <p:nvPr/>
          </p:nvSpPr>
          <p:spPr>
            <a:xfrm>
              <a:off x="-154348" y="1645453"/>
              <a:ext cx="49966" cy="14088"/>
            </a:xfrm>
            <a:custGeom>
              <a:avLst/>
              <a:gdLst/>
              <a:ahLst/>
              <a:cxnLst/>
              <a:rect l="l" t="t" r="r" b="b"/>
              <a:pathLst>
                <a:path w="1025" h="289" extrusionOk="0">
                  <a:moveTo>
                    <a:pt x="771" y="0"/>
                  </a:moveTo>
                  <a:cubicBezTo>
                    <a:pt x="765" y="0"/>
                    <a:pt x="758" y="0"/>
                    <a:pt x="752" y="1"/>
                  </a:cubicBezTo>
                  <a:cubicBezTo>
                    <a:pt x="533" y="11"/>
                    <a:pt x="324" y="54"/>
                    <a:pt x="118" y="117"/>
                  </a:cubicBezTo>
                  <a:cubicBezTo>
                    <a:pt x="44" y="144"/>
                    <a:pt x="22" y="219"/>
                    <a:pt x="1" y="289"/>
                  </a:cubicBezTo>
                  <a:cubicBezTo>
                    <a:pt x="118" y="235"/>
                    <a:pt x="248" y="205"/>
                    <a:pt x="373" y="174"/>
                  </a:cubicBezTo>
                  <a:cubicBezTo>
                    <a:pt x="527" y="139"/>
                    <a:pt x="687" y="119"/>
                    <a:pt x="845" y="115"/>
                  </a:cubicBezTo>
                  <a:cubicBezTo>
                    <a:pt x="854" y="114"/>
                    <a:pt x="864" y="113"/>
                    <a:pt x="872" y="113"/>
                  </a:cubicBezTo>
                  <a:cubicBezTo>
                    <a:pt x="926" y="113"/>
                    <a:pt x="976" y="126"/>
                    <a:pt x="1025" y="147"/>
                  </a:cubicBezTo>
                  <a:cubicBezTo>
                    <a:pt x="1009" y="135"/>
                    <a:pt x="993" y="122"/>
                    <a:pt x="978" y="109"/>
                  </a:cubicBezTo>
                  <a:cubicBezTo>
                    <a:pt x="910" y="57"/>
                    <a:pt x="855" y="0"/>
                    <a:pt x="77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1"/>
            <p:cNvSpPr/>
            <p:nvPr/>
          </p:nvSpPr>
          <p:spPr>
            <a:xfrm>
              <a:off x="-262031" y="1645990"/>
              <a:ext cx="55621" cy="12772"/>
            </a:xfrm>
            <a:custGeom>
              <a:avLst/>
              <a:gdLst/>
              <a:ahLst/>
              <a:cxnLst/>
              <a:rect l="l" t="t" r="r" b="b"/>
              <a:pathLst>
                <a:path w="1141" h="262" extrusionOk="0">
                  <a:moveTo>
                    <a:pt x="438" y="1"/>
                  </a:moveTo>
                  <a:cubicBezTo>
                    <a:pt x="398" y="1"/>
                    <a:pt x="359" y="2"/>
                    <a:pt x="320" y="7"/>
                  </a:cubicBezTo>
                  <a:cubicBezTo>
                    <a:pt x="211" y="28"/>
                    <a:pt x="127" y="121"/>
                    <a:pt x="47" y="184"/>
                  </a:cubicBezTo>
                  <a:cubicBezTo>
                    <a:pt x="31" y="198"/>
                    <a:pt x="17" y="211"/>
                    <a:pt x="1" y="224"/>
                  </a:cubicBezTo>
                  <a:cubicBezTo>
                    <a:pt x="119" y="155"/>
                    <a:pt x="248" y="103"/>
                    <a:pt x="384" y="103"/>
                  </a:cubicBezTo>
                  <a:cubicBezTo>
                    <a:pt x="411" y="103"/>
                    <a:pt x="438" y="105"/>
                    <a:pt x="465" y="109"/>
                  </a:cubicBezTo>
                  <a:cubicBezTo>
                    <a:pt x="619" y="115"/>
                    <a:pt x="766" y="158"/>
                    <a:pt x="914" y="196"/>
                  </a:cubicBezTo>
                  <a:cubicBezTo>
                    <a:pt x="989" y="215"/>
                    <a:pt x="1067" y="233"/>
                    <a:pt x="1141" y="261"/>
                  </a:cubicBezTo>
                  <a:cubicBezTo>
                    <a:pt x="1065" y="122"/>
                    <a:pt x="923" y="63"/>
                    <a:pt x="768" y="33"/>
                  </a:cubicBezTo>
                  <a:cubicBezTo>
                    <a:pt x="660" y="15"/>
                    <a:pt x="548" y="1"/>
                    <a:pt x="43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1"/>
            <p:cNvSpPr/>
            <p:nvPr/>
          </p:nvSpPr>
          <p:spPr>
            <a:xfrm>
              <a:off x="-271245" y="1641602"/>
              <a:ext cx="69953" cy="23399"/>
            </a:xfrm>
            <a:custGeom>
              <a:avLst/>
              <a:gdLst/>
              <a:ahLst/>
              <a:cxnLst/>
              <a:rect l="l" t="t" r="r" b="b"/>
              <a:pathLst>
                <a:path w="1435" h="480" extrusionOk="0">
                  <a:moveTo>
                    <a:pt x="627" y="91"/>
                  </a:moveTo>
                  <a:cubicBezTo>
                    <a:pt x="737" y="91"/>
                    <a:pt x="849" y="105"/>
                    <a:pt x="957" y="123"/>
                  </a:cubicBezTo>
                  <a:cubicBezTo>
                    <a:pt x="1112" y="153"/>
                    <a:pt x="1254" y="212"/>
                    <a:pt x="1330" y="351"/>
                  </a:cubicBezTo>
                  <a:cubicBezTo>
                    <a:pt x="1256" y="323"/>
                    <a:pt x="1178" y="305"/>
                    <a:pt x="1103" y="286"/>
                  </a:cubicBezTo>
                  <a:cubicBezTo>
                    <a:pt x="955" y="248"/>
                    <a:pt x="808" y="205"/>
                    <a:pt x="654" y="199"/>
                  </a:cubicBezTo>
                  <a:cubicBezTo>
                    <a:pt x="626" y="194"/>
                    <a:pt x="598" y="192"/>
                    <a:pt x="571" y="192"/>
                  </a:cubicBezTo>
                  <a:cubicBezTo>
                    <a:pt x="435" y="192"/>
                    <a:pt x="308" y="244"/>
                    <a:pt x="191" y="313"/>
                  </a:cubicBezTo>
                  <a:cubicBezTo>
                    <a:pt x="206" y="301"/>
                    <a:pt x="220" y="287"/>
                    <a:pt x="236" y="274"/>
                  </a:cubicBezTo>
                  <a:cubicBezTo>
                    <a:pt x="317" y="211"/>
                    <a:pt x="400" y="118"/>
                    <a:pt x="509" y="97"/>
                  </a:cubicBezTo>
                  <a:cubicBezTo>
                    <a:pt x="548" y="92"/>
                    <a:pt x="587" y="91"/>
                    <a:pt x="627" y="91"/>
                  </a:cubicBezTo>
                  <a:close/>
                  <a:moveTo>
                    <a:pt x="692" y="1"/>
                  </a:moveTo>
                  <a:cubicBezTo>
                    <a:pt x="626" y="1"/>
                    <a:pt x="559" y="4"/>
                    <a:pt x="493" y="9"/>
                  </a:cubicBezTo>
                  <a:cubicBezTo>
                    <a:pt x="301" y="33"/>
                    <a:pt x="176" y="212"/>
                    <a:pt x="64" y="353"/>
                  </a:cubicBezTo>
                  <a:cubicBezTo>
                    <a:pt x="57" y="372"/>
                    <a:pt x="1" y="424"/>
                    <a:pt x="23" y="441"/>
                  </a:cubicBezTo>
                  <a:cubicBezTo>
                    <a:pt x="27" y="447"/>
                    <a:pt x="32" y="449"/>
                    <a:pt x="37" y="449"/>
                  </a:cubicBezTo>
                  <a:cubicBezTo>
                    <a:pt x="49" y="449"/>
                    <a:pt x="64" y="440"/>
                    <a:pt x="75" y="439"/>
                  </a:cubicBezTo>
                  <a:cubicBezTo>
                    <a:pt x="226" y="399"/>
                    <a:pt x="358" y="311"/>
                    <a:pt x="516" y="301"/>
                  </a:cubicBezTo>
                  <a:cubicBezTo>
                    <a:pt x="531" y="300"/>
                    <a:pt x="547" y="300"/>
                    <a:pt x="563" y="300"/>
                  </a:cubicBezTo>
                  <a:cubicBezTo>
                    <a:pt x="721" y="300"/>
                    <a:pt x="884" y="332"/>
                    <a:pt x="1039" y="369"/>
                  </a:cubicBezTo>
                  <a:cubicBezTo>
                    <a:pt x="1150" y="395"/>
                    <a:pt x="1252" y="456"/>
                    <a:pt x="1365" y="479"/>
                  </a:cubicBezTo>
                  <a:cubicBezTo>
                    <a:pt x="1368" y="480"/>
                    <a:pt x="1370" y="480"/>
                    <a:pt x="1373" y="480"/>
                  </a:cubicBezTo>
                  <a:cubicBezTo>
                    <a:pt x="1406" y="480"/>
                    <a:pt x="1424" y="454"/>
                    <a:pt x="1423" y="428"/>
                  </a:cubicBezTo>
                  <a:cubicBezTo>
                    <a:pt x="1430" y="416"/>
                    <a:pt x="1435" y="396"/>
                    <a:pt x="1428" y="371"/>
                  </a:cubicBezTo>
                  <a:cubicBezTo>
                    <a:pt x="1376" y="135"/>
                    <a:pt x="1173" y="37"/>
                    <a:pt x="949" y="18"/>
                  </a:cubicBezTo>
                  <a:cubicBezTo>
                    <a:pt x="865" y="6"/>
                    <a:pt x="779" y="1"/>
                    <a:pt x="69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1"/>
            <p:cNvSpPr/>
            <p:nvPr/>
          </p:nvSpPr>
          <p:spPr>
            <a:xfrm>
              <a:off x="-160539" y="1641554"/>
              <a:ext cx="70050" cy="22814"/>
            </a:xfrm>
            <a:custGeom>
              <a:avLst/>
              <a:gdLst/>
              <a:ahLst/>
              <a:cxnLst/>
              <a:rect l="l" t="t" r="r" b="b"/>
              <a:pathLst>
                <a:path w="1437" h="468" extrusionOk="0">
                  <a:moveTo>
                    <a:pt x="897" y="80"/>
                  </a:moveTo>
                  <a:cubicBezTo>
                    <a:pt x="982" y="80"/>
                    <a:pt x="1037" y="137"/>
                    <a:pt x="1105" y="189"/>
                  </a:cubicBezTo>
                  <a:cubicBezTo>
                    <a:pt x="1120" y="202"/>
                    <a:pt x="1136" y="215"/>
                    <a:pt x="1152" y="227"/>
                  </a:cubicBezTo>
                  <a:cubicBezTo>
                    <a:pt x="1103" y="206"/>
                    <a:pt x="1053" y="193"/>
                    <a:pt x="999" y="193"/>
                  </a:cubicBezTo>
                  <a:cubicBezTo>
                    <a:pt x="991" y="193"/>
                    <a:pt x="981" y="194"/>
                    <a:pt x="972" y="195"/>
                  </a:cubicBezTo>
                  <a:cubicBezTo>
                    <a:pt x="814" y="199"/>
                    <a:pt x="654" y="220"/>
                    <a:pt x="500" y="254"/>
                  </a:cubicBezTo>
                  <a:cubicBezTo>
                    <a:pt x="375" y="285"/>
                    <a:pt x="245" y="315"/>
                    <a:pt x="128" y="369"/>
                  </a:cubicBezTo>
                  <a:cubicBezTo>
                    <a:pt x="149" y="299"/>
                    <a:pt x="171" y="224"/>
                    <a:pt x="245" y="197"/>
                  </a:cubicBezTo>
                  <a:cubicBezTo>
                    <a:pt x="451" y="134"/>
                    <a:pt x="660" y="91"/>
                    <a:pt x="878" y="81"/>
                  </a:cubicBezTo>
                  <a:cubicBezTo>
                    <a:pt x="884" y="80"/>
                    <a:pt x="891" y="80"/>
                    <a:pt x="897" y="80"/>
                  </a:cubicBezTo>
                  <a:close/>
                  <a:moveTo>
                    <a:pt x="821" y="1"/>
                  </a:moveTo>
                  <a:cubicBezTo>
                    <a:pt x="657" y="1"/>
                    <a:pt x="492" y="17"/>
                    <a:pt x="333" y="57"/>
                  </a:cubicBezTo>
                  <a:cubicBezTo>
                    <a:pt x="166" y="85"/>
                    <a:pt x="26" y="217"/>
                    <a:pt x="10" y="388"/>
                  </a:cubicBezTo>
                  <a:cubicBezTo>
                    <a:pt x="1" y="421"/>
                    <a:pt x="16" y="466"/>
                    <a:pt x="56" y="467"/>
                  </a:cubicBezTo>
                  <a:cubicBezTo>
                    <a:pt x="58" y="467"/>
                    <a:pt x="60" y="467"/>
                    <a:pt x="62" y="467"/>
                  </a:cubicBezTo>
                  <a:cubicBezTo>
                    <a:pt x="67" y="467"/>
                    <a:pt x="73" y="466"/>
                    <a:pt x="77" y="463"/>
                  </a:cubicBezTo>
                  <a:cubicBezTo>
                    <a:pt x="81" y="465"/>
                    <a:pt x="84" y="466"/>
                    <a:pt x="88" y="466"/>
                  </a:cubicBezTo>
                  <a:cubicBezTo>
                    <a:pt x="387" y="429"/>
                    <a:pt x="676" y="302"/>
                    <a:pt x="979" y="302"/>
                  </a:cubicBezTo>
                  <a:cubicBezTo>
                    <a:pt x="1001" y="302"/>
                    <a:pt x="1023" y="302"/>
                    <a:pt x="1045" y="304"/>
                  </a:cubicBezTo>
                  <a:cubicBezTo>
                    <a:pt x="1163" y="317"/>
                    <a:pt x="1269" y="389"/>
                    <a:pt x="1385" y="424"/>
                  </a:cubicBezTo>
                  <a:cubicBezTo>
                    <a:pt x="1402" y="429"/>
                    <a:pt x="1412" y="432"/>
                    <a:pt x="1419" y="432"/>
                  </a:cubicBezTo>
                  <a:cubicBezTo>
                    <a:pt x="1425" y="432"/>
                    <a:pt x="1426" y="430"/>
                    <a:pt x="1426" y="426"/>
                  </a:cubicBezTo>
                  <a:cubicBezTo>
                    <a:pt x="1436" y="420"/>
                    <a:pt x="1434" y="404"/>
                    <a:pt x="1420" y="384"/>
                  </a:cubicBezTo>
                  <a:cubicBezTo>
                    <a:pt x="1360" y="295"/>
                    <a:pt x="1279" y="224"/>
                    <a:pt x="1201" y="153"/>
                  </a:cubicBezTo>
                  <a:cubicBezTo>
                    <a:pt x="1131" y="92"/>
                    <a:pt x="1064" y="9"/>
                    <a:pt x="963" y="4"/>
                  </a:cubicBezTo>
                  <a:cubicBezTo>
                    <a:pt x="916" y="2"/>
                    <a:pt x="868" y="1"/>
                    <a:pt x="8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1"/>
            <p:cNvSpPr/>
            <p:nvPr/>
          </p:nvSpPr>
          <p:spPr>
            <a:xfrm>
              <a:off x="-256815" y="1684159"/>
              <a:ext cx="48894" cy="17110"/>
            </a:xfrm>
            <a:custGeom>
              <a:avLst/>
              <a:gdLst/>
              <a:ahLst/>
              <a:cxnLst/>
              <a:rect l="l" t="t" r="r" b="b"/>
              <a:pathLst>
                <a:path w="1003" h="351" extrusionOk="0">
                  <a:moveTo>
                    <a:pt x="100" y="0"/>
                  </a:moveTo>
                  <a:cubicBezTo>
                    <a:pt x="72" y="0"/>
                    <a:pt x="44" y="12"/>
                    <a:pt x="15" y="25"/>
                  </a:cubicBezTo>
                  <a:cubicBezTo>
                    <a:pt x="1" y="30"/>
                    <a:pt x="6" y="50"/>
                    <a:pt x="20" y="50"/>
                  </a:cubicBezTo>
                  <a:cubicBezTo>
                    <a:pt x="21" y="50"/>
                    <a:pt x="21" y="50"/>
                    <a:pt x="22" y="50"/>
                  </a:cubicBezTo>
                  <a:cubicBezTo>
                    <a:pt x="106" y="54"/>
                    <a:pt x="149" y="136"/>
                    <a:pt x="210" y="184"/>
                  </a:cubicBezTo>
                  <a:cubicBezTo>
                    <a:pt x="316" y="282"/>
                    <a:pt x="450" y="349"/>
                    <a:pt x="594" y="350"/>
                  </a:cubicBezTo>
                  <a:cubicBezTo>
                    <a:pt x="604" y="351"/>
                    <a:pt x="613" y="351"/>
                    <a:pt x="623" y="351"/>
                  </a:cubicBezTo>
                  <a:cubicBezTo>
                    <a:pt x="738" y="351"/>
                    <a:pt x="844" y="299"/>
                    <a:pt x="938" y="238"/>
                  </a:cubicBezTo>
                  <a:cubicBezTo>
                    <a:pt x="993" y="214"/>
                    <a:pt x="1002" y="130"/>
                    <a:pt x="936" y="120"/>
                  </a:cubicBezTo>
                  <a:cubicBezTo>
                    <a:pt x="865" y="126"/>
                    <a:pt x="805" y="177"/>
                    <a:pt x="736" y="196"/>
                  </a:cubicBezTo>
                  <a:cubicBezTo>
                    <a:pt x="688" y="211"/>
                    <a:pt x="638" y="219"/>
                    <a:pt x="588" y="219"/>
                  </a:cubicBezTo>
                  <a:cubicBezTo>
                    <a:pt x="553" y="219"/>
                    <a:pt x="518" y="215"/>
                    <a:pt x="484" y="208"/>
                  </a:cubicBezTo>
                  <a:cubicBezTo>
                    <a:pt x="363" y="183"/>
                    <a:pt x="265" y="102"/>
                    <a:pt x="168" y="30"/>
                  </a:cubicBezTo>
                  <a:cubicBezTo>
                    <a:pt x="145" y="8"/>
                    <a:pt x="123" y="0"/>
                    <a:pt x="100"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1"/>
            <p:cNvSpPr/>
            <p:nvPr/>
          </p:nvSpPr>
          <p:spPr>
            <a:xfrm>
              <a:off x="-149522" y="1683379"/>
              <a:ext cx="46213" cy="17257"/>
            </a:xfrm>
            <a:custGeom>
              <a:avLst/>
              <a:gdLst/>
              <a:ahLst/>
              <a:cxnLst/>
              <a:rect l="l" t="t" r="r" b="b"/>
              <a:pathLst>
                <a:path w="948" h="354" extrusionOk="0">
                  <a:moveTo>
                    <a:pt x="811" y="1"/>
                  </a:moveTo>
                  <a:cubicBezTo>
                    <a:pt x="789" y="1"/>
                    <a:pt x="768" y="9"/>
                    <a:pt x="754" y="27"/>
                  </a:cubicBezTo>
                  <a:cubicBezTo>
                    <a:pt x="701" y="84"/>
                    <a:pt x="642" y="137"/>
                    <a:pt x="572" y="173"/>
                  </a:cubicBezTo>
                  <a:cubicBezTo>
                    <a:pt x="496" y="211"/>
                    <a:pt x="431" y="227"/>
                    <a:pt x="368" y="227"/>
                  </a:cubicBezTo>
                  <a:cubicBezTo>
                    <a:pt x="275" y="227"/>
                    <a:pt x="187" y="193"/>
                    <a:pt x="79" y="147"/>
                  </a:cubicBezTo>
                  <a:cubicBezTo>
                    <a:pt x="76" y="147"/>
                    <a:pt x="74" y="147"/>
                    <a:pt x="71" y="147"/>
                  </a:cubicBezTo>
                  <a:cubicBezTo>
                    <a:pt x="28" y="147"/>
                    <a:pt x="0" y="200"/>
                    <a:pt x="28" y="235"/>
                  </a:cubicBezTo>
                  <a:cubicBezTo>
                    <a:pt x="70" y="273"/>
                    <a:pt x="127" y="292"/>
                    <a:pt x="179" y="314"/>
                  </a:cubicBezTo>
                  <a:cubicBezTo>
                    <a:pt x="240" y="342"/>
                    <a:pt x="296" y="353"/>
                    <a:pt x="348" y="353"/>
                  </a:cubicBezTo>
                  <a:cubicBezTo>
                    <a:pt x="526" y="353"/>
                    <a:pt x="665" y="218"/>
                    <a:pt x="813" y="97"/>
                  </a:cubicBezTo>
                  <a:cubicBezTo>
                    <a:pt x="848" y="92"/>
                    <a:pt x="880" y="85"/>
                    <a:pt x="915" y="78"/>
                  </a:cubicBezTo>
                  <a:cubicBezTo>
                    <a:pt x="927" y="75"/>
                    <a:pt x="942" y="74"/>
                    <a:pt x="946" y="59"/>
                  </a:cubicBezTo>
                  <a:cubicBezTo>
                    <a:pt x="948" y="19"/>
                    <a:pt x="879" y="18"/>
                    <a:pt x="849" y="9"/>
                  </a:cubicBezTo>
                  <a:cubicBezTo>
                    <a:pt x="837" y="3"/>
                    <a:pt x="824" y="1"/>
                    <a:pt x="8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1"/>
            <p:cNvSpPr/>
            <p:nvPr/>
          </p:nvSpPr>
          <p:spPr>
            <a:xfrm>
              <a:off x="-195101" y="1703755"/>
              <a:ext cx="10481" cy="30711"/>
            </a:xfrm>
            <a:custGeom>
              <a:avLst/>
              <a:gdLst/>
              <a:ahLst/>
              <a:cxnLst/>
              <a:rect l="l" t="t" r="r" b="b"/>
              <a:pathLst>
                <a:path w="215" h="630" extrusionOk="0">
                  <a:moveTo>
                    <a:pt x="134" y="1"/>
                  </a:moveTo>
                  <a:cubicBezTo>
                    <a:pt x="129" y="1"/>
                    <a:pt x="124" y="4"/>
                    <a:pt x="125" y="11"/>
                  </a:cubicBezTo>
                  <a:cubicBezTo>
                    <a:pt x="131" y="162"/>
                    <a:pt x="137" y="324"/>
                    <a:pt x="81" y="467"/>
                  </a:cubicBezTo>
                  <a:cubicBezTo>
                    <a:pt x="70" y="505"/>
                    <a:pt x="1" y="609"/>
                    <a:pt x="57" y="629"/>
                  </a:cubicBezTo>
                  <a:cubicBezTo>
                    <a:pt x="59" y="629"/>
                    <a:pt x="61" y="629"/>
                    <a:pt x="63" y="629"/>
                  </a:cubicBezTo>
                  <a:cubicBezTo>
                    <a:pt x="73" y="629"/>
                    <a:pt x="83" y="621"/>
                    <a:pt x="88" y="611"/>
                  </a:cubicBezTo>
                  <a:cubicBezTo>
                    <a:pt x="97" y="573"/>
                    <a:pt x="106" y="534"/>
                    <a:pt x="120" y="498"/>
                  </a:cubicBezTo>
                  <a:cubicBezTo>
                    <a:pt x="140" y="448"/>
                    <a:pt x="185" y="409"/>
                    <a:pt x="202" y="359"/>
                  </a:cubicBezTo>
                  <a:cubicBezTo>
                    <a:pt x="215" y="316"/>
                    <a:pt x="195" y="271"/>
                    <a:pt x="183" y="230"/>
                  </a:cubicBezTo>
                  <a:cubicBezTo>
                    <a:pt x="167" y="158"/>
                    <a:pt x="149" y="84"/>
                    <a:pt x="144" y="9"/>
                  </a:cubicBezTo>
                  <a:cubicBezTo>
                    <a:pt x="143" y="3"/>
                    <a:pt x="139" y="1"/>
                    <a:pt x="13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1"/>
            <p:cNvSpPr/>
            <p:nvPr/>
          </p:nvSpPr>
          <p:spPr>
            <a:xfrm>
              <a:off x="-202706" y="1724766"/>
              <a:ext cx="46944" cy="24861"/>
            </a:xfrm>
            <a:custGeom>
              <a:avLst/>
              <a:gdLst/>
              <a:ahLst/>
              <a:cxnLst/>
              <a:rect l="l" t="t" r="r" b="b"/>
              <a:pathLst>
                <a:path w="963" h="510" extrusionOk="0">
                  <a:moveTo>
                    <a:pt x="152" y="1"/>
                  </a:moveTo>
                  <a:cubicBezTo>
                    <a:pt x="147" y="1"/>
                    <a:pt x="142" y="3"/>
                    <a:pt x="140" y="7"/>
                  </a:cubicBezTo>
                  <a:cubicBezTo>
                    <a:pt x="81" y="49"/>
                    <a:pt x="43" y="112"/>
                    <a:pt x="23" y="181"/>
                  </a:cubicBezTo>
                  <a:cubicBezTo>
                    <a:pt x="0" y="255"/>
                    <a:pt x="35" y="287"/>
                    <a:pt x="104" y="305"/>
                  </a:cubicBezTo>
                  <a:cubicBezTo>
                    <a:pt x="153" y="319"/>
                    <a:pt x="177" y="368"/>
                    <a:pt x="217" y="394"/>
                  </a:cubicBezTo>
                  <a:cubicBezTo>
                    <a:pt x="292" y="429"/>
                    <a:pt x="355" y="492"/>
                    <a:pt x="437" y="508"/>
                  </a:cubicBezTo>
                  <a:cubicBezTo>
                    <a:pt x="446" y="509"/>
                    <a:pt x="455" y="510"/>
                    <a:pt x="464" y="510"/>
                  </a:cubicBezTo>
                  <a:cubicBezTo>
                    <a:pt x="605" y="510"/>
                    <a:pt x="697" y="381"/>
                    <a:pt x="809" y="313"/>
                  </a:cubicBezTo>
                  <a:cubicBezTo>
                    <a:pt x="962" y="227"/>
                    <a:pt x="908" y="129"/>
                    <a:pt x="805" y="28"/>
                  </a:cubicBezTo>
                  <a:cubicBezTo>
                    <a:pt x="797" y="21"/>
                    <a:pt x="790" y="14"/>
                    <a:pt x="782" y="7"/>
                  </a:cubicBezTo>
                  <a:cubicBezTo>
                    <a:pt x="777" y="4"/>
                    <a:pt x="772" y="3"/>
                    <a:pt x="768" y="3"/>
                  </a:cubicBezTo>
                  <a:cubicBezTo>
                    <a:pt x="748" y="3"/>
                    <a:pt x="731" y="27"/>
                    <a:pt x="745" y="46"/>
                  </a:cubicBezTo>
                  <a:cubicBezTo>
                    <a:pt x="786" y="97"/>
                    <a:pt x="818" y="169"/>
                    <a:pt x="777" y="230"/>
                  </a:cubicBezTo>
                  <a:cubicBezTo>
                    <a:pt x="745" y="252"/>
                    <a:pt x="703" y="257"/>
                    <a:pt x="669" y="279"/>
                  </a:cubicBezTo>
                  <a:cubicBezTo>
                    <a:pt x="603" y="309"/>
                    <a:pt x="567" y="386"/>
                    <a:pt x="495" y="399"/>
                  </a:cubicBezTo>
                  <a:cubicBezTo>
                    <a:pt x="483" y="401"/>
                    <a:pt x="470" y="402"/>
                    <a:pt x="457" y="402"/>
                  </a:cubicBezTo>
                  <a:cubicBezTo>
                    <a:pt x="422" y="402"/>
                    <a:pt x="388" y="395"/>
                    <a:pt x="358" y="377"/>
                  </a:cubicBezTo>
                  <a:cubicBezTo>
                    <a:pt x="359" y="369"/>
                    <a:pt x="356" y="360"/>
                    <a:pt x="348" y="353"/>
                  </a:cubicBezTo>
                  <a:cubicBezTo>
                    <a:pt x="311" y="316"/>
                    <a:pt x="262" y="290"/>
                    <a:pt x="234" y="245"/>
                  </a:cubicBezTo>
                  <a:cubicBezTo>
                    <a:pt x="233" y="240"/>
                    <a:pt x="228" y="237"/>
                    <a:pt x="224" y="237"/>
                  </a:cubicBezTo>
                  <a:cubicBezTo>
                    <a:pt x="223" y="237"/>
                    <a:pt x="222" y="237"/>
                    <a:pt x="221" y="237"/>
                  </a:cubicBezTo>
                  <a:cubicBezTo>
                    <a:pt x="216" y="240"/>
                    <a:pt x="212" y="246"/>
                    <a:pt x="214" y="251"/>
                  </a:cubicBezTo>
                  <a:cubicBezTo>
                    <a:pt x="218" y="263"/>
                    <a:pt x="221" y="275"/>
                    <a:pt x="225" y="287"/>
                  </a:cubicBezTo>
                  <a:cubicBezTo>
                    <a:pt x="181" y="277"/>
                    <a:pt x="134" y="276"/>
                    <a:pt x="101" y="240"/>
                  </a:cubicBezTo>
                  <a:cubicBezTo>
                    <a:pt x="114" y="166"/>
                    <a:pt x="141" y="96"/>
                    <a:pt x="162" y="22"/>
                  </a:cubicBezTo>
                  <a:cubicBezTo>
                    <a:pt x="167" y="17"/>
                    <a:pt x="165" y="6"/>
                    <a:pt x="159" y="2"/>
                  </a:cubicBezTo>
                  <a:cubicBezTo>
                    <a:pt x="157" y="1"/>
                    <a:pt x="155" y="1"/>
                    <a:pt x="15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1"/>
            <p:cNvSpPr/>
            <p:nvPr/>
          </p:nvSpPr>
          <p:spPr>
            <a:xfrm>
              <a:off x="-223765" y="1754940"/>
              <a:ext cx="42313" cy="13601"/>
            </a:xfrm>
            <a:custGeom>
              <a:avLst/>
              <a:gdLst/>
              <a:ahLst/>
              <a:cxnLst/>
              <a:rect l="l" t="t" r="r" b="b"/>
              <a:pathLst>
                <a:path w="868" h="279" extrusionOk="0">
                  <a:moveTo>
                    <a:pt x="149" y="0"/>
                  </a:moveTo>
                  <a:cubicBezTo>
                    <a:pt x="96" y="0"/>
                    <a:pt x="0" y="85"/>
                    <a:pt x="59" y="123"/>
                  </a:cubicBezTo>
                  <a:cubicBezTo>
                    <a:pt x="67" y="128"/>
                    <a:pt x="74" y="130"/>
                    <a:pt x="81" y="130"/>
                  </a:cubicBezTo>
                  <a:cubicBezTo>
                    <a:pt x="95" y="130"/>
                    <a:pt x="106" y="122"/>
                    <a:pt x="116" y="111"/>
                  </a:cubicBezTo>
                  <a:cubicBezTo>
                    <a:pt x="122" y="114"/>
                    <a:pt x="129" y="116"/>
                    <a:pt x="135" y="117"/>
                  </a:cubicBezTo>
                  <a:cubicBezTo>
                    <a:pt x="178" y="133"/>
                    <a:pt x="222" y="148"/>
                    <a:pt x="265" y="164"/>
                  </a:cubicBezTo>
                  <a:cubicBezTo>
                    <a:pt x="433" y="221"/>
                    <a:pt x="607" y="271"/>
                    <a:pt x="784" y="277"/>
                  </a:cubicBezTo>
                  <a:cubicBezTo>
                    <a:pt x="790" y="277"/>
                    <a:pt x="803" y="278"/>
                    <a:pt x="816" y="278"/>
                  </a:cubicBezTo>
                  <a:cubicBezTo>
                    <a:pt x="841" y="278"/>
                    <a:pt x="868" y="274"/>
                    <a:pt x="855" y="254"/>
                  </a:cubicBezTo>
                  <a:cubicBezTo>
                    <a:pt x="770" y="219"/>
                    <a:pt x="671" y="222"/>
                    <a:pt x="582" y="193"/>
                  </a:cubicBezTo>
                  <a:cubicBezTo>
                    <a:pt x="455" y="160"/>
                    <a:pt x="331" y="112"/>
                    <a:pt x="208" y="68"/>
                  </a:cubicBezTo>
                  <a:cubicBezTo>
                    <a:pt x="194" y="66"/>
                    <a:pt x="176" y="56"/>
                    <a:pt x="158" y="50"/>
                  </a:cubicBezTo>
                  <a:cubicBezTo>
                    <a:pt x="161" y="44"/>
                    <a:pt x="164" y="36"/>
                    <a:pt x="168" y="30"/>
                  </a:cubicBezTo>
                  <a:cubicBezTo>
                    <a:pt x="174" y="25"/>
                    <a:pt x="176" y="14"/>
                    <a:pt x="171" y="7"/>
                  </a:cubicBezTo>
                  <a:cubicBezTo>
                    <a:pt x="165" y="2"/>
                    <a:pt x="158" y="0"/>
                    <a:pt x="14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1"/>
            <p:cNvSpPr/>
            <p:nvPr/>
          </p:nvSpPr>
          <p:spPr>
            <a:xfrm>
              <a:off x="-177552" y="1754063"/>
              <a:ext cx="39485" cy="14381"/>
            </a:xfrm>
            <a:custGeom>
              <a:avLst/>
              <a:gdLst/>
              <a:ahLst/>
              <a:cxnLst/>
              <a:rect l="l" t="t" r="r" b="b"/>
              <a:pathLst>
                <a:path w="810" h="295" extrusionOk="0">
                  <a:moveTo>
                    <a:pt x="671" y="1"/>
                  </a:moveTo>
                  <a:cubicBezTo>
                    <a:pt x="645" y="1"/>
                    <a:pt x="650" y="29"/>
                    <a:pt x="666" y="62"/>
                  </a:cubicBezTo>
                  <a:cubicBezTo>
                    <a:pt x="660" y="62"/>
                    <a:pt x="652" y="64"/>
                    <a:pt x="646" y="67"/>
                  </a:cubicBezTo>
                  <a:cubicBezTo>
                    <a:pt x="440" y="146"/>
                    <a:pt x="237" y="240"/>
                    <a:pt x="18" y="271"/>
                  </a:cubicBezTo>
                  <a:cubicBezTo>
                    <a:pt x="17" y="271"/>
                    <a:pt x="16" y="270"/>
                    <a:pt x="14" y="270"/>
                  </a:cubicBezTo>
                  <a:cubicBezTo>
                    <a:pt x="7" y="270"/>
                    <a:pt x="0" y="276"/>
                    <a:pt x="1" y="283"/>
                  </a:cubicBezTo>
                  <a:cubicBezTo>
                    <a:pt x="2" y="291"/>
                    <a:pt x="7" y="295"/>
                    <a:pt x="13" y="295"/>
                  </a:cubicBezTo>
                  <a:cubicBezTo>
                    <a:pt x="14" y="295"/>
                    <a:pt x="16" y="295"/>
                    <a:pt x="18" y="294"/>
                  </a:cubicBezTo>
                  <a:cubicBezTo>
                    <a:pt x="250" y="282"/>
                    <a:pt x="497" y="257"/>
                    <a:pt x="705" y="149"/>
                  </a:cubicBezTo>
                  <a:cubicBezTo>
                    <a:pt x="710" y="145"/>
                    <a:pt x="715" y="141"/>
                    <a:pt x="718" y="136"/>
                  </a:cubicBezTo>
                  <a:cubicBezTo>
                    <a:pt x="727" y="146"/>
                    <a:pt x="735" y="152"/>
                    <a:pt x="740" y="153"/>
                  </a:cubicBezTo>
                  <a:cubicBezTo>
                    <a:pt x="747" y="156"/>
                    <a:pt x="753" y="158"/>
                    <a:pt x="760" y="158"/>
                  </a:cubicBezTo>
                  <a:cubicBezTo>
                    <a:pt x="785" y="158"/>
                    <a:pt x="809" y="138"/>
                    <a:pt x="810" y="112"/>
                  </a:cubicBezTo>
                  <a:cubicBezTo>
                    <a:pt x="804" y="47"/>
                    <a:pt x="731" y="6"/>
                    <a:pt x="67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1"/>
            <p:cNvSpPr/>
            <p:nvPr/>
          </p:nvSpPr>
          <p:spPr>
            <a:xfrm>
              <a:off x="-191006" y="1781703"/>
              <a:ext cx="20815" cy="8433"/>
            </a:xfrm>
            <a:custGeom>
              <a:avLst/>
              <a:gdLst/>
              <a:ahLst/>
              <a:cxnLst/>
              <a:rect l="l" t="t" r="r" b="b"/>
              <a:pathLst>
                <a:path w="427" h="173" extrusionOk="0">
                  <a:moveTo>
                    <a:pt x="14" y="0"/>
                  </a:moveTo>
                  <a:cubicBezTo>
                    <a:pt x="6" y="0"/>
                    <a:pt x="0" y="10"/>
                    <a:pt x="7" y="17"/>
                  </a:cubicBezTo>
                  <a:cubicBezTo>
                    <a:pt x="37" y="44"/>
                    <a:pt x="73" y="67"/>
                    <a:pt x="107" y="89"/>
                  </a:cubicBezTo>
                  <a:cubicBezTo>
                    <a:pt x="126" y="129"/>
                    <a:pt x="180" y="147"/>
                    <a:pt x="219" y="164"/>
                  </a:cubicBezTo>
                  <a:cubicBezTo>
                    <a:pt x="233" y="169"/>
                    <a:pt x="247" y="172"/>
                    <a:pt x="261" y="172"/>
                  </a:cubicBezTo>
                  <a:cubicBezTo>
                    <a:pt x="287" y="172"/>
                    <a:pt x="312" y="162"/>
                    <a:pt x="332" y="141"/>
                  </a:cubicBezTo>
                  <a:cubicBezTo>
                    <a:pt x="354" y="123"/>
                    <a:pt x="377" y="102"/>
                    <a:pt x="402" y="85"/>
                  </a:cubicBezTo>
                  <a:cubicBezTo>
                    <a:pt x="423" y="77"/>
                    <a:pt x="426" y="45"/>
                    <a:pt x="409" y="33"/>
                  </a:cubicBezTo>
                  <a:cubicBezTo>
                    <a:pt x="397" y="26"/>
                    <a:pt x="385" y="24"/>
                    <a:pt x="373" y="24"/>
                  </a:cubicBezTo>
                  <a:cubicBezTo>
                    <a:pt x="355" y="24"/>
                    <a:pt x="337" y="28"/>
                    <a:pt x="318" y="28"/>
                  </a:cubicBezTo>
                  <a:cubicBezTo>
                    <a:pt x="313" y="28"/>
                    <a:pt x="307" y="28"/>
                    <a:pt x="302" y="27"/>
                  </a:cubicBezTo>
                  <a:cubicBezTo>
                    <a:pt x="285" y="26"/>
                    <a:pt x="267" y="26"/>
                    <a:pt x="249" y="26"/>
                  </a:cubicBezTo>
                  <a:cubicBezTo>
                    <a:pt x="224" y="26"/>
                    <a:pt x="199" y="26"/>
                    <a:pt x="174" y="26"/>
                  </a:cubicBezTo>
                  <a:cubicBezTo>
                    <a:pt x="120" y="26"/>
                    <a:pt x="67" y="23"/>
                    <a:pt x="20" y="2"/>
                  </a:cubicBezTo>
                  <a:cubicBezTo>
                    <a:pt x="18" y="1"/>
                    <a:pt x="16" y="0"/>
                    <a:pt x="1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1"/>
            <p:cNvSpPr/>
            <p:nvPr/>
          </p:nvSpPr>
          <p:spPr>
            <a:xfrm>
              <a:off x="-271537" y="1403909"/>
              <a:ext cx="45920" cy="37341"/>
            </a:xfrm>
            <a:custGeom>
              <a:avLst/>
              <a:gdLst/>
              <a:ahLst/>
              <a:cxnLst/>
              <a:rect l="l" t="t" r="r" b="b"/>
              <a:pathLst>
                <a:path w="942" h="766" extrusionOk="0">
                  <a:moveTo>
                    <a:pt x="506" y="1"/>
                  </a:moveTo>
                  <a:cubicBezTo>
                    <a:pt x="420" y="1"/>
                    <a:pt x="333" y="30"/>
                    <a:pt x="264" y="93"/>
                  </a:cubicBezTo>
                  <a:cubicBezTo>
                    <a:pt x="0" y="326"/>
                    <a:pt x="152" y="766"/>
                    <a:pt x="501" y="766"/>
                  </a:cubicBezTo>
                  <a:cubicBezTo>
                    <a:pt x="512" y="766"/>
                    <a:pt x="523" y="765"/>
                    <a:pt x="534" y="764"/>
                  </a:cubicBezTo>
                  <a:cubicBezTo>
                    <a:pt x="762" y="756"/>
                    <a:pt x="942" y="521"/>
                    <a:pt x="888" y="301"/>
                  </a:cubicBezTo>
                  <a:cubicBezTo>
                    <a:pt x="854" y="117"/>
                    <a:pt x="680" y="1"/>
                    <a:pt x="5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1"/>
            <p:cNvSpPr/>
            <p:nvPr/>
          </p:nvSpPr>
          <p:spPr>
            <a:xfrm>
              <a:off x="-258765" y="1408346"/>
              <a:ext cx="244" cy="195"/>
            </a:xfrm>
            <a:custGeom>
              <a:avLst/>
              <a:gdLst/>
              <a:ahLst/>
              <a:cxnLst/>
              <a:rect l="l" t="t" r="r" b="b"/>
              <a:pathLst>
                <a:path w="5" h="4" extrusionOk="0">
                  <a:moveTo>
                    <a:pt x="4" y="0"/>
                  </a:moveTo>
                  <a:cubicBezTo>
                    <a:pt x="2" y="1"/>
                    <a:pt x="1" y="2"/>
                    <a:pt x="0" y="3"/>
                  </a:cubicBezTo>
                  <a:cubicBezTo>
                    <a:pt x="1" y="3"/>
                    <a:pt x="2" y="2"/>
                    <a:pt x="2" y="2"/>
                  </a:cubicBezTo>
                  <a:cubicBezTo>
                    <a:pt x="3" y="1"/>
                    <a:pt x="3" y="1"/>
                    <a:pt x="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1"/>
            <p:cNvSpPr/>
            <p:nvPr/>
          </p:nvSpPr>
          <p:spPr>
            <a:xfrm>
              <a:off x="-276802" y="1397670"/>
              <a:ext cx="59618" cy="48309"/>
            </a:xfrm>
            <a:custGeom>
              <a:avLst/>
              <a:gdLst/>
              <a:ahLst/>
              <a:cxnLst/>
              <a:rect l="l" t="t" r="r" b="b"/>
              <a:pathLst>
                <a:path w="1223" h="991" extrusionOk="0">
                  <a:moveTo>
                    <a:pt x="372" y="221"/>
                  </a:moveTo>
                  <a:cubicBezTo>
                    <a:pt x="372" y="221"/>
                    <a:pt x="372" y="221"/>
                    <a:pt x="372" y="221"/>
                  </a:cubicBezTo>
                  <a:lnTo>
                    <a:pt x="372" y="221"/>
                  </a:lnTo>
                  <a:cubicBezTo>
                    <a:pt x="372" y="221"/>
                    <a:pt x="372" y="221"/>
                    <a:pt x="372" y="221"/>
                  </a:cubicBezTo>
                  <a:close/>
                  <a:moveTo>
                    <a:pt x="614" y="129"/>
                  </a:moveTo>
                  <a:cubicBezTo>
                    <a:pt x="788" y="129"/>
                    <a:pt x="962" y="245"/>
                    <a:pt x="996" y="429"/>
                  </a:cubicBezTo>
                  <a:cubicBezTo>
                    <a:pt x="1050" y="650"/>
                    <a:pt x="870" y="884"/>
                    <a:pt x="642" y="892"/>
                  </a:cubicBezTo>
                  <a:cubicBezTo>
                    <a:pt x="631" y="893"/>
                    <a:pt x="620" y="894"/>
                    <a:pt x="609" y="894"/>
                  </a:cubicBezTo>
                  <a:cubicBezTo>
                    <a:pt x="260" y="894"/>
                    <a:pt x="108" y="454"/>
                    <a:pt x="372" y="221"/>
                  </a:cubicBezTo>
                  <a:lnTo>
                    <a:pt x="372" y="221"/>
                  </a:lnTo>
                  <a:cubicBezTo>
                    <a:pt x="372" y="222"/>
                    <a:pt x="371" y="222"/>
                    <a:pt x="370" y="222"/>
                  </a:cubicBezTo>
                  <a:cubicBezTo>
                    <a:pt x="371" y="221"/>
                    <a:pt x="372" y="220"/>
                    <a:pt x="374" y="219"/>
                  </a:cubicBezTo>
                  <a:lnTo>
                    <a:pt x="374" y="219"/>
                  </a:lnTo>
                  <a:cubicBezTo>
                    <a:pt x="373" y="220"/>
                    <a:pt x="373" y="220"/>
                    <a:pt x="372" y="221"/>
                  </a:cubicBezTo>
                  <a:cubicBezTo>
                    <a:pt x="441" y="158"/>
                    <a:pt x="528" y="129"/>
                    <a:pt x="614" y="129"/>
                  </a:cubicBezTo>
                  <a:close/>
                  <a:moveTo>
                    <a:pt x="619" y="0"/>
                  </a:moveTo>
                  <a:cubicBezTo>
                    <a:pt x="470" y="0"/>
                    <a:pt x="321" y="64"/>
                    <a:pt x="224" y="198"/>
                  </a:cubicBezTo>
                  <a:cubicBezTo>
                    <a:pt x="0" y="486"/>
                    <a:pt x="193" y="919"/>
                    <a:pt x="541" y="982"/>
                  </a:cubicBezTo>
                  <a:cubicBezTo>
                    <a:pt x="573" y="988"/>
                    <a:pt x="604" y="991"/>
                    <a:pt x="634" y="991"/>
                  </a:cubicBezTo>
                  <a:cubicBezTo>
                    <a:pt x="969" y="991"/>
                    <a:pt x="1223" y="624"/>
                    <a:pt x="1082" y="303"/>
                  </a:cubicBezTo>
                  <a:cubicBezTo>
                    <a:pt x="1004" y="106"/>
                    <a:pt x="812" y="0"/>
                    <a:pt x="61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1"/>
            <p:cNvSpPr/>
            <p:nvPr/>
          </p:nvSpPr>
          <p:spPr>
            <a:xfrm>
              <a:off x="-258229" y="1410832"/>
              <a:ext cx="24179" cy="24179"/>
            </a:xfrm>
            <a:custGeom>
              <a:avLst/>
              <a:gdLst/>
              <a:ahLst/>
              <a:cxnLst/>
              <a:rect l="l" t="t" r="r" b="b"/>
              <a:pathLst>
                <a:path w="496" h="496" extrusionOk="0">
                  <a:moveTo>
                    <a:pt x="158" y="0"/>
                  </a:moveTo>
                  <a:cubicBezTo>
                    <a:pt x="140" y="0"/>
                    <a:pt x="126" y="15"/>
                    <a:pt x="126" y="33"/>
                  </a:cubicBezTo>
                  <a:lnTo>
                    <a:pt x="126" y="124"/>
                  </a:lnTo>
                  <a:lnTo>
                    <a:pt x="33" y="124"/>
                  </a:lnTo>
                  <a:cubicBezTo>
                    <a:pt x="15" y="124"/>
                    <a:pt x="1" y="139"/>
                    <a:pt x="1" y="157"/>
                  </a:cubicBezTo>
                  <a:lnTo>
                    <a:pt x="1" y="338"/>
                  </a:lnTo>
                  <a:cubicBezTo>
                    <a:pt x="1" y="356"/>
                    <a:pt x="15" y="370"/>
                    <a:pt x="33" y="370"/>
                  </a:cubicBezTo>
                  <a:lnTo>
                    <a:pt x="126" y="370"/>
                  </a:lnTo>
                  <a:lnTo>
                    <a:pt x="126" y="463"/>
                  </a:lnTo>
                  <a:cubicBezTo>
                    <a:pt x="126" y="480"/>
                    <a:pt x="140" y="495"/>
                    <a:pt x="158" y="495"/>
                  </a:cubicBezTo>
                  <a:lnTo>
                    <a:pt x="339" y="495"/>
                  </a:lnTo>
                  <a:cubicBezTo>
                    <a:pt x="357" y="495"/>
                    <a:pt x="371" y="480"/>
                    <a:pt x="370" y="463"/>
                  </a:cubicBezTo>
                  <a:lnTo>
                    <a:pt x="370" y="370"/>
                  </a:lnTo>
                  <a:lnTo>
                    <a:pt x="463" y="370"/>
                  </a:lnTo>
                  <a:cubicBezTo>
                    <a:pt x="481" y="370"/>
                    <a:pt x="495" y="356"/>
                    <a:pt x="495" y="338"/>
                  </a:cubicBezTo>
                  <a:lnTo>
                    <a:pt x="495" y="157"/>
                  </a:lnTo>
                  <a:cubicBezTo>
                    <a:pt x="495" y="139"/>
                    <a:pt x="481" y="124"/>
                    <a:pt x="463" y="124"/>
                  </a:cubicBezTo>
                  <a:lnTo>
                    <a:pt x="370" y="124"/>
                  </a:lnTo>
                  <a:lnTo>
                    <a:pt x="370" y="33"/>
                  </a:lnTo>
                  <a:cubicBezTo>
                    <a:pt x="370" y="15"/>
                    <a:pt x="357" y="0"/>
                    <a:pt x="33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1"/>
            <p:cNvSpPr/>
            <p:nvPr/>
          </p:nvSpPr>
          <p:spPr>
            <a:xfrm>
              <a:off x="-200609" y="1506133"/>
              <a:ext cx="31978" cy="26811"/>
            </a:xfrm>
            <a:custGeom>
              <a:avLst/>
              <a:gdLst/>
              <a:ahLst/>
              <a:cxnLst/>
              <a:rect l="l" t="t" r="r" b="b"/>
              <a:pathLst>
                <a:path w="656" h="550" extrusionOk="0">
                  <a:moveTo>
                    <a:pt x="286" y="0"/>
                  </a:moveTo>
                  <a:cubicBezTo>
                    <a:pt x="142" y="0"/>
                    <a:pt x="11" y="125"/>
                    <a:pt x="4" y="269"/>
                  </a:cubicBezTo>
                  <a:cubicBezTo>
                    <a:pt x="0" y="421"/>
                    <a:pt x="141" y="549"/>
                    <a:pt x="289" y="549"/>
                  </a:cubicBezTo>
                  <a:cubicBezTo>
                    <a:pt x="296" y="549"/>
                    <a:pt x="304" y="549"/>
                    <a:pt x="311" y="548"/>
                  </a:cubicBezTo>
                  <a:cubicBezTo>
                    <a:pt x="656" y="518"/>
                    <a:pt x="647" y="31"/>
                    <a:pt x="308" y="1"/>
                  </a:cubicBezTo>
                  <a:cubicBezTo>
                    <a:pt x="301" y="1"/>
                    <a:pt x="293" y="0"/>
                    <a:pt x="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1"/>
            <p:cNvSpPr/>
            <p:nvPr/>
          </p:nvSpPr>
          <p:spPr>
            <a:xfrm>
              <a:off x="-210554" y="1501258"/>
              <a:ext cx="48991" cy="36366"/>
            </a:xfrm>
            <a:custGeom>
              <a:avLst/>
              <a:gdLst/>
              <a:ahLst/>
              <a:cxnLst/>
              <a:rect l="l" t="t" r="r" b="b"/>
              <a:pathLst>
                <a:path w="1005" h="746" extrusionOk="0">
                  <a:moveTo>
                    <a:pt x="490" y="100"/>
                  </a:moveTo>
                  <a:cubicBezTo>
                    <a:pt x="497" y="100"/>
                    <a:pt x="505" y="101"/>
                    <a:pt x="512" y="101"/>
                  </a:cubicBezTo>
                  <a:cubicBezTo>
                    <a:pt x="851" y="131"/>
                    <a:pt x="860" y="618"/>
                    <a:pt x="515" y="648"/>
                  </a:cubicBezTo>
                  <a:cubicBezTo>
                    <a:pt x="508" y="649"/>
                    <a:pt x="501" y="649"/>
                    <a:pt x="495" y="649"/>
                  </a:cubicBezTo>
                  <a:cubicBezTo>
                    <a:pt x="346" y="649"/>
                    <a:pt x="204" y="522"/>
                    <a:pt x="208" y="369"/>
                  </a:cubicBezTo>
                  <a:cubicBezTo>
                    <a:pt x="215" y="225"/>
                    <a:pt x="346" y="100"/>
                    <a:pt x="490" y="100"/>
                  </a:cubicBezTo>
                  <a:close/>
                  <a:moveTo>
                    <a:pt x="495" y="1"/>
                  </a:moveTo>
                  <a:cubicBezTo>
                    <a:pt x="36" y="1"/>
                    <a:pt x="1" y="715"/>
                    <a:pt x="485" y="745"/>
                  </a:cubicBezTo>
                  <a:cubicBezTo>
                    <a:pt x="945" y="744"/>
                    <a:pt x="1005" y="77"/>
                    <a:pt x="546" y="4"/>
                  </a:cubicBezTo>
                  <a:cubicBezTo>
                    <a:pt x="528" y="2"/>
                    <a:pt x="511" y="1"/>
                    <a:pt x="49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1"/>
            <p:cNvSpPr/>
            <p:nvPr/>
          </p:nvSpPr>
          <p:spPr>
            <a:xfrm>
              <a:off x="-194467" y="1512470"/>
              <a:ext cx="15355" cy="15355"/>
            </a:xfrm>
            <a:custGeom>
              <a:avLst/>
              <a:gdLst/>
              <a:ahLst/>
              <a:cxnLst/>
              <a:rect l="l" t="t" r="r" b="b"/>
              <a:pathLst>
                <a:path w="315" h="315" extrusionOk="0">
                  <a:moveTo>
                    <a:pt x="100" y="0"/>
                  </a:moveTo>
                  <a:cubicBezTo>
                    <a:pt x="89" y="0"/>
                    <a:pt x="79" y="9"/>
                    <a:pt x="79" y="20"/>
                  </a:cubicBezTo>
                  <a:lnTo>
                    <a:pt x="79" y="79"/>
                  </a:lnTo>
                  <a:lnTo>
                    <a:pt x="21" y="79"/>
                  </a:lnTo>
                  <a:cubicBezTo>
                    <a:pt x="10" y="79"/>
                    <a:pt x="0" y="89"/>
                    <a:pt x="0" y="99"/>
                  </a:cubicBezTo>
                  <a:lnTo>
                    <a:pt x="0" y="215"/>
                  </a:lnTo>
                  <a:cubicBezTo>
                    <a:pt x="0" y="226"/>
                    <a:pt x="10" y="235"/>
                    <a:pt x="21" y="235"/>
                  </a:cubicBezTo>
                  <a:lnTo>
                    <a:pt x="79" y="235"/>
                  </a:lnTo>
                  <a:lnTo>
                    <a:pt x="79" y="293"/>
                  </a:lnTo>
                  <a:cubicBezTo>
                    <a:pt x="79" y="305"/>
                    <a:pt x="89" y="314"/>
                    <a:pt x="100" y="314"/>
                  </a:cubicBezTo>
                  <a:lnTo>
                    <a:pt x="215" y="314"/>
                  </a:lnTo>
                  <a:cubicBezTo>
                    <a:pt x="226" y="314"/>
                    <a:pt x="236" y="305"/>
                    <a:pt x="236" y="293"/>
                  </a:cubicBezTo>
                  <a:lnTo>
                    <a:pt x="236" y="235"/>
                  </a:lnTo>
                  <a:lnTo>
                    <a:pt x="294" y="235"/>
                  </a:lnTo>
                  <a:cubicBezTo>
                    <a:pt x="305" y="235"/>
                    <a:pt x="314" y="226"/>
                    <a:pt x="314" y="215"/>
                  </a:cubicBezTo>
                  <a:lnTo>
                    <a:pt x="314" y="99"/>
                  </a:lnTo>
                  <a:cubicBezTo>
                    <a:pt x="314" y="89"/>
                    <a:pt x="305" y="79"/>
                    <a:pt x="294" y="79"/>
                  </a:cubicBezTo>
                  <a:lnTo>
                    <a:pt x="236" y="79"/>
                  </a:lnTo>
                  <a:lnTo>
                    <a:pt x="236" y="20"/>
                  </a:lnTo>
                  <a:cubicBezTo>
                    <a:pt x="236" y="9"/>
                    <a:pt x="226" y="0"/>
                    <a:pt x="21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1"/>
            <p:cNvSpPr/>
            <p:nvPr/>
          </p:nvSpPr>
          <p:spPr>
            <a:xfrm>
              <a:off x="-310876" y="1502477"/>
              <a:ext cx="28761" cy="29590"/>
            </a:xfrm>
            <a:custGeom>
              <a:avLst/>
              <a:gdLst/>
              <a:ahLst/>
              <a:cxnLst/>
              <a:rect l="l" t="t" r="r" b="b"/>
              <a:pathLst>
                <a:path w="590" h="607" extrusionOk="0">
                  <a:moveTo>
                    <a:pt x="503" y="0"/>
                  </a:moveTo>
                  <a:cubicBezTo>
                    <a:pt x="457" y="0"/>
                    <a:pt x="408" y="64"/>
                    <a:pt x="398" y="167"/>
                  </a:cubicBezTo>
                  <a:cubicBezTo>
                    <a:pt x="393" y="217"/>
                    <a:pt x="424" y="311"/>
                    <a:pt x="354" y="311"/>
                  </a:cubicBezTo>
                  <a:cubicBezTo>
                    <a:pt x="350" y="311"/>
                    <a:pt x="345" y="311"/>
                    <a:pt x="340" y="310"/>
                  </a:cubicBezTo>
                  <a:cubicBezTo>
                    <a:pt x="271" y="288"/>
                    <a:pt x="200" y="197"/>
                    <a:pt x="126" y="197"/>
                  </a:cubicBezTo>
                  <a:cubicBezTo>
                    <a:pt x="104" y="197"/>
                    <a:pt x="82" y="205"/>
                    <a:pt x="60" y="225"/>
                  </a:cubicBezTo>
                  <a:cubicBezTo>
                    <a:pt x="1" y="380"/>
                    <a:pt x="280" y="544"/>
                    <a:pt x="402" y="589"/>
                  </a:cubicBezTo>
                  <a:cubicBezTo>
                    <a:pt x="416" y="595"/>
                    <a:pt x="429" y="600"/>
                    <a:pt x="443" y="607"/>
                  </a:cubicBezTo>
                  <a:cubicBezTo>
                    <a:pt x="498" y="459"/>
                    <a:pt x="589" y="314"/>
                    <a:pt x="589" y="151"/>
                  </a:cubicBezTo>
                  <a:cubicBezTo>
                    <a:pt x="579" y="46"/>
                    <a:pt x="542" y="0"/>
                    <a:pt x="503"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1"/>
            <p:cNvSpPr/>
            <p:nvPr/>
          </p:nvSpPr>
          <p:spPr>
            <a:xfrm>
              <a:off x="-317360" y="1497163"/>
              <a:ext cx="43385" cy="37828"/>
            </a:xfrm>
            <a:custGeom>
              <a:avLst/>
              <a:gdLst/>
              <a:ahLst/>
              <a:cxnLst/>
              <a:rect l="l" t="t" r="r" b="b"/>
              <a:pathLst>
                <a:path w="890" h="776" extrusionOk="0">
                  <a:moveTo>
                    <a:pt x="636" y="109"/>
                  </a:moveTo>
                  <a:cubicBezTo>
                    <a:pt x="675" y="109"/>
                    <a:pt x="712" y="154"/>
                    <a:pt x="722" y="260"/>
                  </a:cubicBezTo>
                  <a:cubicBezTo>
                    <a:pt x="722" y="423"/>
                    <a:pt x="631" y="568"/>
                    <a:pt x="576" y="716"/>
                  </a:cubicBezTo>
                  <a:cubicBezTo>
                    <a:pt x="562" y="709"/>
                    <a:pt x="549" y="704"/>
                    <a:pt x="535" y="698"/>
                  </a:cubicBezTo>
                  <a:cubicBezTo>
                    <a:pt x="413" y="653"/>
                    <a:pt x="134" y="489"/>
                    <a:pt x="193" y="334"/>
                  </a:cubicBezTo>
                  <a:cubicBezTo>
                    <a:pt x="215" y="314"/>
                    <a:pt x="238" y="306"/>
                    <a:pt x="260" y="306"/>
                  </a:cubicBezTo>
                  <a:cubicBezTo>
                    <a:pt x="333" y="306"/>
                    <a:pt x="404" y="396"/>
                    <a:pt x="473" y="419"/>
                  </a:cubicBezTo>
                  <a:cubicBezTo>
                    <a:pt x="478" y="420"/>
                    <a:pt x="483" y="420"/>
                    <a:pt x="487" y="420"/>
                  </a:cubicBezTo>
                  <a:cubicBezTo>
                    <a:pt x="557" y="420"/>
                    <a:pt x="526" y="325"/>
                    <a:pt x="531" y="276"/>
                  </a:cubicBezTo>
                  <a:cubicBezTo>
                    <a:pt x="541" y="173"/>
                    <a:pt x="590" y="109"/>
                    <a:pt x="636" y="109"/>
                  </a:cubicBezTo>
                  <a:close/>
                  <a:moveTo>
                    <a:pt x="655" y="1"/>
                  </a:moveTo>
                  <a:cubicBezTo>
                    <a:pt x="623" y="1"/>
                    <a:pt x="590" y="12"/>
                    <a:pt x="561" y="37"/>
                  </a:cubicBezTo>
                  <a:cubicBezTo>
                    <a:pt x="491" y="100"/>
                    <a:pt x="461" y="198"/>
                    <a:pt x="450" y="288"/>
                  </a:cubicBezTo>
                  <a:cubicBezTo>
                    <a:pt x="401" y="245"/>
                    <a:pt x="336" y="219"/>
                    <a:pt x="272" y="219"/>
                  </a:cubicBezTo>
                  <a:cubicBezTo>
                    <a:pt x="224" y="219"/>
                    <a:pt x="177" y="233"/>
                    <a:pt x="138" y="266"/>
                  </a:cubicBezTo>
                  <a:cubicBezTo>
                    <a:pt x="1" y="394"/>
                    <a:pt x="158" y="584"/>
                    <a:pt x="275" y="664"/>
                  </a:cubicBezTo>
                  <a:cubicBezTo>
                    <a:pt x="360" y="727"/>
                    <a:pt x="463" y="754"/>
                    <a:pt x="565" y="772"/>
                  </a:cubicBezTo>
                  <a:cubicBezTo>
                    <a:pt x="573" y="774"/>
                    <a:pt x="584" y="776"/>
                    <a:pt x="594" y="776"/>
                  </a:cubicBezTo>
                  <a:cubicBezTo>
                    <a:pt x="608" y="776"/>
                    <a:pt x="621" y="772"/>
                    <a:pt x="625" y="758"/>
                  </a:cubicBezTo>
                  <a:cubicBezTo>
                    <a:pt x="765" y="580"/>
                    <a:pt x="889" y="327"/>
                    <a:pt x="790" y="100"/>
                  </a:cubicBezTo>
                  <a:cubicBezTo>
                    <a:pt x="767" y="37"/>
                    <a:pt x="712" y="1"/>
                    <a:pt x="65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1"/>
            <p:cNvSpPr/>
            <p:nvPr/>
          </p:nvSpPr>
          <p:spPr>
            <a:xfrm>
              <a:off x="-272025" y="1484635"/>
              <a:ext cx="52014" cy="50600"/>
            </a:xfrm>
            <a:custGeom>
              <a:avLst/>
              <a:gdLst/>
              <a:ahLst/>
              <a:cxnLst/>
              <a:rect l="l" t="t" r="r" b="b"/>
              <a:pathLst>
                <a:path w="1067" h="1038" extrusionOk="0">
                  <a:moveTo>
                    <a:pt x="549" y="346"/>
                  </a:moveTo>
                  <a:cubicBezTo>
                    <a:pt x="556" y="346"/>
                    <a:pt x="563" y="346"/>
                    <a:pt x="570" y="347"/>
                  </a:cubicBezTo>
                  <a:cubicBezTo>
                    <a:pt x="798" y="391"/>
                    <a:pt x="746" y="716"/>
                    <a:pt x="545" y="716"/>
                  </a:cubicBezTo>
                  <a:cubicBezTo>
                    <a:pt x="526" y="716"/>
                    <a:pt x="506" y="713"/>
                    <a:pt x="484" y="707"/>
                  </a:cubicBezTo>
                  <a:cubicBezTo>
                    <a:pt x="272" y="637"/>
                    <a:pt x="345" y="346"/>
                    <a:pt x="549" y="346"/>
                  </a:cubicBezTo>
                  <a:close/>
                  <a:moveTo>
                    <a:pt x="606" y="0"/>
                  </a:moveTo>
                  <a:cubicBezTo>
                    <a:pt x="508" y="11"/>
                    <a:pt x="501" y="204"/>
                    <a:pt x="506" y="279"/>
                  </a:cubicBezTo>
                  <a:cubicBezTo>
                    <a:pt x="510" y="296"/>
                    <a:pt x="502" y="313"/>
                    <a:pt x="490" y="313"/>
                  </a:cubicBezTo>
                  <a:cubicBezTo>
                    <a:pt x="485" y="313"/>
                    <a:pt x="480" y="310"/>
                    <a:pt x="475" y="303"/>
                  </a:cubicBezTo>
                  <a:cubicBezTo>
                    <a:pt x="470" y="293"/>
                    <a:pt x="467" y="284"/>
                    <a:pt x="464" y="273"/>
                  </a:cubicBezTo>
                  <a:cubicBezTo>
                    <a:pt x="413" y="224"/>
                    <a:pt x="369" y="165"/>
                    <a:pt x="307" y="128"/>
                  </a:cubicBezTo>
                  <a:cubicBezTo>
                    <a:pt x="288" y="119"/>
                    <a:pt x="268" y="114"/>
                    <a:pt x="250" y="114"/>
                  </a:cubicBezTo>
                  <a:cubicBezTo>
                    <a:pt x="203" y="114"/>
                    <a:pt x="165" y="144"/>
                    <a:pt x="180" y="205"/>
                  </a:cubicBezTo>
                  <a:cubicBezTo>
                    <a:pt x="191" y="265"/>
                    <a:pt x="235" y="310"/>
                    <a:pt x="276" y="350"/>
                  </a:cubicBezTo>
                  <a:cubicBezTo>
                    <a:pt x="295" y="374"/>
                    <a:pt x="279" y="410"/>
                    <a:pt x="249" y="410"/>
                  </a:cubicBezTo>
                  <a:cubicBezTo>
                    <a:pt x="249" y="410"/>
                    <a:pt x="248" y="410"/>
                    <a:pt x="248" y="410"/>
                  </a:cubicBezTo>
                  <a:cubicBezTo>
                    <a:pt x="212" y="405"/>
                    <a:pt x="179" y="391"/>
                    <a:pt x="144" y="383"/>
                  </a:cubicBezTo>
                  <a:cubicBezTo>
                    <a:pt x="128" y="379"/>
                    <a:pt x="113" y="377"/>
                    <a:pt x="101" y="377"/>
                  </a:cubicBezTo>
                  <a:cubicBezTo>
                    <a:pt x="9" y="377"/>
                    <a:pt x="1" y="485"/>
                    <a:pt x="87" y="541"/>
                  </a:cubicBezTo>
                  <a:cubicBezTo>
                    <a:pt x="121" y="563"/>
                    <a:pt x="153" y="576"/>
                    <a:pt x="192" y="580"/>
                  </a:cubicBezTo>
                  <a:cubicBezTo>
                    <a:pt x="197" y="580"/>
                    <a:pt x="202" y="580"/>
                    <a:pt x="206" y="580"/>
                  </a:cubicBezTo>
                  <a:cubicBezTo>
                    <a:pt x="214" y="580"/>
                    <a:pt x="222" y="580"/>
                    <a:pt x="230" y="585"/>
                  </a:cubicBezTo>
                  <a:cubicBezTo>
                    <a:pt x="245" y="593"/>
                    <a:pt x="252" y="611"/>
                    <a:pt x="251" y="628"/>
                  </a:cubicBezTo>
                  <a:cubicBezTo>
                    <a:pt x="216" y="705"/>
                    <a:pt x="99" y="783"/>
                    <a:pt x="161" y="876"/>
                  </a:cubicBezTo>
                  <a:cubicBezTo>
                    <a:pt x="176" y="894"/>
                    <a:pt x="194" y="901"/>
                    <a:pt x="213" y="901"/>
                  </a:cubicBezTo>
                  <a:cubicBezTo>
                    <a:pt x="257" y="901"/>
                    <a:pt x="305" y="863"/>
                    <a:pt x="333" y="832"/>
                  </a:cubicBezTo>
                  <a:cubicBezTo>
                    <a:pt x="357" y="808"/>
                    <a:pt x="371" y="759"/>
                    <a:pt x="402" y="759"/>
                  </a:cubicBezTo>
                  <a:cubicBezTo>
                    <a:pt x="411" y="759"/>
                    <a:pt x="421" y="763"/>
                    <a:pt x="433" y="772"/>
                  </a:cubicBezTo>
                  <a:cubicBezTo>
                    <a:pt x="482" y="844"/>
                    <a:pt x="390" y="1031"/>
                    <a:pt x="526" y="1038"/>
                  </a:cubicBezTo>
                  <a:cubicBezTo>
                    <a:pt x="595" y="1030"/>
                    <a:pt x="618" y="947"/>
                    <a:pt x="629" y="892"/>
                  </a:cubicBezTo>
                  <a:cubicBezTo>
                    <a:pt x="638" y="853"/>
                    <a:pt x="630" y="782"/>
                    <a:pt x="684" y="782"/>
                  </a:cubicBezTo>
                  <a:cubicBezTo>
                    <a:pt x="686" y="782"/>
                    <a:pt x="689" y="782"/>
                    <a:pt x="691" y="783"/>
                  </a:cubicBezTo>
                  <a:cubicBezTo>
                    <a:pt x="744" y="802"/>
                    <a:pt x="779" y="855"/>
                    <a:pt x="829" y="885"/>
                  </a:cubicBezTo>
                  <a:cubicBezTo>
                    <a:pt x="865" y="908"/>
                    <a:pt x="891" y="917"/>
                    <a:pt x="911" y="917"/>
                  </a:cubicBezTo>
                  <a:cubicBezTo>
                    <a:pt x="999" y="917"/>
                    <a:pt x="929" y="721"/>
                    <a:pt x="834" y="686"/>
                  </a:cubicBezTo>
                  <a:cubicBezTo>
                    <a:pt x="834" y="686"/>
                    <a:pt x="833" y="686"/>
                    <a:pt x="833" y="686"/>
                  </a:cubicBezTo>
                  <a:cubicBezTo>
                    <a:pt x="790" y="686"/>
                    <a:pt x="764" y="632"/>
                    <a:pt x="800" y="603"/>
                  </a:cubicBezTo>
                  <a:cubicBezTo>
                    <a:pt x="856" y="573"/>
                    <a:pt x="928" y="586"/>
                    <a:pt x="989" y="570"/>
                  </a:cubicBezTo>
                  <a:cubicBezTo>
                    <a:pt x="1019" y="562"/>
                    <a:pt x="1060" y="560"/>
                    <a:pt x="1065" y="526"/>
                  </a:cubicBezTo>
                  <a:lnTo>
                    <a:pt x="1066" y="526"/>
                  </a:lnTo>
                  <a:cubicBezTo>
                    <a:pt x="1006" y="460"/>
                    <a:pt x="905" y="489"/>
                    <a:pt x="830" y="470"/>
                  </a:cubicBezTo>
                  <a:cubicBezTo>
                    <a:pt x="707" y="396"/>
                    <a:pt x="1013" y="296"/>
                    <a:pt x="1008" y="197"/>
                  </a:cubicBezTo>
                  <a:cubicBezTo>
                    <a:pt x="1008" y="188"/>
                    <a:pt x="1005" y="178"/>
                    <a:pt x="998" y="172"/>
                  </a:cubicBezTo>
                  <a:cubicBezTo>
                    <a:pt x="981" y="166"/>
                    <a:pt x="964" y="163"/>
                    <a:pt x="947" y="163"/>
                  </a:cubicBezTo>
                  <a:cubicBezTo>
                    <a:pt x="866" y="163"/>
                    <a:pt x="787" y="228"/>
                    <a:pt x="742" y="291"/>
                  </a:cubicBezTo>
                  <a:cubicBezTo>
                    <a:pt x="727" y="308"/>
                    <a:pt x="727" y="337"/>
                    <a:pt x="703" y="343"/>
                  </a:cubicBezTo>
                  <a:cubicBezTo>
                    <a:pt x="699" y="345"/>
                    <a:pt x="696" y="345"/>
                    <a:pt x="692" y="345"/>
                  </a:cubicBezTo>
                  <a:cubicBezTo>
                    <a:pt x="677" y="345"/>
                    <a:pt x="662" y="335"/>
                    <a:pt x="659" y="319"/>
                  </a:cubicBezTo>
                  <a:cubicBezTo>
                    <a:pt x="651" y="223"/>
                    <a:pt x="683" y="117"/>
                    <a:pt x="634" y="26"/>
                  </a:cubicBezTo>
                  <a:cubicBezTo>
                    <a:pt x="628" y="16"/>
                    <a:pt x="617" y="4"/>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1"/>
            <p:cNvSpPr/>
            <p:nvPr/>
          </p:nvSpPr>
          <p:spPr>
            <a:xfrm>
              <a:off x="-252574" y="1505109"/>
              <a:ext cx="13942" cy="11017"/>
            </a:xfrm>
            <a:custGeom>
              <a:avLst/>
              <a:gdLst/>
              <a:ahLst/>
              <a:cxnLst/>
              <a:rect l="l" t="t" r="r" b="b"/>
              <a:pathLst>
                <a:path w="286" h="226" extrusionOk="0">
                  <a:moveTo>
                    <a:pt x="135" y="0"/>
                  </a:moveTo>
                  <a:cubicBezTo>
                    <a:pt x="134" y="0"/>
                    <a:pt x="134" y="0"/>
                    <a:pt x="134" y="0"/>
                  </a:cubicBezTo>
                  <a:cubicBezTo>
                    <a:pt x="0" y="4"/>
                    <a:pt x="6" y="225"/>
                    <a:pt x="135" y="225"/>
                  </a:cubicBezTo>
                  <a:cubicBezTo>
                    <a:pt x="138" y="225"/>
                    <a:pt x="142" y="225"/>
                    <a:pt x="145" y="225"/>
                  </a:cubicBezTo>
                  <a:cubicBezTo>
                    <a:pt x="286" y="215"/>
                    <a:pt x="270" y="0"/>
                    <a:pt x="135" y="0"/>
                  </a:cubicBezTo>
                  <a:close/>
                </a:path>
              </a:pathLst>
            </a:custGeom>
            <a:solidFill>
              <a:srgbClr val="FFC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1"/>
            <p:cNvSpPr/>
            <p:nvPr/>
          </p:nvSpPr>
          <p:spPr>
            <a:xfrm>
              <a:off x="-275193" y="1480882"/>
              <a:ext cx="62007" cy="58302"/>
            </a:xfrm>
            <a:custGeom>
              <a:avLst/>
              <a:gdLst/>
              <a:ahLst/>
              <a:cxnLst/>
              <a:rect l="l" t="t" r="r" b="b"/>
              <a:pathLst>
                <a:path w="1272" h="1196" extrusionOk="0">
                  <a:moveTo>
                    <a:pt x="671" y="77"/>
                  </a:moveTo>
                  <a:cubicBezTo>
                    <a:pt x="682" y="82"/>
                    <a:pt x="693" y="93"/>
                    <a:pt x="699" y="104"/>
                  </a:cubicBezTo>
                  <a:cubicBezTo>
                    <a:pt x="748" y="194"/>
                    <a:pt x="716" y="301"/>
                    <a:pt x="724" y="396"/>
                  </a:cubicBezTo>
                  <a:cubicBezTo>
                    <a:pt x="727" y="412"/>
                    <a:pt x="742" y="422"/>
                    <a:pt x="757" y="422"/>
                  </a:cubicBezTo>
                  <a:cubicBezTo>
                    <a:pt x="761" y="422"/>
                    <a:pt x="764" y="422"/>
                    <a:pt x="768" y="420"/>
                  </a:cubicBezTo>
                  <a:cubicBezTo>
                    <a:pt x="792" y="414"/>
                    <a:pt x="792" y="385"/>
                    <a:pt x="807" y="368"/>
                  </a:cubicBezTo>
                  <a:cubicBezTo>
                    <a:pt x="851" y="305"/>
                    <a:pt x="931" y="240"/>
                    <a:pt x="1012" y="240"/>
                  </a:cubicBezTo>
                  <a:cubicBezTo>
                    <a:pt x="1029" y="240"/>
                    <a:pt x="1046" y="243"/>
                    <a:pt x="1063" y="249"/>
                  </a:cubicBezTo>
                  <a:cubicBezTo>
                    <a:pt x="1070" y="255"/>
                    <a:pt x="1073" y="265"/>
                    <a:pt x="1073" y="274"/>
                  </a:cubicBezTo>
                  <a:cubicBezTo>
                    <a:pt x="1078" y="373"/>
                    <a:pt x="772" y="473"/>
                    <a:pt x="895" y="548"/>
                  </a:cubicBezTo>
                  <a:cubicBezTo>
                    <a:pt x="970" y="566"/>
                    <a:pt x="1071" y="537"/>
                    <a:pt x="1131" y="603"/>
                  </a:cubicBezTo>
                  <a:lnTo>
                    <a:pt x="1130" y="603"/>
                  </a:lnTo>
                  <a:cubicBezTo>
                    <a:pt x="1125" y="637"/>
                    <a:pt x="1084" y="639"/>
                    <a:pt x="1054" y="647"/>
                  </a:cubicBezTo>
                  <a:cubicBezTo>
                    <a:pt x="993" y="663"/>
                    <a:pt x="921" y="650"/>
                    <a:pt x="865" y="680"/>
                  </a:cubicBezTo>
                  <a:cubicBezTo>
                    <a:pt x="829" y="709"/>
                    <a:pt x="855" y="763"/>
                    <a:pt x="898" y="763"/>
                  </a:cubicBezTo>
                  <a:cubicBezTo>
                    <a:pt x="898" y="763"/>
                    <a:pt x="899" y="763"/>
                    <a:pt x="899" y="763"/>
                  </a:cubicBezTo>
                  <a:cubicBezTo>
                    <a:pt x="994" y="798"/>
                    <a:pt x="1064" y="994"/>
                    <a:pt x="976" y="994"/>
                  </a:cubicBezTo>
                  <a:cubicBezTo>
                    <a:pt x="956" y="994"/>
                    <a:pt x="930" y="985"/>
                    <a:pt x="894" y="962"/>
                  </a:cubicBezTo>
                  <a:cubicBezTo>
                    <a:pt x="844" y="933"/>
                    <a:pt x="809" y="879"/>
                    <a:pt x="756" y="860"/>
                  </a:cubicBezTo>
                  <a:cubicBezTo>
                    <a:pt x="754" y="859"/>
                    <a:pt x="752" y="859"/>
                    <a:pt x="750" y="859"/>
                  </a:cubicBezTo>
                  <a:cubicBezTo>
                    <a:pt x="695" y="859"/>
                    <a:pt x="703" y="930"/>
                    <a:pt x="694" y="969"/>
                  </a:cubicBezTo>
                  <a:cubicBezTo>
                    <a:pt x="683" y="1024"/>
                    <a:pt x="660" y="1107"/>
                    <a:pt x="590" y="1115"/>
                  </a:cubicBezTo>
                  <a:cubicBezTo>
                    <a:pt x="455" y="1108"/>
                    <a:pt x="547" y="923"/>
                    <a:pt x="498" y="849"/>
                  </a:cubicBezTo>
                  <a:cubicBezTo>
                    <a:pt x="486" y="840"/>
                    <a:pt x="476" y="836"/>
                    <a:pt x="467" y="836"/>
                  </a:cubicBezTo>
                  <a:cubicBezTo>
                    <a:pt x="436" y="836"/>
                    <a:pt x="422" y="885"/>
                    <a:pt x="398" y="909"/>
                  </a:cubicBezTo>
                  <a:cubicBezTo>
                    <a:pt x="370" y="940"/>
                    <a:pt x="321" y="978"/>
                    <a:pt x="277" y="978"/>
                  </a:cubicBezTo>
                  <a:cubicBezTo>
                    <a:pt x="258" y="978"/>
                    <a:pt x="240" y="971"/>
                    <a:pt x="225" y="953"/>
                  </a:cubicBezTo>
                  <a:cubicBezTo>
                    <a:pt x="164" y="860"/>
                    <a:pt x="281" y="783"/>
                    <a:pt x="316" y="705"/>
                  </a:cubicBezTo>
                  <a:cubicBezTo>
                    <a:pt x="318" y="688"/>
                    <a:pt x="310" y="672"/>
                    <a:pt x="295" y="662"/>
                  </a:cubicBezTo>
                  <a:cubicBezTo>
                    <a:pt x="287" y="657"/>
                    <a:pt x="279" y="657"/>
                    <a:pt x="271" y="657"/>
                  </a:cubicBezTo>
                  <a:cubicBezTo>
                    <a:pt x="267" y="657"/>
                    <a:pt x="262" y="657"/>
                    <a:pt x="257" y="657"/>
                  </a:cubicBezTo>
                  <a:cubicBezTo>
                    <a:pt x="218" y="653"/>
                    <a:pt x="186" y="640"/>
                    <a:pt x="152" y="618"/>
                  </a:cubicBezTo>
                  <a:cubicBezTo>
                    <a:pt x="66" y="562"/>
                    <a:pt x="74" y="454"/>
                    <a:pt x="166" y="454"/>
                  </a:cubicBezTo>
                  <a:cubicBezTo>
                    <a:pt x="178" y="454"/>
                    <a:pt x="193" y="456"/>
                    <a:pt x="209" y="460"/>
                  </a:cubicBezTo>
                  <a:cubicBezTo>
                    <a:pt x="244" y="468"/>
                    <a:pt x="277" y="482"/>
                    <a:pt x="313" y="488"/>
                  </a:cubicBezTo>
                  <a:cubicBezTo>
                    <a:pt x="343" y="488"/>
                    <a:pt x="360" y="451"/>
                    <a:pt x="340" y="427"/>
                  </a:cubicBezTo>
                  <a:cubicBezTo>
                    <a:pt x="299" y="387"/>
                    <a:pt x="256" y="342"/>
                    <a:pt x="245" y="282"/>
                  </a:cubicBezTo>
                  <a:cubicBezTo>
                    <a:pt x="230" y="221"/>
                    <a:pt x="268" y="191"/>
                    <a:pt x="315" y="191"/>
                  </a:cubicBezTo>
                  <a:cubicBezTo>
                    <a:pt x="333" y="191"/>
                    <a:pt x="353" y="196"/>
                    <a:pt x="372" y="205"/>
                  </a:cubicBezTo>
                  <a:cubicBezTo>
                    <a:pt x="434" y="242"/>
                    <a:pt x="478" y="301"/>
                    <a:pt x="529" y="350"/>
                  </a:cubicBezTo>
                  <a:cubicBezTo>
                    <a:pt x="531" y="361"/>
                    <a:pt x="535" y="370"/>
                    <a:pt x="540" y="380"/>
                  </a:cubicBezTo>
                  <a:cubicBezTo>
                    <a:pt x="545" y="387"/>
                    <a:pt x="550" y="390"/>
                    <a:pt x="555" y="390"/>
                  </a:cubicBezTo>
                  <a:cubicBezTo>
                    <a:pt x="567" y="390"/>
                    <a:pt x="575" y="373"/>
                    <a:pt x="571" y="356"/>
                  </a:cubicBezTo>
                  <a:cubicBezTo>
                    <a:pt x="566" y="281"/>
                    <a:pt x="573" y="88"/>
                    <a:pt x="671" y="77"/>
                  </a:cubicBezTo>
                  <a:close/>
                  <a:moveTo>
                    <a:pt x="666" y="0"/>
                  </a:moveTo>
                  <a:cubicBezTo>
                    <a:pt x="603" y="0"/>
                    <a:pt x="537" y="68"/>
                    <a:pt x="519" y="219"/>
                  </a:cubicBezTo>
                  <a:cubicBezTo>
                    <a:pt x="463" y="145"/>
                    <a:pt x="387" y="112"/>
                    <a:pt x="322" y="112"/>
                  </a:cubicBezTo>
                  <a:cubicBezTo>
                    <a:pt x="207" y="112"/>
                    <a:pt x="121" y="215"/>
                    <a:pt x="222" y="381"/>
                  </a:cubicBezTo>
                  <a:cubicBezTo>
                    <a:pt x="207" y="377"/>
                    <a:pt x="192" y="375"/>
                    <a:pt x="177" y="375"/>
                  </a:cubicBezTo>
                  <a:cubicBezTo>
                    <a:pt x="110" y="375"/>
                    <a:pt x="43" y="413"/>
                    <a:pt x="26" y="481"/>
                  </a:cubicBezTo>
                  <a:cubicBezTo>
                    <a:pt x="1" y="595"/>
                    <a:pt x="106" y="683"/>
                    <a:pt x="203" y="719"/>
                  </a:cubicBezTo>
                  <a:cubicBezTo>
                    <a:pt x="69" y="866"/>
                    <a:pt x="135" y="1058"/>
                    <a:pt x="272" y="1058"/>
                  </a:cubicBezTo>
                  <a:cubicBezTo>
                    <a:pt x="316" y="1058"/>
                    <a:pt x="368" y="1038"/>
                    <a:pt x="422" y="991"/>
                  </a:cubicBezTo>
                  <a:cubicBezTo>
                    <a:pt x="423" y="1009"/>
                    <a:pt x="425" y="1025"/>
                    <a:pt x="428" y="1042"/>
                  </a:cubicBezTo>
                  <a:cubicBezTo>
                    <a:pt x="437" y="1095"/>
                    <a:pt x="466" y="1150"/>
                    <a:pt x="515" y="1176"/>
                  </a:cubicBezTo>
                  <a:cubicBezTo>
                    <a:pt x="541" y="1190"/>
                    <a:pt x="566" y="1196"/>
                    <a:pt x="590" y="1196"/>
                  </a:cubicBezTo>
                  <a:cubicBezTo>
                    <a:pt x="687" y="1196"/>
                    <a:pt x="760" y="1092"/>
                    <a:pt x="770" y="992"/>
                  </a:cubicBezTo>
                  <a:cubicBezTo>
                    <a:pt x="840" y="1068"/>
                    <a:pt x="909" y="1098"/>
                    <a:pt x="966" y="1098"/>
                  </a:cubicBezTo>
                  <a:cubicBezTo>
                    <a:pt x="1102" y="1098"/>
                    <a:pt x="1167" y="924"/>
                    <a:pt x="1003" y="758"/>
                  </a:cubicBezTo>
                  <a:cubicBezTo>
                    <a:pt x="1261" y="745"/>
                    <a:pt x="1272" y="506"/>
                    <a:pt x="1015" y="481"/>
                  </a:cubicBezTo>
                  <a:cubicBezTo>
                    <a:pt x="1218" y="320"/>
                    <a:pt x="1159" y="169"/>
                    <a:pt x="1018" y="169"/>
                  </a:cubicBezTo>
                  <a:cubicBezTo>
                    <a:pt x="957" y="169"/>
                    <a:pt x="881" y="197"/>
                    <a:pt x="804" y="265"/>
                  </a:cubicBezTo>
                  <a:cubicBezTo>
                    <a:pt x="818" y="98"/>
                    <a:pt x="743" y="0"/>
                    <a:pt x="66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1"/>
            <p:cNvSpPr/>
            <p:nvPr/>
          </p:nvSpPr>
          <p:spPr>
            <a:xfrm>
              <a:off x="-258814" y="1501453"/>
              <a:ext cx="25690" cy="18085"/>
            </a:xfrm>
            <a:custGeom>
              <a:avLst/>
              <a:gdLst/>
              <a:ahLst/>
              <a:cxnLst/>
              <a:rect l="l" t="t" r="r" b="b"/>
              <a:pathLst>
                <a:path w="527" h="371" extrusionOk="0">
                  <a:moveTo>
                    <a:pt x="262" y="75"/>
                  </a:moveTo>
                  <a:cubicBezTo>
                    <a:pt x="398" y="75"/>
                    <a:pt x="414" y="290"/>
                    <a:pt x="273" y="300"/>
                  </a:cubicBezTo>
                  <a:cubicBezTo>
                    <a:pt x="270" y="300"/>
                    <a:pt x="266" y="300"/>
                    <a:pt x="263" y="300"/>
                  </a:cubicBezTo>
                  <a:cubicBezTo>
                    <a:pt x="134" y="300"/>
                    <a:pt x="128" y="79"/>
                    <a:pt x="261" y="75"/>
                  </a:cubicBezTo>
                  <a:cubicBezTo>
                    <a:pt x="261" y="75"/>
                    <a:pt x="261" y="75"/>
                    <a:pt x="262" y="75"/>
                  </a:cubicBezTo>
                  <a:close/>
                  <a:moveTo>
                    <a:pt x="278" y="1"/>
                  </a:moveTo>
                  <a:cubicBezTo>
                    <a:pt x="74" y="1"/>
                    <a:pt x="1" y="292"/>
                    <a:pt x="213" y="362"/>
                  </a:cubicBezTo>
                  <a:cubicBezTo>
                    <a:pt x="235" y="368"/>
                    <a:pt x="255" y="371"/>
                    <a:pt x="274" y="371"/>
                  </a:cubicBezTo>
                  <a:cubicBezTo>
                    <a:pt x="475" y="371"/>
                    <a:pt x="527" y="46"/>
                    <a:pt x="299" y="2"/>
                  </a:cubicBezTo>
                  <a:cubicBezTo>
                    <a:pt x="292" y="1"/>
                    <a:pt x="285" y="1"/>
                    <a:pt x="2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1"/>
            <p:cNvSpPr/>
            <p:nvPr/>
          </p:nvSpPr>
          <p:spPr>
            <a:xfrm>
              <a:off x="-154056" y="1481662"/>
              <a:ext cx="10286" cy="11017"/>
            </a:xfrm>
            <a:custGeom>
              <a:avLst/>
              <a:gdLst/>
              <a:ahLst/>
              <a:cxnLst/>
              <a:rect l="l" t="t" r="r" b="b"/>
              <a:pathLst>
                <a:path w="211" h="226" extrusionOk="0">
                  <a:moveTo>
                    <a:pt x="150" y="0"/>
                  </a:moveTo>
                  <a:cubicBezTo>
                    <a:pt x="90" y="56"/>
                    <a:pt x="0" y="162"/>
                    <a:pt x="48" y="221"/>
                  </a:cubicBezTo>
                  <a:cubicBezTo>
                    <a:pt x="56" y="224"/>
                    <a:pt x="64" y="226"/>
                    <a:pt x="72" y="226"/>
                  </a:cubicBezTo>
                  <a:cubicBezTo>
                    <a:pt x="126" y="226"/>
                    <a:pt x="181" y="147"/>
                    <a:pt x="210" y="97"/>
                  </a:cubicBezTo>
                  <a:cubicBezTo>
                    <a:pt x="178" y="75"/>
                    <a:pt x="158" y="39"/>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1"/>
            <p:cNvSpPr/>
            <p:nvPr/>
          </p:nvSpPr>
          <p:spPr>
            <a:xfrm>
              <a:off x="-156932" y="1470499"/>
              <a:ext cx="12382" cy="8580"/>
            </a:xfrm>
            <a:custGeom>
              <a:avLst/>
              <a:gdLst/>
              <a:ahLst/>
              <a:cxnLst/>
              <a:rect l="l" t="t" r="r" b="b"/>
              <a:pathLst>
                <a:path w="254" h="176" extrusionOk="0">
                  <a:moveTo>
                    <a:pt x="80" y="1"/>
                  </a:moveTo>
                  <a:cubicBezTo>
                    <a:pt x="67" y="1"/>
                    <a:pt x="55" y="4"/>
                    <a:pt x="43" y="11"/>
                  </a:cubicBezTo>
                  <a:cubicBezTo>
                    <a:pt x="0" y="43"/>
                    <a:pt x="18" y="109"/>
                    <a:pt x="56" y="139"/>
                  </a:cubicBezTo>
                  <a:cubicBezTo>
                    <a:pt x="82" y="161"/>
                    <a:pt x="116" y="176"/>
                    <a:pt x="149" y="176"/>
                  </a:cubicBezTo>
                  <a:cubicBezTo>
                    <a:pt x="167" y="176"/>
                    <a:pt x="184" y="171"/>
                    <a:pt x="201" y="162"/>
                  </a:cubicBezTo>
                  <a:cubicBezTo>
                    <a:pt x="204" y="161"/>
                    <a:pt x="206" y="161"/>
                    <a:pt x="209" y="161"/>
                  </a:cubicBezTo>
                  <a:cubicBezTo>
                    <a:pt x="216" y="128"/>
                    <a:pt x="230" y="98"/>
                    <a:pt x="253" y="74"/>
                  </a:cubicBezTo>
                  <a:cubicBezTo>
                    <a:pt x="250" y="72"/>
                    <a:pt x="246" y="69"/>
                    <a:pt x="243" y="66"/>
                  </a:cubicBezTo>
                  <a:cubicBezTo>
                    <a:pt x="218" y="63"/>
                    <a:pt x="190" y="36"/>
                    <a:pt x="166" y="27"/>
                  </a:cubicBezTo>
                  <a:cubicBezTo>
                    <a:pt x="140" y="16"/>
                    <a:pt x="110"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1"/>
            <p:cNvSpPr/>
            <p:nvPr/>
          </p:nvSpPr>
          <p:spPr>
            <a:xfrm>
              <a:off x="-142844" y="1459579"/>
              <a:ext cx="8287" cy="13016"/>
            </a:xfrm>
            <a:custGeom>
              <a:avLst/>
              <a:gdLst/>
              <a:ahLst/>
              <a:cxnLst/>
              <a:rect l="l" t="t" r="r" b="b"/>
              <a:pathLst>
                <a:path w="170" h="267" extrusionOk="0">
                  <a:moveTo>
                    <a:pt x="99" y="1"/>
                  </a:moveTo>
                  <a:cubicBezTo>
                    <a:pt x="86" y="1"/>
                    <a:pt x="72" y="9"/>
                    <a:pt x="61" y="17"/>
                  </a:cubicBezTo>
                  <a:cubicBezTo>
                    <a:pt x="3" y="76"/>
                    <a:pt x="0" y="174"/>
                    <a:pt x="23" y="248"/>
                  </a:cubicBezTo>
                  <a:cubicBezTo>
                    <a:pt x="24" y="252"/>
                    <a:pt x="26" y="256"/>
                    <a:pt x="28" y="260"/>
                  </a:cubicBezTo>
                  <a:cubicBezTo>
                    <a:pt x="39" y="257"/>
                    <a:pt x="50" y="255"/>
                    <a:pt x="62" y="254"/>
                  </a:cubicBezTo>
                  <a:cubicBezTo>
                    <a:pt x="70" y="253"/>
                    <a:pt x="78" y="252"/>
                    <a:pt x="85" y="252"/>
                  </a:cubicBezTo>
                  <a:cubicBezTo>
                    <a:pt x="110" y="252"/>
                    <a:pt x="133" y="257"/>
                    <a:pt x="151" y="266"/>
                  </a:cubicBezTo>
                  <a:lnTo>
                    <a:pt x="152" y="259"/>
                  </a:lnTo>
                  <a:cubicBezTo>
                    <a:pt x="155" y="175"/>
                    <a:pt x="169" y="94"/>
                    <a:pt x="129" y="19"/>
                  </a:cubicBezTo>
                  <a:cubicBezTo>
                    <a:pt x="125" y="13"/>
                    <a:pt x="120" y="7"/>
                    <a:pt x="112" y="4"/>
                  </a:cubicBezTo>
                  <a:cubicBezTo>
                    <a:pt x="108" y="1"/>
                    <a:pt x="104"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1"/>
            <p:cNvSpPr/>
            <p:nvPr/>
          </p:nvSpPr>
          <p:spPr>
            <a:xfrm>
              <a:off x="-137335" y="1459725"/>
              <a:ext cx="195" cy="146"/>
            </a:xfrm>
            <a:custGeom>
              <a:avLst/>
              <a:gdLst/>
              <a:ahLst/>
              <a:cxnLst/>
              <a:rect l="l" t="t" r="r" b="b"/>
              <a:pathLst>
                <a:path w="4" h="3" extrusionOk="0">
                  <a:moveTo>
                    <a:pt x="0" y="1"/>
                  </a:moveTo>
                  <a:cubicBezTo>
                    <a:pt x="0" y="2"/>
                    <a:pt x="2" y="2"/>
                    <a:pt x="2" y="2"/>
                  </a:cubicBezTo>
                  <a:cubicBezTo>
                    <a:pt x="2" y="2"/>
                    <a:pt x="2" y="2"/>
                    <a:pt x="2" y="2"/>
                  </a:cubicBezTo>
                  <a:lnTo>
                    <a:pt x="2" y="2"/>
                  </a:lnTo>
                  <a:cubicBezTo>
                    <a:pt x="2" y="1"/>
                    <a:pt x="1" y="1"/>
                    <a:pt x="0" y="1"/>
                  </a:cubicBezTo>
                  <a:close/>
                  <a:moveTo>
                    <a:pt x="2" y="2"/>
                  </a:moveTo>
                  <a:cubicBezTo>
                    <a:pt x="3" y="2"/>
                    <a:pt x="3" y="2"/>
                    <a:pt x="4" y="3"/>
                  </a:cubicBezTo>
                  <a:cubicBezTo>
                    <a:pt x="3" y="2"/>
                    <a:pt x="3" y="2"/>
                    <a:pt x="2" y="2"/>
                  </a:cubicBezTo>
                  <a:close/>
                </a:path>
              </a:pathLst>
            </a:custGeom>
            <a:solidFill>
              <a:srgbClr val="FFC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1"/>
            <p:cNvSpPr/>
            <p:nvPr/>
          </p:nvSpPr>
          <p:spPr>
            <a:xfrm>
              <a:off x="-144940" y="1475325"/>
              <a:ext cx="11017" cy="8921"/>
            </a:xfrm>
            <a:custGeom>
              <a:avLst/>
              <a:gdLst/>
              <a:ahLst/>
              <a:cxnLst/>
              <a:rect l="l" t="t" r="r" b="b"/>
              <a:pathLst>
                <a:path w="226" h="183" extrusionOk="0">
                  <a:moveTo>
                    <a:pt x="108" y="1"/>
                  </a:moveTo>
                  <a:cubicBezTo>
                    <a:pt x="0" y="1"/>
                    <a:pt x="16" y="182"/>
                    <a:pt x="124" y="182"/>
                  </a:cubicBezTo>
                  <a:cubicBezTo>
                    <a:pt x="128" y="182"/>
                    <a:pt x="132" y="182"/>
                    <a:pt x="135" y="182"/>
                  </a:cubicBezTo>
                  <a:cubicBezTo>
                    <a:pt x="226" y="162"/>
                    <a:pt x="211" y="17"/>
                    <a:pt x="124" y="2"/>
                  </a:cubicBezTo>
                  <a:cubicBezTo>
                    <a:pt x="118" y="1"/>
                    <a:pt x="113" y="1"/>
                    <a:pt x="108" y="1"/>
                  </a:cubicBezTo>
                  <a:close/>
                </a:path>
              </a:pathLst>
            </a:custGeom>
            <a:solidFill>
              <a:srgbClr val="FFC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1"/>
            <p:cNvSpPr/>
            <p:nvPr/>
          </p:nvSpPr>
          <p:spPr>
            <a:xfrm>
              <a:off x="-132460" y="1468939"/>
              <a:ext cx="12041" cy="9262"/>
            </a:xfrm>
            <a:custGeom>
              <a:avLst/>
              <a:gdLst/>
              <a:ahLst/>
              <a:cxnLst/>
              <a:rect l="l" t="t" r="r" b="b"/>
              <a:pathLst>
                <a:path w="247" h="190" extrusionOk="0">
                  <a:moveTo>
                    <a:pt x="170" y="0"/>
                  </a:moveTo>
                  <a:cubicBezTo>
                    <a:pt x="163" y="0"/>
                    <a:pt x="155" y="1"/>
                    <a:pt x="147" y="3"/>
                  </a:cubicBezTo>
                  <a:cubicBezTo>
                    <a:pt x="82" y="21"/>
                    <a:pt x="32" y="71"/>
                    <a:pt x="0" y="130"/>
                  </a:cubicBezTo>
                  <a:cubicBezTo>
                    <a:pt x="12" y="148"/>
                    <a:pt x="19" y="169"/>
                    <a:pt x="22" y="190"/>
                  </a:cubicBezTo>
                  <a:cubicBezTo>
                    <a:pt x="76" y="164"/>
                    <a:pt x="133" y="145"/>
                    <a:pt x="182" y="112"/>
                  </a:cubicBezTo>
                  <a:cubicBezTo>
                    <a:pt x="247" y="74"/>
                    <a:pt x="237"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1"/>
            <p:cNvSpPr/>
            <p:nvPr/>
          </p:nvSpPr>
          <p:spPr>
            <a:xfrm>
              <a:off x="-141138" y="1487024"/>
              <a:ext cx="6142" cy="10676"/>
            </a:xfrm>
            <a:custGeom>
              <a:avLst/>
              <a:gdLst/>
              <a:ahLst/>
              <a:cxnLst/>
              <a:rect l="l" t="t" r="r" b="b"/>
              <a:pathLst>
                <a:path w="126" h="219" extrusionOk="0">
                  <a:moveTo>
                    <a:pt x="104" y="0"/>
                  </a:moveTo>
                  <a:cubicBezTo>
                    <a:pt x="86" y="7"/>
                    <a:pt x="65" y="11"/>
                    <a:pt x="42" y="11"/>
                  </a:cubicBezTo>
                  <a:cubicBezTo>
                    <a:pt x="40" y="11"/>
                    <a:pt x="37" y="11"/>
                    <a:pt x="34" y="11"/>
                  </a:cubicBezTo>
                  <a:lnTo>
                    <a:pt x="21" y="11"/>
                  </a:lnTo>
                  <a:cubicBezTo>
                    <a:pt x="22" y="82"/>
                    <a:pt x="1" y="181"/>
                    <a:pt x="71" y="219"/>
                  </a:cubicBezTo>
                  <a:cubicBezTo>
                    <a:pt x="126" y="215"/>
                    <a:pt x="126" y="143"/>
                    <a:pt x="123" y="103"/>
                  </a:cubicBezTo>
                  <a:cubicBezTo>
                    <a:pt x="124" y="68"/>
                    <a:pt x="107" y="34"/>
                    <a:pt x="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1"/>
            <p:cNvSpPr/>
            <p:nvPr/>
          </p:nvSpPr>
          <p:spPr>
            <a:xfrm>
              <a:off x="-133874" y="1481028"/>
              <a:ext cx="12236" cy="7312"/>
            </a:xfrm>
            <a:custGeom>
              <a:avLst/>
              <a:gdLst/>
              <a:ahLst/>
              <a:cxnLst/>
              <a:rect l="l" t="t" r="r" b="b"/>
              <a:pathLst>
                <a:path w="251" h="150" extrusionOk="0">
                  <a:moveTo>
                    <a:pt x="88" y="0"/>
                  </a:moveTo>
                  <a:cubicBezTo>
                    <a:pt x="87" y="0"/>
                    <a:pt x="87" y="0"/>
                    <a:pt x="86" y="0"/>
                  </a:cubicBezTo>
                  <a:cubicBezTo>
                    <a:pt x="79" y="2"/>
                    <a:pt x="72" y="4"/>
                    <a:pt x="65" y="4"/>
                  </a:cubicBezTo>
                  <a:cubicBezTo>
                    <a:pt x="60" y="4"/>
                    <a:pt x="56" y="3"/>
                    <a:pt x="51" y="2"/>
                  </a:cubicBezTo>
                  <a:cubicBezTo>
                    <a:pt x="45" y="37"/>
                    <a:pt x="28" y="71"/>
                    <a:pt x="1" y="96"/>
                  </a:cubicBezTo>
                  <a:cubicBezTo>
                    <a:pt x="7" y="98"/>
                    <a:pt x="14" y="100"/>
                    <a:pt x="19" y="103"/>
                  </a:cubicBezTo>
                  <a:cubicBezTo>
                    <a:pt x="57" y="121"/>
                    <a:pt x="93" y="139"/>
                    <a:pt x="134" y="148"/>
                  </a:cubicBezTo>
                  <a:cubicBezTo>
                    <a:pt x="141" y="149"/>
                    <a:pt x="150" y="150"/>
                    <a:pt x="160" y="150"/>
                  </a:cubicBezTo>
                  <a:cubicBezTo>
                    <a:pt x="199" y="150"/>
                    <a:pt x="250" y="138"/>
                    <a:pt x="232" y="96"/>
                  </a:cubicBezTo>
                  <a:cubicBezTo>
                    <a:pt x="204" y="45"/>
                    <a:pt x="146"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1"/>
            <p:cNvSpPr/>
            <p:nvPr/>
          </p:nvSpPr>
          <p:spPr>
            <a:xfrm>
              <a:off x="-137384" y="1459725"/>
              <a:ext cx="97" cy="49"/>
            </a:xfrm>
            <a:custGeom>
              <a:avLst/>
              <a:gdLst/>
              <a:ahLst/>
              <a:cxnLst/>
              <a:rect l="l" t="t" r="r" b="b"/>
              <a:pathLst>
                <a:path w="2" h="1" extrusionOk="0">
                  <a:moveTo>
                    <a:pt x="0" y="1"/>
                  </a:moveTo>
                  <a:lnTo>
                    <a:pt x="0" y="1"/>
                  </a:lnTo>
                  <a:lnTo>
                    <a:pt x="1" y="1"/>
                  </a:lnTo>
                  <a:cubicBezTo>
                    <a:pt x="1" y="1"/>
                    <a:pt x="0" y="1"/>
                    <a:pt x="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1"/>
            <p:cNvSpPr/>
            <p:nvPr/>
          </p:nvSpPr>
          <p:spPr>
            <a:xfrm>
              <a:off x="-163123" y="1456459"/>
              <a:ext cx="47968" cy="44848"/>
            </a:xfrm>
            <a:custGeom>
              <a:avLst/>
              <a:gdLst/>
              <a:ahLst/>
              <a:cxnLst/>
              <a:rect l="l" t="t" r="r" b="b"/>
              <a:pathLst>
                <a:path w="984" h="920" extrusionOk="0">
                  <a:moveTo>
                    <a:pt x="530" y="68"/>
                  </a:moveTo>
                  <a:cubicBezTo>
                    <a:pt x="530" y="69"/>
                    <a:pt x="531" y="69"/>
                    <a:pt x="531" y="69"/>
                  </a:cubicBezTo>
                  <a:cubicBezTo>
                    <a:pt x="531" y="69"/>
                    <a:pt x="531" y="69"/>
                    <a:pt x="531" y="69"/>
                  </a:cubicBezTo>
                  <a:lnTo>
                    <a:pt x="531" y="69"/>
                  </a:lnTo>
                  <a:cubicBezTo>
                    <a:pt x="530" y="68"/>
                    <a:pt x="530" y="68"/>
                    <a:pt x="530" y="68"/>
                  </a:cubicBezTo>
                  <a:close/>
                  <a:moveTo>
                    <a:pt x="515" y="65"/>
                  </a:moveTo>
                  <a:cubicBezTo>
                    <a:pt x="520" y="65"/>
                    <a:pt x="524" y="65"/>
                    <a:pt x="528" y="68"/>
                  </a:cubicBezTo>
                  <a:cubicBezTo>
                    <a:pt x="529" y="68"/>
                    <a:pt x="529" y="68"/>
                    <a:pt x="530" y="68"/>
                  </a:cubicBezTo>
                  <a:lnTo>
                    <a:pt x="530" y="68"/>
                  </a:lnTo>
                  <a:cubicBezTo>
                    <a:pt x="530" y="68"/>
                    <a:pt x="529" y="68"/>
                    <a:pt x="529" y="68"/>
                  </a:cubicBezTo>
                  <a:lnTo>
                    <a:pt x="529" y="68"/>
                  </a:lnTo>
                  <a:cubicBezTo>
                    <a:pt x="530" y="68"/>
                    <a:pt x="531" y="68"/>
                    <a:pt x="531" y="69"/>
                  </a:cubicBezTo>
                  <a:lnTo>
                    <a:pt x="531" y="69"/>
                  </a:lnTo>
                  <a:cubicBezTo>
                    <a:pt x="531" y="69"/>
                    <a:pt x="531" y="69"/>
                    <a:pt x="531" y="69"/>
                  </a:cubicBezTo>
                  <a:lnTo>
                    <a:pt x="531" y="69"/>
                  </a:lnTo>
                  <a:cubicBezTo>
                    <a:pt x="537" y="72"/>
                    <a:pt x="541" y="78"/>
                    <a:pt x="545" y="83"/>
                  </a:cubicBezTo>
                  <a:cubicBezTo>
                    <a:pt x="585" y="158"/>
                    <a:pt x="571" y="239"/>
                    <a:pt x="568" y="323"/>
                  </a:cubicBezTo>
                  <a:lnTo>
                    <a:pt x="567" y="330"/>
                  </a:lnTo>
                  <a:cubicBezTo>
                    <a:pt x="549" y="321"/>
                    <a:pt x="526" y="316"/>
                    <a:pt x="501" y="316"/>
                  </a:cubicBezTo>
                  <a:cubicBezTo>
                    <a:pt x="494" y="316"/>
                    <a:pt x="486" y="317"/>
                    <a:pt x="478" y="318"/>
                  </a:cubicBezTo>
                  <a:cubicBezTo>
                    <a:pt x="466" y="319"/>
                    <a:pt x="455" y="321"/>
                    <a:pt x="444" y="324"/>
                  </a:cubicBezTo>
                  <a:cubicBezTo>
                    <a:pt x="442" y="320"/>
                    <a:pt x="440" y="316"/>
                    <a:pt x="440" y="312"/>
                  </a:cubicBezTo>
                  <a:cubicBezTo>
                    <a:pt x="416" y="238"/>
                    <a:pt x="419" y="140"/>
                    <a:pt x="478" y="81"/>
                  </a:cubicBezTo>
                  <a:cubicBezTo>
                    <a:pt x="488" y="73"/>
                    <a:pt x="502" y="65"/>
                    <a:pt x="515" y="65"/>
                  </a:cubicBezTo>
                  <a:close/>
                  <a:moveTo>
                    <a:pt x="800" y="256"/>
                  </a:moveTo>
                  <a:cubicBezTo>
                    <a:pt x="866" y="256"/>
                    <a:pt x="876" y="330"/>
                    <a:pt x="812" y="368"/>
                  </a:cubicBezTo>
                  <a:cubicBezTo>
                    <a:pt x="762" y="401"/>
                    <a:pt x="705" y="420"/>
                    <a:pt x="651" y="446"/>
                  </a:cubicBezTo>
                  <a:cubicBezTo>
                    <a:pt x="648" y="425"/>
                    <a:pt x="641" y="404"/>
                    <a:pt x="629" y="385"/>
                  </a:cubicBezTo>
                  <a:cubicBezTo>
                    <a:pt x="661" y="327"/>
                    <a:pt x="711" y="277"/>
                    <a:pt x="777" y="259"/>
                  </a:cubicBezTo>
                  <a:cubicBezTo>
                    <a:pt x="785" y="257"/>
                    <a:pt x="793" y="256"/>
                    <a:pt x="800" y="256"/>
                  </a:cubicBezTo>
                  <a:close/>
                  <a:moveTo>
                    <a:pt x="207" y="289"/>
                  </a:moveTo>
                  <a:cubicBezTo>
                    <a:pt x="237" y="289"/>
                    <a:pt x="267" y="304"/>
                    <a:pt x="293" y="315"/>
                  </a:cubicBezTo>
                  <a:cubicBezTo>
                    <a:pt x="316" y="324"/>
                    <a:pt x="345" y="351"/>
                    <a:pt x="370" y="354"/>
                  </a:cubicBezTo>
                  <a:cubicBezTo>
                    <a:pt x="373" y="357"/>
                    <a:pt x="377" y="360"/>
                    <a:pt x="380" y="362"/>
                  </a:cubicBezTo>
                  <a:cubicBezTo>
                    <a:pt x="357" y="386"/>
                    <a:pt x="343" y="416"/>
                    <a:pt x="336" y="449"/>
                  </a:cubicBezTo>
                  <a:cubicBezTo>
                    <a:pt x="333" y="449"/>
                    <a:pt x="331" y="449"/>
                    <a:pt x="328" y="450"/>
                  </a:cubicBezTo>
                  <a:cubicBezTo>
                    <a:pt x="311" y="459"/>
                    <a:pt x="294" y="464"/>
                    <a:pt x="276" y="464"/>
                  </a:cubicBezTo>
                  <a:cubicBezTo>
                    <a:pt x="243" y="464"/>
                    <a:pt x="209" y="449"/>
                    <a:pt x="183" y="427"/>
                  </a:cubicBezTo>
                  <a:cubicBezTo>
                    <a:pt x="145" y="397"/>
                    <a:pt x="127" y="331"/>
                    <a:pt x="169" y="299"/>
                  </a:cubicBezTo>
                  <a:cubicBezTo>
                    <a:pt x="181" y="292"/>
                    <a:pt x="194" y="289"/>
                    <a:pt x="207" y="289"/>
                  </a:cubicBezTo>
                  <a:close/>
                  <a:moveTo>
                    <a:pt x="481" y="388"/>
                  </a:moveTo>
                  <a:cubicBezTo>
                    <a:pt x="486" y="388"/>
                    <a:pt x="491" y="388"/>
                    <a:pt x="497" y="389"/>
                  </a:cubicBezTo>
                  <a:cubicBezTo>
                    <a:pt x="584" y="404"/>
                    <a:pt x="599" y="549"/>
                    <a:pt x="508" y="569"/>
                  </a:cubicBezTo>
                  <a:cubicBezTo>
                    <a:pt x="505" y="569"/>
                    <a:pt x="501" y="569"/>
                    <a:pt x="497" y="569"/>
                  </a:cubicBezTo>
                  <a:cubicBezTo>
                    <a:pt x="389" y="569"/>
                    <a:pt x="373" y="388"/>
                    <a:pt x="481" y="388"/>
                  </a:cubicBezTo>
                  <a:close/>
                  <a:moveTo>
                    <a:pt x="688" y="504"/>
                  </a:moveTo>
                  <a:cubicBezTo>
                    <a:pt x="746" y="504"/>
                    <a:pt x="805" y="549"/>
                    <a:pt x="832" y="600"/>
                  </a:cubicBezTo>
                  <a:cubicBezTo>
                    <a:pt x="851" y="642"/>
                    <a:pt x="800" y="654"/>
                    <a:pt x="761" y="654"/>
                  </a:cubicBezTo>
                  <a:cubicBezTo>
                    <a:pt x="751" y="654"/>
                    <a:pt x="741" y="653"/>
                    <a:pt x="734" y="652"/>
                  </a:cubicBezTo>
                  <a:cubicBezTo>
                    <a:pt x="693" y="643"/>
                    <a:pt x="657" y="625"/>
                    <a:pt x="619" y="607"/>
                  </a:cubicBezTo>
                  <a:cubicBezTo>
                    <a:pt x="614" y="604"/>
                    <a:pt x="607" y="602"/>
                    <a:pt x="601" y="600"/>
                  </a:cubicBezTo>
                  <a:cubicBezTo>
                    <a:pt x="628" y="575"/>
                    <a:pt x="645" y="541"/>
                    <a:pt x="651" y="506"/>
                  </a:cubicBezTo>
                  <a:cubicBezTo>
                    <a:pt x="656" y="507"/>
                    <a:pt x="660" y="508"/>
                    <a:pt x="665" y="508"/>
                  </a:cubicBezTo>
                  <a:cubicBezTo>
                    <a:pt x="672" y="508"/>
                    <a:pt x="679" y="506"/>
                    <a:pt x="686" y="504"/>
                  </a:cubicBezTo>
                  <a:cubicBezTo>
                    <a:pt x="687" y="504"/>
                    <a:pt x="687" y="504"/>
                    <a:pt x="688" y="504"/>
                  </a:cubicBezTo>
                  <a:close/>
                  <a:moveTo>
                    <a:pt x="336" y="517"/>
                  </a:moveTo>
                  <a:cubicBezTo>
                    <a:pt x="344" y="556"/>
                    <a:pt x="364" y="592"/>
                    <a:pt x="396" y="614"/>
                  </a:cubicBezTo>
                  <a:cubicBezTo>
                    <a:pt x="367" y="664"/>
                    <a:pt x="312" y="743"/>
                    <a:pt x="258" y="743"/>
                  </a:cubicBezTo>
                  <a:cubicBezTo>
                    <a:pt x="250" y="743"/>
                    <a:pt x="242" y="741"/>
                    <a:pt x="234" y="738"/>
                  </a:cubicBezTo>
                  <a:cubicBezTo>
                    <a:pt x="186" y="679"/>
                    <a:pt x="276" y="573"/>
                    <a:pt x="336" y="517"/>
                  </a:cubicBezTo>
                  <a:close/>
                  <a:moveTo>
                    <a:pt x="555" y="627"/>
                  </a:moveTo>
                  <a:cubicBezTo>
                    <a:pt x="558" y="661"/>
                    <a:pt x="575" y="695"/>
                    <a:pt x="574" y="729"/>
                  </a:cubicBezTo>
                  <a:cubicBezTo>
                    <a:pt x="577" y="770"/>
                    <a:pt x="577" y="842"/>
                    <a:pt x="522" y="846"/>
                  </a:cubicBezTo>
                  <a:cubicBezTo>
                    <a:pt x="452" y="808"/>
                    <a:pt x="473" y="710"/>
                    <a:pt x="472" y="638"/>
                  </a:cubicBezTo>
                  <a:lnTo>
                    <a:pt x="485" y="638"/>
                  </a:lnTo>
                  <a:cubicBezTo>
                    <a:pt x="488" y="638"/>
                    <a:pt x="491" y="638"/>
                    <a:pt x="493" y="638"/>
                  </a:cubicBezTo>
                  <a:cubicBezTo>
                    <a:pt x="516" y="638"/>
                    <a:pt x="537" y="634"/>
                    <a:pt x="555" y="627"/>
                  </a:cubicBezTo>
                  <a:close/>
                  <a:moveTo>
                    <a:pt x="522" y="1"/>
                  </a:moveTo>
                  <a:cubicBezTo>
                    <a:pt x="435" y="1"/>
                    <a:pt x="344" y="102"/>
                    <a:pt x="378" y="280"/>
                  </a:cubicBezTo>
                  <a:cubicBezTo>
                    <a:pt x="314" y="234"/>
                    <a:pt x="257" y="216"/>
                    <a:pt x="210" y="216"/>
                  </a:cubicBezTo>
                  <a:cubicBezTo>
                    <a:pt x="38" y="216"/>
                    <a:pt x="1" y="462"/>
                    <a:pt x="241" y="519"/>
                  </a:cubicBezTo>
                  <a:cubicBezTo>
                    <a:pt x="108" y="631"/>
                    <a:pt x="143" y="800"/>
                    <a:pt x="251" y="800"/>
                  </a:cubicBezTo>
                  <a:cubicBezTo>
                    <a:pt x="289" y="800"/>
                    <a:pt x="335" y="779"/>
                    <a:pt x="387" y="728"/>
                  </a:cubicBezTo>
                  <a:cubicBezTo>
                    <a:pt x="387" y="736"/>
                    <a:pt x="387" y="744"/>
                    <a:pt x="387" y="751"/>
                  </a:cubicBezTo>
                  <a:cubicBezTo>
                    <a:pt x="390" y="795"/>
                    <a:pt x="400" y="842"/>
                    <a:pt x="430" y="875"/>
                  </a:cubicBezTo>
                  <a:cubicBezTo>
                    <a:pt x="451" y="905"/>
                    <a:pt x="485" y="919"/>
                    <a:pt x="518" y="919"/>
                  </a:cubicBezTo>
                  <a:cubicBezTo>
                    <a:pt x="554" y="919"/>
                    <a:pt x="589" y="902"/>
                    <a:pt x="609" y="868"/>
                  </a:cubicBezTo>
                  <a:cubicBezTo>
                    <a:pt x="641" y="816"/>
                    <a:pt x="636" y="752"/>
                    <a:pt x="627" y="695"/>
                  </a:cubicBezTo>
                  <a:lnTo>
                    <a:pt x="627" y="695"/>
                  </a:lnTo>
                  <a:cubicBezTo>
                    <a:pt x="670" y="719"/>
                    <a:pt x="711" y="730"/>
                    <a:pt x="748" y="730"/>
                  </a:cubicBezTo>
                  <a:cubicBezTo>
                    <a:pt x="889" y="730"/>
                    <a:pt x="963" y="574"/>
                    <a:pt x="769" y="473"/>
                  </a:cubicBezTo>
                  <a:cubicBezTo>
                    <a:pt x="984" y="391"/>
                    <a:pt x="936" y="199"/>
                    <a:pt x="795" y="199"/>
                  </a:cubicBezTo>
                  <a:cubicBezTo>
                    <a:pt x="754" y="199"/>
                    <a:pt x="705" y="215"/>
                    <a:pt x="652" y="255"/>
                  </a:cubicBezTo>
                  <a:cubicBezTo>
                    <a:pt x="672" y="79"/>
                    <a:pt x="599" y="1"/>
                    <a:pt x="522"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1"/>
            <p:cNvSpPr/>
            <p:nvPr/>
          </p:nvSpPr>
          <p:spPr>
            <a:xfrm>
              <a:off x="-123491" y="1488779"/>
              <a:ext cx="62933" cy="61276"/>
            </a:xfrm>
            <a:custGeom>
              <a:avLst/>
              <a:gdLst/>
              <a:ahLst/>
              <a:cxnLst/>
              <a:rect l="l" t="t" r="r" b="b"/>
              <a:pathLst>
                <a:path w="1291" h="1257" extrusionOk="0">
                  <a:moveTo>
                    <a:pt x="596" y="482"/>
                  </a:moveTo>
                  <a:cubicBezTo>
                    <a:pt x="608" y="482"/>
                    <a:pt x="619" y="484"/>
                    <a:pt x="630" y="487"/>
                  </a:cubicBezTo>
                  <a:cubicBezTo>
                    <a:pt x="636" y="487"/>
                    <a:pt x="642" y="486"/>
                    <a:pt x="648" y="486"/>
                  </a:cubicBezTo>
                  <a:cubicBezTo>
                    <a:pt x="690" y="486"/>
                    <a:pt x="732" y="502"/>
                    <a:pt x="764" y="531"/>
                  </a:cubicBezTo>
                  <a:cubicBezTo>
                    <a:pt x="898" y="655"/>
                    <a:pt x="790" y="881"/>
                    <a:pt x="638" y="881"/>
                  </a:cubicBezTo>
                  <a:cubicBezTo>
                    <a:pt x="603" y="881"/>
                    <a:pt x="565" y="869"/>
                    <a:pt x="527" y="840"/>
                  </a:cubicBezTo>
                  <a:cubicBezTo>
                    <a:pt x="410" y="756"/>
                    <a:pt x="433" y="545"/>
                    <a:pt x="564" y="487"/>
                  </a:cubicBezTo>
                  <a:cubicBezTo>
                    <a:pt x="574" y="483"/>
                    <a:pt x="585" y="482"/>
                    <a:pt x="596" y="482"/>
                  </a:cubicBezTo>
                  <a:close/>
                  <a:moveTo>
                    <a:pt x="646" y="0"/>
                  </a:moveTo>
                  <a:cubicBezTo>
                    <a:pt x="582" y="100"/>
                    <a:pt x="590" y="241"/>
                    <a:pt x="598" y="352"/>
                  </a:cubicBezTo>
                  <a:cubicBezTo>
                    <a:pt x="606" y="383"/>
                    <a:pt x="584" y="402"/>
                    <a:pt x="561" y="402"/>
                  </a:cubicBezTo>
                  <a:cubicBezTo>
                    <a:pt x="545" y="402"/>
                    <a:pt x="530" y="393"/>
                    <a:pt x="523" y="372"/>
                  </a:cubicBezTo>
                  <a:cubicBezTo>
                    <a:pt x="477" y="295"/>
                    <a:pt x="457" y="187"/>
                    <a:pt x="375" y="140"/>
                  </a:cubicBezTo>
                  <a:cubicBezTo>
                    <a:pt x="324" y="184"/>
                    <a:pt x="356" y="290"/>
                    <a:pt x="371" y="346"/>
                  </a:cubicBezTo>
                  <a:cubicBezTo>
                    <a:pt x="379" y="381"/>
                    <a:pt x="419" y="395"/>
                    <a:pt x="431" y="430"/>
                  </a:cubicBezTo>
                  <a:cubicBezTo>
                    <a:pt x="438" y="452"/>
                    <a:pt x="419" y="469"/>
                    <a:pt x="399" y="469"/>
                  </a:cubicBezTo>
                  <a:cubicBezTo>
                    <a:pt x="390" y="469"/>
                    <a:pt x="380" y="465"/>
                    <a:pt x="374" y="455"/>
                  </a:cubicBezTo>
                  <a:cubicBezTo>
                    <a:pt x="321" y="413"/>
                    <a:pt x="260" y="359"/>
                    <a:pt x="190" y="359"/>
                  </a:cubicBezTo>
                  <a:cubicBezTo>
                    <a:pt x="182" y="359"/>
                    <a:pt x="175" y="360"/>
                    <a:pt x="167" y="361"/>
                  </a:cubicBezTo>
                  <a:cubicBezTo>
                    <a:pt x="160" y="362"/>
                    <a:pt x="153" y="367"/>
                    <a:pt x="149" y="373"/>
                  </a:cubicBezTo>
                  <a:lnTo>
                    <a:pt x="149" y="372"/>
                  </a:lnTo>
                  <a:lnTo>
                    <a:pt x="149" y="372"/>
                  </a:lnTo>
                  <a:cubicBezTo>
                    <a:pt x="128" y="420"/>
                    <a:pt x="184" y="491"/>
                    <a:pt x="224" y="511"/>
                  </a:cubicBezTo>
                  <a:cubicBezTo>
                    <a:pt x="248" y="519"/>
                    <a:pt x="288" y="531"/>
                    <a:pt x="286" y="562"/>
                  </a:cubicBezTo>
                  <a:cubicBezTo>
                    <a:pt x="286" y="581"/>
                    <a:pt x="271" y="594"/>
                    <a:pt x="253" y="595"/>
                  </a:cubicBezTo>
                  <a:cubicBezTo>
                    <a:pt x="195" y="588"/>
                    <a:pt x="139" y="566"/>
                    <a:pt x="79" y="566"/>
                  </a:cubicBezTo>
                  <a:cubicBezTo>
                    <a:pt x="75" y="566"/>
                    <a:pt x="71" y="566"/>
                    <a:pt x="67" y="566"/>
                  </a:cubicBezTo>
                  <a:cubicBezTo>
                    <a:pt x="34" y="570"/>
                    <a:pt x="0" y="603"/>
                    <a:pt x="13" y="638"/>
                  </a:cubicBezTo>
                  <a:cubicBezTo>
                    <a:pt x="41" y="690"/>
                    <a:pt x="106" y="711"/>
                    <a:pt x="167" y="711"/>
                  </a:cubicBezTo>
                  <a:cubicBezTo>
                    <a:pt x="183" y="711"/>
                    <a:pt x="199" y="710"/>
                    <a:pt x="214" y="707"/>
                  </a:cubicBezTo>
                  <a:cubicBezTo>
                    <a:pt x="214" y="707"/>
                    <a:pt x="214" y="708"/>
                    <a:pt x="214" y="708"/>
                  </a:cubicBezTo>
                  <a:cubicBezTo>
                    <a:pt x="215" y="708"/>
                    <a:pt x="216" y="708"/>
                    <a:pt x="217" y="708"/>
                  </a:cubicBezTo>
                  <a:cubicBezTo>
                    <a:pt x="255" y="708"/>
                    <a:pt x="269" y="761"/>
                    <a:pt x="241" y="786"/>
                  </a:cubicBezTo>
                  <a:cubicBezTo>
                    <a:pt x="189" y="828"/>
                    <a:pt x="110" y="858"/>
                    <a:pt x="100" y="932"/>
                  </a:cubicBezTo>
                  <a:cubicBezTo>
                    <a:pt x="99" y="968"/>
                    <a:pt x="130" y="981"/>
                    <a:pt x="168" y="981"/>
                  </a:cubicBezTo>
                  <a:cubicBezTo>
                    <a:pt x="223" y="981"/>
                    <a:pt x="294" y="954"/>
                    <a:pt x="312" y="926"/>
                  </a:cubicBezTo>
                  <a:lnTo>
                    <a:pt x="312" y="928"/>
                  </a:lnTo>
                  <a:cubicBezTo>
                    <a:pt x="319" y="921"/>
                    <a:pt x="328" y="919"/>
                    <a:pt x="337" y="919"/>
                  </a:cubicBezTo>
                  <a:cubicBezTo>
                    <a:pt x="354" y="919"/>
                    <a:pt x="372" y="930"/>
                    <a:pt x="377" y="949"/>
                  </a:cubicBezTo>
                  <a:cubicBezTo>
                    <a:pt x="386" y="1024"/>
                    <a:pt x="290" y="1100"/>
                    <a:pt x="338" y="1173"/>
                  </a:cubicBezTo>
                  <a:cubicBezTo>
                    <a:pt x="345" y="1179"/>
                    <a:pt x="354" y="1182"/>
                    <a:pt x="363" y="1182"/>
                  </a:cubicBezTo>
                  <a:cubicBezTo>
                    <a:pt x="380" y="1182"/>
                    <a:pt x="398" y="1173"/>
                    <a:pt x="413" y="1167"/>
                  </a:cubicBezTo>
                  <a:cubicBezTo>
                    <a:pt x="473" y="1137"/>
                    <a:pt x="507" y="1069"/>
                    <a:pt x="513" y="1004"/>
                  </a:cubicBezTo>
                  <a:cubicBezTo>
                    <a:pt x="513" y="1004"/>
                    <a:pt x="513" y="1004"/>
                    <a:pt x="513" y="1005"/>
                  </a:cubicBezTo>
                  <a:cubicBezTo>
                    <a:pt x="518" y="989"/>
                    <a:pt x="533" y="981"/>
                    <a:pt x="548" y="981"/>
                  </a:cubicBezTo>
                  <a:cubicBezTo>
                    <a:pt x="560" y="981"/>
                    <a:pt x="572" y="986"/>
                    <a:pt x="580" y="996"/>
                  </a:cubicBezTo>
                  <a:cubicBezTo>
                    <a:pt x="606" y="1051"/>
                    <a:pt x="609" y="1118"/>
                    <a:pt x="630" y="1176"/>
                  </a:cubicBezTo>
                  <a:cubicBezTo>
                    <a:pt x="642" y="1207"/>
                    <a:pt x="659" y="1251"/>
                    <a:pt x="695" y="1256"/>
                  </a:cubicBezTo>
                  <a:cubicBezTo>
                    <a:pt x="757" y="1222"/>
                    <a:pt x="749" y="1129"/>
                    <a:pt x="749" y="1067"/>
                  </a:cubicBezTo>
                  <a:cubicBezTo>
                    <a:pt x="746" y="1040"/>
                    <a:pt x="739" y="1002"/>
                    <a:pt x="774" y="993"/>
                  </a:cubicBezTo>
                  <a:cubicBezTo>
                    <a:pt x="778" y="991"/>
                    <a:pt x="782" y="991"/>
                    <a:pt x="787" y="991"/>
                  </a:cubicBezTo>
                  <a:cubicBezTo>
                    <a:pt x="801" y="991"/>
                    <a:pt x="814" y="998"/>
                    <a:pt x="826" y="1007"/>
                  </a:cubicBezTo>
                  <a:cubicBezTo>
                    <a:pt x="880" y="1047"/>
                    <a:pt x="931" y="1099"/>
                    <a:pt x="998" y="1116"/>
                  </a:cubicBezTo>
                  <a:cubicBezTo>
                    <a:pt x="1002" y="1116"/>
                    <a:pt x="1005" y="1116"/>
                    <a:pt x="1009" y="1116"/>
                  </a:cubicBezTo>
                  <a:cubicBezTo>
                    <a:pt x="1105" y="1116"/>
                    <a:pt x="1012" y="933"/>
                    <a:pt x="965" y="908"/>
                  </a:cubicBezTo>
                  <a:lnTo>
                    <a:pt x="966" y="908"/>
                  </a:lnTo>
                  <a:cubicBezTo>
                    <a:pt x="954" y="895"/>
                    <a:pt x="950" y="875"/>
                    <a:pt x="962" y="859"/>
                  </a:cubicBezTo>
                  <a:cubicBezTo>
                    <a:pt x="996" y="827"/>
                    <a:pt x="1051" y="841"/>
                    <a:pt x="1092" y="834"/>
                  </a:cubicBezTo>
                  <a:cubicBezTo>
                    <a:pt x="1127" y="832"/>
                    <a:pt x="1245" y="818"/>
                    <a:pt x="1235" y="774"/>
                  </a:cubicBezTo>
                  <a:cubicBezTo>
                    <a:pt x="1191" y="709"/>
                    <a:pt x="1102" y="694"/>
                    <a:pt x="1029" y="684"/>
                  </a:cubicBezTo>
                  <a:cubicBezTo>
                    <a:pt x="935" y="607"/>
                    <a:pt x="1123" y="567"/>
                    <a:pt x="1171" y="540"/>
                  </a:cubicBezTo>
                  <a:cubicBezTo>
                    <a:pt x="1236" y="507"/>
                    <a:pt x="1291" y="446"/>
                    <a:pt x="1180" y="439"/>
                  </a:cubicBezTo>
                  <a:cubicBezTo>
                    <a:pt x="1171" y="438"/>
                    <a:pt x="1163" y="438"/>
                    <a:pt x="1155" y="438"/>
                  </a:cubicBezTo>
                  <a:cubicBezTo>
                    <a:pt x="1093" y="438"/>
                    <a:pt x="1033" y="458"/>
                    <a:pt x="973" y="474"/>
                  </a:cubicBezTo>
                  <a:cubicBezTo>
                    <a:pt x="970" y="474"/>
                    <a:pt x="968" y="474"/>
                    <a:pt x="966" y="474"/>
                  </a:cubicBezTo>
                  <a:cubicBezTo>
                    <a:pt x="945" y="474"/>
                    <a:pt x="927" y="459"/>
                    <a:pt x="923" y="438"/>
                  </a:cubicBezTo>
                  <a:cubicBezTo>
                    <a:pt x="918" y="411"/>
                    <a:pt x="937" y="383"/>
                    <a:pt x="950" y="360"/>
                  </a:cubicBezTo>
                  <a:cubicBezTo>
                    <a:pt x="981" y="305"/>
                    <a:pt x="1028" y="231"/>
                    <a:pt x="988" y="169"/>
                  </a:cubicBezTo>
                  <a:cubicBezTo>
                    <a:pt x="988" y="169"/>
                    <a:pt x="988" y="168"/>
                    <a:pt x="988" y="168"/>
                  </a:cubicBezTo>
                  <a:cubicBezTo>
                    <a:pt x="983" y="164"/>
                    <a:pt x="977" y="162"/>
                    <a:pt x="970" y="162"/>
                  </a:cubicBezTo>
                  <a:cubicBezTo>
                    <a:pt x="914" y="162"/>
                    <a:pt x="821" y="310"/>
                    <a:pt x="800" y="346"/>
                  </a:cubicBezTo>
                  <a:cubicBezTo>
                    <a:pt x="795" y="357"/>
                    <a:pt x="786" y="369"/>
                    <a:pt x="772" y="370"/>
                  </a:cubicBezTo>
                  <a:cubicBezTo>
                    <a:pt x="772" y="370"/>
                    <a:pt x="771" y="370"/>
                    <a:pt x="771" y="370"/>
                  </a:cubicBezTo>
                  <a:cubicBezTo>
                    <a:pt x="721" y="370"/>
                    <a:pt x="737" y="292"/>
                    <a:pt x="727" y="258"/>
                  </a:cubicBezTo>
                  <a:cubicBezTo>
                    <a:pt x="711" y="171"/>
                    <a:pt x="705" y="69"/>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1"/>
            <p:cNvSpPr/>
            <p:nvPr/>
          </p:nvSpPr>
          <p:spPr>
            <a:xfrm>
              <a:off x="-99215" y="1515736"/>
              <a:ext cx="12918" cy="11943"/>
            </a:xfrm>
            <a:custGeom>
              <a:avLst/>
              <a:gdLst/>
              <a:ahLst/>
              <a:cxnLst/>
              <a:rect l="l" t="t" r="r" b="b"/>
              <a:pathLst>
                <a:path w="265" h="245" extrusionOk="0">
                  <a:moveTo>
                    <a:pt x="109" y="1"/>
                  </a:moveTo>
                  <a:cubicBezTo>
                    <a:pt x="107" y="1"/>
                    <a:pt x="105" y="1"/>
                    <a:pt x="104" y="1"/>
                  </a:cubicBezTo>
                  <a:cubicBezTo>
                    <a:pt x="1" y="57"/>
                    <a:pt x="17" y="245"/>
                    <a:pt x="147" y="245"/>
                  </a:cubicBezTo>
                  <a:cubicBezTo>
                    <a:pt x="149" y="245"/>
                    <a:pt x="152" y="244"/>
                    <a:pt x="154" y="244"/>
                  </a:cubicBezTo>
                  <a:cubicBezTo>
                    <a:pt x="239" y="234"/>
                    <a:pt x="265" y="114"/>
                    <a:pt x="226" y="49"/>
                  </a:cubicBezTo>
                  <a:cubicBezTo>
                    <a:pt x="198" y="14"/>
                    <a:pt x="151" y="1"/>
                    <a:pt x="109" y="1"/>
                  </a:cubicBezTo>
                  <a:close/>
                </a:path>
              </a:pathLst>
            </a:custGeom>
            <a:solidFill>
              <a:srgbClr val="FFC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1"/>
            <p:cNvSpPr/>
            <p:nvPr/>
          </p:nvSpPr>
          <p:spPr>
            <a:xfrm>
              <a:off x="-127147" y="1485318"/>
              <a:ext cx="72439" cy="68393"/>
            </a:xfrm>
            <a:custGeom>
              <a:avLst/>
              <a:gdLst/>
              <a:ahLst/>
              <a:cxnLst/>
              <a:rect l="l" t="t" r="r" b="b"/>
              <a:pathLst>
                <a:path w="1486" h="1403" extrusionOk="0">
                  <a:moveTo>
                    <a:pt x="721" y="72"/>
                  </a:moveTo>
                  <a:cubicBezTo>
                    <a:pt x="780" y="140"/>
                    <a:pt x="785" y="242"/>
                    <a:pt x="801" y="329"/>
                  </a:cubicBezTo>
                  <a:cubicBezTo>
                    <a:pt x="811" y="363"/>
                    <a:pt x="796" y="441"/>
                    <a:pt x="846" y="441"/>
                  </a:cubicBezTo>
                  <a:cubicBezTo>
                    <a:pt x="846" y="441"/>
                    <a:pt x="847" y="441"/>
                    <a:pt x="847" y="441"/>
                  </a:cubicBezTo>
                  <a:cubicBezTo>
                    <a:pt x="861" y="440"/>
                    <a:pt x="870" y="429"/>
                    <a:pt x="875" y="418"/>
                  </a:cubicBezTo>
                  <a:cubicBezTo>
                    <a:pt x="896" y="381"/>
                    <a:pt x="988" y="233"/>
                    <a:pt x="1044" y="233"/>
                  </a:cubicBezTo>
                  <a:cubicBezTo>
                    <a:pt x="1051" y="233"/>
                    <a:pt x="1057" y="235"/>
                    <a:pt x="1062" y="240"/>
                  </a:cubicBezTo>
                  <a:lnTo>
                    <a:pt x="1063" y="240"/>
                  </a:lnTo>
                  <a:cubicBezTo>
                    <a:pt x="1102" y="303"/>
                    <a:pt x="1056" y="376"/>
                    <a:pt x="1025" y="432"/>
                  </a:cubicBezTo>
                  <a:cubicBezTo>
                    <a:pt x="1012" y="456"/>
                    <a:pt x="993" y="482"/>
                    <a:pt x="997" y="509"/>
                  </a:cubicBezTo>
                  <a:cubicBezTo>
                    <a:pt x="1001" y="531"/>
                    <a:pt x="1019" y="545"/>
                    <a:pt x="1040" y="545"/>
                  </a:cubicBezTo>
                  <a:cubicBezTo>
                    <a:pt x="1042" y="545"/>
                    <a:pt x="1045" y="545"/>
                    <a:pt x="1048" y="545"/>
                  </a:cubicBezTo>
                  <a:cubicBezTo>
                    <a:pt x="1108" y="529"/>
                    <a:pt x="1167" y="510"/>
                    <a:pt x="1228" y="510"/>
                  </a:cubicBezTo>
                  <a:cubicBezTo>
                    <a:pt x="1237" y="510"/>
                    <a:pt x="1245" y="510"/>
                    <a:pt x="1254" y="511"/>
                  </a:cubicBezTo>
                  <a:cubicBezTo>
                    <a:pt x="1366" y="517"/>
                    <a:pt x="1311" y="578"/>
                    <a:pt x="1245" y="611"/>
                  </a:cubicBezTo>
                  <a:cubicBezTo>
                    <a:pt x="1197" y="639"/>
                    <a:pt x="1010" y="679"/>
                    <a:pt x="1104" y="756"/>
                  </a:cubicBezTo>
                  <a:cubicBezTo>
                    <a:pt x="1177" y="765"/>
                    <a:pt x="1265" y="780"/>
                    <a:pt x="1310" y="846"/>
                  </a:cubicBezTo>
                  <a:cubicBezTo>
                    <a:pt x="1320" y="890"/>
                    <a:pt x="1202" y="904"/>
                    <a:pt x="1167" y="905"/>
                  </a:cubicBezTo>
                  <a:cubicBezTo>
                    <a:pt x="1126" y="913"/>
                    <a:pt x="1071" y="898"/>
                    <a:pt x="1037" y="931"/>
                  </a:cubicBezTo>
                  <a:cubicBezTo>
                    <a:pt x="1025" y="946"/>
                    <a:pt x="1029" y="967"/>
                    <a:pt x="1040" y="980"/>
                  </a:cubicBezTo>
                  <a:cubicBezTo>
                    <a:pt x="1087" y="1004"/>
                    <a:pt x="1180" y="1187"/>
                    <a:pt x="1084" y="1187"/>
                  </a:cubicBezTo>
                  <a:cubicBezTo>
                    <a:pt x="1080" y="1187"/>
                    <a:pt x="1077" y="1187"/>
                    <a:pt x="1073" y="1187"/>
                  </a:cubicBezTo>
                  <a:cubicBezTo>
                    <a:pt x="1006" y="1171"/>
                    <a:pt x="955" y="1118"/>
                    <a:pt x="901" y="1079"/>
                  </a:cubicBezTo>
                  <a:cubicBezTo>
                    <a:pt x="889" y="1070"/>
                    <a:pt x="875" y="1062"/>
                    <a:pt x="860" y="1062"/>
                  </a:cubicBezTo>
                  <a:cubicBezTo>
                    <a:pt x="856" y="1062"/>
                    <a:pt x="852" y="1063"/>
                    <a:pt x="848" y="1064"/>
                  </a:cubicBezTo>
                  <a:cubicBezTo>
                    <a:pt x="813" y="1073"/>
                    <a:pt x="821" y="1111"/>
                    <a:pt x="824" y="1138"/>
                  </a:cubicBezTo>
                  <a:cubicBezTo>
                    <a:pt x="823" y="1200"/>
                    <a:pt x="831" y="1293"/>
                    <a:pt x="770" y="1327"/>
                  </a:cubicBezTo>
                  <a:cubicBezTo>
                    <a:pt x="734" y="1322"/>
                    <a:pt x="717" y="1279"/>
                    <a:pt x="705" y="1247"/>
                  </a:cubicBezTo>
                  <a:cubicBezTo>
                    <a:pt x="683" y="1190"/>
                    <a:pt x="681" y="1124"/>
                    <a:pt x="654" y="1068"/>
                  </a:cubicBezTo>
                  <a:cubicBezTo>
                    <a:pt x="646" y="1057"/>
                    <a:pt x="635" y="1052"/>
                    <a:pt x="623" y="1052"/>
                  </a:cubicBezTo>
                  <a:cubicBezTo>
                    <a:pt x="608" y="1052"/>
                    <a:pt x="593" y="1061"/>
                    <a:pt x="587" y="1076"/>
                  </a:cubicBezTo>
                  <a:cubicBezTo>
                    <a:pt x="582" y="1140"/>
                    <a:pt x="548" y="1209"/>
                    <a:pt x="487" y="1239"/>
                  </a:cubicBezTo>
                  <a:cubicBezTo>
                    <a:pt x="472" y="1245"/>
                    <a:pt x="454" y="1254"/>
                    <a:pt x="437" y="1254"/>
                  </a:cubicBezTo>
                  <a:cubicBezTo>
                    <a:pt x="429" y="1254"/>
                    <a:pt x="420" y="1251"/>
                    <a:pt x="413" y="1245"/>
                  </a:cubicBezTo>
                  <a:cubicBezTo>
                    <a:pt x="364" y="1172"/>
                    <a:pt x="461" y="1095"/>
                    <a:pt x="451" y="1021"/>
                  </a:cubicBezTo>
                  <a:cubicBezTo>
                    <a:pt x="446" y="1002"/>
                    <a:pt x="428" y="990"/>
                    <a:pt x="411" y="990"/>
                  </a:cubicBezTo>
                  <a:cubicBezTo>
                    <a:pt x="402" y="990"/>
                    <a:pt x="394" y="993"/>
                    <a:pt x="387" y="999"/>
                  </a:cubicBezTo>
                  <a:cubicBezTo>
                    <a:pt x="369" y="1026"/>
                    <a:pt x="298" y="1053"/>
                    <a:pt x="243" y="1053"/>
                  </a:cubicBezTo>
                  <a:cubicBezTo>
                    <a:pt x="204" y="1053"/>
                    <a:pt x="174" y="1039"/>
                    <a:pt x="175" y="1004"/>
                  </a:cubicBezTo>
                  <a:cubicBezTo>
                    <a:pt x="185" y="930"/>
                    <a:pt x="264" y="900"/>
                    <a:pt x="316" y="857"/>
                  </a:cubicBezTo>
                  <a:cubicBezTo>
                    <a:pt x="344" y="832"/>
                    <a:pt x="330" y="779"/>
                    <a:pt x="291" y="779"/>
                  </a:cubicBezTo>
                  <a:cubicBezTo>
                    <a:pt x="290" y="779"/>
                    <a:pt x="289" y="779"/>
                    <a:pt x="288" y="779"/>
                  </a:cubicBezTo>
                  <a:cubicBezTo>
                    <a:pt x="274" y="782"/>
                    <a:pt x="258" y="783"/>
                    <a:pt x="242" y="783"/>
                  </a:cubicBezTo>
                  <a:cubicBezTo>
                    <a:pt x="182" y="783"/>
                    <a:pt x="116" y="763"/>
                    <a:pt x="88" y="710"/>
                  </a:cubicBezTo>
                  <a:cubicBezTo>
                    <a:pt x="75" y="674"/>
                    <a:pt x="109" y="641"/>
                    <a:pt x="142" y="637"/>
                  </a:cubicBezTo>
                  <a:cubicBezTo>
                    <a:pt x="145" y="637"/>
                    <a:pt x="148" y="637"/>
                    <a:pt x="150" y="637"/>
                  </a:cubicBezTo>
                  <a:cubicBezTo>
                    <a:pt x="210" y="637"/>
                    <a:pt x="268" y="660"/>
                    <a:pt x="328" y="666"/>
                  </a:cubicBezTo>
                  <a:cubicBezTo>
                    <a:pt x="345" y="666"/>
                    <a:pt x="360" y="652"/>
                    <a:pt x="361" y="633"/>
                  </a:cubicBezTo>
                  <a:cubicBezTo>
                    <a:pt x="362" y="602"/>
                    <a:pt x="322" y="591"/>
                    <a:pt x="299" y="583"/>
                  </a:cubicBezTo>
                  <a:cubicBezTo>
                    <a:pt x="258" y="563"/>
                    <a:pt x="203" y="491"/>
                    <a:pt x="223" y="443"/>
                  </a:cubicBezTo>
                  <a:lnTo>
                    <a:pt x="223" y="443"/>
                  </a:lnTo>
                  <a:lnTo>
                    <a:pt x="223" y="444"/>
                  </a:lnTo>
                  <a:cubicBezTo>
                    <a:pt x="228" y="439"/>
                    <a:pt x="235" y="435"/>
                    <a:pt x="242" y="432"/>
                  </a:cubicBezTo>
                  <a:cubicBezTo>
                    <a:pt x="249" y="431"/>
                    <a:pt x="256" y="431"/>
                    <a:pt x="264" y="431"/>
                  </a:cubicBezTo>
                  <a:cubicBezTo>
                    <a:pt x="333" y="431"/>
                    <a:pt x="395" y="484"/>
                    <a:pt x="448" y="526"/>
                  </a:cubicBezTo>
                  <a:cubicBezTo>
                    <a:pt x="455" y="536"/>
                    <a:pt x="464" y="540"/>
                    <a:pt x="474" y="540"/>
                  </a:cubicBezTo>
                  <a:cubicBezTo>
                    <a:pt x="493" y="540"/>
                    <a:pt x="512" y="523"/>
                    <a:pt x="505" y="501"/>
                  </a:cubicBezTo>
                  <a:cubicBezTo>
                    <a:pt x="494" y="467"/>
                    <a:pt x="454" y="452"/>
                    <a:pt x="446" y="418"/>
                  </a:cubicBezTo>
                  <a:cubicBezTo>
                    <a:pt x="431" y="361"/>
                    <a:pt x="399" y="255"/>
                    <a:pt x="450" y="212"/>
                  </a:cubicBezTo>
                  <a:cubicBezTo>
                    <a:pt x="532" y="258"/>
                    <a:pt x="551" y="367"/>
                    <a:pt x="598" y="444"/>
                  </a:cubicBezTo>
                  <a:cubicBezTo>
                    <a:pt x="604" y="465"/>
                    <a:pt x="620" y="474"/>
                    <a:pt x="635" y="474"/>
                  </a:cubicBezTo>
                  <a:cubicBezTo>
                    <a:pt x="658" y="474"/>
                    <a:pt x="681" y="454"/>
                    <a:pt x="672" y="423"/>
                  </a:cubicBezTo>
                  <a:cubicBezTo>
                    <a:pt x="665" y="312"/>
                    <a:pt x="657" y="172"/>
                    <a:pt x="721" y="72"/>
                  </a:cubicBezTo>
                  <a:close/>
                  <a:moveTo>
                    <a:pt x="730" y="1"/>
                  </a:moveTo>
                  <a:cubicBezTo>
                    <a:pt x="672" y="1"/>
                    <a:pt x="614" y="75"/>
                    <a:pt x="596" y="248"/>
                  </a:cubicBezTo>
                  <a:cubicBezTo>
                    <a:pt x="549" y="167"/>
                    <a:pt x="497" y="133"/>
                    <a:pt x="453" y="133"/>
                  </a:cubicBezTo>
                  <a:cubicBezTo>
                    <a:pt x="376" y="133"/>
                    <a:pt x="325" y="237"/>
                    <a:pt x="372" y="375"/>
                  </a:cubicBezTo>
                  <a:cubicBezTo>
                    <a:pt x="337" y="353"/>
                    <a:pt x="304" y="344"/>
                    <a:pt x="274" y="344"/>
                  </a:cubicBezTo>
                  <a:cubicBezTo>
                    <a:pt x="178" y="344"/>
                    <a:pt x="124" y="444"/>
                    <a:pt x="204" y="555"/>
                  </a:cubicBezTo>
                  <a:cubicBezTo>
                    <a:pt x="194" y="553"/>
                    <a:pt x="183" y="552"/>
                    <a:pt x="172" y="552"/>
                  </a:cubicBezTo>
                  <a:cubicBezTo>
                    <a:pt x="110" y="552"/>
                    <a:pt x="47" y="584"/>
                    <a:pt x="29" y="648"/>
                  </a:cubicBezTo>
                  <a:cubicBezTo>
                    <a:pt x="0" y="749"/>
                    <a:pt x="103" y="815"/>
                    <a:pt x="191" y="840"/>
                  </a:cubicBezTo>
                  <a:cubicBezTo>
                    <a:pt x="49" y="963"/>
                    <a:pt x="98" y="1121"/>
                    <a:pt x="252" y="1121"/>
                  </a:cubicBezTo>
                  <a:cubicBezTo>
                    <a:pt x="276" y="1121"/>
                    <a:pt x="304" y="1117"/>
                    <a:pt x="333" y="1108"/>
                  </a:cubicBezTo>
                  <a:lnTo>
                    <a:pt x="333" y="1108"/>
                  </a:lnTo>
                  <a:cubicBezTo>
                    <a:pt x="288" y="1242"/>
                    <a:pt x="362" y="1326"/>
                    <a:pt x="450" y="1326"/>
                  </a:cubicBezTo>
                  <a:cubicBezTo>
                    <a:pt x="505" y="1326"/>
                    <a:pt x="565" y="1294"/>
                    <a:pt x="605" y="1220"/>
                  </a:cubicBezTo>
                  <a:cubicBezTo>
                    <a:pt x="624" y="1286"/>
                    <a:pt x="653" y="1358"/>
                    <a:pt x="717" y="1391"/>
                  </a:cubicBezTo>
                  <a:cubicBezTo>
                    <a:pt x="734" y="1399"/>
                    <a:pt x="750" y="1403"/>
                    <a:pt x="765" y="1403"/>
                  </a:cubicBezTo>
                  <a:cubicBezTo>
                    <a:pt x="855" y="1403"/>
                    <a:pt x="899" y="1275"/>
                    <a:pt x="892" y="1191"/>
                  </a:cubicBezTo>
                  <a:lnTo>
                    <a:pt x="892" y="1191"/>
                  </a:lnTo>
                  <a:cubicBezTo>
                    <a:pt x="958" y="1253"/>
                    <a:pt x="1024" y="1281"/>
                    <a:pt x="1077" y="1281"/>
                  </a:cubicBezTo>
                  <a:cubicBezTo>
                    <a:pt x="1184" y="1281"/>
                    <a:pt x="1237" y="1167"/>
                    <a:pt x="1129" y="1001"/>
                  </a:cubicBezTo>
                  <a:lnTo>
                    <a:pt x="1129" y="1001"/>
                  </a:lnTo>
                  <a:cubicBezTo>
                    <a:pt x="1138" y="1001"/>
                    <a:pt x="1148" y="1002"/>
                    <a:pt x="1157" y="1002"/>
                  </a:cubicBezTo>
                  <a:cubicBezTo>
                    <a:pt x="1363" y="1002"/>
                    <a:pt x="1485" y="829"/>
                    <a:pt x="1240" y="721"/>
                  </a:cubicBezTo>
                  <a:cubicBezTo>
                    <a:pt x="1482" y="602"/>
                    <a:pt x="1431" y="431"/>
                    <a:pt x="1241" y="431"/>
                  </a:cubicBezTo>
                  <a:cubicBezTo>
                    <a:pt x="1202" y="431"/>
                    <a:pt x="1158" y="438"/>
                    <a:pt x="1109" y="454"/>
                  </a:cubicBezTo>
                  <a:cubicBezTo>
                    <a:pt x="1207" y="291"/>
                    <a:pt x="1150" y="149"/>
                    <a:pt x="1052" y="149"/>
                  </a:cubicBezTo>
                  <a:cubicBezTo>
                    <a:pt x="999" y="149"/>
                    <a:pt x="935" y="189"/>
                    <a:pt x="875" y="289"/>
                  </a:cubicBezTo>
                  <a:cubicBezTo>
                    <a:pt x="874" y="112"/>
                    <a:pt x="801" y="1"/>
                    <a:pt x="73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1"/>
            <p:cNvSpPr/>
            <p:nvPr/>
          </p:nvSpPr>
          <p:spPr>
            <a:xfrm>
              <a:off x="-103553" y="1512226"/>
              <a:ext cx="23838" cy="19499"/>
            </a:xfrm>
            <a:custGeom>
              <a:avLst/>
              <a:gdLst/>
              <a:ahLst/>
              <a:cxnLst/>
              <a:rect l="l" t="t" r="r" b="b"/>
              <a:pathLst>
                <a:path w="489" h="400" extrusionOk="0">
                  <a:moveTo>
                    <a:pt x="198" y="73"/>
                  </a:moveTo>
                  <a:cubicBezTo>
                    <a:pt x="240" y="73"/>
                    <a:pt x="287" y="86"/>
                    <a:pt x="315" y="121"/>
                  </a:cubicBezTo>
                  <a:cubicBezTo>
                    <a:pt x="354" y="186"/>
                    <a:pt x="329" y="306"/>
                    <a:pt x="243" y="316"/>
                  </a:cubicBezTo>
                  <a:cubicBezTo>
                    <a:pt x="241" y="316"/>
                    <a:pt x="238" y="317"/>
                    <a:pt x="236" y="317"/>
                  </a:cubicBezTo>
                  <a:cubicBezTo>
                    <a:pt x="106" y="317"/>
                    <a:pt x="90" y="129"/>
                    <a:pt x="193" y="73"/>
                  </a:cubicBezTo>
                  <a:cubicBezTo>
                    <a:pt x="194" y="73"/>
                    <a:pt x="196" y="73"/>
                    <a:pt x="198" y="73"/>
                  </a:cubicBezTo>
                  <a:close/>
                  <a:moveTo>
                    <a:pt x="187" y="1"/>
                  </a:moveTo>
                  <a:cubicBezTo>
                    <a:pt x="176" y="1"/>
                    <a:pt x="165" y="2"/>
                    <a:pt x="155" y="6"/>
                  </a:cubicBezTo>
                  <a:cubicBezTo>
                    <a:pt x="24" y="64"/>
                    <a:pt x="1" y="274"/>
                    <a:pt x="118" y="359"/>
                  </a:cubicBezTo>
                  <a:cubicBezTo>
                    <a:pt x="156" y="387"/>
                    <a:pt x="194" y="399"/>
                    <a:pt x="229" y="399"/>
                  </a:cubicBezTo>
                  <a:cubicBezTo>
                    <a:pt x="381" y="399"/>
                    <a:pt x="489" y="174"/>
                    <a:pt x="355" y="50"/>
                  </a:cubicBezTo>
                  <a:cubicBezTo>
                    <a:pt x="323" y="21"/>
                    <a:pt x="281" y="5"/>
                    <a:pt x="239" y="5"/>
                  </a:cubicBezTo>
                  <a:cubicBezTo>
                    <a:pt x="233" y="5"/>
                    <a:pt x="227" y="6"/>
                    <a:pt x="221" y="6"/>
                  </a:cubicBezTo>
                  <a:cubicBezTo>
                    <a:pt x="210" y="3"/>
                    <a:pt x="199" y="1"/>
                    <a:pt x="18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8" name="Google Shape;3508;p51"/>
          <p:cNvGrpSpPr/>
          <p:nvPr/>
        </p:nvGrpSpPr>
        <p:grpSpPr>
          <a:xfrm>
            <a:off x="-40445" y="2794287"/>
            <a:ext cx="3456059" cy="2527850"/>
            <a:chOff x="2753440" y="2808715"/>
            <a:chExt cx="354297" cy="259142"/>
          </a:xfrm>
        </p:grpSpPr>
        <p:sp>
          <p:nvSpPr>
            <p:cNvPr id="3509" name="Google Shape;3509;p51"/>
            <p:cNvSpPr/>
            <p:nvPr/>
          </p:nvSpPr>
          <p:spPr>
            <a:xfrm>
              <a:off x="2762605" y="2821536"/>
              <a:ext cx="6045" cy="27786"/>
            </a:xfrm>
            <a:custGeom>
              <a:avLst/>
              <a:gdLst/>
              <a:ahLst/>
              <a:cxnLst/>
              <a:rect l="l" t="t" r="r" b="b"/>
              <a:pathLst>
                <a:path w="124" h="570" extrusionOk="0">
                  <a:moveTo>
                    <a:pt x="45" y="0"/>
                  </a:moveTo>
                  <a:lnTo>
                    <a:pt x="45" y="0"/>
                  </a:lnTo>
                  <a:cubicBezTo>
                    <a:pt x="4" y="149"/>
                    <a:pt x="1" y="310"/>
                    <a:pt x="46" y="457"/>
                  </a:cubicBezTo>
                  <a:cubicBezTo>
                    <a:pt x="57" y="495"/>
                    <a:pt x="68" y="532"/>
                    <a:pt x="77" y="569"/>
                  </a:cubicBezTo>
                  <a:cubicBezTo>
                    <a:pt x="86" y="519"/>
                    <a:pt x="97" y="469"/>
                    <a:pt x="110" y="419"/>
                  </a:cubicBezTo>
                  <a:cubicBezTo>
                    <a:pt x="124" y="274"/>
                    <a:pt x="106" y="134"/>
                    <a:pt x="4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1"/>
            <p:cNvSpPr/>
            <p:nvPr/>
          </p:nvSpPr>
          <p:spPr>
            <a:xfrm>
              <a:off x="2775035" y="2842838"/>
              <a:ext cx="27396" cy="25690"/>
            </a:xfrm>
            <a:custGeom>
              <a:avLst/>
              <a:gdLst/>
              <a:ahLst/>
              <a:cxnLst/>
              <a:rect l="l" t="t" r="r" b="b"/>
              <a:pathLst>
                <a:path w="562" h="527" extrusionOk="0">
                  <a:moveTo>
                    <a:pt x="227" y="0"/>
                  </a:moveTo>
                  <a:lnTo>
                    <a:pt x="227" y="0"/>
                  </a:lnTo>
                  <a:cubicBezTo>
                    <a:pt x="199" y="19"/>
                    <a:pt x="192" y="68"/>
                    <a:pt x="183" y="98"/>
                  </a:cubicBezTo>
                  <a:cubicBezTo>
                    <a:pt x="160" y="193"/>
                    <a:pt x="168" y="290"/>
                    <a:pt x="172" y="387"/>
                  </a:cubicBezTo>
                  <a:cubicBezTo>
                    <a:pt x="171" y="402"/>
                    <a:pt x="158" y="409"/>
                    <a:pt x="146" y="409"/>
                  </a:cubicBezTo>
                  <a:cubicBezTo>
                    <a:pt x="134" y="409"/>
                    <a:pt x="121" y="402"/>
                    <a:pt x="120" y="387"/>
                  </a:cubicBezTo>
                  <a:cubicBezTo>
                    <a:pt x="100" y="274"/>
                    <a:pt x="101" y="151"/>
                    <a:pt x="48" y="48"/>
                  </a:cubicBezTo>
                  <a:lnTo>
                    <a:pt x="48" y="48"/>
                  </a:lnTo>
                  <a:cubicBezTo>
                    <a:pt x="0" y="184"/>
                    <a:pt x="40" y="359"/>
                    <a:pt x="111" y="479"/>
                  </a:cubicBezTo>
                  <a:cubicBezTo>
                    <a:pt x="119" y="494"/>
                    <a:pt x="127" y="509"/>
                    <a:pt x="131" y="526"/>
                  </a:cubicBezTo>
                  <a:cubicBezTo>
                    <a:pt x="260" y="443"/>
                    <a:pt x="436" y="469"/>
                    <a:pt x="561" y="375"/>
                  </a:cubicBezTo>
                  <a:cubicBezTo>
                    <a:pt x="547" y="367"/>
                    <a:pt x="531" y="364"/>
                    <a:pt x="515" y="364"/>
                  </a:cubicBezTo>
                  <a:cubicBezTo>
                    <a:pt x="479" y="364"/>
                    <a:pt x="440" y="380"/>
                    <a:pt x="407" y="389"/>
                  </a:cubicBezTo>
                  <a:cubicBezTo>
                    <a:pt x="393" y="394"/>
                    <a:pt x="379" y="399"/>
                    <a:pt x="367" y="406"/>
                  </a:cubicBezTo>
                  <a:cubicBezTo>
                    <a:pt x="356" y="411"/>
                    <a:pt x="345" y="418"/>
                    <a:pt x="333" y="418"/>
                  </a:cubicBezTo>
                  <a:cubicBezTo>
                    <a:pt x="330" y="418"/>
                    <a:pt x="327" y="417"/>
                    <a:pt x="324" y="416"/>
                  </a:cubicBezTo>
                  <a:cubicBezTo>
                    <a:pt x="262" y="389"/>
                    <a:pt x="334" y="330"/>
                    <a:pt x="360" y="302"/>
                  </a:cubicBezTo>
                  <a:cubicBezTo>
                    <a:pt x="385" y="273"/>
                    <a:pt x="540" y="121"/>
                    <a:pt x="499" y="95"/>
                  </a:cubicBezTo>
                  <a:lnTo>
                    <a:pt x="499" y="95"/>
                  </a:lnTo>
                  <a:cubicBezTo>
                    <a:pt x="390" y="124"/>
                    <a:pt x="323" y="243"/>
                    <a:pt x="285" y="341"/>
                  </a:cubicBezTo>
                  <a:cubicBezTo>
                    <a:pt x="283" y="363"/>
                    <a:pt x="267" y="375"/>
                    <a:pt x="252" y="375"/>
                  </a:cubicBezTo>
                  <a:cubicBezTo>
                    <a:pt x="239" y="375"/>
                    <a:pt x="227" y="365"/>
                    <a:pt x="226" y="345"/>
                  </a:cubicBezTo>
                  <a:cubicBezTo>
                    <a:pt x="232" y="252"/>
                    <a:pt x="295" y="75"/>
                    <a:pt x="22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1"/>
            <p:cNvSpPr/>
            <p:nvPr/>
          </p:nvSpPr>
          <p:spPr>
            <a:xfrm>
              <a:off x="2773963" y="2811104"/>
              <a:ext cx="15112" cy="18134"/>
            </a:xfrm>
            <a:custGeom>
              <a:avLst/>
              <a:gdLst/>
              <a:ahLst/>
              <a:cxnLst/>
              <a:rect l="l" t="t" r="r" b="b"/>
              <a:pathLst>
                <a:path w="310" h="372" extrusionOk="0">
                  <a:moveTo>
                    <a:pt x="235" y="1"/>
                  </a:moveTo>
                  <a:cubicBezTo>
                    <a:pt x="225" y="1"/>
                    <a:pt x="214" y="10"/>
                    <a:pt x="208" y="17"/>
                  </a:cubicBezTo>
                  <a:cubicBezTo>
                    <a:pt x="170" y="54"/>
                    <a:pt x="145" y="103"/>
                    <a:pt x="123" y="151"/>
                  </a:cubicBezTo>
                  <a:cubicBezTo>
                    <a:pt x="106" y="191"/>
                    <a:pt x="90" y="231"/>
                    <a:pt x="79" y="273"/>
                  </a:cubicBezTo>
                  <a:cubicBezTo>
                    <a:pt x="76" y="284"/>
                    <a:pt x="67" y="291"/>
                    <a:pt x="55" y="291"/>
                  </a:cubicBezTo>
                  <a:cubicBezTo>
                    <a:pt x="54" y="291"/>
                    <a:pt x="52" y="291"/>
                    <a:pt x="51" y="291"/>
                  </a:cubicBezTo>
                  <a:cubicBezTo>
                    <a:pt x="14" y="280"/>
                    <a:pt x="34" y="218"/>
                    <a:pt x="32" y="189"/>
                  </a:cubicBezTo>
                  <a:cubicBezTo>
                    <a:pt x="35" y="135"/>
                    <a:pt x="37" y="89"/>
                    <a:pt x="32" y="37"/>
                  </a:cubicBezTo>
                  <a:cubicBezTo>
                    <a:pt x="3" y="148"/>
                    <a:pt x="0" y="259"/>
                    <a:pt x="3" y="372"/>
                  </a:cubicBezTo>
                  <a:cubicBezTo>
                    <a:pt x="96" y="342"/>
                    <a:pt x="210" y="357"/>
                    <a:pt x="287" y="286"/>
                  </a:cubicBezTo>
                  <a:cubicBezTo>
                    <a:pt x="296" y="276"/>
                    <a:pt x="310" y="258"/>
                    <a:pt x="288" y="256"/>
                  </a:cubicBezTo>
                  <a:cubicBezTo>
                    <a:pt x="285" y="256"/>
                    <a:pt x="282" y="256"/>
                    <a:pt x="279" y="256"/>
                  </a:cubicBezTo>
                  <a:cubicBezTo>
                    <a:pt x="241" y="256"/>
                    <a:pt x="205" y="273"/>
                    <a:pt x="173" y="291"/>
                  </a:cubicBezTo>
                  <a:cubicBezTo>
                    <a:pt x="160" y="299"/>
                    <a:pt x="143" y="313"/>
                    <a:pt x="128" y="313"/>
                  </a:cubicBezTo>
                  <a:cubicBezTo>
                    <a:pt x="120" y="313"/>
                    <a:pt x="113" y="309"/>
                    <a:pt x="107" y="296"/>
                  </a:cubicBezTo>
                  <a:cubicBezTo>
                    <a:pt x="103" y="286"/>
                    <a:pt x="107" y="274"/>
                    <a:pt x="112" y="266"/>
                  </a:cubicBezTo>
                  <a:cubicBezTo>
                    <a:pt x="146" y="205"/>
                    <a:pt x="194" y="152"/>
                    <a:pt x="221" y="88"/>
                  </a:cubicBezTo>
                  <a:cubicBezTo>
                    <a:pt x="230" y="65"/>
                    <a:pt x="242" y="40"/>
                    <a:pt x="242" y="16"/>
                  </a:cubicBezTo>
                  <a:cubicBezTo>
                    <a:pt x="241" y="10"/>
                    <a:pt x="241" y="3"/>
                    <a:pt x="23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1"/>
            <p:cNvSpPr/>
            <p:nvPr/>
          </p:nvSpPr>
          <p:spPr>
            <a:xfrm>
              <a:off x="2785614" y="2901140"/>
              <a:ext cx="58984" cy="38511"/>
            </a:xfrm>
            <a:custGeom>
              <a:avLst/>
              <a:gdLst/>
              <a:ahLst/>
              <a:cxnLst/>
              <a:rect l="l" t="t" r="r" b="b"/>
              <a:pathLst>
                <a:path w="1210" h="790" extrusionOk="0">
                  <a:moveTo>
                    <a:pt x="1210" y="0"/>
                  </a:moveTo>
                  <a:lnTo>
                    <a:pt x="1210" y="0"/>
                  </a:lnTo>
                  <a:cubicBezTo>
                    <a:pt x="1196" y="5"/>
                    <a:pt x="1182" y="9"/>
                    <a:pt x="1170" y="13"/>
                  </a:cubicBezTo>
                  <a:cubicBezTo>
                    <a:pt x="869" y="102"/>
                    <a:pt x="573" y="220"/>
                    <a:pt x="328" y="418"/>
                  </a:cubicBezTo>
                  <a:cubicBezTo>
                    <a:pt x="246" y="486"/>
                    <a:pt x="161" y="558"/>
                    <a:pt x="93" y="642"/>
                  </a:cubicBezTo>
                  <a:cubicBezTo>
                    <a:pt x="57" y="685"/>
                    <a:pt x="27" y="731"/>
                    <a:pt x="2" y="782"/>
                  </a:cubicBezTo>
                  <a:cubicBezTo>
                    <a:pt x="2" y="784"/>
                    <a:pt x="2" y="786"/>
                    <a:pt x="1" y="788"/>
                  </a:cubicBezTo>
                  <a:cubicBezTo>
                    <a:pt x="69" y="729"/>
                    <a:pt x="139" y="673"/>
                    <a:pt x="212" y="618"/>
                  </a:cubicBezTo>
                  <a:cubicBezTo>
                    <a:pt x="409" y="470"/>
                    <a:pt x="621" y="339"/>
                    <a:pt x="842" y="229"/>
                  </a:cubicBezTo>
                  <a:cubicBezTo>
                    <a:pt x="843" y="229"/>
                    <a:pt x="845" y="228"/>
                    <a:pt x="846" y="228"/>
                  </a:cubicBezTo>
                  <a:cubicBezTo>
                    <a:pt x="851" y="228"/>
                    <a:pt x="855" y="233"/>
                    <a:pt x="856" y="238"/>
                  </a:cubicBezTo>
                  <a:cubicBezTo>
                    <a:pt x="857" y="242"/>
                    <a:pt x="856" y="246"/>
                    <a:pt x="850" y="248"/>
                  </a:cubicBezTo>
                  <a:cubicBezTo>
                    <a:pt x="840" y="254"/>
                    <a:pt x="829" y="259"/>
                    <a:pt x="819" y="264"/>
                  </a:cubicBezTo>
                  <a:cubicBezTo>
                    <a:pt x="675" y="333"/>
                    <a:pt x="537" y="412"/>
                    <a:pt x="408" y="505"/>
                  </a:cubicBezTo>
                  <a:cubicBezTo>
                    <a:pt x="377" y="527"/>
                    <a:pt x="344" y="550"/>
                    <a:pt x="313" y="572"/>
                  </a:cubicBezTo>
                  <a:cubicBezTo>
                    <a:pt x="222" y="637"/>
                    <a:pt x="133" y="705"/>
                    <a:pt x="60" y="789"/>
                  </a:cubicBezTo>
                  <a:cubicBezTo>
                    <a:pt x="304" y="705"/>
                    <a:pt x="532" y="572"/>
                    <a:pt x="740" y="423"/>
                  </a:cubicBezTo>
                  <a:cubicBezTo>
                    <a:pt x="915" y="306"/>
                    <a:pt x="1079" y="166"/>
                    <a:pt x="121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1"/>
            <p:cNvSpPr/>
            <p:nvPr/>
          </p:nvSpPr>
          <p:spPr>
            <a:xfrm>
              <a:off x="2771233" y="2874865"/>
              <a:ext cx="21400" cy="30516"/>
            </a:xfrm>
            <a:custGeom>
              <a:avLst/>
              <a:gdLst/>
              <a:ahLst/>
              <a:cxnLst/>
              <a:rect l="l" t="t" r="r" b="b"/>
              <a:pathLst>
                <a:path w="439" h="626" extrusionOk="0">
                  <a:moveTo>
                    <a:pt x="438" y="1"/>
                  </a:moveTo>
                  <a:lnTo>
                    <a:pt x="438" y="1"/>
                  </a:lnTo>
                  <a:cubicBezTo>
                    <a:pt x="239" y="102"/>
                    <a:pt x="82" y="274"/>
                    <a:pt x="13" y="489"/>
                  </a:cubicBezTo>
                  <a:cubicBezTo>
                    <a:pt x="54" y="411"/>
                    <a:pt x="116" y="347"/>
                    <a:pt x="179" y="287"/>
                  </a:cubicBezTo>
                  <a:cubicBezTo>
                    <a:pt x="200" y="267"/>
                    <a:pt x="220" y="247"/>
                    <a:pt x="241" y="229"/>
                  </a:cubicBezTo>
                  <a:cubicBezTo>
                    <a:pt x="244" y="226"/>
                    <a:pt x="247" y="225"/>
                    <a:pt x="250" y="225"/>
                  </a:cubicBezTo>
                  <a:cubicBezTo>
                    <a:pt x="253" y="225"/>
                    <a:pt x="256" y="226"/>
                    <a:pt x="258" y="229"/>
                  </a:cubicBezTo>
                  <a:cubicBezTo>
                    <a:pt x="262" y="233"/>
                    <a:pt x="262" y="241"/>
                    <a:pt x="258" y="245"/>
                  </a:cubicBezTo>
                  <a:cubicBezTo>
                    <a:pt x="226" y="275"/>
                    <a:pt x="195" y="305"/>
                    <a:pt x="166" y="339"/>
                  </a:cubicBezTo>
                  <a:cubicBezTo>
                    <a:pt x="95" y="422"/>
                    <a:pt x="32" y="519"/>
                    <a:pt x="0" y="626"/>
                  </a:cubicBezTo>
                  <a:cubicBezTo>
                    <a:pt x="60" y="535"/>
                    <a:pt x="153" y="473"/>
                    <a:pt x="223" y="391"/>
                  </a:cubicBezTo>
                  <a:cubicBezTo>
                    <a:pt x="318" y="277"/>
                    <a:pt x="424" y="154"/>
                    <a:pt x="43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1"/>
            <p:cNvSpPr/>
            <p:nvPr/>
          </p:nvSpPr>
          <p:spPr>
            <a:xfrm>
              <a:off x="2841430" y="2869259"/>
              <a:ext cx="19402" cy="16233"/>
            </a:xfrm>
            <a:custGeom>
              <a:avLst/>
              <a:gdLst/>
              <a:ahLst/>
              <a:cxnLst/>
              <a:rect l="l" t="t" r="r" b="b"/>
              <a:pathLst>
                <a:path w="398" h="333" extrusionOk="0">
                  <a:moveTo>
                    <a:pt x="397" y="0"/>
                  </a:moveTo>
                  <a:cubicBezTo>
                    <a:pt x="237" y="48"/>
                    <a:pt x="89" y="144"/>
                    <a:pt x="17" y="300"/>
                  </a:cubicBezTo>
                  <a:cubicBezTo>
                    <a:pt x="12" y="312"/>
                    <a:pt x="7" y="323"/>
                    <a:pt x="0" y="333"/>
                  </a:cubicBezTo>
                  <a:cubicBezTo>
                    <a:pt x="164" y="265"/>
                    <a:pt x="318" y="162"/>
                    <a:pt x="39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1"/>
            <p:cNvSpPr/>
            <p:nvPr/>
          </p:nvSpPr>
          <p:spPr>
            <a:xfrm>
              <a:off x="2824807" y="2892366"/>
              <a:ext cx="18963" cy="6825"/>
            </a:xfrm>
            <a:custGeom>
              <a:avLst/>
              <a:gdLst/>
              <a:ahLst/>
              <a:cxnLst/>
              <a:rect l="l" t="t" r="r" b="b"/>
              <a:pathLst>
                <a:path w="389" h="140" extrusionOk="0">
                  <a:moveTo>
                    <a:pt x="389" y="1"/>
                  </a:moveTo>
                  <a:cubicBezTo>
                    <a:pt x="244" y="16"/>
                    <a:pt x="129" y="67"/>
                    <a:pt x="0" y="135"/>
                  </a:cubicBezTo>
                  <a:cubicBezTo>
                    <a:pt x="23" y="135"/>
                    <a:pt x="45" y="138"/>
                    <a:pt x="65" y="139"/>
                  </a:cubicBezTo>
                  <a:lnTo>
                    <a:pt x="94" y="139"/>
                  </a:lnTo>
                  <a:cubicBezTo>
                    <a:pt x="203" y="124"/>
                    <a:pt x="303" y="66"/>
                    <a:pt x="38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1"/>
            <p:cNvSpPr/>
            <p:nvPr/>
          </p:nvSpPr>
          <p:spPr>
            <a:xfrm>
              <a:off x="2770892" y="2865652"/>
              <a:ext cx="62641" cy="74681"/>
            </a:xfrm>
            <a:custGeom>
              <a:avLst/>
              <a:gdLst/>
              <a:ahLst/>
              <a:cxnLst/>
              <a:rect l="l" t="t" r="r" b="b"/>
              <a:pathLst>
                <a:path w="1285" h="1532" extrusionOk="0">
                  <a:moveTo>
                    <a:pt x="1285" y="1"/>
                  </a:moveTo>
                  <a:lnTo>
                    <a:pt x="1285" y="1"/>
                  </a:lnTo>
                  <a:cubicBezTo>
                    <a:pt x="799" y="211"/>
                    <a:pt x="319" y="536"/>
                    <a:pt x="89" y="1028"/>
                  </a:cubicBezTo>
                  <a:cubicBezTo>
                    <a:pt x="41" y="1137"/>
                    <a:pt x="0" y="1257"/>
                    <a:pt x="7" y="1378"/>
                  </a:cubicBezTo>
                  <a:cubicBezTo>
                    <a:pt x="14" y="1473"/>
                    <a:pt x="72" y="1531"/>
                    <a:pt x="142" y="1532"/>
                  </a:cubicBezTo>
                  <a:cubicBezTo>
                    <a:pt x="127" y="1515"/>
                    <a:pt x="136" y="1485"/>
                    <a:pt x="141" y="1463"/>
                  </a:cubicBezTo>
                  <a:cubicBezTo>
                    <a:pt x="148" y="1426"/>
                    <a:pt x="157" y="1389"/>
                    <a:pt x="167" y="1352"/>
                  </a:cubicBezTo>
                  <a:cubicBezTo>
                    <a:pt x="289" y="919"/>
                    <a:pt x="599" y="560"/>
                    <a:pt x="953" y="293"/>
                  </a:cubicBezTo>
                  <a:cubicBezTo>
                    <a:pt x="954" y="291"/>
                    <a:pt x="956" y="291"/>
                    <a:pt x="957" y="291"/>
                  </a:cubicBezTo>
                  <a:cubicBezTo>
                    <a:pt x="965" y="291"/>
                    <a:pt x="971" y="301"/>
                    <a:pt x="962" y="307"/>
                  </a:cubicBezTo>
                  <a:cubicBezTo>
                    <a:pt x="960" y="309"/>
                    <a:pt x="957" y="310"/>
                    <a:pt x="955" y="312"/>
                  </a:cubicBezTo>
                  <a:cubicBezTo>
                    <a:pt x="690" y="527"/>
                    <a:pt x="483" y="811"/>
                    <a:pt x="337" y="1118"/>
                  </a:cubicBezTo>
                  <a:cubicBezTo>
                    <a:pt x="306" y="1191"/>
                    <a:pt x="277" y="1265"/>
                    <a:pt x="253" y="1341"/>
                  </a:cubicBezTo>
                  <a:cubicBezTo>
                    <a:pt x="244" y="1372"/>
                    <a:pt x="234" y="1403"/>
                    <a:pt x="226" y="1434"/>
                  </a:cubicBezTo>
                  <a:cubicBezTo>
                    <a:pt x="215" y="1457"/>
                    <a:pt x="213" y="1497"/>
                    <a:pt x="200" y="1521"/>
                  </a:cubicBezTo>
                  <a:cubicBezTo>
                    <a:pt x="220" y="1514"/>
                    <a:pt x="239" y="1503"/>
                    <a:pt x="257" y="1486"/>
                  </a:cubicBezTo>
                  <a:cubicBezTo>
                    <a:pt x="264" y="1480"/>
                    <a:pt x="270" y="1479"/>
                    <a:pt x="276" y="1479"/>
                  </a:cubicBezTo>
                  <a:cubicBezTo>
                    <a:pt x="299" y="1395"/>
                    <a:pt x="383" y="1293"/>
                    <a:pt x="424" y="1243"/>
                  </a:cubicBezTo>
                  <a:cubicBezTo>
                    <a:pt x="480" y="1180"/>
                    <a:pt x="541" y="1123"/>
                    <a:pt x="605" y="1070"/>
                  </a:cubicBezTo>
                  <a:cubicBezTo>
                    <a:pt x="636" y="1039"/>
                    <a:pt x="661" y="1007"/>
                    <a:pt x="685" y="972"/>
                  </a:cubicBezTo>
                  <a:cubicBezTo>
                    <a:pt x="765" y="830"/>
                    <a:pt x="819" y="678"/>
                    <a:pt x="899" y="537"/>
                  </a:cubicBezTo>
                  <a:cubicBezTo>
                    <a:pt x="995" y="350"/>
                    <a:pt x="1116" y="174"/>
                    <a:pt x="1263" y="24"/>
                  </a:cubicBezTo>
                  <a:cubicBezTo>
                    <a:pt x="1270" y="16"/>
                    <a:pt x="1277" y="8"/>
                    <a:pt x="128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1"/>
            <p:cNvSpPr/>
            <p:nvPr/>
          </p:nvSpPr>
          <p:spPr>
            <a:xfrm>
              <a:off x="2823978" y="2876133"/>
              <a:ext cx="12674" cy="19938"/>
            </a:xfrm>
            <a:custGeom>
              <a:avLst/>
              <a:gdLst/>
              <a:ahLst/>
              <a:cxnLst/>
              <a:rect l="l" t="t" r="r" b="b"/>
              <a:pathLst>
                <a:path w="260" h="409" extrusionOk="0">
                  <a:moveTo>
                    <a:pt x="260" y="1"/>
                  </a:moveTo>
                  <a:lnTo>
                    <a:pt x="260" y="1"/>
                  </a:lnTo>
                  <a:cubicBezTo>
                    <a:pt x="161" y="73"/>
                    <a:pt x="79" y="172"/>
                    <a:pt x="46" y="292"/>
                  </a:cubicBezTo>
                  <a:cubicBezTo>
                    <a:pt x="35" y="332"/>
                    <a:pt x="21" y="373"/>
                    <a:pt x="0" y="408"/>
                  </a:cubicBezTo>
                  <a:cubicBezTo>
                    <a:pt x="25" y="389"/>
                    <a:pt x="51" y="371"/>
                    <a:pt x="76" y="352"/>
                  </a:cubicBezTo>
                  <a:cubicBezTo>
                    <a:pt x="190" y="250"/>
                    <a:pt x="227" y="152"/>
                    <a:pt x="2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1"/>
            <p:cNvSpPr/>
            <p:nvPr/>
          </p:nvSpPr>
          <p:spPr>
            <a:xfrm>
              <a:off x="2760801" y="2808715"/>
              <a:ext cx="103783" cy="135957"/>
            </a:xfrm>
            <a:custGeom>
              <a:avLst/>
              <a:gdLst/>
              <a:ahLst/>
              <a:cxnLst/>
              <a:rect l="l" t="t" r="r" b="b"/>
              <a:pathLst>
                <a:path w="2129" h="2789" extrusionOk="0">
                  <a:moveTo>
                    <a:pt x="505" y="50"/>
                  </a:moveTo>
                  <a:cubicBezTo>
                    <a:pt x="511" y="52"/>
                    <a:pt x="511" y="59"/>
                    <a:pt x="511" y="65"/>
                  </a:cubicBezTo>
                  <a:cubicBezTo>
                    <a:pt x="511" y="89"/>
                    <a:pt x="500" y="114"/>
                    <a:pt x="491" y="137"/>
                  </a:cubicBezTo>
                  <a:cubicBezTo>
                    <a:pt x="463" y="201"/>
                    <a:pt x="416" y="254"/>
                    <a:pt x="382" y="315"/>
                  </a:cubicBezTo>
                  <a:cubicBezTo>
                    <a:pt x="377" y="323"/>
                    <a:pt x="373" y="335"/>
                    <a:pt x="376" y="345"/>
                  </a:cubicBezTo>
                  <a:cubicBezTo>
                    <a:pt x="382" y="358"/>
                    <a:pt x="390" y="363"/>
                    <a:pt x="398" y="363"/>
                  </a:cubicBezTo>
                  <a:cubicBezTo>
                    <a:pt x="413" y="363"/>
                    <a:pt x="430" y="349"/>
                    <a:pt x="443" y="340"/>
                  </a:cubicBezTo>
                  <a:cubicBezTo>
                    <a:pt x="475" y="322"/>
                    <a:pt x="511" y="305"/>
                    <a:pt x="548" y="305"/>
                  </a:cubicBezTo>
                  <a:cubicBezTo>
                    <a:pt x="551" y="305"/>
                    <a:pt x="554" y="305"/>
                    <a:pt x="557" y="305"/>
                  </a:cubicBezTo>
                  <a:cubicBezTo>
                    <a:pt x="580" y="307"/>
                    <a:pt x="565" y="325"/>
                    <a:pt x="556" y="335"/>
                  </a:cubicBezTo>
                  <a:cubicBezTo>
                    <a:pt x="480" y="406"/>
                    <a:pt x="366" y="391"/>
                    <a:pt x="273" y="421"/>
                  </a:cubicBezTo>
                  <a:cubicBezTo>
                    <a:pt x="270" y="308"/>
                    <a:pt x="272" y="196"/>
                    <a:pt x="302" y="86"/>
                  </a:cubicBezTo>
                  <a:cubicBezTo>
                    <a:pt x="307" y="138"/>
                    <a:pt x="305" y="184"/>
                    <a:pt x="302" y="238"/>
                  </a:cubicBezTo>
                  <a:cubicBezTo>
                    <a:pt x="304" y="267"/>
                    <a:pt x="284" y="329"/>
                    <a:pt x="321" y="340"/>
                  </a:cubicBezTo>
                  <a:cubicBezTo>
                    <a:pt x="322" y="340"/>
                    <a:pt x="324" y="340"/>
                    <a:pt x="325" y="340"/>
                  </a:cubicBezTo>
                  <a:cubicBezTo>
                    <a:pt x="337" y="340"/>
                    <a:pt x="346" y="333"/>
                    <a:pt x="349" y="322"/>
                  </a:cubicBezTo>
                  <a:cubicBezTo>
                    <a:pt x="360" y="280"/>
                    <a:pt x="376" y="240"/>
                    <a:pt x="393" y="200"/>
                  </a:cubicBezTo>
                  <a:cubicBezTo>
                    <a:pt x="414" y="152"/>
                    <a:pt x="440" y="103"/>
                    <a:pt x="477" y="66"/>
                  </a:cubicBezTo>
                  <a:cubicBezTo>
                    <a:pt x="484" y="59"/>
                    <a:pt x="495" y="50"/>
                    <a:pt x="505" y="50"/>
                  </a:cubicBezTo>
                  <a:close/>
                  <a:moveTo>
                    <a:pt x="82" y="263"/>
                  </a:moveTo>
                  <a:lnTo>
                    <a:pt x="82" y="263"/>
                  </a:lnTo>
                  <a:cubicBezTo>
                    <a:pt x="143" y="397"/>
                    <a:pt x="161" y="537"/>
                    <a:pt x="147" y="683"/>
                  </a:cubicBezTo>
                  <a:cubicBezTo>
                    <a:pt x="134" y="732"/>
                    <a:pt x="123" y="782"/>
                    <a:pt x="114" y="832"/>
                  </a:cubicBezTo>
                  <a:cubicBezTo>
                    <a:pt x="105" y="795"/>
                    <a:pt x="94" y="758"/>
                    <a:pt x="83" y="721"/>
                  </a:cubicBezTo>
                  <a:cubicBezTo>
                    <a:pt x="38" y="573"/>
                    <a:pt x="41" y="412"/>
                    <a:pt x="82" y="263"/>
                  </a:cubicBezTo>
                  <a:close/>
                  <a:moveTo>
                    <a:pt x="519" y="700"/>
                  </a:moveTo>
                  <a:cubicBezTo>
                    <a:pt x="587" y="775"/>
                    <a:pt x="524" y="952"/>
                    <a:pt x="518" y="1045"/>
                  </a:cubicBezTo>
                  <a:cubicBezTo>
                    <a:pt x="519" y="1065"/>
                    <a:pt x="531" y="1075"/>
                    <a:pt x="544" y="1075"/>
                  </a:cubicBezTo>
                  <a:cubicBezTo>
                    <a:pt x="559" y="1075"/>
                    <a:pt x="575" y="1063"/>
                    <a:pt x="577" y="1041"/>
                  </a:cubicBezTo>
                  <a:cubicBezTo>
                    <a:pt x="615" y="943"/>
                    <a:pt x="682" y="823"/>
                    <a:pt x="791" y="794"/>
                  </a:cubicBezTo>
                  <a:lnTo>
                    <a:pt x="791" y="795"/>
                  </a:lnTo>
                  <a:cubicBezTo>
                    <a:pt x="832" y="821"/>
                    <a:pt x="677" y="973"/>
                    <a:pt x="652" y="1002"/>
                  </a:cubicBezTo>
                  <a:cubicBezTo>
                    <a:pt x="626" y="1030"/>
                    <a:pt x="554" y="1089"/>
                    <a:pt x="616" y="1116"/>
                  </a:cubicBezTo>
                  <a:cubicBezTo>
                    <a:pt x="619" y="1117"/>
                    <a:pt x="622" y="1118"/>
                    <a:pt x="625" y="1118"/>
                  </a:cubicBezTo>
                  <a:cubicBezTo>
                    <a:pt x="637" y="1118"/>
                    <a:pt x="648" y="1111"/>
                    <a:pt x="659" y="1106"/>
                  </a:cubicBezTo>
                  <a:cubicBezTo>
                    <a:pt x="671" y="1099"/>
                    <a:pt x="685" y="1094"/>
                    <a:pt x="699" y="1089"/>
                  </a:cubicBezTo>
                  <a:cubicBezTo>
                    <a:pt x="732" y="1080"/>
                    <a:pt x="771" y="1064"/>
                    <a:pt x="807" y="1064"/>
                  </a:cubicBezTo>
                  <a:cubicBezTo>
                    <a:pt x="823" y="1064"/>
                    <a:pt x="839" y="1067"/>
                    <a:pt x="853" y="1075"/>
                  </a:cubicBezTo>
                  <a:cubicBezTo>
                    <a:pt x="728" y="1169"/>
                    <a:pt x="552" y="1143"/>
                    <a:pt x="422" y="1226"/>
                  </a:cubicBezTo>
                  <a:cubicBezTo>
                    <a:pt x="419" y="1209"/>
                    <a:pt x="411" y="1194"/>
                    <a:pt x="403" y="1179"/>
                  </a:cubicBezTo>
                  <a:cubicBezTo>
                    <a:pt x="332" y="1059"/>
                    <a:pt x="292" y="884"/>
                    <a:pt x="340" y="748"/>
                  </a:cubicBezTo>
                  <a:lnTo>
                    <a:pt x="340" y="748"/>
                  </a:lnTo>
                  <a:cubicBezTo>
                    <a:pt x="393" y="851"/>
                    <a:pt x="392" y="974"/>
                    <a:pt x="412" y="1087"/>
                  </a:cubicBezTo>
                  <a:cubicBezTo>
                    <a:pt x="413" y="1102"/>
                    <a:pt x="426" y="1109"/>
                    <a:pt x="438" y="1109"/>
                  </a:cubicBezTo>
                  <a:cubicBezTo>
                    <a:pt x="450" y="1109"/>
                    <a:pt x="463" y="1102"/>
                    <a:pt x="464" y="1087"/>
                  </a:cubicBezTo>
                  <a:cubicBezTo>
                    <a:pt x="460" y="990"/>
                    <a:pt x="452" y="893"/>
                    <a:pt x="475" y="798"/>
                  </a:cubicBezTo>
                  <a:cubicBezTo>
                    <a:pt x="484" y="768"/>
                    <a:pt x="491" y="719"/>
                    <a:pt x="519" y="700"/>
                  </a:cubicBezTo>
                  <a:close/>
                  <a:moveTo>
                    <a:pt x="2050" y="1242"/>
                  </a:moveTo>
                  <a:lnTo>
                    <a:pt x="2050" y="1242"/>
                  </a:lnTo>
                  <a:cubicBezTo>
                    <a:pt x="1971" y="1404"/>
                    <a:pt x="1818" y="1507"/>
                    <a:pt x="1654" y="1575"/>
                  </a:cubicBezTo>
                  <a:cubicBezTo>
                    <a:pt x="1661" y="1565"/>
                    <a:pt x="1666" y="1553"/>
                    <a:pt x="1671" y="1542"/>
                  </a:cubicBezTo>
                  <a:cubicBezTo>
                    <a:pt x="1743" y="1386"/>
                    <a:pt x="1891" y="1290"/>
                    <a:pt x="2050" y="1242"/>
                  </a:cubicBezTo>
                  <a:close/>
                  <a:moveTo>
                    <a:pt x="1556" y="1385"/>
                  </a:moveTo>
                  <a:lnTo>
                    <a:pt x="1556" y="1385"/>
                  </a:lnTo>
                  <a:cubicBezTo>
                    <a:pt x="1523" y="1536"/>
                    <a:pt x="1486" y="1633"/>
                    <a:pt x="1372" y="1736"/>
                  </a:cubicBezTo>
                  <a:cubicBezTo>
                    <a:pt x="1347" y="1754"/>
                    <a:pt x="1321" y="1772"/>
                    <a:pt x="1296" y="1791"/>
                  </a:cubicBezTo>
                  <a:cubicBezTo>
                    <a:pt x="1317" y="1756"/>
                    <a:pt x="1331" y="1716"/>
                    <a:pt x="1342" y="1675"/>
                  </a:cubicBezTo>
                  <a:cubicBezTo>
                    <a:pt x="1375" y="1556"/>
                    <a:pt x="1457" y="1456"/>
                    <a:pt x="1556" y="1385"/>
                  </a:cubicBezTo>
                  <a:close/>
                  <a:moveTo>
                    <a:pt x="1702" y="1717"/>
                  </a:moveTo>
                  <a:lnTo>
                    <a:pt x="1702" y="1717"/>
                  </a:lnTo>
                  <a:cubicBezTo>
                    <a:pt x="1616" y="1782"/>
                    <a:pt x="1516" y="1840"/>
                    <a:pt x="1407" y="1855"/>
                  </a:cubicBezTo>
                  <a:lnTo>
                    <a:pt x="1378" y="1855"/>
                  </a:lnTo>
                  <a:cubicBezTo>
                    <a:pt x="1361" y="1855"/>
                    <a:pt x="1342" y="1852"/>
                    <a:pt x="1323" y="1852"/>
                  </a:cubicBezTo>
                  <a:cubicBezTo>
                    <a:pt x="1320" y="1852"/>
                    <a:pt x="1316" y="1852"/>
                    <a:pt x="1313" y="1852"/>
                  </a:cubicBezTo>
                  <a:cubicBezTo>
                    <a:pt x="1442" y="1783"/>
                    <a:pt x="1557" y="1732"/>
                    <a:pt x="1702" y="1717"/>
                  </a:cubicBezTo>
                  <a:close/>
                  <a:moveTo>
                    <a:pt x="652" y="1358"/>
                  </a:moveTo>
                  <a:lnTo>
                    <a:pt x="652" y="1358"/>
                  </a:lnTo>
                  <a:cubicBezTo>
                    <a:pt x="638" y="1511"/>
                    <a:pt x="532" y="1634"/>
                    <a:pt x="436" y="1748"/>
                  </a:cubicBezTo>
                  <a:cubicBezTo>
                    <a:pt x="367" y="1830"/>
                    <a:pt x="274" y="1892"/>
                    <a:pt x="214" y="1983"/>
                  </a:cubicBezTo>
                  <a:cubicBezTo>
                    <a:pt x="246" y="1876"/>
                    <a:pt x="309" y="1779"/>
                    <a:pt x="380" y="1696"/>
                  </a:cubicBezTo>
                  <a:cubicBezTo>
                    <a:pt x="409" y="1662"/>
                    <a:pt x="440" y="1633"/>
                    <a:pt x="472" y="1602"/>
                  </a:cubicBezTo>
                  <a:cubicBezTo>
                    <a:pt x="476" y="1598"/>
                    <a:pt x="476" y="1590"/>
                    <a:pt x="472" y="1586"/>
                  </a:cubicBezTo>
                  <a:cubicBezTo>
                    <a:pt x="470" y="1583"/>
                    <a:pt x="467" y="1582"/>
                    <a:pt x="464" y="1582"/>
                  </a:cubicBezTo>
                  <a:cubicBezTo>
                    <a:pt x="461" y="1582"/>
                    <a:pt x="458" y="1583"/>
                    <a:pt x="455" y="1586"/>
                  </a:cubicBezTo>
                  <a:cubicBezTo>
                    <a:pt x="434" y="1604"/>
                    <a:pt x="414" y="1624"/>
                    <a:pt x="393" y="1644"/>
                  </a:cubicBezTo>
                  <a:cubicBezTo>
                    <a:pt x="330" y="1704"/>
                    <a:pt x="268" y="1768"/>
                    <a:pt x="227" y="1846"/>
                  </a:cubicBezTo>
                  <a:cubicBezTo>
                    <a:pt x="296" y="1632"/>
                    <a:pt x="453" y="1459"/>
                    <a:pt x="652" y="1358"/>
                  </a:cubicBezTo>
                  <a:close/>
                  <a:moveTo>
                    <a:pt x="327" y="1967"/>
                  </a:moveTo>
                  <a:lnTo>
                    <a:pt x="327" y="1967"/>
                  </a:lnTo>
                  <a:cubicBezTo>
                    <a:pt x="289" y="2026"/>
                    <a:pt x="254" y="2087"/>
                    <a:pt x="225" y="2150"/>
                  </a:cubicBezTo>
                  <a:cubicBezTo>
                    <a:pt x="218" y="2165"/>
                    <a:pt x="209" y="2183"/>
                    <a:pt x="201" y="2202"/>
                  </a:cubicBezTo>
                  <a:cubicBezTo>
                    <a:pt x="201" y="2172"/>
                    <a:pt x="201" y="2141"/>
                    <a:pt x="202" y="2111"/>
                  </a:cubicBezTo>
                  <a:cubicBezTo>
                    <a:pt x="220" y="2091"/>
                    <a:pt x="238" y="2055"/>
                    <a:pt x="250" y="2045"/>
                  </a:cubicBezTo>
                  <a:cubicBezTo>
                    <a:pt x="274" y="2016"/>
                    <a:pt x="301" y="1991"/>
                    <a:pt x="327" y="1967"/>
                  </a:cubicBezTo>
                  <a:close/>
                  <a:moveTo>
                    <a:pt x="1719" y="1896"/>
                  </a:moveTo>
                  <a:lnTo>
                    <a:pt x="1719" y="1896"/>
                  </a:lnTo>
                  <a:cubicBezTo>
                    <a:pt x="1588" y="2062"/>
                    <a:pt x="1424" y="2202"/>
                    <a:pt x="1249" y="2319"/>
                  </a:cubicBezTo>
                  <a:cubicBezTo>
                    <a:pt x="1041" y="2468"/>
                    <a:pt x="813" y="2601"/>
                    <a:pt x="569" y="2685"/>
                  </a:cubicBezTo>
                  <a:cubicBezTo>
                    <a:pt x="667" y="2571"/>
                    <a:pt x="795" y="2488"/>
                    <a:pt x="917" y="2401"/>
                  </a:cubicBezTo>
                  <a:cubicBezTo>
                    <a:pt x="1056" y="2301"/>
                    <a:pt x="1204" y="2218"/>
                    <a:pt x="1359" y="2144"/>
                  </a:cubicBezTo>
                  <a:cubicBezTo>
                    <a:pt x="1370" y="2140"/>
                    <a:pt x="1364" y="2124"/>
                    <a:pt x="1355" y="2124"/>
                  </a:cubicBezTo>
                  <a:cubicBezTo>
                    <a:pt x="1354" y="2124"/>
                    <a:pt x="1352" y="2125"/>
                    <a:pt x="1351" y="2125"/>
                  </a:cubicBezTo>
                  <a:cubicBezTo>
                    <a:pt x="1049" y="2275"/>
                    <a:pt x="765" y="2466"/>
                    <a:pt x="510" y="2684"/>
                  </a:cubicBezTo>
                  <a:cubicBezTo>
                    <a:pt x="511" y="2682"/>
                    <a:pt x="511" y="2680"/>
                    <a:pt x="511" y="2678"/>
                  </a:cubicBezTo>
                  <a:cubicBezTo>
                    <a:pt x="582" y="2531"/>
                    <a:pt x="712" y="2416"/>
                    <a:pt x="837" y="2314"/>
                  </a:cubicBezTo>
                  <a:cubicBezTo>
                    <a:pt x="1093" y="2106"/>
                    <a:pt x="1404" y="1988"/>
                    <a:pt x="1719" y="1896"/>
                  </a:cubicBezTo>
                  <a:close/>
                  <a:moveTo>
                    <a:pt x="1492" y="1169"/>
                  </a:moveTo>
                  <a:lnTo>
                    <a:pt x="1492" y="1169"/>
                  </a:lnTo>
                  <a:cubicBezTo>
                    <a:pt x="1334" y="1324"/>
                    <a:pt x="1207" y="1509"/>
                    <a:pt x="1105" y="1704"/>
                  </a:cubicBezTo>
                  <a:cubicBezTo>
                    <a:pt x="1026" y="1846"/>
                    <a:pt x="972" y="1998"/>
                    <a:pt x="892" y="2140"/>
                  </a:cubicBezTo>
                  <a:cubicBezTo>
                    <a:pt x="868" y="2175"/>
                    <a:pt x="843" y="2207"/>
                    <a:pt x="812" y="2239"/>
                  </a:cubicBezTo>
                  <a:cubicBezTo>
                    <a:pt x="748" y="2291"/>
                    <a:pt x="687" y="2348"/>
                    <a:pt x="631" y="2411"/>
                  </a:cubicBezTo>
                  <a:cubicBezTo>
                    <a:pt x="590" y="2461"/>
                    <a:pt x="506" y="2563"/>
                    <a:pt x="483" y="2647"/>
                  </a:cubicBezTo>
                  <a:cubicBezTo>
                    <a:pt x="477" y="2647"/>
                    <a:pt x="471" y="2649"/>
                    <a:pt x="464" y="2654"/>
                  </a:cubicBezTo>
                  <a:cubicBezTo>
                    <a:pt x="446" y="2669"/>
                    <a:pt x="426" y="2682"/>
                    <a:pt x="407" y="2689"/>
                  </a:cubicBezTo>
                  <a:cubicBezTo>
                    <a:pt x="420" y="2665"/>
                    <a:pt x="422" y="2625"/>
                    <a:pt x="433" y="2602"/>
                  </a:cubicBezTo>
                  <a:cubicBezTo>
                    <a:pt x="462" y="2494"/>
                    <a:pt x="499" y="2389"/>
                    <a:pt x="544" y="2286"/>
                  </a:cubicBezTo>
                  <a:cubicBezTo>
                    <a:pt x="690" y="1979"/>
                    <a:pt x="897" y="1695"/>
                    <a:pt x="1162" y="1480"/>
                  </a:cubicBezTo>
                  <a:cubicBezTo>
                    <a:pt x="1164" y="1478"/>
                    <a:pt x="1167" y="1476"/>
                    <a:pt x="1169" y="1475"/>
                  </a:cubicBezTo>
                  <a:cubicBezTo>
                    <a:pt x="1178" y="1469"/>
                    <a:pt x="1172" y="1459"/>
                    <a:pt x="1164" y="1459"/>
                  </a:cubicBezTo>
                  <a:cubicBezTo>
                    <a:pt x="1163" y="1459"/>
                    <a:pt x="1161" y="1459"/>
                    <a:pt x="1160" y="1461"/>
                  </a:cubicBezTo>
                  <a:cubicBezTo>
                    <a:pt x="806" y="1728"/>
                    <a:pt x="496" y="2087"/>
                    <a:pt x="374" y="2520"/>
                  </a:cubicBezTo>
                  <a:cubicBezTo>
                    <a:pt x="364" y="2557"/>
                    <a:pt x="355" y="2594"/>
                    <a:pt x="347" y="2631"/>
                  </a:cubicBezTo>
                  <a:cubicBezTo>
                    <a:pt x="343" y="2653"/>
                    <a:pt x="334" y="2683"/>
                    <a:pt x="349" y="2700"/>
                  </a:cubicBezTo>
                  <a:cubicBezTo>
                    <a:pt x="279" y="2699"/>
                    <a:pt x="221" y="2641"/>
                    <a:pt x="214" y="2546"/>
                  </a:cubicBezTo>
                  <a:cubicBezTo>
                    <a:pt x="207" y="2424"/>
                    <a:pt x="247" y="2305"/>
                    <a:pt x="296" y="2196"/>
                  </a:cubicBezTo>
                  <a:cubicBezTo>
                    <a:pt x="526" y="1704"/>
                    <a:pt x="1006" y="1379"/>
                    <a:pt x="1492" y="1169"/>
                  </a:cubicBezTo>
                  <a:close/>
                  <a:moveTo>
                    <a:pt x="303" y="1"/>
                  </a:moveTo>
                  <a:cubicBezTo>
                    <a:pt x="275" y="1"/>
                    <a:pt x="257" y="32"/>
                    <a:pt x="247" y="56"/>
                  </a:cubicBezTo>
                  <a:cubicBezTo>
                    <a:pt x="208" y="169"/>
                    <a:pt x="202" y="296"/>
                    <a:pt x="227" y="412"/>
                  </a:cubicBezTo>
                  <a:cubicBezTo>
                    <a:pt x="230" y="420"/>
                    <a:pt x="232" y="429"/>
                    <a:pt x="235" y="439"/>
                  </a:cubicBezTo>
                  <a:cubicBezTo>
                    <a:pt x="234" y="440"/>
                    <a:pt x="234" y="441"/>
                    <a:pt x="233" y="442"/>
                  </a:cubicBezTo>
                  <a:cubicBezTo>
                    <a:pt x="222" y="467"/>
                    <a:pt x="211" y="493"/>
                    <a:pt x="201" y="520"/>
                  </a:cubicBezTo>
                  <a:cubicBezTo>
                    <a:pt x="208" y="399"/>
                    <a:pt x="172" y="269"/>
                    <a:pt x="119" y="162"/>
                  </a:cubicBezTo>
                  <a:cubicBezTo>
                    <a:pt x="111" y="153"/>
                    <a:pt x="100" y="148"/>
                    <a:pt x="88" y="148"/>
                  </a:cubicBezTo>
                  <a:cubicBezTo>
                    <a:pt x="83" y="148"/>
                    <a:pt x="78" y="149"/>
                    <a:pt x="74" y="151"/>
                  </a:cubicBezTo>
                  <a:cubicBezTo>
                    <a:pt x="48" y="163"/>
                    <a:pt x="44" y="193"/>
                    <a:pt x="40" y="220"/>
                  </a:cubicBezTo>
                  <a:cubicBezTo>
                    <a:pt x="39" y="230"/>
                    <a:pt x="38" y="239"/>
                    <a:pt x="36" y="247"/>
                  </a:cubicBezTo>
                  <a:cubicBezTo>
                    <a:pt x="8" y="406"/>
                    <a:pt x="0" y="570"/>
                    <a:pt x="27" y="731"/>
                  </a:cubicBezTo>
                  <a:cubicBezTo>
                    <a:pt x="31" y="753"/>
                    <a:pt x="36" y="774"/>
                    <a:pt x="40" y="796"/>
                  </a:cubicBezTo>
                  <a:cubicBezTo>
                    <a:pt x="56" y="868"/>
                    <a:pt x="78" y="940"/>
                    <a:pt x="94" y="1012"/>
                  </a:cubicBezTo>
                  <a:cubicBezTo>
                    <a:pt x="79" y="1238"/>
                    <a:pt x="114" y="1466"/>
                    <a:pt x="211" y="1659"/>
                  </a:cubicBezTo>
                  <a:cubicBezTo>
                    <a:pt x="156" y="1868"/>
                    <a:pt x="139" y="2087"/>
                    <a:pt x="164" y="2302"/>
                  </a:cubicBezTo>
                  <a:cubicBezTo>
                    <a:pt x="104" y="2493"/>
                    <a:pt x="90" y="2728"/>
                    <a:pt x="306" y="2786"/>
                  </a:cubicBezTo>
                  <a:cubicBezTo>
                    <a:pt x="317" y="2788"/>
                    <a:pt x="329" y="2788"/>
                    <a:pt x="340" y="2788"/>
                  </a:cubicBezTo>
                  <a:cubicBezTo>
                    <a:pt x="393" y="2788"/>
                    <a:pt x="447" y="2772"/>
                    <a:pt x="483" y="2731"/>
                  </a:cubicBezTo>
                  <a:cubicBezTo>
                    <a:pt x="486" y="2729"/>
                    <a:pt x="489" y="2725"/>
                    <a:pt x="492" y="2722"/>
                  </a:cubicBezTo>
                  <a:cubicBezTo>
                    <a:pt x="493" y="2722"/>
                    <a:pt x="494" y="2722"/>
                    <a:pt x="495" y="2721"/>
                  </a:cubicBezTo>
                  <a:cubicBezTo>
                    <a:pt x="495" y="2725"/>
                    <a:pt x="496" y="2728"/>
                    <a:pt x="498" y="2732"/>
                  </a:cubicBezTo>
                  <a:cubicBezTo>
                    <a:pt x="508" y="2750"/>
                    <a:pt x="527" y="2756"/>
                    <a:pt x="550" y="2756"/>
                  </a:cubicBezTo>
                  <a:cubicBezTo>
                    <a:pt x="609" y="2756"/>
                    <a:pt x="695" y="2715"/>
                    <a:pt x="734" y="2704"/>
                  </a:cubicBezTo>
                  <a:cubicBezTo>
                    <a:pt x="947" y="2630"/>
                    <a:pt x="1136" y="2508"/>
                    <a:pt x="1317" y="2374"/>
                  </a:cubicBezTo>
                  <a:cubicBezTo>
                    <a:pt x="1456" y="2278"/>
                    <a:pt x="1585" y="2166"/>
                    <a:pt x="1691" y="2033"/>
                  </a:cubicBezTo>
                  <a:cubicBezTo>
                    <a:pt x="1733" y="1981"/>
                    <a:pt x="1777" y="1930"/>
                    <a:pt x="1814" y="1874"/>
                  </a:cubicBezTo>
                  <a:cubicBezTo>
                    <a:pt x="1821" y="1862"/>
                    <a:pt x="1828" y="1848"/>
                    <a:pt x="1822" y="1832"/>
                  </a:cubicBezTo>
                  <a:cubicBezTo>
                    <a:pt x="1813" y="1811"/>
                    <a:pt x="1796" y="1804"/>
                    <a:pt x="1777" y="1804"/>
                  </a:cubicBezTo>
                  <a:cubicBezTo>
                    <a:pt x="1744" y="1804"/>
                    <a:pt x="1703" y="1824"/>
                    <a:pt x="1674" y="1828"/>
                  </a:cubicBezTo>
                  <a:cubicBezTo>
                    <a:pt x="1621" y="1843"/>
                    <a:pt x="1567" y="1859"/>
                    <a:pt x="1515" y="1875"/>
                  </a:cubicBezTo>
                  <a:cubicBezTo>
                    <a:pt x="1324" y="1935"/>
                    <a:pt x="1138" y="2016"/>
                    <a:pt x="970" y="2124"/>
                  </a:cubicBezTo>
                  <a:cubicBezTo>
                    <a:pt x="1002" y="2094"/>
                    <a:pt x="1036" y="2062"/>
                    <a:pt x="1069" y="2031"/>
                  </a:cubicBezTo>
                  <a:cubicBezTo>
                    <a:pt x="1107" y="1996"/>
                    <a:pt x="1146" y="1964"/>
                    <a:pt x="1186" y="1932"/>
                  </a:cubicBezTo>
                  <a:cubicBezTo>
                    <a:pt x="1191" y="1928"/>
                    <a:pt x="1196" y="1924"/>
                    <a:pt x="1203" y="1921"/>
                  </a:cubicBezTo>
                  <a:cubicBezTo>
                    <a:pt x="1208" y="1925"/>
                    <a:pt x="1214" y="1927"/>
                    <a:pt x="1221" y="1927"/>
                  </a:cubicBezTo>
                  <a:cubicBezTo>
                    <a:pt x="1224" y="1927"/>
                    <a:pt x="1228" y="1927"/>
                    <a:pt x="1231" y="1926"/>
                  </a:cubicBezTo>
                  <a:cubicBezTo>
                    <a:pt x="1282" y="1913"/>
                    <a:pt x="1335" y="1910"/>
                    <a:pt x="1387" y="1902"/>
                  </a:cubicBezTo>
                  <a:cubicBezTo>
                    <a:pt x="1453" y="1888"/>
                    <a:pt x="1516" y="1861"/>
                    <a:pt x="1577" y="1831"/>
                  </a:cubicBezTo>
                  <a:cubicBezTo>
                    <a:pt x="1646" y="1797"/>
                    <a:pt x="1712" y="1756"/>
                    <a:pt x="1778" y="1716"/>
                  </a:cubicBezTo>
                  <a:cubicBezTo>
                    <a:pt x="1790" y="1708"/>
                    <a:pt x="1803" y="1701"/>
                    <a:pt x="1806" y="1687"/>
                  </a:cubicBezTo>
                  <a:cubicBezTo>
                    <a:pt x="1811" y="1655"/>
                    <a:pt x="1785" y="1645"/>
                    <a:pt x="1758" y="1645"/>
                  </a:cubicBezTo>
                  <a:cubicBezTo>
                    <a:pt x="1750" y="1645"/>
                    <a:pt x="1742" y="1646"/>
                    <a:pt x="1735" y="1647"/>
                  </a:cubicBezTo>
                  <a:cubicBezTo>
                    <a:pt x="1669" y="1654"/>
                    <a:pt x="1605" y="1668"/>
                    <a:pt x="1543" y="1691"/>
                  </a:cubicBezTo>
                  <a:cubicBezTo>
                    <a:pt x="1574" y="1670"/>
                    <a:pt x="1602" y="1645"/>
                    <a:pt x="1639" y="1635"/>
                  </a:cubicBezTo>
                  <a:cubicBezTo>
                    <a:pt x="1703" y="1613"/>
                    <a:pt x="1771" y="1602"/>
                    <a:pt x="1827" y="1563"/>
                  </a:cubicBezTo>
                  <a:cubicBezTo>
                    <a:pt x="1881" y="1524"/>
                    <a:pt x="1928" y="1474"/>
                    <a:pt x="1973" y="1425"/>
                  </a:cubicBezTo>
                  <a:cubicBezTo>
                    <a:pt x="2018" y="1377"/>
                    <a:pt x="2059" y="1325"/>
                    <a:pt x="2095" y="1270"/>
                  </a:cubicBezTo>
                  <a:cubicBezTo>
                    <a:pt x="2109" y="1247"/>
                    <a:pt x="2127" y="1224"/>
                    <a:pt x="2128" y="1197"/>
                  </a:cubicBezTo>
                  <a:cubicBezTo>
                    <a:pt x="2123" y="1166"/>
                    <a:pt x="2106" y="1156"/>
                    <a:pt x="2085" y="1156"/>
                  </a:cubicBezTo>
                  <a:cubicBezTo>
                    <a:pt x="2045" y="1156"/>
                    <a:pt x="1988" y="1193"/>
                    <a:pt x="1957" y="1204"/>
                  </a:cubicBezTo>
                  <a:cubicBezTo>
                    <a:pt x="1833" y="1260"/>
                    <a:pt x="1733" y="1357"/>
                    <a:pt x="1665" y="1473"/>
                  </a:cubicBezTo>
                  <a:cubicBezTo>
                    <a:pt x="1639" y="1514"/>
                    <a:pt x="1619" y="1556"/>
                    <a:pt x="1582" y="1590"/>
                  </a:cubicBezTo>
                  <a:cubicBezTo>
                    <a:pt x="1562" y="1605"/>
                    <a:pt x="1541" y="1620"/>
                    <a:pt x="1520" y="1635"/>
                  </a:cubicBezTo>
                  <a:cubicBezTo>
                    <a:pt x="1557" y="1586"/>
                    <a:pt x="1586" y="1531"/>
                    <a:pt x="1603" y="1469"/>
                  </a:cubicBezTo>
                  <a:cubicBezTo>
                    <a:pt x="1617" y="1416"/>
                    <a:pt x="1645" y="1365"/>
                    <a:pt x="1648" y="1310"/>
                  </a:cubicBezTo>
                  <a:cubicBezTo>
                    <a:pt x="1643" y="1287"/>
                    <a:pt x="1629" y="1278"/>
                    <a:pt x="1613" y="1278"/>
                  </a:cubicBezTo>
                  <a:cubicBezTo>
                    <a:pt x="1595" y="1278"/>
                    <a:pt x="1574" y="1289"/>
                    <a:pt x="1561" y="1305"/>
                  </a:cubicBezTo>
                  <a:cubicBezTo>
                    <a:pt x="1500" y="1362"/>
                    <a:pt x="1437" y="1416"/>
                    <a:pt x="1384" y="1482"/>
                  </a:cubicBezTo>
                  <a:cubicBezTo>
                    <a:pt x="1314" y="1560"/>
                    <a:pt x="1277" y="1659"/>
                    <a:pt x="1253" y="1761"/>
                  </a:cubicBezTo>
                  <a:cubicBezTo>
                    <a:pt x="1244" y="1798"/>
                    <a:pt x="1227" y="1831"/>
                    <a:pt x="1206" y="1864"/>
                  </a:cubicBezTo>
                  <a:cubicBezTo>
                    <a:pt x="1131" y="1926"/>
                    <a:pt x="1061" y="1992"/>
                    <a:pt x="995" y="2063"/>
                  </a:cubicBezTo>
                  <a:cubicBezTo>
                    <a:pt x="1022" y="2014"/>
                    <a:pt x="1046" y="1962"/>
                    <a:pt x="1074" y="1913"/>
                  </a:cubicBezTo>
                  <a:cubicBezTo>
                    <a:pt x="1131" y="1805"/>
                    <a:pt x="1189" y="1697"/>
                    <a:pt x="1254" y="1592"/>
                  </a:cubicBezTo>
                  <a:cubicBezTo>
                    <a:pt x="1362" y="1413"/>
                    <a:pt x="1506" y="1261"/>
                    <a:pt x="1646" y="1108"/>
                  </a:cubicBezTo>
                  <a:cubicBezTo>
                    <a:pt x="1657" y="1083"/>
                    <a:pt x="1639" y="1066"/>
                    <a:pt x="1619" y="1066"/>
                  </a:cubicBezTo>
                  <a:cubicBezTo>
                    <a:pt x="1610" y="1066"/>
                    <a:pt x="1602" y="1069"/>
                    <a:pt x="1595" y="1075"/>
                  </a:cubicBezTo>
                  <a:cubicBezTo>
                    <a:pt x="1503" y="1119"/>
                    <a:pt x="1407" y="1152"/>
                    <a:pt x="1314" y="1194"/>
                  </a:cubicBezTo>
                  <a:cubicBezTo>
                    <a:pt x="1090" y="1292"/>
                    <a:pt x="873" y="1411"/>
                    <a:pt x="684" y="1568"/>
                  </a:cubicBezTo>
                  <a:cubicBezTo>
                    <a:pt x="658" y="1590"/>
                    <a:pt x="632" y="1612"/>
                    <a:pt x="607" y="1635"/>
                  </a:cubicBezTo>
                  <a:cubicBezTo>
                    <a:pt x="609" y="1631"/>
                    <a:pt x="611" y="1625"/>
                    <a:pt x="614" y="1621"/>
                  </a:cubicBezTo>
                  <a:cubicBezTo>
                    <a:pt x="643" y="1561"/>
                    <a:pt x="662" y="1498"/>
                    <a:pt x="684" y="1435"/>
                  </a:cubicBezTo>
                  <a:cubicBezTo>
                    <a:pt x="697" y="1391"/>
                    <a:pt x="724" y="1342"/>
                    <a:pt x="702" y="1298"/>
                  </a:cubicBezTo>
                  <a:cubicBezTo>
                    <a:pt x="691" y="1284"/>
                    <a:pt x="678" y="1279"/>
                    <a:pt x="663" y="1279"/>
                  </a:cubicBezTo>
                  <a:cubicBezTo>
                    <a:pt x="622" y="1279"/>
                    <a:pt x="571" y="1322"/>
                    <a:pt x="538" y="1338"/>
                  </a:cubicBezTo>
                  <a:cubicBezTo>
                    <a:pt x="435" y="1400"/>
                    <a:pt x="350" y="1490"/>
                    <a:pt x="288" y="1594"/>
                  </a:cubicBezTo>
                  <a:cubicBezTo>
                    <a:pt x="321" y="1498"/>
                    <a:pt x="360" y="1405"/>
                    <a:pt x="403" y="1315"/>
                  </a:cubicBezTo>
                  <a:cubicBezTo>
                    <a:pt x="417" y="1311"/>
                    <a:pt x="427" y="1299"/>
                    <a:pt x="438" y="1291"/>
                  </a:cubicBezTo>
                  <a:cubicBezTo>
                    <a:pt x="459" y="1277"/>
                    <a:pt x="483" y="1270"/>
                    <a:pt x="507" y="1265"/>
                  </a:cubicBezTo>
                  <a:cubicBezTo>
                    <a:pt x="603" y="1247"/>
                    <a:pt x="702" y="1236"/>
                    <a:pt x="791" y="1194"/>
                  </a:cubicBezTo>
                  <a:cubicBezTo>
                    <a:pt x="957" y="1124"/>
                    <a:pt x="931" y="1017"/>
                    <a:pt x="798" y="1017"/>
                  </a:cubicBezTo>
                  <a:cubicBezTo>
                    <a:pt x="778" y="1017"/>
                    <a:pt x="754" y="1020"/>
                    <a:pt x="729" y="1026"/>
                  </a:cubicBezTo>
                  <a:cubicBezTo>
                    <a:pt x="780" y="960"/>
                    <a:pt x="865" y="871"/>
                    <a:pt x="843" y="783"/>
                  </a:cubicBezTo>
                  <a:cubicBezTo>
                    <a:pt x="828" y="759"/>
                    <a:pt x="808" y="750"/>
                    <a:pt x="787" y="750"/>
                  </a:cubicBezTo>
                  <a:cubicBezTo>
                    <a:pt x="722" y="750"/>
                    <a:pt x="639" y="837"/>
                    <a:pt x="607" y="880"/>
                  </a:cubicBezTo>
                  <a:cubicBezTo>
                    <a:pt x="610" y="818"/>
                    <a:pt x="615" y="749"/>
                    <a:pt x="581" y="694"/>
                  </a:cubicBezTo>
                  <a:cubicBezTo>
                    <a:pt x="560" y="662"/>
                    <a:pt x="539" y="649"/>
                    <a:pt x="519" y="649"/>
                  </a:cubicBezTo>
                  <a:cubicBezTo>
                    <a:pt x="469" y="649"/>
                    <a:pt x="430" y="734"/>
                    <a:pt x="421" y="794"/>
                  </a:cubicBezTo>
                  <a:cubicBezTo>
                    <a:pt x="411" y="756"/>
                    <a:pt x="384" y="692"/>
                    <a:pt x="343" y="692"/>
                  </a:cubicBezTo>
                  <a:cubicBezTo>
                    <a:pt x="333" y="692"/>
                    <a:pt x="323" y="695"/>
                    <a:pt x="312" y="703"/>
                  </a:cubicBezTo>
                  <a:cubicBezTo>
                    <a:pt x="269" y="743"/>
                    <a:pt x="280" y="809"/>
                    <a:pt x="276" y="864"/>
                  </a:cubicBezTo>
                  <a:cubicBezTo>
                    <a:pt x="276" y="954"/>
                    <a:pt x="295" y="1045"/>
                    <a:pt x="332" y="1128"/>
                  </a:cubicBezTo>
                  <a:cubicBezTo>
                    <a:pt x="345" y="1164"/>
                    <a:pt x="368" y="1199"/>
                    <a:pt x="370" y="1238"/>
                  </a:cubicBezTo>
                  <a:cubicBezTo>
                    <a:pt x="343" y="1301"/>
                    <a:pt x="313" y="1364"/>
                    <a:pt x="289" y="1429"/>
                  </a:cubicBezTo>
                  <a:cubicBezTo>
                    <a:pt x="267" y="1482"/>
                    <a:pt x="247" y="1536"/>
                    <a:pt x="230" y="1591"/>
                  </a:cubicBezTo>
                  <a:cubicBezTo>
                    <a:pt x="213" y="1529"/>
                    <a:pt x="198" y="1467"/>
                    <a:pt x="184" y="1405"/>
                  </a:cubicBezTo>
                  <a:cubicBezTo>
                    <a:pt x="136" y="1111"/>
                    <a:pt x="143" y="794"/>
                    <a:pt x="250" y="512"/>
                  </a:cubicBezTo>
                  <a:cubicBezTo>
                    <a:pt x="253" y="499"/>
                    <a:pt x="263" y="484"/>
                    <a:pt x="269" y="469"/>
                  </a:cubicBezTo>
                  <a:cubicBezTo>
                    <a:pt x="274" y="474"/>
                    <a:pt x="283" y="477"/>
                    <a:pt x="291" y="477"/>
                  </a:cubicBezTo>
                  <a:cubicBezTo>
                    <a:pt x="326" y="476"/>
                    <a:pt x="361" y="475"/>
                    <a:pt x="396" y="472"/>
                  </a:cubicBezTo>
                  <a:cubicBezTo>
                    <a:pt x="464" y="465"/>
                    <a:pt x="535" y="448"/>
                    <a:pt x="585" y="400"/>
                  </a:cubicBezTo>
                  <a:cubicBezTo>
                    <a:pt x="665" y="323"/>
                    <a:pt x="624" y="257"/>
                    <a:pt x="547" y="257"/>
                  </a:cubicBezTo>
                  <a:cubicBezTo>
                    <a:pt x="528" y="257"/>
                    <a:pt x="507" y="261"/>
                    <a:pt x="484" y="271"/>
                  </a:cubicBezTo>
                  <a:cubicBezTo>
                    <a:pt x="581" y="137"/>
                    <a:pt x="567" y="12"/>
                    <a:pt x="504" y="12"/>
                  </a:cubicBezTo>
                  <a:cubicBezTo>
                    <a:pt x="468" y="12"/>
                    <a:pt x="417" y="53"/>
                    <a:pt x="360" y="157"/>
                  </a:cubicBezTo>
                  <a:cubicBezTo>
                    <a:pt x="355" y="111"/>
                    <a:pt x="366" y="19"/>
                    <a:pt x="311" y="2"/>
                  </a:cubicBezTo>
                  <a:cubicBezTo>
                    <a:pt x="308" y="1"/>
                    <a:pt x="306" y="1"/>
                    <a:pt x="30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1"/>
            <p:cNvSpPr/>
            <p:nvPr/>
          </p:nvSpPr>
          <p:spPr>
            <a:xfrm>
              <a:off x="2785614" y="2931315"/>
              <a:ext cx="10334" cy="8287"/>
            </a:xfrm>
            <a:custGeom>
              <a:avLst/>
              <a:gdLst/>
              <a:ahLst/>
              <a:cxnLst/>
              <a:rect l="l" t="t" r="r" b="b"/>
              <a:pathLst>
                <a:path w="212" h="170" extrusionOk="0">
                  <a:moveTo>
                    <a:pt x="212" y="0"/>
                  </a:moveTo>
                  <a:lnTo>
                    <a:pt x="212" y="0"/>
                  </a:lnTo>
                  <a:cubicBezTo>
                    <a:pt x="178" y="13"/>
                    <a:pt x="142" y="24"/>
                    <a:pt x="106" y="24"/>
                  </a:cubicBezTo>
                  <a:cubicBezTo>
                    <a:pt x="102" y="24"/>
                    <a:pt x="97" y="24"/>
                    <a:pt x="93" y="23"/>
                  </a:cubicBezTo>
                  <a:cubicBezTo>
                    <a:pt x="57" y="66"/>
                    <a:pt x="27" y="112"/>
                    <a:pt x="2" y="163"/>
                  </a:cubicBezTo>
                  <a:cubicBezTo>
                    <a:pt x="2" y="165"/>
                    <a:pt x="2" y="167"/>
                    <a:pt x="1" y="169"/>
                  </a:cubicBezTo>
                  <a:cubicBezTo>
                    <a:pt x="69" y="110"/>
                    <a:pt x="140" y="54"/>
                    <a:pt x="21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1"/>
            <p:cNvSpPr/>
            <p:nvPr/>
          </p:nvSpPr>
          <p:spPr>
            <a:xfrm>
              <a:off x="2780593" y="2866773"/>
              <a:ext cx="51867" cy="73073"/>
            </a:xfrm>
            <a:custGeom>
              <a:avLst/>
              <a:gdLst/>
              <a:ahLst/>
              <a:cxnLst/>
              <a:rect l="l" t="t" r="r" b="b"/>
              <a:pathLst>
                <a:path w="1064" h="1499" extrusionOk="0">
                  <a:moveTo>
                    <a:pt x="1064" y="1"/>
                  </a:moveTo>
                  <a:lnTo>
                    <a:pt x="1064" y="1"/>
                  </a:lnTo>
                  <a:cubicBezTo>
                    <a:pt x="1002" y="47"/>
                    <a:pt x="946" y="103"/>
                    <a:pt x="898" y="161"/>
                  </a:cubicBezTo>
                  <a:cubicBezTo>
                    <a:pt x="787" y="295"/>
                    <a:pt x="705" y="449"/>
                    <a:pt x="606" y="592"/>
                  </a:cubicBezTo>
                  <a:cubicBezTo>
                    <a:pt x="432" y="841"/>
                    <a:pt x="204" y="1057"/>
                    <a:pt x="54" y="1319"/>
                  </a:cubicBezTo>
                  <a:cubicBezTo>
                    <a:pt x="45" y="1349"/>
                    <a:pt x="35" y="1380"/>
                    <a:pt x="27" y="1411"/>
                  </a:cubicBezTo>
                  <a:cubicBezTo>
                    <a:pt x="16" y="1434"/>
                    <a:pt x="14" y="1474"/>
                    <a:pt x="1" y="1498"/>
                  </a:cubicBezTo>
                  <a:cubicBezTo>
                    <a:pt x="20" y="1491"/>
                    <a:pt x="40" y="1480"/>
                    <a:pt x="58" y="1463"/>
                  </a:cubicBezTo>
                  <a:cubicBezTo>
                    <a:pt x="65" y="1457"/>
                    <a:pt x="71" y="1456"/>
                    <a:pt x="77" y="1456"/>
                  </a:cubicBezTo>
                  <a:cubicBezTo>
                    <a:pt x="100" y="1372"/>
                    <a:pt x="183" y="1270"/>
                    <a:pt x="225" y="1220"/>
                  </a:cubicBezTo>
                  <a:cubicBezTo>
                    <a:pt x="281" y="1157"/>
                    <a:pt x="341" y="1100"/>
                    <a:pt x="406" y="1047"/>
                  </a:cubicBezTo>
                  <a:cubicBezTo>
                    <a:pt x="437" y="1016"/>
                    <a:pt x="462" y="984"/>
                    <a:pt x="486" y="948"/>
                  </a:cubicBezTo>
                  <a:cubicBezTo>
                    <a:pt x="566" y="807"/>
                    <a:pt x="620" y="655"/>
                    <a:pt x="700" y="513"/>
                  </a:cubicBezTo>
                  <a:cubicBezTo>
                    <a:pt x="796" y="327"/>
                    <a:pt x="917" y="151"/>
                    <a:pt x="10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1"/>
            <p:cNvSpPr/>
            <p:nvPr/>
          </p:nvSpPr>
          <p:spPr>
            <a:xfrm>
              <a:off x="2788538" y="2901140"/>
              <a:ext cx="56060" cy="38511"/>
            </a:xfrm>
            <a:custGeom>
              <a:avLst/>
              <a:gdLst/>
              <a:ahLst/>
              <a:cxnLst/>
              <a:rect l="l" t="t" r="r" b="b"/>
              <a:pathLst>
                <a:path w="1150" h="790" extrusionOk="0">
                  <a:moveTo>
                    <a:pt x="1150" y="0"/>
                  </a:moveTo>
                  <a:lnTo>
                    <a:pt x="1150" y="0"/>
                  </a:lnTo>
                  <a:cubicBezTo>
                    <a:pt x="1136" y="5"/>
                    <a:pt x="1122" y="9"/>
                    <a:pt x="1110" y="13"/>
                  </a:cubicBezTo>
                  <a:cubicBezTo>
                    <a:pt x="1005" y="88"/>
                    <a:pt x="901" y="163"/>
                    <a:pt x="796" y="238"/>
                  </a:cubicBezTo>
                  <a:cubicBezTo>
                    <a:pt x="784" y="246"/>
                    <a:pt x="771" y="256"/>
                    <a:pt x="759" y="264"/>
                  </a:cubicBezTo>
                  <a:cubicBezTo>
                    <a:pt x="596" y="377"/>
                    <a:pt x="430" y="485"/>
                    <a:pt x="253" y="572"/>
                  </a:cubicBezTo>
                  <a:cubicBezTo>
                    <a:pt x="162" y="637"/>
                    <a:pt x="73" y="705"/>
                    <a:pt x="0" y="789"/>
                  </a:cubicBezTo>
                  <a:cubicBezTo>
                    <a:pt x="244" y="705"/>
                    <a:pt x="472" y="572"/>
                    <a:pt x="680" y="423"/>
                  </a:cubicBezTo>
                  <a:cubicBezTo>
                    <a:pt x="855" y="306"/>
                    <a:pt x="1019" y="166"/>
                    <a:pt x="115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1"/>
            <p:cNvSpPr/>
            <p:nvPr/>
          </p:nvSpPr>
          <p:spPr>
            <a:xfrm>
              <a:off x="3034518" y="2969143"/>
              <a:ext cx="34757" cy="30955"/>
            </a:xfrm>
            <a:custGeom>
              <a:avLst/>
              <a:gdLst/>
              <a:ahLst/>
              <a:cxnLst/>
              <a:rect l="l" t="t" r="r" b="b"/>
              <a:pathLst>
                <a:path w="713" h="635" extrusionOk="0">
                  <a:moveTo>
                    <a:pt x="532" y="1"/>
                  </a:moveTo>
                  <a:cubicBezTo>
                    <a:pt x="484" y="1"/>
                    <a:pt x="473" y="203"/>
                    <a:pt x="474" y="237"/>
                  </a:cubicBezTo>
                  <a:cubicBezTo>
                    <a:pt x="475" y="281"/>
                    <a:pt x="479" y="320"/>
                    <a:pt x="484" y="359"/>
                  </a:cubicBezTo>
                  <a:cubicBezTo>
                    <a:pt x="486" y="382"/>
                    <a:pt x="467" y="397"/>
                    <a:pt x="447" y="397"/>
                  </a:cubicBezTo>
                  <a:cubicBezTo>
                    <a:pt x="437" y="397"/>
                    <a:pt x="426" y="392"/>
                    <a:pt x="418" y="383"/>
                  </a:cubicBezTo>
                  <a:cubicBezTo>
                    <a:pt x="359" y="299"/>
                    <a:pt x="334" y="187"/>
                    <a:pt x="250" y="123"/>
                  </a:cubicBezTo>
                  <a:lnTo>
                    <a:pt x="250" y="123"/>
                  </a:lnTo>
                  <a:cubicBezTo>
                    <a:pt x="211" y="194"/>
                    <a:pt x="248" y="318"/>
                    <a:pt x="294" y="380"/>
                  </a:cubicBezTo>
                  <a:cubicBezTo>
                    <a:pt x="308" y="398"/>
                    <a:pt x="335" y="416"/>
                    <a:pt x="322" y="442"/>
                  </a:cubicBezTo>
                  <a:cubicBezTo>
                    <a:pt x="316" y="455"/>
                    <a:pt x="303" y="461"/>
                    <a:pt x="291" y="461"/>
                  </a:cubicBezTo>
                  <a:cubicBezTo>
                    <a:pt x="286" y="461"/>
                    <a:pt x="281" y="460"/>
                    <a:pt x="276" y="458"/>
                  </a:cubicBezTo>
                  <a:cubicBezTo>
                    <a:pt x="222" y="429"/>
                    <a:pt x="163" y="387"/>
                    <a:pt x="112" y="356"/>
                  </a:cubicBezTo>
                  <a:cubicBezTo>
                    <a:pt x="80" y="340"/>
                    <a:pt x="47" y="317"/>
                    <a:pt x="12" y="317"/>
                  </a:cubicBezTo>
                  <a:cubicBezTo>
                    <a:pt x="8" y="317"/>
                    <a:pt x="4" y="317"/>
                    <a:pt x="0" y="317"/>
                  </a:cubicBezTo>
                  <a:cubicBezTo>
                    <a:pt x="94" y="484"/>
                    <a:pt x="285" y="582"/>
                    <a:pt x="463" y="633"/>
                  </a:cubicBezTo>
                  <a:cubicBezTo>
                    <a:pt x="470" y="634"/>
                    <a:pt x="475" y="634"/>
                    <a:pt x="480" y="635"/>
                  </a:cubicBezTo>
                  <a:cubicBezTo>
                    <a:pt x="559" y="529"/>
                    <a:pt x="678" y="447"/>
                    <a:pt x="707" y="310"/>
                  </a:cubicBezTo>
                  <a:cubicBezTo>
                    <a:pt x="712" y="284"/>
                    <a:pt x="703" y="272"/>
                    <a:pt x="689" y="272"/>
                  </a:cubicBezTo>
                  <a:cubicBezTo>
                    <a:pt x="679" y="272"/>
                    <a:pt x="668" y="277"/>
                    <a:pt x="658" y="287"/>
                  </a:cubicBezTo>
                  <a:cubicBezTo>
                    <a:pt x="626" y="316"/>
                    <a:pt x="619" y="352"/>
                    <a:pt x="603" y="389"/>
                  </a:cubicBezTo>
                  <a:cubicBezTo>
                    <a:pt x="593" y="401"/>
                    <a:pt x="582" y="406"/>
                    <a:pt x="572" y="406"/>
                  </a:cubicBezTo>
                  <a:cubicBezTo>
                    <a:pt x="547" y="406"/>
                    <a:pt x="525" y="378"/>
                    <a:pt x="535" y="346"/>
                  </a:cubicBezTo>
                  <a:cubicBezTo>
                    <a:pt x="542" y="231"/>
                    <a:pt x="589" y="109"/>
                    <a:pt x="539" y="2"/>
                  </a:cubicBezTo>
                  <a:cubicBezTo>
                    <a:pt x="536" y="1"/>
                    <a:pt x="534" y="1"/>
                    <a:pt x="53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1"/>
            <p:cNvSpPr/>
            <p:nvPr/>
          </p:nvSpPr>
          <p:spPr>
            <a:xfrm>
              <a:off x="3060842" y="2969240"/>
              <a:ext cx="97" cy="97"/>
            </a:xfrm>
            <a:custGeom>
              <a:avLst/>
              <a:gdLst/>
              <a:ahLst/>
              <a:cxnLst/>
              <a:rect l="l" t="t" r="r" b="b"/>
              <a:pathLst>
                <a:path w="2" h="2" extrusionOk="0">
                  <a:moveTo>
                    <a:pt x="0" y="0"/>
                  </a:moveTo>
                  <a:cubicBezTo>
                    <a:pt x="0" y="1"/>
                    <a:pt x="0" y="1"/>
                    <a:pt x="0" y="1"/>
                  </a:cubicBezTo>
                  <a:lnTo>
                    <a:pt x="1" y="1"/>
                  </a:lnTo>
                  <a:cubicBezTo>
                    <a:pt x="0" y="1"/>
                    <a:pt x="0" y="1"/>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1"/>
            <p:cNvSpPr/>
            <p:nvPr/>
          </p:nvSpPr>
          <p:spPr>
            <a:xfrm>
              <a:off x="3070738" y="2980501"/>
              <a:ext cx="16428" cy="41387"/>
            </a:xfrm>
            <a:custGeom>
              <a:avLst/>
              <a:gdLst/>
              <a:ahLst/>
              <a:cxnLst/>
              <a:rect l="l" t="t" r="r" b="b"/>
              <a:pathLst>
                <a:path w="337" h="849" extrusionOk="0">
                  <a:moveTo>
                    <a:pt x="314" y="0"/>
                  </a:moveTo>
                  <a:cubicBezTo>
                    <a:pt x="146" y="236"/>
                    <a:pt x="1" y="523"/>
                    <a:pt x="48" y="820"/>
                  </a:cubicBezTo>
                  <a:cubicBezTo>
                    <a:pt x="51" y="828"/>
                    <a:pt x="54" y="836"/>
                    <a:pt x="52" y="844"/>
                  </a:cubicBezTo>
                  <a:cubicBezTo>
                    <a:pt x="52" y="845"/>
                    <a:pt x="53" y="846"/>
                    <a:pt x="53" y="848"/>
                  </a:cubicBezTo>
                  <a:cubicBezTo>
                    <a:pt x="79" y="772"/>
                    <a:pt x="136" y="674"/>
                    <a:pt x="152" y="648"/>
                  </a:cubicBezTo>
                  <a:cubicBezTo>
                    <a:pt x="268" y="452"/>
                    <a:pt x="337" y="227"/>
                    <a:pt x="31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1"/>
            <p:cNvSpPr/>
            <p:nvPr/>
          </p:nvSpPr>
          <p:spPr>
            <a:xfrm>
              <a:off x="3077367" y="2998586"/>
              <a:ext cx="25885" cy="61471"/>
            </a:xfrm>
            <a:custGeom>
              <a:avLst/>
              <a:gdLst/>
              <a:ahLst/>
              <a:cxnLst/>
              <a:rect l="l" t="t" r="r" b="b"/>
              <a:pathLst>
                <a:path w="531" h="1261" extrusionOk="0">
                  <a:moveTo>
                    <a:pt x="470" y="0"/>
                  </a:moveTo>
                  <a:cubicBezTo>
                    <a:pt x="462" y="30"/>
                    <a:pt x="452" y="57"/>
                    <a:pt x="441" y="84"/>
                  </a:cubicBezTo>
                  <a:cubicBezTo>
                    <a:pt x="393" y="202"/>
                    <a:pt x="318" y="308"/>
                    <a:pt x="246" y="412"/>
                  </a:cubicBezTo>
                  <a:cubicBezTo>
                    <a:pt x="117" y="598"/>
                    <a:pt x="0" y="820"/>
                    <a:pt x="27" y="1051"/>
                  </a:cubicBezTo>
                  <a:cubicBezTo>
                    <a:pt x="38" y="1079"/>
                    <a:pt x="49" y="1107"/>
                    <a:pt x="57" y="1136"/>
                  </a:cubicBezTo>
                  <a:cubicBezTo>
                    <a:pt x="64" y="1163"/>
                    <a:pt x="71" y="1189"/>
                    <a:pt x="76" y="1215"/>
                  </a:cubicBezTo>
                  <a:cubicBezTo>
                    <a:pt x="77" y="1219"/>
                    <a:pt x="77" y="1222"/>
                    <a:pt x="78" y="1225"/>
                  </a:cubicBezTo>
                  <a:cubicBezTo>
                    <a:pt x="81" y="1220"/>
                    <a:pt x="84" y="1213"/>
                    <a:pt x="88" y="1207"/>
                  </a:cubicBezTo>
                  <a:cubicBezTo>
                    <a:pt x="101" y="1184"/>
                    <a:pt x="114" y="1160"/>
                    <a:pt x="126" y="1136"/>
                  </a:cubicBezTo>
                  <a:cubicBezTo>
                    <a:pt x="210" y="976"/>
                    <a:pt x="277" y="808"/>
                    <a:pt x="303" y="627"/>
                  </a:cubicBezTo>
                  <a:cubicBezTo>
                    <a:pt x="305" y="621"/>
                    <a:pt x="310" y="616"/>
                    <a:pt x="316" y="616"/>
                  </a:cubicBezTo>
                  <a:cubicBezTo>
                    <a:pt x="317" y="616"/>
                    <a:pt x="319" y="616"/>
                    <a:pt x="320" y="617"/>
                  </a:cubicBezTo>
                  <a:cubicBezTo>
                    <a:pt x="351" y="622"/>
                    <a:pt x="303" y="761"/>
                    <a:pt x="300" y="787"/>
                  </a:cubicBezTo>
                  <a:cubicBezTo>
                    <a:pt x="268" y="902"/>
                    <a:pt x="222" y="1015"/>
                    <a:pt x="173" y="1124"/>
                  </a:cubicBezTo>
                  <a:lnTo>
                    <a:pt x="167" y="1136"/>
                  </a:lnTo>
                  <a:cubicBezTo>
                    <a:pt x="148" y="1178"/>
                    <a:pt x="128" y="1220"/>
                    <a:pt x="111" y="1261"/>
                  </a:cubicBezTo>
                  <a:cubicBezTo>
                    <a:pt x="164" y="1225"/>
                    <a:pt x="214" y="1183"/>
                    <a:pt x="258" y="1136"/>
                  </a:cubicBezTo>
                  <a:cubicBezTo>
                    <a:pt x="373" y="1012"/>
                    <a:pt x="454" y="855"/>
                    <a:pt x="489" y="689"/>
                  </a:cubicBezTo>
                  <a:cubicBezTo>
                    <a:pt x="531" y="460"/>
                    <a:pt x="485" y="229"/>
                    <a:pt x="47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1"/>
            <p:cNvSpPr/>
            <p:nvPr/>
          </p:nvSpPr>
          <p:spPr>
            <a:xfrm>
              <a:off x="3007415" y="2994102"/>
              <a:ext cx="71220" cy="69416"/>
            </a:xfrm>
            <a:custGeom>
              <a:avLst/>
              <a:gdLst/>
              <a:ahLst/>
              <a:cxnLst/>
              <a:rect l="l" t="t" r="r" b="b"/>
              <a:pathLst>
                <a:path w="1461" h="1424" extrusionOk="0">
                  <a:moveTo>
                    <a:pt x="1" y="1"/>
                  </a:moveTo>
                  <a:lnTo>
                    <a:pt x="1" y="1"/>
                  </a:lnTo>
                  <a:cubicBezTo>
                    <a:pt x="12" y="8"/>
                    <a:pt x="25" y="16"/>
                    <a:pt x="36" y="23"/>
                  </a:cubicBezTo>
                  <a:cubicBezTo>
                    <a:pt x="164" y="106"/>
                    <a:pt x="263" y="237"/>
                    <a:pt x="285" y="390"/>
                  </a:cubicBezTo>
                  <a:cubicBezTo>
                    <a:pt x="304" y="506"/>
                    <a:pt x="294" y="625"/>
                    <a:pt x="324" y="737"/>
                  </a:cubicBezTo>
                  <a:cubicBezTo>
                    <a:pt x="324" y="737"/>
                    <a:pt x="323" y="736"/>
                    <a:pt x="323" y="736"/>
                  </a:cubicBezTo>
                  <a:lnTo>
                    <a:pt x="323" y="736"/>
                  </a:lnTo>
                  <a:cubicBezTo>
                    <a:pt x="371" y="965"/>
                    <a:pt x="600" y="1030"/>
                    <a:pt x="764" y="1158"/>
                  </a:cubicBezTo>
                  <a:cubicBezTo>
                    <a:pt x="793" y="1181"/>
                    <a:pt x="820" y="1204"/>
                    <a:pt x="846" y="1228"/>
                  </a:cubicBezTo>
                  <a:cubicBezTo>
                    <a:pt x="965" y="1331"/>
                    <a:pt x="1081" y="1424"/>
                    <a:pt x="1252" y="1424"/>
                  </a:cubicBezTo>
                  <a:cubicBezTo>
                    <a:pt x="1260" y="1424"/>
                    <a:pt x="1268" y="1423"/>
                    <a:pt x="1277" y="1423"/>
                  </a:cubicBezTo>
                  <a:cubicBezTo>
                    <a:pt x="1333" y="1422"/>
                    <a:pt x="1407" y="1422"/>
                    <a:pt x="1441" y="1369"/>
                  </a:cubicBezTo>
                  <a:cubicBezTo>
                    <a:pt x="1390" y="1343"/>
                    <a:pt x="1332" y="1332"/>
                    <a:pt x="1278" y="1314"/>
                  </a:cubicBezTo>
                  <a:cubicBezTo>
                    <a:pt x="1198" y="1289"/>
                    <a:pt x="1115" y="1261"/>
                    <a:pt x="1037" y="1228"/>
                  </a:cubicBezTo>
                  <a:cubicBezTo>
                    <a:pt x="965" y="1197"/>
                    <a:pt x="897" y="1160"/>
                    <a:pt x="835" y="1113"/>
                  </a:cubicBezTo>
                  <a:cubicBezTo>
                    <a:pt x="795" y="1083"/>
                    <a:pt x="759" y="1048"/>
                    <a:pt x="727" y="1009"/>
                  </a:cubicBezTo>
                  <a:cubicBezTo>
                    <a:pt x="594" y="849"/>
                    <a:pt x="581" y="634"/>
                    <a:pt x="502" y="451"/>
                  </a:cubicBezTo>
                  <a:cubicBezTo>
                    <a:pt x="490" y="424"/>
                    <a:pt x="476" y="398"/>
                    <a:pt x="463" y="372"/>
                  </a:cubicBezTo>
                  <a:cubicBezTo>
                    <a:pt x="461" y="367"/>
                    <a:pt x="463" y="361"/>
                    <a:pt x="468" y="359"/>
                  </a:cubicBezTo>
                  <a:cubicBezTo>
                    <a:pt x="469" y="358"/>
                    <a:pt x="471" y="357"/>
                    <a:pt x="472" y="357"/>
                  </a:cubicBezTo>
                  <a:cubicBezTo>
                    <a:pt x="476" y="357"/>
                    <a:pt x="479" y="360"/>
                    <a:pt x="481" y="363"/>
                  </a:cubicBezTo>
                  <a:cubicBezTo>
                    <a:pt x="505" y="409"/>
                    <a:pt x="528" y="457"/>
                    <a:pt x="546" y="506"/>
                  </a:cubicBezTo>
                  <a:cubicBezTo>
                    <a:pt x="611" y="696"/>
                    <a:pt x="645" y="914"/>
                    <a:pt x="808" y="1050"/>
                  </a:cubicBezTo>
                  <a:cubicBezTo>
                    <a:pt x="911" y="1138"/>
                    <a:pt x="1038" y="1191"/>
                    <a:pt x="1169" y="1228"/>
                  </a:cubicBezTo>
                  <a:cubicBezTo>
                    <a:pt x="1207" y="1238"/>
                    <a:pt x="1246" y="1248"/>
                    <a:pt x="1284" y="1256"/>
                  </a:cubicBezTo>
                  <a:cubicBezTo>
                    <a:pt x="1341" y="1271"/>
                    <a:pt x="1412" y="1276"/>
                    <a:pt x="1461" y="1311"/>
                  </a:cubicBezTo>
                  <a:cubicBezTo>
                    <a:pt x="1450" y="1283"/>
                    <a:pt x="1440" y="1255"/>
                    <a:pt x="1427" y="1228"/>
                  </a:cubicBezTo>
                  <a:cubicBezTo>
                    <a:pt x="1373" y="1109"/>
                    <a:pt x="1300" y="997"/>
                    <a:pt x="1181" y="936"/>
                  </a:cubicBezTo>
                  <a:cubicBezTo>
                    <a:pt x="1111" y="899"/>
                    <a:pt x="1032" y="879"/>
                    <a:pt x="962" y="840"/>
                  </a:cubicBezTo>
                  <a:cubicBezTo>
                    <a:pt x="859" y="782"/>
                    <a:pt x="772" y="695"/>
                    <a:pt x="715" y="591"/>
                  </a:cubicBezTo>
                  <a:cubicBezTo>
                    <a:pt x="659" y="490"/>
                    <a:pt x="630" y="377"/>
                    <a:pt x="572" y="278"/>
                  </a:cubicBezTo>
                  <a:cubicBezTo>
                    <a:pt x="460" y="74"/>
                    <a:pt x="216" y="13"/>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1"/>
            <p:cNvSpPr/>
            <p:nvPr/>
          </p:nvSpPr>
          <p:spPr>
            <a:xfrm>
              <a:off x="3003027" y="2957980"/>
              <a:ext cx="104710" cy="109877"/>
            </a:xfrm>
            <a:custGeom>
              <a:avLst/>
              <a:gdLst/>
              <a:ahLst/>
              <a:cxnLst/>
              <a:rect l="l" t="t" r="r" b="b"/>
              <a:pathLst>
                <a:path w="2148" h="2254" extrusionOk="0">
                  <a:moveTo>
                    <a:pt x="1177" y="230"/>
                  </a:moveTo>
                  <a:cubicBezTo>
                    <a:pt x="1179" y="230"/>
                    <a:pt x="1181" y="230"/>
                    <a:pt x="1184" y="231"/>
                  </a:cubicBezTo>
                  <a:cubicBezTo>
                    <a:pt x="1235" y="338"/>
                    <a:pt x="1188" y="461"/>
                    <a:pt x="1181" y="575"/>
                  </a:cubicBezTo>
                  <a:cubicBezTo>
                    <a:pt x="1171" y="607"/>
                    <a:pt x="1193" y="635"/>
                    <a:pt x="1217" y="635"/>
                  </a:cubicBezTo>
                  <a:cubicBezTo>
                    <a:pt x="1228" y="635"/>
                    <a:pt x="1239" y="630"/>
                    <a:pt x="1249" y="618"/>
                  </a:cubicBezTo>
                  <a:cubicBezTo>
                    <a:pt x="1265" y="581"/>
                    <a:pt x="1272" y="545"/>
                    <a:pt x="1304" y="517"/>
                  </a:cubicBezTo>
                  <a:cubicBezTo>
                    <a:pt x="1314" y="507"/>
                    <a:pt x="1326" y="501"/>
                    <a:pt x="1335" y="501"/>
                  </a:cubicBezTo>
                  <a:cubicBezTo>
                    <a:pt x="1349" y="501"/>
                    <a:pt x="1358" y="514"/>
                    <a:pt x="1353" y="540"/>
                  </a:cubicBezTo>
                  <a:cubicBezTo>
                    <a:pt x="1324" y="676"/>
                    <a:pt x="1205" y="758"/>
                    <a:pt x="1126" y="865"/>
                  </a:cubicBezTo>
                  <a:cubicBezTo>
                    <a:pt x="1121" y="863"/>
                    <a:pt x="1115" y="863"/>
                    <a:pt x="1109" y="862"/>
                  </a:cubicBezTo>
                  <a:cubicBezTo>
                    <a:pt x="931" y="811"/>
                    <a:pt x="740" y="713"/>
                    <a:pt x="646" y="546"/>
                  </a:cubicBezTo>
                  <a:cubicBezTo>
                    <a:pt x="650" y="546"/>
                    <a:pt x="654" y="546"/>
                    <a:pt x="658" y="546"/>
                  </a:cubicBezTo>
                  <a:cubicBezTo>
                    <a:pt x="693" y="546"/>
                    <a:pt x="726" y="570"/>
                    <a:pt x="758" y="585"/>
                  </a:cubicBezTo>
                  <a:cubicBezTo>
                    <a:pt x="809" y="616"/>
                    <a:pt x="867" y="659"/>
                    <a:pt x="922" y="687"/>
                  </a:cubicBezTo>
                  <a:cubicBezTo>
                    <a:pt x="927" y="689"/>
                    <a:pt x="933" y="690"/>
                    <a:pt x="938" y="690"/>
                  </a:cubicBezTo>
                  <a:cubicBezTo>
                    <a:pt x="950" y="690"/>
                    <a:pt x="962" y="684"/>
                    <a:pt x="968" y="671"/>
                  </a:cubicBezTo>
                  <a:cubicBezTo>
                    <a:pt x="980" y="646"/>
                    <a:pt x="954" y="627"/>
                    <a:pt x="939" y="609"/>
                  </a:cubicBezTo>
                  <a:cubicBezTo>
                    <a:pt x="894" y="547"/>
                    <a:pt x="856" y="423"/>
                    <a:pt x="896" y="352"/>
                  </a:cubicBezTo>
                  <a:lnTo>
                    <a:pt x="896" y="352"/>
                  </a:lnTo>
                  <a:cubicBezTo>
                    <a:pt x="980" y="416"/>
                    <a:pt x="1005" y="529"/>
                    <a:pt x="1064" y="612"/>
                  </a:cubicBezTo>
                  <a:cubicBezTo>
                    <a:pt x="1072" y="622"/>
                    <a:pt x="1083" y="626"/>
                    <a:pt x="1093" y="626"/>
                  </a:cubicBezTo>
                  <a:cubicBezTo>
                    <a:pt x="1113" y="626"/>
                    <a:pt x="1132" y="611"/>
                    <a:pt x="1130" y="588"/>
                  </a:cubicBezTo>
                  <a:cubicBezTo>
                    <a:pt x="1125" y="549"/>
                    <a:pt x="1121" y="510"/>
                    <a:pt x="1120" y="466"/>
                  </a:cubicBezTo>
                  <a:cubicBezTo>
                    <a:pt x="1119" y="432"/>
                    <a:pt x="1129" y="230"/>
                    <a:pt x="1177" y="230"/>
                  </a:cubicBezTo>
                  <a:close/>
                  <a:moveTo>
                    <a:pt x="1703" y="462"/>
                  </a:moveTo>
                  <a:lnTo>
                    <a:pt x="1703" y="462"/>
                  </a:lnTo>
                  <a:cubicBezTo>
                    <a:pt x="1726" y="689"/>
                    <a:pt x="1657" y="914"/>
                    <a:pt x="1541" y="1109"/>
                  </a:cubicBezTo>
                  <a:cubicBezTo>
                    <a:pt x="1525" y="1136"/>
                    <a:pt x="1468" y="1234"/>
                    <a:pt x="1442" y="1310"/>
                  </a:cubicBezTo>
                  <a:cubicBezTo>
                    <a:pt x="1442" y="1308"/>
                    <a:pt x="1441" y="1307"/>
                    <a:pt x="1441" y="1306"/>
                  </a:cubicBezTo>
                  <a:cubicBezTo>
                    <a:pt x="1443" y="1298"/>
                    <a:pt x="1440" y="1290"/>
                    <a:pt x="1437" y="1282"/>
                  </a:cubicBezTo>
                  <a:cubicBezTo>
                    <a:pt x="1390" y="985"/>
                    <a:pt x="1535" y="698"/>
                    <a:pt x="1703" y="462"/>
                  </a:cubicBezTo>
                  <a:close/>
                  <a:moveTo>
                    <a:pt x="414" y="1478"/>
                  </a:moveTo>
                  <a:lnTo>
                    <a:pt x="414" y="1478"/>
                  </a:lnTo>
                  <a:cubicBezTo>
                    <a:pt x="414" y="1478"/>
                    <a:pt x="414" y="1478"/>
                    <a:pt x="414" y="1478"/>
                  </a:cubicBezTo>
                  <a:cubicBezTo>
                    <a:pt x="414" y="1478"/>
                    <a:pt x="414" y="1478"/>
                    <a:pt x="414" y="1478"/>
                  </a:cubicBezTo>
                  <a:close/>
                  <a:moveTo>
                    <a:pt x="1995" y="833"/>
                  </a:moveTo>
                  <a:cubicBezTo>
                    <a:pt x="2010" y="1062"/>
                    <a:pt x="2056" y="1293"/>
                    <a:pt x="2014" y="1522"/>
                  </a:cubicBezTo>
                  <a:cubicBezTo>
                    <a:pt x="1979" y="1688"/>
                    <a:pt x="1898" y="1846"/>
                    <a:pt x="1783" y="1969"/>
                  </a:cubicBezTo>
                  <a:cubicBezTo>
                    <a:pt x="1739" y="2016"/>
                    <a:pt x="1689" y="2058"/>
                    <a:pt x="1635" y="2094"/>
                  </a:cubicBezTo>
                  <a:cubicBezTo>
                    <a:pt x="1655" y="2053"/>
                    <a:pt x="1673" y="2011"/>
                    <a:pt x="1692" y="1969"/>
                  </a:cubicBezTo>
                  <a:cubicBezTo>
                    <a:pt x="1744" y="1855"/>
                    <a:pt x="1791" y="1740"/>
                    <a:pt x="1824" y="1620"/>
                  </a:cubicBezTo>
                  <a:cubicBezTo>
                    <a:pt x="1828" y="1594"/>
                    <a:pt x="1876" y="1454"/>
                    <a:pt x="1845" y="1450"/>
                  </a:cubicBezTo>
                  <a:cubicBezTo>
                    <a:pt x="1844" y="1449"/>
                    <a:pt x="1842" y="1449"/>
                    <a:pt x="1841" y="1449"/>
                  </a:cubicBezTo>
                  <a:cubicBezTo>
                    <a:pt x="1835" y="1449"/>
                    <a:pt x="1830" y="1454"/>
                    <a:pt x="1828" y="1460"/>
                  </a:cubicBezTo>
                  <a:cubicBezTo>
                    <a:pt x="1802" y="1640"/>
                    <a:pt x="1734" y="1809"/>
                    <a:pt x="1651" y="1969"/>
                  </a:cubicBezTo>
                  <a:cubicBezTo>
                    <a:pt x="1636" y="1999"/>
                    <a:pt x="1620" y="2028"/>
                    <a:pt x="1603" y="2058"/>
                  </a:cubicBezTo>
                  <a:cubicBezTo>
                    <a:pt x="1598" y="2028"/>
                    <a:pt x="1590" y="1998"/>
                    <a:pt x="1582" y="1969"/>
                  </a:cubicBezTo>
                  <a:cubicBezTo>
                    <a:pt x="1573" y="1940"/>
                    <a:pt x="1563" y="1912"/>
                    <a:pt x="1552" y="1884"/>
                  </a:cubicBezTo>
                  <a:cubicBezTo>
                    <a:pt x="1525" y="1653"/>
                    <a:pt x="1642" y="1430"/>
                    <a:pt x="1771" y="1245"/>
                  </a:cubicBezTo>
                  <a:cubicBezTo>
                    <a:pt x="1859" y="1116"/>
                    <a:pt x="1953" y="987"/>
                    <a:pt x="1995" y="833"/>
                  </a:cubicBezTo>
                  <a:close/>
                  <a:moveTo>
                    <a:pt x="90" y="742"/>
                  </a:moveTo>
                  <a:lnTo>
                    <a:pt x="90" y="742"/>
                  </a:lnTo>
                  <a:cubicBezTo>
                    <a:pt x="306" y="754"/>
                    <a:pt x="550" y="815"/>
                    <a:pt x="662" y="1019"/>
                  </a:cubicBezTo>
                  <a:cubicBezTo>
                    <a:pt x="720" y="1118"/>
                    <a:pt x="749" y="1231"/>
                    <a:pt x="805" y="1332"/>
                  </a:cubicBezTo>
                  <a:cubicBezTo>
                    <a:pt x="860" y="1436"/>
                    <a:pt x="949" y="1523"/>
                    <a:pt x="1052" y="1581"/>
                  </a:cubicBezTo>
                  <a:cubicBezTo>
                    <a:pt x="1121" y="1620"/>
                    <a:pt x="1201" y="1639"/>
                    <a:pt x="1271" y="1677"/>
                  </a:cubicBezTo>
                  <a:cubicBezTo>
                    <a:pt x="1390" y="1738"/>
                    <a:pt x="1463" y="1849"/>
                    <a:pt x="1517" y="1969"/>
                  </a:cubicBezTo>
                  <a:cubicBezTo>
                    <a:pt x="1528" y="1996"/>
                    <a:pt x="1540" y="2023"/>
                    <a:pt x="1551" y="2052"/>
                  </a:cubicBezTo>
                  <a:cubicBezTo>
                    <a:pt x="1502" y="2017"/>
                    <a:pt x="1430" y="2012"/>
                    <a:pt x="1374" y="1997"/>
                  </a:cubicBezTo>
                  <a:cubicBezTo>
                    <a:pt x="1335" y="1989"/>
                    <a:pt x="1297" y="1979"/>
                    <a:pt x="1259" y="1969"/>
                  </a:cubicBezTo>
                  <a:cubicBezTo>
                    <a:pt x="1128" y="1932"/>
                    <a:pt x="1000" y="1879"/>
                    <a:pt x="897" y="1791"/>
                  </a:cubicBezTo>
                  <a:cubicBezTo>
                    <a:pt x="735" y="1655"/>
                    <a:pt x="701" y="1437"/>
                    <a:pt x="636" y="1247"/>
                  </a:cubicBezTo>
                  <a:cubicBezTo>
                    <a:pt x="618" y="1198"/>
                    <a:pt x="595" y="1150"/>
                    <a:pt x="571" y="1104"/>
                  </a:cubicBezTo>
                  <a:cubicBezTo>
                    <a:pt x="568" y="1101"/>
                    <a:pt x="565" y="1098"/>
                    <a:pt x="562" y="1098"/>
                  </a:cubicBezTo>
                  <a:cubicBezTo>
                    <a:pt x="560" y="1098"/>
                    <a:pt x="559" y="1099"/>
                    <a:pt x="557" y="1100"/>
                  </a:cubicBezTo>
                  <a:cubicBezTo>
                    <a:pt x="553" y="1102"/>
                    <a:pt x="551" y="1108"/>
                    <a:pt x="553" y="1113"/>
                  </a:cubicBezTo>
                  <a:cubicBezTo>
                    <a:pt x="566" y="1139"/>
                    <a:pt x="579" y="1165"/>
                    <a:pt x="591" y="1192"/>
                  </a:cubicBezTo>
                  <a:cubicBezTo>
                    <a:pt x="670" y="1375"/>
                    <a:pt x="683" y="1590"/>
                    <a:pt x="816" y="1749"/>
                  </a:cubicBezTo>
                  <a:cubicBezTo>
                    <a:pt x="897" y="1851"/>
                    <a:pt x="1008" y="1917"/>
                    <a:pt x="1126" y="1969"/>
                  </a:cubicBezTo>
                  <a:cubicBezTo>
                    <a:pt x="1205" y="2002"/>
                    <a:pt x="1288" y="2030"/>
                    <a:pt x="1368" y="2055"/>
                  </a:cubicBezTo>
                  <a:cubicBezTo>
                    <a:pt x="1422" y="2073"/>
                    <a:pt x="1480" y="2084"/>
                    <a:pt x="1531" y="2110"/>
                  </a:cubicBezTo>
                  <a:cubicBezTo>
                    <a:pt x="1497" y="2163"/>
                    <a:pt x="1423" y="2163"/>
                    <a:pt x="1367" y="2164"/>
                  </a:cubicBezTo>
                  <a:cubicBezTo>
                    <a:pt x="1358" y="2164"/>
                    <a:pt x="1350" y="2165"/>
                    <a:pt x="1342" y="2165"/>
                  </a:cubicBezTo>
                  <a:cubicBezTo>
                    <a:pt x="1171" y="2165"/>
                    <a:pt x="1055" y="2071"/>
                    <a:pt x="936" y="1969"/>
                  </a:cubicBezTo>
                  <a:cubicBezTo>
                    <a:pt x="910" y="1945"/>
                    <a:pt x="883" y="1922"/>
                    <a:pt x="854" y="1899"/>
                  </a:cubicBezTo>
                  <a:cubicBezTo>
                    <a:pt x="690" y="1771"/>
                    <a:pt x="461" y="1706"/>
                    <a:pt x="413" y="1477"/>
                  </a:cubicBezTo>
                  <a:lnTo>
                    <a:pt x="413" y="1477"/>
                  </a:lnTo>
                  <a:cubicBezTo>
                    <a:pt x="414" y="1477"/>
                    <a:pt x="414" y="1477"/>
                    <a:pt x="414" y="1478"/>
                  </a:cubicBezTo>
                  <a:lnTo>
                    <a:pt x="414" y="1478"/>
                  </a:lnTo>
                  <a:cubicBezTo>
                    <a:pt x="384" y="1364"/>
                    <a:pt x="394" y="1246"/>
                    <a:pt x="375" y="1131"/>
                  </a:cubicBezTo>
                  <a:cubicBezTo>
                    <a:pt x="351" y="964"/>
                    <a:pt x="236" y="823"/>
                    <a:pt x="90" y="742"/>
                  </a:cubicBezTo>
                  <a:close/>
                  <a:moveTo>
                    <a:pt x="969" y="0"/>
                  </a:moveTo>
                  <a:cubicBezTo>
                    <a:pt x="946" y="1"/>
                    <a:pt x="928" y="22"/>
                    <a:pt x="930" y="45"/>
                  </a:cubicBezTo>
                  <a:cubicBezTo>
                    <a:pt x="943" y="154"/>
                    <a:pt x="975" y="259"/>
                    <a:pt x="1013" y="362"/>
                  </a:cubicBezTo>
                  <a:cubicBezTo>
                    <a:pt x="970" y="309"/>
                    <a:pt x="930" y="286"/>
                    <a:pt x="899" y="286"/>
                  </a:cubicBezTo>
                  <a:cubicBezTo>
                    <a:pt x="831" y="286"/>
                    <a:pt x="798" y="391"/>
                    <a:pt x="842" y="540"/>
                  </a:cubicBezTo>
                  <a:cubicBezTo>
                    <a:pt x="838" y="539"/>
                    <a:pt x="836" y="537"/>
                    <a:pt x="833" y="536"/>
                  </a:cubicBezTo>
                  <a:cubicBezTo>
                    <a:pt x="833" y="534"/>
                    <a:pt x="833" y="533"/>
                    <a:pt x="832" y="532"/>
                  </a:cubicBezTo>
                  <a:cubicBezTo>
                    <a:pt x="826" y="497"/>
                    <a:pt x="820" y="461"/>
                    <a:pt x="806" y="428"/>
                  </a:cubicBezTo>
                  <a:cubicBezTo>
                    <a:pt x="784" y="366"/>
                    <a:pt x="746" y="312"/>
                    <a:pt x="707" y="259"/>
                  </a:cubicBezTo>
                  <a:cubicBezTo>
                    <a:pt x="694" y="240"/>
                    <a:pt x="674" y="213"/>
                    <a:pt x="651" y="213"/>
                  </a:cubicBezTo>
                  <a:cubicBezTo>
                    <a:pt x="644" y="213"/>
                    <a:pt x="636" y="216"/>
                    <a:pt x="628" y="223"/>
                  </a:cubicBezTo>
                  <a:cubicBezTo>
                    <a:pt x="591" y="264"/>
                    <a:pt x="655" y="303"/>
                    <a:pt x="679" y="332"/>
                  </a:cubicBezTo>
                  <a:cubicBezTo>
                    <a:pt x="730" y="386"/>
                    <a:pt x="774" y="447"/>
                    <a:pt x="801" y="517"/>
                  </a:cubicBezTo>
                  <a:cubicBezTo>
                    <a:pt x="761" y="494"/>
                    <a:pt x="718" y="475"/>
                    <a:pt x="670" y="470"/>
                  </a:cubicBezTo>
                  <a:cubicBezTo>
                    <a:pt x="666" y="469"/>
                    <a:pt x="662" y="469"/>
                    <a:pt x="658" y="469"/>
                  </a:cubicBezTo>
                  <a:cubicBezTo>
                    <a:pt x="602" y="469"/>
                    <a:pt x="550" y="507"/>
                    <a:pt x="571" y="570"/>
                  </a:cubicBezTo>
                  <a:cubicBezTo>
                    <a:pt x="658" y="771"/>
                    <a:pt x="914" y="882"/>
                    <a:pt x="1119" y="921"/>
                  </a:cubicBezTo>
                  <a:cubicBezTo>
                    <a:pt x="1259" y="1092"/>
                    <a:pt x="1381" y="1280"/>
                    <a:pt x="1422" y="1502"/>
                  </a:cubicBezTo>
                  <a:cubicBezTo>
                    <a:pt x="1438" y="1575"/>
                    <a:pt x="1444" y="1647"/>
                    <a:pt x="1456" y="1721"/>
                  </a:cubicBezTo>
                  <a:cubicBezTo>
                    <a:pt x="1434" y="1694"/>
                    <a:pt x="1410" y="1670"/>
                    <a:pt x="1381" y="1648"/>
                  </a:cubicBezTo>
                  <a:cubicBezTo>
                    <a:pt x="1256" y="1543"/>
                    <a:pt x="1077" y="1547"/>
                    <a:pt x="949" y="1447"/>
                  </a:cubicBezTo>
                  <a:cubicBezTo>
                    <a:pt x="758" y="1310"/>
                    <a:pt x="788" y="1034"/>
                    <a:pt x="635" y="870"/>
                  </a:cubicBezTo>
                  <a:cubicBezTo>
                    <a:pt x="535" y="761"/>
                    <a:pt x="390" y="696"/>
                    <a:pt x="243" y="696"/>
                  </a:cubicBezTo>
                  <a:cubicBezTo>
                    <a:pt x="238" y="696"/>
                    <a:pt x="234" y="697"/>
                    <a:pt x="229" y="697"/>
                  </a:cubicBezTo>
                  <a:cubicBezTo>
                    <a:pt x="220" y="696"/>
                    <a:pt x="211" y="696"/>
                    <a:pt x="201" y="696"/>
                  </a:cubicBezTo>
                  <a:cubicBezTo>
                    <a:pt x="165" y="696"/>
                    <a:pt x="130" y="698"/>
                    <a:pt x="93" y="698"/>
                  </a:cubicBezTo>
                  <a:cubicBezTo>
                    <a:pt x="89" y="698"/>
                    <a:pt x="86" y="698"/>
                    <a:pt x="82" y="698"/>
                  </a:cubicBezTo>
                  <a:cubicBezTo>
                    <a:pt x="72" y="698"/>
                    <a:pt x="62" y="697"/>
                    <a:pt x="52" y="697"/>
                  </a:cubicBezTo>
                  <a:cubicBezTo>
                    <a:pt x="40" y="697"/>
                    <a:pt x="29" y="699"/>
                    <a:pt x="18" y="704"/>
                  </a:cubicBezTo>
                  <a:cubicBezTo>
                    <a:pt x="0" y="716"/>
                    <a:pt x="8" y="739"/>
                    <a:pt x="21" y="750"/>
                  </a:cubicBezTo>
                  <a:cubicBezTo>
                    <a:pt x="446" y="1078"/>
                    <a:pt x="222" y="1352"/>
                    <a:pt x="450" y="1703"/>
                  </a:cubicBezTo>
                  <a:cubicBezTo>
                    <a:pt x="542" y="1818"/>
                    <a:pt x="681" y="1881"/>
                    <a:pt x="797" y="1969"/>
                  </a:cubicBezTo>
                  <a:cubicBezTo>
                    <a:pt x="799" y="1970"/>
                    <a:pt x="800" y="1970"/>
                    <a:pt x="801" y="1971"/>
                  </a:cubicBezTo>
                  <a:cubicBezTo>
                    <a:pt x="947" y="2084"/>
                    <a:pt x="1086" y="2227"/>
                    <a:pt x="1279" y="2247"/>
                  </a:cubicBezTo>
                  <a:cubicBezTo>
                    <a:pt x="1311" y="2250"/>
                    <a:pt x="1346" y="2253"/>
                    <a:pt x="1380" y="2253"/>
                  </a:cubicBezTo>
                  <a:cubicBezTo>
                    <a:pt x="1438" y="2253"/>
                    <a:pt x="1496" y="2244"/>
                    <a:pt x="1543" y="2211"/>
                  </a:cubicBezTo>
                  <a:cubicBezTo>
                    <a:pt x="1553" y="2205"/>
                    <a:pt x="1562" y="2198"/>
                    <a:pt x="1571" y="2189"/>
                  </a:cubicBezTo>
                  <a:cubicBezTo>
                    <a:pt x="1576" y="2192"/>
                    <a:pt x="1583" y="2194"/>
                    <a:pt x="1592" y="2195"/>
                  </a:cubicBezTo>
                  <a:cubicBezTo>
                    <a:pt x="1715" y="2155"/>
                    <a:pt x="1819" y="2072"/>
                    <a:pt x="1901" y="1969"/>
                  </a:cubicBezTo>
                  <a:cubicBezTo>
                    <a:pt x="1992" y="1856"/>
                    <a:pt x="2056" y="1720"/>
                    <a:pt x="2095" y="1586"/>
                  </a:cubicBezTo>
                  <a:cubicBezTo>
                    <a:pt x="2147" y="1390"/>
                    <a:pt x="2121" y="1184"/>
                    <a:pt x="2084" y="988"/>
                  </a:cubicBezTo>
                  <a:cubicBezTo>
                    <a:pt x="2074" y="925"/>
                    <a:pt x="2063" y="860"/>
                    <a:pt x="2049" y="797"/>
                  </a:cubicBezTo>
                  <a:cubicBezTo>
                    <a:pt x="2038" y="766"/>
                    <a:pt x="2043" y="700"/>
                    <a:pt x="2000" y="700"/>
                  </a:cubicBezTo>
                  <a:cubicBezTo>
                    <a:pt x="1984" y="701"/>
                    <a:pt x="1977" y="715"/>
                    <a:pt x="1972" y="726"/>
                  </a:cubicBezTo>
                  <a:cubicBezTo>
                    <a:pt x="1935" y="805"/>
                    <a:pt x="1895" y="882"/>
                    <a:pt x="1853" y="956"/>
                  </a:cubicBezTo>
                  <a:cubicBezTo>
                    <a:pt x="1704" y="1186"/>
                    <a:pt x="1528" y="1413"/>
                    <a:pt x="1502" y="1677"/>
                  </a:cubicBezTo>
                  <a:cubicBezTo>
                    <a:pt x="1502" y="1579"/>
                    <a:pt x="1490" y="1482"/>
                    <a:pt x="1467" y="1391"/>
                  </a:cubicBezTo>
                  <a:cubicBezTo>
                    <a:pt x="1469" y="1390"/>
                    <a:pt x="1470" y="1388"/>
                    <a:pt x="1471" y="1386"/>
                  </a:cubicBezTo>
                  <a:cubicBezTo>
                    <a:pt x="1482" y="1363"/>
                    <a:pt x="1494" y="1340"/>
                    <a:pt x="1506" y="1317"/>
                  </a:cubicBezTo>
                  <a:cubicBezTo>
                    <a:pt x="1564" y="1225"/>
                    <a:pt x="1627" y="1134"/>
                    <a:pt x="1662" y="1029"/>
                  </a:cubicBezTo>
                  <a:cubicBezTo>
                    <a:pt x="1687" y="953"/>
                    <a:pt x="1853" y="335"/>
                    <a:pt x="1715" y="335"/>
                  </a:cubicBezTo>
                  <a:cubicBezTo>
                    <a:pt x="1710" y="335"/>
                    <a:pt x="1703" y="336"/>
                    <a:pt x="1697" y="338"/>
                  </a:cubicBezTo>
                  <a:cubicBezTo>
                    <a:pt x="1650" y="359"/>
                    <a:pt x="1630" y="413"/>
                    <a:pt x="1601" y="451"/>
                  </a:cubicBezTo>
                  <a:cubicBezTo>
                    <a:pt x="1464" y="643"/>
                    <a:pt x="1384" y="875"/>
                    <a:pt x="1384" y="1112"/>
                  </a:cubicBezTo>
                  <a:cubicBezTo>
                    <a:pt x="1385" y="1123"/>
                    <a:pt x="1385" y="1148"/>
                    <a:pt x="1387" y="1178"/>
                  </a:cubicBezTo>
                  <a:cubicBezTo>
                    <a:pt x="1337" y="1079"/>
                    <a:pt x="1270" y="987"/>
                    <a:pt x="1186" y="905"/>
                  </a:cubicBezTo>
                  <a:cubicBezTo>
                    <a:pt x="1300" y="831"/>
                    <a:pt x="1389" y="709"/>
                    <a:pt x="1416" y="576"/>
                  </a:cubicBezTo>
                  <a:cubicBezTo>
                    <a:pt x="1429" y="507"/>
                    <a:pt x="1393" y="451"/>
                    <a:pt x="1338" y="451"/>
                  </a:cubicBezTo>
                  <a:cubicBezTo>
                    <a:pt x="1322" y="451"/>
                    <a:pt x="1304" y="455"/>
                    <a:pt x="1286" y="466"/>
                  </a:cubicBezTo>
                  <a:cubicBezTo>
                    <a:pt x="1315" y="416"/>
                    <a:pt x="1349" y="308"/>
                    <a:pt x="1360" y="291"/>
                  </a:cubicBezTo>
                  <a:cubicBezTo>
                    <a:pt x="1374" y="246"/>
                    <a:pt x="1457" y="159"/>
                    <a:pt x="1390" y="127"/>
                  </a:cubicBezTo>
                  <a:cubicBezTo>
                    <a:pt x="1386" y="127"/>
                    <a:pt x="1382" y="126"/>
                    <a:pt x="1378" y="126"/>
                  </a:cubicBezTo>
                  <a:cubicBezTo>
                    <a:pt x="1317" y="126"/>
                    <a:pt x="1335" y="229"/>
                    <a:pt x="1321" y="272"/>
                  </a:cubicBezTo>
                  <a:cubicBezTo>
                    <a:pt x="1312" y="313"/>
                    <a:pt x="1301" y="354"/>
                    <a:pt x="1286" y="394"/>
                  </a:cubicBezTo>
                  <a:cubicBezTo>
                    <a:pt x="1290" y="251"/>
                    <a:pt x="1233" y="165"/>
                    <a:pt x="1175" y="165"/>
                  </a:cubicBezTo>
                  <a:cubicBezTo>
                    <a:pt x="1125" y="165"/>
                    <a:pt x="1073" y="230"/>
                    <a:pt x="1058" y="379"/>
                  </a:cubicBezTo>
                  <a:cubicBezTo>
                    <a:pt x="1041" y="302"/>
                    <a:pt x="1030" y="224"/>
                    <a:pt x="1023" y="143"/>
                  </a:cubicBezTo>
                  <a:cubicBezTo>
                    <a:pt x="1012" y="98"/>
                    <a:pt x="1037" y="1"/>
                    <a:pt x="96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1"/>
            <p:cNvSpPr/>
            <p:nvPr/>
          </p:nvSpPr>
          <p:spPr>
            <a:xfrm>
              <a:off x="3009170" y="2995174"/>
              <a:ext cx="68490" cy="68344"/>
            </a:xfrm>
            <a:custGeom>
              <a:avLst/>
              <a:gdLst/>
              <a:ahLst/>
              <a:cxnLst/>
              <a:rect l="l" t="t" r="r" b="b"/>
              <a:pathLst>
                <a:path w="1405" h="1402" extrusionOk="0">
                  <a:moveTo>
                    <a:pt x="0" y="1"/>
                  </a:moveTo>
                  <a:lnTo>
                    <a:pt x="0" y="1"/>
                  </a:lnTo>
                  <a:cubicBezTo>
                    <a:pt x="128" y="84"/>
                    <a:pt x="227" y="215"/>
                    <a:pt x="249" y="368"/>
                  </a:cubicBezTo>
                  <a:cubicBezTo>
                    <a:pt x="268" y="484"/>
                    <a:pt x="258" y="603"/>
                    <a:pt x="288" y="715"/>
                  </a:cubicBezTo>
                  <a:cubicBezTo>
                    <a:pt x="288" y="715"/>
                    <a:pt x="287" y="714"/>
                    <a:pt x="287" y="714"/>
                  </a:cubicBezTo>
                  <a:lnTo>
                    <a:pt x="287" y="714"/>
                  </a:lnTo>
                  <a:cubicBezTo>
                    <a:pt x="335" y="943"/>
                    <a:pt x="564" y="1008"/>
                    <a:pt x="728" y="1136"/>
                  </a:cubicBezTo>
                  <a:cubicBezTo>
                    <a:pt x="757" y="1159"/>
                    <a:pt x="784" y="1182"/>
                    <a:pt x="810" y="1206"/>
                  </a:cubicBezTo>
                  <a:cubicBezTo>
                    <a:pt x="929" y="1309"/>
                    <a:pt x="1045" y="1402"/>
                    <a:pt x="1216" y="1402"/>
                  </a:cubicBezTo>
                  <a:cubicBezTo>
                    <a:pt x="1224" y="1402"/>
                    <a:pt x="1232" y="1401"/>
                    <a:pt x="1241" y="1401"/>
                  </a:cubicBezTo>
                  <a:cubicBezTo>
                    <a:pt x="1297" y="1400"/>
                    <a:pt x="1371" y="1400"/>
                    <a:pt x="1405" y="1347"/>
                  </a:cubicBezTo>
                  <a:cubicBezTo>
                    <a:pt x="1354" y="1321"/>
                    <a:pt x="1296" y="1310"/>
                    <a:pt x="1242" y="1292"/>
                  </a:cubicBezTo>
                  <a:cubicBezTo>
                    <a:pt x="1162" y="1267"/>
                    <a:pt x="1079" y="1239"/>
                    <a:pt x="1000" y="1206"/>
                  </a:cubicBezTo>
                  <a:cubicBezTo>
                    <a:pt x="929" y="1174"/>
                    <a:pt x="859" y="1137"/>
                    <a:pt x="799" y="1091"/>
                  </a:cubicBezTo>
                  <a:cubicBezTo>
                    <a:pt x="799" y="1091"/>
                    <a:pt x="799" y="1090"/>
                    <a:pt x="798" y="1090"/>
                  </a:cubicBezTo>
                  <a:cubicBezTo>
                    <a:pt x="769" y="1074"/>
                    <a:pt x="741" y="1057"/>
                    <a:pt x="713" y="1039"/>
                  </a:cubicBezTo>
                  <a:cubicBezTo>
                    <a:pt x="521" y="905"/>
                    <a:pt x="387" y="694"/>
                    <a:pt x="347" y="464"/>
                  </a:cubicBezTo>
                  <a:cubicBezTo>
                    <a:pt x="333" y="386"/>
                    <a:pt x="329" y="303"/>
                    <a:pt x="290" y="234"/>
                  </a:cubicBezTo>
                  <a:cubicBezTo>
                    <a:pt x="257" y="175"/>
                    <a:pt x="202" y="132"/>
                    <a:pt x="147" y="91"/>
                  </a:cubicBezTo>
                  <a:cubicBezTo>
                    <a:pt x="101" y="58"/>
                    <a:pt x="53" y="22"/>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1"/>
            <p:cNvSpPr/>
            <p:nvPr/>
          </p:nvSpPr>
          <p:spPr>
            <a:xfrm>
              <a:off x="3081023" y="3057425"/>
              <a:ext cx="634" cy="877"/>
            </a:xfrm>
            <a:custGeom>
              <a:avLst/>
              <a:gdLst/>
              <a:ahLst/>
              <a:cxnLst/>
              <a:rect l="l" t="t" r="r" b="b"/>
              <a:pathLst>
                <a:path w="13" h="18" extrusionOk="0">
                  <a:moveTo>
                    <a:pt x="13" y="0"/>
                  </a:moveTo>
                  <a:cubicBezTo>
                    <a:pt x="9" y="3"/>
                    <a:pt x="5" y="6"/>
                    <a:pt x="1" y="8"/>
                  </a:cubicBezTo>
                  <a:cubicBezTo>
                    <a:pt x="2" y="12"/>
                    <a:pt x="2" y="15"/>
                    <a:pt x="3" y="18"/>
                  </a:cubicBezTo>
                  <a:cubicBezTo>
                    <a:pt x="6" y="13"/>
                    <a:pt x="9" y="6"/>
                    <a:pt x="1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1"/>
            <p:cNvSpPr/>
            <p:nvPr/>
          </p:nvSpPr>
          <p:spPr>
            <a:xfrm>
              <a:off x="3082730" y="2998586"/>
              <a:ext cx="20523" cy="61471"/>
            </a:xfrm>
            <a:custGeom>
              <a:avLst/>
              <a:gdLst/>
              <a:ahLst/>
              <a:cxnLst/>
              <a:rect l="l" t="t" r="r" b="b"/>
              <a:pathLst>
                <a:path w="421" h="1261" extrusionOk="0">
                  <a:moveTo>
                    <a:pt x="360" y="0"/>
                  </a:moveTo>
                  <a:cubicBezTo>
                    <a:pt x="352" y="29"/>
                    <a:pt x="342" y="57"/>
                    <a:pt x="331" y="84"/>
                  </a:cubicBezTo>
                  <a:cubicBezTo>
                    <a:pt x="333" y="116"/>
                    <a:pt x="334" y="147"/>
                    <a:pt x="335" y="178"/>
                  </a:cubicBezTo>
                  <a:cubicBezTo>
                    <a:pt x="343" y="438"/>
                    <a:pt x="347" y="715"/>
                    <a:pt x="212" y="938"/>
                  </a:cubicBezTo>
                  <a:cubicBezTo>
                    <a:pt x="171" y="1006"/>
                    <a:pt x="118" y="1066"/>
                    <a:pt x="63" y="1124"/>
                  </a:cubicBezTo>
                  <a:lnTo>
                    <a:pt x="57" y="1136"/>
                  </a:lnTo>
                  <a:cubicBezTo>
                    <a:pt x="38" y="1178"/>
                    <a:pt x="18" y="1220"/>
                    <a:pt x="1" y="1261"/>
                  </a:cubicBezTo>
                  <a:cubicBezTo>
                    <a:pt x="54" y="1225"/>
                    <a:pt x="104" y="1183"/>
                    <a:pt x="148" y="1136"/>
                  </a:cubicBezTo>
                  <a:cubicBezTo>
                    <a:pt x="263" y="1012"/>
                    <a:pt x="344" y="855"/>
                    <a:pt x="379" y="689"/>
                  </a:cubicBezTo>
                  <a:cubicBezTo>
                    <a:pt x="421" y="460"/>
                    <a:pt x="375" y="229"/>
                    <a:pt x="3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1"/>
            <p:cNvSpPr/>
            <p:nvPr/>
          </p:nvSpPr>
          <p:spPr>
            <a:xfrm>
              <a:off x="2757194" y="2921078"/>
              <a:ext cx="311594" cy="137029"/>
            </a:xfrm>
            <a:custGeom>
              <a:avLst/>
              <a:gdLst/>
              <a:ahLst/>
              <a:cxnLst/>
              <a:rect l="l" t="t" r="r" b="b"/>
              <a:pathLst>
                <a:path w="6392" h="2811" extrusionOk="0">
                  <a:moveTo>
                    <a:pt x="401" y="0"/>
                  </a:moveTo>
                  <a:cubicBezTo>
                    <a:pt x="363" y="0"/>
                    <a:pt x="347" y="109"/>
                    <a:pt x="345" y="135"/>
                  </a:cubicBezTo>
                  <a:cubicBezTo>
                    <a:pt x="343" y="164"/>
                    <a:pt x="348" y="189"/>
                    <a:pt x="360" y="214"/>
                  </a:cubicBezTo>
                  <a:cubicBezTo>
                    <a:pt x="366" y="235"/>
                    <a:pt x="350" y="257"/>
                    <a:pt x="329" y="259"/>
                  </a:cubicBezTo>
                  <a:cubicBezTo>
                    <a:pt x="327" y="260"/>
                    <a:pt x="325" y="260"/>
                    <a:pt x="323" y="260"/>
                  </a:cubicBezTo>
                  <a:cubicBezTo>
                    <a:pt x="300" y="260"/>
                    <a:pt x="284" y="240"/>
                    <a:pt x="266" y="228"/>
                  </a:cubicBezTo>
                  <a:cubicBezTo>
                    <a:pt x="223" y="192"/>
                    <a:pt x="170" y="162"/>
                    <a:pt x="113" y="151"/>
                  </a:cubicBezTo>
                  <a:cubicBezTo>
                    <a:pt x="98" y="148"/>
                    <a:pt x="82" y="147"/>
                    <a:pt x="66" y="147"/>
                  </a:cubicBezTo>
                  <a:cubicBezTo>
                    <a:pt x="44" y="147"/>
                    <a:pt x="22" y="150"/>
                    <a:pt x="1" y="156"/>
                  </a:cubicBezTo>
                  <a:cubicBezTo>
                    <a:pt x="14" y="366"/>
                    <a:pt x="14" y="577"/>
                    <a:pt x="20" y="787"/>
                  </a:cubicBezTo>
                  <a:cubicBezTo>
                    <a:pt x="20" y="791"/>
                    <a:pt x="20" y="795"/>
                    <a:pt x="20" y="799"/>
                  </a:cubicBezTo>
                  <a:cubicBezTo>
                    <a:pt x="29" y="1469"/>
                    <a:pt x="30" y="2141"/>
                    <a:pt x="33" y="2811"/>
                  </a:cubicBezTo>
                  <a:cubicBezTo>
                    <a:pt x="1665" y="2808"/>
                    <a:pt x="3298" y="2808"/>
                    <a:pt x="4930" y="2808"/>
                  </a:cubicBezTo>
                  <a:lnTo>
                    <a:pt x="6392" y="2808"/>
                  </a:lnTo>
                  <a:cubicBezTo>
                    <a:pt x="6365" y="2789"/>
                    <a:pt x="6338" y="2769"/>
                    <a:pt x="6309" y="2753"/>
                  </a:cubicBezTo>
                  <a:cubicBezTo>
                    <a:pt x="6294" y="2743"/>
                    <a:pt x="6280" y="2736"/>
                    <a:pt x="6263" y="2729"/>
                  </a:cubicBezTo>
                  <a:cubicBezTo>
                    <a:pt x="6205" y="2708"/>
                    <a:pt x="6139" y="2694"/>
                    <a:pt x="6073" y="2694"/>
                  </a:cubicBezTo>
                  <a:cubicBezTo>
                    <a:pt x="6004" y="2694"/>
                    <a:pt x="5937" y="2710"/>
                    <a:pt x="5884" y="2753"/>
                  </a:cubicBezTo>
                  <a:cubicBezTo>
                    <a:pt x="5881" y="2754"/>
                    <a:pt x="5879" y="2756"/>
                    <a:pt x="5877" y="2758"/>
                  </a:cubicBezTo>
                  <a:cubicBezTo>
                    <a:pt x="5871" y="2761"/>
                    <a:pt x="5865" y="2762"/>
                    <a:pt x="5859" y="2762"/>
                  </a:cubicBezTo>
                  <a:cubicBezTo>
                    <a:pt x="5848" y="2762"/>
                    <a:pt x="5837" y="2758"/>
                    <a:pt x="5826" y="2753"/>
                  </a:cubicBezTo>
                  <a:cubicBezTo>
                    <a:pt x="5802" y="2740"/>
                    <a:pt x="5780" y="2720"/>
                    <a:pt x="5760" y="2712"/>
                  </a:cubicBezTo>
                  <a:cubicBezTo>
                    <a:pt x="5729" y="2691"/>
                    <a:pt x="5692" y="2681"/>
                    <a:pt x="5656" y="2681"/>
                  </a:cubicBezTo>
                  <a:cubicBezTo>
                    <a:pt x="5632" y="2681"/>
                    <a:pt x="5607" y="2685"/>
                    <a:pt x="5584" y="2695"/>
                  </a:cubicBezTo>
                  <a:cubicBezTo>
                    <a:pt x="5570" y="2701"/>
                    <a:pt x="5555" y="2710"/>
                    <a:pt x="5540" y="2710"/>
                  </a:cubicBezTo>
                  <a:cubicBezTo>
                    <a:pt x="5537" y="2710"/>
                    <a:pt x="5534" y="2709"/>
                    <a:pt x="5531" y="2709"/>
                  </a:cubicBezTo>
                  <a:cubicBezTo>
                    <a:pt x="5515" y="2707"/>
                    <a:pt x="5502" y="2695"/>
                    <a:pt x="5494" y="2681"/>
                  </a:cubicBezTo>
                  <a:cubicBezTo>
                    <a:pt x="5470" y="2648"/>
                    <a:pt x="5447" y="2611"/>
                    <a:pt x="5411" y="2589"/>
                  </a:cubicBezTo>
                  <a:cubicBezTo>
                    <a:pt x="5391" y="2576"/>
                    <a:pt x="5366" y="2568"/>
                    <a:pt x="5342" y="2568"/>
                  </a:cubicBezTo>
                  <a:cubicBezTo>
                    <a:pt x="5314" y="2568"/>
                    <a:pt x="5288" y="2578"/>
                    <a:pt x="5270" y="2601"/>
                  </a:cubicBezTo>
                  <a:cubicBezTo>
                    <a:pt x="5263" y="2612"/>
                    <a:pt x="5250" y="2620"/>
                    <a:pt x="5237" y="2620"/>
                  </a:cubicBezTo>
                  <a:cubicBezTo>
                    <a:pt x="5236" y="2620"/>
                    <a:pt x="5235" y="2620"/>
                    <a:pt x="5234" y="2620"/>
                  </a:cubicBezTo>
                  <a:cubicBezTo>
                    <a:pt x="5202" y="2620"/>
                    <a:pt x="5190" y="2585"/>
                    <a:pt x="5191" y="2558"/>
                  </a:cubicBezTo>
                  <a:cubicBezTo>
                    <a:pt x="5185" y="2530"/>
                    <a:pt x="5183" y="2501"/>
                    <a:pt x="5175" y="2475"/>
                  </a:cubicBezTo>
                  <a:cubicBezTo>
                    <a:pt x="5156" y="2433"/>
                    <a:pt x="5113" y="2405"/>
                    <a:pt x="5068" y="2396"/>
                  </a:cubicBezTo>
                  <a:cubicBezTo>
                    <a:pt x="5054" y="2411"/>
                    <a:pt x="5039" y="2424"/>
                    <a:pt x="5022" y="2424"/>
                  </a:cubicBezTo>
                  <a:cubicBezTo>
                    <a:pt x="5014" y="2424"/>
                    <a:pt x="5005" y="2421"/>
                    <a:pt x="4996" y="2413"/>
                  </a:cubicBezTo>
                  <a:cubicBezTo>
                    <a:pt x="4979" y="2398"/>
                    <a:pt x="4977" y="2371"/>
                    <a:pt x="4993" y="2355"/>
                  </a:cubicBezTo>
                  <a:cubicBezTo>
                    <a:pt x="5041" y="2303"/>
                    <a:pt x="5089" y="2250"/>
                    <a:pt x="5139" y="2198"/>
                  </a:cubicBezTo>
                  <a:lnTo>
                    <a:pt x="5139" y="2198"/>
                  </a:lnTo>
                  <a:cubicBezTo>
                    <a:pt x="5100" y="2201"/>
                    <a:pt x="5061" y="2205"/>
                    <a:pt x="5024" y="2219"/>
                  </a:cubicBezTo>
                  <a:cubicBezTo>
                    <a:pt x="5001" y="2228"/>
                    <a:pt x="4981" y="2247"/>
                    <a:pt x="4957" y="2253"/>
                  </a:cubicBezTo>
                  <a:cubicBezTo>
                    <a:pt x="4953" y="2254"/>
                    <a:pt x="4950" y="2254"/>
                    <a:pt x="4946" y="2254"/>
                  </a:cubicBezTo>
                  <a:cubicBezTo>
                    <a:pt x="4911" y="2254"/>
                    <a:pt x="4899" y="2213"/>
                    <a:pt x="4907" y="2182"/>
                  </a:cubicBezTo>
                  <a:cubicBezTo>
                    <a:pt x="4913" y="2124"/>
                    <a:pt x="4924" y="2066"/>
                    <a:pt x="4918" y="2008"/>
                  </a:cubicBezTo>
                  <a:lnTo>
                    <a:pt x="4918" y="2008"/>
                  </a:lnTo>
                  <a:cubicBezTo>
                    <a:pt x="4887" y="2062"/>
                    <a:pt x="4852" y="2122"/>
                    <a:pt x="4833" y="2179"/>
                  </a:cubicBezTo>
                  <a:cubicBezTo>
                    <a:pt x="4830" y="2204"/>
                    <a:pt x="4811" y="2227"/>
                    <a:pt x="4788" y="2227"/>
                  </a:cubicBezTo>
                  <a:cubicBezTo>
                    <a:pt x="4782" y="2227"/>
                    <a:pt x="4775" y="2226"/>
                    <a:pt x="4769" y="2222"/>
                  </a:cubicBezTo>
                  <a:cubicBezTo>
                    <a:pt x="4749" y="2212"/>
                    <a:pt x="4745" y="2189"/>
                    <a:pt x="4740" y="2169"/>
                  </a:cubicBezTo>
                  <a:cubicBezTo>
                    <a:pt x="4728" y="2130"/>
                    <a:pt x="4720" y="2088"/>
                    <a:pt x="4696" y="2054"/>
                  </a:cubicBezTo>
                  <a:cubicBezTo>
                    <a:pt x="4644" y="2087"/>
                    <a:pt x="4600" y="2131"/>
                    <a:pt x="4576" y="2188"/>
                  </a:cubicBezTo>
                  <a:cubicBezTo>
                    <a:pt x="4562" y="2212"/>
                    <a:pt x="4565" y="2247"/>
                    <a:pt x="4541" y="2265"/>
                  </a:cubicBezTo>
                  <a:cubicBezTo>
                    <a:pt x="4533" y="2270"/>
                    <a:pt x="4525" y="2272"/>
                    <a:pt x="4517" y="2272"/>
                  </a:cubicBezTo>
                  <a:cubicBezTo>
                    <a:pt x="4490" y="2272"/>
                    <a:pt x="4466" y="2244"/>
                    <a:pt x="4447" y="2228"/>
                  </a:cubicBezTo>
                  <a:cubicBezTo>
                    <a:pt x="4396" y="2187"/>
                    <a:pt x="4352" y="2134"/>
                    <a:pt x="4291" y="2110"/>
                  </a:cubicBezTo>
                  <a:cubicBezTo>
                    <a:pt x="4279" y="2106"/>
                    <a:pt x="4268" y="2105"/>
                    <a:pt x="4257" y="2105"/>
                  </a:cubicBezTo>
                  <a:cubicBezTo>
                    <a:pt x="4192" y="2105"/>
                    <a:pt x="4156" y="2169"/>
                    <a:pt x="4138" y="2231"/>
                  </a:cubicBezTo>
                  <a:cubicBezTo>
                    <a:pt x="4128" y="2259"/>
                    <a:pt x="4139" y="2308"/>
                    <a:pt x="4098" y="2311"/>
                  </a:cubicBezTo>
                  <a:cubicBezTo>
                    <a:pt x="4097" y="2311"/>
                    <a:pt x="4096" y="2311"/>
                    <a:pt x="4095" y="2311"/>
                  </a:cubicBezTo>
                  <a:cubicBezTo>
                    <a:pt x="4077" y="2311"/>
                    <a:pt x="4064" y="2296"/>
                    <a:pt x="4060" y="2279"/>
                  </a:cubicBezTo>
                  <a:cubicBezTo>
                    <a:pt x="4041" y="2238"/>
                    <a:pt x="4017" y="2198"/>
                    <a:pt x="3996" y="2159"/>
                  </a:cubicBezTo>
                  <a:cubicBezTo>
                    <a:pt x="3971" y="2119"/>
                    <a:pt x="3940" y="2067"/>
                    <a:pt x="3890" y="2058"/>
                  </a:cubicBezTo>
                  <a:lnTo>
                    <a:pt x="3890" y="2058"/>
                  </a:lnTo>
                  <a:cubicBezTo>
                    <a:pt x="3872" y="2122"/>
                    <a:pt x="3875" y="2194"/>
                    <a:pt x="3895" y="2258"/>
                  </a:cubicBezTo>
                  <a:cubicBezTo>
                    <a:pt x="3902" y="2285"/>
                    <a:pt x="3877" y="2308"/>
                    <a:pt x="3852" y="2308"/>
                  </a:cubicBezTo>
                  <a:cubicBezTo>
                    <a:pt x="3844" y="2308"/>
                    <a:pt x="3836" y="2305"/>
                    <a:pt x="3829" y="2300"/>
                  </a:cubicBezTo>
                  <a:cubicBezTo>
                    <a:pt x="3794" y="2266"/>
                    <a:pt x="3770" y="2220"/>
                    <a:pt x="3736" y="2186"/>
                  </a:cubicBezTo>
                  <a:cubicBezTo>
                    <a:pt x="3721" y="2170"/>
                    <a:pt x="3690" y="2147"/>
                    <a:pt x="3670" y="2147"/>
                  </a:cubicBezTo>
                  <a:cubicBezTo>
                    <a:pt x="3657" y="2147"/>
                    <a:pt x="3649" y="2156"/>
                    <a:pt x="3649" y="2180"/>
                  </a:cubicBezTo>
                  <a:cubicBezTo>
                    <a:pt x="3647" y="2241"/>
                    <a:pt x="3691" y="2291"/>
                    <a:pt x="3700" y="2347"/>
                  </a:cubicBezTo>
                  <a:cubicBezTo>
                    <a:pt x="3699" y="2374"/>
                    <a:pt x="3677" y="2387"/>
                    <a:pt x="3654" y="2387"/>
                  </a:cubicBezTo>
                  <a:cubicBezTo>
                    <a:pt x="3646" y="2387"/>
                    <a:pt x="3639" y="2386"/>
                    <a:pt x="3632" y="2383"/>
                  </a:cubicBezTo>
                  <a:cubicBezTo>
                    <a:pt x="3596" y="2377"/>
                    <a:pt x="3561" y="2370"/>
                    <a:pt x="3527" y="2363"/>
                  </a:cubicBezTo>
                  <a:cubicBezTo>
                    <a:pt x="3518" y="2362"/>
                    <a:pt x="3508" y="2361"/>
                    <a:pt x="3499" y="2361"/>
                  </a:cubicBezTo>
                  <a:cubicBezTo>
                    <a:pt x="3477" y="2361"/>
                    <a:pt x="3455" y="2365"/>
                    <a:pt x="3436" y="2375"/>
                  </a:cubicBezTo>
                  <a:cubicBezTo>
                    <a:pt x="3433" y="2378"/>
                    <a:pt x="3430" y="2379"/>
                    <a:pt x="3426" y="2379"/>
                  </a:cubicBezTo>
                  <a:cubicBezTo>
                    <a:pt x="3413" y="2379"/>
                    <a:pt x="3404" y="2357"/>
                    <a:pt x="3419" y="2350"/>
                  </a:cubicBezTo>
                  <a:cubicBezTo>
                    <a:pt x="3472" y="2315"/>
                    <a:pt x="3535" y="2308"/>
                    <a:pt x="3596" y="2308"/>
                  </a:cubicBezTo>
                  <a:cubicBezTo>
                    <a:pt x="3601" y="2308"/>
                    <a:pt x="3606" y="2309"/>
                    <a:pt x="3611" y="2309"/>
                  </a:cubicBezTo>
                  <a:cubicBezTo>
                    <a:pt x="3557" y="2173"/>
                    <a:pt x="3592" y="2071"/>
                    <a:pt x="3672" y="2071"/>
                  </a:cubicBezTo>
                  <a:cubicBezTo>
                    <a:pt x="3710" y="2071"/>
                    <a:pt x="3760" y="2095"/>
                    <a:pt x="3814" y="2150"/>
                  </a:cubicBezTo>
                  <a:cubicBezTo>
                    <a:pt x="3825" y="2102"/>
                    <a:pt x="3814" y="2044"/>
                    <a:pt x="3845" y="2002"/>
                  </a:cubicBezTo>
                  <a:cubicBezTo>
                    <a:pt x="3865" y="1987"/>
                    <a:pt x="3884" y="1981"/>
                    <a:pt x="3903" y="1981"/>
                  </a:cubicBezTo>
                  <a:cubicBezTo>
                    <a:pt x="3986" y="1981"/>
                    <a:pt x="4058" y="2098"/>
                    <a:pt x="4086" y="2167"/>
                  </a:cubicBezTo>
                  <a:cubicBezTo>
                    <a:pt x="4128" y="2062"/>
                    <a:pt x="4191" y="2021"/>
                    <a:pt x="4260" y="2021"/>
                  </a:cubicBezTo>
                  <a:cubicBezTo>
                    <a:pt x="4265" y="2021"/>
                    <a:pt x="4270" y="2021"/>
                    <a:pt x="4275" y="2022"/>
                  </a:cubicBezTo>
                  <a:cubicBezTo>
                    <a:pt x="4277" y="1986"/>
                    <a:pt x="4281" y="1947"/>
                    <a:pt x="4258" y="1924"/>
                  </a:cubicBezTo>
                  <a:cubicBezTo>
                    <a:pt x="4240" y="1906"/>
                    <a:pt x="4217" y="1893"/>
                    <a:pt x="4190" y="1893"/>
                  </a:cubicBezTo>
                  <a:cubicBezTo>
                    <a:pt x="4181" y="1893"/>
                    <a:pt x="4171" y="1895"/>
                    <a:pt x="4162" y="1895"/>
                  </a:cubicBezTo>
                  <a:cubicBezTo>
                    <a:pt x="4151" y="1895"/>
                    <a:pt x="4141" y="1893"/>
                    <a:pt x="4133" y="1886"/>
                  </a:cubicBezTo>
                  <a:cubicBezTo>
                    <a:pt x="4098" y="1860"/>
                    <a:pt x="4133" y="1827"/>
                    <a:pt x="4149" y="1802"/>
                  </a:cubicBezTo>
                  <a:cubicBezTo>
                    <a:pt x="4170" y="1765"/>
                    <a:pt x="4197" y="1721"/>
                    <a:pt x="4190" y="1676"/>
                  </a:cubicBezTo>
                  <a:lnTo>
                    <a:pt x="4190" y="1676"/>
                  </a:lnTo>
                  <a:cubicBezTo>
                    <a:pt x="4156" y="1688"/>
                    <a:pt x="4124" y="1704"/>
                    <a:pt x="4092" y="1720"/>
                  </a:cubicBezTo>
                  <a:cubicBezTo>
                    <a:pt x="4057" y="1737"/>
                    <a:pt x="4031" y="1769"/>
                    <a:pt x="3993" y="1780"/>
                  </a:cubicBezTo>
                  <a:cubicBezTo>
                    <a:pt x="3991" y="1781"/>
                    <a:pt x="3989" y="1781"/>
                    <a:pt x="3987" y="1781"/>
                  </a:cubicBezTo>
                  <a:cubicBezTo>
                    <a:pt x="3962" y="1781"/>
                    <a:pt x="3955" y="1757"/>
                    <a:pt x="3952" y="1734"/>
                  </a:cubicBezTo>
                  <a:cubicBezTo>
                    <a:pt x="3926" y="1652"/>
                    <a:pt x="3878" y="1569"/>
                    <a:pt x="3795" y="1537"/>
                  </a:cubicBezTo>
                  <a:lnTo>
                    <a:pt x="3795" y="1537"/>
                  </a:lnTo>
                  <a:cubicBezTo>
                    <a:pt x="3800" y="1591"/>
                    <a:pt x="3804" y="1645"/>
                    <a:pt x="3823" y="1697"/>
                  </a:cubicBezTo>
                  <a:cubicBezTo>
                    <a:pt x="3828" y="1716"/>
                    <a:pt x="3843" y="1730"/>
                    <a:pt x="3847" y="1749"/>
                  </a:cubicBezTo>
                  <a:cubicBezTo>
                    <a:pt x="3852" y="1772"/>
                    <a:pt x="3831" y="1794"/>
                    <a:pt x="3808" y="1794"/>
                  </a:cubicBezTo>
                  <a:cubicBezTo>
                    <a:pt x="3803" y="1794"/>
                    <a:pt x="3798" y="1793"/>
                    <a:pt x="3792" y="1790"/>
                  </a:cubicBezTo>
                  <a:cubicBezTo>
                    <a:pt x="3753" y="1762"/>
                    <a:pt x="3715" y="1727"/>
                    <a:pt x="3664" y="1726"/>
                  </a:cubicBezTo>
                  <a:cubicBezTo>
                    <a:pt x="3600" y="1730"/>
                    <a:pt x="3552" y="1784"/>
                    <a:pt x="3528" y="1840"/>
                  </a:cubicBezTo>
                  <a:cubicBezTo>
                    <a:pt x="3516" y="1872"/>
                    <a:pt x="3503" y="1917"/>
                    <a:pt x="3465" y="1917"/>
                  </a:cubicBezTo>
                  <a:cubicBezTo>
                    <a:pt x="3462" y="1917"/>
                    <a:pt x="3459" y="1916"/>
                    <a:pt x="3455" y="1916"/>
                  </a:cubicBezTo>
                  <a:cubicBezTo>
                    <a:pt x="3413" y="1903"/>
                    <a:pt x="3381" y="1869"/>
                    <a:pt x="3343" y="1848"/>
                  </a:cubicBezTo>
                  <a:cubicBezTo>
                    <a:pt x="3310" y="1826"/>
                    <a:pt x="3273" y="1815"/>
                    <a:pt x="3234" y="1815"/>
                  </a:cubicBezTo>
                  <a:cubicBezTo>
                    <a:pt x="3221" y="1815"/>
                    <a:pt x="3207" y="1816"/>
                    <a:pt x="3194" y="1819"/>
                  </a:cubicBezTo>
                  <a:cubicBezTo>
                    <a:pt x="3192" y="1821"/>
                    <a:pt x="3190" y="1822"/>
                    <a:pt x="3188" y="1824"/>
                  </a:cubicBezTo>
                  <a:cubicBezTo>
                    <a:pt x="3181" y="1828"/>
                    <a:pt x="3175" y="1829"/>
                    <a:pt x="3169" y="1829"/>
                  </a:cubicBezTo>
                  <a:cubicBezTo>
                    <a:pt x="3149" y="1829"/>
                    <a:pt x="3137" y="1811"/>
                    <a:pt x="3125" y="1792"/>
                  </a:cubicBezTo>
                  <a:cubicBezTo>
                    <a:pt x="3043" y="1700"/>
                    <a:pt x="2987" y="1672"/>
                    <a:pt x="2946" y="1672"/>
                  </a:cubicBezTo>
                  <a:cubicBezTo>
                    <a:pt x="2879" y="1672"/>
                    <a:pt x="2851" y="1747"/>
                    <a:pt x="2807" y="1747"/>
                  </a:cubicBezTo>
                  <a:cubicBezTo>
                    <a:pt x="2798" y="1747"/>
                    <a:pt x="2789" y="1744"/>
                    <a:pt x="2779" y="1737"/>
                  </a:cubicBezTo>
                  <a:cubicBezTo>
                    <a:pt x="2753" y="1705"/>
                    <a:pt x="2734" y="1634"/>
                    <a:pt x="2690" y="1634"/>
                  </a:cubicBezTo>
                  <a:cubicBezTo>
                    <a:pt x="2682" y="1634"/>
                    <a:pt x="2672" y="1637"/>
                    <a:pt x="2661" y="1644"/>
                  </a:cubicBezTo>
                  <a:cubicBezTo>
                    <a:pt x="2654" y="1646"/>
                    <a:pt x="2647" y="1648"/>
                    <a:pt x="2640" y="1648"/>
                  </a:cubicBezTo>
                  <a:cubicBezTo>
                    <a:pt x="2628" y="1648"/>
                    <a:pt x="2616" y="1643"/>
                    <a:pt x="2605" y="1635"/>
                  </a:cubicBezTo>
                  <a:cubicBezTo>
                    <a:pt x="2584" y="1620"/>
                    <a:pt x="2582" y="1590"/>
                    <a:pt x="2579" y="1569"/>
                  </a:cubicBezTo>
                  <a:cubicBezTo>
                    <a:pt x="2568" y="1519"/>
                    <a:pt x="2557" y="1464"/>
                    <a:pt x="2521" y="1423"/>
                  </a:cubicBezTo>
                  <a:cubicBezTo>
                    <a:pt x="2480" y="1475"/>
                    <a:pt x="2447" y="1536"/>
                    <a:pt x="2441" y="1602"/>
                  </a:cubicBezTo>
                  <a:cubicBezTo>
                    <a:pt x="2438" y="1616"/>
                    <a:pt x="2437" y="1634"/>
                    <a:pt x="2424" y="1644"/>
                  </a:cubicBezTo>
                  <a:cubicBezTo>
                    <a:pt x="2417" y="1650"/>
                    <a:pt x="2409" y="1652"/>
                    <a:pt x="2402" y="1652"/>
                  </a:cubicBezTo>
                  <a:cubicBezTo>
                    <a:pt x="2385" y="1652"/>
                    <a:pt x="2370" y="1638"/>
                    <a:pt x="2361" y="1623"/>
                  </a:cubicBezTo>
                  <a:cubicBezTo>
                    <a:pt x="2316" y="1581"/>
                    <a:pt x="2266" y="1514"/>
                    <a:pt x="2200" y="1514"/>
                  </a:cubicBezTo>
                  <a:cubicBezTo>
                    <a:pt x="2194" y="1514"/>
                    <a:pt x="2187" y="1514"/>
                    <a:pt x="2180" y="1516"/>
                  </a:cubicBezTo>
                  <a:cubicBezTo>
                    <a:pt x="2199" y="1562"/>
                    <a:pt x="2229" y="1598"/>
                    <a:pt x="2261" y="1636"/>
                  </a:cubicBezTo>
                  <a:cubicBezTo>
                    <a:pt x="2288" y="1660"/>
                    <a:pt x="2280" y="1711"/>
                    <a:pt x="2240" y="1712"/>
                  </a:cubicBezTo>
                  <a:cubicBezTo>
                    <a:pt x="2213" y="1710"/>
                    <a:pt x="2186" y="1699"/>
                    <a:pt x="2159" y="1699"/>
                  </a:cubicBezTo>
                  <a:cubicBezTo>
                    <a:pt x="2153" y="1699"/>
                    <a:pt x="2148" y="1699"/>
                    <a:pt x="2142" y="1700"/>
                  </a:cubicBezTo>
                  <a:cubicBezTo>
                    <a:pt x="2102" y="1707"/>
                    <a:pt x="2074" y="1747"/>
                    <a:pt x="2079" y="1787"/>
                  </a:cubicBezTo>
                  <a:cubicBezTo>
                    <a:pt x="2111" y="1896"/>
                    <a:pt x="1961" y="1830"/>
                    <a:pt x="1911" y="1878"/>
                  </a:cubicBezTo>
                  <a:cubicBezTo>
                    <a:pt x="1899" y="1886"/>
                    <a:pt x="1887" y="1897"/>
                    <a:pt x="1878" y="1907"/>
                  </a:cubicBezTo>
                  <a:cubicBezTo>
                    <a:pt x="1923" y="1926"/>
                    <a:pt x="1965" y="1956"/>
                    <a:pt x="2000" y="1989"/>
                  </a:cubicBezTo>
                  <a:cubicBezTo>
                    <a:pt x="2021" y="2008"/>
                    <a:pt x="2039" y="2029"/>
                    <a:pt x="2058" y="2048"/>
                  </a:cubicBezTo>
                  <a:cubicBezTo>
                    <a:pt x="2068" y="2058"/>
                    <a:pt x="2068" y="2072"/>
                    <a:pt x="2058" y="2082"/>
                  </a:cubicBezTo>
                  <a:cubicBezTo>
                    <a:pt x="2054" y="2086"/>
                    <a:pt x="2048" y="2088"/>
                    <a:pt x="2042" y="2088"/>
                  </a:cubicBezTo>
                  <a:cubicBezTo>
                    <a:pt x="2037" y="2088"/>
                    <a:pt x="2031" y="2086"/>
                    <a:pt x="2026" y="2082"/>
                  </a:cubicBezTo>
                  <a:cubicBezTo>
                    <a:pt x="1962" y="2030"/>
                    <a:pt x="1896" y="1962"/>
                    <a:pt x="1809" y="1962"/>
                  </a:cubicBezTo>
                  <a:cubicBezTo>
                    <a:pt x="1804" y="1962"/>
                    <a:pt x="1799" y="1963"/>
                    <a:pt x="1794" y="1963"/>
                  </a:cubicBezTo>
                  <a:cubicBezTo>
                    <a:pt x="1786" y="1964"/>
                    <a:pt x="1778" y="1965"/>
                    <a:pt x="1771" y="1965"/>
                  </a:cubicBezTo>
                  <a:cubicBezTo>
                    <a:pt x="1750" y="1965"/>
                    <a:pt x="1729" y="1959"/>
                    <a:pt x="1718" y="1940"/>
                  </a:cubicBezTo>
                  <a:cubicBezTo>
                    <a:pt x="1699" y="1905"/>
                    <a:pt x="1693" y="1860"/>
                    <a:pt x="1659" y="1836"/>
                  </a:cubicBezTo>
                  <a:cubicBezTo>
                    <a:pt x="1649" y="1828"/>
                    <a:pt x="1638" y="1825"/>
                    <a:pt x="1627" y="1825"/>
                  </a:cubicBezTo>
                  <a:cubicBezTo>
                    <a:pt x="1614" y="1825"/>
                    <a:pt x="1600" y="1828"/>
                    <a:pt x="1587" y="1828"/>
                  </a:cubicBezTo>
                  <a:cubicBezTo>
                    <a:pt x="1580" y="1828"/>
                    <a:pt x="1574" y="1828"/>
                    <a:pt x="1568" y="1825"/>
                  </a:cubicBezTo>
                  <a:cubicBezTo>
                    <a:pt x="1540" y="1813"/>
                    <a:pt x="1539" y="1780"/>
                    <a:pt x="1558" y="1760"/>
                  </a:cubicBezTo>
                  <a:cubicBezTo>
                    <a:pt x="1581" y="1717"/>
                    <a:pt x="1602" y="1670"/>
                    <a:pt x="1609" y="1622"/>
                  </a:cubicBezTo>
                  <a:lnTo>
                    <a:pt x="1609" y="1622"/>
                  </a:lnTo>
                  <a:cubicBezTo>
                    <a:pt x="1568" y="1639"/>
                    <a:pt x="1538" y="1666"/>
                    <a:pt x="1505" y="1691"/>
                  </a:cubicBezTo>
                  <a:cubicBezTo>
                    <a:pt x="1495" y="1698"/>
                    <a:pt x="1485" y="1701"/>
                    <a:pt x="1476" y="1701"/>
                  </a:cubicBezTo>
                  <a:cubicBezTo>
                    <a:pt x="1448" y="1701"/>
                    <a:pt x="1426" y="1670"/>
                    <a:pt x="1416" y="1641"/>
                  </a:cubicBezTo>
                  <a:cubicBezTo>
                    <a:pt x="1402" y="1612"/>
                    <a:pt x="1385" y="1584"/>
                    <a:pt x="1362" y="1561"/>
                  </a:cubicBezTo>
                  <a:cubicBezTo>
                    <a:pt x="1351" y="1595"/>
                    <a:pt x="1339" y="1633"/>
                    <a:pt x="1344" y="1671"/>
                  </a:cubicBezTo>
                  <a:cubicBezTo>
                    <a:pt x="1353" y="1686"/>
                    <a:pt x="1340" y="1699"/>
                    <a:pt x="1327" y="1699"/>
                  </a:cubicBezTo>
                  <a:cubicBezTo>
                    <a:pt x="1320" y="1699"/>
                    <a:pt x="1314" y="1696"/>
                    <a:pt x="1310" y="1688"/>
                  </a:cubicBezTo>
                  <a:cubicBezTo>
                    <a:pt x="1296" y="1643"/>
                    <a:pt x="1301" y="1592"/>
                    <a:pt x="1300" y="1546"/>
                  </a:cubicBezTo>
                  <a:cubicBezTo>
                    <a:pt x="1301" y="1519"/>
                    <a:pt x="1303" y="1487"/>
                    <a:pt x="1329" y="1473"/>
                  </a:cubicBezTo>
                  <a:cubicBezTo>
                    <a:pt x="1338" y="1469"/>
                    <a:pt x="1347" y="1468"/>
                    <a:pt x="1354" y="1468"/>
                  </a:cubicBezTo>
                  <a:cubicBezTo>
                    <a:pt x="1420" y="1468"/>
                    <a:pt x="1449" y="1580"/>
                    <a:pt x="1476" y="1628"/>
                  </a:cubicBezTo>
                  <a:cubicBezTo>
                    <a:pt x="1508" y="1595"/>
                    <a:pt x="1548" y="1573"/>
                    <a:pt x="1587" y="1551"/>
                  </a:cubicBezTo>
                  <a:cubicBezTo>
                    <a:pt x="1602" y="1542"/>
                    <a:pt x="1619" y="1530"/>
                    <a:pt x="1638" y="1530"/>
                  </a:cubicBezTo>
                  <a:cubicBezTo>
                    <a:pt x="1643" y="1530"/>
                    <a:pt x="1649" y="1531"/>
                    <a:pt x="1655" y="1533"/>
                  </a:cubicBezTo>
                  <a:cubicBezTo>
                    <a:pt x="1725" y="1574"/>
                    <a:pt x="1652" y="1693"/>
                    <a:pt x="1634" y="1750"/>
                  </a:cubicBezTo>
                  <a:cubicBezTo>
                    <a:pt x="1711" y="1753"/>
                    <a:pt x="1761" y="1819"/>
                    <a:pt x="1788" y="1885"/>
                  </a:cubicBezTo>
                  <a:cubicBezTo>
                    <a:pt x="1803" y="1886"/>
                    <a:pt x="1817" y="1890"/>
                    <a:pt x="1831" y="1893"/>
                  </a:cubicBezTo>
                  <a:cubicBezTo>
                    <a:pt x="1862" y="1819"/>
                    <a:pt x="1941" y="1772"/>
                    <a:pt x="2021" y="1772"/>
                  </a:cubicBezTo>
                  <a:cubicBezTo>
                    <a:pt x="2040" y="1697"/>
                    <a:pt x="2108" y="1645"/>
                    <a:pt x="2183" y="1641"/>
                  </a:cubicBezTo>
                  <a:cubicBezTo>
                    <a:pt x="2159" y="1586"/>
                    <a:pt x="2078" y="1528"/>
                    <a:pt x="2125" y="1468"/>
                  </a:cubicBezTo>
                  <a:cubicBezTo>
                    <a:pt x="2148" y="1449"/>
                    <a:pt x="2172" y="1442"/>
                    <a:pt x="2196" y="1442"/>
                  </a:cubicBezTo>
                  <a:cubicBezTo>
                    <a:pt x="2263" y="1442"/>
                    <a:pt x="2332" y="1502"/>
                    <a:pt x="2376" y="1547"/>
                  </a:cubicBezTo>
                  <a:cubicBezTo>
                    <a:pt x="2422" y="1401"/>
                    <a:pt x="2474" y="1331"/>
                    <a:pt x="2523" y="1331"/>
                  </a:cubicBezTo>
                  <a:cubicBezTo>
                    <a:pt x="2576" y="1331"/>
                    <a:pt x="2626" y="1413"/>
                    <a:pt x="2661" y="1568"/>
                  </a:cubicBezTo>
                  <a:cubicBezTo>
                    <a:pt x="2666" y="1567"/>
                    <a:pt x="2671" y="1567"/>
                    <a:pt x="2676" y="1567"/>
                  </a:cubicBezTo>
                  <a:cubicBezTo>
                    <a:pt x="2734" y="1567"/>
                    <a:pt x="2774" y="1617"/>
                    <a:pt x="2808" y="1660"/>
                  </a:cubicBezTo>
                  <a:cubicBezTo>
                    <a:pt x="2848" y="1618"/>
                    <a:pt x="2900" y="1599"/>
                    <a:pt x="2952" y="1599"/>
                  </a:cubicBezTo>
                  <a:cubicBezTo>
                    <a:pt x="3025" y="1599"/>
                    <a:pt x="3099" y="1635"/>
                    <a:pt x="3142" y="1698"/>
                  </a:cubicBezTo>
                  <a:cubicBezTo>
                    <a:pt x="3154" y="1717"/>
                    <a:pt x="3182" y="1741"/>
                    <a:pt x="3197" y="1766"/>
                  </a:cubicBezTo>
                  <a:cubicBezTo>
                    <a:pt x="3223" y="1753"/>
                    <a:pt x="3250" y="1747"/>
                    <a:pt x="3278" y="1747"/>
                  </a:cubicBezTo>
                  <a:cubicBezTo>
                    <a:pt x="3340" y="1747"/>
                    <a:pt x="3401" y="1776"/>
                    <a:pt x="3451" y="1814"/>
                  </a:cubicBezTo>
                  <a:cubicBezTo>
                    <a:pt x="3469" y="1767"/>
                    <a:pt x="3500" y="1721"/>
                    <a:pt x="3541" y="1689"/>
                  </a:cubicBezTo>
                  <a:cubicBezTo>
                    <a:pt x="3521" y="1675"/>
                    <a:pt x="3501" y="1663"/>
                    <a:pt x="3477" y="1658"/>
                  </a:cubicBezTo>
                  <a:cubicBezTo>
                    <a:pt x="3453" y="1655"/>
                    <a:pt x="3423" y="1650"/>
                    <a:pt x="3415" y="1622"/>
                  </a:cubicBezTo>
                  <a:cubicBezTo>
                    <a:pt x="3408" y="1599"/>
                    <a:pt x="3424" y="1580"/>
                    <a:pt x="3440" y="1565"/>
                  </a:cubicBezTo>
                  <a:cubicBezTo>
                    <a:pt x="3471" y="1531"/>
                    <a:pt x="3499" y="1499"/>
                    <a:pt x="3512" y="1455"/>
                  </a:cubicBezTo>
                  <a:lnTo>
                    <a:pt x="3512" y="1455"/>
                  </a:lnTo>
                  <a:cubicBezTo>
                    <a:pt x="3461" y="1472"/>
                    <a:pt x="3417" y="1500"/>
                    <a:pt x="3375" y="1529"/>
                  </a:cubicBezTo>
                  <a:cubicBezTo>
                    <a:pt x="3367" y="1534"/>
                    <a:pt x="3359" y="1536"/>
                    <a:pt x="3351" y="1536"/>
                  </a:cubicBezTo>
                  <a:cubicBezTo>
                    <a:pt x="3329" y="1536"/>
                    <a:pt x="3310" y="1519"/>
                    <a:pt x="3305" y="1494"/>
                  </a:cubicBezTo>
                  <a:cubicBezTo>
                    <a:pt x="3278" y="1431"/>
                    <a:pt x="3244" y="1368"/>
                    <a:pt x="3186" y="1328"/>
                  </a:cubicBezTo>
                  <a:lnTo>
                    <a:pt x="3186" y="1328"/>
                  </a:lnTo>
                  <a:cubicBezTo>
                    <a:pt x="3186" y="1381"/>
                    <a:pt x="3178" y="1437"/>
                    <a:pt x="3187" y="1490"/>
                  </a:cubicBezTo>
                  <a:cubicBezTo>
                    <a:pt x="3195" y="1498"/>
                    <a:pt x="3198" y="1509"/>
                    <a:pt x="3195" y="1520"/>
                  </a:cubicBezTo>
                  <a:cubicBezTo>
                    <a:pt x="3195" y="1520"/>
                    <a:pt x="3196" y="1521"/>
                    <a:pt x="3196" y="1521"/>
                  </a:cubicBezTo>
                  <a:cubicBezTo>
                    <a:pt x="3201" y="1534"/>
                    <a:pt x="3194" y="1541"/>
                    <a:pt x="3186" y="1541"/>
                  </a:cubicBezTo>
                  <a:cubicBezTo>
                    <a:pt x="3184" y="1541"/>
                    <a:pt x="3181" y="1541"/>
                    <a:pt x="3179" y="1540"/>
                  </a:cubicBezTo>
                  <a:cubicBezTo>
                    <a:pt x="3175" y="1542"/>
                    <a:pt x="3169" y="1543"/>
                    <a:pt x="3164" y="1543"/>
                  </a:cubicBezTo>
                  <a:cubicBezTo>
                    <a:pt x="3160" y="1543"/>
                    <a:pt x="3156" y="1542"/>
                    <a:pt x="3153" y="1541"/>
                  </a:cubicBezTo>
                  <a:cubicBezTo>
                    <a:pt x="3103" y="1522"/>
                    <a:pt x="3054" y="1498"/>
                    <a:pt x="3000" y="1496"/>
                  </a:cubicBezTo>
                  <a:cubicBezTo>
                    <a:pt x="2995" y="1495"/>
                    <a:pt x="2989" y="1495"/>
                    <a:pt x="2983" y="1495"/>
                  </a:cubicBezTo>
                  <a:cubicBezTo>
                    <a:pt x="2975" y="1495"/>
                    <a:pt x="2968" y="1495"/>
                    <a:pt x="2961" y="1495"/>
                  </a:cubicBezTo>
                  <a:cubicBezTo>
                    <a:pt x="2950" y="1495"/>
                    <a:pt x="2938" y="1494"/>
                    <a:pt x="2928" y="1490"/>
                  </a:cubicBezTo>
                  <a:cubicBezTo>
                    <a:pt x="2874" y="1467"/>
                    <a:pt x="2905" y="1404"/>
                    <a:pt x="2906" y="1360"/>
                  </a:cubicBezTo>
                  <a:cubicBezTo>
                    <a:pt x="2915" y="1278"/>
                    <a:pt x="2866" y="1202"/>
                    <a:pt x="2778" y="1201"/>
                  </a:cubicBezTo>
                  <a:cubicBezTo>
                    <a:pt x="2773" y="1200"/>
                    <a:pt x="2768" y="1199"/>
                    <a:pt x="2763" y="1199"/>
                  </a:cubicBezTo>
                  <a:cubicBezTo>
                    <a:pt x="2741" y="1199"/>
                    <a:pt x="2714" y="1206"/>
                    <a:pt x="2691" y="1206"/>
                  </a:cubicBezTo>
                  <a:cubicBezTo>
                    <a:pt x="2668" y="1206"/>
                    <a:pt x="2648" y="1199"/>
                    <a:pt x="2639" y="1172"/>
                  </a:cubicBezTo>
                  <a:cubicBezTo>
                    <a:pt x="2629" y="1106"/>
                    <a:pt x="2721" y="1073"/>
                    <a:pt x="2745" y="1018"/>
                  </a:cubicBezTo>
                  <a:cubicBezTo>
                    <a:pt x="2751" y="1005"/>
                    <a:pt x="2733" y="1000"/>
                    <a:pt x="2724" y="996"/>
                  </a:cubicBezTo>
                  <a:cubicBezTo>
                    <a:pt x="2711" y="991"/>
                    <a:pt x="2698" y="989"/>
                    <a:pt x="2685" y="989"/>
                  </a:cubicBezTo>
                  <a:cubicBezTo>
                    <a:pt x="2647" y="989"/>
                    <a:pt x="2610" y="1004"/>
                    <a:pt x="2574" y="1013"/>
                  </a:cubicBezTo>
                  <a:cubicBezTo>
                    <a:pt x="2572" y="1013"/>
                    <a:pt x="2570" y="1013"/>
                    <a:pt x="2567" y="1013"/>
                  </a:cubicBezTo>
                  <a:cubicBezTo>
                    <a:pt x="2545" y="1013"/>
                    <a:pt x="2525" y="994"/>
                    <a:pt x="2525" y="970"/>
                  </a:cubicBezTo>
                  <a:cubicBezTo>
                    <a:pt x="2535" y="917"/>
                    <a:pt x="2575" y="869"/>
                    <a:pt x="2567" y="812"/>
                  </a:cubicBezTo>
                  <a:lnTo>
                    <a:pt x="2567" y="812"/>
                  </a:lnTo>
                  <a:cubicBezTo>
                    <a:pt x="2522" y="828"/>
                    <a:pt x="2485" y="855"/>
                    <a:pt x="2453" y="890"/>
                  </a:cubicBezTo>
                  <a:cubicBezTo>
                    <a:pt x="2437" y="908"/>
                    <a:pt x="2412" y="936"/>
                    <a:pt x="2387" y="936"/>
                  </a:cubicBezTo>
                  <a:cubicBezTo>
                    <a:pt x="2377" y="936"/>
                    <a:pt x="2368" y="932"/>
                    <a:pt x="2360" y="922"/>
                  </a:cubicBezTo>
                  <a:cubicBezTo>
                    <a:pt x="2332" y="862"/>
                    <a:pt x="2316" y="798"/>
                    <a:pt x="2274" y="748"/>
                  </a:cubicBezTo>
                  <a:cubicBezTo>
                    <a:pt x="2248" y="806"/>
                    <a:pt x="2234" y="862"/>
                    <a:pt x="2227" y="923"/>
                  </a:cubicBezTo>
                  <a:cubicBezTo>
                    <a:pt x="2246" y="949"/>
                    <a:pt x="2277" y="988"/>
                    <a:pt x="2243" y="1016"/>
                  </a:cubicBezTo>
                  <a:cubicBezTo>
                    <a:pt x="2237" y="1020"/>
                    <a:pt x="2228" y="1023"/>
                    <a:pt x="2220" y="1023"/>
                  </a:cubicBezTo>
                  <a:cubicBezTo>
                    <a:pt x="2209" y="1023"/>
                    <a:pt x="2197" y="1018"/>
                    <a:pt x="2190" y="1008"/>
                  </a:cubicBezTo>
                  <a:cubicBezTo>
                    <a:pt x="2162" y="975"/>
                    <a:pt x="2149" y="932"/>
                    <a:pt x="2117" y="902"/>
                  </a:cubicBezTo>
                  <a:cubicBezTo>
                    <a:pt x="2070" y="861"/>
                    <a:pt x="2000" y="846"/>
                    <a:pt x="1941" y="844"/>
                  </a:cubicBezTo>
                  <a:cubicBezTo>
                    <a:pt x="1927" y="846"/>
                    <a:pt x="1912" y="851"/>
                    <a:pt x="1899" y="851"/>
                  </a:cubicBezTo>
                  <a:cubicBezTo>
                    <a:pt x="1888" y="851"/>
                    <a:pt x="1878" y="848"/>
                    <a:pt x="1870" y="839"/>
                  </a:cubicBezTo>
                  <a:cubicBezTo>
                    <a:pt x="1830" y="793"/>
                    <a:pt x="1887" y="700"/>
                    <a:pt x="1819" y="672"/>
                  </a:cubicBezTo>
                  <a:cubicBezTo>
                    <a:pt x="1813" y="670"/>
                    <a:pt x="1807" y="670"/>
                    <a:pt x="1801" y="670"/>
                  </a:cubicBezTo>
                  <a:cubicBezTo>
                    <a:pt x="1786" y="670"/>
                    <a:pt x="1771" y="673"/>
                    <a:pt x="1756" y="673"/>
                  </a:cubicBezTo>
                  <a:cubicBezTo>
                    <a:pt x="1742" y="673"/>
                    <a:pt x="1729" y="670"/>
                    <a:pt x="1719" y="655"/>
                  </a:cubicBezTo>
                  <a:cubicBezTo>
                    <a:pt x="1705" y="639"/>
                    <a:pt x="1710" y="617"/>
                    <a:pt x="1714" y="598"/>
                  </a:cubicBezTo>
                  <a:cubicBezTo>
                    <a:pt x="1725" y="533"/>
                    <a:pt x="1749" y="461"/>
                    <a:pt x="1724" y="398"/>
                  </a:cubicBezTo>
                  <a:lnTo>
                    <a:pt x="1724" y="398"/>
                  </a:lnTo>
                  <a:cubicBezTo>
                    <a:pt x="1657" y="424"/>
                    <a:pt x="1622" y="486"/>
                    <a:pt x="1591" y="547"/>
                  </a:cubicBezTo>
                  <a:cubicBezTo>
                    <a:pt x="1580" y="555"/>
                    <a:pt x="1571" y="559"/>
                    <a:pt x="1562" y="559"/>
                  </a:cubicBezTo>
                  <a:cubicBezTo>
                    <a:pt x="1519" y="559"/>
                    <a:pt x="1491" y="479"/>
                    <a:pt x="1462" y="452"/>
                  </a:cubicBezTo>
                  <a:cubicBezTo>
                    <a:pt x="1431" y="416"/>
                    <a:pt x="1390" y="388"/>
                    <a:pt x="1344" y="381"/>
                  </a:cubicBezTo>
                  <a:lnTo>
                    <a:pt x="1344" y="381"/>
                  </a:lnTo>
                  <a:cubicBezTo>
                    <a:pt x="1352" y="434"/>
                    <a:pt x="1370" y="480"/>
                    <a:pt x="1400" y="523"/>
                  </a:cubicBezTo>
                  <a:cubicBezTo>
                    <a:pt x="1422" y="548"/>
                    <a:pt x="1406" y="590"/>
                    <a:pt x="1372" y="593"/>
                  </a:cubicBezTo>
                  <a:cubicBezTo>
                    <a:pt x="1369" y="594"/>
                    <a:pt x="1365" y="594"/>
                    <a:pt x="1362" y="594"/>
                  </a:cubicBezTo>
                  <a:cubicBezTo>
                    <a:pt x="1350" y="594"/>
                    <a:pt x="1338" y="592"/>
                    <a:pt x="1327" y="591"/>
                  </a:cubicBezTo>
                  <a:cubicBezTo>
                    <a:pt x="1300" y="588"/>
                    <a:pt x="1272" y="584"/>
                    <a:pt x="1245" y="584"/>
                  </a:cubicBezTo>
                  <a:cubicBezTo>
                    <a:pt x="1205" y="584"/>
                    <a:pt x="1166" y="592"/>
                    <a:pt x="1132" y="617"/>
                  </a:cubicBezTo>
                  <a:cubicBezTo>
                    <a:pt x="1121" y="624"/>
                    <a:pt x="1109" y="633"/>
                    <a:pt x="1098" y="643"/>
                  </a:cubicBezTo>
                  <a:cubicBezTo>
                    <a:pt x="1112" y="664"/>
                    <a:pt x="1121" y="687"/>
                    <a:pt x="1128" y="711"/>
                  </a:cubicBezTo>
                  <a:cubicBezTo>
                    <a:pt x="1130" y="722"/>
                    <a:pt x="1133" y="735"/>
                    <a:pt x="1135" y="748"/>
                  </a:cubicBezTo>
                  <a:cubicBezTo>
                    <a:pt x="1136" y="748"/>
                    <a:pt x="1138" y="748"/>
                    <a:pt x="1139" y="748"/>
                  </a:cubicBezTo>
                  <a:cubicBezTo>
                    <a:pt x="1196" y="748"/>
                    <a:pt x="1255" y="770"/>
                    <a:pt x="1301" y="800"/>
                  </a:cubicBezTo>
                  <a:cubicBezTo>
                    <a:pt x="1303" y="752"/>
                    <a:pt x="1299" y="701"/>
                    <a:pt x="1307" y="652"/>
                  </a:cubicBezTo>
                  <a:cubicBezTo>
                    <a:pt x="1314" y="639"/>
                    <a:pt x="1325" y="634"/>
                    <a:pt x="1338" y="634"/>
                  </a:cubicBezTo>
                  <a:cubicBezTo>
                    <a:pt x="1353" y="634"/>
                    <a:pt x="1369" y="640"/>
                    <a:pt x="1380" y="648"/>
                  </a:cubicBezTo>
                  <a:cubicBezTo>
                    <a:pt x="1444" y="687"/>
                    <a:pt x="1481" y="755"/>
                    <a:pt x="1508" y="822"/>
                  </a:cubicBezTo>
                  <a:cubicBezTo>
                    <a:pt x="1547" y="798"/>
                    <a:pt x="1593" y="794"/>
                    <a:pt x="1635" y="776"/>
                  </a:cubicBezTo>
                  <a:cubicBezTo>
                    <a:pt x="1645" y="771"/>
                    <a:pt x="1655" y="765"/>
                    <a:pt x="1668" y="765"/>
                  </a:cubicBezTo>
                  <a:cubicBezTo>
                    <a:pt x="1741" y="779"/>
                    <a:pt x="1712" y="880"/>
                    <a:pt x="1697" y="930"/>
                  </a:cubicBezTo>
                  <a:cubicBezTo>
                    <a:pt x="1702" y="929"/>
                    <a:pt x="1706" y="929"/>
                    <a:pt x="1711" y="929"/>
                  </a:cubicBezTo>
                  <a:cubicBezTo>
                    <a:pt x="1806" y="929"/>
                    <a:pt x="1894" y="1000"/>
                    <a:pt x="1890" y="1100"/>
                  </a:cubicBezTo>
                  <a:cubicBezTo>
                    <a:pt x="1886" y="1143"/>
                    <a:pt x="1891" y="1238"/>
                    <a:pt x="1833" y="1238"/>
                  </a:cubicBezTo>
                  <a:cubicBezTo>
                    <a:pt x="1830" y="1238"/>
                    <a:pt x="1827" y="1238"/>
                    <a:pt x="1824" y="1237"/>
                  </a:cubicBezTo>
                  <a:cubicBezTo>
                    <a:pt x="1762" y="1213"/>
                    <a:pt x="1820" y="1124"/>
                    <a:pt x="1810" y="1076"/>
                  </a:cubicBezTo>
                  <a:cubicBezTo>
                    <a:pt x="1812" y="1028"/>
                    <a:pt x="1768" y="998"/>
                    <a:pt x="1725" y="998"/>
                  </a:cubicBezTo>
                  <a:cubicBezTo>
                    <a:pt x="1719" y="998"/>
                    <a:pt x="1713" y="999"/>
                    <a:pt x="1707" y="1000"/>
                  </a:cubicBezTo>
                  <a:cubicBezTo>
                    <a:pt x="1688" y="1003"/>
                    <a:pt x="1665" y="1010"/>
                    <a:pt x="1645" y="1010"/>
                  </a:cubicBezTo>
                  <a:cubicBezTo>
                    <a:pt x="1624" y="1010"/>
                    <a:pt x="1607" y="1002"/>
                    <a:pt x="1601" y="972"/>
                  </a:cubicBezTo>
                  <a:cubicBezTo>
                    <a:pt x="1606" y="916"/>
                    <a:pt x="1651" y="867"/>
                    <a:pt x="1648" y="809"/>
                  </a:cubicBezTo>
                  <a:lnTo>
                    <a:pt x="1644" y="809"/>
                  </a:lnTo>
                  <a:cubicBezTo>
                    <a:pt x="1591" y="809"/>
                    <a:pt x="1552" y="855"/>
                    <a:pt x="1515" y="888"/>
                  </a:cubicBezTo>
                  <a:cubicBezTo>
                    <a:pt x="1506" y="892"/>
                    <a:pt x="1498" y="894"/>
                    <a:pt x="1491" y="894"/>
                  </a:cubicBezTo>
                  <a:cubicBezTo>
                    <a:pt x="1441" y="894"/>
                    <a:pt x="1432" y="796"/>
                    <a:pt x="1408" y="759"/>
                  </a:cubicBezTo>
                  <a:cubicBezTo>
                    <a:pt x="1394" y="733"/>
                    <a:pt x="1374" y="708"/>
                    <a:pt x="1349" y="691"/>
                  </a:cubicBezTo>
                  <a:lnTo>
                    <a:pt x="1349" y="691"/>
                  </a:lnTo>
                  <a:cubicBezTo>
                    <a:pt x="1350" y="743"/>
                    <a:pt x="1350" y="796"/>
                    <a:pt x="1374" y="843"/>
                  </a:cubicBezTo>
                  <a:cubicBezTo>
                    <a:pt x="1381" y="855"/>
                    <a:pt x="1387" y="867"/>
                    <a:pt x="1384" y="881"/>
                  </a:cubicBezTo>
                  <a:cubicBezTo>
                    <a:pt x="1378" y="906"/>
                    <a:pt x="1364" y="914"/>
                    <a:pt x="1348" y="914"/>
                  </a:cubicBezTo>
                  <a:cubicBezTo>
                    <a:pt x="1322" y="914"/>
                    <a:pt x="1289" y="892"/>
                    <a:pt x="1268" y="876"/>
                  </a:cubicBezTo>
                  <a:cubicBezTo>
                    <a:pt x="1227" y="849"/>
                    <a:pt x="1189" y="818"/>
                    <a:pt x="1139" y="808"/>
                  </a:cubicBezTo>
                  <a:cubicBezTo>
                    <a:pt x="1130" y="807"/>
                    <a:pt x="1120" y="806"/>
                    <a:pt x="1111" y="805"/>
                  </a:cubicBezTo>
                  <a:cubicBezTo>
                    <a:pt x="1109" y="805"/>
                    <a:pt x="1108" y="806"/>
                    <a:pt x="1106" y="806"/>
                  </a:cubicBezTo>
                  <a:cubicBezTo>
                    <a:pt x="1104" y="806"/>
                    <a:pt x="1103" y="806"/>
                    <a:pt x="1101" y="806"/>
                  </a:cubicBezTo>
                  <a:cubicBezTo>
                    <a:pt x="1097" y="806"/>
                    <a:pt x="1094" y="805"/>
                    <a:pt x="1091" y="805"/>
                  </a:cubicBezTo>
                  <a:cubicBezTo>
                    <a:pt x="1069" y="805"/>
                    <a:pt x="1047" y="810"/>
                    <a:pt x="1029" y="821"/>
                  </a:cubicBezTo>
                  <a:cubicBezTo>
                    <a:pt x="1027" y="824"/>
                    <a:pt x="1023" y="826"/>
                    <a:pt x="1020" y="826"/>
                  </a:cubicBezTo>
                  <a:cubicBezTo>
                    <a:pt x="1019" y="826"/>
                    <a:pt x="1017" y="826"/>
                    <a:pt x="1016" y="826"/>
                  </a:cubicBezTo>
                  <a:cubicBezTo>
                    <a:pt x="1002" y="818"/>
                    <a:pt x="1016" y="800"/>
                    <a:pt x="1024" y="793"/>
                  </a:cubicBezTo>
                  <a:cubicBezTo>
                    <a:pt x="1035" y="781"/>
                    <a:pt x="1049" y="772"/>
                    <a:pt x="1064" y="765"/>
                  </a:cubicBezTo>
                  <a:cubicBezTo>
                    <a:pt x="1054" y="727"/>
                    <a:pt x="1054" y="684"/>
                    <a:pt x="1030" y="653"/>
                  </a:cubicBezTo>
                  <a:cubicBezTo>
                    <a:pt x="1015" y="635"/>
                    <a:pt x="996" y="628"/>
                    <a:pt x="976" y="628"/>
                  </a:cubicBezTo>
                  <a:cubicBezTo>
                    <a:pt x="967" y="628"/>
                    <a:pt x="957" y="630"/>
                    <a:pt x="947" y="632"/>
                  </a:cubicBezTo>
                  <a:cubicBezTo>
                    <a:pt x="889" y="626"/>
                    <a:pt x="904" y="569"/>
                    <a:pt x="927" y="534"/>
                  </a:cubicBezTo>
                  <a:cubicBezTo>
                    <a:pt x="952" y="481"/>
                    <a:pt x="976" y="425"/>
                    <a:pt x="976" y="366"/>
                  </a:cubicBezTo>
                  <a:lnTo>
                    <a:pt x="976" y="366"/>
                  </a:lnTo>
                  <a:cubicBezTo>
                    <a:pt x="922" y="402"/>
                    <a:pt x="861" y="448"/>
                    <a:pt x="849" y="518"/>
                  </a:cubicBezTo>
                  <a:cubicBezTo>
                    <a:pt x="845" y="537"/>
                    <a:pt x="827" y="547"/>
                    <a:pt x="809" y="547"/>
                  </a:cubicBezTo>
                  <a:cubicBezTo>
                    <a:pt x="797" y="547"/>
                    <a:pt x="785" y="542"/>
                    <a:pt x="777" y="531"/>
                  </a:cubicBezTo>
                  <a:cubicBezTo>
                    <a:pt x="767" y="519"/>
                    <a:pt x="764" y="504"/>
                    <a:pt x="759" y="489"/>
                  </a:cubicBezTo>
                  <a:cubicBezTo>
                    <a:pt x="746" y="428"/>
                    <a:pt x="714" y="392"/>
                    <a:pt x="659" y="392"/>
                  </a:cubicBezTo>
                  <a:cubicBezTo>
                    <a:pt x="648" y="392"/>
                    <a:pt x="635" y="394"/>
                    <a:pt x="621" y="397"/>
                  </a:cubicBezTo>
                  <a:cubicBezTo>
                    <a:pt x="609" y="411"/>
                    <a:pt x="590" y="418"/>
                    <a:pt x="573" y="418"/>
                  </a:cubicBezTo>
                  <a:cubicBezTo>
                    <a:pt x="549" y="418"/>
                    <a:pt x="529" y="404"/>
                    <a:pt x="531" y="372"/>
                  </a:cubicBezTo>
                  <a:cubicBezTo>
                    <a:pt x="533" y="355"/>
                    <a:pt x="547" y="343"/>
                    <a:pt x="555" y="336"/>
                  </a:cubicBezTo>
                  <a:cubicBezTo>
                    <a:pt x="578" y="315"/>
                    <a:pt x="602" y="295"/>
                    <a:pt x="627" y="274"/>
                  </a:cubicBezTo>
                  <a:cubicBezTo>
                    <a:pt x="661" y="239"/>
                    <a:pt x="777" y="145"/>
                    <a:pt x="736" y="98"/>
                  </a:cubicBezTo>
                  <a:lnTo>
                    <a:pt x="737" y="98"/>
                  </a:lnTo>
                  <a:cubicBezTo>
                    <a:pt x="731" y="96"/>
                    <a:pt x="724" y="95"/>
                    <a:pt x="718" y="95"/>
                  </a:cubicBezTo>
                  <a:cubicBezTo>
                    <a:pt x="691" y="95"/>
                    <a:pt x="666" y="112"/>
                    <a:pt x="643" y="126"/>
                  </a:cubicBezTo>
                  <a:cubicBezTo>
                    <a:pt x="594" y="159"/>
                    <a:pt x="563" y="207"/>
                    <a:pt x="528" y="251"/>
                  </a:cubicBezTo>
                  <a:cubicBezTo>
                    <a:pt x="519" y="257"/>
                    <a:pt x="511" y="260"/>
                    <a:pt x="504" y="260"/>
                  </a:cubicBezTo>
                  <a:cubicBezTo>
                    <a:pt x="477" y="260"/>
                    <a:pt x="460" y="226"/>
                    <a:pt x="462" y="197"/>
                  </a:cubicBezTo>
                  <a:cubicBezTo>
                    <a:pt x="459" y="154"/>
                    <a:pt x="456" y="112"/>
                    <a:pt x="448" y="70"/>
                  </a:cubicBezTo>
                  <a:cubicBezTo>
                    <a:pt x="442" y="46"/>
                    <a:pt x="432" y="17"/>
                    <a:pt x="411" y="3"/>
                  </a:cubicBezTo>
                  <a:cubicBezTo>
                    <a:pt x="408" y="1"/>
                    <a:pt x="404" y="0"/>
                    <a:pt x="4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1"/>
            <p:cNvSpPr/>
            <p:nvPr/>
          </p:nvSpPr>
          <p:spPr>
            <a:xfrm>
              <a:off x="2753440" y="2918494"/>
              <a:ext cx="325536" cy="144341"/>
            </a:xfrm>
            <a:custGeom>
              <a:avLst/>
              <a:gdLst/>
              <a:ahLst/>
              <a:cxnLst/>
              <a:rect l="l" t="t" r="r" b="b"/>
              <a:pathLst>
                <a:path w="6678" h="2961" extrusionOk="0">
                  <a:moveTo>
                    <a:pt x="478" y="53"/>
                  </a:moveTo>
                  <a:cubicBezTo>
                    <a:pt x="481" y="53"/>
                    <a:pt x="485" y="54"/>
                    <a:pt x="488" y="56"/>
                  </a:cubicBezTo>
                  <a:cubicBezTo>
                    <a:pt x="510" y="70"/>
                    <a:pt x="519" y="99"/>
                    <a:pt x="525" y="123"/>
                  </a:cubicBezTo>
                  <a:cubicBezTo>
                    <a:pt x="533" y="165"/>
                    <a:pt x="536" y="206"/>
                    <a:pt x="539" y="250"/>
                  </a:cubicBezTo>
                  <a:cubicBezTo>
                    <a:pt x="537" y="279"/>
                    <a:pt x="555" y="313"/>
                    <a:pt x="581" y="313"/>
                  </a:cubicBezTo>
                  <a:cubicBezTo>
                    <a:pt x="588" y="313"/>
                    <a:pt x="596" y="310"/>
                    <a:pt x="605" y="304"/>
                  </a:cubicBezTo>
                  <a:cubicBezTo>
                    <a:pt x="640" y="260"/>
                    <a:pt x="671" y="212"/>
                    <a:pt x="720" y="179"/>
                  </a:cubicBezTo>
                  <a:cubicBezTo>
                    <a:pt x="743" y="165"/>
                    <a:pt x="768" y="148"/>
                    <a:pt x="795" y="148"/>
                  </a:cubicBezTo>
                  <a:cubicBezTo>
                    <a:pt x="801" y="148"/>
                    <a:pt x="808" y="149"/>
                    <a:pt x="814" y="151"/>
                  </a:cubicBezTo>
                  <a:cubicBezTo>
                    <a:pt x="854" y="198"/>
                    <a:pt x="738" y="292"/>
                    <a:pt x="705" y="327"/>
                  </a:cubicBezTo>
                  <a:cubicBezTo>
                    <a:pt x="681" y="348"/>
                    <a:pt x="655" y="368"/>
                    <a:pt x="632" y="389"/>
                  </a:cubicBezTo>
                  <a:cubicBezTo>
                    <a:pt x="624" y="396"/>
                    <a:pt x="610" y="408"/>
                    <a:pt x="608" y="425"/>
                  </a:cubicBezTo>
                  <a:cubicBezTo>
                    <a:pt x="606" y="457"/>
                    <a:pt x="627" y="471"/>
                    <a:pt x="650" y="471"/>
                  </a:cubicBezTo>
                  <a:cubicBezTo>
                    <a:pt x="667" y="471"/>
                    <a:pt x="686" y="464"/>
                    <a:pt x="699" y="450"/>
                  </a:cubicBezTo>
                  <a:cubicBezTo>
                    <a:pt x="713" y="447"/>
                    <a:pt x="726" y="445"/>
                    <a:pt x="737" y="445"/>
                  </a:cubicBezTo>
                  <a:cubicBezTo>
                    <a:pt x="791" y="445"/>
                    <a:pt x="823" y="481"/>
                    <a:pt x="837" y="542"/>
                  </a:cubicBezTo>
                  <a:cubicBezTo>
                    <a:pt x="842" y="557"/>
                    <a:pt x="845" y="572"/>
                    <a:pt x="854" y="584"/>
                  </a:cubicBezTo>
                  <a:cubicBezTo>
                    <a:pt x="861" y="595"/>
                    <a:pt x="874" y="600"/>
                    <a:pt x="886" y="600"/>
                  </a:cubicBezTo>
                  <a:cubicBezTo>
                    <a:pt x="904" y="600"/>
                    <a:pt x="923" y="589"/>
                    <a:pt x="926" y="570"/>
                  </a:cubicBezTo>
                  <a:cubicBezTo>
                    <a:pt x="938" y="501"/>
                    <a:pt x="999" y="455"/>
                    <a:pt x="1054" y="419"/>
                  </a:cubicBezTo>
                  <a:lnTo>
                    <a:pt x="1054" y="419"/>
                  </a:lnTo>
                  <a:cubicBezTo>
                    <a:pt x="1053" y="478"/>
                    <a:pt x="1029" y="534"/>
                    <a:pt x="1004" y="587"/>
                  </a:cubicBezTo>
                  <a:cubicBezTo>
                    <a:pt x="982" y="622"/>
                    <a:pt x="967" y="679"/>
                    <a:pt x="1025" y="685"/>
                  </a:cubicBezTo>
                  <a:cubicBezTo>
                    <a:pt x="1035" y="683"/>
                    <a:pt x="1044" y="681"/>
                    <a:pt x="1053" y="681"/>
                  </a:cubicBezTo>
                  <a:cubicBezTo>
                    <a:pt x="1073" y="681"/>
                    <a:pt x="1092" y="688"/>
                    <a:pt x="1107" y="706"/>
                  </a:cubicBezTo>
                  <a:cubicBezTo>
                    <a:pt x="1131" y="737"/>
                    <a:pt x="1132" y="780"/>
                    <a:pt x="1142" y="818"/>
                  </a:cubicBezTo>
                  <a:cubicBezTo>
                    <a:pt x="1127" y="825"/>
                    <a:pt x="1113" y="833"/>
                    <a:pt x="1101" y="846"/>
                  </a:cubicBezTo>
                  <a:cubicBezTo>
                    <a:pt x="1094" y="853"/>
                    <a:pt x="1079" y="870"/>
                    <a:pt x="1094" y="879"/>
                  </a:cubicBezTo>
                  <a:cubicBezTo>
                    <a:pt x="1095" y="879"/>
                    <a:pt x="1097" y="879"/>
                    <a:pt x="1098" y="879"/>
                  </a:cubicBezTo>
                  <a:cubicBezTo>
                    <a:pt x="1101" y="879"/>
                    <a:pt x="1104" y="877"/>
                    <a:pt x="1106" y="874"/>
                  </a:cubicBezTo>
                  <a:cubicBezTo>
                    <a:pt x="1125" y="863"/>
                    <a:pt x="1146" y="858"/>
                    <a:pt x="1168" y="858"/>
                  </a:cubicBezTo>
                  <a:cubicBezTo>
                    <a:pt x="1172" y="858"/>
                    <a:pt x="1175" y="859"/>
                    <a:pt x="1179" y="859"/>
                  </a:cubicBezTo>
                  <a:cubicBezTo>
                    <a:pt x="1181" y="859"/>
                    <a:pt x="1182" y="859"/>
                    <a:pt x="1184" y="859"/>
                  </a:cubicBezTo>
                  <a:cubicBezTo>
                    <a:pt x="1185" y="859"/>
                    <a:pt x="1187" y="858"/>
                    <a:pt x="1188" y="858"/>
                  </a:cubicBezTo>
                  <a:cubicBezTo>
                    <a:pt x="1198" y="858"/>
                    <a:pt x="1208" y="859"/>
                    <a:pt x="1217" y="861"/>
                  </a:cubicBezTo>
                  <a:cubicBezTo>
                    <a:pt x="1266" y="871"/>
                    <a:pt x="1305" y="902"/>
                    <a:pt x="1345" y="929"/>
                  </a:cubicBezTo>
                  <a:cubicBezTo>
                    <a:pt x="1366" y="945"/>
                    <a:pt x="1399" y="967"/>
                    <a:pt x="1425" y="967"/>
                  </a:cubicBezTo>
                  <a:cubicBezTo>
                    <a:pt x="1441" y="967"/>
                    <a:pt x="1455" y="959"/>
                    <a:pt x="1462" y="934"/>
                  </a:cubicBezTo>
                  <a:cubicBezTo>
                    <a:pt x="1464" y="920"/>
                    <a:pt x="1458" y="908"/>
                    <a:pt x="1451" y="896"/>
                  </a:cubicBezTo>
                  <a:cubicBezTo>
                    <a:pt x="1427" y="849"/>
                    <a:pt x="1427" y="796"/>
                    <a:pt x="1427" y="744"/>
                  </a:cubicBezTo>
                  <a:lnTo>
                    <a:pt x="1427" y="744"/>
                  </a:lnTo>
                  <a:cubicBezTo>
                    <a:pt x="1451" y="761"/>
                    <a:pt x="1472" y="786"/>
                    <a:pt x="1486" y="812"/>
                  </a:cubicBezTo>
                  <a:cubicBezTo>
                    <a:pt x="1510" y="849"/>
                    <a:pt x="1519" y="947"/>
                    <a:pt x="1569" y="947"/>
                  </a:cubicBezTo>
                  <a:cubicBezTo>
                    <a:pt x="1576" y="947"/>
                    <a:pt x="1584" y="945"/>
                    <a:pt x="1593" y="941"/>
                  </a:cubicBezTo>
                  <a:cubicBezTo>
                    <a:pt x="1630" y="908"/>
                    <a:pt x="1668" y="862"/>
                    <a:pt x="1722" y="862"/>
                  </a:cubicBezTo>
                  <a:lnTo>
                    <a:pt x="1726" y="862"/>
                  </a:lnTo>
                  <a:cubicBezTo>
                    <a:pt x="1729" y="921"/>
                    <a:pt x="1684" y="969"/>
                    <a:pt x="1678" y="1025"/>
                  </a:cubicBezTo>
                  <a:cubicBezTo>
                    <a:pt x="1684" y="1055"/>
                    <a:pt x="1702" y="1063"/>
                    <a:pt x="1723" y="1063"/>
                  </a:cubicBezTo>
                  <a:cubicBezTo>
                    <a:pt x="1743" y="1063"/>
                    <a:pt x="1766" y="1056"/>
                    <a:pt x="1784" y="1053"/>
                  </a:cubicBezTo>
                  <a:cubicBezTo>
                    <a:pt x="1790" y="1052"/>
                    <a:pt x="1796" y="1051"/>
                    <a:pt x="1802" y="1051"/>
                  </a:cubicBezTo>
                  <a:cubicBezTo>
                    <a:pt x="1846" y="1051"/>
                    <a:pt x="1889" y="1081"/>
                    <a:pt x="1888" y="1129"/>
                  </a:cubicBezTo>
                  <a:cubicBezTo>
                    <a:pt x="1897" y="1177"/>
                    <a:pt x="1840" y="1267"/>
                    <a:pt x="1901" y="1290"/>
                  </a:cubicBezTo>
                  <a:cubicBezTo>
                    <a:pt x="1904" y="1291"/>
                    <a:pt x="1907" y="1291"/>
                    <a:pt x="1910" y="1291"/>
                  </a:cubicBezTo>
                  <a:cubicBezTo>
                    <a:pt x="1969" y="1291"/>
                    <a:pt x="1964" y="1196"/>
                    <a:pt x="1967" y="1153"/>
                  </a:cubicBezTo>
                  <a:cubicBezTo>
                    <a:pt x="1972" y="1053"/>
                    <a:pt x="1885" y="983"/>
                    <a:pt x="1790" y="983"/>
                  </a:cubicBezTo>
                  <a:cubicBezTo>
                    <a:pt x="1785" y="983"/>
                    <a:pt x="1779" y="983"/>
                    <a:pt x="1774" y="984"/>
                  </a:cubicBezTo>
                  <a:cubicBezTo>
                    <a:pt x="1789" y="933"/>
                    <a:pt x="1819" y="833"/>
                    <a:pt x="1746" y="819"/>
                  </a:cubicBezTo>
                  <a:cubicBezTo>
                    <a:pt x="1745" y="819"/>
                    <a:pt x="1744" y="819"/>
                    <a:pt x="1743" y="819"/>
                  </a:cubicBezTo>
                  <a:cubicBezTo>
                    <a:pt x="1731" y="819"/>
                    <a:pt x="1722" y="824"/>
                    <a:pt x="1712" y="829"/>
                  </a:cubicBezTo>
                  <a:cubicBezTo>
                    <a:pt x="1671" y="847"/>
                    <a:pt x="1625" y="851"/>
                    <a:pt x="1586" y="875"/>
                  </a:cubicBezTo>
                  <a:cubicBezTo>
                    <a:pt x="1558" y="808"/>
                    <a:pt x="1522" y="740"/>
                    <a:pt x="1458" y="701"/>
                  </a:cubicBezTo>
                  <a:cubicBezTo>
                    <a:pt x="1447" y="693"/>
                    <a:pt x="1431" y="687"/>
                    <a:pt x="1416" y="687"/>
                  </a:cubicBezTo>
                  <a:cubicBezTo>
                    <a:pt x="1403" y="687"/>
                    <a:pt x="1392" y="692"/>
                    <a:pt x="1385" y="705"/>
                  </a:cubicBezTo>
                  <a:cubicBezTo>
                    <a:pt x="1376" y="753"/>
                    <a:pt x="1381" y="804"/>
                    <a:pt x="1378" y="853"/>
                  </a:cubicBezTo>
                  <a:cubicBezTo>
                    <a:pt x="1332" y="823"/>
                    <a:pt x="1273" y="801"/>
                    <a:pt x="1216" y="801"/>
                  </a:cubicBezTo>
                  <a:cubicBezTo>
                    <a:pt x="1215" y="801"/>
                    <a:pt x="1213" y="801"/>
                    <a:pt x="1212" y="801"/>
                  </a:cubicBezTo>
                  <a:cubicBezTo>
                    <a:pt x="1211" y="787"/>
                    <a:pt x="1207" y="775"/>
                    <a:pt x="1205" y="764"/>
                  </a:cubicBezTo>
                  <a:cubicBezTo>
                    <a:pt x="1198" y="740"/>
                    <a:pt x="1189" y="717"/>
                    <a:pt x="1175" y="696"/>
                  </a:cubicBezTo>
                  <a:cubicBezTo>
                    <a:pt x="1186" y="685"/>
                    <a:pt x="1198" y="677"/>
                    <a:pt x="1209" y="668"/>
                  </a:cubicBezTo>
                  <a:cubicBezTo>
                    <a:pt x="1243" y="644"/>
                    <a:pt x="1281" y="637"/>
                    <a:pt x="1321" y="637"/>
                  </a:cubicBezTo>
                  <a:cubicBezTo>
                    <a:pt x="1349" y="637"/>
                    <a:pt x="1377" y="641"/>
                    <a:pt x="1404" y="644"/>
                  </a:cubicBezTo>
                  <a:cubicBezTo>
                    <a:pt x="1415" y="645"/>
                    <a:pt x="1427" y="647"/>
                    <a:pt x="1439" y="647"/>
                  </a:cubicBezTo>
                  <a:cubicBezTo>
                    <a:pt x="1442" y="647"/>
                    <a:pt x="1446" y="647"/>
                    <a:pt x="1449" y="646"/>
                  </a:cubicBezTo>
                  <a:cubicBezTo>
                    <a:pt x="1484" y="643"/>
                    <a:pt x="1499" y="601"/>
                    <a:pt x="1477" y="575"/>
                  </a:cubicBezTo>
                  <a:cubicBezTo>
                    <a:pt x="1448" y="533"/>
                    <a:pt x="1429" y="487"/>
                    <a:pt x="1421" y="434"/>
                  </a:cubicBezTo>
                  <a:lnTo>
                    <a:pt x="1421" y="434"/>
                  </a:lnTo>
                  <a:cubicBezTo>
                    <a:pt x="1467" y="441"/>
                    <a:pt x="1508" y="469"/>
                    <a:pt x="1539" y="504"/>
                  </a:cubicBezTo>
                  <a:cubicBezTo>
                    <a:pt x="1568" y="531"/>
                    <a:pt x="1596" y="611"/>
                    <a:pt x="1639" y="611"/>
                  </a:cubicBezTo>
                  <a:cubicBezTo>
                    <a:pt x="1648" y="611"/>
                    <a:pt x="1658" y="607"/>
                    <a:pt x="1669" y="599"/>
                  </a:cubicBezTo>
                  <a:cubicBezTo>
                    <a:pt x="1700" y="539"/>
                    <a:pt x="1734" y="477"/>
                    <a:pt x="1802" y="450"/>
                  </a:cubicBezTo>
                  <a:lnTo>
                    <a:pt x="1802" y="450"/>
                  </a:lnTo>
                  <a:cubicBezTo>
                    <a:pt x="1826" y="514"/>
                    <a:pt x="1803" y="586"/>
                    <a:pt x="1792" y="651"/>
                  </a:cubicBezTo>
                  <a:cubicBezTo>
                    <a:pt x="1787" y="670"/>
                    <a:pt x="1782" y="692"/>
                    <a:pt x="1796" y="708"/>
                  </a:cubicBezTo>
                  <a:cubicBezTo>
                    <a:pt x="1806" y="723"/>
                    <a:pt x="1820" y="726"/>
                    <a:pt x="1834" y="726"/>
                  </a:cubicBezTo>
                  <a:cubicBezTo>
                    <a:pt x="1848" y="726"/>
                    <a:pt x="1864" y="723"/>
                    <a:pt x="1878" y="723"/>
                  </a:cubicBezTo>
                  <a:cubicBezTo>
                    <a:pt x="1885" y="723"/>
                    <a:pt x="1891" y="723"/>
                    <a:pt x="1897" y="725"/>
                  </a:cubicBezTo>
                  <a:cubicBezTo>
                    <a:pt x="1964" y="753"/>
                    <a:pt x="1907" y="846"/>
                    <a:pt x="1947" y="892"/>
                  </a:cubicBezTo>
                  <a:cubicBezTo>
                    <a:pt x="1955" y="901"/>
                    <a:pt x="1965" y="904"/>
                    <a:pt x="1976" y="904"/>
                  </a:cubicBezTo>
                  <a:cubicBezTo>
                    <a:pt x="1990" y="904"/>
                    <a:pt x="2005" y="899"/>
                    <a:pt x="2019" y="897"/>
                  </a:cubicBezTo>
                  <a:cubicBezTo>
                    <a:pt x="2079" y="899"/>
                    <a:pt x="2147" y="914"/>
                    <a:pt x="2194" y="955"/>
                  </a:cubicBezTo>
                  <a:cubicBezTo>
                    <a:pt x="2227" y="985"/>
                    <a:pt x="2240" y="1028"/>
                    <a:pt x="2268" y="1061"/>
                  </a:cubicBezTo>
                  <a:cubicBezTo>
                    <a:pt x="2274" y="1071"/>
                    <a:pt x="2286" y="1076"/>
                    <a:pt x="2298" y="1076"/>
                  </a:cubicBezTo>
                  <a:cubicBezTo>
                    <a:pt x="2306" y="1076"/>
                    <a:pt x="2315" y="1073"/>
                    <a:pt x="2321" y="1069"/>
                  </a:cubicBezTo>
                  <a:cubicBezTo>
                    <a:pt x="2355" y="1041"/>
                    <a:pt x="2323" y="1002"/>
                    <a:pt x="2304" y="976"/>
                  </a:cubicBezTo>
                  <a:cubicBezTo>
                    <a:pt x="2311" y="916"/>
                    <a:pt x="2326" y="859"/>
                    <a:pt x="2351" y="801"/>
                  </a:cubicBezTo>
                  <a:cubicBezTo>
                    <a:pt x="2394" y="851"/>
                    <a:pt x="2410" y="915"/>
                    <a:pt x="2437" y="975"/>
                  </a:cubicBezTo>
                  <a:cubicBezTo>
                    <a:pt x="2446" y="985"/>
                    <a:pt x="2455" y="989"/>
                    <a:pt x="2464" y="989"/>
                  </a:cubicBezTo>
                  <a:cubicBezTo>
                    <a:pt x="2489" y="989"/>
                    <a:pt x="2514" y="961"/>
                    <a:pt x="2530" y="943"/>
                  </a:cubicBezTo>
                  <a:cubicBezTo>
                    <a:pt x="2562" y="909"/>
                    <a:pt x="2601" y="881"/>
                    <a:pt x="2644" y="865"/>
                  </a:cubicBezTo>
                  <a:lnTo>
                    <a:pt x="2644" y="865"/>
                  </a:lnTo>
                  <a:cubicBezTo>
                    <a:pt x="2652" y="922"/>
                    <a:pt x="2613" y="970"/>
                    <a:pt x="2603" y="1023"/>
                  </a:cubicBezTo>
                  <a:cubicBezTo>
                    <a:pt x="2603" y="1047"/>
                    <a:pt x="2623" y="1066"/>
                    <a:pt x="2645" y="1066"/>
                  </a:cubicBezTo>
                  <a:cubicBezTo>
                    <a:pt x="2648" y="1066"/>
                    <a:pt x="2650" y="1066"/>
                    <a:pt x="2652" y="1066"/>
                  </a:cubicBezTo>
                  <a:cubicBezTo>
                    <a:pt x="2688" y="1057"/>
                    <a:pt x="2725" y="1042"/>
                    <a:pt x="2762" y="1042"/>
                  </a:cubicBezTo>
                  <a:cubicBezTo>
                    <a:pt x="2775" y="1042"/>
                    <a:pt x="2789" y="1044"/>
                    <a:pt x="2802" y="1049"/>
                  </a:cubicBezTo>
                  <a:cubicBezTo>
                    <a:pt x="2811" y="1053"/>
                    <a:pt x="2830" y="1058"/>
                    <a:pt x="2822" y="1071"/>
                  </a:cubicBezTo>
                  <a:cubicBezTo>
                    <a:pt x="2798" y="1126"/>
                    <a:pt x="2706" y="1159"/>
                    <a:pt x="2716" y="1225"/>
                  </a:cubicBezTo>
                  <a:cubicBezTo>
                    <a:pt x="2725" y="1252"/>
                    <a:pt x="2745" y="1259"/>
                    <a:pt x="2768" y="1259"/>
                  </a:cubicBezTo>
                  <a:cubicBezTo>
                    <a:pt x="2792" y="1259"/>
                    <a:pt x="2818" y="1252"/>
                    <a:pt x="2841" y="1252"/>
                  </a:cubicBezTo>
                  <a:cubicBezTo>
                    <a:pt x="2846" y="1252"/>
                    <a:pt x="2851" y="1253"/>
                    <a:pt x="2856" y="1254"/>
                  </a:cubicBezTo>
                  <a:cubicBezTo>
                    <a:pt x="2943" y="1255"/>
                    <a:pt x="2993" y="1330"/>
                    <a:pt x="2983" y="1413"/>
                  </a:cubicBezTo>
                  <a:cubicBezTo>
                    <a:pt x="2982" y="1457"/>
                    <a:pt x="2952" y="1520"/>
                    <a:pt x="3006" y="1543"/>
                  </a:cubicBezTo>
                  <a:cubicBezTo>
                    <a:pt x="3017" y="1547"/>
                    <a:pt x="3027" y="1548"/>
                    <a:pt x="3038" y="1548"/>
                  </a:cubicBezTo>
                  <a:cubicBezTo>
                    <a:pt x="3045" y="1548"/>
                    <a:pt x="3053" y="1548"/>
                    <a:pt x="3060" y="1548"/>
                  </a:cubicBezTo>
                  <a:cubicBezTo>
                    <a:pt x="3066" y="1548"/>
                    <a:pt x="3072" y="1548"/>
                    <a:pt x="3077" y="1549"/>
                  </a:cubicBezTo>
                  <a:cubicBezTo>
                    <a:pt x="3132" y="1551"/>
                    <a:pt x="3180" y="1575"/>
                    <a:pt x="3231" y="1593"/>
                  </a:cubicBezTo>
                  <a:cubicBezTo>
                    <a:pt x="3234" y="1595"/>
                    <a:pt x="3238" y="1595"/>
                    <a:pt x="3242" y="1595"/>
                  </a:cubicBezTo>
                  <a:cubicBezTo>
                    <a:pt x="3247" y="1595"/>
                    <a:pt x="3252" y="1594"/>
                    <a:pt x="3256" y="1592"/>
                  </a:cubicBezTo>
                  <a:cubicBezTo>
                    <a:pt x="3258" y="1593"/>
                    <a:pt x="3261" y="1593"/>
                    <a:pt x="3263" y="1593"/>
                  </a:cubicBezTo>
                  <a:cubicBezTo>
                    <a:pt x="3272" y="1593"/>
                    <a:pt x="3279" y="1587"/>
                    <a:pt x="3273" y="1573"/>
                  </a:cubicBezTo>
                  <a:cubicBezTo>
                    <a:pt x="3276" y="1562"/>
                    <a:pt x="3273" y="1551"/>
                    <a:pt x="3265" y="1542"/>
                  </a:cubicBezTo>
                  <a:cubicBezTo>
                    <a:pt x="3256" y="1490"/>
                    <a:pt x="3263" y="1434"/>
                    <a:pt x="3264" y="1381"/>
                  </a:cubicBezTo>
                  <a:lnTo>
                    <a:pt x="3264" y="1381"/>
                  </a:lnTo>
                  <a:cubicBezTo>
                    <a:pt x="3321" y="1421"/>
                    <a:pt x="3355" y="1484"/>
                    <a:pt x="3382" y="1547"/>
                  </a:cubicBezTo>
                  <a:cubicBezTo>
                    <a:pt x="3387" y="1572"/>
                    <a:pt x="3406" y="1589"/>
                    <a:pt x="3428" y="1589"/>
                  </a:cubicBezTo>
                  <a:cubicBezTo>
                    <a:pt x="3436" y="1589"/>
                    <a:pt x="3444" y="1587"/>
                    <a:pt x="3452" y="1582"/>
                  </a:cubicBezTo>
                  <a:cubicBezTo>
                    <a:pt x="3494" y="1553"/>
                    <a:pt x="3538" y="1525"/>
                    <a:pt x="3590" y="1508"/>
                  </a:cubicBezTo>
                  <a:lnTo>
                    <a:pt x="3590" y="1508"/>
                  </a:lnTo>
                  <a:cubicBezTo>
                    <a:pt x="3576" y="1552"/>
                    <a:pt x="3548" y="1584"/>
                    <a:pt x="3517" y="1617"/>
                  </a:cubicBezTo>
                  <a:cubicBezTo>
                    <a:pt x="3501" y="1632"/>
                    <a:pt x="3486" y="1652"/>
                    <a:pt x="3492" y="1675"/>
                  </a:cubicBezTo>
                  <a:cubicBezTo>
                    <a:pt x="3500" y="1702"/>
                    <a:pt x="3530" y="1708"/>
                    <a:pt x="3555" y="1711"/>
                  </a:cubicBezTo>
                  <a:cubicBezTo>
                    <a:pt x="3579" y="1716"/>
                    <a:pt x="3599" y="1728"/>
                    <a:pt x="3618" y="1742"/>
                  </a:cubicBezTo>
                  <a:cubicBezTo>
                    <a:pt x="3577" y="1774"/>
                    <a:pt x="3546" y="1820"/>
                    <a:pt x="3528" y="1867"/>
                  </a:cubicBezTo>
                  <a:cubicBezTo>
                    <a:pt x="3478" y="1829"/>
                    <a:pt x="3417" y="1800"/>
                    <a:pt x="3355" y="1800"/>
                  </a:cubicBezTo>
                  <a:cubicBezTo>
                    <a:pt x="3328" y="1800"/>
                    <a:pt x="3300" y="1806"/>
                    <a:pt x="3274" y="1819"/>
                  </a:cubicBezTo>
                  <a:cubicBezTo>
                    <a:pt x="3259" y="1794"/>
                    <a:pt x="3231" y="1770"/>
                    <a:pt x="3219" y="1751"/>
                  </a:cubicBezTo>
                  <a:cubicBezTo>
                    <a:pt x="3176" y="1688"/>
                    <a:pt x="3102" y="1652"/>
                    <a:pt x="3030" y="1652"/>
                  </a:cubicBezTo>
                  <a:cubicBezTo>
                    <a:pt x="2977" y="1652"/>
                    <a:pt x="2925" y="1671"/>
                    <a:pt x="2885" y="1713"/>
                  </a:cubicBezTo>
                  <a:cubicBezTo>
                    <a:pt x="2851" y="1670"/>
                    <a:pt x="2810" y="1619"/>
                    <a:pt x="2752" y="1619"/>
                  </a:cubicBezTo>
                  <a:cubicBezTo>
                    <a:pt x="2747" y="1619"/>
                    <a:pt x="2743" y="1619"/>
                    <a:pt x="2738" y="1620"/>
                  </a:cubicBezTo>
                  <a:cubicBezTo>
                    <a:pt x="2703" y="1466"/>
                    <a:pt x="2654" y="1384"/>
                    <a:pt x="2601" y="1384"/>
                  </a:cubicBezTo>
                  <a:cubicBezTo>
                    <a:pt x="2552" y="1384"/>
                    <a:pt x="2500" y="1454"/>
                    <a:pt x="2455" y="1600"/>
                  </a:cubicBezTo>
                  <a:cubicBezTo>
                    <a:pt x="2410" y="1555"/>
                    <a:pt x="2340" y="1495"/>
                    <a:pt x="2273" y="1495"/>
                  </a:cubicBezTo>
                  <a:cubicBezTo>
                    <a:pt x="2249" y="1495"/>
                    <a:pt x="2225" y="1502"/>
                    <a:pt x="2204" y="1521"/>
                  </a:cubicBezTo>
                  <a:cubicBezTo>
                    <a:pt x="2155" y="1582"/>
                    <a:pt x="2236" y="1639"/>
                    <a:pt x="2260" y="1694"/>
                  </a:cubicBezTo>
                  <a:cubicBezTo>
                    <a:pt x="2185" y="1698"/>
                    <a:pt x="2117" y="1750"/>
                    <a:pt x="2098" y="1825"/>
                  </a:cubicBezTo>
                  <a:cubicBezTo>
                    <a:pt x="2019" y="1825"/>
                    <a:pt x="1940" y="1872"/>
                    <a:pt x="1908" y="1946"/>
                  </a:cubicBezTo>
                  <a:cubicBezTo>
                    <a:pt x="1895" y="1941"/>
                    <a:pt x="1880" y="1939"/>
                    <a:pt x="1866" y="1937"/>
                  </a:cubicBezTo>
                  <a:cubicBezTo>
                    <a:pt x="1838" y="1873"/>
                    <a:pt x="1789" y="1806"/>
                    <a:pt x="1712" y="1803"/>
                  </a:cubicBezTo>
                  <a:cubicBezTo>
                    <a:pt x="1729" y="1746"/>
                    <a:pt x="1803" y="1627"/>
                    <a:pt x="1732" y="1586"/>
                  </a:cubicBezTo>
                  <a:cubicBezTo>
                    <a:pt x="1726" y="1584"/>
                    <a:pt x="1721" y="1583"/>
                    <a:pt x="1715" y="1583"/>
                  </a:cubicBezTo>
                  <a:cubicBezTo>
                    <a:pt x="1697" y="1583"/>
                    <a:pt x="1680" y="1595"/>
                    <a:pt x="1665" y="1604"/>
                  </a:cubicBezTo>
                  <a:cubicBezTo>
                    <a:pt x="1625" y="1626"/>
                    <a:pt x="1586" y="1648"/>
                    <a:pt x="1554" y="1681"/>
                  </a:cubicBezTo>
                  <a:cubicBezTo>
                    <a:pt x="1527" y="1633"/>
                    <a:pt x="1497" y="1521"/>
                    <a:pt x="1431" y="1521"/>
                  </a:cubicBezTo>
                  <a:cubicBezTo>
                    <a:pt x="1424" y="1521"/>
                    <a:pt x="1415" y="1522"/>
                    <a:pt x="1406" y="1526"/>
                  </a:cubicBezTo>
                  <a:cubicBezTo>
                    <a:pt x="1381" y="1540"/>
                    <a:pt x="1378" y="1572"/>
                    <a:pt x="1378" y="1599"/>
                  </a:cubicBezTo>
                  <a:cubicBezTo>
                    <a:pt x="1378" y="1645"/>
                    <a:pt x="1374" y="1696"/>
                    <a:pt x="1387" y="1741"/>
                  </a:cubicBezTo>
                  <a:cubicBezTo>
                    <a:pt x="1391" y="1748"/>
                    <a:pt x="1397" y="1752"/>
                    <a:pt x="1404" y="1752"/>
                  </a:cubicBezTo>
                  <a:cubicBezTo>
                    <a:pt x="1417" y="1752"/>
                    <a:pt x="1430" y="1739"/>
                    <a:pt x="1421" y="1723"/>
                  </a:cubicBezTo>
                  <a:cubicBezTo>
                    <a:pt x="1417" y="1686"/>
                    <a:pt x="1428" y="1648"/>
                    <a:pt x="1440" y="1614"/>
                  </a:cubicBezTo>
                  <a:cubicBezTo>
                    <a:pt x="1463" y="1637"/>
                    <a:pt x="1480" y="1665"/>
                    <a:pt x="1495" y="1694"/>
                  </a:cubicBezTo>
                  <a:cubicBezTo>
                    <a:pt x="1503" y="1723"/>
                    <a:pt x="1525" y="1754"/>
                    <a:pt x="1554" y="1754"/>
                  </a:cubicBezTo>
                  <a:cubicBezTo>
                    <a:pt x="1563" y="1754"/>
                    <a:pt x="1573" y="1751"/>
                    <a:pt x="1583" y="1744"/>
                  </a:cubicBezTo>
                  <a:cubicBezTo>
                    <a:pt x="1616" y="1719"/>
                    <a:pt x="1645" y="1692"/>
                    <a:pt x="1687" y="1675"/>
                  </a:cubicBezTo>
                  <a:lnTo>
                    <a:pt x="1687" y="1675"/>
                  </a:lnTo>
                  <a:cubicBezTo>
                    <a:pt x="1680" y="1724"/>
                    <a:pt x="1658" y="1770"/>
                    <a:pt x="1635" y="1813"/>
                  </a:cubicBezTo>
                  <a:cubicBezTo>
                    <a:pt x="1617" y="1833"/>
                    <a:pt x="1618" y="1867"/>
                    <a:pt x="1645" y="1878"/>
                  </a:cubicBezTo>
                  <a:cubicBezTo>
                    <a:pt x="1651" y="1881"/>
                    <a:pt x="1657" y="1881"/>
                    <a:pt x="1664" y="1881"/>
                  </a:cubicBezTo>
                  <a:cubicBezTo>
                    <a:pt x="1677" y="1881"/>
                    <a:pt x="1691" y="1878"/>
                    <a:pt x="1705" y="1878"/>
                  </a:cubicBezTo>
                  <a:cubicBezTo>
                    <a:pt x="1716" y="1878"/>
                    <a:pt x="1727" y="1881"/>
                    <a:pt x="1737" y="1889"/>
                  </a:cubicBezTo>
                  <a:cubicBezTo>
                    <a:pt x="1771" y="1913"/>
                    <a:pt x="1777" y="1958"/>
                    <a:pt x="1796" y="1993"/>
                  </a:cubicBezTo>
                  <a:cubicBezTo>
                    <a:pt x="1807" y="2012"/>
                    <a:pt x="1827" y="2018"/>
                    <a:pt x="1848" y="2018"/>
                  </a:cubicBezTo>
                  <a:cubicBezTo>
                    <a:pt x="1855" y="2018"/>
                    <a:pt x="1863" y="2017"/>
                    <a:pt x="1871" y="2016"/>
                  </a:cubicBezTo>
                  <a:cubicBezTo>
                    <a:pt x="1876" y="2016"/>
                    <a:pt x="1881" y="2015"/>
                    <a:pt x="1886" y="2015"/>
                  </a:cubicBezTo>
                  <a:cubicBezTo>
                    <a:pt x="1974" y="2015"/>
                    <a:pt x="2039" y="2083"/>
                    <a:pt x="2104" y="2135"/>
                  </a:cubicBezTo>
                  <a:cubicBezTo>
                    <a:pt x="2109" y="2139"/>
                    <a:pt x="2115" y="2141"/>
                    <a:pt x="2121" y="2141"/>
                  </a:cubicBezTo>
                  <a:cubicBezTo>
                    <a:pt x="2126" y="2141"/>
                    <a:pt x="2132" y="2139"/>
                    <a:pt x="2136" y="2135"/>
                  </a:cubicBezTo>
                  <a:cubicBezTo>
                    <a:pt x="2146" y="2125"/>
                    <a:pt x="2146" y="2111"/>
                    <a:pt x="2136" y="2102"/>
                  </a:cubicBezTo>
                  <a:cubicBezTo>
                    <a:pt x="2117" y="2082"/>
                    <a:pt x="2100" y="2061"/>
                    <a:pt x="2079" y="2042"/>
                  </a:cubicBezTo>
                  <a:cubicBezTo>
                    <a:pt x="2043" y="2009"/>
                    <a:pt x="2001" y="1979"/>
                    <a:pt x="1956" y="1961"/>
                  </a:cubicBezTo>
                  <a:cubicBezTo>
                    <a:pt x="1965" y="1950"/>
                    <a:pt x="1977" y="1939"/>
                    <a:pt x="1989" y="1931"/>
                  </a:cubicBezTo>
                  <a:cubicBezTo>
                    <a:pt x="2039" y="1883"/>
                    <a:pt x="2189" y="1949"/>
                    <a:pt x="2157" y="1840"/>
                  </a:cubicBezTo>
                  <a:cubicBezTo>
                    <a:pt x="2152" y="1800"/>
                    <a:pt x="2180" y="1761"/>
                    <a:pt x="2220" y="1753"/>
                  </a:cubicBezTo>
                  <a:cubicBezTo>
                    <a:pt x="2226" y="1752"/>
                    <a:pt x="2231" y="1752"/>
                    <a:pt x="2237" y="1752"/>
                  </a:cubicBezTo>
                  <a:cubicBezTo>
                    <a:pt x="2264" y="1752"/>
                    <a:pt x="2291" y="1763"/>
                    <a:pt x="2318" y="1765"/>
                  </a:cubicBezTo>
                  <a:cubicBezTo>
                    <a:pt x="2358" y="1764"/>
                    <a:pt x="2365" y="1714"/>
                    <a:pt x="2339" y="1689"/>
                  </a:cubicBezTo>
                  <a:cubicBezTo>
                    <a:pt x="2307" y="1651"/>
                    <a:pt x="2277" y="1615"/>
                    <a:pt x="2257" y="1569"/>
                  </a:cubicBezTo>
                  <a:cubicBezTo>
                    <a:pt x="2264" y="1567"/>
                    <a:pt x="2270" y="1567"/>
                    <a:pt x="2276" y="1567"/>
                  </a:cubicBezTo>
                  <a:cubicBezTo>
                    <a:pt x="2343" y="1567"/>
                    <a:pt x="2393" y="1634"/>
                    <a:pt x="2438" y="1676"/>
                  </a:cubicBezTo>
                  <a:cubicBezTo>
                    <a:pt x="2448" y="1691"/>
                    <a:pt x="2464" y="1705"/>
                    <a:pt x="2481" y="1705"/>
                  </a:cubicBezTo>
                  <a:cubicBezTo>
                    <a:pt x="2488" y="1705"/>
                    <a:pt x="2495" y="1703"/>
                    <a:pt x="2502" y="1698"/>
                  </a:cubicBezTo>
                  <a:cubicBezTo>
                    <a:pt x="2515" y="1688"/>
                    <a:pt x="2517" y="1670"/>
                    <a:pt x="2519" y="1655"/>
                  </a:cubicBezTo>
                  <a:cubicBezTo>
                    <a:pt x="2525" y="1589"/>
                    <a:pt x="2559" y="1528"/>
                    <a:pt x="2599" y="1476"/>
                  </a:cubicBezTo>
                  <a:cubicBezTo>
                    <a:pt x="2635" y="1517"/>
                    <a:pt x="2646" y="1572"/>
                    <a:pt x="2657" y="1623"/>
                  </a:cubicBezTo>
                  <a:cubicBezTo>
                    <a:pt x="2660" y="1643"/>
                    <a:pt x="2663" y="1673"/>
                    <a:pt x="2684" y="1688"/>
                  </a:cubicBezTo>
                  <a:cubicBezTo>
                    <a:pt x="2694" y="1696"/>
                    <a:pt x="2706" y="1701"/>
                    <a:pt x="2718" y="1701"/>
                  </a:cubicBezTo>
                  <a:cubicBezTo>
                    <a:pt x="2725" y="1701"/>
                    <a:pt x="2732" y="1699"/>
                    <a:pt x="2739" y="1697"/>
                  </a:cubicBezTo>
                  <a:cubicBezTo>
                    <a:pt x="2750" y="1691"/>
                    <a:pt x="2759" y="1688"/>
                    <a:pt x="2768" y="1688"/>
                  </a:cubicBezTo>
                  <a:cubicBezTo>
                    <a:pt x="2812" y="1688"/>
                    <a:pt x="2831" y="1758"/>
                    <a:pt x="2856" y="1791"/>
                  </a:cubicBezTo>
                  <a:cubicBezTo>
                    <a:pt x="2866" y="1798"/>
                    <a:pt x="2875" y="1801"/>
                    <a:pt x="2884" y="1801"/>
                  </a:cubicBezTo>
                  <a:cubicBezTo>
                    <a:pt x="2929" y="1801"/>
                    <a:pt x="2957" y="1725"/>
                    <a:pt x="3024" y="1725"/>
                  </a:cubicBezTo>
                  <a:cubicBezTo>
                    <a:pt x="3065" y="1725"/>
                    <a:pt x="3121" y="1754"/>
                    <a:pt x="3203" y="1845"/>
                  </a:cubicBezTo>
                  <a:cubicBezTo>
                    <a:pt x="3215" y="1864"/>
                    <a:pt x="3227" y="1882"/>
                    <a:pt x="3247" y="1882"/>
                  </a:cubicBezTo>
                  <a:cubicBezTo>
                    <a:pt x="3252" y="1882"/>
                    <a:pt x="3258" y="1881"/>
                    <a:pt x="3265" y="1877"/>
                  </a:cubicBezTo>
                  <a:cubicBezTo>
                    <a:pt x="3267" y="1875"/>
                    <a:pt x="3270" y="1874"/>
                    <a:pt x="3272" y="1872"/>
                  </a:cubicBezTo>
                  <a:cubicBezTo>
                    <a:pt x="3285" y="1869"/>
                    <a:pt x="3299" y="1868"/>
                    <a:pt x="3313" y="1868"/>
                  </a:cubicBezTo>
                  <a:cubicBezTo>
                    <a:pt x="3351" y="1868"/>
                    <a:pt x="3388" y="1879"/>
                    <a:pt x="3421" y="1901"/>
                  </a:cubicBezTo>
                  <a:cubicBezTo>
                    <a:pt x="3459" y="1922"/>
                    <a:pt x="3490" y="1956"/>
                    <a:pt x="3532" y="1969"/>
                  </a:cubicBezTo>
                  <a:cubicBezTo>
                    <a:pt x="3536" y="1969"/>
                    <a:pt x="3539" y="1970"/>
                    <a:pt x="3542" y="1970"/>
                  </a:cubicBezTo>
                  <a:cubicBezTo>
                    <a:pt x="3581" y="1970"/>
                    <a:pt x="3594" y="1925"/>
                    <a:pt x="3606" y="1894"/>
                  </a:cubicBezTo>
                  <a:cubicBezTo>
                    <a:pt x="3630" y="1839"/>
                    <a:pt x="3678" y="1783"/>
                    <a:pt x="3742" y="1779"/>
                  </a:cubicBezTo>
                  <a:cubicBezTo>
                    <a:pt x="3792" y="1781"/>
                    <a:pt x="3832" y="1815"/>
                    <a:pt x="3870" y="1843"/>
                  </a:cubicBezTo>
                  <a:cubicBezTo>
                    <a:pt x="3876" y="1846"/>
                    <a:pt x="3881" y="1847"/>
                    <a:pt x="3887" y="1847"/>
                  </a:cubicBezTo>
                  <a:cubicBezTo>
                    <a:pt x="3909" y="1847"/>
                    <a:pt x="3930" y="1825"/>
                    <a:pt x="3925" y="1802"/>
                  </a:cubicBezTo>
                  <a:cubicBezTo>
                    <a:pt x="3921" y="1783"/>
                    <a:pt x="3906" y="1769"/>
                    <a:pt x="3900" y="1750"/>
                  </a:cubicBezTo>
                  <a:cubicBezTo>
                    <a:pt x="3882" y="1698"/>
                    <a:pt x="3877" y="1644"/>
                    <a:pt x="3872" y="1590"/>
                  </a:cubicBezTo>
                  <a:lnTo>
                    <a:pt x="3872" y="1590"/>
                  </a:lnTo>
                  <a:cubicBezTo>
                    <a:pt x="3957" y="1622"/>
                    <a:pt x="4004" y="1705"/>
                    <a:pt x="4030" y="1787"/>
                  </a:cubicBezTo>
                  <a:cubicBezTo>
                    <a:pt x="4032" y="1810"/>
                    <a:pt x="4040" y="1834"/>
                    <a:pt x="4065" y="1834"/>
                  </a:cubicBezTo>
                  <a:cubicBezTo>
                    <a:pt x="4067" y="1834"/>
                    <a:pt x="4069" y="1834"/>
                    <a:pt x="4071" y="1833"/>
                  </a:cubicBezTo>
                  <a:cubicBezTo>
                    <a:pt x="4109" y="1823"/>
                    <a:pt x="4135" y="1790"/>
                    <a:pt x="4170" y="1773"/>
                  </a:cubicBezTo>
                  <a:cubicBezTo>
                    <a:pt x="4202" y="1757"/>
                    <a:pt x="4234" y="1741"/>
                    <a:pt x="4268" y="1729"/>
                  </a:cubicBezTo>
                  <a:lnTo>
                    <a:pt x="4268" y="1729"/>
                  </a:lnTo>
                  <a:cubicBezTo>
                    <a:pt x="4275" y="1776"/>
                    <a:pt x="4248" y="1818"/>
                    <a:pt x="4227" y="1855"/>
                  </a:cubicBezTo>
                  <a:cubicBezTo>
                    <a:pt x="4211" y="1881"/>
                    <a:pt x="4176" y="1913"/>
                    <a:pt x="4210" y="1939"/>
                  </a:cubicBezTo>
                  <a:cubicBezTo>
                    <a:pt x="4218" y="1946"/>
                    <a:pt x="4229" y="1948"/>
                    <a:pt x="4239" y="1948"/>
                  </a:cubicBezTo>
                  <a:cubicBezTo>
                    <a:pt x="4249" y="1948"/>
                    <a:pt x="4259" y="1946"/>
                    <a:pt x="4268" y="1946"/>
                  </a:cubicBezTo>
                  <a:cubicBezTo>
                    <a:pt x="4295" y="1946"/>
                    <a:pt x="4318" y="1959"/>
                    <a:pt x="4336" y="1977"/>
                  </a:cubicBezTo>
                  <a:cubicBezTo>
                    <a:pt x="4359" y="2000"/>
                    <a:pt x="4355" y="2039"/>
                    <a:pt x="4354" y="2076"/>
                  </a:cubicBezTo>
                  <a:cubicBezTo>
                    <a:pt x="4348" y="2075"/>
                    <a:pt x="4342" y="2075"/>
                    <a:pt x="4336" y="2075"/>
                  </a:cubicBezTo>
                  <a:cubicBezTo>
                    <a:pt x="4268" y="2075"/>
                    <a:pt x="4205" y="2116"/>
                    <a:pt x="4164" y="2220"/>
                  </a:cubicBezTo>
                  <a:cubicBezTo>
                    <a:pt x="4136" y="2151"/>
                    <a:pt x="4064" y="2035"/>
                    <a:pt x="3982" y="2035"/>
                  </a:cubicBezTo>
                  <a:cubicBezTo>
                    <a:pt x="3963" y="2035"/>
                    <a:pt x="3943" y="2041"/>
                    <a:pt x="3923" y="2056"/>
                  </a:cubicBezTo>
                  <a:cubicBezTo>
                    <a:pt x="3891" y="2097"/>
                    <a:pt x="3902" y="2155"/>
                    <a:pt x="3892" y="2204"/>
                  </a:cubicBezTo>
                  <a:cubicBezTo>
                    <a:pt x="3838" y="2148"/>
                    <a:pt x="3788" y="2124"/>
                    <a:pt x="3749" y="2124"/>
                  </a:cubicBezTo>
                  <a:cubicBezTo>
                    <a:pt x="3670" y="2124"/>
                    <a:pt x="3635" y="2226"/>
                    <a:pt x="3689" y="2363"/>
                  </a:cubicBezTo>
                  <a:cubicBezTo>
                    <a:pt x="3681" y="2362"/>
                    <a:pt x="3673" y="2362"/>
                    <a:pt x="3665" y="2362"/>
                  </a:cubicBezTo>
                  <a:cubicBezTo>
                    <a:pt x="3606" y="2362"/>
                    <a:pt x="3547" y="2370"/>
                    <a:pt x="3498" y="2404"/>
                  </a:cubicBezTo>
                  <a:cubicBezTo>
                    <a:pt x="3481" y="2411"/>
                    <a:pt x="3491" y="2432"/>
                    <a:pt x="3504" y="2432"/>
                  </a:cubicBezTo>
                  <a:cubicBezTo>
                    <a:pt x="3507" y="2432"/>
                    <a:pt x="3511" y="2431"/>
                    <a:pt x="3514" y="2428"/>
                  </a:cubicBezTo>
                  <a:cubicBezTo>
                    <a:pt x="3534" y="2419"/>
                    <a:pt x="3557" y="2414"/>
                    <a:pt x="3579" y="2414"/>
                  </a:cubicBezTo>
                  <a:cubicBezTo>
                    <a:pt x="3588" y="2414"/>
                    <a:pt x="3596" y="2415"/>
                    <a:pt x="3605" y="2416"/>
                  </a:cubicBezTo>
                  <a:cubicBezTo>
                    <a:pt x="3639" y="2424"/>
                    <a:pt x="3674" y="2431"/>
                    <a:pt x="3710" y="2436"/>
                  </a:cubicBezTo>
                  <a:cubicBezTo>
                    <a:pt x="3717" y="2439"/>
                    <a:pt x="3725" y="2441"/>
                    <a:pt x="3732" y="2441"/>
                  </a:cubicBezTo>
                  <a:cubicBezTo>
                    <a:pt x="3755" y="2441"/>
                    <a:pt x="3777" y="2428"/>
                    <a:pt x="3778" y="2402"/>
                  </a:cubicBezTo>
                  <a:cubicBezTo>
                    <a:pt x="3770" y="2345"/>
                    <a:pt x="3725" y="2295"/>
                    <a:pt x="3728" y="2235"/>
                  </a:cubicBezTo>
                  <a:cubicBezTo>
                    <a:pt x="3726" y="2209"/>
                    <a:pt x="3735" y="2200"/>
                    <a:pt x="3748" y="2200"/>
                  </a:cubicBezTo>
                  <a:cubicBezTo>
                    <a:pt x="3768" y="2200"/>
                    <a:pt x="3798" y="2223"/>
                    <a:pt x="3813" y="2239"/>
                  </a:cubicBezTo>
                  <a:cubicBezTo>
                    <a:pt x="3848" y="2273"/>
                    <a:pt x="3871" y="2319"/>
                    <a:pt x="3907" y="2353"/>
                  </a:cubicBezTo>
                  <a:cubicBezTo>
                    <a:pt x="3914" y="2358"/>
                    <a:pt x="3922" y="2361"/>
                    <a:pt x="3930" y="2361"/>
                  </a:cubicBezTo>
                  <a:cubicBezTo>
                    <a:pt x="3955" y="2361"/>
                    <a:pt x="3980" y="2338"/>
                    <a:pt x="3973" y="2311"/>
                  </a:cubicBezTo>
                  <a:cubicBezTo>
                    <a:pt x="3953" y="2247"/>
                    <a:pt x="3950" y="2176"/>
                    <a:pt x="3968" y="2111"/>
                  </a:cubicBezTo>
                  <a:lnTo>
                    <a:pt x="3968" y="2111"/>
                  </a:lnTo>
                  <a:cubicBezTo>
                    <a:pt x="4018" y="2120"/>
                    <a:pt x="4049" y="2172"/>
                    <a:pt x="4074" y="2212"/>
                  </a:cubicBezTo>
                  <a:cubicBezTo>
                    <a:pt x="4096" y="2251"/>
                    <a:pt x="4119" y="2291"/>
                    <a:pt x="4138" y="2332"/>
                  </a:cubicBezTo>
                  <a:cubicBezTo>
                    <a:pt x="4142" y="2349"/>
                    <a:pt x="4155" y="2364"/>
                    <a:pt x="4173" y="2364"/>
                  </a:cubicBezTo>
                  <a:cubicBezTo>
                    <a:pt x="4174" y="2364"/>
                    <a:pt x="4175" y="2364"/>
                    <a:pt x="4176" y="2364"/>
                  </a:cubicBezTo>
                  <a:cubicBezTo>
                    <a:pt x="4217" y="2361"/>
                    <a:pt x="4206" y="2312"/>
                    <a:pt x="4216" y="2284"/>
                  </a:cubicBezTo>
                  <a:cubicBezTo>
                    <a:pt x="4234" y="2222"/>
                    <a:pt x="4270" y="2158"/>
                    <a:pt x="4336" y="2158"/>
                  </a:cubicBezTo>
                  <a:cubicBezTo>
                    <a:pt x="4346" y="2158"/>
                    <a:pt x="4357" y="2160"/>
                    <a:pt x="4369" y="2163"/>
                  </a:cubicBezTo>
                  <a:cubicBezTo>
                    <a:pt x="4429" y="2187"/>
                    <a:pt x="4474" y="2240"/>
                    <a:pt x="4525" y="2281"/>
                  </a:cubicBezTo>
                  <a:cubicBezTo>
                    <a:pt x="4544" y="2297"/>
                    <a:pt x="4568" y="2325"/>
                    <a:pt x="4595" y="2325"/>
                  </a:cubicBezTo>
                  <a:cubicBezTo>
                    <a:pt x="4603" y="2325"/>
                    <a:pt x="4611" y="2323"/>
                    <a:pt x="4619" y="2318"/>
                  </a:cubicBezTo>
                  <a:cubicBezTo>
                    <a:pt x="4643" y="2300"/>
                    <a:pt x="4640" y="2266"/>
                    <a:pt x="4654" y="2241"/>
                  </a:cubicBezTo>
                  <a:cubicBezTo>
                    <a:pt x="4678" y="2184"/>
                    <a:pt x="4722" y="2141"/>
                    <a:pt x="4774" y="2107"/>
                  </a:cubicBezTo>
                  <a:cubicBezTo>
                    <a:pt x="4798" y="2141"/>
                    <a:pt x="4806" y="2183"/>
                    <a:pt x="4818" y="2223"/>
                  </a:cubicBezTo>
                  <a:cubicBezTo>
                    <a:pt x="4823" y="2242"/>
                    <a:pt x="4827" y="2265"/>
                    <a:pt x="4847" y="2275"/>
                  </a:cubicBezTo>
                  <a:cubicBezTo>
                    <a:pt x="4854" y="2279"/>
                    <a:pt x="4860" y="2281"/>
                    <a:pt x="4866" y="2281"/>
                  </a:cubicBezTo>
                  <a:cubicBezTo>
                    <a:pt x="4890" y="2281"/>
                    <a:pt x="4908" y="2258"/>
                    <a:pt x="4911" y="2233"/>
                  </a:cubicBezTo>
                  <a:cubicBezTo>
                    <a:pt x="4930" y="2175"/>
                    <a:pt x="4965" y="2115"/>
                    <a:pt x="4996" y="2061"/>
                  </a:cubicBezTo>
                  <a:lnTo>
                    <a:pt x="4996" y="2061"/>
                  </a:lnTo>
                  <a:cubicBezTo>
                    <a:pt x="5002" y="2120"/>
                    <a:pt x="4991" y="2178"/>
                    <a:pt x="4985" y="2236"/>
                  </a:cubicBezTo>
                  <a:cubicBezTo>
                    <a:pt x="4977" y="2267"/>
                    <a:pt x="4990" y="2308"/>
                    <a:pt x="5025" y="2308"/>
                  </a:cubicBezTo>
                  <a:cubicBezTo>
                    <a:pt x="5028" y="2308"/>
                    <a:pt x="5032" y="2308"/>
                    <a:pt x="5035" y="2307"/>
                  </a:cubicBezTo>
                  <a:cubicBezTo>
                    <a:pt x="5059" y="2300"/>
                    <a:pt x="5079" y="2282"/>
                    <a:pt x="5102" y="2272"/>
                  </a:cubicBezTo>
                  <a:cubicBezTo>
                    <a:pt x="5139" y="2258"/>
                    <a:pt x="5178" y="2254"/>
                    <a:pt x="5217" y="2251"/>
                  </a:cubicBezTo>
                  <a:lnTo>
                    <a:pt x="5217" y="2251"/>
                  </a:lnTo>
                  <a:cubicBezTo>
                    <a:pt x="5168" y="2304"/>
                    <a:pt x="5119" y="2356"/>
                    <a:pt x="5071" y="2409"/>
                  </a:cubicBezTo>
                  <a:cubicBezTo>
                    <a:pt x="5055" y="2425"/>
                    <a:pt x="5057" y="2452"/>
                    <a:pt x="5074" y="2467"/>
                  </a:cubicBezTo>
                  <a:cubicBezTo>
                    <a:pt x="5083" y="2474"/>
                    <a:pt x="5091" y="2477"/>
                    <a:pt x="5100" y="2477"/>
                  </a:cubicBezTo>
                  <a:cubicBezTo>
                    <a:pt x="5117" y="2477"/>
                    <a:pt x="5132" y="2464"/>
                    <a:pt x="5147" y="2449"/>
                  </a:cubicBezTo>
                  <a:cubicBezTo>
                    <a:pt x="5191" y="2459"/>
                    <a:pt x="5234" y="2487"/>
                    <a:pt x="5253" y="2529"/>
                  </a:cubicBezTo>
                  <a:cubicBezTo>
                    <a:pt x="5261" y="2555"/>
                    <a:pt x="5264" y="2583"/>
                    <a:pt x="5269" y="2612"/>
                  </a:cubicBezTo>
                  <a:cubicBezTo>
                    <a:pt x="5268" y="2640"/>
                    <a:pt x="5281" y="2674"/>
                    <a:pt x="5314" y="2674"/>
                  </a:cubicBezTo>
                  <a:cubicBezTo>
                    <a:pt x="5315" y="2674"/>
                    <a:pt x="5315" y="2674"/>
                    <a:pt x="5316" y="2674"/>
                  </a:cubicBezTo>
                  <a:cubicBezTo>
                    <a:pt x="5328" y="2674"/>
                    <a:pt x="5341" y="2665"/>
                    <a:pt x="5348" y="2655"/>
                  </a:cubicBezTo>
                  <a:cubicBezTo>
                    <a:pt x="5366" y="2632"/>
                    <a:pt x="5393" y="2622"/>
                    <a:pt x="5421" y="2622"/>
                  </a:cubicBezTo>
                  <a:cubicBezTo>
                    <a:pt x="5445" y="2622"/>
                    <a:pt x="5469" y="2629"/>
                    <a:pt x="5489" y="2642"/>
                  </a:cubicBezTo>
                  <a:cubicBezTo>
                    <a:pt x="5526" y="2664"/>
                    <a:pt x="5549" y="2702"/>
                    <a:pt x="5572" y="2736"/>
                  </a:cubicBezTo>
                  <a:cubicBezTo>
                    <a:pt x="5580" y="2748"/>
                    <a:pt x="5593" y="2760"/>
                    <a:pt x="5610" y="2763"/>
                  </a:cubicBezTo>
                  <a:cubicBezTo>
                    <a:pt x="5613" y="2764"/>
                    <a:pt x="5616" y="2764"/>
                    <a:pt x="5619" y="2764"/>
                  </a:cubicBezTo>
                  <a:cubicBezTo>
                    <a:pt x="5634" y="2764"/>
                    <a:pt x="5648" y="2755"/>
                    <a:pt x="5662" y="2749"/>
                  </a:cubicBezTo>
                  <a:cubicBezTo>
                    <a:pt x="5686" y="2739"/>
                    <a:pt x="5711" y="2734"/>
                    <a:pt x="5736" y="2734"/>
                  </a:cubicBezTo>
                  <a:cubicBezTo>
                    <a:pt x="5772" y="2734"/>
                    <a:pt x="5808" y="2745"/>
                    <a:pt x="5839" y="2765"/>
                  </a:cubicBezTo>
                  <a:cubicBezTo>
                    <a:pt x="5858" y="2774"/>
                    <a:pt x="5881" y="2794"/>
                    <a:pt x="5904" y="2806"/>
                  </a:cubicBezTo>
                  <a:cubicBezTo>
                    <a:pt x="5915" y="2811"/>
                    <a:pt x="5926" y="2815"/>
                    <a:pt x="5937" y="2815"/>
                  </a:cubicBezTo>
                  <a:cubicBezTo>
                    <a:pt x="5943" y="2815"/>
                    <a:pt x="5949" y="2814"/>
                    <a:pt x="5955" y="2811"/>
                  </a:cubicBezTo>
                  <a:cubicBezTo>
                    <a:pt x="5957" y="2809"/>
                    <a:pt x="5961" y="2808"/>
                    <a:pt x="5963" y="2806"/>
                  </a:cubicBezTo>
                  <a:cubicBezTo>
                    <a:pt x="6015" y="2763"/>
                    <a:pt x="6082" y="2747"/>
                    <a:pt x="6150" y="2747"/>
                  </a:cubicBezTo>
                  <a:cubicBezTo>
                    <a:pt x="6216" y="2747"/>
                    <a:pt x="6284" y="2762"/>
                    <a:pt x="6342" y="2783"/>
                  </a:cubicBezTo>
                  <a:cubicBezTo>
                    <a:pt x="6358" y="2789"/>
                    <a:pt x="6372" y="2798"/>
                    <a:pt x="6387" y="2806"/>
                  </a:cubicBezTo>
                  <a:cubicBezTo>
                    <a:pt x="6415" y="2823"/>
                    <a:pt x="6443" y="2843"/>
                    <a:pt x="6469" y="2862"/>
                  </a:cubicBezTo>
                  <a:cubicBezTo>
                    <a:pt x="5409" y="2862"/>
                    <a:pt x="4349" y="2861"/>
                    <a:pt x="3289" y="2861"/>
                  </a:cubicBezTo>
                  <a:cubicBezTo>
                    <a:pt x="2229" y="2861"/>
                    <a:pt x="1169" y="2862"/>
                    <a:pt x="110" y="2864"/>
                  </a:cubicBezTo>
                  <a:cubicBezTo>
                    <a:pt x="107" y="2194"/>
                    <a:pt x="106" y="1522"/>
                    <a:pt x="97" y="852"/>
                  </a:cubicBezTo>
                  <a:cubicBezTo>
                    <a:pt x="91" y="638"/>
                    <a:pt x="92" y="424"/>
                    <a:pt x="78" y="209"/>
                  </a:cubicBezTo>
                  <a:cubicBezTo>
                    <a:pt x="99" y="203"/>
                    <a:pt x="121" y="200"/>
                    <a:pt x="143" y="200"/>
                  </a:cubicBezTo>
                  <a:cubicBezTo>
                    <a:pt x="159" y="200"/>
                    <a:pt x="175" y="201"/>
                    <a:pt x="190" y="204"/>
                  </a:cubicBezTo>
                  <a:cubicBezTo>
                    <a:pt x="247" y="215"/>
                    <a:pt x="300" y="245"/>
                    <a:pt x="343" y="281"/>
                  </a:cubicBezTo>
                  <a:cubicBezTo>
                    <a:pt x="361" y="293"/>
                    <a:pt x="377" y="313"/>
                    <a:pt x="400" y="313"/>
                  </a:cubicBezTo>
                  <a:cubicBezTo>
                    <a:pt x="402" y="313"/>
                    <a:pt x="404" y="313"/>
                    <a:pt x="406" y="312"/>
                  </a:cubicBezTo>
                  <a:cubicBezTo>
                    <a:pt x="427" y="310"/>
                    <a:pt x="443" y="288"/>
                    <a:pt x="437" y="267"/>
                  </a:cubicBezTo>
                  <a:cubicBezTo>
                    <a:pt x="425" y="242"/>
                    <a:pt x="420" y="217"/>
                    <a:pt x="423" y="188"/>
                  </a:cubicBezTo>
                  <a:cubicBezTo>
                    <a:pt x="424" y="162"/>
                    <a:pt x="440" y="53"/>
                    <a:pt x="478" y="53"/>
                  </a:cubicBezTo>
                  <a:close/>
                  <a:moveTo>
                    <a:pt x="486" y="0"/>
                  </a:moveTo>
                  <a:cubicBezTo>
                    <a:pt x="434" y="0"/>
                    <a:pt x="383" y="59"/>
                    <a:pt x="369" y="186"/>
                  </a:cubicBezTo>
                  <a:cubicBezTo>
                    <a:pt x="320" y="152"/>
                    <a:pt x="254" y="125"/>
                    <a:pt x="191" y="123"/>
                  </a:cubicBezTo>
                  <a:cubicBezTo>
                    <a:pt x="188" y="123"/>
                    <a:pt x="184" y="123"/>
                    <a:pt x="181" y="123"/>
                  </a:cubicBezTo>
                  <a:cubicBezTo>
                    <a:pt x="133" y="123"/>
                    <a:pt x="88" y="137"/>
                    <a:pt x="53" y="170"/>
                  </a:cubicBezTo>
                  <a:cubicBezTo>
                    <a:pt x="41" y="181"/>
                    <a:pt x="38" y="204"/>
                    <a:pt x="50" y="213"/>
                  </a:cubicBezTo>
                  <a:cubicBezTo>
                    <a:pt x="21" y="902"/>
                    <a:pt x="27" y="1593"/>
                    <a:pt x="21" y="2284"/>
                  </a:cubicBezTo>
                  <a:cubicBezTo>
                    <a:pt x="21" y="2450"/>
                    <a:pt x="20" y="2617"/>
                    <a:pt x="20" y="2784"/>
                  </a:cubicBezTo>
                  <a:cubicBezTo>
                    <a:pt x="19" y="2874"/>
                    <a:pt x="1" y="2955"/>
                    <a:pt x="122" y="2955"/>
                  </a:cubicBezTo>
                  <a:cubicBezTo>
                    <a:pt x="1481" y="2958"/>
                    <a:pt x="2841" y="2958"/>
                    <a:pt x="4201" y="2958"/>
                  </a:cubicBezTo>
                  <a:lnTo>
                    <a:pt x="4201" y="2958"/>
                  </a:lnTo>
                  <a:cubicBezTo>
                    <a:pt x="4881" y="2958"/>
                    <a:pt x="5560" y="2958"/>
                    <a:pt x="6240" y="2958"/>
                  </a:cubicBezTo>
                  <a:cubicBezTo>
                    <a:pt x="6257" y="2958"/>
                    <a:pt x="6275" y="2958"/>
                    <a:pt x="6292" y="2958"/>
                  </a:cubicBezTo>
                  <a:cubicBezTo>
                    <a:pt x="6360" y="2958"/>
                    <a:pt x="6427" y="2960"/>
                    <a:pt x="6495" y="2960"/>
                  </a:cubicBezTo>
                  <a:cubicBezTo>
                    <a:pt x="6545" y="2960"/>
                    <a:pt x="6596" y="2959"/>
                    <a:pt x="6645" y="2954"/>
                  </a:cubicBezTo>
                  <a:cubicBezTo>
                    <a:pt x="6664" y="2946"/>
                    <a:pt x="6678" y="2925"/>
                    <a:pt x="6675" y="2903"/>
                  </a:cubicBezTo>
                  <a:cubicBezTo>
                    <a:pt x="6671" y="2883"/>
                    <a:pt x="6654" y="2864"/>
                    <a:pt x="6632" y="2862"/>
                  </a:cubicBezTo>
                  <a:cubicBezTo>
                    <a:pt x="6629" y="2862"/>
                    <a:pt x="6626" y="2861"/>
                    <a:pt x="6623" y="2861"/>
                  </a:cubicBezTo>
                  <a:cubicBezTo>
                    <a:pt x="6617" y="2856"/>
                    <a:pt x="6610" y="2852"/>
                    <a:pt x="6603" y="2848"/>
                  </a:cubicBezTo>
                  <a:cubicBezTo>
                    <a:pt x="6582" y="2833"/>
                    <a:pt x="6560" y="2819"/>
                    <a:pt x="6537" y="2805"/>
                  </a:cubicBezTo>
                  <a:cubicBezTo>
                    <a:pt x="6499" y="2782"/>
                    <a:pt x="6460" y="2763"/>
                    <a:pt x="6418" y="2747"/>
                  </a:cubicBezTo>
                  <a:cubicBezTo>
                    <a:pt x="6343" y="2721"/>
                    <a:pt x="6264" y="2710"/>
                    <a:pt x="6184" y="2710"/>
                  </a:cubicBezTo>
                  <a:cubicBezTo>
                    <a:pt x="6107" y="2710"/>
                    <a:pt x="6030" y="2720"/>
                    <a:pt x="5955" y="2736"/>
                  </a:cubicBezTo>
                  <a:cubicBezTo>
                    <a:pt x="5895" y="2687"/>
                    <a:pt x="5821" y="2662"/>
                    <a:pt x="5746" y="2662"/>
                  </a:cubicBezTo>
                  <a:cubicBezTo>
                    <a:pt x="5708" y="2662"/>
                    <a:pt x="5670" y="2668"/>
                    <a:pt x="5633" y="2681"/>
                  </a:cubicBezTo>
                  <a:cubicBezTo>
                    <a:pt x="5577" y="2615"/>
                    <a:pt x="5494" y="2566"/>
                    <a:pt x="5409" y="2566"/>
                  </a:cubicBezTo>
                  <a:cubicBezTo>
                    <a:pt x="5389" y="2566"/>
                    <a:pt x="5368" y="2569"/>
                    <a:pt x="5348" y="2575"/>
                  </a:cubicBezTo>
                  <a:cubicBezTo>
                    <a:pt x="5337" y="2490"/>
                    <a:pt x="5275" y="2419"/>
                    <a:pt x="5185" y="2414"/>
                  </a:cubicBezTo>
                  <a:cubicBezTo>
                    <a:pt x="5184" y="2413"/>
                    <a:pt x="5182" y="2413"/>
                    <a:pt x="5180" y="2413"/>
                  </a:cubicBezTo>
                  <a:cubicBezTo>
                    <a:pt x="5216" y="2379"/>
                    <a:pt x="5248" y="2343"/>
                    <a:pt x="5280" y="2305"/>
                  </a:cubicBezTo>
                  <a:cubicBezTo>
                    <a:pt x="5298" y="2282"/>
                    <a:pt x="5319" y="2260"/>
                    <a:pt x="5329" y="2231"/>
                  </a:cubicBezTo>
                  <a:cubicBezTo>
                    <a:pt x="5341" y="2189"/>
                    <a:pt x="5309" y="2173"/>
                    <a:pt x="5276" y="2173"/>
                  </a:cubicBezTo>
                  <a:cubicBezTo>
                    <a:pt x="5268" y="2173"/>
                    <a:pt x="5260" y="2174"/>
                    <a:pt x="5253" y="2176"/>
                  </a:cubicBezTo>
                  <a:cubicBezTo>
                    <a:pt x="5190" y="2182"/>
                    <a:pt x="5123" y="2182"/>
                    <a:pt x="5064" y="2207"/>
                  </a:cubicBezTo>
                  <a:cubicBezTo>
                    <a:pt x="5070" y="2128"/>
                    <a:pt x="5067" y="2050"/>
                    <a:pt x="5059" y="1972"/>
                  </a:cubicBezTo>
                  <a:cubicBezTo>
                    <a:pt x="5063" y="1946"/>
                    <a:pt x="5046" y="1921"/>
                    <a:pt x="5021" y="1921"/>
                  </a:cubicBezTo>
                  <a:cubicBezTo>
                    <a:pt x="5016" y="1921"/>
                    <a:pt x="5011" y="1922"/>
                    <a:pt x="5005" y="1925"/>
                  </a:cubicBezTo>
                  <a:cubicBezTo>
                    <a:pt x="4988" y="1934"/>
                    <a:pt x="4982" y="1952"/>
                    <a:pt x="4971" y="1967"/>
                  </a:cubicBezTo>
                  <a:cubicBezTo>
                    <a:pt x="4939" y="2023"/>
                    <a:pt x="4904" y="2079"/>
                    <a:pt x="4872" y="2137"/>
                  </a:cubicBezTo>
                  <a:cubicBezTo>
                    <a:pt x="4860" y="2092"/>
                    <a:pt x="4826" y="2017"/>
                    <a:pt x="4777" y="2017"/>
                  </a:cubicBezTo>
                  <a:cubicBezTo>
                    <a:pt x="4764" y="2017"/>
                    <a:pt x="4750" y="2022"/>
                    <a:pt x="4736" y="2034"/>
                  </a:cubicBezTo>
                  <a:cubicBezTo>
                    <a:pt x="4678" y="2084"/>
                    <a:pt x="4619" y="2140"/>
                    <a:pt x="4583" y="2209"/>
                  </a:cubicBezTo>
                  <a:cubicBezTo>
                    <a:pt x="4543" y="2166"/>
                    <a:pt x="4497" y="2129"/>
                    <a:pt x="4450" y="2105"/>
                  </a:cubicBezTo>
                  <a:cubicBezTo>
                    <a:pt x="4455" y="2060"/>
                    <a:pt x="4442" y="1999"/>
                    <a:pt x="4435" y="1971"/>
                  </a:cubicBezTo>
                  <a:cubicBezTo>
                    <a:pt x="4413" y="1912"/>
                    <a:pt x="4350" y="1871"/>
                    <a:pt x="4288" y="1868"/>
                  </a:cubicBezTo>
                  <a:cubicBezTo>
                    <a:pt x="4326" y="1805"/>
                    <a:pt x="4396" y="1683"/>
                    <a:pt x="4300" y="1639"/>
                  </a:cubicBezTo>
                  <a:cubicBezTo>
                    <a:pt x="4293" y="1637"/>
                    <a:pt x="4286" y="1636"/>
                    <a:pt x="4279" y="1636"/>
                  </a:cubicBezTo>
                  <a:cubicBezTo>
                    <a:pt x="4259" y="1636"/>
                    <a:pt x="4238" y="1644"/>
                    <a:pt x="4220" y="1653"/>
                  </a:cubicBezTo>
                  <a:cubicBezTo>
                    <a:pt x="4168" y="1679"/>
                    <a:pt x="4116" y="1709"/>
                    <a:pt x="4074" y="1750"/>
                  </a:cubicBezTo>
                  <a:cubicBezTo>
                    <a:pt x="4049" y="1669"/>
                    <a:pt x="4012" y="1586"/>
                    <a:pt x="3937" y="1540"/>
                  </a:cubicBezTo>
                  <a:cubicBezTo>
                    <a:pt x="3916" y="1526"/>
                    <a:pt x="3888" y="1512"/>
                    <a:pt x="3862" y="1512"/>
                  </a:cubicBezTo>
                  <a:cubicBezTo>
                    <a:pt x="3845" y="1512"/>
                    <a:pt x="3829" y="1518"/>
                    <a:pt x="3818" y="1535"/>
                  </a:cubicBezTo>
                  <a:cubicBezTo>
                    <a:pt x="3806" y="1552"/>
                    <a:pt x="3811" y="1574"/>
                    <a:pt x="3813" y="1594"/>
                  </a:cubicBezTo>
                  <a:cubicBezTo>
                    <a:pt x="3819" y="1633"/>
                    <a:pt x="3822" y="1672"/>
                    <a:pt x="3827" y="1711"/>
                  </a:cubicBezTo>
                  <a:cubicBezTo>
                    <a:pt x="3801" y="1697"/>
                    <a:pt x="3774" y="1691"/>
                    <a:pt x="3747" y="1691"/>
                  </a:cubicBezTo>
                  <a:cubicBezTo>
                    <a:pt x="3731" y="1691"/>
                    <a:pt x="3714" y="1693"/>
                    <a:pt x="3698" y="1698"/>
                  </a:cubicBezTo>
                  <a:cubicBezTo>
                    <a:pt x="3690" y="1692"/>
                    <a:pt x="3680" y="1685"/>
                    <a:pt x="3673" y="1679"/>
                  </a:cubicBezTo>
                  <a:cubicBezTo>
                    <a:pt x="3649" y="1661"/>
                    <a:pt x="3624" y="1644"/>
                    <a:pt x="3595" y="1637"/>
                  </a:cubicBezTo>
                  <a:cubicBezTo>
                    <a:pt x="3639" y="1583"/>
                    <a:pt x="3728" y="1470"/>
                    <a:pt x="3637" y="1419"/>
                  </a:cubicBezTo>
                  <a:cubicBezTo>
                    <a:pt x="3630" y="1417"/>
                    <a:pt x="3623" y="1416"/>
                    <a:pt x="3616" y="1416"/>
                  </a:cubicBezTo>
                  <a:cubicBezTo>
                    <a:pt x="3598" y="1416"/>
                    <a:pt x="3581" y="1422"/>
                    <a:pt x="3565" y="1429"/>
                  </a:cubicBezTo>
                  <a:cubicBezTo>
                    <a:pt x="3516" y="1448"/>
                    <a:pt x="3468" y="1471"/>
                    <a:pt x="3429" y="1507"/>
                  </a:cubicBezTo>
                  <a:cubicBezTo>
                    <a:pt x="3396" y="1448"/>
                    <a:pt x="3369" y="1385"/>
                    <a:pt x="3323" y="1335"/>
                  </a:cubicBezTo>
                  <a:cubicBezTo>
                    <a:pt x="3305" y="1311"/>
                    <a:pt x="3271" y="1290"/>
                    <a:pt x="3241" y="1290"/>
                  </a:cubicBezTo>
                  <a:cubicBezTo>
                    <a:pt x="3221" y="1290"/>
                    <a:pt x="3202" y="1300"/>
                    <a:pt x="3191" y="1324"/>
                  </a:cubicBezTo>
                  <a:cubicBezTo>
                    <a:pt x="3180" y="1351"/>
                    <a:pt x="3186" y="1381"/>
                    <a:pt x="3189" y="1409"/>
                  </a:cubicBezTo>
                  <a:cubicBezTo>
                    <a:pt x="3195" y="1443"/>
                    <a:pt x="3199" y="1478"/>
                    <a:pt x="3209" y="1512"/>
                  </a:cubicBezTo>
                  <a:cubicBezTo>
                    <a:pt x="3164" y="1490"/>
                    <a:pt x="3116" y="1473"/>
                    <a:pt x="3066" y="1467"/>
                  </a:cubicBezTo>
                  <a:cubicBezTo>
                    <a:pt x="3083" y="1323"/>
                    <a:pt x="3004" y="1194"/>
                    <a:pt x="2854" y="1178"/>
                  </a:cubicBezTo>
                  <a:cubicBezTo>
                    <a:pt x="2969" y="1057"/>
                    <a:pt x="2880" y="969"/>
                    <a:pt x="2758" y="969"/>
                  </a:cubicBezTo>
                  <a:cubicBezTo>
                    <a:pt x="2737" y="969"/>
                    <a:pt x="2716" y="971"/>
                    <a:pt x="2695" y="976"/>
                  </a:cubicBezTo>
                  <a:cubicBezTo>
                    <a:pt x="2744" y="840"/>
                    <a:pt x="2714" y="784"/>
                    <a:pt x="2656" y="784"/>
                  </a:cubicBezTo>
                  <a:cubicBezTo>
                    <a:pt x="2602" y="784"/>
                    <a:pt x="2526" y="831"/>
                    <a:pt x="2467" y="906"/>
                  </a:cubicBezTo>
                  <a:cubicBezTo>
                    <a:pt x="2441" y="861"/>
                    <a:pt x="2401" y="696"/>
                    <a:pt x="2338" y="696"/>
                  </a:cubicBezTo>
                  <a:cubicBezTo>
                    <a:pt x="2333" y="696"/>
                    <a:pt x="2328" y="697"/>
                    <a:pt x="2323" y="699"/>
                  </a:cubicBezTo>
                  <a:cubicBezTo>
                    <a:pt x="2300" y="708"/>
                    <a:pt x="2294" y="737"/>
                    <a:pt x="2288" y="759"/>
                  </a:cubicBezTo>
                  <a:cubicBezTo>
                    <a:pt x="2272" y="814"/>
                    <a:pt x="2263" y="872"/>
                    <a:pt x="2264" y="930"/>
                  </a:cubicBezTo>
                  <a:cubicBezTo>
                    <a:pt x="2197" y="873"/>
                    <a:pt x="2100" y="861"/>
                    <a:pt x="2015" y="835"/>
                  </a:cubicBezTo>
                  <a:cubicBezTo>
                    <a:pt x="2018" y="741"/>
                    <a:pt x="1976" y="659"/>
                    <a:pt x="1873" y="652"/>
                  </a:cubicBezTo>
                  <a:cubicBezTo>
                    <a:pt x="1882" y="574"/>
                    <a:pt x="1904" y="487"/>
                    <a:pt x="1865" y="414"/>
                  </a:cubicBezTo>
                  <a:cubicBezTo>
                    <a:pt x="1855" y="395"/>
                    <a:pt x="1834" y="383"/>
                    <a:pt x="1812" y="383"/>
                  </a:cubicBezTo>
                  <a:cubicBezTo>
                    <a:pt x="1802" y="383"/>
                    <a:pt x="1791" y="386"/>
                    <a:pt x="1782" y="392"/>
                  </a:cubicBezTo>
                  <a:cubicBezTo>
                    <a:pt x="1735" y="431"/>
                    <a:pt x="1679" y="462"/>
                    <a:pt x="1643" y="512"/>
                  </a:cubicBezTo>
                  <a:cubicBezTo>
                    <a:pt x="1605" y="452"/>
                    <a:pt x="1515" y="366"/>
                    <a:pt x="1434" y="366"/>
                  </a:cubicBezTo>
                  <a:cubicBezTo>
                    <a:pt x="1415" y="366"/>
                    <a:pt x="1396" y="371"/>
                    <a:pt x="1378" y="383"/>
                  </a:cubicBezTo>
                  <a:cubicBezTo>
                    <a:pt x="1359" y="402"/>
                    <a:pt x="1363" y="429"/>
                    <a:pt x="1371" y="452"/>
                  </a:cubicBezTo>
                  <a:cubicBezTo>
                    <a:pt x="1381" y="489"/>
                    <a:pt x="1386" y="527"/>
                    <a:pt x="1398" y="562"/>
                  </a:cubicBezTo>
                  <a:cubicBezTo>
                    <a:pt x="1393" y="562"/>
                    <a:pt x="1387" y="562"/>
                    <a:pt x="1382" y="562"/>
                  </a:cubicBezTo>
                  <a:cubicBezTo>
                    <a:pt x="1295" y="562"/>
                    <a:pt x="1205" y="595"/>
                    <a:pt x="1153" y="666"/>
                  </a:cubicBezTo>
                  <a:cubicBezTo>
                    <a:pt x="1134" y="646"/>
                    <a:pt x="1111" y="630"/>
                    <a:pt x="1083" y="620"/>
                  </a:cubicBezTo>
                  <a:cubicBezTo>
                    <a:pt x="1110" y="557"/>
                    <a:pt x="1168" y="384"/>
                    <a:pt x="1078" y="353"/>
                  </a:cubicBezTo>
                  <a:cubicBezTo>
                    <a:pt x="1076" y="353"/>
                    <a:pt x="1075" y="353"/>
                    <a:pt x="1074" y="353"/>
                  </a:cubicBezTo>
                  <a:cubicBezTo>
                    <a:pt x="1047" y="353"/>
                    <a:pt x="1027" y="376"/>
                    <a:pt x="1005" y="389"/>
                  </a:cubicBezTo>
                  <a:cubicBezTo>
                    <a:pt x="965" y="415"/>
                    <a:pt x="927" y="442"/>
                    <a:pt x="894" y="477"/>
                  </a:cubicBezTo>
                  <a:cubicBezTo>
                    <a:pt x="871" y="427"/>
                    <a:pt x="823" y="394"/>
                    <a:pt x="770" y="388"/>
                  </a:cubicBezTo>
                  <a:cubicBezTo>
                    <a:pt x="918" y="244"/>
                    <a:pt x="902" y="98"/>
                    <a:pt x="796" y="98"/>
                  </a:cubicBezTo>
                  <a:cubicBezTo>
                    <a:pt x="751" y="98"/>
                    <a:pt x="688" y="126"/>
                    <a:pt x="614" y="193"/>
                  </a:cubicBezTo>
                  <a:cubicBezTo>
                    <a:pt x="598" y="68"/>
                    <a:pt x="541" y="0"/>
                    <a:pt x="48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1"/>
            <p:cNvSpPr/>
            <p:nvPr/>
          </p:nvSpPr>
          <p:spPr>
            <a:xfrm>
              <a:off x="2758120" y="2959393"/>
              <a:ext cx="239399" cy="98714"/>
            </a:xfrm>
            <a:custGeom>
              <a:avLst/>
              <a:gdLst/>
              <a:ahLst/>
              <a:cxnLst/>
              <a:rect l="l" t="t" r="r" b="b"/>
              <a:pathLst>
                <a:path w="4911" h="2025" extrusionOk="0">
                  <a:moveTo>
                    <a:pt x="1" y="1"/>
                  </a:moveTo>
                  <a:cubicBezTo>
                    <a:pt x="1" y="5"/>
                    <a:pt x="1" y="9"/>
                    <a:pt x="1" y="13"/>
                  </a:cubicBezTo>
                  <a:cubicBezTo>
                    <a:pt x="10" y="683"/>
                    <a:pt x="11" y="1355"/>
                    <a:pt x="14" y="2025"/>
                  </a:cubicBezTo>
                  <a:cubicBezTo>
                    <a:pt x="1646" y="2022"/>
                    <a:pt x="3279" y="2022"/>
                    <a:pt x="4911" y="2022"/>
                  </a:cubicBezTo>
                  <a:cubicBezTo>
                    <a:pt x="4859" y="1978"/>
                    <a:pt x="4796" y="1949"/>
                    <a:pt x="4729" y="1941"/>
                  </a:cubicBezTo>
                  <a:cubicBezTo>
                    <a:pt x="4699" y="1936"/>
                    <a:pt x="4665" y="1936"/>
                    <a:pt x="4640" y="1918"/>
                  </a:cubicBezTo>
                  <a:cubicBezTo>
                    <a:pt x="4613" y="1898"/>
                    <a:pt x="4602" y="1861"/>
                    <a:pt x="4581" y="1834"/>
                  </a:cubicBezTo>
                  <a:cubicBezTo>
                    <a:pt x="4559" y="1807"/>
                    <a:pt x="4525" y="1794"/>
                    <a:pt x="4491" y="1794"/>
                  </a:cubicBezTo>
                  <a:cubicBezTo>
                    <a:pt x="4451" y="1794"/>
                    <a:pt x="4411" y="1812"/>
                    <a:pt x="4391" y="1846"/>
                  </a:cubicBezTo>
                  <a:cubicBezTo>
                    <a:pt x="4384" y="1822"/>
                    <a:pt x="4377" y="1798"/>
                    <a:pt x="4371" y="1774"/>
                  </a:cubicBezTo>
                  <a:cubicBezTo>
                    <a:pt x="4369" y="1774"/>
                    <a:pt x="4367" y="1774"/>
                    <a:pt x="4365" y="1774"/>
                  </a:cubicBezTo>
                  <a:cubicBezTo>
                    <a:pt x="4320" y="1774"/>
                    <a:pt x="4275" y="1785"/>
                    <a:pt x="4234" y="1807"/>
                  </a:cubicBezTo>
                  <a:cubicBezTo>
                    <a:pt x="4247" y="1749"/>
                    <a:pt x="4203" y="1686"/>
                    <a:pt x="4144" y="1679"/>
                  </a:cubicBezTo>
                  <a:cubicBezTo>
                    <a:pt x="4140" y="1679"/>
                    <a:pt x="4136" y="1678"/>
                    <a:pt x="4133" y="1678"/>
                  </a:cubicBezTo>
                  <a:cubicBezTo>
                    <a:pt x="4079" y="1678"/>
                    <a:pt x="4026" y="1725"/>
                    <a:pt x="4024" y="1780"/>
                  </a:cubicBezTo>
                  <a:cubicBezTo>
                    <a:pt x="4014" y="1760"/>
                    <a:pt x="4003" y="1739"/>
                    <a:pt x="3993" y="1718"/>
                  </a:cubicBezTo>
                  <a:cubicBezTo>
                    <a:pt x="3992" y="1718"/>
                    <a:pt x="3990" y="1718"/>
                    <a:pt x="3989" y="1718"/>
                  </a:cubicBezTo>
                  <a:cubicBezTo>
                    <a:pt x="3913" y="1718"/>
                    <a:pt x="3843" y="1784"/>
                    <a:pt x="3838" y="1861"/>
                  </a:cubicBezTo>
                  <a:cubicBezTo>
                    <a:pt x="3810" y="1814"/>
                    <a:pt x="3754" y="1788"/>
                    <a:pt x="3700" y="1788"/>
                  </a:cubicBezTo>
                  <a:cubicBezTo>
                    <a:pt x="3660" y="1788"/>
                    <a:pt x="3621" y="1802"/>
                    <a:pt x="3593" y="1829"/>
                  </a:cubicBezTo>
                  <a:cubicBezTo>
                    <a:pt x="3568" y="1795"/>
                    <a:pt x="3526" y="1776"/>
                    <a:pt x="3483" y="1776"/>
                  </a:cubicBezTo>
                  <a:cubicBezTo>
                    <a:pt x="3455" y="1776"/>
                    <a:pt x="3426" y="1785"/>
                    <a:pt x="3404" y="1802"/>
                  </a:cubicBezTo>
                  <a:cubicBezTo>
                    <a:pt x="3379" y="1822"/>
                    <a:pt x="3351" y="1852"/>
                    <a:pt x="3322" y="1852"/>
                  </a:cubicBezTo>
                  <a:cubicBezTo>
                    <a:pt x="3316" y="1852"/>
                    <a:pt x="3310" y="1850"/>
                    <a:pt x="3304" y="1847"/>
                  </a:cubicBezTo>
                  <a:cubicBezTo>
                    <a:pt x="3268" y="1827"/>
                    <a:pt x="3285" y="1764"/>
                    <a:pt x="3253" y="1737"/>
                  </a:cubicBezTo>
                  <a:cubicBezTo>
                    <a:pt x="3244" y="1729"/>
                    <a:pt x="3234" y="1726"/>
                    <a:pt x="3224" y="1726"/>
                  </a:cubicBezTo>
                  <a:cubicBezTo>
                    <a:pt x="3189" y="1726"/>
                    <a:pt x="3147" y="1760"/>
                    <a:pt x="3107" y="1765"/>
                  </a:cubicBezTo>
                  <a:cubicBezTo>
                    <a:pt x="3104" y="1766"/>
                    <a:pt x="3100" y="1766"/>
                    <a:pt x="3097" y="1766"/>
                  </a:cubicBezTo>
                  <a:cubicBezTo>
                    <a:pt x="3038" y="1766"/>
                    <a:pt x="2997" y="1704"/>
                    <a:pt x="2953" y="1662"/>
                  </a:cubicBezTo>
                  <a:cubicBezTo>
                    <a:pt x="2931" y="1641"/>
                    <a:pt x="2896" y="1629"/>
                    <a:pt x="2866" y="1629"/>
                  </a:cubicBezTo>
                  <a:cubicBezTo>
                    <a:pt x="2832" y="1629"/>
                    <a:pt x="2803" y="1644"/>
                    <a:pt x="2803" y="1678"/>
                  </a:cubicBezTo>
                  <a:cubicBezTo>
                    <a:pt x="2798" y="1614"/>
                    <a:pt x="2736" y="1561"/>
                    <a:pt x="2673" y="1561"/>
                  </a:cubicBezTo>
                  <a:cubicBezTo>
                    <a:pt x="2665" y="1561"/>
                    <a:pt x="2656" y="1562"/>
                    <a:pt x="2648" y="1564"/>
                  </a:cubicBezTo>
                  <a:cubicBezTo>
                    <a:pt x="2683" y="1533"/>
                    <a:pt x="2681" y="1472"/>
                    <a:pt x="2644" y="1445"/>
                  </a:cubicBezTo>
                  <a:cubicBezTo>
                    <a:pt x="2632" y="1436"/>
                    <a:pt x="2617" y="1431"/>
                    <a:pt x="2601" y="1431"/>
                  </a:cubicBezTo>
                  <a:cubicBezTo>
                    <a:pt x="2573" y="1431"/>
                    <a:pt x="2544" y="1447"/>
                    <a:pt x="2531" y="1472"/>
                  </a:cubicBezTo>
                  <a:lnTo>
                    <a:pt x="2531" y="1472"/>
                  </a:lnTo>
                  <a:cubicBezTo>
                    <a:pt x="2557" y="1415"/>
                    <a:pt x="2490" y="1359"/>
                    <a:pt x="2427" y="1359"/>
                  </a:cubicBezTo>
                  <a:cubicBezTo>
                    <a:pt x="2412" y="1359"/>
                    <a:pt x="2397" y="1362"/>
                    <a:pt x="2384" y="1369"/>
                  </a:cubicBezTo>
                  <a:cubicBezTo>
                    <a:pt x="2313" y="1408"/>
                    <a:pt x="2291" y="1496"/>
                    <a:pt x="2285" y="1576"/>
                  </a:cubicBezTo>
                  <a:cubicBezTo>
                    <a:pt x="2284" y="1555"/>
                    <a:pt x="2265" y="1546"/>
                    <a:pt x="2244" y="1546"/>
                  </a:cubicBezTo>
                  <a:cubicBezTo>
                    <a:pt x="2225" y="1546"/>
                    <a:pt x="2203" y="1553"/>
                    <a:pt x="2189" y="1566"/>
                  </a:cubicBezTo>
                  <a:cubicBezTo>
                    <a:pt x="2161" y="1591"/>
                    <a:pt x="2135" y="1628"/>
                    <a:pt x="2099" y="1628"/>
                  </a:cubicBezTo>
                  <a:cubicBezTo>
                    <a:pt x="2096" y="1628"/>
                    <a:pt x="2093" y="1628"/>
                    <a:pt x="2091" y="1628"/>
                  </a:cubicBezTo>
                  <a:cubicBezTo>
                    <a:pt x="2067" y="1624"/>
                    <a:pt x="2049" y="1603"/>
                    <a:pt x="2030" y="1588"/>
                  </a:cubicBezTo>
                  <a:cubicBezTo>
                    <a:pt x="1990" y="1553"/>
                    <a:pt x="1938" y="1536"/>
                    <a:pt x="1886" y="1536"/>
                  </a:cubicBezTo>
                  <a:cubicBezTo>
                    <a:pt x="1840" y="1536"/>
                    <a:pt x="1793" y="1550"/>
                    <a:pt x="1757" y="1578"/>
                  </a:cubicBezTo>
                  <a:cubicBezTo>
                    <a:pt x="1772" y="1514"/>
                    <a:pt x="1704" y="1460"/>
                    <a:pt x="1642" y="1460"/>
                  </a:cubicBezTo>
                  <a:cubicBezTo>
                    <a:pt x="1617" y="1460"/>
                    <a:pt x="1594" y="1468"/>
                    <a:pt x="1577" y="1487"/>
                  </a:cubicBezTo>
                  <a:cubicBezTo>
                    <a:pt x="1593" y="1445"/>
                    <a:pt x="1554" y="1398"/>
                    <a:pt x="1510" y="1387"/>
                  </a:cubicBezTo>
                  <a:cubicBezTo>
                    <a:pt x="1499" y="1385"/>
                    <a:pt x="1488" y="1383"/>
                    <a:pt x="1477" y="1383"/>
                  </a:cubicBezTo>
                  <a:cubicBezTo>
                    <a:pt x="1443" y="1383"/>
                    <a:pt x="1409" y="1394"/>
                    <a:pt x="1376" y="1405"/>
                  </a:cubicBezTo>
                  <a:cubicBezTo>
                    <a:pt x="1383" y="1325"/>
                    <a:pt x="1319" y="1246"/>
                    <a:pt x="1239" y="1237"/>
                  </a:cubicBezTo>
                  <a:cubicBezTo>
                    <a:pt x="1233" y="1236"/>
                    <a:pt x="1228" y="1236"/>
                    <a:pt x="1223" y="1236"/>
                  </a:cubicBezTo>
                  <a:cubicBezTo>
                    <a:pt x="1149" y="1236"/>
                    <a:pt x="1077" y="1294"/>
                    <a:pt x="1065" y="1367"/>
                  </a:cubicBezTo>
                  <a:cubicBezTo>
                    <a:pt x="1013" y="1316"/>
                    <a:pt x="941" y="1288"/>
                    <a:pt x="869" y="1288"/>
                  </a:cubicBezTo>
                  <a:cubicBezTo>
                    <a:pt x="864" y="1288"/>
                    <a:pt x="859" y="1288"/>
                    <a:pt x="854" y="1288"/>
                  </a:cubicBezTo>
                  <a:cubicBezTo>
                    <a:pt x="890" y="1198"/>
                    <a:pt x="804" y="1091"/>
                    <a:pt x="711" y="1091"/>
                  </a:cubicBezTo>
                  <a:cubicBezTo>
                    <a:pt x="699" y="1091"/>
                    <a:pt x="688" y="1093"/>
                    <a:pt x="676" y="1096"/>
                  </a:cubicBezTo>
                  <a:cubicBezTo>
                    <a:pt x="717" y="1066"/>
                    <a:pt x="762" y="1029"/>
                    <a:pt x="769" y="979"/>
                  </a:cubicBezTo>
                  <a:cubicBezTo>
                    <a:pt x="775" y="939"/>
                    <a:pt x="737" y="896"/>
                    <a:pt x="702" y="896"/>
                  </a:cubicBezTo>
                  <a:cubicBezTo>
                    <a:pt x="696" y="896"/>
                    <a:pt x="689" y="898"/>
                    <a:pt x="683" y="901"/>
                  </a:cubicBezTo>
                  <a:cubicBezTo>
                    <a:pt x="736" y="866"/>
                    <a:pt x="782" y="813"/>
                    <a:pt x="784" y="750"/>
                  </a:cubicBezTo>
                  <a:cubicBezTo>
                    <a:pt x="785" y="693"/>
                    <a:pt x="735" y="637"/>
                    <a:pt x="682" y="637"/>
                  </a:cubicBezTo>
                  <a:cubicBezTo>
                    <a:pt x="673" y="637"/>
                    <a:pt x="664" y="639"/>
                    <a:pt x="655" y="642"/>
                  </a:cubicBezTo>
                  <a:cubicBezTo>
                    <a:pt x="717" y="595"/>
                    <a:pt x="706" y="478"/>
                    <a:pt x="632" y="452"/>
                  </a:cubicBezTo>
                  <a:cubicBezTo>
                    <a:pt x="624" y="450"/>
                    <a:pt x="616" y="448"/>
                    <a:pt x="607" y="448"/>
                  </a:cubicBezTo>
                  <a:cubicBezTo>
                    <a:pt x="546" y="448"/>
                    <a:pt x="490" y="523"/>
                    <a:pt x="515" y="577"/>
                  </a:cubicBezTo>
                  <a:cubicBezTo>
                    <a:pt x="486" y="532"/>
                    <a:pt x="433" y="504"/>
                    <a:pt x="380" y="504"/>
                  </a:cubicBezTo>
                  <a:cubicBezTo>
                    <a:pt x="375" y="504"/>
                    <a:pt x="369" y="504"/>
                    <a:pt x="364" y="505"/>
                  </a:cubicBezTo>
                  <a:cubicBezTo>
                    <a:pt x="398" y="473"/>
                    <a:pt x="405" y="417"/>
                    <a:pt x="381" y="378"/>
                  </a:cubicBezTo>
                  <a:cubicBezTo>
                    <a:pt x="362" y="349"/>
                    <a:pt x="328" y="333"/>
                    <a:pt x="295" y="333"/>
                  </a:cubicBezTo>
                  <a:cubicBezTo>
                    <a:pt x="282" y="333"/>
                    <a:pt x="270" y="335"/>
                    <a:pt x="258" y="340"/>
                  </a:cubicBezTo>
                  <a:cubicBezTo>
                    <a:pt x="297" y="312"/>
                    <a:pt x="297" y="246"/>
                    <a:pt x="258" y="219"/>
                  </a:cubicBezTo>
                  <a:cubicBezTo>
                    <a:pt x="246" y="211"/>
                    <a:pt x="232" y="207"/>
                    <a:pt x="217" y="207"/>
                  </a:cubicBezTo>
                  <a:cubicBezTo>
                    <a:pt x="186" y="207"/>
                    <a:pt x="153" y="226"/>
                    <a:pt x="143" y="256"/>
                  </a:cubicBezTo>
                  <a:cubicBezTo>
                    <a:pt x="130" y="178"/>
                    <a:pt x="114" y="96"/>
                    <a:pt x="59" y="40"/>
                  </a:cubicBezTo>
                  <a:cubicBezTo>
                    <a:pt x="44" y="22"/>
                    <a:pt x="23" y="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4" name="Google Shape;3534;p51"/>
          <p:cNvGrpSpPr/>
          <p:nvPr/>
        </p:nvGrpSpPr>
        <p:grpSpPr>
          <a:xfrm flipH="1">
            <a:off x="3485263" y="4032805"/>
            <a:ext cx="152090" cy="91396"/>
            <a:chOff x="-1715387" y="4631630"/>
            <a:chExt cx="152090" cy="91396"/>
          </a:xfrm>
        </p:grpSpPr>
        <p:sp>
          <p:nvSpPr>
            <p:cNvPr id="3535" name="Google Shape;3535;p51"/>
            <p:cNvSpPr/>
            <p:nvPr/>
          </p:nvSpPr>
          <p:spPr>
            <a:xfrm>
              <a:off x="-1687080" y="4661616"/>
              <a:ext cx="95716" cy="32384"/>
            </a:xfrm>
            <a:custGeom>
              <a:avLst/>
              <a:gdLst/>
              <a:ahLst/>
              <a:cxnLst/>
              <a:rect l="l" t="t" r="r" b="b"/>
              <a:pathLst>
                <a:path w="399" h="135" extrusionOk="0">
                  <a:moveTo>
                    <a:pt x="43" y="1"/>
                  </a:moveTo>
                  <a:cubicBezTo>
                    <a:pt x="29" y="1"/>
                    <a:pt x="14" y="1"/>
                    <a:pt x="0" y="2"/>
                  </a:cubicBezTo>
                  <a:cubicBezTo>
                    <a:pt x="24" y="119"/>
                    <a:pt x="157" y="135"/>
                    <a:pt x="259" y="135"/>
                  </a:cubicBezTo>
                  <a:cubicBezTo>
                    <a:pt x="268" y="135"/>
                    <a:pt x="276" y="135"/>
                    <a:pt x="284" y="134"/>
                  </a:cubicBezTo>
                  <a:cubicBezTo>
                    <a:pt x="312" y="134"/>
                    <a:pt x="339" y="134"/>
                    <a:pt x="367" y="133"/>
                  </a:cubicBezTo>
                  <a:cubicBezTo>
                    <a:pt x="377" y="132"/>
                    <a:pt x="388" y="132"/>
                    <a:pt x="398" y="131"/>
                  </a:cubicBezTo>
                  <a:cubicBezTo>
                    <a:pt x="305" y="37"/>
                    <a:pt x="174" y="1"/>
                    <a:pt x="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1"/>
            <p:cNvSpPr/>
            <p:nvPr/>
          </p:nvSpPr>
          <p:spPr>
            <a:xfrm>
              <a:off x="-1715387" y="4631630"/>
              <a:ext cx="152090" cy="91396"/>
            </a:xfrm>
            <a:custGeom>
              <a:avLst/>
              <a:gdLst/>
              <a:ahLst/>
              <a:cxnLst/>
              <a:rect l="l" t="t" r="r" b="b"/>
              <a:pathLst>
                <a:path w="634" h="381" extrusionOk="0">
                  <a:moveTo>
                    <a:pt x="161" y="126"/>
                  </a:moveTo>
                  <a:cubicBezTo>
                    <a:pt x="292" y="126"/>
                    <a:pt x="423" y="162"/>
                    <a:pt x="516" y="256"/>
                  </a:cubicBezTo>
                  <a:cubicBezTo>
                    <a:pt x="506" y="257"/>
                    <a:pt x="495" y="257"/>
                    <a:pt x="485" y="258"/>
                  </a:cubicBezTo>
                  <a:cubicBezTo>
                    <a:pt x="457" y="259"/>
                    <a:pt x="430" y="259"/>
                    <a:pt x="402" y="259"/>
                  </a:cubicBezTo>
                  <a:cubicBezTo>
                    <a:pt x="394" y="260"/>
                    <a:pt x="386" y="260"/>
                    <a:pt x="377" y="260"/>
                  </a:cubicBezTo>
                  <a:cubicBezTo>
                    <a:pt x="275" y="260"/>
                    <a:pt x="142" y="244"/>
                    <a:pt x="118" y="127"/>
                  </a:cubicBezTo>
                  <a:cubicBezTo>
                    <a:pt x="132" y="126"/>
                    <a:pt x="147" y="126"/>
                    <a:pt x="161" y="126"/>
                  </a:cubicBezTo>
                  <a:close/>
                  <a:moveTo>
                    <a:pt x="165" y="0"/>
                  </a:moveTo>
                  <a:cubicBezTo>
                    <a:pt x="157" y="0"/>
                    <a:pt x="148" y="1"/>
                    <a:pt x="140" y="1"/>
                  </a:cubicBezTo>
                  <a:cubicBezTo>
                    <a:pt x="135" y="1"/>
                    <a:pt x="130" y="1"/>
                    <a:pt x="124" y="1"/>
                  </a:cubicBezTo>
                  <a:cubicBezTo>
                    <a:pt x="86" y="1"/>
                    <a:pt x="46" y="6"/>
                    <a:pt x="23" y="38"/>
                  </a:cubicBezTo>
                  <a:cubicBezTo>
                    <a:pt x="1" y="68"/>
                    <a:pt x="5" y="111"/>
                    <a:pt x="17" y="145"/>
                  </a:cubicBezTo>
                  <a:cubicBezTo>
                    <a:pt x="63" y="266"/>
                    <a:pt x="175" y="358"/>
                    <a:pt x="302" y="376"/>
                  </a:cubicBezTo>
                  <a:cubicBezTo>
                    <a:pt x="324" y="379"/>
                    <a:pt x="347" y="380"/>
                    <a:pt x="370" y="380"/>
                  </a:cubicBezTo>
                  <a:cubicBezTo>
                    <a:pt x="450" y="380"/>
                    <a:pt x="532" y="364"/>
                    <a:pt x="608" y="345"/>
                  </a:cubicBezTo>
                  <a:cubicBezTo>
                    <a:pt x="623" y="336"/>
                    <a:pt x="634" y="320"/>
                    <a:pt x="634" y="302"/>
                  </a:cubicBezTo>
                  <a:cubicBezTo>
                    <a:pt x="634" y="283"/>
                    <a:pt x="620" y="264"/>
                    <a:pt x="601" y="258"/>
                  </a:cubicBezTo>
                  <a:cubicBezTo>
                    <a:pt x="530" y="87"/>
                    <a:pt x="344" y="0"/>
                    <a:pt x="16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7" name="Google Shape;3537;p51"/>
          <p:cNvGrpSpPr/>
          <p:nvPr/>
        </p:nvGrpSpPr>
        <p:grpSpPr>
          <a:xfrm>
            <a:off x="3804367" y="783421"/>
            <a:ext cx="163125" cy="85159"/>
            <a:chOff x="-2263058" y="3724621"/>
            <a:chExt cx="163125" cy="85159"/>
          </a:xfrm>
        </p:grpSpPr>
        <p:sp>
          <p:nvSpPr>
            <p:cNvPr id="3538" name="Google Shape;3538;p51"/>
            <p:cNvSpPr/>
            <p:nvPr/>
          </p:nvSpPr>
          <p:spPr>
            <a:xfrm>
              <a:off x="-2232592" y="3752688"/>
              <a:ext cx="98835" cy="33584"/>
            </a:xfrm>
            <a:custGeom>
              <a:avLst/>
              <a:gdLst/>
              <a:ahLst/>
              <a:cxnLst/>
              <a:rect l="l" t="t" r="r" b="b"/>
              <a:pathLst>
                <a:path w="412" h="140" extrusionOk="0">
                  <a:moveTo>
                    <a:pt x="0" y="0"/>
                  </a:moveTo>
                  <a:cubicBezTo>
                    <a:pt x="14" y="90"/>
                    <a:pt x="94" y="140"/>
                    <a:pt x="178" y="140"/>
                  </a:cubicBezTo>
                  <a:cubicBezTo>
                    <a:pt x="190" y="140"/>
                    <a:pt x="202" y="139"/>
                    <a:pt x="213" y="137"/>
                  </a:cubicBezTo>
                  <a:cubicBezTo>
                    <a:pt x="267" y="132"/>
                    <a:pt x="321" y="125"/>
                    <a:pt x="375" y="125"/>
                  </a:cubicBezTo>
                  <a:cubicBezTo>
                    <a:pt x="387" y="125"/>
                    <a:pt x="400" y="126"/>
                    <a:pt x="412" y="126"/>
                  </a:cubicBezTo>
                  <a:cubicBezTo>
                    <a:pt x="294" y="35"/>
                    <a:pt x="141" y="1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1"/>
            <p:cNvSpPr/>
            <p:nvPr/>
          </p:nvSpPr>
          <p:spPr>
            <a:xfrm>
              <a:off x="-2263058" y="3724621"/>
              <a:ext cx="163125" cy="85159"/>
            </a:xfrm>
            <a:custGeom>
              <a:avLst/>
              <a:gdLst/>
              <a:ahLst/>
              <a:cxnLst/>
              <a:rect l="l" t="t" r="r" b="b"/>
              <a:pathLst>
                <a:path w="680" h="355" extrusionOk="0">
                  <a:moveTo>
                    <a:pt x="127" y="117"/>
                  </a:moveTo>
                  <a:lnTo>
                    <a:pt x="127" y="117"/>
                  </a:lnTo>
                  <a:cubicBezTo>
                    <a:pt x="268" y="136"/>
                    <a:pt x="421" y="152"/>
                    <a:pt x="539" y="243"/>
                  </a:cubicBezTo>
                  <a:cubicBezTo>
                    <a:pt x="527" y="243"/>
                    <a:pt x="514" y="242"/>
                    <a:pt x="502" y="242"/>
                  </a:cubicBezTo>
                  <a:cubicBezTo>
                    <a:pt x="448" y="242"/>
                    <a:pt x="394" y="249"/>
                    <a:pt x="340" y="254"/>
                  </a:cubicBezTo>
                  <a:cubicBezTo>
                    <a:pt x="329" y="256"/>
                    <a:pt x="317" y="257"/>
                    <a:pt x="305" y="257"/>
                  </a:cubicBezTo>
                  <a:cubicBezTo>
                    <a:pt x="221" y="257"/>
                    <a:pt x="141" y="207"/>
                    <a:pt x="127" y="117"/>
                  </a:cubicBezTo>
                  <a:close/>
                  <a:moveTo>
                    <a:pt x="131" y="0"/>
                  </a:moveTo>
                  <a:cubicBezTo>
                    <a:pt x="111" y="0"/>
                    <a:pt x="92" y="3"/>
                    <a:pt x="74" y="11"/>
                  </a:cubicBezTo>
                  <a:cubicBezTo>
                    <a:pt x="0" y="48"/>
                    <a:pt x="45" y="144"/>
                    <a:pt x="76" y="195"/>
                  </a:cubicBezTo>
                  <a:cubicBezTo>
                    <a:pt x="121" y="270"/>
                    <a:pt x="198" y="322"/>
                    <a:pt x="281" y="343"/>
                  </a:cubicBezTo>
                  <a:cubicBezTo>
                    <a:pt x="309" y="352"/>
                    <a:pt x="338" y="355"/>
                    <a:pt x="367" y="355"/>
                  </a:cubicBezTo>
                  <a:cubicBezTo>
                    <a:pt x="437" y="355"/>
                    <a:pt x="507" y="337"/>
                    <a:pt x="577" y="337"/>
                  </a:cubicBezTo>
                  <a:cubicBezTo>
                    <a:pt x="580" y="337"/>
                    <a:pt x="582" y="337"/>
                    <a:pt x="585" y="337"/>
                  </a:cubicBezTo>
                  <a:cubicBezTo>
                    <a:pt x="593" y="338"/>
                    <a:pt x="608" y="341"/>
                    <a:pt x="621" y="341"/>
                  </a:cubicBezTo>
                  <a:cubicBezTo>
                    <a:pt x="624" y="341"/>
                    <a:pt x="627" y="341"/>
                    <a:pt x="630" y="340"/>
                  </a:cubicBezTo>
                  <a:cubicBezTo>
                    <a:pt x="666" y="336"/>
                    <a:pt x="680" y="289"/>
                    <a:pt x="651" y="266"/>
                  </a:cubicBezTo>
                  <a:cubicBezTo>
                    <a:pt x="611" y="87"/>
                    <a:pt x="399" y="38"/>
                    <a:pt x="243" y="13"/>
                  </a:cubicBezTo>
                  <a:cubicBezTo>
                    <a:pt x="206" y="11"/>
                    <a:pt x="168" y="0"/>
                    <a:pt x="13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0" name="Google Shape;3540;p51"/>
          <p:cNvSpPr/>
          <p:nvPr/>
        </p:nvSpPr>
        <p:spPr>
          <a:xfrm>
            <a:off x="4602848" y="3746079"/>
            <a:ext cx="60452" cy="42939"/>
          </a:xfrm>
          <a:custGeom>
            <a:avLst/>
            <a:gdLst/>
            <a:ahLst/>
            <a:cxnLst/>
            <a:rect l="l" t="t" r="r" b="b"/>
            <a:pathLst>
              <a:path w="252" h="179" extrusionOk="0">
                <a:moveTo>
                  <a:pt x="70" y="4"/>
                </a:moveTo>
                <a:lnTo>
                  <a:pt x="70" y="4"/>
                </a:lnTo>
                <a:cubicBezTo>
                  <a:pt x="0" y="73"/>
                  <a:pt x="49" y="179"/>
                  <a:pt x="142" y="179"/>
                </a:cubicBezTo>
                <a:cubicBezTo>
                  <a:pt x="144" y="179"/>
                  <a:pt x="147" y="179"/>
                  <a:pt x="149" y="179"/>
                </a:cubicBezTo>
                <a:cubicBezTo>
                  <a:pt x="209" y="175"/>
                  <a:pt x="252" y="94"/>
                  <a:pt x="207" y="47"/>
                </a:cubicBezTo>
                <a:cubicBezTo>
                  <a:pt x="174" y="0"/>
                  <a:pt x="110" y="33"/>
                  <a:pt x="70" y="4"/>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1"/>
          <p:cNvSpPr/>
          <p:nvPr/>
        </p:nvSpPr>
        <p:spPr>
          <a:xfrm>
            <a:off x="4803499" y="4058254"/>
            <a:ext cx="42221" cy="31185"/>
          </a:xfrm>
          <a:custGeom>
            <a:avLst/>
            <a:gdLst/>
            <a:ahLst/>
            <a:cxnLst/>
            <a:rect l="l" t="t" r="r" b="b"/>
            <a:pathLst>
              <a:path w="176" h="130" extrusionOk="0">
                <a:moveTo>
                  <a:pt x="77" y="1"/>
                </a:moveTo>
                <a:lnTo>
                  <a:pt x="77" y="1"/>
                </a:lnTo>
                <a:cubicBezTo>
                  <a:pt x="14" y="26"/>
                  <a:pt x="1" y="128"/>
                  <a:pt x="84" y="130"/>
                </a:cubicBezTo>
                <a:cubicBezTo>
                  <a:pt x="132" y="128"/>
                  <a:pt x="175" y="68"/>
                  <a:pt x="137" y="28"/>
                </a:cubicBezTo>
                <a:cubicBezTo>
                  <a:pt x="121" y="12"/>
                  <a:pt x="95" y="14"/>
                  <a:pt x="7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1"/>
          <p:cNvSpPr/>
          <p:nvPr/>
        </p:nvSpPr>
        <p:spPr>
          <a:xfrm>
            <a:off x="4772073" y="4038583"/>
            <a:ext cx="104352" cy="77723"/>
          </a:xfrm>
          <a:custGeom>
            <a:avLst/>
            <a:gdLst/>
            <a:ahLst/>
            <a:cxnLst/>
            <a:rect l="l" t="t" r="r" b="b"/>
            <a:pathLst>
              <a:path w="435" h="324" extrusionOk="0">
                <a:moveTo>
                  <a:pt x="208" y="83"/>
                </a:moveTo>
                <a:lnTo>
                  <a:pt x="208" y="83"/>
                </a:lnTo>
                <a:cubicBezTo>
                  <a:pt x="226" y="96"/>
                  <a:pt x="252" y="94"/>
                  <a:pt x="268" y="110"/>
                </a:cubicBezTo>
                <a:cubicBezTo>
                  <a:pt x="306" y="150"/>
                  <a:pt x="263" y="210"/>
                  <a:pt x="215" y="212"/>
                </a:cubicBezTo>
                <a:cubicBezTo>
                  <a:pt x="132" y="210"/>
                  <a:pt x="145" y="108"/>
                  <a:pt x="208" y="83"/>
                </a:cubicBezTo>
                <a:close/>
                <a:moveTo>
                  <a:pt x="243" y="0"/>
                </a:moveTo>
                <a:cubicBezTo>
                  <a:pt x="233" y="0"/>
                  <a:pt x="222" y="2"/>
                  <a:pt x="213" y="6"/>
                </a:cubicBezTo>
                <a:cubicBezTo>
                  <a:pt x="9" y="13"/>
                  <a:pt x="1" y="314"/>
                  <a:pt x="207" y="323"/>
                </a:cubicBezTo>
                <a:cubicBezTo>
                  <a:pt x="210" y="324"/>
                  <a:pt x="213" y="324"/>
                  <a:pt x="216" y="324"/>
                </a:cubicBezTo>
                <a:cubicBezTo>
                  <a:pt x="341" y="324"/>
                  <a:pt x="435" y="172"/>
                  <a:pt x="359" y="66"/>
                </a:cubicBezTo>
                <a:cubicBezTo>
                  <a:pt x="333" y="33"/>
                  <a:pt x="287" y="0"/>
                  <a:pt x="24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1"/>
          <p:cNvSpPr/>
          <p:nvPr/>
        </p:nvSpPr>
        <p:spPr>
          <a:xfrm>
            <a:off x="4572382" y="3726408"/>
            <a:ext cx="125942" cy="81561"/>
          </a:xfrm>
          <a:custGeom>
            <a:avLst/>
            <a:gdLst/>
            <a:ahLst/>
            <a:cxnLst/>
            <a:rect l="l" t="t" r="r" b="b"/>
            <a:pathLst>
              <a:path w="525" h="340" extrusionOk="0">
                <a:moveTo>
                  <a:pt x="197" y="86"/>
                </a:moveTo>
                <a:lnTo>
                  <a:pt x="197" y="86"/>
                </a:lnTo>
                <a:cubicBezTo>
                  <a:pt x="237" y="115"/>
                  <a:pt x="301" y="81"/>
                  <a:pt x="334" y="129"/>
                </a:cubicBezTo>
                <a:cubicBezTo>
                  <a:pt x="379" y="176"/>
                  <a:pt x="336" y="257"/>
                  <a:pt x="276" y="261"/>
                </a:cubicBezTo>
                <a:cubicBezTo>
                  <a:pt x="274" y="261"/>
                  <a:pt x="271" y="261"/>
                  <a:pt x="269" y="261"/>
                </a:cubicBezTo>
                <a:cubicBezTo>
                  <a:pt x="176" y="261"/>
                  <a:pt x="127" y="155"/>
                  <a:pt x="197" y="86"/>
                </a:cubicBezTo>
                <a:close/>
                <a:moveTo>
                  <a:pt x="267" y="1"/>
                </a:moveTo>
                <a:cubicBezTo>
                  <a:pt x="89" y="1"/>
                  <a:pt x="1" y="261"/>
                  <a:pt x="219" y="332"/>
                </a:cubicBezTo>
                <a:cubicBezTo>
                  <a:pt x="236" y="337"/>
                  <a:pt x="253" y="339"/>
                  <a:pt x="269" y="339"/>
                </a:cubicBezTo>
                <a:cubicBezTo>
                  <a:pt x="433" y="339"/>
                  <a:pt x="524" y="100"/>
                  <a:pt x="348" y="18"/>
                </a:cubicBezTo>
                <a:cubicBezTo>
                  <a:pt x="320" y="6"/>
                  <a:pt x="292" y="1"/>
                  <a:pt x="26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1"/>
          <p:cNvSpPr/>
          <p:nvPr/>
        </p:nvSpPr>
        <p:spPr>
          <a:xfrm>
            <a:off x="4331403" y="3963481"/>
            <a:ext cx="220219" cy="227171"/>
          </a:xfrm>
          <a:custGeom>
            <a:avLst/>
            <a:gdLst/>
            <a:ahLst/>
            <a:cxnLst/>
            <a:rect l="l" t="t" r="r" b="b"/>
            <a:pathLst>
              <a:path w="918" h="947" extrusionOk="0">
                <a:moveTo>
                  <a:pt x="318" y="1"/>
                </a:moveTo>
                <a:cubicBezTo>
                  <a:pt x="282" y="1"/>
                  <a:pt x="255" y="33"/>
                  <a:pt x="259" y="90"/>
                </a:cubicBezTo>
                <a:cubicBezTo>
                  <a:pt x="263" y="154"/>
                  <a:pt x="303" y="210"/>
                  <a:pt x="335" y="262"/>
                </a:cubicBezTo>
                <a:cubicBezTo>
                  <a:pt x="357" y="289"/>
                  <a:pt x="360" y="333"/>
                  <a:pt x="329" y="354"/>
                </a:cubicBezTo>
                <a:cubicBezTo>
                  <a:pt x="317" y="362"/>
                  <a:pt x="305" y="365"/>
                  <a:pt x="294" y="365"/>
                </a:cubicBezTo>
                <a:cubicBezTo>
                  <a:pt x="251" y="365"/>
                  <a:pt x="209" y="323"/>
                  <a:pt x="163" y="323"/>
                </a:cubicBezTo>
                <a:cubicBezTo>
                  <a:pt x="161" y="323"/>
                  <a:pt x="159" y="323"/>
                  <a:pt x="157" y="323"/>
                </a:cubicBezTo>
                <a:cubicBezTo>
                  <a:pt x="151" y="322"/>
                  <a:pt x="145" y="322"/>
                  <a:pt x="139" y="322"/>
                </a:cubicBezTo>
                <a:cubicBezTo>
                  <a:pt x="45" y="322"/>
                  <a:pt x="1" y="449"/>
                  <a:pt x="58" y="521"/>
                </a:cubicBezTo>
                <a:cubicBezTo>
                  <a:pt x="106" y="567"/>
                  <a:pt x="170" y="573"/>
                  <a:pt x="235" y="573"/>
                </a:cubicBezTo>
                <a:cubicBezTo>
                  <a:pt x="262" y="573"/>
                  <a:pt x="289" y="572"/>
                  <a:pt x="314" y="572"/>
                </a:cubicBezTo>
                <a:cubicBezTo>
                  <a:pt x="317" y="572"/>
                  <a:pt x="320" y="572"/>
                  <a:pt x="323" y="572"/>
                </a:cubicBezTo>
                <a:cubicBezTo>
                  <a:pt x="327" y="572"/>
                  <a:pt x="332" y="572"/>
                  <a:pt x="337" y="572"/>
                </a:cubicBezTo>
                <a:cubicBezTo>
                  <a:pt x="374" y="572"/>
                  <a:pt x="421" y="587"/>
                  <a:pt x="420" y="629"/>
                </a:cubicBezTo>
                <a:cubicBezTo>
                  <a:pt x="390" y="685"/>
                  <a:pt x="369" y="748"/>
                  <a:pt x="373" y="812"/>
                </a:cubicBezTo>
                <a:cubicBezTo>
                  <a:pt x="378" y="858"/>
                  <a:pt x="384" y="915"/>
                  <a:pt x="427" y="939"/>
                </a:cubicBezTo>
                <a:cubicBezTo>
                  <a:pt x="436" y="944"/>
                  <a:pt x="447" y="946"/>
                  <a:pt x="457" y="946"/>
                </a:cubicBezTo>
                <a:cubicBezTo>
                  <a:pt x="542" y="927"/>
                  <a:pt x="565" y="814"/>
                  <a:pt x="571" y="741"/>
                </a:cubicBezTo>
                <a:cubicBezTo>
                  <a:pt x="573" y="721"/>
                  <a:pt x="568" y="704"/>
                  <a:pt x="566" y="684"/>
                </a:cubicBezTo>
                <a:cubicBezTo>
                  <a:pt x="565" y="661"/>
                  <a:pt x="583" y="640"/>
                  <a:pt x="604" y="633"/>
                </a:cubicBezTo>
                <a:cubicBezTo>
                  <a:pt x="608" y="632"/>
                  <a:pt x="612" y="632"/>
                  <a:pt x="616" y="632"/>
                </a:cubicBezTo>
                <a:cubicBezTo>
                  <a:pt x="661" y="632"/>
                  <a:pt x="693" y="686"/>
                  <a:pt x="745" y="686"/>
                </a:cubicBezTo>
                <a:cubicBezTo>
                  <a:pt x="747" y="686"/>
                  <a:pt x="749" y="686"/>
                  <a:pt x="750" y="686"/>
                </a:cubicBezTo>
                <a:cubicBezTo>
                  <a:pt x="755" y="686"/>
                  <a:pt x="760" y="686"/>
                  <a:pt x="765" y="686"/>
                </a:cubicBezTo>
                <a:cubicBezTo>
                  <a:pt x="837" y="686"/>
                  <a:pt x="918" y="628"/>
                  <a:pt x="908" y="550"/>
                </a:cubicBezTo>
                <a:cubicBezTo>
                  <a:pt x="886" y="483"/>
                  <a:pt x="808" y="458"/>
                  <a:pt x="749" y="432"/>
                </a:cubicBezTo>
                <a:cubicBezTo>
                  <a:pt x="707" y="407"/>
                  <a:pt x="716" y="345"/>
                  <a:pt x="758" y="325"/>
                </a:cubicBezTo>
                <a:cubicBezTo>
                  <a:pt x="784" y="312"/>
                  <a:pt x="807" y="295"/>
                  <a:pt x="827" y="273"/>
                </a:cubicBezTo>
                <a:cubicBezTo>
                  <a:pt x="888" y="210"/>
                  <a:pt x="859" y="116"/>
                  <a:pt x="778" y="116"/>
                </a:cubicBezTo>
                <a:cubicBezTo>
                  <a:pt x="769" y="116"/>
                  <a:pt x="758" y="118"/>
                  <a:pt x="747" y="121"/>
                </a:cubicBezTo>
                <a:cubicBezTo>
                  <a:pt x="682" y="135"/>
                  <a:pt x="631" y="193"/>
                  <a:pt x="590" y="238"/>
                </a:cubicBezTo>
                <a:cubicBezTo>
                  <a:pt x="572" y="267"/>
                  <a:pt x="543" y="285"/>
                  <a:pt x="515" y="285"/>
                </a:cubicBezTo>
                <a:cubicBezTo>
                  <a:pt x="492" y="285"/>
                  <a:pt x="471" y="273"/>
                  <a:pt x="458" y="245"/>
                </a:cubicBezTo>
                <a:cubicBezTo>
                  <a:pt x="440" y="174"/>
                  <a:pt x="443" y="93"/>
                  <a:pt x="387" y="38"/>
                </a:cubicBezTo>
                <a:cubicBezTo>
                  <a:pt x="364" y="12"/>
                  <a:pt x="339" y="1"/>
                  <a:pt x="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1"/>
          <p:cNvSpPr/>
          <p:nvPr/>
        </p:nvSpPr>
        <p:spPr>
          <a:xfrm>
            <a:off x="4291821" y="3939012"/>
            <a:ext cx="317854" cy="278986"/>
          </a:xfrm>
          <a:custGeom>
            <a:avLst/>
            <a:gdLst/>
            <a:ahLst/>
            <a:cxnLst/>
            <a:rect l="l" t="t" r="r" b="b"/>
            <a:pathLst>
              <a:path w="1325" h="1163" extrusionOk="0">
                <a:moveTo>
                  <a:pt x="483" y="102"/>
                </a:moveTo>
                <a:cubicBezTo>
                  <a:pt x="504" y="102"/>
                  <a:pt x="529" y="114"/>
                  <a:pt x="552" y="140"/>
                </a:cubicBezTo>
                <a:cubicBezTo>
                  <a:pt x="608" y="194"/>
                  <a:pt x="605" y="276"/>
                  <a:pt x="623" y="346"/>
                </a:cubicBezTo>
                <a:cubicBezTo>
                  <a:pt x="637" y="375"/>
                  <a:pt x="658" y="387"/>
                  <a:pt x="681" y="387"/>
                </a:cubicBezTo>
                <a:cubicBezTo>
                  <a:pt x="709" y="387"/>
                  <a:pt x="738" y="368"/>
                  <a:pt x="755" y="339"/>
                </a:cubicBezTo>
                <a:cubicBezTo>
                  <a:pt x="796" y="294"/>
                  <a:pt x="848" y="236"/>
                  <a:pt x="912" y="223"/>
                </a:cubicBezTo>
                <a:cubicBezTo>
                  <a:pt x="923" y="220"/>
                  <a:pt x="934" y="218"/>
                  <a:pt x="944" y="218"/>
                </a:cubicBezTo>
                <a:cubicBezTo>
                  <a:pt x="1024" y="218"/>
                  <a:pt x="1053" y="312"/>
                  <a:pt x="992" y="375"/>
                </a:cubicBezTo>
                <a:cubicBezTo>
                  <a:pt x="973" y="397"/>
                  <a:pt x="949" y="414"/>
                  <a:pt x="923" y="427"/>
                </a:cubicBezTo>
                <a:cubicBezTo>
                  <a:pt x="881" y="447"/>
                  <a:pt x="872" y="508"/>
                  <a:pt x="914" y="534"/>
                </a:cubicBezTo>
                <a:cubicBezTo>
                  <a:pt x="973" y="560"/>
                  <a:pt x="1051" y="584"/>
                  <a:pt x="1073" y="651"/>
                </a:cubicBezTo>
                <a:cubicBezTo>
                  <a:pt x="1083" y="729"/>
                  <a:pt x="1004" y="788"/>
                  <a:pt x="931" y="788"/>
                </a:cubicBezTo>
                <a:cubicBezTo>
                  <a:pt x="926" y="788"/>
                  <a:pt x="921" y="787"/>
                  <a:pt x="915" y="787"/>
                </a:cubicBezTo>
                <a:cubicBezTo>
                  <a:pt x="913" y="787"/>
                  <a:pt x="911" y="787"/>
                  <a:pt x="909" y="787"/>
                </a:cubicBezTo>
                <a:cubicBezTo>
                  <a:pt x="858" y="787"/>
                  <a:pt x="826" y="734"/>
                  <a:pt x="782" y="734"/>
                </a:cubicBezTo>
                <a:cubicBezTo>
                  <a:pt x="778" y="734"/>
                  <a:pt x="774" y="734"/>
                  <a:pt x="769" y="735"/>
                </a:cubicBezTo>
                <a:cubicBezTo>
                  <a:pt x="748" y="742"/>
                  <a:pt x="730" y="763"/>
                  <a:pt x="731" y="786"/>
                </a:cubicBezTo>
                <a:cubicBezTo>
                  <a:pt x="733" y="805"/>
                  <a:pt x="738" y="823"/>
                  <a:pt x="736" y="842"/>
                </a:cubicBezTo>
                <a:cubicBezTo>
                  <a:pt x="731" y="915"/>
                  <a:pt x="707" y="1029"/>
                  <a:pt x="622" y="1047"/>
                </a:cubicBezTo>
                <a:cubicBezTo>
                  <a:pt x="621" y="1047"/>
                  <a:pt x="620" y="1047"/>
                  <a:pt x="618" y="1047"/>
                </a:cubicBezTo>
                <a:cubicBezTo>
                  <a:pt x="609" y="1047"/>
                  <a:pt x="600" y="1044"/>
                  <a:pt x="593" y="1041"/>
                </a:cubicBezTo>
                <a:cubicBezTo>
                  <a:pt x="549" y="1016"/>
                  <a:pt x="543" y="959"/>
                  <a:pt x="538" y="914"/>
                </a:cubicBezTo>
                <a:cubicBezTo>
                  <a:pt x="534" y="849"/>
                  <a:pt x="555" y="787"/>
                  <a:pt x="585" y="731"/>
                </a:cubicBezTo>
                <a:cubicBezTo>
                  <a:pt x="586" y="689"/>
                  <a:pt x="539" y="674"/>
                  <a:pt x="502" y="674"/>
                </a:cubicBezTo>
                <a:cubicBezTo>
                  <a:pt x="497" y="674"/>
                  <a:pt x="492" y="674"/>
                  <a:pt x="488" y="674"/>
                </a:cubicBezTo>
                <a:cubicBezTo>
                  <a:pt x="482" y="674"/>
                  <a:pt x="477" y="674"/>
                  <a:pt x="471" y="674"/>
                </a:cubicBezTo>
                <a:cubicBezTo>
                  <a:pt x="448" y="674"/>
                  <a:pt x="425" y="675"/>
                  <a:pt x="401" y="675"/>
                </a:cubicBezTo>
                <a:cubicBezTo>
                  <a:pt x="336" y="675"/>
                  <a:pt x="271" y="669"/>
                  <a:pt x="223" y="622"/>
                </a:cubicBezTo>
                <a:cubicBezTo>
                  <a:pt x="166" y="551"/>
                  <a:pt x="210" y="424"/>
                  <a:pt x="305" y="424"/>
                </a:cubicBezTo>
                <a:cubicBezTo>
                  <a:pt x="310" y="424"/>
                  <a:pt x="317" y="424"/>
                  <a:pt x="323" y="425"/>
                </a:cubicBezTo>
                <a:cubicBezTo>
                  <a:pt x="325" y="425"/>
                  <a:pt x="327" y="425"/>
                  <a:pt x="329" y="425"/>
                </a:cubicBezTo>
                <a:cubicBezTo>
                  <a:pt x="375" y="425"/>
                  <a:pt x="417" y="467"/>
                  <a:pt x="460" y="467"/>
                </a:cubicBezTo>
                <a:cubicBezTo>
                  <a:pt x="471" y="467"/>
                  <a:pt x="483" y="464"/>
                  <a:pt x="494" y="456"/>
                </a:cubicBezTo>
                <a:cubicBezTo>
                  <a:pt x="525" y="435"/>
                  <a:pt x="522" y="391"/>
                  <a:pt x="500" y="364"/>
                </a:cubicBezTo>
                <a:cubicBezTo>
                  <a:pt x="468" y="312"/>
                  <a:pt x="428" y="256"/>
                  <a:pt x="424" y="192"/>
                </a:cubicBezTo>
                <a:cubicBezTo>
                  <a:pt x="420" y="135"/>
                  <a:pt x="447" y="102"/>
                  <a:pt x="483" y="102"/>
                </a:cubicBezTo>
                <a:close/>
                <a:moveTo>
                  <a:pt x="484" y="1"/>
                </a:moveTo>
                <a:cubicBezTo>
                  <a:pt x="359" y="1"/>
                  <a:pt x="254" y="125"/>
                  <a:pt x="339" y="326"/>
                </a:cubicBezTo>
                <a:cubicBezTo>
                  <a:pt x="335" y="325"/>
                  <a:pt x="331" y="325"/>
                  <a:pt x="327" y="325"/>
                </a:cubicBezTo>
                <a:cubicBezTo>
                  <a:pt x="1" y="325"/>
                  <a:pt x="8" y="805"/>
                  <a:pt x="368" y="805"/>
                </a:cubicBezTo>
                <a:cubicBezTo>
                  <a:pt x="397" y="805"/>
                  <a:pt x="429" y="802"/>
                  <a:pt x="463" y="795"/>
                </a:cubicBezTo>
                <a:lnTo>
                  <a:pt x="463" y="795"/>
                </a:lnTo>
                <a:cubicBezTo>
                  <a:pt x="420" y="911"/>
                  <a:pt x="425" y="1077"/>
                  <a:pt x="546" y="1144"/>
                </a:cubicBezTo>
                <a:cubicBezTo>
                  <a:pt x="572" y="1157"/>
                  <a:pt x="598" y="1163"/>
                  <a:pt x="623" y="1163"/>
                </a:cubicBezTo>
                <a:cubicBezTo>
                  <a:pt x="752" y="1163"/>
                  <a:pt x="849" y="1002"/>
                  <a:pt x="843" y="874"/>
                </a:cubicBezTo>
                <a:lnTo>
                  <a:pt x="843" y="874"/>
                </a:lnTo>
                <a:cubicBezTo>
                  <a:pt x="873" y="884"/>
                  <a:pt x="904" y="889"/>
                  <a:pt x="933" y="889"/>
                </a:cubicBezTo>
                <a:cubicBezTo>
                  <a:pt x="1162" y="889"/>
                  <a:pt x="1324" y="588"/>
                  <a:pt x="1059" y="458"/>
                </a:cubicBezTo>
                <a:cubicBezTo>
                  <a:pt x="1240" y="265"/>
                  <a:pt x="1107" y="90"/>
                  <a:pt x="935" y="90"/>
                </a:cubicBezTo>
                <a:cubicBezTo>
                  <a:pt x="861" y="90"/>
                  <a:pt x="780" y="122"/>
                  <a:pt x="714" y="198"/>
                </a:cubicBezTo>
                <a:cubicBezTo>
                  <a:pt x="666" y="61"/>
                  <a:pt x="571" y="1"/>
                  <a:pt x="48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6" name="Google Shape;3546;p51"/>
          <p:cNvGrpSpPr/>
          <p:nvPr/>
        </p:nvGrpSpPr>
        <p:grpSpPr>
          <a:xfrm>
            <a:off x="5038824" y="2098450"/>
            <a:ext cx="285709" cy="254998"/>
            <a:chOff x="-1916176" y="2003200"/>
            <a:chExt cx="285709" cy="254998"/>
          </a:xfrm>
        </p:grpSpPr>
        <p:sp>
          <p:nvSpPr>
            <p:cNvPr id="3547" name="Google Shape;3547;p51"/>
            <p:cNvSpPr/>
            <p:nvPr/>
          </p:nvSpPr>
          <p:spPr>
            <a:xfrm>
              <a:off x="-1881151" y="2036784"/>
              <a:ext cx="220699" cy="200304"/>
            </a:xfrm>
            <a:custGeom>
              <a:avLst/>
              <a:gdLst/>
              <a:ahLst/>
              <a:cxnLst/>
              <a:rect l="l" t="t" r="r" b="b"/>
              <a:pathLst>
                <a:path w="920" h="835" extrusionOk="0">
                  <a:moveTo>
                    <a:pt x="742" y="0"/>
                  </a:moveTo>
                  <a:cubicBezTo>
                    <a:pt x="697" y="0"/>
                    <a:pt x="647" y="29"/>
                    <a:pt x="619" y="61"/>
                  </a:cubicBezTo>
                  <a:cubicBezTo>
                    <a:pt x="548" y="148"/>
                    <a:pt x="558" y="269"/>
                    <a:pt x="585" y="371"/>
                  </a:cubicBezTo>
                  <a:cubicBezTo>
                    <a:pt x="610" y="439"/>
                    <a:pt x="574" y="480"/>
                    <a:pt x="522" y="480"/>
                  </a:cubicBezTo>
                  <a:cubicBezTo>
                    <a:pt x="504" y="480"/>
                    <a:pt x="484" y="476"/>
                    <a:pt x="464" y="465"/>
                  </a:cubicBezTo>
                  <a:cubicBezTo>
                    <a:pt x="383" y="433"/>
                    <a:pt x="299" y="389"/>
                    <a:pt x="211" y="389"/>
                  </a:cubicBezTo>
                  <a:cubicBezTo>
                    <a:pt x="198" y="389"/>
                    <a:pt x="186" y="389"/>
                    <a:pt x="173" y="391"/>
                  </a:cubicBezTo>
                  <a:cubicBezTo>
                    <a:pt x="0" y="419"/>
                    <a:pt x="154" y="599"/>
                    <a:pt x="230" y="651"/>
                  </a:cubicBezTo>
                  <a:cubicBezTo>
                    <a:pt x="379" y="752"/>
                    <a:pt x="555" y="804"/>
                    <a:pt x="727" y="835"/>
                  </a:cubicBezTo>
                  <a:cubicBezTo>
                    <a:pt x="797" y="624"/>
                    <a:pt x="919" y="243"/>
                    <a:pt x="812" y="40"/>
                  </a:cubicBezTo>
                  <a:cubicBezTo>
                    <a:pt x="795" y="11"/>
                    <a:pt x="770" y="0"/>
                    <a:pt x="742" y="0"/>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1"/>
            <p:cNvSpPr/>
            <p:nvPr/>
          </p:nvSpPr>
          <p:spPr>
            <a:xfrm>
              <a:off x="-1916176" y="2003200"/>
              <a:ext cx="285709" cy="254998"/>
            </a:xfrm>
            <a:custGeom>
              <a:avLst/>
              <a:gdLst/>
              <a:ahLst/>
              <a:cxnLst/>
              <a:rect l="l" t="t" r="r" b="b"/>
              <a:pathLst>
                <a:path w="1191" h="1063" extrusionOk="0">
                  <a:moveTo>
                    <a:pt x="888" y="141"/>
                  </a:moveTo>
                  <a:cubicBezTo>
                    <a:pt x="915" y="141"/>
                    <a:pt x="941" y="152"/>
                    <a:pt x="958" y="181"/>
                  </a:cubicBezTo>
                  <a:cubicBezTo>
                    <a:pt x="1065" y="383"/>
                    <a:pt x="943" y="765"/>
                    <a:pt x="873" y="975"/>
                  </a:cubicBezTo>
                  <a:cubicBezTo>
                    <a:pt x="701" y="944"/>
                    <a:pt x="525" y="892"/>
                    <a:pt x="376" y="791"/>
                  </a:cubicBezTo>
                  <a:cubicBezTo>
                    <a:pt x="300" y="739"/>
                    <a:pt x="146" y="560"/>
                    <a:pt x="320" y="531"/>
                  </a:cubicBezTo>
                  <a:cubicBezTo>
                    <a:pt x="332" y="529"/>
                    <a:pt x="345" y="529"/>
                    <a:pt x="358" y="529"/>
                  </a:cubicBezTo>
                  <a:cubicBezTo>
                    <a:pt x="445" y="529"/>
                    <a:pt x="529" y="573"/>
                    <a:pt x="610" y="605"/>
                  </a:cubicBezTo>
                  <a:cubicBezTo>
                    <a:pt x="630" y="616"/>
                    <a:pt x="650" y="620"/>
                    <a:pt x="668" y="620"/>
                  </a:cubicBezTo>
                  <a:cubicBezTo>
                    <a:pt x="720" y="620"/>
                    <a:pt x="756" y="579"/>
                    <a:pt x="731" y="511"/>
                  </a:cubicBezTo>
                  <a:cubicBezTo>
                    <a:pt x="705" y="410"/>
                    <a:pt x="694" y="288"/>
                    <a:pt x="765" y="201"/>
                  </a:cubicBezTo>
                  <a:cubicBezTo>
                    <a:pt x="793" y="169"/>
                    <a:pt x="843" y="141"/>
                    <a:pt x="888" y="141"/>
                  </a:cubicBezTo>
                  <a:close/>
                  <a:moveTo>
                    <a:pt x="899" y="1"/>
                  </a:moveTo>
                  <a:cubicBezTo>
                    <a:pt x="830" y="1"/>
                    <a:pt x="759" y="30"/>
                    <a:pt x="704" y="87"/>
                  </a:cubicBezTo>
                  <a:cubicBezTo>
                    <a:pt x="612" y="183"/>
                    <a:pt x="596" y="327"/>
                    <a:pt x="610" y="454"/>
                  </a:cubicBezTo>
                  <a:cubicBezTo>
                    <a:pt x="541" y="423"/>
                    <a:pt x="457" y="400"/>
                    <a:pt x="376" y="400"/>
                  </a:cubicBezTo>
                  <a:cubicBezTo>
                    <a:pt x="290" y="400"/>
                    <a:pt x="207" y="426"/>
                    <a:pt x="151" y="495"/>
                  </a:cubicBezTo>
                  <a:cubicBezTo>
                    <a:pt x="0" y="789"/>
                    <a:pt x="507" y="1062"/>
                    <a:pt x="758" y="1062"/>
                  </a:cubicBezTo>
                  <a:cubicBezTo>
                    <a:pt x="762" y="1062"/>
                    <a:pt x="765" y="1062"/>
                    <a:pt x="768" y="1062"/>
                  </a:cubicBezTo>
                  <a:cubicBezTo>
                    <a:pt x="780" y="1062"/>
                    <a:pt x="791" y="1062"/>
                    <a:pt x="802" y="1062"/>
                  </a:cubicBezTo>
                  <a:cubicBezTo>
                    <a:pt x="836" y="1062"/>
                    <a:pt x="871" y="1060"/>
                    <a:pt x="904" y="1048"/>
                  </a:cubicBezTo>
                  <a:cubicBezTo>
                    <a:pt x="909" y="1050"/>
                    <a:pt x="915" y="1051"/>
                    <a:pt x="920" y="1051"/>
                  </a:cubicBezTo>
                  <a:cubicBezTo>
                    <a:pt x="1000" y="1051"/>
                    <a:pt x="1032" y="852"/>
                    <a:pt x="1059" y="793"/>
                  </a:cubicBezTo>
                  <a:cubicBezTo>
                    <a:pt x="1124" y="591"/>
                    <a:pt x="1190" y="364"/>
                    <a:pt x="1114" y="156"/>
                  </a:cubicBezTo>
                  <a:cubicBezTo>
                    <a:pt x="1077" y="52"/>
                    <a:pt x="991" y="1"/>
                    <a:pt x="89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9" name="Google Shape;3549;p51"/>
          <p:cNvGrpSpPr/>
          <p:nvPr/>
        </p:nvGrpSpPr>
        <p:grpSpPr>
          <a:xfrm>
            <a:off x="4239513" y="1181366"/>
            <a:ext cx="91878" cy="63330"/>
            <a:chOff x="-812437" y="1253316"/>
            <a:chExt cx="91878" cy="63330"/>
          </a:xfrm>
        </p:grpSpPr>
        <p:sp>
          <p:nvSpPr>
            <p:cNvPr id="3550" name="Google Shape;3550;p51"/>
            <p:cNvSpPr/>
            <p:nvPr/>
          </p:nvSpPr>
          <p:spPr>
            <a:xfrm>
              <a:off x="-786529" y="1271068"/>
              <a:ext cx="42221" cy="33824"/>
            </a:xfrm>
            <a:custGeom>
              <a:avLst/>
              <a:gdLst/>
              <a:ahLst/>
              <a:cxnLst/>
              <a:rect l="l" t="t" r="r" b="b"/>
              <a:pathLst>
                <a:path w="176" h="141" extrusionOk="0">
                  <a:moveTo>
                    <a:pt x="88" y="0"/>
                  </a:moveTo>
                  <a:cubicBezTo>
                    <a:pt x="69" y="0"/>
                    <a:pt x="49" y="9"/>
                    <a:pt x="35" y="22"/>
                  </a:cubicBezTo>
                  <a:cubicBezTo>
                    <a:pt x="23" y="32"/>
                    <a:pt x="19" y="49"/>
                    <a:pt x="5" y="56"/>
                  </a:cubicBezTo>
                  <a:cubicBezTo>
                    <a:pt x="0" y="90"/>
                    <a:pt x="22" y="139"/>
                    <a:pt x="60" y="140"/>
                  </a:cubicBezTo>
                  <a:cubicBezTo>
                    <a:pt x="119" y="140"/>
                    <a:pt x="175" y="66"/>
                    <a:pt x="128" y="17"/>
                  </a:cubicBezTo>
                  <a:cubicBezTo>
                    <a:pt x="117" y="5"/>
                    <a:pt x="103" y="0"/>
                    <a:pt x="8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1"/>
            <p:cNvSpPr/>
            <p:nvPr/>
          </p:nvSpPr>
          <p:spPr>
            <a:xfrm>
              <a:off x="-812437" y="1253316"/>
              <a:ext cx="91878" cy="63330"/>
            </a:xfrm>
            <a:custGeom>
              <a:avLst/>
              <a:gdLst/>
              <a:ahLst/>
              <a:cxnLst/>
              <a:rect l="l" t="t" r="r" b="b"/>
              <a:pathLst>
                <a:path w="383" h="264" extrusionOk="0">
                  <a:moveTo>
                    <a:pt x="196" y="74"/>
                  </a:moveTo>
                  <a:cubicBezTo>
                    <a:pt x="211" y="74"/>
                    <a:pt x="225" y="79"/>
                    <a:pt x="236" y="91"/>
                  </a:cubicBezTo>
                  <a:cubicBezTo>
                    <a:pt x="283" y="140"/>
                    <a:pt x="227" y="214"/>
                    <a:pt x="168" y="214"/>
                  </a:cubicBezTo>
                  <a:cubicBezTo>
                    <a:pt x="130" y="213"/>
                    <a:pt x="108" y="164"/>
                    <a:pt x="113" y="130"/>
                  </a:cubicBezTo>
                  <a:cubicBezTo>
                    <a:pt x="127" y="123"/>
                    <a:pt x="131" y="106"/>
                    <a:pt x="143" y="96"/>
                  </a:cubicBezTo>
                  <a:cubicBezTo>
                    <a:pt x="157" y="83"/>
                    <a:pt x="177" y="74"/>
                    <a:pt x="196" y="74"/>
                  </a:cubicBezTo>
                  <a:close/>
                  <a:moveTo>
                    <a:pt x="201" y="0"/>
                  </a:moveTo>
                  <a:cubicBezTo>
                    <a:pt x="61" y="0"/>
                    <a:pt x="1" y="228"/>
                    <a:pt x="154" y="263"/>
                  </a:cubicBezTo>
                  <a:cubicBezTo>
                    <a:pt x="160" y="263"/>
                    <a:pt x="165" y="264"/>
                    <a:pt x="170" y="264"/>
                  </a:cubicBezTo>
                  <a:cubicBezTo>
                    <a:pt x="321" y="264"/>
                    <a:pt x="382" y="24"/>
                    <a:pt x="207" y="0"/>
                  </a:cubicBezTo>
                  <a:cubicBezTo>
                    <a:pt x="205" y="0"/>
                    <a:pt x="203" y="0"/>
                    <a:pt x="2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2" name="Google Shape;3552;p51"/>
          <p:cNvGrpSpPr/>
          <p:nvPr/>
        </p:nvGrpSpPr>
        <p:grpSpPr>
          <a:xfrm>
            <a:off x="4508453" y="868563"/>
            <a:ext cx="253804" cy="376140"/>
            <a:chOff x="-1372822" y="1501838"/>
            <a:chExt cx="253804" cy="376140"/>
          </a:xfrm>
        </p:grpSpPr>
        <p:sp>
          <p:nvSpPr>
            <p:cNvPr id="3553" name="Google Shape;3553;p51"/>
            <p:cNvSpPr/>
            <p:nvPr/>
          </p:nvSpPr>
          <p:spPr>
            <a:xfrm>
              <a:off x="-1343316" y="1685591"/>
              <a:ext cx="199349" cy="172237"/>
            </a:xfrm>
            <a:custGeom>
              <a:avLst/>
              <a:gdLst/>
              <a:ahLst/>
              <a:cxnLst/>
              <a:rect l="l" t="t" r="r" b="b"/>
              <a:pathLst>
                <a:path w="831" h="718" extrusionOk="0">
                  <a:moveTo>
                    <a:pt x="302" y="0"/>
                  </a:moveTo>
                  <a:cubicBezTo>
                    <a:pt x="236" y="0"/>
                    <a:pt x="212" y="168"/>
                    <a:pt x="328" y="202"/>
                  </a:cubicBezTo>
                  <a:cubicBezTo>
                    <a:pt x="358" y="213"/>
                    <a:pt x="352" y="261"/>
                    <a:pt x="319" y="262"/>
                  </a:cubicBezTo>
                  <a:cubicBezTo>
                    <a:pt x="316" y="262"/>
                    <a:pt x="313" y="262"/>
                    <a:pt x="310" y="262"/>
                  </a:cubicBezTo>
                  <a:cubicBezTo>
                    <a:pt x="290" y="262"/>
                    <a:pt x="271" y="260"/>
                    <a:pt x="252" y="260"/>
                  </a:cubicBezTo>
                  <a:cubicBezTo>
                    <a:pt x="249" y="260"/>
                    <a:pt x="246" y="260"/>
                    <a:pt x="244" y="260"/>
                  </a:cubicBezTo>
                  <a:cubicBezTo>
                    <a:pt x="153" y="260"/>
                    <a:pt x="0" y="293"/>
                    <a:pt x="41" y="411"/>
                  </a:cubicBezTo>
                  <a:cubicBezTo>
                    <a:pt x="60" y="451"/>
                    <a:pt x="101" y="466"/>
                    <a:pt x="143" y="466"/>
                  </a:cubicBezTo>
                  <a:cubicBezTo>
                    <a:pt x="160" y="466"/>
                    <a:pt x="178" y="463"/>
                    <a:pt x="194" y="458"/>
                  </a:cubicBezTo>
                  <a:cubicBezTo>
                    <a:pt x="208" y="454"/>
                    <a:pt x="223" y="447"/>
                    <a:pt x="238" y="447"/>
                  </a:cubicBezTo>
                  <a:cubicBezTo>
                    <a:pt x="244" y="447"/>
                    <a:pt x="250" y="448"/>
                    <a:pt x="256" y="451"/>
                  </a:cubicBezTo>
                  <a:cubicBezTo>
                    <a:pt x="310" y="487"/>
                    <a:pt x="255" y="559"/>
                    <a:pt x="255" y="610"/>
                  </a:cubicBezTo>
                  <a:cubicBezTo>
                    <a:pt x="247" y="658"/>
                    <a:pt x="278" y="717"/>
                    <a:pt x="332" y="718"/>
                  </a:cubicBezTo>
                  <a:cubicBezTo>
                    <a:pt x="408" y="718"/>
                    <a:pt x="447" y="636"/>
                    <a:pt x="434" y="568"/>
                  </a:cubicBezTo>
                  <a:cubicBezTo>
                    <a:pt x="421" y="532"/>
                    <a:pt x="443" y="498"/>
                    <a:pt x="476" y="498"/>
                  </a:cubicBezTo>
                  <a:cubicBezTo>
                    <a:pt x="483" y="498"/>
                    <a:pt x="491" y="499"/>
                    <a:pt x="499" y="503"/>
                  </a:cubicBezTo>
                  <a:cubicBezTo>
                    <a:pt x="548" y="523"/>
                    <a:pt x="605" y="550"/>
                    <a:pt x="658" y="550"/>
                  </a:cubicBezTo>
                  <a:cubicBezTo>
                    <a:pt x="686" y="550"/>
                    <a:pt x="713" y="543"/>
                    <a:pt x="738" y="524"/>
                  </a:cubicBezTo>
                  <a:cubicBezTo>
                    <a:pt x="831" y="434"/>
                    <a:pt x="727" y="329"/>
                    <a:pt x="630" y="310"/>
                  </a:cubicBezTo>
                  <a:cubicBezTo>
                    <a:pt x="553" y="242"/>
                    <a:pt x="723" y="172"/>
                    <a:pt x="729" y="97"/>
                  </a:cubicBezTo>
                  <a:cubicBezTo>
                    <a:pt x="735" y="63"/>
                    <a:pt x="700" y="42"/>
                    <a:pt x="669" y="40"/>
                  </a:cubicBezTo>
                  <a:cubicBezTo>
                    <a:pt x="585" y="40"/>
                    <a:pt x="526" y="112"/>
                    <a:pt x="476" y="170"/>
                  </a:cubicBezTo>
                  <a:cubicBezTo>
                    <a:pt x="468" y="176"/>
                    <a:pt x="460" y="179"/>
                    <a:pt x="452" y="179"/>
                  </a:cubicBezTo>
                  <a:cubicBezTo>
                    <a:pt x="430" y="179"/>
                    <a:pt x="411" y="155"/>
                    <a:pt x="407" y="134"/>
                  </a:cubicBezTo>
                  <a:cubicBezTo>
                    <a:pt x="370" y="35"/>
                    <a:pt x="331"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1"/>
            <p:cNvSpPr/>
            <p:nvPr/>
          </p:nvSpPr>
          <p:spPr>
            <a:xfrm>
              <a:off x="-1372822" y="1664721"/>
              <a:ext cx="253804" cy="213258"/>
            </a:xfrm>
            <a:custGeom>
              <a:avLst/>
              <a:gdLst/>
              <a:ahLst/>
              <a:cxnLst/>
              <a:rect l="l" t="t" r="r" b="b"/>
              <a:pathLst>
                <a:path w="1058" h="889" extrusionOk="0">
                  <a:moveTo>
                    <a:pt x="425" y="87"/>
                  </a:moveTo>
                  <a:cubicBezTo>
                    <a:pt x="455" y="87"/>
                    <a:pt x="493" y="122"/>
                    <a:pt x="530" y="220"/>
                  </a:cubicBezTo>
                  <a:cubicBezTo>
                    <a:pt x="534" y="242"/>
                    <a:pt x="554" y="266"/>
                    <a:pt x="576" y="266"/>
                  </a:cubicBezTo>
                  <a:cubicBezTo>
                    <a:pt x="583" y="266"/>
                    <a:pt x="591" y="263"/>
                    <a:pt x="599" y="257"/>
                  </a:cubicBezTo>
                  <a:cubicBezTo>
                    <a:pt x="649" y="198"/>
                    <a:pt x="708" y="127"/>
                    <a:pt x="792" y="127"/>
                  </a:cubicBezTo>
                  <a:cubicBezTo>
                    <a:pt x="823" y="129"/>
                    <a:pt x="858" y="150"/>
                    <a:pt x="852" y="184"/>
                  </a:cubicBezTo>
                  <a:cubicBezTo>
                    <a:pt x="846" y="259"/>
                    <a:pt x="676" y="329"/>
                    <a:pt x="753" y="397"/>
                  </a:cubicBezTo>
                  <a:cubicBezTo>
                    <a:pt x="850" y="416"/>
                    <a:pt x="954" y="521"/>
                    <a:pt x="861" y="611"/>
                  </a:cubicBezTo>
                  <a:cubicBezTo>
                    <a:pt x="836" y="630"/>
                    <a:pt x="809" y="637"/>
                    <a:pt x="781" y="637"/>
                  </a:cubicBezTo>
                  <a:cubicBezTo>
                    <a:pt x="728" y="637"/>
                    <a:pt x="671" y="610"/>
                    <a:pt x="622" y="590"/>
                  </a:cubicBezTo>
                  <a:cubicBezTo>
                    <a:pt x="614" y="586"/>
                    <a:pt x="606" y="585"/>
                    <a:pt x="599" y="585"/>
                  </a:cubicBezTo>
                  <a:cubicBezTo>
                    <a:pt x="566" y="585"/>
                    <a:pt x="544" y="619"/>
                    <a:pt x="557" y="655"/>
                  </a:cubicBezTo>
                  <a:cubicBezTo>
                    <a:pt x="570" y="722"/>
                    <a:pt x="532" y="804"/>
                    <a:pt x="456" y="804"/>
                  </a:cubicBezTo>
                  <a:cubicBezTo>
                    <a:pt x="456" y="804"/>
                    <a:pt x="455" y="804"/>
                    <a:pt x="455" y="804"/>
                  </a:cubicBezTo>
                  <a:cubicBezTo>
                    <a:pt x="401" y="804"/>
                    <a:pt x="370" y="744"/>
                    <a:pt x="378" y="697"/>
                  </a:cubicBezTo>
                  <a:cubicBezTo>
                    <a:pt x="378" y="646"/>
                    <a:pt x="433" y="574"/>
                    <a:pt x="379" y="538"/>
                  </a:cubicBezTo>
                  <a:cubicBezTo>
                    <a:pt x="373" y="535"/>
                    <a:pt x="367" y="534"/>
                    <a:pt x="361" y="534"/>
                  </a:cubicBezTo>
                  <a:cubicBezTo>
                    <a:pt x="346" y="534"/>
                    <a:pt x="331" y="541"/>
                    <a:pt x="317" y="545"/>
                  </a:cubicBezTo>
                  <a:cubicBezTo>
                    <a:pt x="301" y="550"/>
                    <a:pt x="283" y="553"/>
                    <a:pt x="266" y="553"/>
                  </a:cubicBezTo>
                  <a:cubicBezTo>
                    <a:pt x="224" y="553"/>
                    <a:pt x="183" y="538"/>
                    <a:pt x="164" y="498"/>
                  </a:cubicBezTo>
                  <a:cubicBezTo>
                    <a:pt x="123" y="380"/>
                    <a:pt x="276" y="347"/>
                    <a:pt x="367" y="347"/>
                  </a:cubicBezTo>
                  <a:cubicBezTo>
                    <a:pt x="369" y="347"/>
                    <a:pt x="372" y="347"/>
                    <a:pt x="375" y="347"/>
                  </a:cubicBezTo>
                  <a:cubicBezTo>
                    <a:pt x="394" y="347"/>
                    <a:pt x="413" y="349"/>
                    <a:pt x="433" y="349"/>
                  </a:cubicBezTo>
                  <a:cubicBezTo>
                    <a:pt x="436" y="349"/>
                    <a:pt x="439" y="349"/>
                    <a:pt x="442" y="349"/>
                  </a:cubicBezTo>
                  <a:cubicBezTo>
                    <a:pt x="475" y="348"/>
                    <a:pt x="481" y="300"/>
                    <a:pt x="451" y="289"/>
                  </a:cubicBezTo>
                  <a:cubicBezTo>
                    <a:pt x="335" y="255"/>
                    <a:pt x="359" y="87"/>
                    <a:pt x="425" y="87"/>
                  </a:cubicBezTo>
                  <a:close/>
                  <a:moveTo>
                    <a:pt x="426" y="0"/>
                  </a:moveTo>
                  <a:cubicBezTo>
                    <a:pt x="329" y="0"/>
                    <a:pt x="247" y="119"/>
                    <a:pt x="335" y="272"/>
                  </a:cubicBezTo>
                  <a:cubicBezTo>
                    <a:pt x="330" y="272"/>
                    <a:pt x="324" y="272"/>
                    <a:pt x="319" y="272"/>
                  </a:cubicBezTo>
                  <a:cubicBezTo>
                    <a:pt x="50" y="272"/>
                    <a:pt x="1" y="610"/>
                    <a:pt x="302" y="615"/>
                  </a:cubicBezTo>
                  <a:cubicBezTo>
                    <a:pt x="266" y="713"/>
                    <a:pt x="294" y="837"/>
                    <a:pt x="399" y="877"/>
                  </a:cubicBezTo>
                  <a:cubicBezTo>
                    <a:pt x="418" y="885"/>
                    <a:pt x="438" y="889"/>
                    <a:pt x="456" y="889"/>
                  </a:cubicBezTo>
                  <a:cubicBezTo>
                    <a:pt x="551" y="889"/>
                    <a:pt x="632" y="796"/>
                    <a:pt x="633" y="698"/>
                  </a:cubicBezTo>
                  <a:cubicBezTo>
                    <a:pt x="681" y="725"/>
                    <a:pt x="726" y="737"/>
                    <a:pt x="767" y="737"/>
                  </a:cubicBezTo>
                  <a:cubicBezTo>
                    <a:pt x="956" y="737"/>
                    <a:pt x="1057" y="490"/>
                    <a:pt x="854" y="351"/>
                  </a:cubicBezTo>
                  <a:cubicBezTo>
                    <a:pt x="927" y="283"/>
                    <a:pt x="964" y="147"/>
                    <a:pt x="866" y="83"/>
                  </a:cubicBezTo>
                  <a:cubicBezTo>
                    <a:pt x="842" y="69"/>
                    <a:pt x="816" y="62"/>
                    <a:pt x="790" y="62"/>
                  </a:cubicBezTo>
                  <a:cubicBezTo>
                    <a:pt x="715" y="62"/>
                    <a:pt x="640" y="114"/>
                    <a:pt x="589" y="166"/>
                  </a:cubicBezTo>
                  <a:cubicBezTo>
                    <a:pt x="555" y="48"/>
                    <a:pt x="487" y="0"/>
                    <a:pt x="4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1"/>
            <p:cNvSpPr/>
            <p:nvPr/>
          </p:nvSpPr>
          <p:spPr>
            <a:xfrm>
              <a:off x="-1279745" y="1515272"/>
              <a:ext cx="51097" cy="37662"/>
            </a:xfrm>
            <a:custGeom>
              <a:avLst/>
              <a:gdLst/>
              <a:ahLst/>
              <a:cxnLst/>
              <a:rect l="l" t="t" r="r" b="b"/>
              <a:pathLst>
                <a:path w="213" h="157" extrusionOk="0">
                  <a:moveTo>
                    <a:pt x="67" y="1"/>
                  </a:moveTo>
                  <a:lnTo>
                    <a:pt x="67" y="1"/>
                  </a:lnTo>
                  <a:cubicBezTo>
                    <a:pt x="1" y="47"/>
                    <a:pt x="1" y="142"/>
                    <a:pt x="90" y="156"/>
                  </a:cubicBezTo>
                  <a:cubicBezTo>
                    <a:pt x="91" y="156"/>
                    <a:pt x="92" y="156"/>
                    <a:pt x="93" y="156"/>
                  </a:cubicBezTo>
                  <a:cubicBezTo>
                    <a:pt x="156" y="156"/>
                    <a:pt x="213" y="63"/>
                    <a:pt x="150" y="22"/>
                  </a:cubicBezTo>
                  <a:cubicBezTo>
                    <a:pt x="126" y="3"/>
                    <a:pt x="90" y="19"/>
                    <a:pt x="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1"/>
            <p:cNvSpPr/>
            <p:nvPr/>
          </p:nvSpPr>
          <p:spPr>
            <a:xfrm>
              <a:off x="-1307572" y="1501838"/>
              <a:ext cx="108190" cy="69567"/>
            </a:xfrm>
            <a:custGeom>
              <a:avLst/>
              <a:gdLst/>
              <a:ahLst/>
              <a:cxnLst/>
              <a:rect l="l" t="t" r="r" b="b"/>
              <a:pathLst>
                <a:path w="451" h="290" extrusionOk="0">
                  <a:moveTo>
                    <a:pt x="183" y="57"/>
                  </a:moveTo>
                  <a:lnTo>
                    <a:pt x="183" y="57"/>
                  </a:lnTo>
                  <a:cubicBezTo>
                    <a:pt x="206" y="75"/>
                    <a:pt x="242" y="59"/>
                    <a:pt x="266" y="78"/>
                  </a:cubicBezTo>
                  <a:cubicBezTo>
                    <a:pt x="329" y="119"/>
                    <a:pt x="272" y="212"/>
                    <a:pt x="209" y="212"/>
                  </a:cubicBezTo>
                  <a:cubicBezTo>
                    <a:pt x="208" y="212"/>
                    <a:pt x="207" y="212"/>
                    <a:pt x="206" y="212"/>
                  </a:cubicBezTo>
                  <a:cubicBezTo>
                    <a:pt x="117" y="198"/>
                    <a:pt x="117" y="102"/>
                    <a:pt x="183" y="57"/>
                  </a:cubicBezTo>
                  <a:close/>
                  <a:moveTo>
                    <a:pt x="223" y="0"/>
                  </a:moveTo>
                  <a:cubicBezTo>
                    <a:pt x="74" y="0"/>
                    <a:pt x="0" y="199"/>
                    <a:pt x="162" y="279"/>
                  </a:cubicBezTo>
                  <a:cubicBezTo>
                    <a:pt x="180" y="286"/>
                    <a:pt x="198" y="289"/>
                    <a:pt x="216" y="289"/>
                  </a:cubicBezTo>
                  <a:cubicBezTo>
                    <a:pt x="359" y="289"/>
                    <a:pt x="450" y="75"/>
                    <a:pt x="283" y="10"/>
                  </a:cubicBezTo>
                  <a:cubicBezTo>
                    <a:pt x="262" y="3"/>
                    <a:pt x="242" y="0"/>
                    <a:pt x="22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51"/>
          <p:cNvGrpSpPr/>
          <p:nvPr/>
        </p:nvGrpSpPr>
        <p:grpSpPr>
          <a:xfrm>
            <a:off x="8162625" y="2124341"/>
            <a:ext cx="91878" cy="63330"/>
            <a:chOff x="-812437" y="1253316"/>
            <a:chExt cx="91878" cy="63330"/>
          </a:xfrm>
        </p:grpSpPr>
        <p:sp>
          <p:nvSpPr>
            <p:cNvPr id="3558" name="Google Shape;3558;p51"/>
            <p:cNvSpPr/>
            <p:nvPr/>
          </p:nvSpPr>
          <p:spPr>
            <a:xfrm>
              <a:off x="-786529" y="1271068"/>
              <a:ext cx="42221" cy="33824"/>
            </a:xfrm>
            <a:custGeom>
              <a:avLst/>
              <a:gdLst/>
              <a:ahLst/>
              <a:cxnLst/>
              <a:rect l="l" t="t" r="r" b="b"/>
              <a:pathLst>
                <a:path w="176" h="141" extrusionOk="0">
                  <a:moveTo>
                    <a:pt x="88" y="0"/>
                  </a:moveTo>
                  <a:cubicBezTo>
                    <a:pt x="69" y="0"/>
                    <a:pt x="49" y="9"/>
                    <a:pt x="35" y="22"/>
                  </a:cubicBezTo>
                  <a:cubicBezTo>
                    <a:pt x="23" y="32"/>
                    <a:pt x="19" y="49"/>
                    <a:pt x="5" y="56"/>
                  </a:cubicBezTo>
                  <a:cubicBezTo>
                    <a:pt x="0" y="90"/>
                    <a:pt x="22" y="139"/>
                    <a:pt x="60" y="140"/>
                  </a:cubicBezTo>
                  <a:cubicBezTo>
                    <a:pt x="119" y="140"/>
                    <a:pt x="175" y="66"/>
                    <a:pt x="128" y="17"/>
                  </a:cubicBezTo>
                  <a:cubicBezTo>
                    <a:pt x="117" y="5"/>
                    <a:pt x="103" y="0"/>
                    <a:pt x="8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1"/>
            <p:cNvSpPr/>
            <p:nvPr/>
          </p:nvSpPr>
          <p:spPr>
            <a:xfrm>
              <a:off x="-812437" y="1253316"/>
              <a:ext cx="91878" cy="63330"/>
            </a:xfrm>
            <a:custGeom>
              <a:avLst/>
              <a:gdLst/>
              <a:ahLst/>
              <a:cxnLst/>
              <a:rect l="l" t="t" r="r" b="b"/>
              <a:pathLst>
                <a:path w="383" h="264" extrusionOk="0">
                  <a:moveTo>
                    <a:pt x="196" y="74"/>
                  </a:moveTo>
                  <a:cubicBezTo>
                    <a:pt x="211" y="74"/>
                    <a:pt x="225" y="79"/>
                    <a:pt x="236" y="91"/>
                  </a:cubicBezTo>
                  <a:cubicBezTo>
                    <a:pt x="283" y="140"/>
                    <a:pt x="227" y="214"/>
                    <a:pt x="168" y="214"/>
                  </a:cubicBezTo>
                  <a:cubicBezTo>
                    <a:pt x="130" y="213"/>
                    <a:pt x="108" y="164"/>
                    <a:pt x="113" y="130"/>
                  </a:cubicBezTo>
                  <a:cubicBezTo>
                    <a:pt x="127" y="123"/>
                    <a:pt x="131" y="106"/>
                    <a:pt x="143" y="96"/>
                  </a:cubicBezTo>
                  <a:cubicBezTo>
                    <a:pt x="157" y="83"/>
                    <a:pt x="177" y="74"/>
                    <a:pt x="196" y="74"/>
                  </a:cubicBezTo>
                  <a:close/>
                  <a:moveTo>
                    <a:pt x="201" y="0"/>
                  </a:moveTo>
                  <a:cubicBezTo>
                    <a:pt x="61" y="0"/>
                    <a:pt x="1" y="228"/>
                    <a:pt x="154" y="263"/>
                  </a:cubicBezTo>
                  <a:cubicBezTo>
                    <a:pt x="160" y="263"/>
                    <a:pt x="165" y="264"/>
                    <a:pt x="170" y="264"/>
                  </a:cubicBezTo>
                  <a:cubicBezTo>
                    <a:pt x="321" y="264"/>
                    <a:pt x="382" y="24"/>
                    <a:pt x="207" y="0"/>
                  </a:cubicBezTo>
                  <a:cubicBezTo>
                    <a:pt x="205" y="0"/>
                    <a:pt x="203" y="0"/>
                    <a:pt x="20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0" name="Google Shape;3560;p51"/>
          <p:cNvGrpSpPr/>
          <p:nvPr/>
        </p:nvGrpSpPr>
        <p:grpSpPr>
          <a:xfrm>
            <a:off x="8431565" y="1811538"/>
            <a:ext cx="253804" cy="376140"/>
            <a:chOff x="-1372822" y="1501838"/>
            <a:chExt cx="253804" cy="376140"/>
          </a:xfrm>
        </p:grpSpPr>
        <p:sp>
          <p:nvSpPr>
            <p:cNvPr id="3561" name="Google Shape;3561;p51"/>
            <p:cNvSpPr/>
            <p:nvPr/>
          </p:nvSpPr>
          <p:spPr>
            <a:xfrm>
              <a:off x="-1343316" y="1685591"/>
              <a:ext cx="199349" cy="172237"/>
            </a:xfrm>
            <a:custGeom>
              <a:avLst/>
              <a:gdLst/>
              <a:ahLst/>
              <a:cxnLst/>
              <a:rect l="l" t="t" r="r" b="b"/>
              <a:pathLst>
                <a:path w="831" h="718" extrusionOk="0">
                  <a:moveTo>
                    <a:pt x="302" y="0"/>
                  </a:moveTo>
                  <a:cubicBezTo>
                    <a:pt x="236" y="0"/>
                    <a:pt x="212" y="168"/>
                    <a:pt x="328" y="202"/>
                  </a:cubicBezTo>
                  <a:cubicBezTo>
                    <a:pt x="358" y="213"/>
                    <a:pt x="352" y="261"/>
                    <a:pt x="319" y="262"/>
                  </a:cubicBezTo>
                  <a:cubicBezTo>
                    <a:pt x="316" y="262"/>
                    <a:pt x="313" y="262"/>
                    <a:pt x="310" y="262"/>
                  </a:cubicBezTo>
                  <a:cubicBezTo>
                    <a:pt x="290" y="262"/>
                    <a:pt x="271" y="260"/>
                    <a:pt x="252" y="260"/>
                  </a:cubicBezTo>
                  <a:cubicBezTo>
                    <a:pt x="249" y="260"/>
                    <a:pt x="246" y="260"/>
                    <a:pt x="244" y="260"/>
                  </a:cubicBezTo>
                  <a:cubicBezTo>
                    <a:pt x="153" y="260"/>
                    <a:pt x="0" y="293"/>
                    <a:pt x="41" y="411"/>
                  </a:cubicBezTo>
                  <a:cubicBezTo>
                    <a:pt x="60" y="451"/>
                    <a:pt x="101" y="466"/>
                    <a:pt x="143" y="466"/>
                  </a:cubicBezTo>
                  <a:cubicBezTo>
                    <a:pt x="160" y="466"/>
                    <a:pt x="178" y="463"/>
                    <a:pt x="194" y="458"/>
                  </a:cubicBezTo>
                  <a:cubicBezTo>
                    <a:pt x="208" y="454"/>
                    <a:pt x="223" y="447"/>
                    <a:pt x="238" y="447"/>
                  </a:cubicBezTo>
                  <a:cubicBezTo>
                    <a:pt x="244" y="447"/>
                    <a:pt x="250" y="448"/>
                    <a:pt x="256" y="451"/>
                  </a:cubicBezTo>
                  <a:cubicBezTo>
                    <a:pt x="310" y="487"/>
                    <a:pt x="255" y="559"/>
                    <a:pt x="255" y="610"/>
                  </a:cubicBezTo>
                  <a:cubicBezTo>
                    <a:pt x="247" y="658"/>
                    <a:pt x="278" y="717"/>
                    <a:pt x="332" y="718"/>
                  </a:cubicBezTo>
                  <a:cubicBezTo>
                    <a:pt x="408" y="718"/>
                    <a:pt x="447" y="636"/>
                    <a:pt x="434" y="568"/>
                  </a:cubicBezTo>
                  <a:cubicBezTo>
                    <a:pt x="421" y="532"/>
                    <a:pt x="443" y="498"/>
                    <a:pt x="476" y="498"/>
                  </a:cubicBezTo>
                  <a:cubicBezTo>
                    <a:pt x="483" y="498"/>
                    <a:pt x="491" y="499"/>
                    <a:pt x="499" y="503"/>
                  </a:cubicBezTo>
                  <a:cubicBezTo>
                    <a:pt x="548" y="523"/>
                    <a:pt x="605" y="550"/>
                    <a:pt x="658" y="550"/>
                  </a:cubicBezTo>
                  <a:cubicBezTo>
                    <a:pt x="686" y="550"/>
                    <a:pt x="713" y="543"/>
                    <a:pt x="738" y="524"/>
                  </a:cubicBezTo>
                  <a:cubicBezTo>
                    <a:pt x="831" y="434"/>
                    <a:pt x="727" y="329"/>
                    <a:pt x="630" y="310"/>
                  </a:cubicBezTo>
                  <a:cubicBezTo>
                    <a:pt x="553" y="242"/>
                    <a:pt x="723" y="172"/>
                    <a:pt x="729" y="97"/>
                  </a:cubicBezTo>
                  <a:cubicBezTo>
                    <a:pt x="735" y="63"/>
                    <a:pt x="700" y="42"/>
                    <a:pt x="669" y="40"/>
                  </a:cubicBezTo>
                  <a:cubicBezTo>
                    <a:pt x="585" y="40"/>
                    <a:pt x="526" y="112"/>
                    <a:pt x="476" y="170"/>
                  </a:cubicBezTo>
                  <a:cubicBezTo>
                    <a:pt x="468" y="176"/>
                    <a:pt x="460" y="179"/>
                    <a:pt x="452" y="179"/>
                  </a:cubicBezTo>
                  <a:cubicBezTo>
                    <a:pt x="430" y="179"/>
                    <a:pt x="411" y="155"/>
                    <a:pt x="407" y="134"/>
                  </a:cubicBezTo>
                  <a:cubicBezTo>
                    <a:pt x="370" y="35"/>
                    <a:pt x="331"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1"/>
            <p:cNvSpPr/>
            <p:nvPr/>
          </p:nvSpPr>
          <p:spPr>
            <a:xfrm>
              <a:off x="-1372822" y="1664721"/>
              <a:ext cx="253804" cy="213258"/>
            </a:xfrm>
            <a:custGeom>
              <a:avLst/>
              <a:gdLst/>
              <a:ahLst/>
              <a:cxnLst/>
              <a:rect l="l" t="t" r="r" b="b"/>
              <a:pathLst>
                <a:path w="1058" h="889" extrusionOk="0">
                  <a:moveTo>
                    <a:pt x="425" y="87"/>
                  </a:moveTo>
                  <a:cubicBezTo>
                    <a:pt x="455" y="87"/>
                    <a:pt x="493" y="122"/>
                    <a:pt x="530" y="220"/>
                  </a:cubicBezTo>
                  <a:cubicBezTo>
                    <a:pt x="534" y="242"/>
                    <a:pt x="554" y="266"/>
                    <a:pt x="576" y="266"/>
                  </a:cubicBezTo>
                  <a:cubicBezTo>
                    <a:pt x="583" y="266"/>
                    <a:pt x="591" y="263"/>
                    <a:pt x="599" y="257"/>
                  </a:cubicBezTo>
                  <a:cubicBezTo>
                    <a:pt x="649" y="198"/>
                    <a:pt x="708" y="127"/>
                    <a:pt x="792" y="127"/>
                  </a:cubicBezTo>
                  <a:cubicBezTo>
                    <a:pt x="823" y="129"/>
                    <a:pt x="858" y="150"/>
                    <a:pt x="852" y="184"/>
                  </a:cubicBezTo>
                  <a:cubicBezTo>
                    <a:pt x="846" y="259"/>
                    <a:pt x="676" y="329"/>
                    <a:pt x="753" y="397"/>
                  </a:cubicBezTo>
                  <a:cubicBezTo>
                    <a:pt x="850" y="416"/>
                    <a:pt x="954" y="521"/>
                    <a:pt x="861" y="611"/>
                  </a:cubicBezTo>
                  <a:cubicBezTo>
                    <a:pt x="836" y="630"/>
                    <a:pt x="809" y="637"/>
                    <a:pt x="781" y="637"/>
                  </a:cubicBezTo>
                  <a:cubicBezTo>
                    <a:pt x="728" y="637"/>
                    <a:pt x="671" y="610"/>
                    <a:pt x="622" y="590"/>
                  </a:cubicBezTo>
                  <a:cubicBezTo>
                    <a:pt x="614" y="586"/>
                    <a:pt x="606" y="585"/>
                    <a:pt x="599" y="585"/>
                  </a:cubicBezTo>
                  <a:cubicBezTo>
                    <a:pt x="566" y="585"/>
                    <a:pt x="544" y="619"/>
                    <a:pt x="557" y="655"/>
                  </a:cubicBezTo>
                  <a:cubicBezTo>
                    <a:pt x="570" y="722"/>
                    <a:pt x="532" y="804"/>
                    <a:pt x="456" y="804"/>
                  </a:cubicBezTo>
                  <a:cubicBezTo>
                    <a:pt x="456" y="804"/>
                    <a:pt x="455" y="804"/>
                    <a:pt x="455" y="804"/>
                  </a:cubicBezTo>
                  <a:cubicBezTo>
                    <a:pt x="401" y="804"/>
                    <a:pt x="370" y="744"/>
                    <a:pt x="378" y="697"/>
                  </a:cubicBezTo>
                  <a:cubicBezTo>
                    <a:pt x="378" y="646"/>
                    <a:pt x="433" y="574"/>
                    <a:pt x="379" y="538"/>
                  </a:cubicBezTo>
                  <a:cubicBezTo>
                    <a:pt x="373" y="535"/>
                    <a:pt x="367" y="534"/>
                    <a:pt x="361" y="534"/>
                  </a:cubicBezTo>
                  <a:cubicBezTo>
                    <a:pt x="346" y="534"/>
                    <a:pt x="331" y="541"/>
                    <a:pt x="317" y="545"/>
                  </a:cubicBezTo>
                  <a:cubicBezTo>
                    <a:pt x="301" y="550"/>
                    <a:pt x="283" y="553"/>
                    <a:pt x="266" y="553"/>
                  </a:cubicBezTo>
                  <a:cubicBezTo>
                    <a:pt x="224" y="553"/>
                    <a:pt x="183" y="538"/>
                    <a:pt x="164" y="498"/>
                  </a:cubicBezTo>
                  <a:cubicBezTo>
                    <a:pt x="123" y="380"/>
                    <a:pt x="276" y="347"/>
                    <a:pt x="367" y="347"/>
                  </a:cubicBezTo>
                  <a:cubicBezTo>
                    <a:pt x="369" y="347"/>
                    <a:pt x="372" y="347"/>
                    <a:pt x="375" y="347"/>
                  </a:cubicBezTo>
                  <a:cubicBezTo>
                    <a:pt x="394" y="347"/>
                    <a:pt x="413" y="349"/>
                    <a:pt x="433" y="349"/>
                  </a:cubicBezTo>
                  <a:cubicBezTo>
                    <a:pt x="436" y="349"/>
                    <a:pt x="439" y="349"/>
                    <a:pt x="442" y="349"/>
                  </a:cubicBezTo>
                  <a:cubicBezTo>
                    <a:pt x="475" y="348"/>
                    <a:pt x="481" y="300"/>
                    <a:pt x="451" y="289"/>
                  </a:cubicBezTo>
                  <a:cubicBezTo>
                    <a:pt x="335" y="255"/>
                    <a:pt x="359" y="87"/>
                    <a:pt x="425" y="87"/>
                  </a:cubicBezTo>
                  <a:close/>
                  <a:moveTo>
                    <a:pt x="426" y="0"/>
                  </a:moveTo>
                  <a:cubicBezTo>
                    <a:pt x="329" y="0"/>
                    <a:pt x="247" y="119"/>
                    <a:pt x="335" y="272"/>
                  </a:cubicBezTo>
                  <a:cubicBezTo>
                    <a:pt x="330" y="272"/>
                    <a:pt x="324" y="272"/>
                    <a:pt x="319" y="272"/>
                  </a:cubicBezTo>
                  <a:cubicBezTo>
                    <a:pt x="50" y="272"/>
                    <a:pt x="1" y="610"/>
                    <a:pt x="302" y="615"/>
                  </a:cubicBezTo>
                  <a:cubicBezTo>
                    <a:pt x="266" y="713"/>
                    <a:pt x="294" y="837"/>
                    <a:pt x="399" y="877"/>
                  </a:cubicBezTo>
                  <a:cubicBezTo>
                    <a:pt x="418" y="885"/>
                    <a:pt x="438" y="889"/>
                    <a:pt x="456" y="889"/>
                  </a:cubicBezTo>
                  <a:cubicBezTo>
                    <a:pt x="551" y="889"/>
                    <a:pt x="632" y="796"/>
                    <a:pt x="633" y="698"/>
                  </a:cubicBezTo>
                  <a:cubicBezTo>
                    <a:pt x="681" y="725"/>
                    <a:pt x="726" y="737"/>
                    <a:pt x="767" y="737"/>
                  </a:cubicBezTo>
                  <a:cubicBezTo>
                    <a:pt x="956" y="737"/>
                    <a:pt x="1057" y="490"/>
                    <a:pt x="854" y="351"/>
                  </a:cubicBezTo>
                  <a:cubicBezTo>
                    <a:pt x="927" y="283"/>
                    <a:pt x="964" y="147"/>
                    <a:pt x="866" y="83"/>
                  </a:cubicBezTo>
                  <a:cubicBezTo>
                    <a:pt x="842" y="69"/>
                    <a:pt x="816" y="62"/>
                    <a:pt x="790" y="62"/>
                  </a:cubicBezTo>
                  <a:cubicBezTo>
                    <a:pt x="715" y="62"/>
                    <a:pt x="640" y="114"/>
                    <a:pt x="589" y="166"/>
                  </a:cubicBezTo>
                  <a:cubicBezTo>
                    <a:pt x="555" y="48"/>
                    <a:pt x="487" y="0"/>
                    <a:pt x="42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1"/>
            <p:cNvSpPr/>
            <p:nvPr/>
          </p:nvSpPr>
          <p:spPr>
            <a:xfrm>
              <a:off x="-1279745" y="1515272"/>
              <a:ext cx="51097" cy="37662"/>
            </a:xfrm>
            <a:custGeom>
              <a:avLst/>
              <a:gdLst/>
              <a:ahLst/>
              <a:cxnLst/>
              <a:rect l="l" t="t" r="r" b="b"/>
              <a:pathLst>
                <a:path w="213" h="157" extrusionOk="0">
                  <a:moveTo>
                    <a:pt x="67" y="1"/>
                  </a:moveTo>
                  <a:lnTo>
                    <a:pt x="67" y="1"/>
                  </a:lnTo>
                  <a:cubicBezTo>
                    <a:pt x="1" y="47"/>
                    <a:pt x="1" y="142"/>
                    <a:pt x="90" y="156"/>
                  </a:cubicBezTo>
                  <a:cubicBezTo>
                    <a:pt x="91" y="156"/>
                    <a:pt x="92" y="156"/>
                    <a:pt x="93" y="156"/>
                  </a:cubicBezTo>
                  <a:cubicBezTo>
                    <a:pt x="156" y="156"/>
                    <a:pt x="213" y="63"/>
                    <a:pt x="150" y="22"/>
                  </a:cubicBezTo>
                  <a:cubicBezTo>
                    <a:pt x="126" y="3"/>
                    <a:pt x="90" y="19"/>
                    <a:pt x="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1"/>
            <p:cNvSpPr/>
            <p:nvPr/>
          </p:nvSpPr>
          <p:spPr>
            <a:xfrm>
              <a:off x="-1307572" y="1501838"/>
              <a:ext cx="108190" cy="69567"/>
            </a:xfrm>
            <a:custGeom>
              <a:avLst/>
              <a:gdLst/>
              <a:ahLst/>
              <a:cxnLst/>
              <a:rect l="l" t="t" r="r" b="b"/>
              <a:pathLst>
                <a:path w="451" h="290" extrusionOk="0">
                  <a:moveTo>
                    <a:pt x="183" y="57"/>
                  </a:moveTo>
                  <a:lnTo>
                    <a:pt x="183" y="57"/>
                  </a:lnTo>
                  <a:cubicBezTo>
                    <a:pt x="206" y="75"/>
                    <a:pt x="242" y="59"/>
                    <a:pt x="266" y="78"/>
                  </a:cubicBezTo>
                  <a:cubicBezTo>
                    <a:pt x="329" y="119"/>
                    <a:pt x="272" y="212"/>
                    <a:pt x="209" y="212"/>
                  </a:cubicBezTo>
                  <a:cubicBezTo>
                    <a:pt x="208" y="212"/>
                    <a:pt x="207" y="212"/>
                    <a:pt x="206" y="212"/>
                  </a:cubicBezTo>
                  <a:cubicBezTo>
                    <a:pt x="117" y="198"/>
                    <a:pt x="117" y="102"/>
                    <a:pt x="183" y="57"/>
                  </a:cubicBezTo>
                  <a:close/>
                  <a:moveTo>
                    <a:pt x="223" y="0"/>
                  </a:moveTo>
                  <a:cubicBezTo>
                    <a:pt x="74" y="0"/>
                    <a:pt x="0" y="199"/>
                    <a:pt x="162" y="279"/>
                  </a:cubicBezTo>
                  <a:cubicBezTo>
                    <a:pt x="180" y="286"/>
                    <a:pt x="198" y="289"/>
                    <a:pt x="216" y="289"/>
                  </a:cubicBezTo>
                  <a:cubicBezTo>
                    <a:pt x="359" y="289"/>
                    <a:pt x="450" y="75"/>
                    <a:pt x="283" y="10"/>
                  </a:cubicBezTo>
                  <a:cubicBezTo>
                    <a:pt x="262" y="3"/>
                    <a:pt x="242" y="0"/>
                    <a:pt x="22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grpSp>
        <p:nvGrpSpPr>
          <p:cNvPr id="3569" name="Google Shape;3569;p52"/>
          <p:cNvGrpSpPr/>
          <p:nvPr/>
        </p:nvGrpSpPr>
        <p:grpSpPr>
          <a:xfrm>
            <a:off x="7150476" y="735087"/>
            <a:ext cx="2729508" cy="1514762"/>
            <a:chOff x="6341729" y="1170066"/>
            <a:chExt cx="2923324" cy="1622322"/>
          </a:xfrm>
        </p:grpSpPr>
        <p:sp>
          <p:nvSpPr>
            <p:cNvPr id="3570" name="Google Shape;3570;p52"/>
            <p:cNvSpPr/>
            <p:nvPr/>
          </p:nvSpPr>
          <p:spPr>
            <a:xfrm>
              <a:off x="6398722" y="1215266"/>
              <a:ext cx="2791652" cy="1534868"/>
            </a:xfrm>
            <a:custGeom>
              <a:avLst/>
              <a:gdLst/>
              <a:ahLst/>
              <a:cxnLst/>
              <a:rect l="l" t="t" r="r" b="b"/>
              <a:pathLst>
                <a:path w="5682" h="3124" extrusionOk="0">
                  <a:moveTo>
                    <a:pt x="5346" y="1"/>
                  </a:moveTo>
                  <a:cubicBezTo>
                    <a:pt x="5043" y="1"/>
                    <a:pt x="4742" y="194"/>
                    <a:pt x="4536" y="400"/>
                  </a:cubicBezTo>
                  <a:cubicBezTo>
                    <a:pt x="4430" y="512"/>
                    <a:pt x="4339" y="639"/>
                    <a:pt x="4258" y="772"/>
                  </a:cubicBezTo>
                  <a:cubicBezTo>
                    <a:pt x="4206" y="842"/>
                    <a:pt x="4180" y="952"/>
                    <a:pt x="4090" y="982"/>
                  </a:cubicBezTo>
                  <a:cubicBezTo>
                    <a:pt x="4068" y="984"/>
                    <a:pt x="4047" y="985"/>
                    <a:pt x="4025" y="985"/>
                  </a:cubicBezTo>
                  <a:cubicBezTo>
                    <a:pt x="3938" y="985"/>
                    <a:pt x="3850" y="971"/>
                    <a:pt x="3763" y="970"/>
                  </a:cubicBezTo>
                  <a:cubicBezTo>
                    <a:pt x="3747" y="970"/>
                    <a:pt x="3732" y="969"/>
                    <a:pt x="3716" y="969"/>
                  </a:cubicBezTo>
                  <a:cubicBezTo>
                    <a:pt x="3611" y="969"/>
                    <a:pt x="3507" y="982"/>
                    <a:pt x="3405" y="1001"/>
                  </a:cubicBezTo>
                  <a:cubicBezTo>
                    <a:pt x="3151" y="1050"/>
                    <a:pt x="2916" y="1203"/>
                    <a:pt x="2788" y="1430"/>
                  </a:cubicBezTo>
                  <a:cubicBezTo>
                    <a:pt x="2765" y="1471"/>
                    <a:pt x="2748" y="1515"/>
                    <a:pt x="2738" y="1561"/>
                  </a:cubicBezTo>
                  <a:cubicBezTo>
                    <a:pt x="2732" y="1589"/>
                    <a:pt x="2727" y="1619"/>
                    <a:pt x="2706" y="1640"/>
                  </a:cubicBezTo>
                  <a:cubicBezTo>
                    <a:pt x="2684" y="1663"/>
                    <a:pt x="2651" y="1668"/>
                    <a:pt x="2621" y="1668"/>
                  </a:cubicBezTo>
                  <a:cubicBezTo>
                    <a:pt x="2618" y="1668"/>
                    <a:pt x="2614" y="1668"/>
                    <a:pt x="2611" y="1668"/>
                  </a:cubicBezTo>
                  <a:cubicBezTo>
                    <a:pt x="2571" y="1666"/>
                    <a:pt x="2530" y="1666"/>
                    <a:pt x="2490" y="1666"/>
                  </a:cubicBezTo>
                  <a:cubicBezTo>
                    <a:pt x="2462" y="1666"/>
                    <a:pt x="2434" y="1666"/>
                    <a:pt x="2406" y="1667"/>
                  </a:cubicBezTo>
                  <a:cubicBezTo>
                    <a:pt x="2399" y="1667"/>
                    <a:pt x="2392" y="1666"/>
                    <a:pt x="2385" y="1666"/>
                  </a:cubicBezTo>
                  <a:cubicBezTo>
                    <a:pt x="2042" y="1666"/>
                    <a:pt x="1726" y="1815"/>
                    <a:pt x="1598" y="2152"/>
                  </a:cubicBezTo>
                  <a:cubicBezTo>
                    <a:pt x="1558" y="2282"/>
                    <a:pt x="1532" y="2306"/>
                    <a:pt x="1406" y="2358"/>
                  </a:cubicBezTo>
                  <a:cubicBezTo>
                    <a:pt x="1268" y="2422"/>
                    <a:pt x="1130" y="2483"/>
                    <a:pt x="991" y="2545"/>
                  </a:cubicBezTo>
                  <a:cubicBezTo>
                    <a:pt x="805" y="2641"/>
                    <a:pt x="202" y="2834"/>
                    <a:pt x="40" y="3013"/>
                  </a:cubicBezTo>
                  <a:cubicBezTo>
                    <a:pt x="20" y="3035"/>
                    <a:pt x="6" y="3057"/>
                    <a:pt x="1" y="3079"/>
                  </a:cubicBezTo>
                  <a:lnTo>
                    <a:pt x="1" y="3079"/>
                  </a:lnTo>
                  <a:cubicBezTo>
                    <a:pt x="1" y="3079"/>
                    <a:pt x="1" y="3079"/>
                    <a:pt x="1" y="3078"/>
                  </a:cubicBezTo>
                  <a:lnTo>
                    <a:pt x="1" y="3079"/>
                  </a:lnTo>
                  <a:cubicBezTo>
                    <a:pt x="1" y="3079"/>
                    <a:pt x="1" y="3079"/>
                    <a:pt x="1" y="3079"/>
                  </a:cubicBezTo>
                  <a:lnTo>
                    <a:pt x="1" y="3079"/>
                  </a:lnTo>
                  <a:cubicBezTo>
                    <a:pt x="4" y="3112"/>
                    <a:pt x="50" y="3123"/>
                    <a:pt x="113" y="3123"/>
                  </a:cubicBezTo>
                  <a:cubicBezTo>
                    <a:pt x="230" y="3123"/>
                    <a:pt x="404" y="3083"/>
                    <a:pt x="450" y="3075"/>
                  </a:cubicBezTo>
                  <a:cubicBezTo>
                    <a:pt x="757" y="3005"/>
                    <a:pt x="1054" y="2893"/>
                    <a:pt x="1344" y="2771"/>
                  </a:cubicBezTo>
                  <a:cubicBezTo>
                    <a:pt x="1466" y="2718"/>
                    <a:pt x="1585" y="2657"/>
                    <a:pt x="1711" y="2616"/>
                  </a:cubicBezTo>
                  <a:cubicBezTo>
                    <a:pt x="1857" y="2581"/>
                    <a:pt x="2010" y="2604"/>
                    <a:pt x="2158" y="2587"/>
                  </a:cubicBezTo>
                  <a:cubicBezTo>
                    <a:pt x="2312" y="2574"/>
                    <a:pt x="2465" y="2536"/>
                    <a:pt x="2614" y="2494"/>
                  </a:cubicBezTo>
                  <a:cubicBezTo>
                    <a:pt x="2891" y="2412"/>
                    <a:pt x="3165" y="2312"/>
                    <a:pt x="3425" y="2182"/>
                  </a:cubicBezTo>
                  <a:cubicBezTo>
                    <a:pt x="3569" y="2118"/>
                    <a:pt x="3713" y="2009"/>
                    <a:pt x="3873" y="2002"/>
                  </a:cubicBezTo>
                  <a:cubicBezTo>
                    <a:pt x="3946" y="2014"/>
                    <a:pt x="4019" y="2020"/>
                    <a:pt x="4091" y="2020"/>
                  </a:cubicBezTo>
                  <a:cubicBezTo>
                    <a:pt x="4549" y="2020"/>
                    <a:pt x="4980" y="1785"/>
                    <a:pt x="5356" y="1533"/>
                  </a:cubicBezTo>
                  <a:cubicBezTo>
                    <a:pt x="5415" y="1497"/>
                    <a:pt x="5474" y="1459"/>
                    <a:pt x="5536" y="1426"/>
                  </a:cubicBezTo>
                  <a:cubicBezTo>
                    <a:pt x="5554" y="1417"/>
                    <a:pt x="5572" y="1407"/>
                    <a:pt x="5590" y="1400"/>
                  </a:cubicBezTo>
                  <a:cubicBezTo>
                    <a:pt x="5591" y="1399"/>
                    <a:pt x="5592" y="1398"/>
                    <a:pt x="5593" y="1397"/>
                  </a:cubicBezTo>
                  <a:cubicBezTo>
                    <a:pt x="5586" y="1373"/>
                    <a:pt x="5611" y="1340"/>
                    <a:pt x="5619" y="1317"/>
                  </a:cubicBezTo>
                  <a:cubicBezTo>
                    <a:pt x="5649" y="1244"/>
                    <a:pt x="5663" y="1166"/>
                    <a:pt x="5670" y="1087"/>
                  </a:cubicBezTo>
                  <a:cubicBezTo>
                    <a:pt x="5677" y="1014"/>
                    <a:pt x="5677" y="942"/>
                    <a:pt x="5679" y="873"/>
                  </a:cubicBezTo>
                  <a:cubicBezTo>
                    <a:pt x="5682" y="605"/>
                    <a:pt x="5643" y="338"/>
                    <a:pt x="5623" y="70"/>
                  </a:cubicBezTo>
                  <a:cubicBezTo>
                    <a:pt x="5621" y="70"/>
                    <a:pt x="5619" y="71"/>
                    <a:pt x="5617" y="71"/>
                  </a:cubicBezTo>
                  <a:cubicBezTo>
                    <a:pt x="5606" y="71"/>
                    <a:pt x="5594" y="66"/>
                    <a:pt x="5585" y="58"/>
                  </a:cubicBezTo>
                  <a:cubicBezTo>
                    <a:pt x="5569" y="48"/>
                    <a:pt x="5553" y="40"/>
                    <a:pt x="5536" y="33"/>
                  </a:cubicBezTo>
                  <a:cubicBezTo>
                    <a:pt x="5517" y="25"/>
                    <a:pt x="5497" y="19"/>
                    <a:pt x="5477" y="13"/>
                  </a:cubicBezTo>
                  <a:cubicBezTo>
                    <a:pt x="5434" y="5"/>
                    <a:pt x="5390" y="1"/>
                    <a:pt x="5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6341729" y="1170066"/>
              <a:ext cx="2923324" cy="1622322"/>
            </a:xfrm>
            <a:custGeom>
              <a:avLst/>
              <a:gdLst/>
              <a:ahLst/>
              <a:cxnLst/>
              <a:rect l="l" t="t" r="r" b="b"/>
              <a:pathLst>
                <a:path w="5950" h="3302" extrusionOk="0">
                  <a:moveTo>
                    <a:pt x="5463" y="93"/>
                  </a:moveTo>
                  <a:cubicBezTo>
                    <a:pt x="5507" y="93"/>
                    <a:pt x="5551" y="97"/>
                    <a:pt x="5594" y="105"/>
                  </a:cubicBezTo>
                  <a:cubicBezTo>
                    <a:pt x="5614" y="111"/>
                    <a:pt x="5633" y="117"/>
                    <a:pt x="5652" y="125"/>
                  </a:cubicBezTo>
                  <a:cubicBezTo>
                    <a:pt x="5669" y="132"/>
                    <a:pt x="5686" y="140"/>
                    <a:pt x="5702" y="150"/>
                  </a:cubicBezTo>
                  <a:cubicBezTo>
                    <a:pt x="5710" y="158"/>
                    <a:pt x="5722" y="163"/>
                    <a:pt x="5733" y="163"/>
                  </a:cubicBezTo>
                  <a:cubicBezTo>
                    <a:pt x="5735" y="163"/>
                    <a:pt x="5737" y="162"/>
                    <a:pt x="5739" y="162"/>
                  </a:cubicBezTo>
                  <a:cubicBezTo>
                    <a:pt x="5760" y="430"/>
                    <a:pt x="5798" y="696"/>
                    <a:pt x="5796" y="965"/>
                  </a:cubicBezTo>
                  <a:cubicBezTo>
                    <a:pt x="5791" y="1111"/>
                    <a:pt x="5792" y="1270"/>
                    <a:pt x="5735" y="1408"/>
                  </a:cubicBezTo>
                  <a:cubicBezTo>
                    <a:pt x="5727" y="1432"/>
                    <a:pt x="5702" y="1464"/>
                    <a:pt x="5709" y="1489"/>
                  </a:cubicBezTo>
                  <a:cubicBezTo>
                    <a:pt x="5708" y="1490"/>
                    <a:pt x="5707" y="1491"/>
                    <a:pt x="5706" y="1491"/>
                  </a:cubicBezTo>
                  <a:cubicBezTo>
                    <a:pt x="5688" y="1499"/>
                    <a:pt x="5670" y="1509"/>
                    <a:pt x="5652" y="1518"/>
                  </a:cubicBezTo>
                  <a:cubicBezTo>
                    <a:pt x="5590" y="1551"/>
                    <a:pt x="5531" y="1589"/>
                    <a:pt x="5472" y="1625"/>
                  </a:cubicBezTo>
                  <a:cubicBezTo>
                    <a:pt x="5096" y="1877"/>
                    <a:pt x="4665" y="2112"/>
                    <a:pt x="4207" y="2112"/>
                  </a:cubicBezTo>
                  <a:cubicBezTo>
                    <a:pt x="4135" y="2112"/>
                    <a:pt x="4062" y="2106"/>
                    <a:pt x="3989" y="2094"/>
                  </a:cubicBezTo>
                  <a:cubicBezTo>
                    <a:pt x="3829" y="2101"/>
                    <a:pt x="3685" y="2210"/>
                    <a:pt x="3541" y="2274"/>
                  </a:cubicBezTo>
                  <a:cubicBezTo>
                    <a:pt x="3281" y="2404"/>
                    <a:pt x="3007" y="2504"/>
                    <a:pt x="2730" y="2586"/>
                  </a:cubicBezTo>
                  <a:cubicBezTo>
                    <a:pt x="2581" y="2628"/>
                    <a:pt x="2430" y="2666"/>
                    <a:pt x="2274" y="2679"/>
                  </a:cubicBezTo>
                  <a:cubicBezTo>
                    <a:pt x="2126" y="2696"/>
                    <a:pt x="1973" y="2673"/>
                    <a:pt x="1828" y="2708"/>
                  </a:cubicBezTo>
                  <a:cubicBezTo>
                    <a:pt x="1701" y="2749"/>
                    <a:pt x="1582" y="2810"/>
                    <a:pt x="1460" y="2863"/>
                  </a:cubicBezTo>
                  <a:cubicBezTo>
                    <a:pt x="1170" y="2985"/>
                    <a:pt x="873" y="3096"/>
                    <a:pt x="566" y="3167"/>
                  </a:cubicBezTo>
                  <a:cubicBezTo>
                    <a:pt x="520" y="3175"/>
                    <a:pt x="346" y="3215"/>
                    <a:pt x="228" y="3215"/>
                  </a:cubicBezTo>
                  <a:cubicBezTo>
                    <a:pt x="166" y="3215"/>
                    <a:pt x="120" y="3204"/>
                    <a:pt x="117" y="3171"/>
                  </a:cubicBezTo>
                  <a:lnTo>
                    <a:pt x="117" y="3171"/>
                  </a:lnTo>
                  <a:cubicBezTo>
                    <a:pt x="162" y="2975"/>
                    <a:pt x="898" y="2746"/>
                    <a:pt x="1107" y="2636"/>
                  </a:cubicBezTo>
                  <a:cubicBezTo>
                    <a:pt x="1246" y="2575"/>
                    <a:pt x="1384" y="2514"/>
                    <a:pt x="1523" y="2450"/>
                  </a:cubicBezTo>
                  <a:cubicBezTo>
                    <a:pt x="1649" y="2398"/>
                    <a:pt x="1675" y="2374"/>
                    <a:pt x="1714" y="2244"/>
                  </a:cubicBezTo>
                  <a:cubicBezTo>
                    <a:pt x="1842" y="1907"/>
                    <a:pt x="2159" y="1758"/>
                    <a:pt x="2502" y="1758"/>
                  </a:cubicBezTo>
                  <a:cubicBezTo>
                    <a:pt x="2509" y="1758"/>
                    <a:pt x="2516" y="1759"/>
                    <a:pt x="2523" y="1759"/>
                  </a:cubicBezTo>
                  <a:cubicBezTo>
                    <a:pt x="2550" y="1758"/>
                    <a:pt x="2579" y="1758"/>
                    <a:pt x="2607" y="1758"/>
                  </a:cubicBezTo>
                  <a:cubicBezTo>
                    <a:pt x="2647" y="1758"/>
                    <a:pt x="2687" y="1758"/>
                    <a:pt x="2727" y="1760"/>
                  </a:cubicBezTo>
                  <a:cubicBezTo>
                    <a:pt x="2730" y="1760"/>
                    <a:pt x="2734" y="1760"/>
                    <a:pt x="2737" y="1760"/>
                  </a:cubicBezTo>
                  <a:cubicBezTo>
                    <a:pt x="2768" y="1760"/>
                    <a:pt x="2801" y="1755"/>
                    <a:pt x="2822" y="1732"/>
                  </a:cubicBezTo>
                  <a:cubicBezTo>
                    <a:pt x="2844" y="1711"/>
                    <a:pt x="2848" y="1681"/>
                    <a:pt x="2855" y="1653"/>
                  </a:cubicBezTo>
                  <a:cubicBezTo>
                    <a:pt x="2865" y="1607"/>
                    <a:pt x="2882" y="1563"/>
                    <a:pt x="2904" y="1522"/>
                  </a:cubicBezTo>
                  <a:cubicBezTo>
                    <a:pt x="3033" y="1295"/>
                    <a:pt x="3267" y="1142"/>
                    <a:pt x="3522" y="1093"/>
                  </a:cubicBezTo>
                  <a:cubicBezTo>
                    <a:pt x="3624" y="1074"/>
                    <a:pt x="3728" y="1061"/>
                    <a:pt x="3833" y="1061"/>
                  </a:cubicBezTo>
                  <a:cubicBezTo>
                    <a:pt x="3848" y="1061"/>
                    <a:pt x="3864" y="1062"/>
                    <a:pt x="3879" y="1062"/>
                  </a:cubicBezTo>
                  <a:cubicBezTo>
                    <a:pt x="3966" y="1063"/>
                    <a:pt x="4054" y="1077"/>
                    <a:pt x="4141" y="1077"/>
                  </a:cubicBezTo>
                  <a:cubicBezTo>
                    <a:pt x="4163" y="1077"/>
                    <a:pt x="4185" y="1076"/>
                    <a:pt x="4207" y="1074"/>
                  </a:cubicBezTo>
                  <a:cubicBezTo>
                    <a:pt x="4297" y="1044"/>
                    <a:pt x="4322" y="934"/>
                    <a:pt x="4375" y="864"/>
                  </a:cubicBezTo>
                  <a:cubicBezTo>
                    <a:pt x="4456" y="731"/>
                    <a:pt x="4546" y="604"/>
                    <a:pt x="4653" y="492"/>
                  </a:cubicBezTo>
                  <a:cubicBezTo>
                    <a:pt x="4859" y="286"/>
                    <a:pt x="5160" y="93"/>
                    <a:pt x="5463" y="93"/>
                  </a:cubicBezTo>
                  <a:close/>
                  <a:moveTo>
                    <a:pt x="5480" y="1"/>
                  </a:moveTo>
                  <a:cubicBezTo>
                    <a:pt x="5167" y="1"/>
                    <a:pt x="4873" y="173"/>
                    <a:pt x="4650" y="382"/>
                  </a:cubicBezTo>
                  <a:cubicBezTo>
                    <a:pt x="4521" y="507"/>
                    <a:pt x="4415" y="653"/>
                    <a:pt x="4316" y="803"/>
                  </a:cubicBezTo>
                  <a:cubicBezTo>
                    <a:pt x="4275" y="862"/>
                    <a:pt x="4247" y="929"/>
                    <a:pt x="4194" y="979"/>
                  </a:cubicBezTo>
                  <a:cubicBezTo>
                    <a:pt x="4075" y="979"/>
                    <a:pt x="3954" y="969"/>
                    <a:pt x="3833" y="969"/>
                  </a:cubicBezTo>
                  <a:cubicBezTo>
                    <a:pt x="3746" y="969"/>
                    <a:pt x="3659" y="974"/>
                    <a:pt x="3572" y="993"/>
                  </a:cubicBezTo>
                  <a:cubicBezTo>
                    <a:pt x="3205" y="1048"/>
                    <a:pt x="2883" y="1310"/>
                    <a:pt x="2768" y="1665"/>
                  </a:cubicBezTo>
                  <a:cubicBezTo>
                    <a:pt x="2720" y="1663"/>
                    <a:pt x="2674" y="1662"/>
                    <a:pt x="2627" y="1662"/>
                  </a:cubicBezTo>
                  <a:cubicBezTo>
                    <a:pt x="2285" y="1662"/>
                    <a:pt x="1970" y="1731"/>
                    <a:pt x="1753" y="2037"/>
                  </a:cubicBezTo>
                  <a:cubicBezTo>
                    <a:pt x="1703" y="2108"/>
                    <a:pt x="1665" y="2188"/>
                    <a:pt x="1625" y="2266"/>
                  </a:cubicBezTo>
                  <a:cubicBezTo>
                    <a:pt x="1616" y="2282"/>
                    <a:pt x="1607" y="2302"/>
                    <a:pt x="1590" y="2312"/>
                  </a:cubicBezTo>
                  <a:cubicBezTo>
                    <a:pt x="1526" y="2345"/>
                    <a:pt x="1458" y="2372"/>
                    <a:pt x="1392" y="2403"/>
                  </a:cubicBezTo>
                  <a:cubicBezTo>
                    <a:pt x="1037" y="2573"/>
                    <a:pt x="667" y="2713"/>
                    <a:pt x="318" y="2897"/>
                  </a:cubicBezTo>
                  <a:cubicBezTo>
                    <a:pt x="225" y="2953"/>
                    <a:pt x="124" y="3011"/>
                    <a:pt x="67" y="3105"/>
                  </a:cubicBezTo>
                  <a:cubicBezTo>
                    <a:pt x="0" y="3213"/>
                    <a:pt x="86" y="3291"/>
                    <a:pt x="193" y="3299"/>
                  </a:cubicBezTo>
                  <a:cubicBezTo>
                    <a:pt x="216" y="3301"/>
                    <a:pt x="238" y="3302"/>
                    <a:pt x="260" y="3302"/>
                  </a:cubicBezTo>
                  <a:cubicBezTo>
                    <a:pt x="446" y="3302"/>
                    <a:pt x="630" y="3247"/>
                    <a:pt x="807" y="3197"/>
                  </a:cubicBezTo>
                  <a:cubicBezTo>
                    <a:pt x="1039" y="3122"/>
                    <a:pt x="1265" y="3034"/>
                    <a:pt x="1487" y="2936"/>
                  </a:cubicBezTo>
                  <a:cubicBezTo>
                    <a:pt x="1612" y="2884"/>
                    <a:pt x="1734" y="2819"/>
                    <a:pt x="1869" y="2792"/>
                  </a:cubicBezTo>
                  <a:cubicBezTo>
                    <a:pt x="1970" y="2786"/>
                    <a:pt x="2071" y="2788"/>
                    <a:pt x="2172" y="2782"/>
                  </a:cubicBezTo>
                  <a:cubicBezTo>
                    <a:pt x="2630" y="2764"/>
                    <a:pt x="3064" y="2575"/>
                    <a:pt x="3475" y="2384"/>
                  </a:cubicBezTo>
                  <a:cubicBezTo>
                    <a:pt x="3633" y="2312"/>
                    <a:pt x="3784" y="2203"/>
                    <a:pt x="3960" y="2180"/>
                  </a:cubicBezTo>
                  <a:cubicBezTo>
                    <a:pt x="4049" y="2198"/>
                    <a:pt x="4137" y="2207"/>
                    <a:pt x="4226" y="2207"/>
                  </a:cubicBezTo>
                  <a:cubicBezTo>
                    <a:pt x="4675" y="2207"/>
                    <a:pt x="5107" y="1983"/>
                    <a:pt x="5469" y="1726"/>
                  </a:cubicBezTo>
                  <a:cubicBezTo>
                    <a:pt x="5530" y="1683"/>
                    <a:pt x="5592" y="1641"/>
                    <a:pt x="5652" y="1596"/>
                  </a:cubicBezTo>
                  <a:cubicBezTo>
                    <a:pt x="5674" y="1579"/>
                    <a:pt x="5696" y="1561"/>
                    <a:pt x="5717" y="1543"/>
                  </a:cubicBezTo>
                  <a:cubicBezTo>
                    <a:pt x="5728" y="1535"/>
                    <a:pt x="5739" y="1525"/>
                    <a:pt x="5742" y="1515"/>
                  </a:cubicBezTo>
                  <a:cubicBezTo>
                    <a:pt x="5743" y="1515"/>
                    <a:pt x="5743" y="1515"/>
                    <a:pt x="5743" y="1515"/>
                  </a:cubicBezTo>
                  <a:cubicBezTo>
                    <a:pt x="5771" y="1515"/>
                    <a:pt x="5788" y="1478"/>
                    <a:pt x="5799" y="1454"/>
                  </a:cubicBezTo>
                  <a:cubicBezTo>
                    <a:pt x="5949" y="1209"/>
                    <a:pt x="5867" y="429"/>
                    <a:pt x="5796" y="143"/>
                  </a:cubicBezTo>
                  <a:cubicBezTo>
                    <a:pt x="5791" y="113"/>
                    <a:pt x="5775" y="97"/>
                    <a:pt x="5761" y="96"/>
                  </a:cubicBezTo>
                  <a:cubicBezTo>
                    <a:pt x="5742" y="68"/>
                    <a:pt x="5698" y="45"/>
                    <a:pt x="5652" y="29"/>
                  </a:cubicBezTo>
                  <a:cubicBezTo>
                    <a:pt x="5606" y="13"/>
                    <a:pt x="5556" y="4"/>
                    <a:pt x="5530" y="3"/>
                  </a:cubicBezTo>
                  <a:cubicBezTo>
                    <a:pt x="5513" y="1"/>
                    <a:pt x="5496" y="1"/>
                    <a:pt x="548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6398230" y="1748833"/>
              <a:ext cx="2786247" cy="1001300"/>
            </a:xfrm>
            <a:custGeom>
              <a:avLst/>
              <a:gdLst/>
              <a:ahLst/>
              <a:cxnLst/>
              <a:rect l="l" t="t" r="r" b="b"/>
              <a:pathLst>
                <a:path w="5671" h="2038" extrusionOk="0">
                  <a:moveTo>
                    <a:pt x="5670" y="1"/>
                  </a:moveTo>
                  <a:lnTo>
                    <a:pt x="5670" y="1"/>
                  </a:lnTo>
                  <a:cubicBezTo>
                    <a:pt x="5584" y="44"/>
                    <a:pt x="5497" y="88"/>
                    <a:pt x="5413" y="135"/>
                  </a:cubicBezTo>
                  <a:cubicBezTo>
                    <a:pt x="5101" y="309"/>
                    <a:pt x="4773" y="528"/>
                    <a:pt x="4426" y="528"/>
                  </a:cubicBezTo>
                  <a:cubicBezTo>
                    <a:pt x="4382" y="528"/>
                    <a:pt x="4338" y="524"/>
                    <a:pt x="4293" y="517"/>
                  </a:cubicBezTo>
                  <a:cubicBezTo>
                    <a:pt x="4248" y="508"/>
                    <a:pt x="4200" y="496"/>
                    <a:pt x="4154" y="496"/>
                  </a:cubicBezTo>
                  <a:cubicBezTo>
                    <a:pt x="4135" y="496"/>
                    <a:pt x="4116" y="498"/>
                    <a:pt x="4097" y="504"/>
                  </a:cubicBezTo>
                  <a:cubicBezTo>
                    <a:pt x="4044" y="521"/>
                    <a:pt x="4002" y="561"/>
                    <a:pt x="3958" y="594"/>
                  </a:cubicBezTo>
                  <a:cubicBezTo>
                    <a:pt x="3854" y="674"/>
                    <a:pt x="3724" y="719"/>
                    <a:pt x="3593" y="719"/>
                  </a:cubicBezTo>
                  <a:cubicBezTo>
                    <a:pt x="3592" y="719"/>
                    <a:pt x="3590" y="719"/>
                    <a:pt x="3589" y="719"/>
                  </a:cubicBezTo>
                  <a:cubicBezTo>
                    <a:pt x="3554" y="719"/>
                    <a:pt x="3520" y="716"/>
                    <a:pt x="3485" y="716"/>
                  </a:cubicBezTo>
                  <a:cubicBezTo>
                    <a:pt x="3461" y="716"/>
                    <a:pt x="3438" y="718"/>
                    <a:pt x="3414" y="722"/>
                  </a:cubicBezTo>
                  <a:cubicBezTo>
                    <a:pt x="3344" y="735"/>
                    <a:pt x="3281" y="776"/>
                    <a:pt x="3221" y="815"/>
                  </a:cubicBezTo>
                  <a:cubicBezTo>
                    <a:pt x="2934" y="1001"/>
                    <a:pt x="2613" y="1174"/>
                    <a:pt x="2275" y="1174"/>
                  </a:cubicBezTo>
                  <a:cubicBezTo>
                    <a:pt x="2241" y="1174"/>
                    <a:pt x="2206" y="1173"/>
                    <a:pt x="2172" y="1169"/>
                  </a:cubicBezTo>
                  <a:cubicBezTo>
                    <a:pt x="2122" y="1164"/>
                    <a:pt x="2072" y="1154"/>
                    <a:pt x="2021" y="1154"/>
                  </a:cubicBezTo>
                  <a:cubicBezTo>
                    <a:pt x="2011" y="1154"/>
                    <a:pt x="2001" y="1154"/>
                    <a:pt x="1991" y="1155"/>
                  </a:cubicBezTo>
                  <a:cubicBezTo>
                    <a:pt x="1914" y="1163"/>
                    <a:pt x="1844" y="1199"/>
                    <a:pt x="1776" y="1235"/>
                  </a:cubicBezTo>
                  <a:cubicBezTo>
                    <a:pt x="1220" y="1520"/>
                    <a:pt x="639" y="1751"/>
                    <a:pt x="41" y="1927"/>
                  </a:cubicBezTo>
                  <a:cubicBezTo>
                    <a:pt x="21" y="1949"/>
                    <a:pt x="7" y="1971"/>
                    <a:pt x="2" y="1993"/>
                  </a:cubicBezTo>
                  <a:lnTo>
                    <a:pt x="1" y="1992"/>
                  </a:lnTo>
                  <a:lnTo>
                    <a:pt x="1" y="1992"/>
                  </a:lnTo>
                  <a:cubicBezTo>
                    <a:pt x="4" y="2026"/>
                    <a:pt x="51" y="2037"/>
                    <a:pt x="113" y="2037"/>
                  </a:cubicBezTo>
                  <a:cubicBezTo>
                    <a:pt x="231" y="2037"/>
                    <a:pt x="405" y="1997"/>
                    <a:pt x="450" y="1989"/>
                  </a:cubicBezTo>
                  <a:cubicBezTo>
                    <a:pt x="758" y="1918"/>
                    <a:pt x="1054" y="1807"/>
                    <a:pt x="1345" y="1685"/>
                  </a:cubicBezTo>
                  <a:cubicBezTo>
                    <a:pt x="1467" y="1632"/>
                    <a:pt x="1586" y="1571"/>
                    <a:pt x="1712" y="1530"/>
                  </a:cubicBezTo>
                  <a:cubicBezTo>
                    <a:pt x="1858" y="1495"/>
                    <a:pt x="2011" y="1518"/>
                    <a:pt x="2159" y="1501"/>
                  </a:cubicBezTo>
                  <a:cubicBezTo>
                    <a:pt x="2313" y="1488"/>
                    <a:pt x="2466" y="1450"/>
                    <a:pt x="2615" y="1408"/>
                  </a:cubicBezTo>
                  <a:cubicBezTo>
                    <a:pt x="2892" y="1326"/>
                    <a:pt x="3166" y="1226"/>
                    <a:pt x="3426" y="1096"/>
                  </a:cubicBezTo>
                  <a:cubicBezTo>
                    <a:pt x="3570" y="1032"/>
                    <a:pt x="3714" y="923"/>
                    <a:pt x="3874" y="916"/>
                  </a:cubicBezTo>
                  <a:cubicBezTo>
                    <a:pt x="3947" y="928"/>
                    <a:pt x="4020" y="934"/>
                    <a:pt x="4092" y="934"/>
                  </a:cubicBezTo>
                  <a:cubicBezTo>
                    <a:pt x="4550" y="934"/>
                    <a:pt x="4981" y="699"/>
                    <a:pt x="5356" y="447"/>
                  </a:cubicBezTo>
                  <a:cubicBezTo>
                    <a:pt x="5416" y="409"/>
                    <a:pt x="5475" y="373"/>
                    <a:pt x="5537" y="340"/>
                  </a:cubicBezTo>
                  <a:cubicBezTo>
                    <a:pt x="5555" y="331"/>
                    <a:pt x="5573" y="321"/>
                    <a:pt x="5591" y="313"/>
                  </a:cubicBezTo>
                  <a:cubicBezTo>
                    <a:pt x="5592" y="312"/>
                    <a:pt x="5593" y="312"/>
                    <a:pt x="5594" y="311"/>
                  </a:cubicBezTo>
                  <a:cubicBezTo>
                    <a:pt x="5587" y="286"/>
                    <a:pt x="5612" y="253"/>
                    <a:pt x="5620" y="230"/>
                  </a:cubicBezTo>
                  <a:cubicBezTo>
                    <a:pt x="5650" y="158"/>
                    <a:pt x="5664" y="80"/>
                    <a:pt x="5670" y="1"/>
                  </a:cubicBezTo>
                  <a:close/>
                </a:path>
              </a:pathLst>
            </a:custGeom>
            <a:solidFill>
              <a:srgbClr val="66E0F7">
                <a:alpha val="2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3" name="Google Shape;3573;p52"/>
          <p:cNvSpPr txBox="1">
            <a:spLocks noGrp="1"/>
          </p:cNvSpPr>
          <p:nvPr>
            <p:ph type="subTitle" idx="1"/>
          </p:nvPr>
        </p:nvSpPr>
        <p:spPr>
          <a:xfrm>
            <a:off x="1041475" y="1875450"/>
            <a:ext cx="3351600" cy="19569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hr-HR" dirty="0"/>
              <a:t>Poželjno bi bilo da klijent svako jutro pročita bilješke i po potrebi ih tijekom dana izvadi i ponovi</a:t>
            </a:r>
          </a:p>
          <a:p>
            <a:pPr marL="0" lvl="0" indent="0" algn="l" rtl="0">
              <a:spcBef>
                <a:spcPts val="0"/>
              </a:spcBef>
              <a:spcAft>
                <a:spcPts val="0"/>
              </a:spcAft>
              <a:buNone/>
            </a:pPr>
            <a:endParaRPr lang="hr-HR" dirty="0"/>
          </a:p>
          <a:p>
            <a:pPr marL="285750" lvl="0" indent="-285750" algn="l" rtl="0">
              <a:spcBef>
                <a:spcPts val="0"/>
              </a:spcBef>
              <a:spcAft>
                <a:spcPts val="0"/>
              </a:spcAft>
              <a:buFont typeface="Arial" panose="020B0604020202020204" pitchFamily="34" charset="0"/>
              <a:buChar char="•"/>
            </a:pPr>
            <a:r>
              <a:rPr lang="hr-HR" dirty="0"/>
              <a:t>Ako se dovoljno izvježba, odgovori se integriraju u njihovo razmišljanje</a:t>
            </a:r>
            <a:endParaRPr dirty="0"/>
          </a:p>
        </p:txBody>
      </p:sp>
      <p:sp>
        <p:nvSpPr>
          <p:cNvPr id="3574" name="Google Shape;3574;p52"/>
          <p:cNvSpPr txBox="1">
            <a:spLocks noGrp="1"/>
          </p:cNvSpPr>
          <p:nvPr>
            <p:ph type="subTitle" idx="2"/>
          </p:nvPr>
        </p:nvSpPr>
        <p:spPr>
          <a:xfrm>
            <a:off x="4761227" y="1875450"/>
            <a:ext cx="3351600" cy="19569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hr-HR" dirty="0"/>
              <a:t>Čitanje bilješki kada si suočen s teškom situacijom, obično je manje korisnosti nego čitanje kao dio pripreme za tešku situaciju</a:t>
            </a:r>
            <a:endParaRPr dirty="0"/>
          </a:p>
        </p:txBody>
      </p:sp>
      <p:grpSp>
        <p:nvGrpSpPr>
          <p:cNvPr id="3576" name="Google Shape;3576;p52"/>
          <p:cNvGrpSpPr/>
          <p:nvPr/>
        </p:nvGrpSpPr>
        <p:grpSpPr>
          <a:xfrm>
            <a:off x="7087945" y="3114790"/>
            <a:ext cx="1892084" cy="2159982"/>
            <a:chOff x="7087945" y="3114790"/>
            <a:chExt cx="1892084" cy="2159982"/>
          </a:xfrm>
        </p:grpSpPr>
        <p:grpSp>
          <p:nvGrpSpPr>
            <p:cNvPr id="3577" name="Google Shape;3577;p52"/>
            <p:cNvGrpSpPr/>
            <p:nvPr/>
          </p:nvGrpSpPr>
          <p:grpSpPr>
            <a:xfrm>
              <a:off x="7681037" y="3114790"/>
              <a:ext cx="1298992" cy="2159982"/>
              <a:chOff x="4558365" y="5752918"/>
              <a:chExt cx="468122" cy="778400"/>
            </a:xfrm>
          </p:grpSpPr>
          <p:sp>
            <p:nvSpPr>
              <p:cNvPr id="3578" name="Google Shape;3578;p52"/>
              <p:cNvSpPr/>
              <p:nvPr/>
            </p:nvSpPr>
            <p:spPr>
              <a:xfrm>
                <a:off x="4609063" y="5828184"/>
                <a:ext cx="152336" cy="135957"/>
              </a:xfrm>
              <a:custGeom>
                <a:avLst/>
                <a:gdLst/>
                <a:ahLst/>
                <a:cxnLst/>
                <a:rect l="l" t="t" r="r" b="b"/>
                <a:pathLst>
                  <a:path w="3125" h="2789" extrusionOk="0">
                    <a:moveTo>
                      <a:pt x="1746" y="1"/>
                    </a:moveTo>
                    <a:cubicBezTo>
                      <a:pt x="1487" y="337"/>
                      <a:pt x="1284" y="719"/>
                      <a:pt x="1186" y="1137"/>
                    </a:cubicBezTo>
                    <a:cubicBezTo>
                      <a:pt x="1135" y="1352"/>
                      <a:pt x="1126" y="1574"/>
                      <a:pt x="1107" y="1794"/>
                    </a:cubicBezTo>
                    <a:cubicBezTo>
                      <a:pt x="1108" y="1844"/>
                      <a:pt x="1066" y="1875"/>
                      <a:pt x="1024" y="1875"/>
                    </a:cubicBezTo>
                    <a:cubicBezTo>
                      <a:pt x="997" y="1875"/>
                      <a:pt x="970" y="1862"/>
                      <a:pt x="955" y="1833"/>
                    </a:cubicBezTo>
                    <a:cubicBezTo>
                      <a:pt x="904" y="1512"/>
                      <a:pt x="844" y="1186"/>
                      <a:pt x="747" y="871"/>
                    </a:cubicBezTo>
                    <a:cubicBezTo>
                      <a:pt x="659" y="582"/>
                      <a:pt x="496" y="311"/>
                      <a:pt x="355" y="45"/>
                    </a:cubicBezTo>
                    <a:cubicBezTo>
                      <a:pt x="1" y="716"/>
                      <a:pt x="49" y="1537"/>
                      <a:pt x="301" y="2236"/>
                    </a:cubicBezTo>
                    <a:cubicBezTo>
                      <a:pt x="307" y="2254"/>
                      <a:pt x="314" y="2271"/>
                      <a:pt x="321" y="2289"/>
                    </a:cubicBezTo>
                    <a:cubicBezTo>
                      <a:pt x="321" y="2289"/>
                      <a:pt x="321" y="2288"/>
                      <a:pt x="322" y="2288"/>
                    </a:cubicBezTo>
                    <a:cubicBezTo>
                      <a:pt x="358" y="2269"/>
                      <a:pt x="395" y="2260"/>
                      <a:pt x="432" y="2260"/>
                    </a:cubicBezTo>
                    <a:cubicBezTo>
                      <a:pt x="479" y="2260"/>
                      <a:pt x="526" y="2273"/>
                      <a:pt x="572" y="2296"/>
                    </a:cubicBezTo>
                    <a:cubicBezTo>
                      <a:pt x="488" y="2099"/>
                      <a:pt x="490" y="1874"/>
                      <a:pt x="479" y="1664"/>
                    </a:cubicBezTo>
                    <a:cubicBezTo>
                      <a:pt x="477" y="1602"/>
                      <a:pt x="475" y="1541"/>
                      <a:pt x="468" y="1481"/>
                    </a:cubicBezTo>
                    <a:cubicBezTo>
                      <a:pt x="467" y="1467"/>
                      <a:pt x="478" y="1455"/>
                      <a:pt x="491" y="1455"/>
                    </a:cubicBezTo>
                    <a:cubicBezTo>
                      <a:pt x="491" y="1455"/>
                      <a:pt x="492" y="1455"/>
                      <a:pt x="492" y="1455"/>
                    </a:cubicBezTo>
                    <a:cubicBezTo>
                      <a:pt x="505" y="1455"/>
                      <a:pt x="515" y="1466"/>
                      <a:pt x="515" y="1478"/>
                    </a:cubicBezTo>
                    <a:cubicBezTo>
                      <a:pt x="520" y="1592"/>
                      <a:pt x="549" y="1703"/>
                      <a:pt x="581" y="1816"/>
                    </a:cubicBezTo>
                    <a:cubicBezTo>
                      <a:pt x="601" y="1905"/>
                      <a:pt x="774" y="2282"/>
                      <a:pt x="756" y="2423"/>
                    </a:cubicBezTo>
                    <a:cubicBezTo>
                      <a:pt x="857" y="2514"/>
                      <a:pt x="946" y="2623"/>
                      <a:pt x="1005" y="2697"/>
                    </a:cubicBezTo>
                    <a:cubicBezTo>
                      <a:pt x="1037" y="2542"/>
                      <a:pt x="1122" y="2311"/>
                      <a:pt x="1289" y="2289"/>
                    </a:cubicBezTo>
                    <a:cubicBezTo>
                      <a:pt x="1287" y="2269"/>
                      <a:pt x="1284" y="2248"/>
                      <a:pt x="1283" y="2227"/>
                    </a:cubicBezTo>
                    <a:cubicBezTo>
                      <a:pt x="1298" y="2006"/>
                      <a:pt x="1407" y="1800"/>
                      <a:pt x="1449" y="1581"/>
                    </a:cubicBezTo>
                    <a:cubicBezTo>
                      <a:pt x="1464" y="1527"/>
                      <a:pt x="1480" y="1472"/>
                      <a:pt x="1497" y="1419"/>
                    </a:cubicBezTo>
                    <a:cubicBezTo>
                      <a:pt x="1499" y="1411"/>
                      <a:pt x="1504" y="1408"/>
                      <a:pt x="1510" y="1408"/>
                    </a:cubicBezTo>
                    <a:cubicBezTo>
                      <a:pt x="1519" y="1408"/>
                      <a:pt x="1528" y="1415"/>
                      <a:pt x="1525" y="1427"/>
                    </a:cubicBezTo>
                    <a:cubicBezTo>
                      <a:pt x="1476" y="1584"/>
                      <a:pt x="1452" y="1745"/>
                      <a:pt x="1447" y="1912"/>
                    </a:cubicBezTo>
                    <a:cubicBezTo>
                      <a:pt x="1443" y="2045"/>
                      <a:pt x="1455" y="2182"/>
                      <a:pt x="1405" y="2307"/>
                    </a:cubicBezTo>
                    <a:cubicBezTo>
                      <a:pt x="1567" y="2401"/>
                      <a:pt x="1593" y="2613"/>
                      <a:pt x="1617" y="2788"/>
                    </a:cubicBezTo>
                    <a:cubicBezTo>
                      <a:pt x="1623" y="2783"/>
                      <a:pt x="1630" y="2779"/>
                      <a:pt x="1637" y="2776"/>
                    </a:cubicBezTo>
                    <a:cubicBezTo>
                      <a:pt x="1930" y="2515"/>
                      <a:pt x="2232" y="2262"/>
                      <a:pt x="2457" y="1936"/>
                    </a:cubicBezTo>
                    <a:cubicBezTo>
                      <a:pt x="2461" y="1930"/>
                      <a:pt x="2467" y="1928"/>
                      <a:pt x="2473" y="1928"/>
                    </a:cubicBezTo>
                    <a:cubicBezTo>
                      <a:pt x="2490" y="1928"/>
                      <a:pt x="2504" y="1952"/>
                      <a:pt x="2483" y="1966"/>
                    </a:cubicBezTo>
                    <a:cubicBezTo>
                      <a:pt x="2305" y="2224"/>
                      <a:pt x="2158" y="2517"/>
                      <a:pt x="1936" y="2740"/>
                    </a:cubicBezTo>
                    <a:cubicBezTo>
                      <a:pt x="1995" y="2726"/>
                      <a:pt x="2054" y="2718"/>
                      <a:pt x="2113" y="2718"/>
                    </a:cubicBezTo>
                    <a:cubicBezTo>
                      <a:pt x="2142" y="2718"/>
                      <a:pt x="2170" y="2720"/>
                      <a:pt x="2198" y="2724"/>
                    </a:cubicBezTo>
                    <a:cubicBezTo>
                      <a:pt x="2220" y="2727"/>
                      <a:pt x="2239" y="2734"/>
                      <a:pt x="2255" y="2742"/>
                    </a:cubicBezTo>
                    <a:cubicBezTo>
                      <a:pt x="2305" y="2709"/>
                      <a:pt x="2358" y="2678"/>
                      <a:pt x="2402" y="2636"/>
                    </a:cubicBezTo>
                    <a:cubicBezTo>
                      <a:pt x="2762" y="2295"/>
                      <a:pt x="2979" y="1813"/>
                      <a:pt x="3072" y="1330"/>
                    </a:cubicBezTo>
                    <a:cubicBezTo>
                      <a:pt x="3125" y="1058"/>
                      <a:pt x="3075" y="784"/>
                      <a:pt x="3037" y="514"/>
                    </a:cubicBezTo>
                    <a:cubicBezTo>
                      <a:pt x="2666" y="985"/>
                      <a:pt x="2361" y="1509"/>
                      <a:pt x="2028" y="2010"/>
                    </a:cubicBezTo>
                    <a:cubicBezTo>
                      <a:pt x="2013" y="2044"/>
                      <a:pt x="1978" y="2064"/>
                      <a:pt x="1943" y="2064"/>
                    </a:cubicBezTo>
                    <a:cubicBezTo>
                      <a:pt x="1924" y="2064"/>
                      <a:pt x="1905" y="2058"/>
                      <a:pt x="1889" y="2045"/>
                    </a:cubicBezTo>
                    <a:cubicBezTo>
                      <a:pt x="1836" y="2004"/>
                      <a:pt x="1860" y="1940"/>
                      <a:pt x="1886" y="1891"/>
                    </a:cubicBezTo>
                    <a:cubicBezTo>
                      <a:pt x="2123" y="1172"/>
                      <a:pt x="2055" y="681"/>
                      <a:pt x="174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4626563" y="5944739"/>
                <a:ext cx="88672" cy="49235"/>
              </a:xfrm>
              <a:custGeom>
                <a:avLst/>
                <a:gdLst/>
                <a:ahLst/>
                <a:cxnLst/>
                <a:rect l="l" t="t" r="r" b="b"/>
                <a:pathLst>
                  <a:path w="1819" h="1010" extrusionOk="0">
                    <a:moveTo>
                      <a:pt x="74" y="0"/>
                    </a:moveTo>
                    <a:cubicBezTo>
                      <a:pt x="62" y="2"/>
                      <a:pt x="55" y="10"/>
                      <a:pt x="48" y="19"/>
                    </a:cubicBezTo>
                    <a:cubicBezTo>
                      <a:pt x="0" y="423"/>
                      <a:pt x="562" y="751"/>
                      <a:pt x="837" y="1007"/>
                    </a:cubicBezTo>
                    <a:cubicBezTo>
                      <a:pt x="848" y="1003"/>
                      <a:pt x="858" y="1001"/>
                      <a:pt x="869" y="1001"/>
                    </a:cubicBezTo>
                    <a:cubicBezTo>
                      <a:pt x="881" y="1001"/>
                      <a:pt x="893" y="1004"/>
                      <a:pt x="904" y="1010"/>
                    </a:cubicBezTo>
                    <a:cubicBezTo>
                      <a:pt x="990" y="975"/>
                      <a:pt x="1080" y="954"/>
                      <a:pt x="1163" y="914"/>
                    </a:cubicBezTo>
                    <a:cubicBezTo>
                      <a:pt x="1398" y="797"/>
                      <a:pt x="1646" y="674"/>
                      <a:pt x="1818" y="471"/>
                    </a:cubicBezTo>
                    <a:cubicBezTo>
                      <a:pt x="1803" y="465"/>
                      <a:pt x="1787" y="463"/>
                      <a:pt x="1769" y="463"/>
                    </a:cubicBezTo>
                    <a:cubicBezTo>
                      <a:pt x="1617" y="463"/>
                      <a:pt x="1370" y="636"/>
                      <a:pt x="1227" y="636"/>
                    </a:cubicBezTo>
                    <a:cubicBezTo>
                      <a:pt x="1181" y="636"/>
                      <a:pt x="1146" y="618"/>
                      <a:pt x="1128" y="572"/>
                    </a:cubicBezTo>
                    <a:cubicBezTo>
                      <a:pt x="1100" y="406"/>
                      <a:pt x="1148" y="186"/>
                      <a:pt x="1009" y="58"/>
                    </a:cubicBezTo>
                    <a:cubicBezTo>
                      <a:pt x="1000" y="54"/>
                      <a:pt x="991" y="53"/>
                      <a:pt x="983" y="53"/>
                    </a:cubicBezTo>
                    <a:cubicBezTo>
                      <a:pt x="864" y="53"/>
                      <a:pt x="831" y="395"/>
                      <a:pt x="792" y="477"/>
                    </a:cubicBezTo>
                    <a:cubicBezTo>
                      <a:pt x="776" y="538"/>
                      <a:pt x="733" y="568"/>
                      <a:pt x="690" y="568"/>
                    </a:cubicBezTo>
                    <a:cubicBezTo>
                      <a:pt x="648" y="568"/>
                      <a:pt x="605" y="540"/>
                      <a:pt x="582" y="486"/>
                    </a:cubicBezTo>
                    <a:cubicBezTo>
                      <a:pt x="454" y="297"/>
                      <a:pt x="319" y="37"/>
                      <a:pt x="72" y="1"/>
                    </a:cubicBezTo>
                    <a:lnTo>
                      <a:pt x="74" y="0"/>
                    </a:ln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4722937" y="5837348"/>
                <a:ext cx="17939" cy="51721"/>
              </a:xfrm>
              <a:custGeom>
                <a:avLst/>
                <a:gdLst/>
                <a:ahLst/>
                <a:cxnLst/>
                <a:rect l="l" t="t" r="r" b="b"/>
                <a:pathLst>
                  <a:path w="368" h="1061" extrusionOk="0">
                    <a:moveTo>
                      <a:pt x="125" y="1"/>
                    </a:moveTo>
                    <a:lnTo>
                      <a:pt x="125" y="1"/>
                    </a:lnTo>
                    <a:cubicBezTo>
                      <a:pt x="140" y="356"/>
                      <a:pt x="105" y="721"/>
                      <a:pt x="1" y="1060"/>
                    </a:cubicBezTo>
                    <a:cubicBezTo>
                      <a:pt x="122" y="898"/>
                      <a:pt x="248" y="738"/>
                      <a:pt x="367" y="573"/>
                    </a:cubicBezTo>
                    <a:cubicBezTo>
                      <a:pt x="343" y="367"/>
                      <a:pt x="245" y="170"/>
                      <a:pt x="125"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4638360" y="5999580"/>
                <a:ext cx="135811" cy="137468"/>
              </a:xfrm>
              <a:custGeom>
                <a:avLst/>
                <a:gdLst/>
                <a:ahLst/>
                <a:cxnLst/>
                <a:rect l="l" t="t" r="r" b="b"/>
                <a:pathLst>
                  <a:path w="2786" h="2820" extrusionOk="0">
                    <a:moveTo>
                      <a:pt x="2785" y="0"/>
                    </a:moveTo>
                    <a:cubicBezTo>
                      <a:pt x="2096" y="245"/>
                      <a:pt x="1413" y="553"/>
                      <a:pt x="876" y="1059"/>
                    </a:cubicBezTo>
                    <a:cubicBezTo>
                      <a:pt x="716" y="1209"/>
                      <a:pt x="587" y="1374"/>
                      <a:pt x="453" y="1558"/>
                    </a:cubicBezTo>
                    <a:cubicBezTo>
                      <a:pt x="284" y="1794"/>
                      <a:pt x="119" y="2042"/>
                      <a:pt x="24" y="2318"/>
                    </a:cubicBezTo>
                    <a:cubicBezTo>
                      <a:pt x="21" y="2343"/>
                      <a:pt x="16" y="2370"/>
                      <a:pt x="13" y="2396"/>
                    </a:cubicBezTo>
                    <a:cubicBezTo>
                      <a:pt x="11" y="2407"/>
                      <a:pt x="10" y="2419"/>
                      <a:pt x="8" y="2429"/>
                    </a:cubicBezTo>
                    <a:cubicBezTo>
                      <a:pt x="33" y="2387"/>
                      <a:pt x="58" y="2349"/>
                      <a:pt x="87" y="2310"/>
                    </a:cubicBezTo>
                    <a:lnTo>
                      <a:pt x="87" y="2309"/>
                    </a:lnTo>
                    <a:cubicBezTo>
                      <a:pt x="499" y="1726"/>
                      <a:pt x="1226" y="1460"/>
                      <a:pt x="1804" y="1065"/>
                    </a:cubicBezTo>
                    <a:cubicBezTo>
                      <a:pt x="1811" y="1060"/>
                      <a:pt x="1817" y="1058"/>
                      <a:pt x="1823" y="1058"/>
                    </a:cubicBezTo>
                    <a:cubicBezTo>
                      <a:pt x="1834" y="1058"/>
                      <a:pt x="1843" y="1064"/>
                      <a:pt x="1849" y="1071"/>
                    </a:cubicBezTo>
                    <a:cubicBezTo>
                      <a:pt x="1861" y="1085"/>
                      <a:pt x="1863" y="1107"/>
                      <a:pt x="1844" y="1121"/>
                    </a:cubicBezTo>
                    <a:cubicBezTo>
                      <a:pt x="1159" y="1585"/>
                      <a:pt x="376" y="2051"/>
                      <a:pt x="1" y="2819"/>
                    </a:cubicBezTo>
                    <a:cubicBezTo>
                      <a:pt x="231" y="2651"/>
                      <a:pt x="512" y="2585"/>
                      <a:pt x="777" y="2486"/>
                    </a:cubicBezTo>
                    <a:cubicBezTo>
                      <a:pt x="1399" y="2267"/>
                      <a:pt x="1921" y="1810"/>
                      <a:pt x="2265" y="1251"/>
                    </a:cubicBezTo>
                    <a:cubicBezTo>
                      <a:pt x="2490" y="882"/>
                      <a:pt x="2624" y="474"/>
                      <a:pt x="2763" y="64"/>
                    </a:cubicBezTo>
                    <a:cubicBezTo>
                      <a:pt x="2770" y="43"/>
                      <a:pt x="2778" y="22"/>
                      <a:pt x="2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4642162" y="5828915"/>
                <a:ext cx="13162" cy="50356"/>
              </a:xfrm>
              <a:custGeom>
                <a:avLst/>
                <a:gdLst/>
                <a:ahLst/>
                <a:cxnLst/>
                <a:rect l="l" t="t" r="r" b="b"/>
                <a:pathLst>
                  <a:path w="270" h="1033" extrusionOk="0">
                    <a:moveTo>
                      <a:pt x="233" y="0"/>
                    </a:moveTo>
                    <a:cubicBezTo>
                      <a:pt x="142" y="63"/>
                      <a:pt x="70" y="155"/>
                      <a:pt x="0" y="238"/>
                    </a:cubicBezTo>
                    <a:cubicBezTo>
                      <a:pt x="113" y="494"/>
                      <a:pt x="206" y="759"/>
                      <a:pt x="269" y="1033"/>
                    </a:cubicBezTo>
                    <a:cubicBezTo>
                      <a:pt x="269" y="1026"/>
                      <a:pt x="268" y="1020"/>
                      <a:pt x="268" y="1015"/>
                    </a:cubicBezTo>
                    <a:cubicBezTo>
                      <a:pt x="244" y="678"/>
                      <a:pt x="219" y="337"/>
                      <a:pt x="23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2"/>
              <p:cNvSpPr/>
              <p:nvPr/>
            </p:nvSpPr>
            <p:spPr>
              <a:xfrm>
                <a:off x="4661905" y="5760864"/>
                <a:ext cx="14624" cy="21059"/>
              </a:xfrm>
              <a:custGeom>
                <a:avLst/>
                <a:gdLst/>
                <a:ahLst/>
                <a:cxnLst/>
                <a:rect l="l" t="t" r="r" b="b"/>
                <a:pathLst>
                  <a:path w="300" h="432" extrusionOk="0">
                    <a:moveTo>
                      <a:pt x="157" y="1"/>
                    </a:moveTo>
                    <a:cubicBezTo>
                      <a:pt x="154" y="1"/>
                      <a:pt x="151" y="1"/>
                      <a:pt x="148" y="1"/>
                    </a:cubicBezTo>
                    <a:cubicBezTo>
                      <a:pt x="134" y="5"/>
                      <a:pt x="122" y="10"/>
                      <a:pt x="112" y="18"/>
                    </a:cubicBezTo>
                    <a:cubicBezTo>
                      <a:pt x="1" y="124"/>
                      <a:pt x="17" y="298"/>
                      <a:pt x="63" y="431"/>
                    </a:cubicBezTo>
                    <a:cubicBezTo>
                      <a:pt x="66" y="430"/>
                      <a:pt x="69" y="429"/>
                      <a:pt x="72" y="428"/>
                    </a:cubicBezTo>
                    <a:cubicBezTo>
                      <a:pt x="215" y="414"/>
                      <a:pt x="299" y="241"/>
                      <a:pt x="259" y="112"/>
                    </a:cubicBezTo>
                    <a:cubicBezTo>
                      <a:pt x="244" y="64"/>
                      <a:pt x="210" y="1"/>
                      <a:pt x="15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2"/>
              <p:cNvSpPr/>
              <p:nvPr/>
            </p:nvSpPr>
            <p:spPr>
              <a:xfrm>
                <a:off x="4707240" y="5768517"/>
                <a:ext cx="15697" cy="22083"/>
              </a:xfrm>
              <a:custGeom>
                <a:avLst/>
                <a:gdLst/>
                <a:ahLst/>
                <a:cxnLst/>
                <a:rect l="l" t="t" r="r" b="b"/>
                <a:pathLst>
                  <a:path w="322" h="453" extrusionOk="0">
                    <a:moveTo>
                      <a:pt x="159" y="1"/>
                    </a:moveTo>
                    <a:cubicBezTo>
                      <a:pt x="110" y="1"/>
                      <a:pt x="79" y="49"/>
                      <a:pt x="62" y="90"/>
                    </a:cubicBezTo>
                    <a:cubicBezTo>
                      <a:pt x="0" y="219"/>
                      <a:pt x="71" y="352"/>
                      <a:pt x="154" y="453"/>
                    </a:cubicBezTo>
                    <a:cubicBezTo>
                      <a:pt x="162" y="439"/>
                      <a:pt x="172" y="425"/>
                      <a:pt x="180" y="412"/>
                    </a:cubicBezTo>
                    <a:cubicBezTo>
                      <a:pt x="252" y="303"/>
                      <a:pt x="322" y="64"/>
                      <a:pt x="165" y="1"/>
                    </a:cubicBezTo>
                    <a:cubicBezTo>
                      <a:pt x="163" y="1"/>
                      <a:pt x="161" y="1"/>
                      <a:pt x="15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658444" y="5830085"/>
                <a:ext cx="12333" cy="46213"/>
              </a:xfrm>
              <a:custGeom>
                <a:avLst/>
                <a:gdLst/>
                <a:ahLst/>
                <a:cxnLst/>
                <a:rect l="l" t="t" r="r" b="b"/>
                <a:pathLst>
                  <a:path w="253" h="948" extrusionOk="0">
                    <a:moveTo>
                      <a:pt x="23" y="0"/>
                    </a:moveTo>
                    <a:cubicBezTo>
                      <a:pt x="13" y="82"/>
                      <a:pt x="7" y="166"/>
                      <a:pt x="8" y="250"/>
                    </a:cubicBezTo>
                    <a:cubicBezTo>
                      <a:pt x="3" y="484"/>
                      <a:pt x="0" y="716"/>
                      <a:pt x="6" y="948"/>
                    </a:cubicBezTo>
                    <a:cubicBezTo>
                      <a:pt x="66" y="754"/>
                      <a:pt x="153" y="569"/>
                      <a:pt x="253" y="391"/>
                    </a:cubicBezTo>
                    <a:cubicBezTo>
                      <a:pt x="204" y="248"/>
                      <a:pt x="100" y="131"/>
                      <a:pt x="2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711432" y="5836666"/>
                <a:ext cx="12138" cy="65907"/>
              </a:xfrm>
              <a:custGeom>
                <a:avLst/>
                <a:gdLst/>
                <a:ahLst/>
                <a:cxnLst/>
                <a:rect l="l" t="t" r="r" b="b"/>
                <a:pathLst>
                  <a:path w="249" h="1352" extrusionOk="0">
                    <a:moveTo>
                      <a:pt x="243" y="1"/>
                    </a:moveTo>
                    <a:cubicBezTo>
                      <a:pt x="159" y="47"/>
                      <a:pt x="101" y="141"/>
                      <a:pt x="52" y="220"/>
                    </a:cubicBezTo>
                    <a:cubicBezTo>
                      <a:pt x="33" y="244"/>
                      <a:pt x="19" y="275"/>
                      <a:pt x="1" y="300"/>
                    </a:cubicBezTo>
                    <a:cubicBezTo>
                      <a:pt x="82" y="644"/>
                      <a:pt x="105" y="1000"/>
                      <a:pt x="40" y="1352"/>
                    </a:cubicBezTo>
                    <a:cubicBezTo>
                      <a:pt x="49" y="1339"/>
                      <a:pt x="57" y="1328"/>
                      <a:pt x="66" y="1315"/>
                    </a:cubicBezTo>
                    <a:cubicBezTo>
                      <a:pt x="207" y="897"/>
                      <a:pt x="248" y="449"/>
                      <a:pt x="243" y="5"/>
                    </a:cubicBezTo>
                    <a:cubicBezTo>
                      <a:pt x="243" y="3"/>
                      <a:pt x="243" y="2"/>
                      <a:pt x="24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997678" y="6114770"/>
                <a:ext cx="14332" cy="10188"/>
              </a:xfrm>
              <a:custGeom>
                <a:avLst/>
                <a:gdLst/>
                <a:ahLst/>
                <a:cxnLst/>
                <a:rect l="l" t="t" r="r" b="b"/>
                <a:pathLst>
                  <a:path w="294" h="209" extrusionOk="0">
                    <a:moveTo>
                      <a:pt x="214" y="0"/>
                    </a:moveTo>
                    <a:cubicBezTo>
                      <a:pt x="213" y="0"/>
                      <a:pt x="212" y="0"/>
                      <a:pt x="211" y="0"/>
                    </a:cubicBezTo>
                    <a:cubicBezTo>
                      <a:pt x="109" y="6"/>
                      <a:pt x="54" y="101"/>
                      <a:pt x="1" y="178"/>
                    </a:cubicBezTo>
                    <a:cubicBezTo>
                      <a:pt x="37" y="197"/>
                      <a:pt x="74" y="208"/>
                      <a:pt x="116" y="208"/>
                    </a:cubicBezTo>
                    <a:cubicBezTo>
                      <a:pt x="118" y="208"/>
                      <a:pt x="120" y="208"/>
                      <a:pt x="122" y="208"/>
                    </a:cubicBezTo>
                    <a:cubicBezTo>
                      <a:pt x="143" y="206"/>
                      <a:pt x="161" y="205"/>
                      <a:pt x="182" y="199"/>
                    </a:cubicBezTo>
                    <a:cubicBezTo>
                      <a:pt x="234" y="184"/>
                      <a:pt x="280" y="138"/>
                      <a:pt x="287" y="82"/>
                    </a:cubicBezTo>
                    <a:cubicBezTo>
                      <a:pt x="294" y="38"/>
                      <a:pt x="258" y="0"/>
                      <a:pt x="21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4964286" y="6088203"/>
                <a:ext cx="12674" cy="12382"/>
              </a:xfrm>
              <a:custGeom>
                <a:avLst/>
                <a:gdLst/>
                <a:ahLst/>
                <a:cxnLst/>
                <a:rect l="l" t="t" r="r" b="b"/>
                <a:pathLst>
                  <a:path w="260" h="254" extrusionOk="0">
                    <a:moveTo>
                      <a:pt x="125" y="0"/>
                    </a:moveTo>
                    <a:cubicBezTo>
                      <a:pt x="106" y="0"/>
                      <a:pt x="85" y="8"/>
                      <a:pt x="63" y="26"/>
                    </a:cubicBezTo>
                    <a:cubicBezTo>
                      <a:pt x="0" y="114"/>
                      <a:pt x="92" y="227"/>
                      <a:pt x="180" y="253"/>
                    </a:cubicBezTo>
                    <a:cubicBezTo>
                      <a:pt x="201" y="251"/>
                      <a:pt x="220" y="237"/>
                      <a:pt x="242" y="237"/>
                    </a:cubicBezTo>
                    <a:cubicBezTo>
                      <a:pt x="244" y="237"/>
                      <a:pt x="246" y="237"/>
                      <a:pt x="248" y="238"/>
                    </a:cubicBezTo>
                    <a:cubicBezTo>
                      <a:pt x="259" y="157"/>
                      <a:pt x="209" y="0"/>
                      <a:pt x="12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649377" y="6048133"/>
                <a:ext cx="186313" cy="454327"/>
              </a:xfrm>
              <a:custGeom>
                <a:avLst/>
                <a:gdLst/>
                <a:ahLst/>
                <a:cxnLst/>
                <a:rect l="l" t="t" r="r" b="b"/>
                <a:pathLst>
                  <a:path w="3822" h="9320" extrusionOk="0">
                    <a:moveTo>
                      <a:pt x="3822" y="1"/>
                    </a:moveTo>
                    <a:cubicBezTo>
                      <a:pt x="3408" y="459"/>
                      <a:pt x="2939" y="865"/>
                      <a:pt x="2524" y="1324"/>
                    </a:cubicBezTo>
                    <a:cubicBezTo>
                      <a:pt x="1806" y="2132"/>
                      <a:pt x="1100" y="2974"/>
                      <a:pt x="660" y="3971"/>
                    </a:cubicBezTo>
                    <a:cubicBezTo>
                      <a:pt x="322" y="4718"/>
                      <a:pt x="182" y="5532"/>
                      <a:pt x="116" y="6344"/>
                    </a:cubicBezTo>
                    <a:cubicBezTo>
                      <a:pt x="1" y="7342"/>
                      <a:pt x="149" y="8347"/>
                      <a:pt x="371" y="9319"/>
                    </a:cubicBezTo>
                    <a:cubicBezTo>
                      <a:pt x="326" y="7896"/>
                      <a:pt x="573" y="6473"/>
                      <a:pt x="1010" y="5120"/>
                    </a:cubicBezTo>
                    <a:cubicBezTo>
                      <a:pt x="1148" y="4706"/>
                      <a:pt x="1302" y="4297"/>
                      <a:pt x="1500" y="3906"/>
                    </a:cubicBezTo>
                    <a:cubicBezTo>
                      <a:pt x="1701" y="3524"/>
                      <a:pt x="1943" y="3164"/>
                      <a:pt x="2180" y="2803"/>
                    </a:cubicBezTo>
                    <a:cubicBezTo>
                      <a:pt x="2551" y="2254"/>
                      <a:pt x="2913" y="1699"/>
                      <a:pt x="3235" y="1119"/>
                    </a:cubicBezTo>
                    <a:cubicBezTo>
                      <a:pt x="3449" y="755"/>
                      <a:pt x="3691" y="407"/>
                      <a:pt x="382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774609" y="6104728"/>
                <a:ext cx="128011" cy="207421"/>
              </a:xfrm>
              <a:custGeom>
                <a:avLst/>
                <a:gdLst/>
                <a:ahLst/>
                <a:cxnLst/>
                <a:rect l="l" t="t" r="r" b="b"/>
                <a:pathLst>
                  <a:path w="2626" h="4255" extrusionOk="0">
                    <a:moveTo>
                      <a:pt x="2625" y="0"/>
                    </a:moveTo>
                    <a:lnTo>
                      <a:pt x="2625" y="0"/>
                    </a:lnTo>
                    <a:cubicBezTo>
                      <a:pt x="2346" y="144"/>
                      <a:pt x="2053" y="263"/>
                      <a:pt x="1787" y="431"/>
                    </a:cubicBezTo>
                    <a:cubicBezTo>
                      <a:pt x="1565" y="581"/>
                      <a:pt x="1365" y="766"/>
                      <a:pt x="1193" y="972"/>
                    </a:cubicBezTo>
                    <a:cubicBezTo>
                      <a:pt x="1116" y="1298"/>
                      <a:pt x="1027" y="1620"/>
                      <a:pt x="926" y="1938"/>
                    </a:cubicBezTo>
                    <a:cubicBezTo>
                      <a:pt x="1012" y="1824"/>
                      <a:pt x="1108" y="1716"/>
                      <a:pt x="1204" y="1611"/>
                    </a:cubicBezTo>
                    <a:cubicBezTo>
                      <a:pt x="1551" y="1231"/>
                      <a:pt x="1935" y="887"/>
                      <a:pt x="2264" y="493"/>
                    </a:cubicBezTo>
                    <a:cubicBezTo>
                      <a:pt x="2281" y="472"/>
                      <a:pt x="2298" y="450"/>
                      <a:pt x="2315" y="429"/>
                    </a:cubicBezTo>
                    <a:cubicBezTo>
                      <a:pt x="2318" y="425"/>
                      <a:pt x="2322" y="424"/>
                      <a:pt x="2325" y="424"/>
                    </a:cubicBezTo>
                    <a:cubicBezTo>
                      <a:pt x="2338" y="424"/>
                      <a:pt x="2347" y="444"/>
                      <a:pt x="2333" y="454"/>
                    </a:cubicBezTo>
                    <a:cubicBezTo>
                      <a:pt x="1829" y="1085"/>
                      <a:pt x="1310" y="1706"/>
                      <a:pt x="806" y="2335"/>
                    </a:cubicBezTo>
                    <a:cubicBezTo>
                      <a:pt x="801" y="2342"/>
                      <a:pt x="795" y="2346"/>
                      <a:pt x="789" y="2349"/>
                    </a:cubicBezTo>
                    <a:cubicBezTo>
                      <a:pt x="563" y="2997"/>
                      <a:pt x="294" y="3631"/>
                      <a:pt x="1" y="4254"/>
                    </a:cubicBezTo>
                    <a:cubicBezTo>
                      <a:pt x="273" y="3949"/>
                      <a:pt x="577" y="3668"/>
                      <a:pt x="849" y="3363"/>
                    </a:cubicBezTo>
                    <a:cubicBezTo>
                      <a:pt x="1963" y="2202"/>
                      <a:pt x="2167" y="1492"/>
                      <a:pt x="26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673556" y="6051106"/>
                <a:ext cx="164084" cy="450573"/>
              </a:xfrm>
              <a:custGeom>
                <a:avLst/>
                <a:gdLst/>
                <a:ahLst/>
                <a:cxnLst/>
                <a:rect l="l" t="t" r="r" b="b"/>
                <a:pathLst>
                  <a:path w="3366" h="9243" extrusionOk="0">
                    <a:moveTo>
                      <a:pt x="3366" y="1"/>
                    </a:moveTo>
                    <a:lnTo>
                      <a:pt x="3366" y="1"/>
                    </a:lnTo>
                    <a:cubicBezTo>
                      <a:pt x="3210" y="409"/>
                      <a:pt x="2985" y="783"/>
                      <a:pt x="2767" y="1160"/>
                    </a:cubicBezTo>
                    <a:cubicBezTo>
                      <a:pt x="2306" y="2037"/>
                      <a:pt x="1715" y="2839"/>
                      <a:pt x="1273" y="3725"/>
                    </a:cubicBezTo>
                    <a:cubicBezTo>
                      <a:pt x="949" y="4386"/>
                      <a:pt x="707" y="5096"/>
                      <a:pt x="494" y="5803"/>
                    </a:cubicBezTo>
                    <a:cubicBezTo>
                      <a:pt x="153" y="6914"/>
                      <a:pt x="0" y="8081"/>
                      <a:pt x="49" y="9243"/>
                    </a:cubicBezTo>
                    <a:cubicBezTo>
                      <a:pt x="457" y="7853"/>
                      <a:pt x="1234" y="6610"/>
                      <a:pt x="1838" y="5302"/>
                    </a:cubicBezTo>
                    <a:cubicBezTo>
                      <a:pt x="2221" y="4484"/>
                      <a:pt x="2584" y="3651"/>
                      <a:pt x="2845" y="2784"/>
                    </a:cubicBezTo>
                    <a:cubicBezTo>
                      <a:pt x="3097" y="1871"/>
                      <a:pt x="3304" y="950"/>
                      <a:pt x="336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569967" y="5950540"/>
                <a:ext cx="63177" cy="173054"/>
              </a:xfrm>
              <a:custGeom>
                <a:avLst/>
                <a:gdLst/>
                <a:ahLst/>
                <a:cxnLst/>
                <a:rect l="l" t="t" r="r" b="b"/>
                <a:pathLst>
                  <a:path w="1296"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91" y="2824"/>
                      <a:pt x="1191" y="2825"/>
                      <a:pt x="1191" y="2826"/>
                    </a:cubicBezTo>
                    <a:cubicBezTo>
                      <a:pt x="1221" y="2901"/>
                      <a:pt x="1249" y="2975"/>
                      <a:pt x="1276" y="3051"/>
                    </a:cubicBezTo>
                    <a:cubicBezTo>
                      <a:pt x="1282" y="3014"/>
                      <a:pt x="1288" y="2980"/>
                      <a:pt x="1296" y="2944"/>
                    </a:cubicBezTo>
                    <a:cubicBezTo>
                      <a:pt x="1257" y="1907"/>
                      <a:pt x="809" y="916"/>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5001772" y="6293040"/>
                <a:ext cx="19255" cy="15892"/>
              </a:xfrm>
              <a:custGeom>
                <a:avLst/>
                <a:gdLst/>
                <a:ahLst/>
                <a:cxnLst/>
                <a:rect l="l" t="t" r="r" b="b"/>
                <a:pathLst>
                  <a:path w="395" h="326" extrusionOk="0">
                    <a:moveTo>
                      <a:pt x="254" y="0"/>
                    </a:moveTo>
                    <a:cubicBezTo>
                      <a:pt x="232" y="0"/>
                      <a:pt x="208" y="6"/>
                      <a:pt x="184" y="17"/>
                    </a:cubicBezTo>
                    <a:cubicBezTo>
                      <a:pt x="90" y="60"/>
                      <a:pt x="61" y="169"/>
                      <a:pt x="1" y="243"/>
                    </a:cubicBezTo>
                    <a:cubicBezTo>
                      <a:pt x="41" y="284"/>
                      <a:pt x="90" y="325"/>
                      <a:pt x="150" y="325"/>
                    </a:cubicBezTo>
                    <a:cubicBezTo>
                      <a:pt x="153" y="325"/>
                      <a:pt x="156" y="325"/>
                      <a:pt x="159" y="325"/>
                    </a:cubicBezTo>
                    <a:cubicBezTo>
                      <a:pt x="206" y="321"/>
                      <a:pt x="257" y="318"/>
                      <a:pt x="296" y="289"/>
                    </a:cubicBezTo>
                    <a:cubicBezTo>
                      <a:pt x="328" y="262"/>
                      <a:pt x="351" y="217"/>
                      <a:pt x="361" y="176"/>
                    </a:cubicBezTo>
                    <a:cubicBezTo>
                      <a:pt x="394" y="78"/>
                      <a:pt x="338" y="0"/>
                      <a:pt x="25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973011" y="6261988"/>
                <a:ext cx="11163" cy="13698"/>
              </a:xfrm>
              <a:custGeom>
                <a:avLst/>
                <a:gdLst/>
                <a:ahLst/>
                <a:cxnLst/>
                <a:rect l="l" t="t" r="r" b="b"/>
                <a:pathLst>
                  <a:path w="229" h="281" extrusionOk="0">
                    <a:moveTo>
                      <a:pt x="113" y="1"/>
                    </a:moveTo>
                    <a:cubicBezTo>
                      <a:pt x="0" y="1"/>
                      <a:pt x="12" y="192"/>
                      <a:pt x="15" y="280"/>
                    </a:cubicBezTo>
                    <a:cubicBezTo>
                      <a:pt x="62" y="277"/>
                      <a:pt x="98" y="253"/>
                      <a:pt x="131" y="218"/>
                    </a:cubicBezTo>
                    <a:cubicBezTo>
                      <a:pt x="178" y="169"/>
                      <a:pt x="229" y="62"/>
                      <a:pt x="159" y="9"/>
                    </a:cubicBezTo>
                    <a:cubicBezTo>
                      <a:pt x="142" y="3"/>
                      <a:pt x="126" y="1"/>
                      <a:pt x="11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919145" y="6222600"/>
                <a:ext cx="18622" cy="27201"/>
              </a:xfrm>
              <a:custGeom>
                <a:avLst/>
                <a:gdLst/>
                <a:ahLst/>
                <a:cxnLst/>
                <a:rect l="l" t="t" r="r" b="b"/>
                <a:pathLst>
                  <a:path w="382" h="558" extrusionOk="0">
                    <a:moveTo>
                      <a:pt x="225" y="1"/>
                    </a:moveTo>
                    <a:cubicBezTo>
                      <a:pt x="189" y="1"/>
                      <a:pt x="151" y="17"/>
                      <a:pt x="120" y="55"/>
                    </a:cubicBezTo>
                    <a:cubicBezTo>
                      <a:pt x="1" y="191"/>
                      <a:pt x="5" y="387"/>
                      <a:pt x="7" y="558"/>
                    </a:cubicBezTo>
                    <a:cubicBezTo>
                      <a:pt x="13" y="556"/>
                      <a:pt x="20" y="555"/>
                      <a:pt x="26" y="553"/>
                    </a:cubicBezTo>
                    <a:cubicBezTo>
                      <a:pt x="212" y="520"/>
                      <a:pt x="382" y="366"/>
                      <a:pt x="369" y="166"/>
                    </a:cubicBezTo>
                    <a:cubicBezTo>
                      <a:pt x="372" y="73"/>
                      <a:pt x="301" y="1"/>
                      <a:pt x="22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966089" y="6206074"/>
                <a:ext cx="7751" cy="15063"/>
              </a:xfrm>
              <a:custGeom>
                <a:avLst/>
                <a:gdLst/>
                <a:ahLst/>
                <a:cxnLst/>
                <a:rect l="l" t="t" r="r" b="b"/>
                <a:pathLst>
                  <a:path w="159" h="309" extrusionOk="0">
                    <a:moveTo>
                      <a:pt x="67" y="0"/>
                    </a:moveTo>
                    <a:cubicBezTo>
                      <a:pt x="3" y="6"/>
                      <a:pt x="1" y="101"/>
                      <a:pt x="9" y="150"/>
                    </a:cubicBezTo>
                    <a:cubicBezTo>
                      <a:pt x="13" y="209"/>
                      <a:pt x="64" y="253"/>
                      <a:pt x="73" y="309"/>
                    </a:cubicBezTo>
                    <a:cubicBezTo>
                      <a:pt x="134" y="241"/>
                      <a:pt x="158" y="145"/>
                      <a:pt x="127" y="57"/>
                    </a:cubicBezTo>
                    <a:cubicBezTo>
                      <a:pt x="121" y="32"/>
                      <a:pt x="96" y="1"/>
                      <a:pt x="6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923679" y="6118914"/>
                <a:ext cx="17305" cy="15502"/>
              </a:xfrm>
              <a:custGeom>
                <a:avLst/>
                <a:gdLst/>
                <a:ahLst/>
                <a:cxnLst/>
                <a:rect l="l" t="t" r="r" b="b"/>
                <a:pathLst>
                  <a:path w="355" h="318" extrusionOk="0">
                    <a:moveTo>
                      <a:pt x="167" y="1"/>
                    </a:moveTo>
                    <a:cubicBezTo>
                      <a:pt x="1" y="1"/>
                      <a:pt x="33" y="236"/>
                      <a:pt x="170" y="318"/>
                    </a:cubicBezTo>
                    <a:cubicBezTo>
                      <a:pt x="301" y="286"/>
                      <a:pt x="354" y="82"/>
                      <a:pt x="229" y="10"/>
                    </a:cubicBezTo>
                    <a:cubicBezTo>
                      <a:pt x="206" y="4"/>
                      <a:pt x="185" y="1"/>
                      <a:pt x="1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927530" y="6298061"/>
                <a:ext cx="585" cy="49"/>
              </a:xfrm>
              <a:custGeom>
                <a:avLst/>
                <a:gdLst/>
                <a:ahLst/>
                <a:cxnLst/>
                <a:rect l="l" t="t" r="r" b="b"/>
                <a:pathLst>
                  <a:path w="12" h="1" extrusionOk="0">
                    <a:moveTo>
                      <a:pt x="1" y="0"/>
                    </a:moveTo>
                    <a:cubicBezTo>
                      <a:pt x="4" y="0"/>
                      <a:pt x="6" y="0"/>
                      <a:pt x="8" y="0"/>
                    </a:cubicBezTo>
                    <a:lnTo>
                      <a:pt x="11" y="0"/>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558365" y="5752918"/>
                <a:ext cx="468122" cy="778400"/>
              </a:xfrm>
              <a:custGeom>
                <a:avLst/>
                <a:gdLst/>
                <a:ahLst/>
                <a:cxnLst/>
                <a:rect l="l" t="t" r="r" b="b"/>
                <a:pathLst>
                  <a:path w="9603" h="15968" extrusionOk="0">
                    <a:moveTo>
                      <a:pt x="2281" y="164"/>
                    </a:moveTo>
                    <a:cubicBezTo>
                      <a:pt x="2334" y="164"/>
                      <a:pt x="2368" y="227"/>
                      <a:pt x="2383" y="275"/>
                    </a:cubicBezTo>
                    <a:cubicBezTo>
                      <a:pt x="2423" y="404"/>
                      <a:pt x="2339" y="578"/>
                      <a:pt x="2196" y="591"/>
                    </a:cubicBezTo>
                    <a:cubicBezTo>
                      <a:pt x="2193" y="592"/>
                      <a:pt x="2190" y="593"/>
                      <a:pt x="2187" y="594"/>
                    </a:cubicBezTo>
                    <a:cubicBezTo>
                      <a:pt x="2141" y="461"/>
                      <a:pt x="2125" y="287"/>
                      <a:pt x="2236" y="181"/>
                    </a:cubicBezTo>
                    <a:cubicBezTo>
                      <a:pt x="2246" y="173"/>
                      <a:pt x="2258" y="168"/>
                      <a:pt x="2272" y="164"/>
                    </a:cubicBezTo>
                    <a:cubicBezTo>
                      <a:pt x="2275" y="164"/>
                      <a:pt x="2278" y="164"/>
                      <a:pt x="2281" y="164"/>
                    </a:cubicBezTo>
                    <a:close/>
                    <a:moveTo>
                      <a:pt x="3213" y="321"/>
                    </a:moveTo>
                    <a:cubicBezTo>
                      <a:pt x="3215" y="321"/>
                      <a:pt x="3217" y="321"/>
                      <a:pt x="3219" y="321"/>
                    </a:cubicBezTo>
                    <a:cubicBezTo>
                      <a:pt x="3377" y="384"/>
                      <a:pt x="3306" y="623"/>
                      <a:pt x="3234" y="732"/>
                    </a:cubicBezTo>
                    <a:cubicBezTo>
                      <a:pt x="3226" y="745"/>
                      <a:pt x="3216" y="759"/>
                      <a:pt x="3208" y="773"/>
                    </a:cubicBezTo>
                    <a:cubicBezTo>
                      <a:pt x="3125" y="672"/>
                      <a:pt x="3054" y="539"/>
                      <a:pt x="3116" y="410"/>
                    </a:cubicBezTo>
                    <a:cubicBezTo>
                      <a:pt x="3133" y="369"/>
                      <a:pt x="3164" y="321"/>
                      <a:pt x="3213" y="321"/>
                    </a:cubicBezTo>
                    <a:close/>
                    <a:moveTo>
                      <a:pt x="2076" y="1583"/>
                    </a:moveTo>
                    <a:cubicBezTo>
                      <a:pt x="2153" y="1714"/>
                      <a:pt x="2257" y="1832"/>
                      <a:pt x="2306" y="1974"/>
                    </a:cubicBezTo>
                    <a:cubicBezTo>
                      <a:pt x="2206" y="2152"/>
                      <a:pt x="2119" y="2337"/>
                      <a:pt x="2059" y="2531"/>
                    </a:cubicBezTo>
                    <a:cubicBezTo>
                      <a:pt x="2053" y="2299"/>
                      <a:pt x="2056" y="2066"/>
                      <a:pt x="2061" y="1833"/>
                    </a:cubicBezTo>
                    <a:cubicBezTo>
                      <a:pt x="2060" y="1749"/>
                      <a:pt x="2066" y="1665"/>
                      <a:pt x="2076" y="1583"/>
                    </a:cubicBezTo>
                    <a:close/>
                    <a:moveTo>
                      <a:pt x="1952" y="1559"/>
                    </a:moveTo>
                    <a:cubicBezTo>
                      <a:pt x="1938" y="1896"/>
                      <a:pt x="1963" y="2237"/>
                      <a:pt x="1987" y="2574"/>
                    </a:cubicBezTo>
                    <a:cubicBezTo>
                      <a:pt x="1987" y="2579"/>
                      <a:pt x="1988" y="2585"/>
                      <a:pt x="1988" y="2592"/>
                    </a:cubicBezTo>
                    <a:cubicBezTo>
                      <a:pt x="1925" y="2318"/>
                      <a:pt x="1832" y="2053"/>
                      <a:pt x="1719" y="1797"/>
                    </a:cubicBezTo>
                    <a:cubicBezTo>
                      <a:pt x="1789" y="1714"/>
                      <a:pt x="1861" y="1622"/>
                      <a:pt x="1952" y="1559"/>
                    </a:cubicBezTo>
                    <a:close/>
                    <a:moveTo>
                      <a:pt x="3501" y="1733"/>
                    </a:moveTo>
                    <a:cubicBezTo>
                      <a:pt x="3621" y="1902"/>
                      <a:pt x="3719" y="2099"/>
                      <a:pt x="3743" y="2305"/>
                    </a:cubicBezTo>
                    <a:cubicBezTo>
                      <a:pt x="3624" y="2470"/>
                      <a:pt x="3498" y="2630"/>
                      <a:pt x="3377" y="2792"/>
                    </a:cubicBezTo>
                    <a:cubicBezTo>
                      <a:pt x="3481" y="2453"/>
                      <a:pt x="3516" y="2088"/>
                      <a:pt x="3501" y="1733"/>
                    </a:cubicBezTo>
                    <a:close/>
                    <a:moveTo>
                      <a:pt x="3383" y="1719"/>
                    </a:moveTo>
                    <a:cubicBezTo>
                      <a:pt x="3383" y="1720"/>
                      <a:pt x="3383" y="1721"/>
                      <a:pt x="3383" y="1723"/>
                    </a:cubicBezTo>
                    <a:cubicBezTo>
                      <a:pt x="3388" y="2167"/>
                      <a:pt x="3347" y="2615"/>
                      <a:pt x="3206" y="3033"/>
                    </a:cubicBezTo>
                    <a:cubicBezTo>
                      <a:pt x="3197" y="3046"/>
                      <a:pt x="3189" y="3057"/>
                      <a:pt x="3180" y="3070"/>
                    </a:cubicBezTo>
                    <a:cubicBezTo>
                      <a:pt x="3245" y="2718"/>
                      <a:pt x="3222" y="2362"/>
                      <a:pt x="3141" y="2018"/>
                    </a:cubicBezTo>
                    <a:cubicBezTo>
                      <a:pt x="3159" y="1993"/>
                      <a:pt x="3173" y="1962"/>
                      <a:pt x="3192" y="1938"/>
                    </a:cubicBezTo>
                    <a:cubicBezTo>
                      <a:pt x="3241" y="1859"/>
                      <a:pt x="3299" y="1765"/>
                      <a:pt x="3383" y="1719"/>
                    </a:cubicBezTo>
                    <a:close/>
                    <a:moveTo>
                      <a:pt x="1447" y="3953"/>
                    </a:moveTo>
                    <a:cubicBezTo>
                      <a:pt x="1447" y="3954"/>
                      <a:pt x="1447" y="3954"/>
                      <a:pt x="1447" y="3954"/>
                    </a:cubicBezTo>
                    <a:lnTo>
                      <a:pt x="1447" y="3954"/>
                    </a:lnTo>
                    <a:cubicBezTo>
                      <a:pt x="1447" y="3955"/>
                      <a:pt x="1446" y="3956"/>
                      <a:pt x="1445" y="3957"/>
                    </a:cubicBezTo>
                    <a:lnTo>
                      <a:pt x="1445" y="3957"/>
                    </a:lnTo>
                    <a:cubicBezTo>
                      <a:pt x="1445" y="3956"/>
                      <a:pt x="1446" y="3955"/>
                      <a:pt x="1447" y="3953"/>
                    </a:cubicBezTo>
                    <a:close/>
                    <a:moveTo>
                      <a:pt x="1445" y="3957"/>
                    </a:moveTo>
                    <a:cubicBezTo>
                      <a:pt x="1444" y="3958"/>
                      <a:pt x="1443" y="3960"/>
                      <a:pt x="1442" y="3961"/>
                    </a:cubicBezTo>
                    <a:cubicBezTo>
                      <a:pt x="1444" y="3958"/>
                      <a:pt x="1444" y="3957"/>
                      <a:pt x="1445" y="3957"/>
                    </a:cubicBezTo>
                    <a:close/>
                    <a:moveTo>
                      <a:pt x="2786" y="1545"/>
                    </a:moveTo>
                    <a:cubicBezTo>
                      <a:pt x="3095" y="2225"/>
                      <a:pt x="3164" y="2716"/>
                      <a:pt x="2927" y="3435"/>
                    </a:cubicBezTo>
                    <a:cubicBezTo>
                      <a:pt x="2900" y="3484"/>
                      <a:pt x="2876" y="3548"/>
                      <a:pt x="2929" y="3589"/>
                    </a:cubicBezTo>
                    <a:cubicBezTo>
                      <a:pt x="2945" y="3602"/>
                      <a:pt x="2964" y="3608"/>
                      <a:pt x="2983" y="3608"/>
                    </a:cubicBezTo>
                    <a:cubicBezTo>
                      <a:pt x="3018" y="3608"/>
                      <a:pt x="3053" y="3588"/>
                      <a:pt x="3068" y="3554"/>
                    </a:cubicBezTo>
                    <a:cubicBezTo>
                      <a:pt x="3401" y="3053"/>
                      <a:pt x="3706" y="2529"/>
                      <a:pt x="4077" y="2058"/>
                    </a:cubicBezTo>
                    <a:cubicBezTo>
                      <a:pt x="4116" y="2328"/>
                      <a:pt x="4165" y="2602"/>
                      <a:pt x="4112" y="2874"/>
                    </a:cubicBezTo>
                    <a:cubicBezTo>
                      <a:pt x="4020" y="3357"/>
                      <a:pt x="3802" y="3839"/>
                      <a:pt x="3442" y="4180"/>
                    </a:cubicBezTo>
                    <a:cubicBezTo>
                      <a:pt x="3398" y="4222"/>
                      <a:pt x="3345" y="4253"/>
                      <a:pt x="3295" y="4286"/>
                    </a:cubicBezTo>
                    <a:cubicBezTo>
                      <a:pt x="3279" y="4278"/>
                      <a:pt x="3260" y="4272"/>
                      <a:pt x="3238" y="4268"/>
                    </a:cubicBezTo>
                    <a:cubicBezTo>
                      <a:pt x="3210" y="4264"/>
                      <a:pt x="3182" y="4262"/>
                      <a:pt x="3153" y="4262"/>
                    </a:cubicBezTo>
                    <a:cubicBezTo>
                      <a:pt x="3094" y="4262"/>
                      <a:pt x="3035" y="4270"/>
                      <a:pt x="2976" y="4284"/>
                    </a:cubicBezTo>
                    <a:cubicBezTo>
                      <a:pt x="3198" y="4061"/>
                      <a:pt x="3345" y="3768"/>
                      <a:pt x="3524" y="3510"/>
                    </a:cubicBezTo>
                    <a:cubicBezTo>
                      <a:pt x="3545" y="3496"/>
                      <a:pt x="3530" y="3472"/>
                      <a:pt x="3513" y="3472"/>
                    </a:cubicBezTo>
                    <a:cubicBezTo>
                      <a:pt x="3507" y="3472"/>
                      <a:pt x="3501" y="3474"/>
                      <a:pt x="3497" y="3480"/>
                    </a:cubicBezTo>
                    <a:cubicBezTo>
                      <a:pt x="3272" y="3806"/>
                      <a:pt x="2970" y="4059"/>
                      <a:pt x="2677" y="4320"/>
                    </a:cubicBezTo>
                    <a:cubicBezTo>
                      <a:pt x="2670" y="4323"/>
                      <a:pt x="2663" y="4327"/>
                      <a:pt x="2657" y="4332"/>
                    </a:cubicBezTo>
                    <a:cubicBezTo>
                      <a:pt x="2633" y="4157"/>
                      <a:pt x="2607" y="3945"/>
                      <a:pt x="2445" y="3851"/>
                    </a:cubicBezTo>
                    <a:cubicBezTo>
                      <a:pt x="2495" y="3726"/>
                      <a:pt x="2484" y="3589"/>
                      <a:pt x="2487" y="3456"/>
                    </a:cubicBezTo>
                    <a:cubicBezTo>
                      <a:pt x="2492" y="3289"/>
                      <a:pt x="2516" y="3128"/>
                      <a:pt x="2565" y="2971"/>
                    </a:cubicBezTo>
                    <a:cubicBezTo>
                      <a:pt x="2568" y="2959"/>
                      <a:pt x="2559" y="2952"/>
                      <a:pt x="2550" y="2952"/>
                    </a:cubicBezTo>
                    <a:cubicBezTo>
                      <a:pt x="2544" y="2952"/>
                      <a:pt x="2539" y="2955"/>
                      <a:pt x="2537" y="2963"/>
                    </a:cubicBezTo>
                    <a:cubicBezTo>
                      <a:pt x="2521" y="3016"/>
                      <a:pt x="2505" y="3071"/>
                      <a:pt x="2490" y="3125"/>
                    </a:cubicBezTo>
                    <a:cubicBezTo>
                      <a:pt x="2447" y="3344"/>
                      <a:pt x="2338" y="3550"/>
                      <a:pt x="2323" y="3771"/>
                    </a:cubicBezTo>
                    <a:cubicBezTo>
                      <a:pt x="2324" y="3792"/>
                      <a:pt x="2327" y="3813"/>
                      <a:pt x="2330" y="3833"/>
                    </a:cubicBezTo>
                    <a:cubicBezTo>
                      <a:pt x="2162" y="3855"/>
                      <a:pt x="2077" y="4086"/>
                      <a:pt x="2045" y="4241"/>
                    </a:cubicBezTo>
                    <a:cubicBezTo>
                      <a:pt x="1986" y="4167"/>
                      <a:pt x="1898" y="4058"/>
                      <a:pt x="1796" y="3967"/>
                    </a:cubicBezTo>
                    <a:cubicBezTo>
                      <a:pt x="1814" y="3826"/>
                      <a:pt x="1641" y="3449"/>
                      <a:pt x="1621" y="3360"/>
                    </a:cubicBezTo>
                    <a:cubicBezTo>
                      <a:pt x="1589" y="3247"/>
                      <a:pt x="1560" y="3136"/>
                      <a:pt x="1555" y="3022"/>
                    </a:cubicBezTo>
                    <a:cubicBezTo>
                      <a:pt x="1555" y="3010"/>
                      <a:pt x="1546" y="2999"/>
                      <a:pt x="1532" y="2999"/>
                    </a:cubicBezTo>
                    <a:cubicBezTo>
                      <a:pt x="1532" y="2999"/>
                      <a:pt x="1531" y="2999"/>
                      <a:pt x="1531" y="2999"/>
                    </a:cubicBezTo>
                    <a:cubicBezTo>
                      <a:pt x="1518" y="2999"/>
                      <a:pt x="1507" y="3011"/>
                      <a:pt x="1509" y="3025"/>
                    </a:cubicBezTo>
                    <a:cubicBezTo>
                      <a:pt x="1515" y="3085"/>
                      <a:pt x="1517" y="3146"/>
                      <a:pt x="1519" y="3208"/>
                    </a:cubicBezTo>
                    <a:cubicBezTo>
                      <a:pt x="1530" y="3418"/>
                      <a:pt x="1528" y="3643"/>
                      <a:pt x="1612" y="3840"/>
                    </a:cubicBezTo>
                    <a:cubicBezTo>
                      <a:pt x="1566" y="3817"/>
                      <a:pt x="1519" y="3804"/>
                      <a:pt x="1472" y="3804"/>
                    </a:cubicBezTo>
                    <a:cubicBezTo>
                      <a:pt x="1435" y="3804"/>
                      <a:pt x="1398" y="3813"/>
                      <a:pt x="1362" y="3832"/>
                    </a:cubicBezTo>
                    <a:cubicBezTo>
                      <a:pt x="1361" y="3832"/>
                      <a:pt x="1361" y="3833"/>
                      <a:pt x="1361" y="3833"/>
                    </a:cubicBezTo>
                    <a:cubicBezTo>
                      <a:pt x="1354" y="3815"/>
                      <a:pt x="1347" y="3798"/>
                      <a:pt x="1341" y="3780"/>
                    </a:cubicBezTo>
                    <a:cubicBezTo>
                      <a:pt x="1089" y="3081"/>
                      <a:pt x="1041" y="2260"/>
                      <a:pt x="1396" y="1589"/>
                    </a:cubicBezTo>
                    <a:cubicBezTo>
                      <a:pt x="1536" y="1855"/>
                      <a:pt x="1699" y="2126"/>
                      <a:pt x="1787" y="2415"/>
                    </a:cubicBezTo>
                    <a:cubicBezTo>
                      <a:pt x="1884" y="2730"/>
                      <a:pt x="1944" y="3056"/>
                      <a:pt x="1995" y="3377"/>
                    </a:cubicBezTo>
                    <a:cubicBezTo>
                      <a:pt x="2010" y="3406"/>
                      <a:pt x="2037" y="3419"/>
                      <a:pt x="2064" y="3419"/>
                    </a:cubicBezTo>
                    <a:cubicBezTo>
                      <a:pt x="2106" y="3419"/>
                      <a:pt x="2149" y="3388"/>
                      <a:pt x="2148" y="3338"/>
                    </a:cubicBezTo>
                    <a:cubicBezTo>
                      <a:pt x="2166" y="3118"/>
                      <a:pt x="2175" y="2896"/>
                      <a:pt x="2226" y="2681"/>
                    </a:cubicBezTo>
                    <a:cubicBezTo>
                      <a:pt x="2324" y="2263"/>
                      <a:pt x="2527" y="1881"/>
                      <a:pt x="2786" y="1545"/>
                    </a:cubicBezTo>
                    <a:close/>
                    <a:moveTo>
                      <a:pt x="1473" y="3935"/>
                    </a:moveTo>
                    <a:lnTo>
                      <a:pt x="1471" y="3936"/>
                    </a:lnTo>
                    <a:cubicBezTo>
                      <a:pt x="1718" y="3972"/>
                      <a:pt x="1853" y="4232"/>
                      <a:pt x="1981" y="4422"/>
                    </a:cubicBezTo>
                    <a:cubicBezTo>
                      <a:pt x="2004" y="4476"/>
                      <a:pt x="2046" y="4503"/>
                      <a:pt x="2088" y="4503"/>
                    </a:cubicBezTo>
                    <a:cubicBezTo>
                      <a:pt x="2132" y="4503"/>
                      <a:pt x="2175" y="4473"/>
                      <a:pt x="2191" y="4412"/>
                    </a:cubicBezTo>
                    <a:cubicBezTo>
                      <a:pt x="2230" y="4330"/>
                      <a:pt x="2263" y="3988"/>
                      <a:pt x="2383" y="3988"/>
                    </a:cubicBezTo>
                    <a:cubicBezTo>
                      <a:pt x="2391" y="3988"/>
                      <a:pt x="2399" y="3989"/>
                      <a:pt x="2408" y="3993"/>
                    </a:cubicBezTo>
                    <a:cubicBezTo>
                      <a:pt x="2547" y="4121"/>
                      <a:pt x="2499" y="4341"/>
                      <a:pt x="2527" y="4507"/>
                    </a:cubicBezTo>
                    <a:cubicBezTo>
                      <a:pt x="2545" y="4553"/>
                      <a:pt x="2580" y="4571"/>
                      <a:pt x="2626" y="4571"/>
                    </a:cubicBezTo>
                    <a:cubicBezTo>
                      <a:pt x="2769" y="4571"/>
                      <a:pt x="3016" y="4398"/>
                      <a:pt x="3168" y="4398"/>
                    </a:cubicBezTo>
                    <a:cubicBezTo>
                      <a:pt x="3186" y="4398"/>
                      <a:pt x="3202" y="4400"/>
                      <a:pt x="3217" y="4406"/>
                    </a:cubicBezTo>
                    <a:cubicBezTo>
                      <a:pt x="3045" y="4609"/>
                      <a:pt x="2797" y="4732"/>
                      <a:pt x="2562" y="4849"/>
                    </a:cubicBezTo>
                    <a:cubicBezTo>
                      <a:pt x="2479" y="4889"/>
                      <a:pt x="2389" y="4910"/>
                      <a:pt x="2303" y="4945"/>
                    </a:cubicBezTo>
                    <a:cubicBezTo>
                      <a:pt x="2292" y="4939"/>
                      <a:pt x="2281" y="4936"/>
                      <a:pt x="2268" y="4936"/>
                    </a:cubicBezTo>
                    <a:cubicBezTo>
                      <a:pt x="2258" y="4936"/>
                      <a:pt x="2247" y="4938"/>
                      <a:pt x="2236" y="4942"/>
                    </a:cubicBezTo>
                    <a:cubicBezTo>
                      <a:pt x="1961" y="4686"/>
                      <a:pt x="1399" y="4358"/>
                      <a:pt x="1447" y="3954"/>
                    </a:cubicBezTo>
                    <a:lnTo>
                      <a:pt x="1447" y="3954"/>
                    </a:lnTo>
                    <a:cubicBezTo>
                      <a:pt x="1447" y="3954"/>
                      <a:pt x="1447" y="3955"/>
                      <a:pt x="1447" y="3955"/>
                    </a:cubicBezTo>
                    <a:cubicBezTo>
                      <a:pt x="1454" y="3945"/>
                      <a:pt x="1461" y="3937"/>
                      <a:pt x="1473" y="3935"/>
                    </a:cubicBezTo>
                    <a:close/>
                    <a:moveTo>
                      <a:pt x="8451" y="6879"/>
                    </a:moveTo>
                    <a:cubicBezTo>
                      <a:pt x="8536" y="6879"/>
                      <a:pt x="8586" y="7035"/>
                      <a:pt x="8575" y="7116"/>
                    </a:cubicBezTo>
                    <a:cubicBezTo>
                      <a:pt x="8573" y="7115"/>
                      <a:pt x="8571" y="7115"/>
                      <a:pt x="8569" y="7115"/>
                    </a:cubicBezTo>
                    <a:cubicBezTo>
                      <a:pt x="8547" y="7115"/>
                      <a:pt x="8528" y="7129"/>
                      <a:pt x="8507" y="7131"/>
                    </a:cubicBezTo>
                    <a:cubicBezTo>
                      <a:pt x="8419" y="7105"/>
                      <a:pt x="8327" y="6992"/>
                      <a:pt x="8390" y="6904"/>
                    </a:cubicBezTo>
                    <a:cubicBezTo>
                      <a:pt x="8412" y="6886"/>
                      <a:pt x="8433" y="6879"/>
                      <a:pt x="8451" y="6879"/>
                    </a:cubicBezTo>
                    <a:close/>
                    <a:moveTo>
                      <a:pt x="238" y="4055"/>
                    </a:moveTo>
                    <a:lnTo>
                      <a:pt x="238" y="4055"/>
                    </a:lnTo>
                    <a:cubicBezTo>
                      <a:pt x="993" y="4850"/>
                      <a:pt x="1493" y="5898"/>
                      <a:pt x="1534" y="6997"/>
                    </a:cubicBezTo>
                    <a:cubicBezTo>
                      <a:pt x="1527" y="7033"/>
                      <a:pt x="1520" y="7069"/>
                      <a:pt x="1514" y="7105"/>
                    </a:cubicBezTo>
                    <a:cubicBezTo>
                      <a:pt x="1307" y="6498"/>
                      <a:pt x="938" y="5965"/>
                      <a:pt x="641" y="5402"/>
                    </a:cubicBezTo>
                    <a:cubicBezTo>
                      <a:pt x="634" y="5390"/>
                      <a:pt x="623" y="5385"/>
                      <a:pt x="613" y="5385"/>
                    </a:cubicBezTo>
                    <a:cubicBezTo>
                      <a:pt x="589" y="5385"/>
                      <a:pt x="566" y="5409"/>
                      <a:pt x="581" y="5435"/>
                    </a:cubicBezTo>
                    <a:cubicBezTo>
                      <a:pt x="916" y="6103"/>
                      <a:pt x="1379" y="6771"/>
                      <a:pt x="1448" y="7529"/>
                    </a:cubicBezTo>
                    <a:cubicBezTo>
                      <a:pt x="1445" y="7555"/>
                      <a:pt x="1441" y="7579"/>
                      <a:pt x="1439" y="7604"/>
                    </a:cubicBezTo>
                    <a:cubicBezTo>
                      <a:pt x="783" y="6911"/>
                      <a:pt x="309" y="6169"/>
                      <a:pt x="309" y="5182"/>
                    </a:cubicBezTo>
                    <a:cubicBezTo>
                      <a:pt x="305" y="4804"/>
                      <a:pt x="299" y="4428"/>
                      <a:pt x="238" y="4055"/>
                    </a:cubicBezTo>
                    <a:close/>
                    <a:moveTo>
                      <a:pt x="9226" y="7423"/>
                    </a:moveTo>
                    <a:cubicBezTo>
                      <a:pt x="9270" y="7423"/>
                      <a:pt x="9306" y="7461"/>
                      <a:pt x="9299" y="7505"/>
                    </a:cubicBezTo>
                    <a:cubicBezTo>
                      <a:pt x="9292" y="7561"/>
                      <a:pt x="9246" y="7607"/>
                      <a:pt x="9194" y="7622"/>
                    </a:cubicBezTo>
                    <a:cubicBezTo>
                      <a:pt x="9173" y="7628"/>
                      <a:pt x="9155" y="7629"/>
                      <a:pt x="9134" y="7631"/>
                    </a:cubicBezTo>
                    <a:cubicBezTo>
                      <a:pt x="9132" y="7631"/>
                      <a:pt x="9130" y="7631"/>
                      <a:pt x="9128" y="7631"/>
                    </a:cubicBezTo>
                    <a:cubicBezTo>
                      <a:pt x="9086" y="7631"/>
                      <a:pt x="9050" y="7620"/>
                      <a:pt x="9013" y="7601"/>
                    </a:cubicBezTo>
                    <a:cubicBezTo>
                      <a:pt x="9066" y="7524"/>
                      <a:pt x="9121" y="7429"/>
                      <a:pt x="9223" y="7423"/>
                    </a:cubicBezTo>
                    <a:cubicBezTo>
                      <a:pt x="9224" y="7423"/>
                      <a:pt x="9225" y="7423"/>
                      <a:pt x="9226" y="7423"/>
                    </a:cubicBezTo>
                    <a:close/>
                    <a:moveTo>
                      <a:pt x="7661" y="7509"/>
                    </a:moveTo>
                    <a:cubicBezTo>
                      <a:pt x="7679" y="7509"/>
                      <a:pt x="7700" y="7512"/>
                      <a:pt x="7723" y="7518"/>
                    </a:cubicBezTo>
                    <a:cubicBezTo>
                      <a:pt x="7848" y="7590"/>
                      <a:pt x="7795" y="7794"/>
                      <a:pt x="7664" y="7826"/>
                    </a:cubicBezTo>
                    <a:cubicBezTo>
                      <a:pt x="7527" y="7744"/>
                      <a:pt x="7495" y="7509"/>
                      <a:pt x="7661" y="7509"/>
                    </a:cubicBezTo>
                    <a:close/>
                    <a:moveTo>
                      <a:pt x="4426" y="5061"/>
                    </a:moveTo>
                    <a:lnTo>
                      <a:pt x="4426" y="5061"/>
                    </a:lnTo>
                    <a:cubicBezTo>
                      <a:pt x="4279" y="5491"/>
                      <a:pt x="4143" y="5923"/>
                      <a:pt x="3906" y="6311"/>
                    </a:cubicBezTo>
                    <a:cubicBezTo>
                      <a:pt x="3562" y="6870"/>
                      <a:pt x="3041" y="7327"/>
                      <a:pt x="2417" y="7546"/>
                    </a:cubicBezTo>
                    <a:cubicBezTo>
                      <a:pt x="2153" y="7644"/>
                      <a:pt x="1872" y="7711"/>
                      <a:pt x="1642" y="7879"/>
                    </a:cubicBezTo>
                    <a:cubicBezTo>
                      <a:pt x="2018" y="7111"/>
                      <a:pt x="2800" y="6645"/>
                      <a:pt x="3485" y="6180"/>
                    </a:cubicBezTo>
                    <a:cubicBezTo>
                      <a:pt x="3514" y="6160"/>
                      <a:pt x="3493" y="6118"/>
                      <a:pt x="3464" y="6118"/>
                    </a:cubicBezTo>
                    <a:cubicBezTo>
                      <a:pt x="3458" y="6118"/>
                      <a:pt x="3452" y="6120"/>
                      <a:pt x="3445" y="6125"/>
                    </a:cubicBezTo>
                    <a:cubicBezTo>
                      <a:pt x="2830" y="6546"/>
                      <a:pt x="2042" y="6820"/>
                      <a:pt x="1649" y="7489"/>
                    </a:cubicBezTo>
                    <a:cubicBezTo>
                      <a:pt x="1654" y="7453"/>
                      <a:pt x="1660" y="7415"/>
                      <a:pt x="1665" y="7378"/>
                    </a:cubicBezTo>
                    <a:cubicBezTo>
                      <a:pt x="1760" y="7102"/>
                      <a:pt x="1925" y="6854"/>
                      <a:pt x="2095" y="6618"/>
                    </a:cubicBezTo>
                    <a:cubicBezTo>
                      <a:pt x="2228" y="6434"/>
                      <a:pt x="2357" y="6269"/>
                      <a:pt x="2516" y="6120"/>
                    </a:cubicBezTo>
                    <a:cubicBezTo>
                      <a:pt x="3054" y="5613"/>
                      <a:pt x="3737" y="5305"/>
                      <a:pt x="4426" y="5061"/>
                    </a:cubicBezTo>
                    <a:close/>
                    <a:moveTo>
                      <a:pt x="8431" y="9296"/>
                    </a:moveTo>
                    <a:cubicBezTo>
                      <a:pt x="8460" y="9297"/>
                      <a:pt x="8485" y="9328"/>
                      <a:pt x="8492" y="9353"/>
                    </a:cubicBezTo>
                    <a:cubicBezTo>
                      <a:pt x="8522" y="9441"/>
                      <a:pt x="8498" y="9537"/>
                      <a:pt x="8437" y="9605"/>
                    </a:cubicBezTo>
                    <a:cubicBezTo>
                      <a:pt x="8428" y="9549"/>
                      <a:pt x="8377" y="9505"/>
                      <a:pt x="8373" y="9446"/>
                    </a:cubicBezTo>
                    <a:cubicBezTo>
                      <a:pt x="8365" y="9397"/>
                      <a:pt x="8367" y="9302"/>
                      <a:pt x="8431" y="9296"/>
                    </a:cubicBezTo>
                    <a:close/>
                    <a:moveTo>
                      <a:pt x="7626" y="9636"/>
                    </a:moveTo>
                    <a:cubicBezTo>
                      <a:pt x="7702" y="9636"/>
                      <a:pt x="7773" y="9708"/>
                      <a:pt x="7770" y="9801"/>
                    </a:cubicBezTo>
                    <a:cubicBezTo>
                      <a:pt x="7783" y="10001"/>
                      <a:pt x="7612" y="10155"/>
                      <a:pt x="7426" y="10188"/>
                    </a:cubicBezTo>
                    <a:cubicBezTo>
                      <a:pt x="7421" y="10190"/>
                      <a:pt x="7414" y="10191"/>
                      <a:pt x="7407" y="10193"/>
                    </a:cubicBezTo>
                    <a:cubicBezTo>
                      <a:pt x="7406" y="10022"/>
                      <a:pt x="7402" y="9826"/>
                      <a:pt x="7521" y="9690"/>
                    </a:cubicBezTo>
                    <a:cubicBezTo>
                      <a:pt x="7552" y="9652"/>
                      <a:pt x="7590" y="9636"/>
                      <a:pt x="7626" y="9636"/>
                    </a:cubicBezTo>
                    <a:close/>
                    <a:moveTo>
                      <a:pt x="8619" y="10444"/>
                    </a:moveTo>
                    <a:cubicBezTo>
                      <a:pt x="8632" y="10444"/>
                      <a:pt x="8648" y="10446"/>
                      <a:pt x="8665" y="10452"/>
                    </a:cubicBezTo>
                    <a:cubicBezTo>
                      <a:pt x="8735" y="10505"/>
                      <a:pt x="8684" y="10612"/>
                      <a:pt x="8637" y="10661"/>
                    </a:cubicBezTo>
                    <a:cubicBezTo>
                      <a:pt x="8604" y="10696"/>
                      <a:pt x="8568" y="10720"/>
                      <a:pt x="8521" y="10723"/>
                    </a:cubicBezTo>
                    <a:cubicBezTo>
                      <a:pt x="8518" y="10635"/>
                      <a:pt x="8506" y="10444"/>
                      <a:pt x="8619" y="10444"/>
                    </a:cubicBezTo>
                    <a:close/>
                    <a:moveTo>
                      <a:pt x="9350" y="11080"/>
                    </a:moveTo>
                    <a:cubicBezTo>
                      <a:pt x="9434" y="11080"/>
                      <a:pt x="9490" y="11158"/>
                      <a:pt x="9457" y="11256"/>
                    </a:cubicBezTo>
                    <a:cubicBezTo>
                      <a:pt x="9447" y="11297"/>
                      <a:pt x="9424" y="11342"/>
                      <a:pt x="9392" y="11369"/>
                    </a:cubicBezTo>
                    <a:cubicBezTo>
                      <a:pt x="9353" y="11398"/>
                      <a:pt x="9302" y="11401"/>
                      <a:pt x="9255" y="11405"/>
                    </a:cubicBezTo>
                    <a:cubicBezTo>
                      <a:pt x="9252" y="11405"/>
                      <a:pt x="9249" y="11405"/>
                      <a:pt x="9246" y="11405"/>
                    </a:cubicBezTo>
                    <a:cubicBezTo>
                      <a:pt x="9186" y="11405"/>
                      <a:pt x="9137" y="11364"/>
                      <a:pt x="9097" y="11323"/>
                    </a:cubicBezTo>
                    <a:cubicBezTo>
                      <a:pt x="9157" y="11249"/>
                      <a:pt x="9186" y="11140"/>
                      <a:pt x="9280" y="11097"/>
                    </a:cubicBezTo>
                    <a:cubicBezTo>
                      <a:pt x="9304" y="11086"/>
                      <a:pt x="9328" y="11080"/>
                      <a:pt x="9350" y="11080"/>
                    </a:cubicBezTo>
                    <a:close/>
                    <a:moveTo>
                      <a:pt x="7061" y="7217"/>
                    </a:moveTo>
                    <a:lnTo>
                      <a:pt x="7061" y="7217"/>
                    </a:lnTo>
                    <a:cubicBezTo>
                      <a:pt x="6603" y="8709"/>
                      <a:pt x="6399" y="9419"/>
                      <a:pt x="5285" y="10580"/>
                    </a:cubicBezTo>
                    <a:cubicBezTo>
                      <a:pt x="5013" y="10885"/>
                      <a:pt x="4709" y="11166"/>
                      <a:pt x="4437" y="11471"/>
                    </a:cubicBezTo>
                    <a:cubicBezTo>
                      <a:pt x="4730" y="10848"/>
                      <a:pt x="4999" y="10214"/>
                      <a:pt x="5225" y="9566"/>
                    </a:cubicBezTo>
                    <a:cubicBezTo>
                      <a:pt x="5231" y="9563"/>
                      <a:pt x="5237" y="9559"/>
                      <a:pt x="5242" y="9552"/>
                    </a:cubicBezTo>
                    <a:cubicBezTo>
                      <a:pt x="5746" y="8923"/>
                      <a:pt x="6265" y="8301"/>
                      <a:pt x="6769" y="7671"/>
                    </a:cubicBezTo>
                    <a:cubicBezTo>
                      <a:pt x="6783" y="7661"/>
                      <a:pt x="6774" y="7641"/>
                      <a:pt x="6761" y="7641"/>
                    </a:cubicBezTo>
                    <a:cubicBezTo>
                      <a:pt x="6758" y="7641"/>
                      <a:pt x="6754" y="7642"/>
                      <a:pt x="6751" y="7646"/>
                    </a:cubicBezTo>
                    <a:cubicBezTo>
                      <a:pt x="6734" y="7667"/>
                      <a:pt x="6717" y="7689"/>
                      <a:pt x="6700" y="7710"/>
                    </a:cubicBezTo>
                    <a:cubicBezTo>
                      <a:pt x="6371" y="8104"/>
                      <a:pt x="5987" y="8448"/>
                      <a:pt x="5640" y="8828"/>
                    </a:cubicBezTo>
                    <a:cubicBezTo>
                      <a:pt x="5544" y="8933"/>
                      <a:pt x="5448" y="9041"/>
                      <a:pt x="5362" y="9154"/>
                    </a:cubicBezTo>
                    <a:cubicBezTo>
                      <a:pt x="5463" y="8836"/>
                      <a:pt x="5552" y="8515"/>
                      <a:pt x="5629" y="8189"/>
                    </a:cubicBezTo>
                    <a:cubicBezTo>
                      <a:pt x="5801" y="7983"/>
                      <a:pt x="6001" y="7798"/>
                      <a:pt x="6223" y="7648"/>
                    </a:cubicBezTo>
                    <a:cubicBezTo>
                      <a:pt x="6489" y="7480"/>
                      <a:pt x="6782" y="7361"/>
                      <a:pt x="7061" y="7217"/>
                    </a:cubicBezTo>
                    <a:close/>
                    <a:moveTo>
                      <a:pt x="5729" y="6118"/>
                    </a:moveTo>
                    <a:lnTo>
                      <a:pt x="5729" y="6118"/>
                    </a:lnTo>
                    <a:cubicBezTo>
                      <a:pt x="5667" y="7067"/>
                      <a:pt x="5460" y="7988"/>
                      <a:pt x="5208" y="8901"/>
                    </a:cubicBezTo>
                    <a:cubicBezTo>
                      <a:pt x="4947" y="9768"/>
                      <a:pt x="4584" y="10601"/>
                      <a:pt x="4201" y="11419"/>
                    </a:cubicBezTo>
                    <a:cubicBezTo>
                      <a:pt x="3597" y="12727"/>
                      <a:pt x="2820" y="13970"/>
                      <a:pt x="2412" y="15360"/>
                    </a:cubicBezTo>
                    <a:cubicBezTo>
                      <a:pt x="2363" y="14198"/>
                      <a:pt x="2516" y="13031"/>
                      <a:pt x="2857" y="11920"/>
                    </a:cubicBezTo>
                    <a:cubicBezTo>
                      <a:pt x="3070" y="11213"/>
                      <a:pt x="3312" y="10503"/>
                      <a:pt x="3636" y="9842"/>
                    </a:cubicBezTo>
                    <a:cubicBezTo>
                      <a:pt x="4078" y="8956"/>
                      <a:pt x="4669" y="8154"/>
                      <a:pt x="5130" y="7277"/>
                    </a:cubicBezTo>
                    <a:cubicBezTo>
                      <a:pt x="5348" y="6900"/>
                      <a:pt x="5573" y="6526"/>
                      <a:pt x="5729" y="6118"/>
                    </a:cubicBezTo>
                    <a:close/>
                    <a:moveTo>
                      <a:pt x="5689" y="6056"/>
                    </a:moveTo>
                    <a:lnTo>
                      <a:pt x="5689" y="6056"/>
                    </a:lnTo>
                    <a:cubicBezTo>
                      <a:pt x="5558" y="6463"/>
                      <a:pt x="5316" y="6811"/>
                      <a:pt x="5102" y="7175"/>
                    </a:cubicBezTo>
                    <a:cubicBezTo>
                      <a:pt x="4780" y="7755"/>
                      <a:pt x="4418" y="8310"/>
                      <a:pt x="4047" y="8859"/>
                    </a:cubicBezTo>
                    <a:cubicBezTo>
                      <a:pt x="3810" y="9220"/>
                      <a:pt x="3568" y="9580"/>
                      <a:pt x="3367" y="9962"/>
                    </a:cubicBezTo>
                    <a:cubicBezTo>
                      <a:pt x="3169" y="10352"/>
                      <a:pt x="3015" y="10762"/>
                      <a:pt x="2877" y="11176"/>
                    </a:cubicBezTo>
                    <a:cubicBezTo>
                      <a:pt x="2440" y="12529"/>
                      <a:pt x="2193" y="13952"/>
                      <a:pt x="2238" y="15375"/>
                    </a:cubicBezTo>
                    <a:cubicBezTo>
                      <a:pt x="2016" y="14403"/>
                      <a:pt x="1868" y="13398"/>
                      <a:pt x="1983" y="12400"/>
                    </a:cubicBezTo>
                    <a:cubicBezTo>
                      <a:pt x="2049" y="11588"/>
                      <a:pt x="2189" y="10774"/>
                      <a:pt x="2527" y="10027"/>
                    </a:cubicBezTo>
                    <a:cubicBezTo>
                      <a:pt x="2967" y="9030"/>
                      <a:pt x="3673" y="8188"/>
                      <a:pt x="4391" y="7380"/>
                    </a:cubicBezTo>
                    <a:cubicBezTo>
                      <a:pt x="4806" y="6921"/>
                      <a:pt x="5275" y="6515"/>
                      <a:pt x="5689" y="6056"/>
                    </a:cubicBezTo>
                    <a:close/>
                    <a:moveTo>
                      <a:pt x="2260" y="1"/>
                    </a:moveTo>
                    <a:cubicBezTo>
                      <a:pt x="2244" y="1"/>
                      <a:pt x="2227" y="3"/>
                      <a:pt x="2210" y="7"/>
                    </a:cubicBezTo>
                    <a:cubicBezTo>
                      <a:pt x="1947" y="73"/>
                      <a:pt x="1903" y="550"/>
                      <a:pt x="2091" y="704"/>
                    </a:cubicBezTo>
                    <a:cubicBezTo>
                      <a:pt x="2020" y="924"/>
                      <a:pt x="1980" y="1149"/>
                      <a:pt x="1962" y="1374"/>
                    </a:cubicBezTo>
                    <a:cubicBezTo>
                      <a:pt x="1948" y="1382"/>
                      <a:pt x="1935" y="1389"/>
                      <a:pt x="1922" y="1399"/>
                    </a:cubicBezTo>
                    <a:cubicBezTo>
                      <a:pt x="1861" y="1429"/>
                      <a:pt x="1727" y="1518"/>
                      <a:pt x="1635" y="1617"/>
                    </a:cubicBezTo>
                    <a:cubicBezTo>
                      <a:pt x="1624" y="1593"/>
                      <a:pt x="1612" y="1569"/>
                      <a:pt x="1601" y="1546"/>
                    </a:cubicBezTo>
                    <a:cubicBezTo>
                      <a:pt x="1561" y="1459"/>
                      <a:pt x="1501" y="1323"/>
                      <a:pt x="1407" y="1323"/>
                    </a:cubicBezTo>
                    <a:cubicBezTo>
                      <a:pt x="1381" y="1323"/>
                      <a:pt x="1352" y="1333"/>
                      <a:pt x="1320" y="1359"/>
                    </a:cubicBezTo>
                    <a:cubicBezTo>
                      <a:pt x="1202" y="1528"/>
                      <a:pt x="1147" y="1739"/>
                      <a:pt x="1077" y="1932"/>
                    </a:cubicBezTo>
                    <a:cubicBezTo>
                      <a:pt x="892" y="2595"/>
                      <a:pt x="862" y="3369"/>
                      <a:pt x="1235" y="3973"/>
                    </a:cubicBezTo>
                    <a:cubicBezTo>
                      <a:pt x="1244" y="3989"/>
                      <a:pt x="1255" y="4002"/>
                      <a:pt x="1270" y="4013"/>
                    </a:cubicBezTo>
                    <a:cubicBezTo>
                      <a:pt x="1255" y="4149"/>
                      <a:pt x="1320" y="4306"/>
                      <a:pt x="1385" y="4416"/>
                    </a:cubicBezTo>
                    <a:cubicBezTo>
                      <a:pt x="1523" y="4651"/>
                      <a:pt x="1734" y="4832"/>
                      <a:pt x="1959" y="4982"/>
                    </a:cubicBezTo>
                    <a:cubicBezTo>
                      <a:pt x="2001" y="5006"/>
                      <a:pt x="2070" y="5061"/>
                      <a:pt x="2137" y="5091"/>
                    </a:cubicBezTo>
                    <a:cubicBezTo>
                      <a:pt x="2123" y="5127"/>
                      <a:pt x="2109" y="5164"/>
                      <a:pt x="2091" y="5196"/>
                    </a:cubicBezTo>
                    <a:cubicBezTo>
                      <a:pt x="1896" y="5640"/>
                      <a:pt x="1740" y="6101"/>
                      <a:pt x="1626" y="6573"/>
                    </a:cubicBezTo>
                    <a:cubicBezTo>
                      <a:pt x="1540" y="5517"/>
                      <a:pt x="996" y="4511"/>
                      <a:pt x="245" y="3769"/>
                    </a:cubicBezTo>
                    <a:cubicBezTo>
                      <a:pt x="215" y="3730"/>
                      <a:pt x="161" y="3696"/>
                      <a:pt x="113" y="3696"/>
                    </a:cubicBezTo>
                    <a:cubicBezTo>
                      <a:pt x="81" y="3696"/>
                      <a:pt x="51" y="3711"/>
                      <a:pt x="33" y="3749"/>
                    </a:cubicBezTo>
                    <a:cubicBezTo>
                      <a:pt x="0" y="3840"/>
                      <a:pt x="47" y="3938"/>
                      <a:pt x="53" y="4031"/>
                    </a:cubicBezTo>
                    <a:cubicBezTo>
                      <a:pt x="157" y="4598"/>
                      <a:pt x="77" y="5178"/>
                      <a:pt x="167" y="5740"/>
                    </a:cubicBezTo>
                    <a:cubicBezTo>
                      <a:pt x="259" y="6366"/>
                      <a:pt x="562" y="6951"/>
                      <a:pt x="991" y="7412"/>
                    </a:cubicBezTo>
                    <a:cubicBezTo>
                      <a:pt x="1091" y="7520"/>
                      <a:pt x="1198" y="7622"/>
                      <a:pt x="1305" y="7725"/>
                    </a:cubicBezTo>
                    <a:cubicBezTo>
                      <a:pt x="1340" y="7756"/>
                      <a:pt x="1374" y="7799"/>
                      <a:pt x="1415" y="7823"/>
                    </a:cubicBezTo>
                    <a:cubicBezTo>
                      <a:pt x="1337" y="8630"/>
                      <a:pt x="1367" y="9447"/>
                      <a:pt x="1500" y="10243"/>
                    </a:cubicBezTo>
                    <a:cubicBezTo>
                      <a:pt x="1583" y="10757"/>
                      <a:pt x="1661" y="11273"/>
                      <a:pt x="1788" y="11776"/>
                    </a:cubicBezTo>
                    <a:cubicBezTo>
                      <a:pt x="1794" y="11793"/>
                      <a:pt x="1798" y="11811"/>
                      <a:pt x="1802" y="11828"/>
                    </a:cubicBezTo>
                    <a:cubicBezTo>
                      <a:pt x="1785" y="11976"/>
                      <a:pt x="1771" y="12128"/>
                      <a:pt x="1761" y="12283"/>
                    </a:cubicBezTo>
                    <a:cubicBezTo>
                      <a:pt x="1663" y="13133"/>
                      <a:pt x="1736" y="13992"/>
                      <a:pt x="1920" y="14825"/>
                    </a:cubicBezTo>
                    <a:cubicBezTo>
                      <a:pt x="1953" y="14981"/>
                      <a:pt x="2057" y="15425"/>
                      <a:pt x="2187" y="15711"/>
                    </a:cubicBezTo>
                    <a:cubicBezTo>
                      <a:pt x="2250" y="15850"/>
                      <a:pt x="2319" y="15952"/>
                      <a:pt x="2389" y="15968"/>
                    </a:cubicBezTo>
                    <a:cubicBezTo>
                      <a:pt x="2401" y="15964"/>
                      <a:pt x="2411" y="15951"/>
                      <a:pt x="2411" y="15937"/>
                    </a:cubicBezTo>
                    <a:cubicBezTo>
                      <a:pt x="2471" y="15934"/>
                      <a:pt x="2502" y="15876"/>
                      <a:pt x="2504" y="15821"/>
                    </a:cubicBezTo>
                    <a:cubicBezTo>
                      <a:pt x="2508" y="15785"/>
                      <a:pt x="2514" y="15748"/>
                      <a:pt x="2520" y="15711"/>
                    </a:cubicBezTo>
                    <a:cubicBezTo>
                      <a:pt x="2531" y="15644"/>
                      <a:pt x="2547" y="15579"/>
                      <a:pt x="2563" y="15522"/>
                    </a:cubicBezTo>
                    <a:cubicBezTo>
                      <a:pt x="2817" y="14712"/>
                      <a:pt x="3182" y="13944"/>
                      <a:pt x="3569" y="13190"/>
                    </a:cubicBezTo>
                    <a:lnTo>
                      <a:pt x="3635" y="13066"/>
                    </a:lnTo>
                    <a:cubicBezTo>
                      <a:pt x="4436" y="12925"/>
                      <a:pt x="5140" y="12456"/>
                      <a:pt x="5815" y="12026"/>
                    </a:cubicBezTo>
                    <a:cubicBezTo>
                      <a:pt x="6226" y="11762"/>
                      <a:pt x="6591" y="11443"/>
                      <a:pt x="6897" y="11074"/>
                    </a:cubicBezTo>
                    <a:cubicBezTo>
                      <a:pt x="7102" y="11180"/>
                      <a:pt x="7354" y="11179"/>
                      <a:pt x="7581" y="11182"/>
                    </a:cubicBezTo>
                    <a:cubicBezTo>
                      <a:pt x="7584" y="11182"/>
                      <a:pt x="7587" y="11182"/>
                      <a:pt x="7590" y="11182"/>
                    </a:cubicBezTo>
                    <a:cubicBezTo>
                      <a:pt x="7752" y="11182"/>
                      <a:pt x="7910" y="11155"/>
                      <a:pt x="8058" y="11099"/>
                    </a:cubicBezTo>
                    <a:cubicBezTo>
                      <a:pt x="8082" y="11147"/>
                      <a:pt x="8118" y="11190"/>
                      <a:pt x="8156" y="11228"/>
                    </a:cubicBezTo>
                    <a:cubicBezTo>
                      <a:pt x="8314" y="11378"/>
                      <a:pt x="8527" y="11435"/>
                      <a:pt x="8742" y="11435"/>
                    </a:cubicBezTo>
                    <a:cubicBezTo>
                      <a:pt x="8835" y="11435"/>
                      <a:pt x="8930" y="11424"/>
                      <a:pt x="9019" y="11405"/>
                    </a:cubicBezTo>
                    <a:cubicBezTo>
                      <a:pt x="9087" y="11439"/>
                      <a:pt x="9157" y="11480"/>
                      <a:pt x="9234" y="11480"/>
                    </a:cubicBezTo>
                    <a:cubicBezTo>
                      <a:pt x="9248" y="11480"/>
                      <a:pt x="9263" y="11479"/>
                      <a:pt x="9278" y="11475"/>
                    </a:cubicBezTo>
                    <a:cubicBezTo>
                      <a:pt x="9470" y="11469"/>
                      <a:pt x="9602" y="11251"/>
                      <a:pt x="9538" y="11074"/>
                    </a:cubicBezTo>
                    <a:cubicBezTo>
                      <a:pt x="9501" y="10984"/>
                      <a:pt x="9407" y="10938"/>
                      <a:pt x="9314" y="10938"/>
                    </a:cubicBezTo>
                    <a:cubicBezTo>
                      <a:pt x="9276" y="10938"/>
                      <a:pt x="9239" y="10945"/>
                      <a:pt x="9205" y="10961"/>
                    </a:cubicBezTo>
                    <a:cubicBezTo>
                      <a:pt x="9079" y="11012"/>
                      <a:pt x="9017" y="11149"/>
                      <a:pt x="8991" y="11274"/>
                    </a:cubicBezTo>
                    <a:cubicBezTo>
                      <a:pt x="8919" y="11288"/>
                      <a:pt x="8846" y="11295"/>
                      <a:pt x="8775" y="11295"/>
                    </a:cubicBezTo>
                    <a:cubicBezTo>
                      <a:pt x="8543" y="11295"/>
                      <a:pt x="8320" y="11221"/>
                      <a:pt x="8143" y="11064"/>
                    </a:cubicBezTo>
                    <a:cubicBezTo>
                      <a:pt x="8219" y="11029"/>
                      <a:pt x="8291" y="10986"/>
                      <a:pt x="8359" y="10936"/>
                    </a:cubicBezTo>
                    <a:cubicBezTo>
                      <a:pt x="8411" y="10903"/>
                      <a:pt x="8465" y="10865"/>
                      <a:pt x="8487" y="10806"/>
                    </a:cubicBezTo>
                    <a:cubicBezTo>
                      <a:pt x="8690" y="10794"/>
                      <a:pt x="8899" y="10484"/>
                      <a:pt x="8695" y="10340"/>
                    </a:cubicBezTo>
                    <a:cubicBezTo>
                      <a:pt x="8654" y="10317"/>
                      <a:pt x="8615" y="10306"/>
                      <a:pt x="8579" y="10306"/>
                    </a:cubicBezTo>
                    <a:cubicBezTo>
                      <a:pt x="8399" y="10306"/>
                      <a:pt x="8290" y="10563"/>
                      <a:pt x="8381" y="10733"/>
                    </a:cubicBezTo>
                    <a:cubicBezTo>
                      <a:pt x="8261" y="10794"/>
                      <a:pt x="8160" y="10880"/>
                      <a:pt x="8038" y="10935"/>
                    </a:cubicBezTo>
                    <a:cubicBezTo>
                      <a:pt x="7855" y="11010"/>
                      <a:pt x="7657" y="11032"/>
                      <a:pt x="7458" y="11032"/>
                    </a:cubicBezTo>
                    <a:cubicBezTo>
                      <a:pt x="7345" y="11032"/>
                      <a:pt x="7232" y="11025"/>
                      <a:pt x="7121" y="11016"/>
                    </a:cubicBezTo>
                    <a:cubicBezTo>
                      <a:pt x="7069" y="11010"/>
                      <a:pt x="7015" y="11003"/>
                      <a:pt x="6963" y="10993"/>
                    </a:cubicBezTo>
                    <a:cubicBezTo>
                      <a:pt x="7086" y="10838"/>
                      <a:pt x="7198" y="10674"/>
                      <a:pt x="7301" y="10503"/>
                    </a:cubicBezTo>
                    <a:cubicBezTo>
                      <a:pt x="7306" y="10504"/>
                      <a:pt x="7311" y="10504"/>
                      <a:pt x="7317" y="10504"/>
                    </a:cubicBezTo>
                    <a:cubicBezTo>
                      <a:pt x="7332" y="10504"/>
                      <a:pt x="7349" y="10502"/>
                      <a:pt x="7362" y="10502"/>
                    </a:cubicBezTo>
                    <a:cubicBezTo>
                      <a:pt x="7364" y="10502"/>
                      <a:pt x="7365" y="10502"/>
                      <a:pt x="7367" y="10502"/>
                    </a:cubicBezTo>
                    <a:cubicBezTo>
                      <a:pt x="7715" y="10465"/>
                      <a:pt x="8046" y="10280"/>
                      <a:pt x="8255" y="9998"/>
                    </a:cubicBezTo>
                    <a:cubicBezTo>
                      <a:pt x="8410" y="9808"/>
                      <a:pt x="8586" y="9574"/>
                      <a:pt x="8561" y="9315"/>
                    </a:cubicBezTo>
                    <a:cubicBezTo>
                      <a:pt x="8543" y="9218"/>
                      <a:pt x="8473" y="9172"/>
                      <a:pt x="8402" y="9172"/>
                    </a:cubicBezTo>
                    <a:cubicBezTo>
                      <a:pt x="8329" y="9172"/>
                      <a:pt x="8254" y="9221"/>
                      <a:pt x="8230" y="9316"/>
                    </a:cubicBezTo>
                    <a:cubicBezTo>
                      <a:pt x="8194" y="9401"/>
                      <a:pt x="8261" y="9674"/>
                      <a:pt x="8372" y="9674"/>
                    </a:cubicBezTo>
                    <a:cubicBezTo>
                      <a:pt x="8376" y="9674"/>
                      <a:pt x="8379" y="9674"/>
                      <a:pt x="8383" y="9673"/>
                    </a:cubicBezTo>
                    <a:lnTo>
                      <a:pt x="8383" y="9673"/>
                    </a:lnTo>
                    <a:cubicBezTo>
                      <a:pt x="8208" y="9905"/>
                      <a:pt x="8069" y="10180"/>
                      <a:pt x="7790" y="10306"/>
                    </a:cubicBezTo>
                    <a:cubicBezTo>
                      <a:pt x="7649" y="10378"/>
                      <a:pt x="7489" y="10435"/>
                      <a:pt x="7330" y="10451"/>
                    </a:cubicBezTo>
                    <a:cubicBezTo>
                      <a:pt x="7360" y="10402"/>
                      <a:pt x="7388" y="10352"/>
                      <a:pt x="7415" y="10300"/>
                    </a:cubicBezTo>
                    <a:cubicBezTo>
                      <a:pt x="7519" y="10250"/>
                      <a:pt x="7640" y="10222"/>
                      <a:pt x="7719" y="10129"/>
                    </a:cubicBezTo>
                    <a:cubicBezTo>
                      <a:pt x="7864" y="9987"/>
                      <a:pt x="7953" y="9722"/>
                      <a:pt x="7800" y="9555"/>
                    </a:cubicBezTo>
                    <a:cubicBezTo>
                      <a:pt x="7752" y="9500"/>
                      <a:pt x="7687" y="9476"/>
                      <a:pt x="7620" y="9476"/>
                    </a:cubicBezTo>
                    <a:cubicBezTo>
                      <a:pt x="7531" y="9476"/>
                      <a:pt x="7439" y="9520"/>
                      <a:pt x="7383" y="9593"/>
                    </a:cubicBezTo>
                    <a:cubicBezTo>
                      <a:pt x="7227" y="9790"/>
                      <a:pt x="7227" y="10082"/>
                      <a:pt x="7283" y="10315"/>
                    </a:cubicBezTo>
                    <a:cubicBezTo>
                      <a:pt x="7243" y="10379"/>
                      <a:pt x="7201" y="10442"/>
                      <a:pt x="7157" y="10503"/>
                    </a:cubicBezTo>
                    <a:cubicBezTo>
                      <a:pt x="6979" y="9817"/>
                      <a:pt x="7109" y="8898"/>
                      <a:pt x="7502" y="8259"/>
                    </a:cubicBezTo>
                    <a:cubicBezTo>
                      <a:pt x="7514" y="8262"/>
                      <a:pt x="7527" y="8263"/>
                      <a:pt x="7540" y="8263"/>
                    </a:cubicBezTo>
                    <a:cubicBezTo>
                      <a:pt x="7568" y="8263"/>
                      <a:pt x="7595" y="8259"/>
                      <a:pt x="7618" y="8258"/>
                    </a:cubicBezTo>
                    <a:cubicBezTo>
                      <a:pt x="7980" y="8224"/>
                      <a:pt x="8293" y="7979"/>
                      <a:pt x="8456" y="7661"/>
                    </a:cubicBezTo>
                    <a:cubicBezTo>
                      <a:pt x="8458" y="7656"/>
                      <a:pt x="8462" y="7651"/>
                      <a:pt x="8464" y="7647"/>
                    </a:cubicBezTo>
                    <a:cubicBezTo>
                      <a:pt x="8525" y="7682"/>
                      <a:pt x="8761" y="7698"/>
                      <a:pt x="8822" y="7698"/>
                    </a:cubicBezTo>
                    <a:cubicBezTo>
                      <a:pt x="8828" y="7698"/>
                      <a:pt x="8832" y="7698"/>
                      <a:pt x="8834" y="7697"/>
                    </a:cubicBezTo>
                    <a:cubicBezTo>
                      <a:pt x="8880" y="7697"/>
                      <a:pt x="8926" y="7697"/>
                      <a:pt x="8968" y="7676"/>
                    </a:cubicBezTo>
                    <a:cubicBezTo>
                      <a:pt x="9008" y="7678"/>
                      <a:pt x="9048" y="7687"/>
                      <a:pt x="9089" y="7687"/>
                    </a:cubicBezTo>
                    <a:cubicBezTo>
                      <a:pt x="9093" y="7687"/>
                      <a:pt x="9097" y="7687"/>
                      <a:pt x="9101" y="7687"/>
                    </a:cubicBezTo>
                    <a:cubicBezTo>
                      <a:pt x="9225" y="7687"/>
                      <a:pt x="9356" y="7603"/>
                      <a:pt x="9366" y="7472"/>
                    </a:cubicBezTo>
                    <a:cubicBezTo>
                      <a:pt x="9378" y="7368"/>
                      <a:pt x="9287" y="7284"/>
                      <a:pt x="9189" y="7284"/>
                    </a:cubicBezTo>
                    <a:cubicBezTo>
                      <a:pt x="9173" y="7284"/>
                      <a:pt x="9157" y="7286"/>
                      <a:pt x="9141" y="7291"/>
                    </a:cubicBezTo>
                    <a:cubicBezTo>
                      <a:pt x="9006" y="7324"/>
                      <a:pt x="8935" y="7463"/>
                      <a:pt x="8876" y="7579"/>
                    </a:cubicBezTo>
                    <a:cubicBezTo>
                      <a:pt x="8767" y="7606"/>
                      <a:pt x="8663" y="7615"/>
                      <a:pt x="8555" y="7615"/>
                    </a:cubicBezTo>
                    <a:cubicBezTo>
                      <a:pt x="8530" y="7615"/>
                      <a:pt x="8506" y="7614"/>
                      <a:pt x="8480" y="7613"/>
                    </a:cubicBezTo>
                    <a:cubicBezTo>
                      <a:pt x="8528" y="7526"/>
                      <a:pt x="8579" y="7447"/>
                      <a:pt x="8609" y="7352"/>
                    </a:cubicBezTo>
                    <a:cubicBezTo>
                      <a:pt x="8614" y="7311"/>
                      <a:pt x="8616" y="7271"/>
                      <a:pt x="8626" y="7230"/>
                    </a:cubicBezTo>
                    <a:cubicBezTo>
                      <a:pt x="8642" y="7210"/>
                      <a:pt x="8645" y="7182"/>
                      <a:pt x="8636" y="7159"/>
                    </a:cubicBezTo>
                    <a:cubicBezTo>
                      <a:pt x="8641" y="7076"/>
                      <a:pt x="8629" y="6991"/>
                      <a:pt x="8594" y="6915"/>
                    </a:cubicBezTo>
                    <a:cubicBezTo>
                      <a:pt x="8564" y="6835"/>
                      <a:pt x="8483" y="6786"/>
                      <a:pt x="8405" y="6786"/>
                    </a:cubicBezTo>
                    <a:cubicBezTo>
                      <a:pt x="8349" y="6786"/>
                      <a:pt x="8295" y="6811"/>
                      <a:pt x="8261" y="6867"/>
                    </a:cubicBezTo>
                    <a:cubicBezTo>
                      <a:pt x="8144" y="7037"/>
                      <a:pt x="8304" y="7289"/>
                      <a:pt x="8501" y="7289"/>
                    </a:cubicBezTo>
                    <a:cubicBezTo>
                      <a:pt x="8505" y="7289"/>
                      <a:pt x="8508" y="7289"/>
                      <a:pt x="8512" y="7289"/>
                    </a:cubicBezTo>
                    <a:lnTo>
                      <a:pt x="8512" y="7289"/>
                    </a:lnTo>
                    <a:cubicBezTo>
                      <a:pt x="8385" y="7667"/>
                      <a:pt x="8250" y="8016"/>
                      <a:pt x="7822" y="8125"/>
                    </a:cubicBezTo>
                    <a:cubicBezTo>
                      <a:pt x="7741" y="8149"/>
                      <a:pt x="7655" y="8145"/>
                      <a:pt x="7572" y="8150"/>
                    </a:cubicBezTo>
                    <a:cubicBezTo>
                      <a:pt x="7638" y="8056"/>
                      <a:pt x="7712" y="7968"/>
                      <a:pt x="7790" y="7892"/>
                    </a:cubicBezTo>
                    <a:cubicBezTo>
                      <a:pt x="7936" y="7724"/>
                      <a:pt x="7871" y="7390"/>
                      <a:pt x="7641" y="7390"/>
                    </a:cubicBezTo>
                    <a:cubicBezTo>
                      <a:pt x="7617" y="7390"/>
                      <a:pt x="7591" y="7393"/>
                      <a:pt x="7563" y="7401"/>
                    </a:cubicBezTo>
                    <a:cubicBezTo>
                      <a:pt x="7333" y="7475"/>
                      <a:pt x="7352" y="7846"/>
                      <a:pt x="7563" y="7933"/>
                    </a:cubicBezTo>
                    <a:cubicBezTo>
                      <a:pt x="7163" y="8516"/>
                      <a:pt x="6885" y="9207"/>
                      <a:pt x="6913" y="9924"/>
                    </a:cubicBezTo>
                    <a:cubicBezTo>
                      <a:pt x="6922" y="10058"/>
                      <a:pt x="6971" y="10446"/>
                      <a:pt x="7088" y="10597"/>
                    </a:cubicBezTo>
                    <a:cubicBezTo>
                      <a:pt x="6372" y="11549"/>
                      <a:pt x="5298" y="12178"/>
                      <a:pt x="4251" y="12712"/>
                    </a:cubicBezTo>
                    <a:cubicBezTo>
                      <a:pt x="4070" y="12793"/>
                      <a:pt x="3888" y="12869"/>
                      <a:pt x="3702" y="12936"/>
                    </a:cubicBezTo>
                    <a:cubicBezTo>
                      <a:pt x="3861" y="12635"/>
                      <a:pt x="4017" y="12331"/>
                      <a:pt x="4169" y="12026"/>
                    </a:cubicBezTo>
                    <a:cubicBezTo>
                      <a:pt x="4283" y="11883"/>
                      <a:pt x="4398" y="11741"/>
                      <a:pt x="4530" y="11613"/>
                    </a:cubicBezTo>
                    <a:cubicBezTo>
                      <a:pt x="5040" y="11111"/>
                      <a:pt x="5557" y="10615"/>
                      <a:pt x="6006" y="10055"/>
                    </a:cubicBezTo>
                    <a:cubicBezTo>
                      <a:pt x="6284" y="9712"/>
                      <a:pt x="6517" y="9331"/>
                      <a:pt x="6694" y="8925"/>
                    </a:cubicBezTo>
                    <a:cubicBezTo>
                      <a:pt x="6924" y="8380"/>
                      <a:pt x="7074" y="7806"/>
                      <a:pt x="7252" y="7243"/>
                    </a:cubicBezTo>
                    <a:cubicBezTo>
                      <a:pt x="7265" y="7197"/>
                      <a:pt x="7279" y="7152"/>
                      <a:pt x="7286" y="7105"/>
                    </a:cubicBezTo>
                    <a:cubicBezTo>
                      <a:pt x="7300" y="7025"/>
                      <a:pt x="7235" y="6958"/>
                      <a:pt x="7162" y="6958"/>
                    </a:cubicBezTo>
                    <a:cubicBezTo>
                      <a:pt x="7145" y="6958"/>
                      <a:pt x="7128" y="6962"/>
                      <a:pt x="7111" y="6970"/>
                    </a:cubicBezTo>
                    <a:cubicBezTo>
                      <a:pt x="6916" y="7057"/>
                      <a:pt x="6730" y="7158"/>
                      <a:pt x="6539" y="7252"/>
                    </a:cubicBezTo>
                    <a:cubicBezTo>
                      <a:pt x="6210" y="7412"/>
                      <a:pt x="5900" y="7627"/>
                      <a:pt x="5687" y="7927"/>
                    </a:cubicBezTo>
                    <a:cubicBezTo>
                      <a:pt x="5746" y="7646"/>
                      <a:pt x="5795" y="7361"/>
                      <a:pt x="5833" y="7074"/>
                    </a:cubicBezTo>
                    <a:cubicBezTo>
                      <a:pt x="5867" y="6854"/>
                      <a:pt x="5898" y="6633"/>
                      <a:pt x="5919" y="6411"/>
                    </a:cubicBezTo>
                    <a:cubicBezTo>
                      <a:pt x="5926" y="6200"/>
                      <a:pt x="6023" y="5770"/>
                      <a:pt x="5709" y="5770"/>
                    </a:cubicBezTo>
                    <a:cubicBezTo>
                      <a:pt x="5706" y="5770"/>
                      <a:pt x="5703" y="5770"/>
                      <a:pt x="5700" y="5770"/>
                    </a:cubicBezTo>
                    <a:cubicBezTo>
                      <a:pt x="5600" y="5791"/>
                      <a:pt x="5541" y="5882"/>
                      <a:pt x="5473" y="5951"/>
                    </a:cubicBezTo>
                    <a:cubicBezTo>
                      <a:pt x="5371" y="6059"/>
                      <a:pt x="5269" y="6165"/>
                      <a:pt x="5162" y="6269"/>
                    </a:cubicBezTo>
                    <a:cubicBezTo>
                      <a:pt x="4715" y="6703"/>
                      <a:pt x="4273" y="7145"/>
                      <a:pt x="3872" y="7624"/>
                    </a:cubicBezTo>
                    <a:cubicBezTo>
                      <a:pt x="2776" y="8864"/>
                      <a:pt x="2083" y="10007"/>
                      <a:pt x="1840" y="11554"/>
                    </a:cubicBezTo>
                    <a:cubicBezTo>
                      <a:pt x="1821" y="11388"/>
                      <a:pt x="1800" y="11222"/>
                      <a:pt x="1779" y="11057"/>
                    </a:cubicBezTo>
                    <a:cubicBezTo>
                      <a:pt x="1694" y="10393"/>
                      <a:pt x="1581" y="9731"/>
                      <a:pt x="1564" y="9060"/>
                    </a:cubicBezTo>
                    <a:cubicBezTo>
                      <a:pt x="1554" y="8739"/>
                      <a:pt x="1561" y="8419"/>
                      <a:pt x="1584" y="8101"/>
                    </a:cubicBezTo>
                    <a:cubicBezTo>
                      <a:pt x="1584" y="8101"/>
                      <a:pt x="1585" y="8101"/>
                      <a:pt x="1585" y="8100"/>
                    </a:cubicBezTo>
                    <a:cubicBezTo>
                      <a:pt x="2031" y="7858"/>
                      <a:pt x="2547" y="7781"/>
                      <a:pt x="2983" y="7518"/>
                    </a:cubicBezTo>
                    <a:cubicBezTo>
                      <a:pt x="3523" y="7196"/>
                      <a:pt x="3960" y="6705"/>
                      <a:pt x="4233" y="6141"/>
                    </a:cubicBezTo>
                    <a:cubicBezTo>
                      <a:pt x="4398" y="5771"/>
                      <a:pt x="4551" y="5387"/>
                      <a:pt x="4645" y="4993"/>
                    </a:cubicBezTo>
                    <a:cubicBezTo>
                      <a:pt x="4649" y="4874"/>
                      <a:pt x="4589" y="4833"/>
                      <a:pt x="4512" y="4833"/>
                    </a:cubicBezTo>
                    <a:cubicBezTo>
                      <a:pt x="4455" y="4833"/>
                      <a:pt x="4389" y="4855"/>
                      <a:pt x="4333" y="4883"/>
                    </a:cubicBezTo>
                    <a:cubicBezTo>
                      <a:pt x="4050" y="4989"/>
                      <a:pt x="3764" y="5092"/>
                      <a:pt x="3493" y="5226"/>
                    </a:cubicBezTo>
                    <a:cubicBezTo>
                      <a:pt x="2783" y="5554"/>
                      <a:pt x="2177" y="6086"/>
                      <a:pt x="1807" y="6778"/>
                    </a:cubicBezTo>
                    <a:cubicBezTo>
                      <a:pt x="1787" y="6814"/>
                      <a:pt x="1767" y="6851"/>
                      <a:pt x="1748" y="6888"/>
                    </a:cubicBezTo>
                    <a:cubicBezTo>
                      <a:pt x="1853" y="6311"/>
                      <a:pt x="2010" y="5757"/>
                      <a:pt x="2269" y="5229"/>
                    </a:cubicBezTo>
                    <a:cubicBezTo>
                      <a:pt x="2295" y="5172"/>
                      <a:pt x="2322" y="5117"/>
                      <a:pt x="2346" y="5059"/>
                    </a:cubicBezTo>
                    <a:cubicBezTo>
                      <a:pt x="2350" y="5055"/>
                      <a:pt x="2351" y="5050"/>
                      <a:pt x="2352" y="5044"/>
                    </a:cubicBezTo>
                    <a:cubicBezTo>
                      <a:pt x="2362" y="5045"/>
                      <a:pt x="2373" y="5045"/>
                      <a:pt x="2383" y="5045"/>
                    </a:cubicBezTo>
                    <a:cubicBezTo>
                      <a:pt x="2683" y="5045"/>
                      <a:pt x="3115" y="4780"/>
                      <a:pt x="3295" y="4586"/>
                    </a:cubicBezTo>
                    <a:cubicBezTo>
                      <a:pt x="3359" y="4525"/>
                      <a:pt x="3388" y="4436"/>
                      <a:pt x="3365" y="4367"/>
                    </a:cubicBezTo>
                    <a:cubicBezTo>
                      <a:pt x="3717" y="4242"/>
                      <a:pt x="3922" y="3866"/>
                      <a:pt x="4090" y="3553"/>
                    </a:cubicBezTo>
                    <a:cubicBezTo>
                      <a:pt x="4341" y="3059"/>
                      <a:pt x="4386" y="2531"/>
                      <a:pt x="4268" y="1993"/>
                    </a:cubicBezTo>
                    <a:cubicBezTo>
                      <a:pt x="4254" y="1909"/>
                      <a:pt x="4245" y="1768"/>
                      <a:pt x="4138" y="1768"/>
                    </a:cubicBezTo>
                    <a:cubicBezTo>
                      <a:pt x="4131" y="1768"/>
                      <a:pt x="4124" y="1768"/>
                      <a:pt x="4116" y="1769"/>
                    </a:cubicBezTo>
                    <a:cubicBezTo>
                      <a:pt x="4048" y="1783"/>
                      <a:pt x="4035" y="1859"/>
                      <a:pt x="4005" y="1910"/>
                    </a:cubicBezTo>
                    <a:cubicBezTo>
                      <a:pt x="3948" y="2007"/>
                      <a:pt x="3887" y="2100"/>
                      <a:pt x="3823" y="2193"/>
                    </a:cubicBezTo>
                    <a:cubicBezTo>
                      <a:pt x="3824" y="2073"/>
                      <a:pt x="3800" y="1953"/>
                      <a:pt x="3759" y="1841"/>
                    </a:cubicBezTo>
                    <a:cubicBezTo>
                      <a:pt x="3708" y="1725"/>
                      <a:pt x="3646" y="1522"/>
                      <a:pt x="3498" y="1522"/>
                    </a:cubicBezTo>
                    <a:cubicBezTo>
                      <a:pt x="3494" y="1522"/>
                      <a:pt x="3490" y="1522"/>
                      <a:pt x="3486" y="1523"/>
                    </a:cubicBezTo>
                    <a:cubicBezTo>
                      <a:pt x="3484" y="1498"/>
                      <a:pt x="3481" y="1474"/>
                      <a:pt x="3479" y="1450"/>
                    </a:cubicBezTo>
                    <a:cubicBezTo>
                      <a:pt x="3447" y="1235"/>
                      <a:pt x="3391" y="1020"/>
                      <a:pt x="3320" y="817"/>
                    </a:cubicBezTo>
                    <a:cubicBezTo>
                      <a:pt x="3365" y="684"/>
                      <a:pt x="3419" y="547"/>
                      <a:pt x="3401" y="405"/>
                    </a:cubicBezTo>
                    <a:cubicBezTo>
                      <a:pt x="3391" y="264"/>
                      <a:pt x="3284" y="175"/>
                      <a:pt x="3173" y="175"/>
                    </a:cubicBezTo>
                    <a:cubicBezTo>
                      <a:pt x="3104" y="175"/>
                      <a:pt x="3034" y="209"/>
                      <a:pt x="2985" y="287"/>
                    </a:cubicBezTo>
                    <a:cubicBezTo>
                      <a:pt x="2861" y="479"/>
                      <a:pt x="2929" y="731"/>
                      <a:pt x="3088" y="880"/>
                    </a:cubicBezTo>
                    <a:cubicBezTo>
                      <a:pt x="3114" y="906"/>
                      <a:pt x="3143" y="942"/>
                      <a:pt x="3184" y="942"/>
                    </a:cubicBezTo>
                    <a:cubicBezTo>
                      <a:pt x="3185" y="942"/>
                      <a:pt x="3187" y="942"/>
                      <a:pt x="3188" y="942"/>
                    </a:cubicBezTo>
                    <a:cubicBezTo>
                      <a:pt x="3258" y="1153"/>
                      <a:pt x="3336" y="1359"/>
                      <a:pt x="3368" y="1575"/>
                    </a:cubicBezTo>
                    <a:cubicBezTo>
                      <a:pt x="3289" y="1631"/>
                      <a:pt x="3224" y="1709"/>
                      <a:pt x="3148" y="1768"/>
                    </a:cubicBezTo>
                    <a:cubicBezTo>
                      <a:pt x="3132" y="1781"/>
                      <a:pt x="3110" y="1801"/>
                      <a:pt x="3088" y="1824"/>
                    </a:cubicBezTo>
                    <a:cubicBezTo>
                      <a:pt x="3055" y="1716"/>
                      <a:pt x="3018" y="1608"/>
                      <a:pt x="2975" y="1503"/>
                    </a:cubicBezTo>
                    <a:cubicBezTo>
                      <a:pt x="2938" y="1421"/>
                      <a:pt x="2922" y="1280"/>
                      <a:pt x="2810" y="1280"/>
                    </a:cubicBezTo>
                    <a:cubicBezTo>
                      <a:pt x="2807" y="1280"/>
                      <a:pt x="2805" y="1280"/>
                      <a:pt x="2802" y="1280"/>
                    </a:cubicBezTo>
                    <a:cubicBezTo>
                      <a:pt x="2700" y="1296"/>
                      <a:pt x="2667" y="1412"/>
                      <a:pt x="2612" y="1485"/>
                    </a:cubicBezTo>
                    <a:cubicBezTo>
                      <a:pt x="2536" y="1600"/>
                      <a:pt x="2459" y="1717"/>
                      <a:pt x="2386" y="1837"/>
                    </a:cubicBezTo>
                    <a:cubicBezTo>
                      <a:pt x="2352" y="1688"/>
                      <a:pt x="2292" y="1546"/>
                      <a:pt x="2199" y="1424"/>
                    </a:cubicBezTo>
                    <a:cubicBezTo>
                      <a:pt x="2174" y="1385"/>
                      <a:pt x="2146" y="1361"/>
                      <a:pt x="2115" y="1350"/>
                    </a:cubicBezTo>
                    <a:cubicBezTo>
                      <a:pt x="2161" y="1138"/>
                      <a:pt x="2228" y="929"/>
                      <a:pt x="2285" y="719"/>
                    </a:cubicBezTo>
                    <a:cubicBezTo>
                      <a:pt x="2445" y="601"/>
                      <a:pt x="2557" y="389"/>
                      <a:pt x="2487" y="191"/>
                    </a:cubicBezTo>
                    <a:cubicBezTo>
                      <a:pt x="2457" y="88"/>
                      <a:pt x="2367" y="1"/>
                      <a:pt x="22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628659" y="5945617"/>
                <a:ext cx="292" cy="439"/>
              </a:xfrm>
              <a:custGeom>
                <a:avLst/>
                <a:gdLst/>
                <a:ahLst/>
                <a:cxnLst/>
                <a:rect l="l" t="t" r="r" b="b"/>
                <a:pathLst>
                  <a:path w="6" h="9" extrusionOk="0">
                    <a:moveTo>
                      <a:pt x="5" y="0"/>
                    </a:moveTo>
                    <a:cubicBezTo>
                      <a:pt x="4" y="1"/>
                      <a:pt x="3" y="3"/>
                      <a:pt x="3" y="4"/>
                    </a:cubicBezTo>
                    <a:lnTo>
                      <a:pt x="3" y="4"/>
                    </a:lnTo>
                    <a:cubicBezTo>
                      <a:pt x="4" y="3"/>
                      <a:pt x="5" y="2"/>
                      <a:pt x="5" y="1"/>
                    </a:cubicBezTo>
                    <a:cubicBezTo>
                      <a:pt x="5" y="1"/>
                      <a:pt x="5" y="1"/>
                      <a:pt x="5" y="0"/>
                    </a:cubicBezTo>
                    <a:close/>
                    <a:moveTo>
                      <a:pt x="3" y="4"/>
                    </a:moveTo>
                    <a:lnTo>
                      <a:pt x="3" y="4"/>
                    </a:lnTo>
                    <a:cubicBezTo>
                      <a:pt x="2" y="5"/>
                      <a:pt x="1" y="6"/>
                      <a:pt x="0" y="8"/>
                    </a:cubicBezTo>
                    <a:cubicBezTo>
                      <a:pt x="3" y="5"/>
                      <a:pt x="3" y="4"/>
                      <a:pt x="3" y="4"/>
                    </a:cubicBezTo>
                    <a:cubicBezTo>
                      <a:pt x="3" y="4"/>
                      <a:pt x="3" y="4"/>
                      <a:pt x="3" y="4"/>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638360" y="6002700"/>
                <a:ext cx="134738" cy="134348"/>
              </a:xfrm>
              <a:custGeom>
                <a:avLst/>
                <a:gdLst/>
                <a:ahLst/>
                <a:cxnLst/>
                <a:rect l="l" t="t" r="r" b="b"/>
                <a:pathLst>
                  <a:path w="2764" h="2756" extrusionOk="0">
                    <a:moveTo>
                      <a:pt x="2763" y="0"/>
                    </a:moveTo>
                    <a:cubicBezTo>
                      <a:pt x="2619" y="296"/>
                      <a:pt x="2413" y="562"/>
                      <a:pt x="2163" y="775"/>
                    </a:cubicBezTo>
                    <a:cubicBezTo>
                      <a:pt x="2064" y="859"/>
                      <a:pt x="1959" y="936"/>
                      <a:pt x="1849" y="1007"/>
                    </a:cubicBezTo>
                    <a:cubicBezTo>
                      <a:pt x="1861" y="1021"/>
                      <a:pt x="1863" y="1043"/>
                      <a:pt x="1844" y="1057"/>
                    </a:cubicBezTo>
                    <a:cubicBezTo>
                      <a:pt x="1159" y="1521"/>
                      <a:pt x="376" y="1987"/>
                      <a:pt x="1" y="2755"/>
                    </a:cubicBezTo>
                    <a:cubicBezTo>
                      <a:pt x="231" y="2587"/>
                      <a:pt x="512" y="2521"/>
                      <a:pt x="777" y="2422"/>
                    </a:cubicBezTo>
                    <a:cubicBezTo>
                      <a:pt x="1399" y="2203"/>
                      <a:pt x="1921" y="1746"/>
                      <a:pt x="2265" y="1187"/>
                    </a:cubicBezTo>
                    <a:cubicBezTo>
                      <a:pt x="2490" y="818"/>
                      <a:pt x="2624" y="410"/>
                      <a:pt x="276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638750" y="6112138"/>
                <a:ext cx="3802" cy="5947"/>
              </a:xfrm>
              <a:custGeom>
                <a:avLst/>
                <a:gdLst/>
                <a:ahLst/>
                <a:cxnLst/>
                <a:rect l="l" t="t" r="r" b="b"/>
                <a:pathLst>
                  <a:path w="78" h="122" extrusionOk="0">
                    <a:moveTo>
                      <a:pt x="78" y="1"/>
                    </a:moveTo>
                    <a:lnTo>
                      <a:pt x="78" y="1"/>
                    </a:lnTo>
                    <a:cubicBezTo>
                      <a:pt x="53" y="29"/>
                      <a:pt x="28" y="57"/>
                      <a:pt x="5" y="88"/>
                    </a:cubicBezTo>
                    <a:cubicBezTo>
                      <a:pt x="3" y="98"/>
                      <a:pt x="1" y="110"/>
                      <a:pt x="0" y="122"/>
                    </a:cubicBezTo>
                    <a:cubicBezTo>
                      <a:pt x="25" y="79"/>
                      <a:pt x="50" y="40"/>
                      <a:pt x="7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569967" y="5950540"/>
                <a:ext cx="59033" cy="173054"/>
              </a:xfrm>
              <a:custGeom>
                <a:avLst/>
                <a:gdLst/>
                <a:ahLst/>
                <a:cxnLst/>
                <a:rect l="l" t="t" r="r" b="b"/>
                <a:pathLst>
                  <a:path w="1211"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52" y="2713"/>
                      <a:pt x="1105" y="2605"/>
                      <a:pt x="1055" y="2501"/>
                    </a:cubicBezTo>
                    <a:cubicBezTo>
                      <a:pt x="884" y="2150"/>
                      <a:pt x="658" y="1827"/>
                      <a:pt x="494" y="1473"/>
                    </a:cubicBezTo>
                    <a:cubicBezTo>
                      <a:pt x="301" y="1052"/>
                      <a:pt x="199" y="599"/>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4" name="Google Shape;3604;p52"/>
            <p:cNvGrpSpPr/>
            <p:nvPr/>
          </p:nvGrpSpPr>
          <p:grpSpPr>
            <a:xfrm>
              <a:off x="7087945" y="3990984"/>
              <a:ext cx="903518" cy="1283604"/>
              <a:chOff x="-661663" y="607570"/>
              <a:chExt cx="217658" cy="309205"/>
            </a:xfrm>
          </p:grpSpPr>
          <p:sp>
            <p:nvSpPr>
              <p:cNvPr id="3605" name="Google Shape;3605;p52"/>
              <p:cNvSpPr/>
              <p:nvPr/>
            </p:nvSpPr>
            <p:spPr>
              <a:xfrm>
                <a:off x="-518736" y="612933"/>
                <a:ext cx="11066" cy="8092"/>
              </a:xfrm>
              <a:custGeom>
                <a:avLst/>
                <a:gdLst/>
                <a:ahLst/>
                <a:cxnLst/>
                <a:rect l="l" t="t" r="r" b="b"/>
                <a:pathLst>
                  <a:path w="227" h="166" extrusionOk="0">
                    <a:moveTo>
                      <a:pt x="136" y="0"/>
                    </a:moveTo>
                    <a:cubicBezTo>
                      <a:pt x="134" y="0"/>
                      <a:pt x="132" y="0"/>
                      <a:pt x="131" y="0"/>
                    </a:cubicBezTo>
                    <a:cubicBezTo>
                      <a:pt x="53" y="6"/>
                      <a:pt x="1" y="159"/>
                      <a:pt x="105" y="163"/>
                    </a:cubicBezTo>
                    <a:cubicBezTo>
                      <a:pt x="110" y="163"/>
                      <a:pt x="115" y="164"/>
                      <a:pt x="120" y="165"/>
                    </a:cubicBezTo>
                    <a:cubicBezTo>
                      <a:pt x="152" y="155"/>
                      <a:pt x="180" y="148"/>
                      <a:pt x="201" y="123"/>
                    </a:cubicBezTo>
                    <a:cubicBezTo>
                      <a:pt x="227" y="74"/>
                      <a:pt x="194" y="0"/>
                      <a:pt x="13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547594" y="637014"/>
                <a:ext cx="10871" cy="10676"/>
              </a:xfrm>
              <a:custGeom>
                <a:avLst/>
                <a:gdLst/>
                <a:ahLst/>
                <a:cxnLst/>
                <a:rect l="l" t="t" r="r" b="b"/>
                <a:pathLst>
                  <a:path w="223" h="219" extrusionOk="0">
                    <a:moveTo>
                      <a:pt x="132" y="0"/>
                    </a:moveTo>
                    <a:cubicBezTo>
                      <a:pt x="98" y="0"/>
                      <a:pt x="61" y="17"/>
                      <a:pt x="42" y="43"/>
                    </a:cubicBezTo>
                    <a:cubicBezTo>
                      <a:pt x="0" y="125"/>
                      <a:pt x="70" y="215"/>
                      <a:pt x="156" y="218"/>
                    </a:cubicBezTo>
                    <a:cubicBezTo>
                      <a:pt x="190" y="170"/>
                      <a:pt x="223" y="85"/>
                      <a:pt x="195" y="29"/>
                    </a:cubicBezTo>
                    <a:cubicBezTo>
                      <a:pt x="180" y="9"/>
                      <a:pt x="156" y="0"/>
                      <a:pt x="13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92558" y="634723"/>
                <a:ext cx="4582" cy="7410"/>
              </a:xfrm>
              <a:custGeom>
                <a:avLst/>
                <a:gdLst/>
                <a:ahLst/>
                <a:cxnLst/>
                <a:rect l="l" t="t" r="r" b="b"/>
                <a:pathLst>
                  <a:path w="94" h="152" extrusionOk="0">
                    <a:moveTo>
                      <a:pt x="40" y="1"/>
                    </a:moveTo>
                    <a:cubicBezTo>
                      <a:pt x="36" y="1"/>
                      <a:pt x="31" y="2"/>
                      <a:pt x="26" y="5"/>
                    </a:cubicBezTo>
                    <a:cubicBezTo>
                      <a:pt x="0" y="36"/>
                      <a:pt x="7" y="79"/>
                      <a:pt x="9" y="117"/>
                    </a:cubicBezTo>
                    <a:cubicBezTo>
                      <a:pt x="9" y="119"/>
                      <a:pt x="10" y="121"/>
                      <a:pt x="10" y="124"/>
                    </a:cubicBezTo>
                    <a:cubicBezTo>
                      <a:pt x="22" y="134"/>
                      <a:pt x="36" y="146"/>
                      <a:pt x="52" y="151"/>
                    </a:cubicBezTo>
                    <a:cubicBezTo>
                      <a:pt x="54" y="151"/>
                      <a:pt x="56" y="151"/>
                      <a:pt x="58" y="152"/>
                    </a:cubicBezTo>
                    <a:cubicBezTo>
                      <a:pt x="82" y="127"/>
                      <a:pt x="94" y="86"/>
                      <a:pt x="87" y="54"/>
                    </a:cubicBezTo>
                    <a:cubicBezTo>
                      <a:pt x="83" y="31"/>
                      <a:pt x="64" y="1"/>
                      <a:pt x="4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575721" y="659389"/>
                <a:ext cx="9555" cy="7117"/>
              </a:xfrm>
              <a:custGeom>
                <a:avLst/>
                <a:gdLst/>
                <a:ahLst/>
                <a:cxnLst/>
                <a:rect l="l" t="t" r="r" b="b"/>
                <a:pathLst>
                  <a:path w="196" h="146" extrusionOk="0">
                    <a:moveTo>
                      <a:pt x="111" y="1"/>
                    </a:moveTo>
                    <a:cubicBezTo>
                      <a:pt x="109" y="1"/>
                      <a:pt x="106" y="1"/>
                      <a:pt x="104" y="1"/>
                    </a:cubicBezTo>
                    <a:cubicBezTo>
                      <a:pt x="79" y="2"/>
                      <a:pt x="59" y="25"/>
                      <a:pt x="36" y="25"/>
                    </a:cubicBezTo>
                    <a:cubicBezTo>
                      <a:pt x="31" y="25"/>
                      <a:pt x="26" y="23"/>
                      <a:pt x="21" y="21"/>
                    </a:cubicBezTo>
                    <a:lnTo>
                      <a:pt x="21" y="21"/>
                    </a:lnTo>
                    <a:cubicBezTo>
                      <a:pt x="1" y="78"/>
                      <a:pt x="49" y="146"/>
                      <a:pt x="109" y="146"/>
                    </a:cubicBezTo>
                    <a:cubicBezTo>
                      <a:pt x="194" y="141"/>
                      <a:pt x="196" y="1"/>
                      <a:pt x="11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500943" y="707113"/>
                <a:ext cx="6776" cy="5947"/>
              </a:xfrm>
              <a:custGeom>
                <a:avLst/>
                <a:gdLst/>
                <a:ahLst/>
                <a:cxnLst/>
                <a:rect l="l" t="t" r="r" b="b"/>
                <a:pathLst>
                  <a:path w="139" h="122" extrusionOk="0">
                    <a:moveTo>
                      <a:pt x="36" y="1"/>
                    </a:moveTo>
                    <a:lnTo>
                      <a:pt x="36" y="1"/>
                    </a:lnTo>
                    <a:cubicBezTo>
                      <a:pt x="0" y="36"/>
                      <a:pt x="0" y="115"/>
                      <a:pt x="61" y="122"/>
                    </a:cubicBezTo>
                    <a:cubicBezTo>
                      <a:pt x="62" y="122"/>
                      <a:pt x="63" y="122"/>
                      <a:pt x="63" y="122"/>
                    </a:cubicBezTo>
                    <a:cubicBezTo>
                      <a:pt x="113" y="122"/>
                      <a:pt x="138" y="55"/>
                      <a:pt x="110" y="17"/>
                    </a:cubicBezTo>
                    <a:cubicBezTo>
                      <a:pt x="101" y="5"/>
                      <a:pt x="89" y="3"/>
                      <a:pt x="75" y="3"/>
                    </a:cubicBezTo>
                    <a:cubicBezTo>
                      <a:pt x="69" y="3"/>
                      <a:pt x="62" y="4"/>
                      <a:pt x="56" y="4"/>
                    </a:cubicBezTo>
                    <a:cubicBezTo>
                      <a:pt x="49" y="4"/>
                      <a:pt x="42" y="3"/>
                      <a:pt x="3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641189" y="700142"/>
                <a:ext cx="186995" cy="208103"/>
              </a:xfrm>
              <a:custGeom>
                <a:avLst/>
                <a:gdLst/>
                <a:ahLst/>
                <a:cxnLst/>
                <a:rect l="l" t="t" r="r" b="b"/>
                <a:pathLst>
                  <a:path w="3836" h="4269" extrusionOk="0">
                    <a:moveTo>
                      <a:pt x="183" y="0"/>
                    </a:moveTo>
                    <a:cubicBezTo>
                      <a:pt x="128" y="0"/>
                      <a:pt x="73" y="3"/>
                      <a:pt x="20" y="19"/>
                    </a:cubicBezTo>
                    <a:cubicBezTo>
                      <a:pt x="13" y="22"/>
                      <a:pt x="2" y="27"/>
                      <a:pt x="0" y="37"/>
                    </a:cubicBezTo>
                    <a:cubicBezTo>
                      <a:pt x="5" y="82"/>
                      <a:pt x="13" y="127"/>
                      <a:pt x="21" y="172"/>
                    </a:cubicBezTo>
                    <a:cubicBezTo>
                      <a:pt x="103" y="585"/>
                      <a:pt x="335" y="963"/>
                      <a:pt x="642" y="1247"/>
                    </a:cubicBezTo>
                    <a:cubicBezTo>
                      <a:pt x="727" y="1323"/>
                      <a:pt x="833" y="1371"/>
                      <a:pt x="924" y="1436"/>
                    </a:cubicBezTo>
                    <a:cubicBezTo>
                      <a:pt x="961" y="1470"/>
                      <a:pt x="951" y="1537"/>
                      <a:pt x="905" y="1556"/>
                    </a:cubicBezTo>
                    <a:cubicBezTo>
                      <a:pt x="872" y="1570"/>
                      <a:pt x="823" y="1566"/>
                      <a:pt x="792" y="1569"/>
                    </a:cubicBezTo>
                    <a:cubicBezTo>
                      <a:pt x="701" y="1579"/>
                      <a:pt x="616" y="1579"/>
                      <a:pt x="531" y="1609"/>
                    </a:cubicBezTo>
                    <a:cubicBezTo>
                      <a:pt x="337" y="1689"/>
                      <a:pt x="222" y="1863"/>
                      <a:pt x="378" y="2046"/>
                    </a:cubicBezTo>
                    <a:cubicBezTo>
                      <a:pt x="611" y="2360"/>
                      <a:pt x="997" y="2495"/>
                      <a:pt x="1341" y="2648"/>
                    </a:cubicBezTo>
                    <a:cubicBezTo>
                      <a:pt x="1412" y="2665"/>
                      <a:pt x="1455" y="2741"/>
                      <a:pt x="1386" y="2791"/>
                    </a:cubicBezTo>
                    <a:cubicBezTo>
                      <a:pt x="1295" y="2836"/>
                      <a:pt x="1150" y="2912"/>
                      <a:pt x="1221" y="3033"/>
                    </a:cubicBezTo>
                    <a:cubicBezTo>
                      <a:pt x="1340" y="3221"/>
                      <a:pt x="1554" y="3276"/>
                      <a:pt x="1743" y="3362"/>
                    </a:cubicBezTo>
                    <a:cubicBezTo>
                      <a:pt x="1807" y="3397"/>
                      <a:pt x="1798" y="3482"/>
                      <a:pt x="1748" y="3524"/>
                    </a:cubicBezTo>
                    <a:cubicBezTo>
                      <a:pt x="1709" y="3569"/>
                      <a:pt x="1681" y="3628"/>
                      <a:pt x="1707" y="3687"/>
                    </a:cubicBezTo>
                    <a:cubicBezTo>
                      <a:pt x="1753" y="3808"/>
                      <a:pt x="1897" y="3914"/>
                      <a:pt x="2083" y="4002"/>
                    </a:cubicBezTo>
                    <a:cubicBezTo>
                      <a:pt x="2445" y="4170"/>
                      <a:pt x="2970" y="4268"/>
                      <a:pt x="3260" y="4268"/>
                    </a:cubicBezTo>
                    <a:cubicBezTo>
                      <a:pt x="3293" y="4268"/>
                      <a:pt x="3323" y="4267"/>
                      <a:pt x="3350" y="4264"/>
                    </a:cubicBezTo>
                    <a:cubicBezTo>
                      <a:pt x="3359" y="4263"/>
                      <a:pt x="3368" y="4263"/>
                      <a:pt x="3377" y="4261"/>
                    </a:cubicBezTo>
                    <a:cubicBezTo>
                      <a:pt x="3329" y="4175"/>
                      <a:pt x="3280" y="4089"/>
                      <a:pt x="3232" y="4002"/>
                    </a:cubicBezTo>
                    <a:cubicBezTo>
                      <a:pt x="3222" y="3983"/>
                      <a:pt x="3211" y="3964"/>
                      <a:pt x="3201" y="3944"/>
                    </a:cubicBezTo>
                    <a:cubicBezTo>
                      <a:pt x="3048" y="3672"/>
                      <a:pt x="2895" y="3401"/>
                      <a:pt x="2736" y="3133"/>
                    </a:cubicBezTo>
                    <a:cubicBezTo>
                      <a:pt x="2454" y="3088"/>
                      <a:pt x="2172" y="3010"/>
                      <a:pt x="1888" y="2979"/>
                    </a:cubicBezTo>
                    <a:cubicBezTo>
                      <a:pt x="1809" y="2969"/>
                      <a:pt x="1729" y="2964"/>
                      <a:pt x="1650" y="2964"/>
                    </a:cubicBezTo>
                    <a:cubicBezTo>
                      <a:pt x="1602" y="2964"/>
                      <a:pt x="1554" y="2966"/>
                      <a:pt x="1505" y="2970"/>
                    </a:cubicBezTo>
                    <a:cubicBezTo>
                      <a:pt x="1504" y="2971"/>
                      <a:pt x="1502" y="2971"/>
                      <a:pt x="1500" y="2971"/>
                    </a:cubicBezTo>
                    <a:cubicBezTo>
                      <a:pt x="1494" y="2971"/>
                      <a:pt x="1488" y="2967"/>
                      <a:pt x="1487" y="2961"/>
                    </a:cubicBezTo>
                    <a:cubicBezTo>
                      <a:pt x="1486" y="2953"/>
                      <a:pt x="1492" y="2947"/>
                      <a:pt x="1500" y="2946"/>
                    </a:cubicBezTo>
                    <a:cubicBezTo>
                      <a:pt x="1517" y="2945"/>
                      <a:pt x="1534" y="2940"/>
                      <a:pt x="1550" y="2937"/>
                    </a:cubicBezTo>
                    <a:cubicBezTo>
                      <a:pt x="1667" y="2919"/>
                      <a:pt x="1786" y="2911"/>
                      <a:pt x="1904" y="2911"/>
                    </a:cubicBezTo>
                    <a:cubicBezTo>
                      <a:pt x="1909" y="2911"/>
                      <a:pt x="1914" y="2911"/>
                      <a:pt x="1919" y="2911"/>
                    </a:cubicBezTo>
                    <a:cubicBezTo>
                      <a:pt x="2095" y="2911"/>
                      <a:pt x="2270" y="2930"/>
                      <a:pt x="2443" y="2959"/>
                    </a:cubicBezTo>
                    <a:cubicBezTo>
                      <a:pt x="2516" y="2970"/>
                      <a:pt x="2588" y="2985"/>
                      <a:pt x="2660" y="3004"/>
                    </a:cubicBezTo>
                    <a:cubicBezTo>
                      <a:pt x="2455" y="2665"/>
                      <a:pt x="2241" y="2332"/>
                      <a:pt x="2009" y="2012"/>
                    </a:cubicBezTo>
                    <a:cubicBezTo>
                      <a:pt x="1762" y="1975"/>
                      <a:pt x="1517" y="1910"/>
                      <a:pt x="1268" y="1882"/>
                    </a:cubicBezTo>
                    <a:cubicBezTo>
                      <a:pt x="1160" y="1872"/>
                      <a:pt x="1052" y="1862"/>
                      <a:pt x="943" y="1857"/>
                    </a:cubicBezTo>
                    <a:cubicBezTo>
                      <a:pt x="872" y="1852"/>
                      <a:pt x="800" y="1850"/>
                      <a:pt x="727" y="1850"/>
                    </a:cubicBezTo>
                    <a:cubicBezTo>
                      <a:pt x="713" y="1850"/>
                      <a:pt x="698" y="1850"/>
                      <a:pt x="684" y="1851"/>
                    </a:cubicBezTo>
                    <a:cubicBezTo>
                      <a:pt x="682" y="1851"/>
                      <a:pt x="680" y="1851"/>
                      <a:pt x="679" y="1851"/>
                    </a:cubicBezTo>
                    <a:cubicBezTo>
                      <a:pt x="663" y="1851"/>
                      <a:pt x="657" y="1825"/>
                      <a:pt x="679" y="1822"/>
                    </a:cubicBezTo>
                    <a:cubicBezTo>
                      <a:pt x="769" y="1821"/>
                      <a:pt x="859" y="1818"/>
                      <a:pt x="951" y="1815"/>
                    </a:cubicBezTo>
                    <a:cubicBezTo>
                      <a:pt x="1014" y="1813"/>
                      <a:pt x="1077" y="1812"/>
                      <a:pt x="1141" y="1812"/>
                    </a:cubicBezTo>
                    <a:cubicBezTo>
                      <a:pt x="1231" y="1812"/>
                      <a:pt x="1322" y="1814"/>
                      <a:pt x="1412" y="1821"/>
                    </a:cubicBezTo>
                    <a:cubicBezTo>
                      <a:pt x="1580" y="1834"/>
                      <a:pt x="1750" y="1852"/>
                      <a:pt x="1916" y="1886"/>
                    </a:cubicBezTo>
                    <a:cubicBezTo>
                      <a:pt x="1907" y="1873"/>
                      <a:pt x="1896" y="1860"/>
                      <a:pt x="1887" y="1846"/>
                    </a:cubicBezTo>
                    <a:cubicBezTo>
                      <a:pt x="1434" y="1280"/>
                      <a:pt x="903" y="792"/>
                      <a:pt x="355" y="320"/>
                    </a:cubicBezTo>
                    <a:cubicBezTo>
                      <a:pt x="288" y="264"/>
                      <a:pt x="225" y="200"/>
                      <a:pt x="156" y="149"/>
                    </a:cubicBezTo>
                    <a:cubicBezTo>
                      <a:pt x="147" y="144"/>
                      <a:pt x="145" y="132"/>
                      <a:pt x="150" y="125"/>
                    </a:cubicBezTo>
                    <a:cubicBezTo>
                      <a:pt x="155" y="120"/>
                      <a:pt x="159" y="118"/>
                      <a:pt x="163" y="118"/>
                    </a:cubicBezTo>
                    <a:cubicBezTo>
                      <a:pt x="172" y="118"/>
                      <a:pt x="179" y="127"/>
                      <a:pt x="187" y="132"/>
                    </a:cubicBezTo>
                    <a:cubicBezTo>
                      <a:pt x="534" y="355"/>
                      <a:pt x="843" y="632"/>
                      <a:pt x="1155" y="900"/>
                    </a:cubicBezTo>
                    <a:cubicBezTo>
                      <a:pt x="1487" y="1197"/>
                      <a:pt x="1792" y="1525"/>
                      <a:pt x="2069" y="1874"/>
                    </a:cubicBezTo>
                    <a:cubicBezTo>
                      <a:pt x="2003" y="1508"/>
                      <a:pt x="2047" y="1126"/>
                      <a:pt x="2000" y="757"/>
                    </a:cubicBezTo>
                    <a:cubicBezTo>
                      <a:pt x="1993" y="739"/>
                      <a:pt x="2006" y="729"/>
                      <a:pt x="2019" y="729"/>
                    </a:cubicBezTo>
                    <a:cubicBezTo>
                      <a:pt x="2031" y="729"/>
                      <a:pt x="2043" y="738"/>
                      <a:pt x="2038" y="756"/>
                    </a:cubicBezTo>
                    <a:cubicBezTo>
                      <a:pt x="2071" y="1084"/>
                      <a:pt x="2120" y="1409"/>
                      <a:pt x="2165" y="1735"/>
                    </a:cubicBezTo>
                    <a:cubicBezTo>
                      <a:pt x="2165" y="1790"/>
                      <a:pt x="2213" y="1957"/>
                      <a:pt x="2183" y="2019"/>
                    </a:cubicBezTo>
                    <a:cubicBezTo>
                      <a:pt x="2358" y="2250"/>
                      <a:pt x="2522" y="2489"/>
                      <a:pt x="2675" y="2736"/>
                    </a:cubicBezTo>
                    <a:cubicBezTo>
                      <a:pt x="2917" y="3123"/>
                      <a:pt x="3167" y="3512"/>
                      <a:pt x="3357" y="3927"/>
                    </a:cubicBezTo>
                    <a:cubicBezTo>
                      <a:pt x="3369" y="3952"/>
                      <a:pt x="3379" y="3977"/>
                      <a:pt x="3391" y="4002"/>
                    </a:cubicBezTo>
                    <a:cubicBezTo>
                      <a:pt x="3430" y="4089"/>
                      <a:pt x="3464" y="4177"/>
                      <a:pt x="3497" y="4267"/>
                    </a:cubicBezTo>
                    <a:cubicBezTo>
                      <a:pt x="3546" y="4180"/>
                      <a:pt x="3593" y="4092"/>
                      <a:pt x="3635" y="4002"/>
                    </a:cubicBezTo>
                    <a:cubicBezTo>
                      <a:pt x="3699" y="3869"/>
                      <a:pt x="3753" y="3732"/>
                      <a:pt x="3788" y="3590"/>
                    </a:cubicBezTo>
                    <a:cubicBezTo>
                      <a:pt x="3812" y="3492"/>
                      <a:pt x="3828" y="3392"/>
                      <a:pt x="3832" y="3290"/>
                    </a:cubicBezTo>
                    <a:cubicBezTo>
                      <a:pt x="3836" y="3195"/>
                      <a:pt x="3835" y="2861"/>
                      <a:pt x="3698" y="2861"/>
                    </a:cubicBezTo>
                    <a:cubicBezTo>
                      <a:pt x="3692" y="2861"/>
                      <a:pt x="3685" y="2862"/>
                      <a:pt x="3678" y="2863"/>
                    </a:cubicBezTo>
                    <a:cubicBezTo>
                      <a:pt x="3617" y="2876"/>
                      <a:pt x="3555" y="2947"/>
                      <a:pt x="3492" y="2947"/>
                    </a:cubicBezTo>
                    <a:cubicBezTo>
                      <a:pt x="3474" y="2947"/>
                      <a:pt x="3455" y="2941"/>
                      <a:pt x="3437" y="2925"/>
                    </a:cubicBezTo>
                    <a:cubicBezTo>
                      <a:pt x="3405" y="2896"/>
                      <a:pt x="3404" y="2849"/>
                      <a:pt x="3402" y="2808"/>
                    </a:cubicBezTo>
                    <a:cubicBezTo>
                      <a:pt x="3397" y="2734"/>
                      <a:pt x="3395" y="2657"/>
                      <a:pt x="3393" y="2583"/>
                    </a:cubicBezTo>
                    <a:cubicBezTo>
                      <a:pt x="3381" y="2360"/>
                      <a:pt x="3354" y="2139"/>
                      <a:pt x="3310" y="1922"/>
                    </a:cubicBezTo>
                    <a:cubicBezTo>
                      <a:pt x="3262" y="1705"/>
                      <a:pt x="3127" y="1321"/>
                      <a:pt x="2931" y="1321"/>
                    </a:cubicBezTo>
                    <a:cubicBezTo>
                      <a:pt x="2863" y="1321"/>
                      <a:pt x="2787" y="1367"/>
                      <a:pt x="2705" y="1483"/>
                    </a:cubicBezTo>
                    <a:cubicBezTo>
                      <a:pt x="2682" y="1515"/>
                      <a:pt x="2648" y="1547"/>
                      <a:pt x="2609" y="1547"/>
                    </a:cubicBezTo>
                    <a:cubicBezTo>
                      <a:pt x="2598" y="1547"/>
                      <a:pt x="2587" y="1544"/>
                      <a:pt x="2576" y="1539"/>
                    </a:cubicBezTo>
                    <a:cubicBezTo>
                      <a:pt x="2536" y="1518"/>
                      <a:pt x="2521" y="1472"/>
                      <a:pt x="2504" y="1435"/>
                    </a:cubicBezTo>
                    <a:cubicBezTo>
                      <a:pt x="2473" y="1362"/>
                      <a:pt x="2447" y="1288"/>
                      <a:pt x="2424" y="1224"/>
                    </a:cubicBezTo>
                    <a:cubicBezTo>
                      <a:pt x="2358" y="1045"/>
                      <a:pt x="2286" y="860"/>
                      <a:pt x="2200" y="693"/>
                    </a:cubicBezTo>
                    <a:cubicBezTo>
                      <a:pt x="2110" y="502"/>
                      <a:pt x="1996" y="390"/>
                      <a:pt x="1909" y="390"/>
                    </a:cubicBezTo>
                    <a:cubicBezTo>
                      <a:pt x="1822" y="390"/>
                      <a:pt x="1762" y="500"/>
                      <a:pt x="1775" y="752"/>
                    </a:cubicBezTo>
                    <a:cubicBezTo>
                      <a:pt x="1778" y="780"/>
                      <a:pt x="1784" y="809"/>
                      <a:pt x="1784" y="838"/>
                    </a:cubicBezTo>
                    <a:cubicBezTo>
                      <a:pt x="1785" y="877"/>
                      <a:pt x="1752" y="907"/>
                      <a:pt x="1716" y="907"/>
                    </a:cubicBezTo>
                    <a:cubicBezTo>
                      <a:pt x="1707" y="907"/>
                      <a:pt x="1698" y="905"/>
                      <a:pt x="1689" y="901"/>
                    </a:cubicBezTo>
                    <a:cubicBezTo>
                      <a:pt x="1633" y="867"/>
                      <a:pt x="1594" y="813"/>
                      <a:pt x="1547" y="767"/>
                    </a:cubicBezTo>
                    <a:cubicBezTo>
                      <a:pt x="1377" y="584"/>
                      <a:pt x="1209" y="395"/>
                      <a:pt x="1001" y="253"/>
                    </a:cubicBezTo>
                    <a:cubicBezTo>
                      <a:pt x="770" y="102"/>
                      <a:pt x="504" y="17"/>
                      <a:pt x="230" y="1"/>
                    </a:cubicBezTo>
                    <a:cubicBezTo>
                      <a:pt x="214" y="1"/>
                      <a:pt x="199" y="0"/>
                      <a:pt x="1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602143" y="663581"/>
                <a:ext cx="8336" cy="5606"/>
              </a:xfrm>
              <a:custGeom>
                <a:avLst/>
                <a:gdLst/>
                <a:ahLst/>
                <a:cxnLst/>
                <a:rect l="l" t="t" r="r" b="b"/>
                <a:pathLst>
                  <a:path w="171" h="115" extrusionOk="0">
                    <a:moveTo>
                      <a:pt x="96" y="1"/>
                    </a:moveTo>
                    <a:cubicBezTo>
                      <a:pt x="74" y="1"/>
                      <a:pt x="55" y="14"/>
                      <a:pt x="33" y="20"/>
                    </a:cubicBezTo>
                    <a:cubicBezTo>
                      <a:pt x="1" y="55"/>
                      <a:pt x="20" y="114"/>
                      <a:pt x="67" y="114"/>
                    </a:cubicBezTo>
                    <a:cubicBezTo>
                      <a:pt x="70" y="114"/>
                      <a:pt x="74" y="114"/>
                      <a:pt x="77" y="113"/>
                    </a:cubicBezTo>
                    <a:cubicBezTo>
                      <a:pt x="79" y="113"/>
                      <a:pt x="80" y="114"/>
                      <a:pt x="82" y="114"/>
                    </a:cubicBezTo>
                    <a:cubicBezTo>
                      <a:pt x="135" y="114"/>
                      <a:pt x="170" y="40"/>
                      <a:pt x="122" y="7"/>
                    </a:cubicBezTo>
                    <a:cubicBezTo>
                      <a:pt x="113" y="3"/>
                      <a:pt x="104" y="1"/>
                      <a:pt x="9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652645" y="815186"/>
                <a:ext cx="95886" cy="92084"/>
              </a:xfrm>
              <a:custGeom>
                <a:avLst/>
                <a:gdLst/>
                <a:ahLst/>
                <a:cxnLst/>
                <a:rect l="l" t="t" r="r" b="b"/>
                <a:pathLst>
                  <a:path w="1967" h="1889" extrusionOk="0">
                    <a:moveTo>
                      <a:pt x="115" y="1"/>
                    </a:moveTo>
                    <a:cubicBezTo>
                      <a:pt x="111" y="1"/>
                      <a:pt x="107" y="1"/>
                      <a:pt x="104" y="1"/>
                    </a:cubicBezTo>
                    <a:cubicBezTo>
                      <a:pt x="586" y="233"/>
                      <a:pt x="380" y="634"/>
                      <a:pt x="817" y="774"/>
                    </a:cubicBezTo>
                    <a:cubicBezTo>
                      <a:pt x="953" y="815"/>
                      <a:pt x="1094" y="838"/>
                      <a:pt x="1219" y="910"/>
                    </a:cubicBezTo>
                    <a:cubicBezTo>
                      <a:pt x="1476" y="1041"/>
                      <a:pt x="1529" y="1357"/>
                      <a:pt x="1485" y="1619"/>
                    </a:cubicBezTo>
                    <a:cubicBezTo>
                      <a:pt x="1484" y="1626"/>
                      <a:pt x="1484" y="1633"/>
                      <a:pt x="1483" y="1642"/>
                    </a:cubicBezTo>
                    <a:cubicBezTo>
                      <a:pt x="1481" y="1682"/>
                      <a:pt x="1471" y="1727"/>
                      <a:pt x="1429" y="1727"/>
                    </a:cubicBezTo>
                    <a:cubicBezTo>
                      <a:pt x="1425" y="1727"/>
                      <a:pt x="1421" y="1727"/>
                      <a:pt x="1416" y="1726"/>
                    </a:cubicBezTo>
                    <a:cubicBezTo>
                      <a:pt x="1390" y="1718"/>
                      <a:pt x="1375" y="1692"/>
                      <a:pt x="1362" y="1671"/>
                    </a:cubicBezTo>
                    <a:cubicBezTo>
                      <a:pt x="1357" y="1662"/>
                      <a:pt x="1351" y="1652"/>
                      <a:pt x="1345" y="1642"/>
                    </a:cubicBezTo>
                    <a:cubicBezTo>
                      <a:pt x="1325" y="1608"/>
                      <a:pt x="1307" y="1574"/>
                      <a:pt x="1284" y="1543"/>
                    </a:cubicBezTo>
                    <a:cubicBezTo>
                      <a:pt x="1174" y="1391"/>
                      <a:pt x="1049" y="1383"/>
                      <a:pt x="911" y="1383"/>
                    </a:cubicBezTo>
                    <a:cubicBezTo>
                      <a:pt x="895" y="1383"/>
                      <a:pt x="879" y="1383"/>
                      <a:pt x="863" y="1383"/>
                    </a:cubicBezTo>
                    <a:cubicBezTo>
                      <a:pt x="705" y="1383"/>
                      <a:pt x="530" y="1374"/>
                      <a:pt x="343" y="1158"/>
                    </a:cubicBezTo>
                    <a:cubicBezTo>
                      <a:pt x="252" y="1043"/>
                      <a:pt x="153" y="925"/>
                      <a:pt x="1" y="893"/>
                    </a:cubicBezTo>
                    <a:lnTo>
                      <a:pt x="1" y="893"/>
                    </a:lnTo>
                    <a:cubicBezTo>
                      <a:pt x="103" y="996"/>
                      <a:pt x="122" y="1141"/>
                      <a:pt x="172" y="1269"/>
                    </a:cubicBezTo>
                    <a:cubicBezTo>
                      <a:pt x="331" y="1554"/>
                      <a:pt x="712" y="1384"/>
                      <a:pt x="953" y="1525"/>
                    </a:cubicBezTo>
                    <a:cubicBezTo>
                      <a:pt x="1007" y="1558"/>
                      <a:pt x="1048" y="1599"/>
                      <a:pt x="1085" y="1643"/>
                    </a:cubicBezTo>
                    <a:cubicBezTo>
                      <a:pt x="1184" y="1759"/>
                      <a:pt x="1248" y="1889"/>
                      <a:pt x="1455" y="1889"/>
                    </a:cubicBezTo>
                    <a:cubicBezTo>
                      <a:pt x="1457" y="1889"/>
                      <a:pt x="1459" y="1889"/>
                      <a:pt x="1462" y="1888"/>
                    </a:cubicBezTo>
                    <a:cubicBezTo>
                      <a:pt x="1470" y="1889"/>
                      <a:pt x="1477" y="1889"/>
                      <a:pt x="1485" y="1889"/>
                    </a:cubicBezTo>
                    <a:cubicBezTo>
                      <a:pt x="1638" y="1889"/>
                      <a:pt x="1801" y="1839"/>
                      <a:pt x="1900" y="1716"/>
                    </a:cubicBezTo>
                    <a:cubicBezTo>
                      <a:pt x="1918" y="1693"/>
                      <a:pt x="1929" y="1667"/>
                      <a:pt x="1942" y="1642"/>
                    </a:cubicBezTo>
                    <a:cubicBezTo>
                      <a:pt x="1950" y="1628"/>
                      <a:pt x="1958" y="1614"/>
                      <a:pt x="1966" y="1602"/>
                    </a:cubicBezTo>
                    <a:cubicBezTo>
                      <a:pt x="1821" y="1463"/>
                      <a:pt x="1736" y="1249"/>
                      <a:pt x="1876" y="1079"/>
                    </a:cubicBezTo>
                    <a:cubicBezTo>
                      <a:pt x="1684" y="982"/>
                      <a:pt x="1449" y="912"/>
                      <a:pt x="1332" y="718"/>
                    </a:cubicBezTo>
                    <a:cubicBezTo>
                      <a:pt x="1329" y="713"/>
                      <a:pt x="1326" y="708"/>
                      <a:pt x="1323" y="703"/>
                    </a:cubicBezTo>
                    <a:cubicBezTo>
                      <a:pt x="1276" y="686"/>
                      <a:pt x="1224" y="689"/>
                      <a:pt x="1173" y="683"/>
                    </a:cubicBezTo>
                    <a:cubicBezTo>
                      <a:pt x="1077" y="670"/>
                      <a:pt x="984" y="644"/>
                      <a:pt x="905" y="588"/>
                    </a:cubicBezTo>
                    <a:cubicBezTo>
                      <a:pt x="779" y="507"/>
                      <a:pt x="708" y="375"/>
                      <a:pt x="628" y="253"/>
                    </a:cubicBezTo>
                    <a:cubicBezTo>
                      <a:pt x="516" y="86"/>
                      <a:pt x="311" y="1"/>
                      <a:pt x="1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661663" y="607570"/>
                <a:ext cx="217658" cy="309205"/>
              </a:xfrm>
              <a:custGeom>
                <a:avLst/>
                <a:gdLst/>
                <a:ahLst/>
                <a:cxnLst/>
                <a:rect l="l" t="t" r="r" b="b"/>
                <a:pathLst>
                  <a:path w="4465" h="6343" extrusionOk="0">
                    <a:moveTo>
                      <a:pt x="3068" y="110"/>
                    </a:moveTo>
                    <a:cubicBezTo>
                      <a:pt x="3126" y="110"/>
                      <a:pt x="3159" y="184"/>
                      <a:pt x="3133" y="233"/>
                    </a:cubicBezTo>
                    <a:cubicBezTo>
                      <a:pt x="3112" y="258"/>
                      <a:pt x="3084" y="265"/>
                      <a:pt x="3052" y="275"/>
                    </a:cubicBezTo>
                    <a:cubicBezTo>
                      <a:pt x="3047" y="274"/>
                      <a:pt x="3042" y="274"/>
                      <a:pt x="3037" y="273"/>
                    </a:cubicBezTo>
                    <a:cubicBezTo>
                      <a:pt x="2933" y="269"/>
                      <a:pt x="2985" y="116"/>
                      <a:pt x="3063" y="110"/>
                    </a:cubicBezTo>
                    <a:cubicBezTo>
                      <a:pt x="3064" y="110"/>
                      <a:pt x="3066" y="110"/>
                      <a:pt x="3068" y="110"/>
                    </a:cubicBezTo>
                    <a:close/>
                    <a:moveTo>
                      <a:pt x="3509" y="558"/>
                    </a:moveTo>
                    <a:cubicBezTo>
                      <a:pt x="3533" y="558"/>
                      <a:pt x="3552" y="588"/>
                      <a:pt x="3556" y="611"/>
                    </a:cubicBezTo>
                    <a:cubicBezTo>
                      <a:pt x="3563" y="643"/>
                      <a:pt x="3551" y="684"/>
                      <a:pt x="3527" y="709"/>
                    </a:cubicBezTo>
                    <a:cubicBezTo>
                      <a:pt x="3525" y="708"/>
                      <a:pt x="3523" y="708"/>
                      <a:pt x="3521" y="708"/>
                    </a:cubicBezTo>
                    <a:cubicBezTo>
                      <a:pt x="3505" y="703"/>
                      <a:pt x="3491" y="691"/>
                      <a:pt x="3479" y="681"/>
                    </a:cubicBezTo>
                    <a:cubicBezTo>
                      <a:pt x="3479" y="678"/>
                      <a:pt x="3479" y="676"/>
                      <a:pt x="3478" y="674"/>
                    </a:cubicBezTo>
                    <a:cubicBezTo>
                      <a:pt x="3476" y="636"/>
                      <a:pt x="3469" y="593"/>
                      <a:pt x="3495" y="562"/>
                    </a:cubicBezTo>
                    <a:cubicBezTo>
                      <a:pt x="3500" y="559"/>
                      <a:pt x="3505" y="558"/>
                      <a:pt x="3509" y="558"/>
                    </a:cubicBezTo>
                    <a:close/>
                    <a:moveTo>
                      <a:pt x="2472" y="604"/>
                    </a:moveTo>
                    <a:cubicBezTo>
                      <a:pt x="2496" y="604"/>
                      <a:pt x="2520" y="613"/>
                      <a:pt x="2535" y="633"/>
                    </a:cubicBezTo>
                    <a:cubicBezTo>
                      <a:pt x="2563" y="689"/>
                      <a:pt x="2530" y="774"/>
                      <a:pt x="2496" y="822"/>
                    </a:cubicBezTo>
                    <a:cubicBezTo>
                      <a:pt x="2410" y="819"/>
                      <a:pt x="2340" y="729"/>
                      <a:pt x="2382" y="647"/>
                    </a:cubicBezTo>
                    <a:cubicBezTo>
                      <a:pt x="2401" y="621"/>
                      <a:pt x="2438" y="604"/>
                      <a:pt x="2472" y="604"/>
                    </a:cubicBezTo>
                    <a:close/>
                    <a:moveTo>
                      <a:pt x="1874" y="1064"/>
                    </a:moveTo>
                    <a:cubicBezTo>
                      <a:pt x="1959" y="1064"/>
                      <a:pt x="1957" y="1204"/>
                      <a:pt x="1872" y="1209"/>
                    </a:cubicBezTo>
                    <a:cubicBezTo>
                      <a:pt x="1813" y="1209"/>
                      <a:pt x="1764" y="1139"/>
                      <a:pt x="1784" y="1084"/>
                    </a:cubicBezTo>
                    <a:lnTo>
                      <a:pt x="1784" y="1084"/>
                    </a:lnTo>
                    <a:cubicBezTo>
                      <a:pt x="1789" y="1086"/>
                      <a:pt x="1794" y="1088"/>
                      <a:pt x="1799" y="1088"/>
                    </a:cubicBezTo>
                    <a:cubicBezTo>
                      <a:pt x="1822" y="1088"/>
                      <a:pt x="1842" y="1065"/>
                      <a:pt x="1867" y="1064"/>
                    </a:cubicBezTo>
                    <a:cubicBezTo>
                      <a:pt x="1869" y="1064"/>
                      <a:pt x="1872" y="1064"/>
                      <a:pt x="1874" y="1064"/>
                    </a:cubicBezTo>
                    <a:close/>
                    <a:moveTo>
                      <a:pt x="1317" y="1150"/>
                    </a:moveTo>
                    <a:cubicBezTo>
                      <a:pt x="1325" y="1150"/>
                      <a:pt x="1334" y="1152"/>
                      <a:pt x="1343" y="1156"/>
                    </a:cubicBezTo>
                    <a:cubicBezTo>
                      <a:pt x="1391" y="1189"/>
                      <a:pt x="1356" y="1263"/>
                      <a:pt x="1303" y="1263"/>
                    </a:cubicBezTo>
                    <a:cubicBezTo>
                      <a:pt x="1301" y="1263"/>
                      <a:pt x="1300" y="1262"/>
                      <a:pt x="1298" y="1262"/>
                    </a:cubicBezTo>
                    <a:cubicBezTo>
                      <a:pt x="1295" y="1263"/>
                      <a:pt x="1291" y="1263"/>
                      <a:pt x="1288" y="1263"/>
                    </a:cubicBezTo>
                    <a:cubicBezTo>
                      <a:pt x="1241" y="1263"/>
                      <a:pt x="1222" y="1204"/>
                      <a:pt x="1254" y="1169"/>
                    </a:cubicBezTo>
                    <a:cubicBezTo>
                      <a:pt x="1276" y="1163"/>
                      <a:pt x="1295" y="1150"/>
                      <a:pt x="1317" y="1150"/>
                    </a:cubicBezTo>
                    <a:close/>
                    <a:moveTo>
                      <a:pt x="3333" y="2043"/>
                    </a:moveTo>
                    <a:lnTo>
                      <a:pt x="3333" y="2043"/>
                    </a:lnTo>
                    <a:cubicBezTo>
                      <a:pt x="3339" y="2045"/>
                      <a:pt x="3345" y="2045"/>
                      <a:pt x="3352" y="2045"/>
                    </a:cubicBezTo>
                    <a:cubicBezTo>
                      <a:pt x="3358" y="2045"/>
                      <a:pt x="3364" y="2045"/>
                      <a:pt x="3371" y="2045"/>
                    </a:cubicBezTo>
                    <a:cubicBezTo>
                      <a:pt x="3385" y="2045"/>
                      <a:pt x="3398" y="2047"/>
                      <a:pt x="3407" y="2059"/>
                    </a:cubicBezTo>
                    <a:cubicBezTo>
                      <a:pt x="3435" y="2097"/>
                      <a:pt x="3410" y="2164"/>
                      <a:pt x="3360" y="2164"/>
                    </a:cubicBezTo>
                    <a:cubicBezTo>
                      <a:pt x="3360" y="2164"/>
                      <a:pt x="3359" y="2164"/>
                      <a:pt x="3358" y="2164"/>
                    </a:cubicBezTo>
                    <a:cubicBezTo>
                      <a:pt x="3297" y="2157"/>
                      <a:pt x="3297" y="2078"/>
                      <a:pt x="3333" y="2043"/>
                    </a:cubicBezTo>
                    <a:close/>
                    <a:moveTo>
                      <a:pt x="301" y="4260"/>
                    </a:moveTo>
                    <a:cubicBezTo>
                      <a:pt x="496" y="4260"/>
                      <a:pt x="701" y="4345"/>
                      <a:pt x="813" y="4512"/>
                    </a:cubicBezTo>
                    <a:cubicBezTo>
                      <a:pt x="893" y="4633"/>
                      <a:pt x="964" y="4766"/>
                      <a:pt x="1090" y="4847"/>
                    </a:cubicBezTo>
                    <a:cubicBezTo>
                      <a:pt x="1169" y="4902"/>
                      <a:pt x="1263" y="4929"/>
                      <a:pt x="1359" y="4942"/>
                    </a:cubicBezTo>
                    <a:cubicBezTo>
                      <a:pt x="1409" y="4948"/>
                      <a:pt x="1461" y="4945"/>
                      <a:pt x="1509" y="4962"/>
                    </a:cubicBezTo>
                    <a:cubicBezTo>
                      <a:pt x="1511" y="4967"/>
                      <a:pt x="1515" y="4972"/>
                      <a:pt x="1517" y="4977"/>
                    </a:cubicBezTo>
                    <a:cubicBezTo>
                      <a:pt x="1634" y="5171"/>
                      <a:pt x="1869" y="5241"/>
                      <a:pt x="2061" y="5338"/>
                    </a:cubicBezTo>
                    <a:cubicBezTo>
                      <a:pt x="1921" y="5508"/>
                      <a:pt x="2006" y="5722"/>
                      <a:pt x="2151" y="5861"/>
                    </a:cubicBezTo>
                    <a:cubicBezTo>
                      <a:pt x="2143" y="5873"/>
                      <a:pt x="2135" y="5887"/>
                      <a:pt x="2127" y="5901"/>
                    </a:cubicBezTo>
                    <a:cubicBezTo>
                      <a:pt x="2114" y="5926"/>
                      <a:pt x="2103" y="5952"/>
                      <a:pt x="2085" y="5975"/>
                    </a:cubicBezTo>
                    <a:cubicBezTo>
                      <a:pt x="1986" y="6098"/>
                      <a:pt x="1823" y="6148"/>
                      <a:pt x="1670" y="6148"/>
                    </a:cubicBezTo>
                    <a:cubicBezTo>
                      <a:pt x="1662" y="6148"/>
                      <a:pt x="1655" y="6148"/>
                      <a:pt x="1647" y="6147"/>
                    </a:cubicBezTo>
                    <a:cubicBezTo>
                      <a:pt x="1644" y="6148"/>
                      <a:pt x="1642" y="6148"/>
                      <a:pt x="1640" y="6148"/>
                    </a:cubicBezTo>
                    <a:cubicBezTo>
                      <a:pt x="1433" y="6148"/>
                      <a:pt x="1369" y="6018"/>
                      <a:pt x="1270" y="5901"/>
                    </a:cubicBezTo>
                    <a:cubicBezTo>
                      <a:pt x="1233" y="5858"/>
                      <a:pt x="1192" y="5817"/>
                      <a:pt x="1138" y="5784"/>
                    </a:cubicBezTo>
                    <a:cubicBezTo>
                      <a:pt x="897" y="5643"/>
                      <a:pt x="516" y="5813"/>
                      <a:pt x="357" y="5528"/>
                    </a:cubicBezTo>
                    <a:cubicBezTo>
                      <a:pt x="307" y="5400"/>
                      <a:pt x="288" y="5255"/>
                      <a:pt x="186" y="5152"/>
                    </a:cubicBezTo>
                    <a:lnTo>
                      <a:pt x="186" y="5152"/>
                    </a:lnTo>
                    <a:cubicBezTo>
                      <a:pt x="338" y="5184"/>
                      <a:pt x="437" y="5301"/>
                      <a:pt x="528" y="5416"/>
                    </a:cubicBezTo>
                    <a:cubicBezTo>
                      <a:pt x="715" y="5632"/>
                      <a:pt x="890" y="5642"/>
                      <a:pt x="1048" y="5642"/>
                    </a:cubicBezTo>
                    <a:cubicBezTo>
                      <a:pt x="1065" y="5642"/>
                      <a:pt x="1081" y="5642"/>
                      <a:pt x="1097" y="5642"/>
                    </a:cubicBezTo>
                    <a:cubicBezTo>
                      <a:pt x="1234" y="5642"/>
                      <a:pt x="1359" y="5650"/>
                      <a:pt x="1469" y="5801"/>
                    </a:cubicBezTo>
                    <a:cubicBezTo>
                      <a:pt x="1492" y="5833"/>
                      <a:pt x="1510" y="5867"/>
                      <a:pt x="1530" y="5901"/>
                    </a:cubicBezTo>
                    <a:cubicBezTo>
                      <a:pt x="1536" y="5911"/>
                      <a:pt x="1542" y="5921"/>
                      <a:pt x="1547" y="5930"/>
                    </a:cubicBezTo>
                    <a:cubicBezTo>
                      <a:pt x="1560" y="5952"/>
                      <a:pt x="1575" y="5977"/>
                      <a:pt x="1601" y="5985"/>
                    </a:cubicBezTo>
                    <a:cubicBezTo>
                      <a:pt x="1606" y="5986"/>
                      <a:pt x="1610" y="5986"/>
                      <a:pt x="1614" y="5986"/>
                    </a:cubicBezTo>
                    <a:cubicBezTo>
                      <a:pt x="1656" y="5986"/>
                      <a:pt x="1666" y="5941"/>
                      <a:pt x="1669" y="5901"/>
                    </a:cubicBezTo>
                    <a:cubicBezTo>
                      <a:pt x="1669" y="5892"/>
                      <a:pt x="1669" y="5885"/>
                      <a:pt x="1670" y="5878"/>
                    </a:cubicBezTo>
                    <a:cubicBezTo>
                      <a:pt x="1714" y="5617"/>
                      <a:pt x="1661" y="5300"/>
                      <a:pt x="1404" y="5169"/>
                    </a:cubicBezTo>
                    <a:cubicBezTo>
                      <a:pt x="1279" y="5097"/>
                      <a:pt x="1138" y="5074"/>
                      <a:pt x="1002" y="5033"/>
                    </a:cubicBezTo>
                    <a:cubicBezTo>
                      <a:pt x="565" y="4893"/>
                      <a:pt x="771" y="4492"/>
                      <a:pt x="290" y="4260"/>
                    </a:cubicBezTo>
                    <a:cubicBezTo>
                      <a:pt x="294" y="4260"/>
                      <a:pt x="297" y="4260"/>
                      <a:pt x="301" y="4260"/>
                    </a:cubicBezTo>
                    <a:close/>
                    <a:moveTo>
                      <a:pt x="603" y="1899"/>
                    </a:moveTo>
                    <a:cubicBezTo>
                      <a:pt x="619" y="1899"/>
                      <a:pt x="634" y="1900"/>
                      <a:pt x="650" y="1900"/>
                    </a:cubicBezTo>
                    <a:cubicBezTo>
                      <a:pt x="924" y="1916"/>
                      <a:pt x="1190" y="2000"/>
                      <a:pt x="1421" y="2152"/>
                    </a:cubicBezTo>
                    <a:cubicBezTo>
                      <a:pt x="1629" y="2293"/>
                      <a:pt x="1797" y="2483"/>
                      <a:pt x="1967" y="2666"/>
                    </a:cubicBezTo>
                    <a:cubicBezTo>
                      <a:pt x="2014" y="2711"/>
                      <a:pt x="2053" y="2766"/>
                      <a:pt x="2109" y="2800"/>
                    </a:cubicBezTo>
                    <a:cubicBezTo>
                      <a:pt x="2118" y="2804"/>
                      <a:pt x="2127" y="2806"/>
                      <a:pt x="2136" y="2806"/>
                    </a:cubicBezTo>
                    <a:cubicBezTo>
                      <a:pt x="2172" y="2806"/>
                      <a:pt x="2205" y="2776"/>
                      <a:pt x="2204" y="2737"/>
                    </a:cubicBezTo>
                    <a:cubicBezTo>
                      <a:pt x="2204" y="2708"/>
                      <a:pt x="2198" y="2679"/>
                      <a:pt x="2195" y="2651"/>
                    </a:cubicBezTo>
                    <a:cubicBezTo>
                      <a:pt x="2182" y="2399"/>
                      <a:pt x="2242" y="2289"/>
                      <a:pt x="2329" y="2289"/>
                    </a:cubicBezTo>
                    <a:cubicBezTo>
                      <a:pt x="2416" y="2289"/>
                      <a:pt x="2530" y="2401"/>
                      <a:pt x="2620" y="2592"/>
                    </a:cubicBezTo>
                    <a:cubicBezTo>
                      <a:pt x="2706" y="2759"/>
                      <a:pt x="2778" y="2944"/>
                      <a:pt x="2844" y="3123"/>
                    </a:cubicBezTo>
                    <a:cubicBezTo>
                      <a:pt x="2867" y="3187"/>
                      <a:pt x="2893" y="3261"/>
                      <a:pt x="2924" y="3334"/>
                    </a:cubicBezTo>
                    <a:cubicBezTo>
                      <a:pt x="2941" y="3371"/>
                      <a:pt x="2957" y="3417"/>
                      <a:pt x="2996" y="3437"/>
                    </a:cubicBezTo>
                    <a:cubicBezTo>
                      <a:pt x="3007" y="3443"/>
                      <a:pt x="3019" y="3445"/>
                      <a:pt x="3030" y="3445"/>
                    </a:cubicBezTo>
                    <a:cubicBezTo>
                      <a:pt x="3069" y="3445"/>
                      <a:pt x="3103" y="3414"/>
                      <a:pt x="3125" y="3382"/>
                    </a:cubicBezTo>
                    <a:cubicBezTo>
                      <a:pt x="3207" y="3266"/>
                      <a:pt x="3283" y="3220"/>
                      <a:pt x="3351" y="3220"/>
                    </a:cubicBezTo>
                    <a:cubicBezTo>
                      <a:pt x="3547" y="3220"/>
                      <a:pt x="3682" y="3603"/>
                      <a:pt x="3730" y="3820"/>
                    </a:cubicBezTo>
                    <a:cubicBezTo>
                      <a:pt x="3775" y="4038"/>
                      <a:pt x="3801" y="4259"/>
                      <a:pt x="3813" y="4482"/>
                    </a:cubicBezTo>
                    <a:cubicBezTo>
                      <a:pt x="3815" y="4556"/>
                      <a:pt x="3817" y="4632"/>
                      <a:pt x="3822" y="4707"/>
                    </a:cubicBezTo>
                    <a:cubicBezTo>
                      <a:pt x="3824" y="4748"/>
                      <a:pt x="3825" y="4794"/>
                      <a:pt x="3858" y="4824"/>
                    </a:cubicBezTo>
                    <a:cubicBezTo>
                      <a:pt x="3876" y="4840"/>
                      <a:pt x="3895" y="4846"/>
                      <a:pt x="3913" y="4846"/>
                    </a:cubicBezTo>
                    <a:cubicBezTo>
                      <a:pt x="3976" y="4846"/>
                      <a:pt x="4038" y="4775"/>
                      <a:pt x="4098" y="4762"/>
                    </a:cubicBezTo>
                    <a:cubicBezTo>
                      <a:pt x="4105" y="4761"/>
                      <a:pt x="4112" y="4760"/>
                      <a:pt x="4118" y="4760"/>
                    </a:cubicBezTo>
                    <a:cubicBezTo>
                      <a:pt x="4255" y="4760"/>
                      <a:pt x="4256" y="5094"/>
                      <a:pt x="4252" y="5189"/>
                    </a:cubicBezTo>
                    <a:cubicBezTo>
                      <a:pt x="4242" y="5441"/>
                      <a:pt x="4163" y="5677"/>
                      <a:pt x="4055" y="5901"/>
                    </a:cubicBezTo>
                    <a:cubicBezTo>
                      <a:pt x="4012" y="5991"/>
                      <a:pt x="3966" y="6079"/>
                      <a:pt x="3917" y="6166"/>
                    </a:cubicBezTo>
                    <a:cubicBezTo>
                      <a:pt x="3884" y="6076"/>
                      <a:pt x="3850" y="5988"/>
                      <a:pt x="3811" y="5901"/>
                    </a:cubicBezTo>
                    <a:cubicBezTo>
                      <a:pt x="3616" y="5457"/>
                      <a:pt x="3352" y="5044"/>
                      <a:pt x="3095" y="4635"/>
                    </a:cubicBezTo>
                    <a:cubicBezTo>
                      <a:pt x="2942" y="4389"/>
                      <a:pt x="2778" y="4149"/>
                      <a:pt x="2602" y="3918"/>
                    </a:cubicBezTo>
                    <a:cubicBezTo>
                      <a:pt x="2633" y="3856"/>
                      <a:pt x="2585" y="3690"/>
                      <a:pt x="2585" y="3634"/>
                    </a:cubicBezTo>
                    <a:cubicBezTo>
                      <a:pt x="2540" y="3308"/>
                      <a:pt x="2491" y="2983"/>
                      <a:pt x="2457" y="2655"/>
                    </a:cubicBezTo>
                    <a:cubicBezTo>
                      <a:pt x="2462" y="2637"/>
                      <a:pt x="2450" y="2628"/>
                      <a:pt x="2438" y="2628"/>
                    </a:cubicBezTo>
                    <a:cubicBezTo>
                      <a:pt x="2426" y="2628"/>
                      <a:pt x="2413" y="2637"/>
                      <a:pt x="2420" y="2656"/>
                    </a:cubicBezTo>
                    <a:cubicBezTo>
                      <a:pt x="2467" y="3025"/>
                      <a:pt x="2423" y="3407"/>
                      <a:pt x="2489" y="3773"/>
                    </a:cubicBezTo>
                    <a:cubicBezTo>
                      <a:pt x="2212" y="3424"/>
                      <a:pt x="1907" y="3096"/>
                      <a:pt x="1575" y="2799"/>
                    </a:cubicBezTo>
                    <a:cubicBezTo>
                      <a:pt x="1263" y="2531"/>
                      <a:pt x="954" y="2254"/>
                      <a:pt x="607" y="2031"/>
                    </a:cubicBezTo>
                    <a:cubicBezTo>
                      <a:pt x="599" y="2026"/>
                      <a:pt x="591" y="2017"/>
                      <a:pt x="583" y="2017"/>
                    </a:cubicBezTo>
                    <a:cubicBezTo>
                      <a:pt x="579" y="2017"/>
                      <a:pt x="575" y="2019"/>
                      <a:pt x="570" y="2024"/>
                    </a:cubicBezTo>
                    <a:cubicBezTo>
                      <a:pt x="565" y="2031"/>
                      <a:pt x="567" y="2043"/>
                      <a:pt x="576" y="2047"/>
                    </a:cubicBezTo>
                    <a:cubicBezTo>
                      <a:pt x="645" y="2099"/>
                      <a:pt x="707" y="2161"/>
                      <a:pt x="775" y="2219"/>
                    </a:cubicBezTo>
                    <a:cubicBezTo>
                      <a:pt x="1322" y="2690"/>
                      <a:pt x="1854" y="3178"/>
                      <a:pt x="2307" y="3745"/>
                    </a:cubicBezTo>
                    <a:cubicBezTo>
                      <a:pt x="2316" y="3758"/>
                      <a:pt x="2327" y="3772"/>
                      <a:pt x="2336" y="3784"/>
                    </a:cubicBezTo>
                    <a:cubicBezTo>
                      <a:pt x="2170" y="3751"/>
                      <a:pt x="2000" y="3733"/>
                      <a:pt x="1832" y="3719"/>
                    </a:cubicBezTo>
                    <a:cubicBezTo>
                      <a:pt x="1745" y="3712"/>
                      <a:pt x="1658" y="3710"/>
                      <a:pt x="1571" y="3710"/>
                    </a:cubicBezTo>
                    <a:cubicBezTo>
                      <a:pt x="1414" y="3710"/>
                      <a:pt x="1256" y="3718"/>
                      <a:pt x="1099" y="3721"/>
                    </a:cubicBezTo>
                    <a:cubicBezTo>
                      <a:pt x="1076" y="3723"/>
                      <a:pt x="1083" y="3750"/>
                      <a:pt x="1100" y="3750"/>
                    </a:cubicBezTo>
                    <a:cubicBezTo>
                      <a:pt x="1102" y="3750"/>
                      <a:pt x="1103" y="3750"/>
                      <a:pt x="1105" y="3750"/>
                    </a:cubicBezTo>
                    <a:cubicBezTo>
                      <a:pt x="1118" y="3749"/>
                      <a:pt x="1131" y="3749"/>
                      <a:pt x="1145" y="3749"/>
                    </a:cubicBezTo>
                    <a:cubicBezTo>
                      <a:pt x="1326" y="3749"/>
                      <a:pt x="1507" y="3762"/>
                      <a:pt x="1688" y="3781"/>
                    </a:cubicBezTo>
                    <a:cubicBezTo>
                      <a:pt x="1937" y="3809"/>
                      <a:pt x="2182" y="3872"/>
                      <a:pt x="2429" y="3911"/>
                    </a:cubicBezTo>
                    <a:cubicBezTo>
                      <a:pt x="2662" y="4231"/>
                      <a:pt x="2875" y="4564"/>
                      <a:pt x="3079" y="4903"/>
                    </a:cubicBezTo>
                    <a:cubicBezTo>
                      <a:pt x="3008" y="4884"/>
                      <a:pt x="2936" y="4869"/>
                      <a:pt x="2863" y="4858"/>
                    </a:cubicBezTo>
                    <a:cubicBezTo>
                      <a:pt x="2686" y="4828"/>
                      <a:pt x="2506" y="4810"/>
                      <a:pt x="2326" y="4810"/>
                    </a:cubicBezTo>
                    <a:cubicBezTo>
                      <a:pt x="2207" y="4810"/>
                      <a:pt x="2088" y="4818"/>
                      <a:pt x="1970" y="4836"/>
                    </a:cubicBezTo>
                    <a:cubicBezTo>
                      <a:pt x="1954" y="4839"/>
                      <a:pt x="1937" y="4844"/>
                      <a:pt x="1920" y="4845"/>
                    </a:cubicBezTo>
                    <a:cubicBezTo>
                      <a:pt x="1912" y="4845"/>
                      <a:pt x="1906" y="4851"/>
                      <a:pt x="1907" y="4860"/>
                    </a:cubicBezTo>
                    <a:cubicBezTo>
                      <a:pt x="1908" y="4866"/>
                      <a:pt x="1915" y="4870"/>
                      <a:pt x="1921" y="4870"/>
                    </a:cubicBezTo>
                    <a:cubicBezTo>
                      <a:pt x="1923" y="4870"/>
                      <a:pt x="1924" y="4870"/>
                      <a:pt x="1925" y="4869"/>
                    </a:cubicBezTo>
                    <a:cubicBezTo>
                      <a:pt x="1973" y="4865"/>
                      <a:pt x="2020" y="4863"/>
                      <a:pt x="2067" y="4863"/>
                    </a:cubicBezTo>
                    <a:cubicBezTo>
                      <a:pt x="2434" y="4863"/>
                      <a:pt x="2794" y="4973"/>
                      <a:pt x="3156" y="5032"/>
                    </a:cubicBezTo>
                    <a:cubicBezTo>
                      <a:pt x="3326" y="5319"/>
                      <a:pt x="3490" y="5610"/>
                      <a:pt x="3652" y="5901"/>
                    </a:cubicBezTo>
                    <a:cubicBezTo>
                      <a:pt x="3700" y="5988"/>
                      <a:pt x="3749" y="6074"/>
                      <a:pt x="3797" y="6160"/>
                    </a:cubicBezTo>
                    <a:cubicBezTo>
                      <a:pt x="3788" y="6162"/>
                      <a:pt x="3779" y="6162"/>
                      <a:pt x="3770" y="6163"/>
                    </a:cubicBezTo>
                    <a:cubicBezTo>
                      <a:pt x="3743" y="6166"/>
                      <a:pt x="3713" y="6167"/>
                      <a:pt x="3680" y="6167"/>
                    </a:cubicBezTo>
                    <a:cubicBezTo>
                      <a:pt x="3390" y="6167"/>
                      <a:pt x="2865" y="6069"/>
                      <a:pt x="2503" y="5901"/>
                    </a:cubicBezTo>
                    <a:cubicBezTo>
                      <a:pt x="2316" y="5813"/>
                      <a:pt x="2173" y="5707"/>
                      <a:pt x="2127" y="5586"/>
                    </a:cubicBezTo>
                    <a:cubicBezTo>
                      <a:pt x="2101" y="5527"/>
                      <a:pt x="2129" y="5468"/>
                      <a:pt x="2168" y="5423"/>
                    </a:cubicBezTo>
                    <a:cubicBezTo>
                      <a:pt x="2218" y="5381"/>
                      <a:pt x="2226" y="5296"/>
                      <a:pt x="2163" y="5261"/>
                    </a:cubicBezTo>
                    <a:cubicBezTo>
                      <a:pt x="1974" y="5175"/>
                      <a:pt x="1760" y="5120"/>
                      <a:pt x="1641" y="4932"/>
                    </a:cubicBezTo>
                    <a:cubicBezTo>
                      <a:pt x="1570" y="4811"/>
                      <a:pt x="1715" y="4736"/>
                      <a:pt x="1806" y="4690"/>
                    </a:cubicBezTo>
                    <a:cubicBezTo>
                      <a:pt x="1875" y="4640"/>
                      <a:pt x="1832" y="4564"/>
                      <a:pt x="1761" y="4547"/>
                    </a:cubicBezTo>
                    <a:cubicBezTo>
                      <a:pt x="1417" y="4394"/>
                      <a:pt x="1031" y="4259"/>
                      <a:pt x="798" y="3945"/>
                    </a:cubicBezTo>
                    <a:cubicBezTo>
                      <a:pt x="642" y="3762"/>
                      <a:pt x="757" y="3588"/>
                      <a:pt x="951" y="3508"/>
                    </a:cubicBezTo>
                    <a:cubicBezTo>
                      <a:pt x="1036" y="3478"/>
                      <a:pt x="1121" y="3476"/>
                      <a:pt x="1212" y="3468"/>
                    </a:cubicBezTo>
                    <a:cubicBezTo>
                      <a:pt x="1243" y="3465"/>
                      <a:pt x="1292" y="3469"/>
                      <a:pt x="1325" y="3455"/>
                    </a:cubicBezTo>
                    <a:cubicBezTo>
                      <a:pt x="1371" y="3436"/>
                      <a:pt x="1381" y="3369"/>
                      <a:pt x="1344" y="3335"/>
                    </a:cubicBezTo>
                    <a:cubicBezTo>
                      <a:pt x="1252" y="3270"/>
                      <a:pt x="1147" y="3222"/>
                      <a:pt x="1062" y="3146"/>
                    </a:cubicBezTo>
                    <a:cubicBezTo>
                      <a:pt x="722" y="2831"/>
                      <a:pt x="474" y="2401"/>
                      <a:pt x="420" y="1936"/>
                    </a:cubicBezTo>
                    <a:cubicBezTo>
                      <a:pt x="422" y="1926"/>
                      <a:pt x="433" y="1921"/>
                      <a:pt x="440" y="1918"/>
                    </a:cubicBezTo>
                    <a:cubicBezTo>
                      <a:pt x="493" y="1902"/>
                      <a:pt x="548" y="1899"/>
                      <a:pt x="603" y="1899"/>
                    </a:cubicBezTo>
                    <a:close/>
                    <a:moveTo>
                      <a:pt x="3063" y="1"/>
                    </a:moveTo>
                    <a:cubicBezTo>
                      <a:pt x="3062" y="1"/>
                      <a:pt x="3060" y="1"/>
                      <a:pt x="3059" y="1"/>
                    </a:cubicBezTo>
                    <a:cubicBezTo>
                      <a:pt x="2849" y="4"/>
                      <a:pt x="2789" y="344"/>
                      <a:pt x="3030" y="344"/>
                    </a:cubicBezTo>
                    <a:cubicBezTo>
                      <a:pt x="3031" y="344"/>
                      <a:pt x="3033" y="344"/>
                      <a:pt x="3034" y="344"/>
                    </a:cubicBezTo>
                    <a:lnTo>
                      <a:pt x="3034" y="344"/>
                    </a:lnTo>
                    <a:cubicBezTo>
                      <a:pt x="3131" y="648"/>
                      <a:pt x="3072" y="1012"/>
                      <a:pt x="2836" y="1235"/>
                    </a:cubicBezTo>
                    <a:cubicBezTo>
                      <a:pt x="2803" y="1172"/>
                      <a:pt x="2768" y="1110"/>
                      <a:pt x="2728" y="1050"/>
                    </a:cubicBezTo>
                    <a:cubicBezTo>
                      <a:pt x="2684" y="983"/>
                      <a:pt x="2637" y="917"/>
                      <a:pt x="2582" y="858"/>
                    </a:cubicBezTo>
                    <a:cubicBezTo>
                      <a:pt x="2600" y="846"/>
                      <a:pt x="2614" y="833"/>
                      <a:pt x="2626" y="817"/>
                    </a:cubicBezTo>
                    <a:cubicBezTo>
                      <a:pt x="2691" y="710"/>
                      <a:pt x="2652" y="533"/>
                      <a:pt x="2523" y="497"/>
                    </a:cubicBezTo>
                    <a:cubicBezTo>
                      <a:pt x="2504" y="492"/>
                      <a:pt x="2485" y="490"/>
                      <a:pt x="2468" y="490"/>
                    </a:cubicBezTo>
                    <a:cubicBezTo>
                      <a:pt x="2259" y="490"/>
                      <a:pt x="2173" y="802"/>
                      <a:pt x="2399" y="883"/>
                    </a:cubicBezTo>
                    <a:cubicBezTo>
                      <a:pt x="2417" y="889"/>
                      <a:pt x="2438" y="892"/>
                      <a:pt x="2459" y="892"/>
                    </a:cubicBezTo>
                    <a:cubicBezTo>
                      <a:pt x="2484" y="892"/>
                      <a:pt x="2510" y="888"/>
                      <a:pt x="2535" y="880"/>
                    </a:cubicBezTo>
                    <a:cubicBezTo>
                      <a:pt x="2716" y="1110"/>
                      <a:pt x="2835" y="1388"/>
                      <a:pt x="2897" y="1677"/>
                    </a:cubicBezTo>
                    <a:cubicBezTo>
                      <a:pt x="2829" y="1691"/>
                      <a:pt x="2759" y="1696"/>
                      <a:pt x="2690" y="1696"/>
                    </a:cubicBezTo>
                    <a:cubicBezTo>
                      <a:pt x="2664" y="1696"/>
                      <a:pt x="2638" y="1695"/>
                      <a:pt x="2612" y="1694"/>
                    </a:cubicBezTo>
                    <a:cubicBezTo>
                      <a:pt x="2351" y="1683"/>
                      <a:pt x="2061" y="1595"/>
                      <a:pt x="1949" y="1335"/>
                    </a:cubicBezTo>
                    <a:cubicBezTo>
                      <a:pt x="1943" y="1323"/>
                      <a:pt x="1938" y="1309"/>
                      <a:pt x="1931" y="1295"/>
                    </a:cubicBezTo>
                    <a:cubicBezTo>
                      <a:pt x="2021" y="1255"/>
                      <a:pt x="2083" y="1134"/>
                      <a:pt x="2018" y="1034"/>
                    </a:cubicBezTo>
                    <a:cubicBezTo>
                      <a:pt x="1981" y="983"/>
                      <a:pt x="1936" y="961"/>
                      <a:pt x="1891" y="961"/>
                    </a:cubicBezTo>
                    <a:cubicBezTo>
                      <a:pt x="1762" y="961"/>
                      <a:pt x="1640" y="1138"/>
                      <a:pt x="1763" y="1261"/>
                    </a:cubicBezTo>
                    <a:cubicBezTo>
                      <a:pt x="1790" y="1289"/>
                      <a:pt x="1820" y="1303"/>
                      <a:pt x="1852" y="1308"/>
                    </a:cubicBezTo>
                    <a:cubicBezTo>
                      <a:pt x="1854" y="1332"/>
                      <a:pt x="1875" y="1360"/>
                      <a:pt x="1884" y="1381"/>
                    </a:cubicBezTo>
                    <a:cubicBezTo>
                      <a:pt x="1907" y="1427"/>
                      <a:pt x="1935" y="1471"/>
                      <a:pt x="1966" y="1511"/>
                    </a:cubicBezTo>
                    <a:cubicBezTo>
                      <a:pt x="1926" y="1517"/>
                      <a:pt x="1885" y="1521"/>
                      <a:pt x="1845" y="1521"/>
                    </a:cubicBezTo>
                    <a:cubicBezTo>
                      <a:pt x="1770" y="1521"/>
                      <a:pt x="1697" y="1508"/>
                      <a:pt x="1629" y="1471"/>
                    </a:cubicBezTo>
                    <a:cubicBezTo>
                      <a:pt x="1566" y="1439"/>
                      <a:pt x="1510" y="1388"/>
                      <a:pt x="1460" y="1337"/>
                    </a:cubicBezTo>
                    <a:cubicBezTo>
                      <a:pt x="1447" y="1324"/>
                      <a:pt x="1429" y="1302"/>
                      <a:pt x="1408" y="1285"/>
                    </a:cubicBezTo>
                    <a:cubicBezTo>
                      <a:pt x="1433" y="1253"/>
                      <a:pt x="1446" y="1210"/>
                      <a:pt x="1436" y="1165"/>
                    </a:cubicBezTo>
                    <a:cubicBezTo>
                      <a:pt x="1427" y="1123"/>
                      <a:pt x="1403" y="1081"/>
                      <a:pt x="1361" y="1065"/>
                    </a:cubicBezTo>
                    <a:cubicBezTo>
                      <a:pt x="1348" y="1060"/>
                      <a:pt x="1334" y="1058"/>
                      <a:pt x="1318" y="1058"/>
                    </a:cubicBezTo>
                    <a:cubicBezTo>
                      <a:pt x="1272" y="1058"/>
                      <a:pt x="1223" y="1080"/>
                      <a:pt x="1211" y="1125"/>
                    </a:cubicBezTo>
                    <a:cubicBezTo>
                      <a:pt x="1191" y="1138"/>
                      <a:pt x="1176" y="1161"/>
                      <a:pt x="1169" y="1185"/>
                    </a:cubicBezTo>
                    <a:cubicBezTo>
                      <a:pt x="1156" y="1224"/>
                      <a:pt x="1161" y="1267"/>
                      <a:pt x="1186" y="1300"/>
                    </a:cubicBezTo>
                    <a:cubicBezTo>
                      <a:pt x="1214" y="1335"/>
                      <a:pt x="1249" y="1350"/>
                      <a:pt x="1285" y="1350"/>
                    </a:cubicBezTo>
                    <a:cubicBezTo>
                      <a:pt x="1304" y="1350"/>
                      <a:pt x="1323" y="1346"/>
                      <a:pt x="1340" y="1339"/>
                    </a:cubicBezTo>
                    <a:cubicBezTo>
                      <a:pt x="1361" y="1391"/>
                      <a:pt x="1418" y="1430"/>
                      <a:pt x="1462" y="1462"/>
                    </a:cubicBezTo>
                    <a:cubicBezTo>
                      <a:pt x="1585" y="1543"/>
                      <a:pt x="1731" y="1580"/>
                      <a:pt x="1877" y="1586"/>
                    </a:cubicBezTo>
                    <a:cubicBezTo>
                      <a:pt x="1906" y="1586"/>
                      <a:pt x="1937" y="1590"/>
                      <a:pt x="1968" y="1590"/>
                    </a:cubicBezTo>
                    <a:cubicBezTo>
                      <a:pt x="1989" y="1590"/>
                      <a:pt x="2010" y="1588"/>
                      <a:pt x="2030" y="1582"/>
                    </a:cubicBezTo>
                    <a:cubicBezTo>
                      <a:pt x="2137" y="1689"/>
                      <a:pt x="2277" y="1764"/>
                      <a:pt x="2426" y="1798"/>
                    </a:cubicBezTo>
                    <a:cubicBezTo>
                      <a:pt x="2468" y="1813"/>
                      <a:pt x="2571" y="1828"/>
                      <a:pt x="2677" y="1828"/>
                    </a:cubicBezTo>
                    <a:cubicBezTo>
                      <a:pt x="2766" y="1828"/>
                      <a:pt x="2858" y="1817"/>
                      <a:pt x="2917" y="1789"/>
                    </a:cubicBezTo>
                    <a:cubicBezTo>
                      <a:pt x="2925" y="1841"/>
                      <a:pt x="2933" y="1894"/>
                      <a:pt x="2937" y="1946"/>
                    </a:cubicBezTo>
                    <a:cubicBezTo>
                      <a:pt x="2937" y="1947"/>
                      <a:pt x="2937" y="1948"/>
                      <a:pt x="2937" y="1948"/>
                    </a:cubicBezTo>
                    <a:lnTo>
                      <a:pt x="2937" y="1948"/>
                    </a:lnTo>
                    <a:cubicBezTo>
                      <a:pt x="2959" y="2220"/>
                      <a:pt x="2932" y="2493"/>
                      <a:pt x="2892" y="2761"/>
                    </a:cubicBezTo>
                    <a:cubicBezTo>
                      <a:pt x="2892" y="2773"/>
                      <a:pt x="2890" y="2785"/>
                      <a:pt x="2887" y="2799"/>
                    </a:cubicBezTo>
                    <a:cubicBezTo>
                      <a:pt x="2866" y="2751"/>
                      <a:pt x="2845" y="2702"/>
                      <a:pt x="2823" y="2654"/>
                    </a:cubicBezTo>
                    <a:cubicBezTo>
                      <a:pt x="2756" y="2511"/>
                      <a:pt x="2691" y="2362"/>
                      <a:pt x="2579" y="2249"/>
                    </a:cubicBezTo>
                    <a:cubicBezTo>
                      <a:pt x="2525" y="2184"/>
                      <a:pt x="2441" y="2147"/>
                      <a:pt x="2359" y="2147"/>
                    </a:cubicBezTo>
                    <a:cubicBezTo>
                      <a:pt x="2284" y="2147"/>
                      <a:pt x="2211" y="2178"/>
                      <a:pt x="2165" y="2245"/>
                    </a:cubicBezTo>
                    <a:cubicBezTo>
                      <a:pt x="2101" y="2348"/>
                      <a:pt x="2098" y="2477"/>
                      <a:pt x="2090" y="2593"/>
                    </a:cubicBezTo>
                    <a:cubicBezTo>
                      <a:pt x="1799" y="2248"/>
                      <a:pt x="1448" y="1920"/>
                      <a:pt x="993" y="1824"/>
                    </a:cubicBezTo>
                    <a:cubicBezTo>
                      <a:pt x="901" y="1805"/>
                      <a:pt x="744" y="1776"/>
                      <a:pt x="601" y="1776"/>
                    </a:cubicBezTo>
                    <a:cubicBezTo>
                      <a:pt x="482" y="1776"/>
                      <a:pt x="373" y="1796"/>
                      <a:pt x="316" y="1858"/>
                    </a:cubicBezTo>
                    <a:cubicBezTo>
                      <a:pt x="288" y="1894"/>
                      <a:pt x="284" y="1940"/>
                      <a:pt x="290" y="1983"/>
                    </a:cubicBezTo>
                    <a:cubicBezTo>
                      <a:pt x="299" y="2056"/>
                      <a:pt x="313" y="2130"/>
                      <a:pt x="328" y="2201"/>
                    </a:cubicBezTo>
                    <a:cubicBezTo>
                      <a:pt x="438" y="2648"/>
                      <a:pt x="722" y="3056"/>
                      <a:pt x="1090" y="3327"/>
                    </a:cubicBezTo>
                    <a:cubicBezTo>
                      <a:pt x="852" y="3339"/>
                      <a:pt x="598" y="3513"/>
                      <a:pt x="585" y="3766"/>
                    </a:cubicBezTo>
                    <a:cubicBezTo>
                      <a:pt x="588" y="3923"/>
                      <a:pt x="702" y="4052"/>
                      <a:pt x="806" y="4158"/>
                    </a:cubicBezTo>
                    <a:cubicBezTo>
                      <a:pt x="1040" y="4380"/>
                      <a:pt x="1356" y="4478"/>
                      <a:pt x="1640" y="4618"/>
                    </a:cubicBezTo>
                    <a:cubicBezTo>
                      <a:pt x="1559" y="4661"/>
                      <a:pt x="1501" y="4742"/>
                      <a:pt x="1489" y="4829"/>
                    </a:cubicBezTo>
                    <a:cubicBezTo>
                      <a:pt x="1465" y="4821"/>
                      <a:pt x="1440" y="4816"/>
                      <a:pt x="1416" y="4814"/>
                    </a:cubicBezTo>
                    <a:cubicBezTo>
                      <a:pt x="1069" y="4780"/>
                      <a:pt x="1046" y="4618"/>
                      <a:pt x="863" y="4378"/>
                    </a:cubicBezTo>
                    <a:cubicBezTo>
                      <a:pt x="729" y="4214"/>
                      <a:pt x="521" y="4127"/>
                      <a:pt x="313" y="4127"/>
                    </a:cubicBezTo>
                    <a:cubicBezTo>
                      <a:pt x="240" y="4127"/>
                      <a:pt x="168" y="4137"/>
                      <a:pt x="98" y="4159"/>
                    </a:cubicBezTo>
                    <a:cubicBezTo>
                      <a:pt x="0" y="4181"/>
                      <a:pt x="5" y="4265"/>
                      <a:pt x="103" y="4277"/>
                    </a:cubicBezTo>
                    <a:cubicBezTo>
                      <a:pt x="392" y="4383"/>
                      <a:pt x="471" y="4570"/>
                      <a:pt x="587" y="4829"/>
                    </a:cubicBezTo>
                    <a:cubicBezTo>
                      <a:pt x="653" y="4949"/>
                      <a:pt x="769" y="5032"/>
                      <a:pt x="892" y="5088"/>
                    </a:cubicBezTo>
                    <a:cubicBezTo>
                      <a:pt x="1286" y="5242"/>
                      <a:pt x="1546" y="5249"/>
                      <a:pt x="1571" y="5753"/>
                    </a:cubicBezTo>
                    <a:cubicBezTo>
                      <a:pt x="1306" y="5318"/>
                      <a:pt x="949" y="5669"/>
                      <a:pt x="620" y="5377"/>
                    </a:cubicBezTo>
                    <a:cubicBezTo>
                      <a:pt x="532" y="5301"/>
                      <a:pt x="462" y="5200"/>
                      <a:pt x="359" y="5139"/>
                    </a:cubicBezTo>
                    <a:cubicBezTo>
                      <a:pt x="327" y="5118"/>
                      <a:pt x="215" y="5076"/>
                      <a:pt x="145" y="5076"/>
                    </a:cubicBezTo>
                    <a:cubicBezTo>
                      <a:pt x="96" y="5076"/>
                      <a:pt x="68" y="5097"/>
                      <a:pt x="105" y="5161"/>
                    </a:cubicBezTo>
                    <a:cubicBezTo>
                      <a:pt x="229" y="5325"/>
                      <a:pt x="185" y="5588"/>
                      <a:pt x="387" y="5692"/>
                    </a:cubicBezTo>
                    <a:cubicBezTo>
                      <a:pt x="546" y="5780"/>
                      <a:pt x="736" y="5750"/>
                      <a:pt x="910" y="5786"/>
                    </a:cubicBezTo>
                    <a:cubicBezTo>
                      <a:pt x="1016" y="5800"/>
                      <a:pt x="1086" y="5845"/>
                      <a:pt x="1143" y="5901"/>
                    </a:cubicBezTo>
                    <a:cubicBezTo>
                      <a:pt x="1276" y="6036"/>
                      <a:pt x="1328" y="6242"/>
                      <a:pt x="1586" y="6275"/>
                    </a:cubicBezTo>
                    <a:cubicBezTo>
                      <a:pt x="1626" y="6281"/>
                      <a:pt x="1668" y="6285"/>
                      <a:pt x="1710" y="6285"/>
                    </a:cubicBezTo>
                    <a:cubicBezTo>
                      <a:pt x="1922" y="6285"/>
                      <a:pt x="2147" y="6196"/>
                      <a:pt x="2223" y="5987"/>
                    </a:cubicBezTo>
                    <a:cubicBezTo>
                      <a:pt x="2228" y="5969"/>
                      <a:pt x="2235" y="5951"/>
                      <a:pt x="2243" y="5932"/>
                    </a:cubicBezTo>
                    <a:cubicBezTo>
                      <a:pt x="2253" y="5939"/>
                      <a:pt x="2264" y="5946"/>
                      <a:pt x="2274" y="5952"/>
                    </a:cubicBezTo>
                    <a:cubicBezTo>
                      <a:pt x="2580" y="6136"/>
                      <a:pt x="3160" y="6310"/>
                      <a:pt x="3593" y="6310"/>
                    </a:cubicBezTo>
                    <a:cubicBezTo>
                      <a:pt x="3686" y="6310"/>
                      <a:pt x="3773" y="6302"/>
                      <a:pt x="3848" y="6284"/>
                    </a:cubicBezTo>
                    <a:lnTo>
                      <a:pt x="3848" y="6284"/>
                    </a:lnTo>
                    <a:cubicBezTo>
                      <a:pt x="3847" y="6295"/>
                      <a:pt x="3851" y="6306"/>
                      <a:pt x="3857" y="6316"/>
                    </a:cubicBezTo>
                    <a:cubicBezTo>
                      <a:pt x="3865" y="6329"/>
                      <a:pt x="3881" y="6342"/>
                      <a:pt x="3898" y="6343"/>
                    </a:cubicBezTo>
                    <a:cubicBezTo>
                      <a:pt x="3900" y="6343"/>
                      <a:pt x="3901" y="6343"/>
                      <a:pt x="3903" y="6343"/>
                    </a:cubicBezTo>
                    <a:cubicBezTo>
                      <a:pt x="3951" y="6343"/>
                      <a:pt x="3984" y="6302"/>
                      <a:pt x="4012" y="6268"/>
                    </a:cubicBezTo>
                    <a:cubicBezTo>
                      <a:pt x="4045" y="6229"/>
                      <a:pt x="4075" y="6188"/>
                      <a:pt x="4101" y="6144"/>
                    </a:cubicBezTo>
                    <a:cubicBezTo>
                      <a:pt x="4150" y="6066"/>
                      <a:pt x="4196" y="5985"/>
                      <a:pt x="4236" y="5901"/>
                    </a:cubicBezTo>
                    <a:cubicBezTo>
                      <a:pt x="4286" y="5797"/>
                      <a:pt x="4327" y="5688"/>
                      <a:pt x="4355" y="5575"/>
                    </a:cubicBezTo>
                    <a:cubicBezTo>
                      <a:pt x="4427" y="5330"/>
                      <a:pt x="4464" y="4645"/>
                      <a:pt x="4140" y="4645"/>
                    </a:cubicBezTo>
                    <a:cubicBezTo>
                      <a:pt x="4092" y="4645"/>
                      <a:pt x="4036" y="4660"/>
                      <a:pt x="3971" y="4694"/>
                    </a:cubicBezTo>
                    <a:cubicBezTo>
                      <a:pt x="3978" y="4298"/>
                      <a:pt x="3939" y="3891"/>
                      <a:pt x="3796" y="3520"/>
                    </a:cubicBezTo>
                    <a:cubicBezTo>
                      <a:pt x="3702" y="3277"/>
                      <a:pt x="3558" y="3095"/>
                      <a:pt x="3381" y="3095"/>
                    </a:cubicBezTo>
                    <a:cubicBezTo>
                      <a:pt x="3283" y="3095"/>
                      <a:pt x="3175" y="3151"/>
                      <a:pt x="3060" y="3284"/>
                    </a:cubicBezTo>
                    <a:cubicBezTo>
                      <a:pt x="3028" y="3167"/>
                      <a:pt x="2989" y="3052"/>
                      <a:pt x="2944" y="2939"/>
                    </a:cubicBezTo>
                    <a:cubicBezTo>
                      <a:pt x="2962" y="2931"/>
                      <a:pt x="2974" y="2914"/>
                      <a:pt x="2977" y="2894"/>
                    </a:cubicBezTo>
                    <a:cubicBezTo>
                      <a:pt x="3002" y="2805"/>
                      <a:pt x="3020" y="2715"/>
                      <a:pt x="3031" y="2624"/>
                    </a:cubicBezTo>
                    <a:cubicBezTo>
                      <a:pt x="3073" y="2619"/>
                      <a:pt x="3133" y="2563"/>
                      <a:pt x="3163" y="2549"/>
                    </a:cubicBezTo>
                    <a:cubicBezTo>
                      <a:pt x="3262" y="2482"/>
                      <a:pt x="3339" y="2374"/>
                      <a:pt x="3353" y="2252"/>
                    </a:cubicBezTo>
                    <a:cubicBezTo>
                      <a:pt x="3354" y="2240"/>
                      <a:pt x="3354" y="2227"/>
                      <a:pt x="3352" y="2212"/>
                    </a:cubicBezTo>
                    <a:cubicBezTo>
                      <a:pt x="3426" y="2205"/>
                      <a:pt x="3497" y="2134"/>
                      <a:pt x="3502" y="2060"/>
                    </a:cubicBezTo>
                    <a:cubicBezTo>
                      <a:pt x="3508" y="1990"/>
                      <a:pt x="3446" y="1937"/>
                      <a:pt x="3382" y="1937"/>
                    </a:cubicBezTo>
                    <a:cubicBezTo>
                      <a:pt x="3368" y="1937"/>
                      <a:pt x="3354" y="1939"/>
                      <a:pt x="3341" y="1944"/>
                    </a:cubicBezTo>
                    <a:cubicBezTo>
                      <a:pt x="3335" y="1943"/>
                      <a:pt x="3329" y="1943"/>
                      <a:pt x="3323" y="1943"/>
                    </a:cubicBezTo>
                    <a:cubicBezTo>
                      <a:pt x="3211" y="1943"/>
                      <a:pt x="3170" y="2113"/>
                      <a:pt x="3257" y="2181"/>
                    </a:cubicBezTo>
                    <a:cubicBezTo>
                      <a:pt x="3267" y="2190"/>
                      <a:pt x="3277" y="2196"/>
                      <a:pt x="3287" y="2201"/>
                    </a:cubicBezTo>
                    <a:cubicBezTo>
                      <a:pt x="3282" y="2218"/>
                      <a:pt x="3278" y="2236"/>
                      <a:pt x="3273" y="2253"/>
                    </a:cubicBezTo>
                    <a:cubicBezTo>
                      <a:pt x="3238" y="2360"/>
                      <a:pt x="3175" y="2458"/>
                      <a:pt x="3082" y="2523"/>
                    </a:cubicBezTo>
                    <a:cubicBezTo>
                      <a:pt x="3073" y="2532"/>
                      <a:pt x="3057" y="2540"/>
                      <a:pt x="3041" y="2548"/>
                    </a:cubicBezTo>
                    <a:cubicBezTo>
                      <a:pt x="3047" y="2488"/>
                      <a:pt x="3051" y="2428"/>
                      <a:pt x="3054" y="2369"/>
                    </a:cubicBezTo>
                    <a:cubicBezTo>
                      <a:pt x="3084" y="2005"/>
                      <a:pt x="3023" y="1635"/>
                      <a:pt x="2870" y="1305"/>
                    </a:cubicBezTo>
                    <a:cubicBezTo>
                      <a:pt x="3007" y="1281"/>
                      <a:pt x="3095" y="1094"/>
                      <a:pt x="3138" y="977"/>
                    </a:cubicBezTo>
                    <a:cubicBezTo>
                      <a:pt x="3149" y="949"/>
                      <a:pt x="3158" y="921"/>
                      <a:pt x="3166" y="893"/>
                    </a:cubicBezTo>
                    <a:cubicBezTo>
                      <a:pt x="3170" y="893"/>
                      <a:pt x="3175" y="893"/>
                      <a:pt x="3179" y="893"/>
                    </a:cubicBezTo>
                    <a:cubicBezTo>
                      <a:pt x="3278" y="893"/>
                      <a:pt x="3367" y="829"/>
                      <a:pt x="3436" y="761"/>
                    </a:cubicBezTo>
                    <a:cubicBezTo>
                      <a:pt x="3453" y="775"/>
                      <a:pt x="3472" y="780"/>
                      <a:pt x="3492" y="780"/>
                    </a:cubicBezTo>
                    <a:cubicBezTo>
                      <a:pt x="3528" y="780"/>
                      <a:pt x="3565" y="762"/>
                      <a:pt x="3591" y="737"/>
                    </a:cubicBezTo>
                    <a:cubicBezTo>
                      <a:pt x="3654" y="683"/>
                      <a:pt x="3666" y="581"/>
                      <a:pt x="3619" y="511"/>
                    </a:cubicBezTo>
                    <a:cubicBezTo>
                      <a:pt x="3585" y="463"/>
                      <a:pt x="3545" y="443"/>
                      <a:pt x="3508" y="443"/>
                    </a:cubicBezTo>
                    <a:cubicBezTo>
                      <a:pt x="3416" y="443"/>
                      <a:pt x="3341" y="566"/>
                      <a:pt x="3388" y="679"/>
                    </a:cubicBezTo>
                    <a:cubicBezTo>
                      <a:pt x="3329" y="730"/>
                      <a:pt x="3272" y="798"/>
                      <a:pt x="3195" y="828"/>
                    </a:cubicBezTo>
                    <a:cubicBezTo>
                      <a:pt x="3190" y="830"/>
                      <a:pt x="3185" y="832"/>
                      <a:pt x="3179" y="833"/>
                    </a:cubicBezTo>
                    <a:cubicBezTo>
                      <a:pt x="3211" y="665"/>
                      <a:pt x="3189" y="489"/>
                      <a:pt x="3107" y="337"/>
                    </a:cubicBezTo>
                    <a:cubicBezTo>
                      <a:pt x="3299" y="313"/>
                      <a:pt x="3237" y="1"/>
                      <a:pt x="306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640117" y="708526"/>
                <a:ext cx="163597" cy="199719"/>
              </a:xfrm>
              <a:custGeom>
                <a:avLst/>
                <a:gdLst/>
                <a:ahLst/>
                <a:cxnLst/>
                <a:rect l="l" t="t" r="r" b="b"/>
                <a:pathLst>
                  <a:path w="3356" h="4097" extrusionOk="0">
                    <a:moveTo>
                      <a:pt x="0" y="0"/>
                    </a:moveTo>
                    <a:lnTo>
                      <a:pt x="0" y="0"/>
                    </a:lnTo>
                    <a:cubicBezTo>
                      <a:pt x="81" y="413"/>
                      <a:pt x="313" y="791"/>
                      <a:pt x="620" y="1075"/>
                    </a:cubicBezTo>
                    <a:cubicBezTo>
                      <a:pt x="706" y="1151"/>
                      <a:pt x="811" y="1199"/>
                      <a:pt x="904" y="1264"/>
                    </a:cubicBezTo>
                    <a:cubicBezTo>
                      <a:pt x="939" y="1298"/>
                      <a:pt x="929" y="1365"/>
                      <a:pt x="883" y="1384"/>
                    </a:cubicBezTo>
                    <a:cubicBezTo>
                      <a:pt x="851" y="1398"/>
                      <a:pt x="801" y="1394"/>
                      <a:pt x="770" y="1398"/>
                    </a:cubicBezTo>
                    <a:cubicBezTo>
                      <a:pt x="680" y="1407"/>
                      <a:pt x="595" y="1407"/>
                      <a:pt x="510" y="1437"/>
                    </a:cubicBezTo>
                    <a:cubicBezTo>
                      <a:pt x="316" y="1517"/>
                      <a:pt x="201" y="1691"/>
                      <a:pt x="356" y="1874"/>
                    </a:cubicBezTo>
                    <a:cubicBezTo>
                      <a:pt x="589" y="2188"/>
                      <a:pt x="975" y="2323"/>
                      <a:pt x="1319" y="2476"/>
                    </a:cubicBezTo>
                    <a:cubicBezTo>
                      <a:pt x="1391" y="2493"/>
                      <a:pt x="1433" y="2569"/>
                      <a:pt x="1364" y="2619"/>
                    </a:cubicBezTo>
                    <a:cubicBezTo>
                      <a:pt x="1273" y="2664"/>
                      <a:pt x="1128" y="2740"/>
                      <a:pt x="1199" y="2861"/>
                    </a:cubicBezTo>
                    <a:cubicBezTo>
                      <a:pt x="1319" y="3049"/>
                      <a:pt x="1533" y="3104"/>
                      <a:pt x="1722" y="3190"/>
                    </a:cubicBezTo>
                    <a:cubicBezTo>
                      <a:pt x="1785" y="3225"/>
                      <a:pt x="1776" y="3310"/>
                      <a:pt x="1726" y="3352"/>
                    </a:cubicBezTo>
                    <a:cubicBezTo>
                      <a:pt x="1687" y="3397"/>
                      <a:pt x="1659" y="3456"/>
                      <a:pt x="1685" y="3515"/>
                    </a:cubicBezTo>
                    <a:cubicBezTo>
                      <a:pt x="1731" y="3636"/>
                      <a:pt x="1875" y="3742"/>
                      <a:pt x="2062" y="3830"/>
                    </a:cubicBezTo>
                    <a:cubicBezTo>
                      <a:pt x="2424" y="3998"/>
                      <a:pt x="2948" y="4096"/>
                      <a:pt x="3239" y="4096"/>
                    </a:cubicBezTo>
                    <a:cubicBezTo>
                      <a:pt x="3272" y="4096"/>
                      <a:pt x="3302" y="4095"/>
                      <a:pt x="3329" y="4092"/>
                    </a:cubicBezTo>
                    <a:cubicBezTo>
                      <a:pt x="3337" y="4091"/>
                      <a:pt x="3347" y="4091"/>
                      <a:pt x="3355" y="4090"/>
                    </a:cubicBezTo>
                    <a:cubicBezTo>
                      <a:pt x="3308" y="4003"/>
                      <a:pt x="3259" y="3917"/>
                      <a:pt x="3210" y="3830"/>
                    </a:cubicBezTo>
                    <a:cubicBezTo>
                      <a:pt x="3200" y="3811"/>
                      <a:pt x="3189" y="3792"/>
                      <a:pt x="3179" y="3772"/>
                    </a:cubicBezTo>
                    <a:cubicBezTo>
                      <a:pt x="3172" y="3772"/>
                      <a:pt x="3165" y="3772"/>
                      <a:pt x="3159" y="3772"/>
                    </a:cubicBezTo>
                    <a:cubicBezTo>
                      <a:pt x="3054" y="3772"/>
                      <a:pt x="2947" y="3757"/>
                      <a:pt x="2847" y="3733"/>
                    </a:cubicBezTo>
                    <a:cubicBezTo>
                      <a:pt x="2675" y="3694"/>
                      <a:pt x="2508" y="3637"/>
                      <a:pt x="2358" y="3547"/>
                    </a:cubicBezTo>
                    <a:cubicBezTo>
                      <a:pt x="2200" y="3450"/>
                      <a:pt x="2063" y="3316"/>
                      <a:pt x="1964" y="3158"/>
                    </a:cubicBezTo>
                    <a:cubicBezTo>
                      <a:pt x="1898" y="3054"/>
                      <a:pt x="1850" y="2925"/>
                      <a:pt x="1866" y="2807"/>
                    </a:cubicBezTo>
                    <a:cubicBezTo>
                      <a:pt x="1787" y="2797"/>
                      <a:pt x="1707" y="2792"/>
                      <a:pt x="1628" y="2792"/>
                    </a:cubicBezTo>
                    <a:cubicBezTo>
                      <a:pt x="1580" y="2792"/>
                      <a:pt x="1532" y="2794"/>
                      <a:pt x="1483" y="2798"/>
                    </a:cubicBezTo>
                    <a:cubicBezTo>
                      <a:pt x="1482" y="2799"/>
                      <a:pt x="1480" y="2799"/>
                      <a:pt x="1479" y="2799"/>
                    </a:cubicBezTo>
                    <a:cubicBezTo>
                      <a:pt x="1473" y="2799"/>
                      <a:pt x="1467" y="2795"/>
                      <a:pt x="1465" y="2789"/>
                    </a:cubicBezTo>
                    <a:cubicBezTo>
                      <a:pt x="1464" y="2781"/>
                      <a:pt x="1471" y="2775"/>
                      <a:pt x="1478" y="2774"/>
                    </a:cubicBezTo>
                    <a:cubicBezTo>
                      <a:pt x="1495" y="2773"/>
                      <a:pt x="1512" y="2768"/>
                      <a:pt x="1528" y="2765"/>
                    </a:cubicBezTo>
                    <a:cubicBezTo>
                      <a:pt x="1646" y="2747"/>
                      <a:pt x="1764" y="2739"/>
                      <a:pt x="1882" y="2739"/>
                    </a:cubicBezTo>
                    <a:cubicBezTo>
                      <a:pt x="1887" y="2728"/>
                      <a:pt x="1892" y="2716"/>
                      <a:pt x="1898" y="2705"/>
                    </a:cubicBezTo>
                    <a:lnTo>
                      <a:pt x="1898" y="2705"/>
                    </a:lnTo>
                    <a:cubicBezTo>
                      <a:pt x="1881" y="2708"/>
                      <a:pt x="1864" y="2710"/>
                      <a:pt x="1847" y="2710"/>
                    </a:cubicBezTo>
                    <a:cubicBezTo>
                      <a:pt x="1750" y="2710"/>
                      <a:pt x="1654" y="2651"/>
                      <a:pt x="1614" y="2563"/>
                    </a:cubicBezTo>
                    <a:cubicBezTo>
                      <a:pt x="1567" y="2458"/>
                      <a:pt x="1603" y="2322"/>
                      <a:pt x="1695" y="2255"/>
                    </a:cubicBezTo>
                    <a:cubicBezTo>
                      <a:pt x="1495" y="2237"/>
                      <a:pt x="1286" y="2209"/>
                      <a:pt x="1123" y="2091"/>
                    </a:cubicBezTo>
                    <a:cubicBezTo>
                      <a:pt x="995" y="1999"/>
                      <a:pt x="908" y="1836"/>
                      <a:pt x="922" y="1685"/>
                    </a:cubicBezTo>
                    <a:cubicBezTo>
                      <a:pt x="850" y="1680"/>
                      <a:pt x="778" y="1678"/>
                      <a:pt x="706" y="1678"/>
                    </a:cubicBezTo>
                    <a:cubicBezTo>
                      <a:pt x="692" y="1678"/>
                      <a:pt x="677" y="1678"/>
                      <a:pt x="663" y="1679"/>
                    </a:cubicBezTo>
                    <a:cubicBezTo>
                      <a:pt x="661" y="1679"/>
                      <a:pt x="659" y="1679"/>
                      <a:pt x="658" y="1679"/>
                    </a:cubicBezTo>
                    <a:cubicBezTo>
                      <a:pt x="641" y="1679"/>
                      <a:pt x="635" y="1653"/>
                      <a:pt x="657" y="1650"/>
                    </a:cubicBezTo>
                    <a:cubicBezTo>
                      <a:pt x="747" y="1648"/>
                      <a:pt x="838" y="1646"/>
                      <a:pt x="929" y="1643"/>
                    </a:cubicBezTo>
                    <a:cubicBezTo>
                      <a:pt x="935" y="1616"/>
                      <a:pt x="945" y="1589"/>
                      <a:pt x="958" y="1564"/>
                    </a:cubicBezTo>
                    <a:cubicBezTo>
                      <a:pt x="1020" y="1452"/>
                      <a:pt x="1142" y="1389"/>
                      <a:pt x="1256" y="1331"/>
                    </a:cubicBezTo>
                    <a:cubicBezTo>
                      <a:pt x="954" y="1161"/>
                      <a:pt x="661" y="967"/>
                      <a:pt x="422" y="715"/>
                    </a:cubicBezTo>
                    <a:cubicBezTo>
                      <a:pt x="231" y="513"/>
                      <a:pt x="77" y="26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77544" y="875097"/>
                <a:ext cx="21010" cy="33100"/>
              </a:xfrm>
              <a:custGeom>
                <a:avLst/>
                <a:gdLst/>
                <a:ahLst/>
                <a:cxnLst/>
                <a:rect l="l" t="t" r="r" b="b"/>
                <a:pathLst>
                  <a:path w="431" h="679" extrusionOk="0">
                    <a:moveTo>
                      <a:pt x="431" y="1"/>
                    </a:moveTo>
                    <a:cubicBezTo>
                      <a:pt x="376" y="101"/>
                      <a:pt x="307" y="189"/>
                      <a:pt x="212" y="252"/>
                    </a:cubicBezTo>
                    <a:cubicBezTo>
                      <a:pt x="147" y="295"/>
                      <a:pt x="75" y="322"/>
                      <a:pt x="0" y="338"/>
                    </a:cubicBezTo>
                    <a:cubicBezTo>
                      <a:pt x="12" y="363"/>
                      <a:pt x="22" y="388"/>
                      <a:pt x="34" y="413"/>
                    </a:cubicBezTo>
                    <a:cubicBezTo>
                      <a:pt x="73" y="500"/>
                      <a:pt x="107" y="588"/>
                      <a:pt x="140" y="678"/>
                    </a:cubicBezTo>
                    <a:cubicBezTo>
                      <a:pt x="189" y="591"/>
                      <a:pt x="236" y="503"/>
                      <a:pt x="278" y="413"/>
                    </a:cubicBezTo>
                    <a:cubicBezTo>
                      <a:pt x="342" y="280"/>
                      <a:pt x="396" y="143"/>
                      <a:pt x="43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16" name="Google Shape;3616;p52"/>
          <p:cNvGrpSpPr/>
          <p:nvPr/>
        </p:nvGrpSpPr>
        <p:grpSpPr>
          <a:xfrm>
            <a:off x="-3" y="3174262"/>
            <a:ext cx="2207533" cy="2186527"/>
            <a:chOff x="-3" y="3174262"/>
            <a:chExt cx="2207533" cy="2186527"/>
          </a:xfrm>
        </p:grpSpPr>
        <p:grpSp>
          <p:nvGrpSpPr>
            <p:cNvPr id="3617" name="Google Shape;3617;p52"/>
            <p:cNvGrpSpPr/>
            <p:nvPr/>
          </p:nvGrpSpPr>
          <p:grpSpPr>
            <a:xfrm flipH="1">
              <a:off x="1244059" y="4077123"/>
              <a:ext cx="963471" cy="1283666"/>
              <a:chOff x="1291708" y="-2236936"/>
              <a:chExt cx="898928" cy="1197562"/>
            </a:xfrm>
          </p:grpSpPr>
          <p:sp>
            <p:nvSpPr>
              <p:cNvPr id="3618" name="Google Shape;3618;p52"/>
              <p:cNvSpPr/>
              <p:nvPr/>
            </p:nvSpPr>
            <p:spPr>
              <a:xfrm>
                <a:off x="1745200" y="-1799529"/>
                <a:ext cx="225119" cy="371865"/>
              </a:xfrm>
              <a:custGeom>
                <a:avLst/>
                <a:gdLst/>
                <a:ahLst/>
                <a:cxnLst/>
                <a:rect l="l" t="t" r="r" b="b"/>
                <a:pathLst>
                  <a:path w="1453" h="2400" extrusionOk="0">
                    <a:moveTo>
                      <a:pt x="9" y="0"/>
                    </a:moveTo>
                    <a:cubicBezTo>
                      <a:pt x="1" y="125"/>
                      <a:pt x="0" y="252"/>
                      <a:pt x="9" y="379"/>
                    </a:cubicBezTo>
                    <a:cubicBezTo>
                      <a:pt x="40" y="859"/>
                      <a:pt x="192" y="1337"/>
                      <a:pt x="517" y="1696"/>
                    </a:cubicBezTo>
                    <a:cubicBezTo>
                      <a:pt x="626" y="1818"/>
                      <a:pt x="746" y="1932"/>
                      <a:pt x="880" y="2023"/>
                    </a:cubicBezTo>
                    <a:cubicBezTo>
                      <a:pt x="948" y="2076"/>
                      <a:pt x="1261" y="2249"/>
                      <a:pt x="1453" y="2399"/>
                    </a:cubicBezTo>
                    <a:cubicBezTo>
                      <a:pt x="1375" y="2218"/>
                      <a:pt x="1296" y="2038"/>
                      <a:pt x="1225" y="1855"/>
                    </a:cubicBezTo>
                    <a:cubicBezTo>
                      <a:pt x="1221" y="1842"/>
                      <a:pt x="1215" y="1829"/>
                      <a:pt x="1210" y="1817"/>
                    </a:cubicBezTo>
                    <a:cubicBezTo>
                      <a:pt x="995" y="1591"/>
                      <a:pt x="747" y="1396"/>
                      <a:pt x="558" y="1145"/>
                    </a:cubicBezTo>
                    <a:cubicBezTo>
                      <a:pt x="436" y="990"/>
                      <a:pt x="340" y="815"/>
                      <a:pt x="247" y="642"/>
                    </a:cubicBezTo>
                    <a:cubicBezTo>
                      <a:pt x="238" y="624"/>
                      <a:pt x="229" y="605"/>
                      <a:pt x="218" y="587"/>
                    </a:cubicBezTo>
                    <a:cubicBezTo>
                      <a:pt x="211" y="581"/>
                      <a:pt x="212" y="570"/>
                      <a:pt x="220" y="565"/>
                    </a:cubicBezTo>
                    <a:cubicBezTo>
                      <a:pt x="222" y="563"/>
                      <a:pt x="225" y="562"/>
                      <a:pt x="228" y="562"/>
                    </a:cubicBezTo>
                    <a:cubicBezTo>
                      <a:pt x="233" y="562"/>
                      <a:pt x="238" y="565"/>
                      <a:pt x="241" y="569"/>
                    </a:cubicBezTo>
                    <a:cubicBezTo>
                      <a:pt x="258" y="597"/>
                      <a:pt x="274" y="626"/>
                      <a:pt x="292" y="652"/>
                    </a:cubicBezTo>
                    <a:cubicBezTo>
                      <a:pt x="502" y="956"/>
                      <a:pt x="770" y="1195"/>
                      <a:pt x="1032" y="1450"/>
                    </a:cubicBezTo>
                    <a:cubicBezTo>
                      <a:pt x="1060" y="1478"/>
                      <a:pt x="1087" y="1506"/>
                      <a:pt x="1114" y="1537"/>
                    </a:cubicBezTo>
                    <a:cubicBezTo>
                      <a:pt x="1052" y="1334"/>
                      <a:pt x="1007" y="1127"/>
                      <a:pt x="977" y="917"/>
                    </a:cubicBezTo>
                    <a:cubicBezTo>
                      <a:pt x="806" y="482"/>
                      <a:pt x="433" y="219"/>
                      <a:pt x="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1811667" y="-2028537"/>
                <a:ext cx="105200" cy="128758"/>
              </a:xfrm>
              <a:custGeom>
                <a:avLst/>
                <a:gdLst/>
                <a:ahLst/>
                <a:cxnLst/>
                <a:rect l="l" t="t" r="r" b="b"/>
                <a:pathLst>
                  <a:path w="679" h="831" extrusionOk="0">
                    <a:moveTo>
                      <a:pt x="491" y="0"/>
                    </a:moveTo>
                    <a:cubicBezTo>
                      <a:pt x="386" y="28"/>
                      <a:pt x="425" y="227"/>
                      <a:pt x="308" y="227"/>
                    </a:cubicBezTo>
                    <a:cubicBezTo>
                      <a:pt x="303" y="227"/>
                      <a:pt x="298" y="227"/>
                      <a:pt x="293" y="226"/>
                    </a:cubicBezTo>
                    <a:cubicBezTo>
                      <a:pt x="177" y="189"/>
                      <a:pt x="129" y="19"/>
                      <a:pt x="1" y="12"/>
                    </a:cubicBezTo>
                    <a:lnTo>
                      <a:pt x="1" y="12"/>
                    </a:lnTo>
                    <a:cubicBezTo>
                      <a:pt x="20" y="299"/>
                      <a:pt x="253" y="540"/>
                      <a:pt x="444" y="739"/>
                    </a:cubicBezTo>
                    <a:cubicBezTo>
                      <a:pt x="471" y="766"/>
                      <a:pt x="499" y="793"/>
                      <a:pt x="526" y="822"/>
                    </a:cubicBezTo>
                    <a:cubicBezTo>
                      <a:pt x="528" y="825"/>
                      <a:pt x="531" y="828"/>
                      <a:pt x="533" y="830"/>
                    </a:cubicBezTo>
                    <a:cubicBezTo>
                      <a:pt x="568" y="705"/>
                      <a:pt x="678" y="15"/>
                      <a:pt x="49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1832428" y="-2074090"/>
                <a:ext cx="173371" cy="53611"/>
              </a:xfrm>
              <a:custGeom>
                <a:avLst/>
                <a:gdLst/>
                <a:ahLst/>
                <a:cxnLst/>
                <a:rect l="l" t="t" r="r" b="b"/>
                <a:pathLst>
                  <a:path w="1119" h="346" extrusionOk="0">
                    <a:moveTo>
                      <a:pt x="271" y="0"/>
                    </a:moveTo>
                    <a:cubicBezTo>
                      <a:pt x="158" y="0"/>
                      <a:pt x="39" y="79"/>
                      <a:pt x="0" y="186"/>
                    </a:cubicBezTo>
                    <a:cubicBezTo>
                      <a:pt x="72" y="224"/>
                      <a:pt x="126" y="288"/>
                      <a:pt x="180" y="346"/>
                    </a:cubicBezTo>
                    <a:cubicBezTo>
                      <a:pt x="224" y="264"/>
                      <a:pt x="302" y="192"/>
                      <a:pt x="385" y="192"/>
                    </a:cubicBezTo>
                    <a:cubicBezTo>
                      <a:pt x="423" y="192"/>
                      <a:pt x="462" y="207"/>
                      <a:pt x="499" y="243"/>
                    </a:cubicBezTo>
                    <a:cubicBezTo>
                      <a:pt x="504" y="250"/>
                      <a:pt x="511" y="259"/>
                      <a:pt x="516" y="267"/>
                    </a:cubicBezTo>
                    <a:cubicBezTo>
                      <a:pt x="558" y="244"/>
                      <a:pt x="606" y="234"/>
                      <a:pt x="655" y="234"/>
                    </a:cubicBezTo>
                    <a:cubicBezTo>
                      <a:pt x="737" y="234"/>
                      <a:pt x="822" y="263"/>
                      <a:pt x="882" y="312"/>
                    </a:cubicBezTo>
                    <a:cubicBezTo>
                      <a:pt x="887" y="308"/>
                      <a:pt x="891" y="305"/>
                      <a:pt x="895" y="302"/>
                    </a:cubicBezTo>
                    <a:cubicBezTo>
                      <a:pt x="972" y="245"/>
                      <a:pt x="1050" y="218"/>
                      <a:pt x="1115" y="218"/>
                    </a:cubicBezTo>
                    <a:cubicBezTo>
                      <a:pt x="1116" y="218"/>
                      <a:pt x="1118" y="218"/>
                      <a:pt x="1119" y="218"/>
                    </a:cubicBezTo>
                    <a:cubicBezTo>
                      <a:pt x="1089" y="89"/>
                      <a:pt x="1001" y="19"/>
                      <a:pt x="901" y="19"/>
                    </a:cubicBezTo>
                    <a:cubicBezTo>
                      <a:pt x="822" y="19"/>
                      <a:pt x="735" y="63"/>
                      <a:pt x="663" y="154"/>
                    </a:cubicBezTo>
                    <a:cubicBezTo>
                      <a:pt x="645" y="174"/>
                      <a:pt x="619" y="186"/>
                      <a:pt x="593" y="186"/>
                    </a:cubicBezTo>
                    <a:cubicBezTo>
                      <a:pt x="583" y="186"/>
                      <a:pt x="572" y="184"/>
                      <a:pt x="562" y="180"/>
                    </a:cubicBezTo>
                    <a:cubicBezTo>
                      <a:pt x="462" y="128"/>
                      <a:pt x="395" y="13"/>
                      <a:pt x="277" y="0"/>
                    </a:cubicBezTo>
                    <a:cubicBezTo>
                      <a:pt x="275" y="0"/>
                      <a:pt x="273" y="0"/>
                      <a:pt x="27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1918882" y="-2020479"/>
                <a:ext cx="34860" cy="43074"/>
              </a:xfrm>
              <a:custGeom>
                <a:avLst/>
                <a:gdLst/>
                <a:ahLst/>
                <a:cxnLst/>
                <a:rect l="l" t="t" r="r" b="b"/>
                <a:pathLst>
                  <a:path w="225" h="278" extrusionOk="0">
                    <a:moveTo>
                      <a:pt x="13" y="1"/>
                    </a:moveTo>
                    <a:cubicBezTo>
                      <a:pt x="9" y="1"/>
                      <a:pt x="5" y="1"/>
                      <a:pt x="1" y="1"/>
                    </a:cubicBezTo>
                    <a:cubicBezTo>
                      <a:pt x="38" y="86"/>
                      <a:pt x="52" y="180"/>
                      <a:pt x="56" y="277"/>
                    </a:cubicBezTo>
                    <a:cubicBezTo>
                      <a:pt x="103" y="195"/>
                      <a:pt x="160" y="120"/>
                      <a:pt x="225" y="54"/>
                    </a:cubicBezTo>
                    <a:cubicBezTo>
                      <a:pt x="157" y="27"/>
                      <a:pt x="85" y="1"/>
                      <a:pt x="1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1918572" y="-2018775"/>
                <a:ext cx="152145" cy="121166"/>
              </a:xfrm>
              <a:custGeom>
                <a:avLst/>
                <a:gdLst/>
                <a:ahLst/>
                <a:cxnLst/>
                <a:rect l="l" t="t" r="r" b="b"/>
                <a:pathLst>
                  <a:path w="982" h="782" extrusionOk="0">
                    <a:moveTo>
                      <a:pt x="556" y="0"/>
                    </a:moveTo>
                    <a:cubicBezTo>
                      <a:pt x="432" y="0"/>
                      <a:pt x="328" y="120"/>
                      <a:pt x="248" y="203"/>
                    </a:cubicBezTo>
                    <a:cubicBezTo>
                      <a:pt x="164" y="301"/>
                      <a:pt x="99" y="414"/>
                      <a:pt x="47" y="532"/>
                    </a:cubicBezTo>
                    <a:cubicBezTo>
                      <a:pt x="47" y="535"/>
                      <a:pt x="47" y="537"/>
                      <a:pt x="47" y="540"/>
                    </a:cubicBezTo>
                    <a:cubicBezTo>
                      <a:pt x="37" y="621"/>
                      <a:pt x="19" y="702"/>
                      <a:pt x="1" y="782"/>
                    </a:cubicBezTo>
                    <a:cubicBezTo>
                      <a:pt x="231" y="747"/>
                      <a:pt x="460" y="688"/>
                      <a:pt x="667" y="576"/>
                    </a:cubicBezTo>
                    <a:cubicBezTo>
                      <a:pt x="751" y="525"/>
                      <a:pt x="982" y="355"/>
                      <a:pt x="810" y="278"/>
                    </a:cubicBezTo>
                    <a:cubicBezTo>
                      <a:pt x="794" y="271"/>
                      <a:pt x="776" y="269"/>
                      <a:pt x="756" y="269"/>
                    </a:cubicBezTo>
                    <a:cubicBezTo>
                      <a:pt x="720" y="269"/>
                      <a:pt x="679" y="276"/>
                      <a:pt x="644" y="276"/>
                    </a:cubicBezTo>
                    <a:cubicBezTo>
                      <a:pt x="593" y="276"/>
                      <a:pt x="554" y="260"/>
                      <a:pt x="561" y="179"/>
                    </a:cubicBezTo>
                    <a:cubicBezTo>
                      <a:pt x="562" y="122"/>
                      <a:pt x="602" y="53"/>
                      <a:pt x="575" y="1"/>
                    </a:cubicBezTo>
                    <a:cubicBezTo>
                      <a:pt x="569" y="1"/>
                      <a:pt x="562" y="0"/>
                      <a:pt x="55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2034617" y="-1581058"/>
                <a:ext cx="126581" cy="492102"/>
              </a:xfrm>
              <a:custGeom>
                <a:avLst/>
                <a:gdLst/>
                <a:ahLst/>
                <a:cxnLst/>
                <a:rect l="l" t="t" r="r" b="b"/>
                <a:pathLst>
                  <a:path w="817" h="3176" extrusionOk="0">
                    <a:moveTo>
                      <a:pt x="787" y="1"/>
                    </a:moveTo>
                    <a:lnTo>
                      <a:pt x="787" y="1"/>
                    </a:lnTo>
                    <a:cubicBezTo>
                      <a:pt x="753" y="46"/>
                      <a:pt x="716" y="91"/>
                      <a:pt x="680" y="136"/>
                    </a:cubicBezTo>
                    <a:cubicBezTo>
                      <a:pt x="639" y="188"/>
                      <a:pt x="599" y="240"/>
                      <a:pt x="559" y="293"/>
                    </a:cubicBezTo>
                    <a:cubicBezTo>
                      <a:pt x="494" y="379"/>
                      <a:pt x="432" y="467"/>
                      <a:pt x="378" y="561"/>
                    </a:cubicBezTo>
                    <a:cubicBezTo>
                      <a:pt x="265" y="756"/>
                      <a:pt x="185" y="969"/>
                      <a:pt x="129" y="1187"/>
                    </a:cubicBezTo>
                    <a:cubicBezTo>
                      <a:pt x="58" y="1481"/>
                      <a:pt x="1" y="1798"/>
                      <a:pt x="76" y="2096"/>
                    </a:cubicBezTo>
                    <a:cubicBezTo>
                      <a:pt x="114" y="2162"/>
                      <a:pt x="149" y="2230"/>
                      <a:pt x="181" y="2298"/>
                    </a:cubicBezTo>
                    <a:cubicBezTo>
                      <a:pt x="204" y="2344"/>
                      <a:pt x="225" y="2390"/>
                      <a:pt x="245" y="2437"/>
                    </a:cubicBezTo>
                    <a:cubicBezTo>
                      <a:pt x="328" y="2637"/>
                      <a:pt x="383" y="2847"/>
                      <a:pt x="417" y="3061"/>
                    </a:cubicBezTo>
                    <a:cubicBezTo>
                      <a:pt x="422" y="3099"/>
                      <a:pt x="427" y="3138"/>
                      <a:pt x="432" y="3176"/>
                    </a:cubicBezTo>
                    <a:cubicBezTo>
                      <a:pt x="447" y="3145"/>
                      <a:pt x="461" y="3113"/>
                      <a:pt x="475" y="3081"/>
                    </a:cubicBezTo>
                    <a:cubicBezTo>
                      <a:pt x="478" y="3074"/>
                      <a:pt x="481" y="3068"/>
                      <a:pt x="484" y="3061"/>
                    </a:cubicBezTo>
                    <a:cubicBezTo>
                      <a:pt x="511" y="2996"/>
                      <a:pt x="536" y="2933"/>
                      <a:pt x="559" y="2871"/>
                    </a:cubicBezTo>
                    <a:cubicBezTo>
                      <a:pt x="598" y="2767"/>
                      <a:pt x="632" y="2664"/>
                      <a:pt x="663" y="2555"/>
                    </a:cubicBezTo>
                    <a:cubicBezTo>
                      <a:pt x="774" y="2151"/>
                      <a:pt x="816" y="1728"/>
                      <a:pt x="817" y="1309"/>
                    </a:cubicBezTo>
                    <a:cubicBezTo>
                      <a:pt x="817" y="872"/>
                      <a:pt x="756" y="438"/>
                      <a:pt x="7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1703058" y="-1451680"/>
                <a:ext cx="388420" cy="388754"/>
              </a:xfrm>
              <a:custGeom>
                <a:avLst/>
                <a:gdLst/>
                <a:ahLst/>
                <a:cxnLst/>
                <a:rect l="l" t="t" r="r" b="b"/>
                <a:pathLst>
                  <a:path w="2507" h="2509" extrusionOk="0">
                    <a:moveTo>
                      <a:pt x="0" y="1"/>
                    </a:moveTo>
                    <a:cubicBezTo>
                      <a:pt x="7" y="52"/>
                      <a:pt x="18" y="103"/>
                      <a:pt x="31" y="152"/>
                    </a:cubicBezTo>
                    <a:cubicBezTo>
                      <a:pt x="78" y="335"/>
                      <a:pt x="159" y="508"/>
                      <a:pt x="226" y="683"/>
                    </a:cubicBezTo>
                    <a:cubicBezTo>
                      <a:pt x="338" y="958"/>
                      <a:pt x="474" y="1221"/>
                      <a:pt x="642" y="1464"/>
                    </a:cubicBezTo>
                    <a:cubicBezTo>
                      <a:pt x="870" y="1815"/>
                      <a:pt x="1132" y="2061"/>
                      <a:pt x="1462" y="2225"/>
                    </a:cubicBezTo>
                    <a:cubicBezTo>
                      <a:pt x="1632" y="2310"/>
                      <a:pt x="1820" y="2373"/>
                      <a:pt x="2030" y="2416"/>
                    </a:cubicBezTo>
                    <a:cubicBezTo>
                      <a:pt x="2139" y="2444"/>
                      <a:pt x="2249" y="2467"/>
                      <a:pt x="2358" y="2494"/>
                    </a:cubicBezTo>
                    <a:cubicBezTo>
                      <a:pt x="2378" y="2498"/>
                      <a:pt x="2398" y="2504"/>
                      <a:pt x="2418" y="2509"/>
                    </a:cubicBezTo>
                    <a:cubicBezTo>
                      <a:pt x="2415" y="2504"/>
                      <a:pt x="2411" y="2498"/>
                      <a:pt x="2407" y="2493"/>
                    </a:cubicBezTo>
                    <a:cubicBezTo>
                      <a:pt x="2374" y="2443"/>
                      <a:pt x="2339" y="2392"/>
                      <a:pt x="2306" y="2343"/>
                    </a:cubicBezTo>
                    <a:lnTo>
                      <a:pt x="2302" y="2338"/>
                    </a:lnTo>
                    <a:cubicBezTo>
                      <a:pt x="2277" y="2300"/>
                      <a:pt x="2251" y="2263"/>
                      <a:pt x="2225" y="2226"/>
                    </a:cubicBezTo>
                    <a:cubicBezTo>
                      <a:pt x="2087" y="2032"/>
                      <a:pt x="1941" y="1843"/>
                      <a:pt x="1785" y="1667"/>
                    </a:cubicBezTo>
                    <a:cubicBezTo>
                      <a:pt x="1390" y="1234"/>
                      <a:pt x="917" y="906"/>
                      <a:pt x="461" y="546"/>
                    </a:cubicBezTo>
                    <a:cubicBezTo>
                      <a:pt x="426" y="519"/>
                      <a:pt x="452" y="468"/>
                      <a:pt x="488" y="468"/>
                    </a:cubicBezTo>
                    <a:cubicBezTo>
                      <a:pt x="496" y="468"/>
                      <a:pt x="505" y="471"/>
                      <a:pt x="514" y="478"/>
                    </a:cubicBezTo>
                    <a:cubicBezTo>
                      <a:pt x="1395" y="1072"/>
                      <a:pt x="1838" y="1365"/>
                      <a:pt x="2395" y="2225"/>
                    </a:cubicBezTo>
                    <a:cubicBezTo>
                      <a:pt x="2432" y="2282"/>
                      <a:pt x="2469" y="2341"/>
                      <a:pt x="2506" y="2402"/>
                    </a:cubicBezTo>
                    <a:cubicBezTo>
                      <a:pt x="2496" y="2343"/>
                      <a:pt x="2484" y="2284"/>
                      <a:pt x="2471" y="2225"/>
                    </a:cubicBezTo>
                    <a:cubicBezTo>
                      <a:pt x="2312" y="1546"/>
                      <a:pt x="1914" y="907"/>
                      <a:pt x="1339" y="508"/>
                    </a:cubicBezTo>
                    <a:cubicBezTo>
                      <a:pt x="935" y="244"/>
                      <a:pt x="452" y="152"/>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1938248" y="-1855929"/>
                <a:ext cx="129060" cy="401305"/>
              </a:xfrm>
              <a:custGeom>
                <a:avLst/>
                <a:gdLst/>
                <a:ahLst/>
                <a:cxnLst/>
                <a:rect l="l" t="t" r="r" b="b"/>
                <a:pathLst>
                  <a:path w="833" h="2590" extrusionOk="0">
                    <a:moveTo>
                      <a:pt x="833" y="1"/>
                    </a:moveTo>
                    <a:lnTo>
                      <a:pt x="833" y="1"/>
                    </a:lnTo>
                    <a:cubicBezTo>
                      <a:pt x="820" y="15"/>
                      <a:pt x="809" y="30"/>
                      <a:pt x="796" y="45"/>
                    </a:cubicBezTo>
                    <a:cubicBezTo>
                      <a:pt x="623" y="260"/>
                      <a:pt x="442" y="479"/>
                      <a:pt x="318" y="725"/>
                    </a:cubicBezTo>
                    <a:cubicBezTo>
                      <a:pt x="119" y="1107"/>
                      <a:pt x="1" y="1527"/>
                      <a:pt x="71" y="1957"/>
                    </a:cubicBezTo>
                    <a:cubicBezTo>
                      <a:pt x="77" y="1987"/>
                      <a:pt x="80" y="2018"/>
                      <a:pt x="85" y="2049"/>
                    </a:cubicBezTo>
                    <a:cubicBezTo>
                      <a:pt x="85" y="2051"/>
                      <a:pt x="86" y="2053"/>
                      <a:pt x="87" y="2055"/>
                    </a:cubicBezTo>
                    <a:cubicBezTo>
                      <a:pt x="128" y="1623"/>
                      <a:pt x="332" y="1065"/>
                      <a:pt x="467" y="805"/>
                    </a:cubicBezTo>
                    <a:cubicBezTo>
                      <a:pt x="504" y="733"/>
                      <a:pt x="540" y="660"/>
                      <a:pt x="576" y="588"/>
                    </a:cubicBezTo>
                    <a:cubicBezTo>
                      <a:pt x="586" y="569"/>
                      <a:pt x="607" y="558"/>
                      <a:pt x="628" y="558"/>
                    </a:cubicBezTo>
                    <a:cubicBezTo>
                      <a:pt x="636" y="558"/>
                      <a:pt x="644" y="560"/>
                      <a:pt x="651" y="563"/>
                    </a:cubicBezTo>
                    <a:cubicBezTo>
                      <a:pt x="679" y="575"/>
                      <a:pt x="696" y="612"/>
                      <a:pt x="683" y="641"/>
                    </a:cubicBezTo>
                    <a:cubicBezTo>
                      <a:pt x="485" y="1081"/>
                      <a:pt x="302" y="1542"/>
                      <a:pt x="196" y="2012"/>
                    </a:cubicBezTo>
                    <a:cubicBezTo>
                      <a:pt x="190" y="2046"/>
                      <a:pt x="184" y="2078"/>
                      <a:pt x="178" y="2112"/>
                    </a:cubicBezTo>
                    <a:cubicBezTo>
                      <a:pt x="170" y="2155"/>
                      <a:pt x="164" y="2199"/>
                      <a:pt x="158" y="2244"/>
                    </a:cubicBezTo>
                    <a:cubicBezTo>
                      <a:pt x="205" y="2359"/>
                      <a:pt x="254" y="2474"/>
                      <a:pt x="302" y="2590"/>
                    </a:cubicBezTo>
                    <a:cubicBezTo>
                      <a:pt x="376" y="2311"/>
                      <a:pt x="597" y="1889"/>
                      <a:pt x="624" y="1780"/>
                    </a:cubicBezTo>
                    <a:cubicBezTo>
                      <a:pt x="832" y="1208"/>
                      <a:pt x="822" y="599"/>
                      <a:pt x="83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1659987" y="-2096867"/>
                <a:ext cx="530650" cy="1057492"/>
              </a:xfrm>
              <a:custGeom>
                <a:avLst/>
                <a:gdLst/>
                <a:ahLst/>
                <a:cxnLst/>
                <a:rect l="l" t="t" r="r" b="b"/>
                <a:pathLst>
                  <a:path w="3425" h="6825" extrusionOk="0">
                    <a:moveTo>
                      <a:pt x="1384" y="147"/>
                    </a:moveTo>
                    <a:cubicBezTo>
                      <a:pt x="1386" y="147"/>
                      <a:pt x="1388" y="147"/>
                      <a:pt x="1390" y="147"/>
                    </a:cubicBezTo>
                    <a:cubicBezTo>
                      <a:pt x="1508" y="160"/>
                      <a:pt x="1575" y="275"/>
                      <a:pt x="1674" y="327"/>
                    </a:cubicBezTo>
                    <a:cubicBezTo>
                      <a:pt x="1684" y="331"/>
                      <a:pt x="1695" y="333"/>
                      <a:pt x="1706" y="333"/>
                    </a:cubicBezTo>
                    <a:cubicBezTo>
                      <a:pt x="1732" y="333"/>
                      <a:pt x="1758" y="321"/>
                      <a:pt x="1776" y="301"/>
                    </a:cubicBezTo>
                    <a:cubicBezTo>
                      <a:pt x="1848" y="210"/>
                      <a:pt x="1935" y="166"/>
                      <a:pt x="2014" y="166"/>
                    </a:cubicBezTo>
                    <a:cubicBezTo>
                      <a:pt x="2114" y="166"/>
                      <a:pt x="2202" y="236"/>
                      <a:pt x="2232" y="365"/>
                    </a:cubicBezTo>
                    <a:cubicBezTo>
                      <a:pt x="2231" y="365"/>
                      <a:pt x="2229" y="365"/>
                      <a:pt x="2228" y="365"/>
                    </a:cubicBezTo>
                    <a:cubicBezTo>
                      <a:pt x="2163" y="365"/>
                      <a:pt x="2085" y="392"/>
                      <a:pt x="2008" y="449"/>
                    </a:cubicBezTo>
                    <a:cubicBezTo>
                      <a:pt x="2004" y="452"/>
                      <a:pt x="2000" y="455"/>
                      <a:pt x="1995" y="459"/>
                    </a:cubicBezTo>
                    <a:cubicBezTo>
                      <a:pt x="1935" y="410"/>
                      <a:pt x="1850" y="381"/>
                      <a:pt x="1768" y="381"/>
                    </a:cubicBezTo>
                    <a:cubicBezTo>
                      <a:pt x="1719" y="381"/>
                      <a:pt x="1671" y="391"/>
                      <a:pt x="1629" y="414"/>
                    </a:cubicBezTo>
                    <a:cubicBezTo>
                      <a:pt x="1624" y="406"/>
                      <a:pt x="1617" y="397"/>
                      <a:pt x="1611" y="390"/>
                    </a:cubicBezTo>
                    <a:cubicBezTo>
                      <a:pt x="1574" y="354"/>
                      <a:pt x="1535" y="339"/>
                      <a:pt x="1497" y="339"/>
                    </a:cubicBezTo>
                    <a:cubicBezTo>
                      <a:pt x="1414" y="339"/>
                      <a:pt x="1336" y="411"/>
                      <a:pt x="1293" y="493"/>
                    </a:cubicBezTo>
                    <a:cubicBezTo>
                      <a:pt x="1238" y="435"/>
                      <a:pt x="1185" y="371"/>
                      <a:pt x="1113" y="333"/>
                    </a:cubicBezTo>
                    <a:cubicBezTo>
                      <a:pt x="1151" y="226"/>
                      <a:pt x="1271" y="147"/>
                      <a:pt x="1384" y="147"/>
                    </a:cubicBezTo>
                    <a:close/>
                    <a:moveTo>
                      <a:pt x="1684" y="494"/>
                    </a:moveTo>
                    <a:cubicBezTo>
                      <a:pt x="1756" y="494"/>
                      <a:pt x="1828" y="519"/>
                      <a:pt x="1896" y="546"/>
                    </a:cubicBezTo>
                    <a:cubicBezTo>
                      <a:pt x="1831" y="613"/>
                      <a:pt x="1774" y="688"/>
                      <a:pt x="1727" y="770"/>
                    </a:cubicBezTo>
                    <a:cubicBezTo>
                      <a:pt x="1723" y="673"/>
                      <a:pt x="1709" y="579"/>
                      <a:pt x="1672" y="494"/>
                    </a:cubicBezTo>
                    <a:cubicBezTo>
                      <a:pt x="1676" y="494"/>
                      <a:pt x="1680" y="494"/>
                      <a:pt x="1684" y="494"/>
                    </a:cubicBezTo>
                    <a:close/>
                    <a:moveTo>
                      <a:pt x="1470" y="441"/>
                    </a:moveTo>
                    <a:cubicBezTo>
                      <a:pt x="1657" y="456"/>
                      <a:pt x="1547" y="1146"/>
                      <a:pt x="1512" y="1271"/>
                    </a:cubicBezTo>
                    <a:cubicBezTo>
                      <a:pt x="1510" y="1269"/>
                      <a:pt x="1507" y="1266"/>
                      <a:pt x="1505" y="1263"/>
                    </a:cubicBezTo>
                    <a:cubicBezTo>
                      <a:pt x="1478" y="1234"/>
                      <a:pt x="1450" y="1207"/>
                      <a:pt x="1423" y="1180"/>
                    </a:cubicBezTo>
                    <a:cubicBezTo>
                      <a:pt x="1232" y="981"/>
                      <a:pt x="999" y="740"/>
                      <a:pt x="980" y="453"/>
                    </a:cubicBezTo>
                    <a:lnTo>
                      <a:pt x="980" y="453"/>
                    </a:lnTo>
                    <a:cubicBezTo>
                      <a:pt x="1108" y="460"/>
                      <a:pt x="1156" y="630"/>
                      <a:pt x="1272" y="666"/>
                    </a:cubicBezTo>
                    <a:cubicBezTo>
                      <a:pt x="1277" y="667"/>
                      <a:pt x="1283" y="667"/>
                      <a:pt x="1288" y="667"/>
                    </a:cubicBezTo>
                    <a:cubicBezTo>
                      <a:pt x="1404" y="667"/>
                      <a:pt x="1366" y="468"/>
                      <a:pt x="1470" y="441"/>
                    </a:cubicBezTo>
                    <a:close/>
                    <a:moveTo>
                      <a:pt x="2225" y="504"/>
                    </a:moveTo>
                    <a:cubicBezTo>
                      <a:pt x="2231" y="504"/>
                      <a:pt x="2238" y="505"/>
                      <a:pt x="2244" y="505"/>
                    </a:cubicBezTo>
                    <a:cubicBezTo>
                      <a:pt x="2271" y="557"/>
                      <a:pt x="2230" y="626"/>
                      <a:pt x="2230" y="683"/>
                    </a:cubicBezTo>
                    <a:cubicBezTo>
                      <a:pt x="2223" y="764"/>
                      <a:pt x="2261" y="781"/>
                      <a:pt x="2313" y="781"/>
                    </a:cubicBezTo>
                    <a:cubicBezTo>
                      <a:pt x="2348" y="781"/>
                      <a:pt x="2389" y="773"/>
                      <a:pt x="2426" y="773"/>
                    </a:cubicBezTo>
                    <a:cubicBezTo>
                      <a:pt x="2445" y="773"/>
                      <a:pt x="2463" y="775"/>
                      <a:pt x="2479" y="782"/>
                    </a:cubicBezTo>
                    <a:cubicBezTo>
                      <a:pt x="2651" y="859"/>
                      <a:pt x="2420" y="1029"/>
                      <a:pt x="2336" y="1080"/>
                    </a:cubicBezTo>
                    <a:cubicBezTo>
                      <a:pt x="2129" y="1192"/>
                      <a:pt x="1900" y="1251"/>
                      <a:pt x="1670" y="1286"/>
                    </a:cubicBezTo>
                    <a:cubicBezTo>
                      <a:pt x="1688" y="1206"/>
                      <a:pt x="1706" y="1125"/>
                      <a:pt x="1716" y="1044"/>
                    </a:cubicBezTo>
                    <a:cubicBezTo>
                      <a:pt x="1716" y="1041"/>
                      <a:pt x="1716" y="1039"/>
                      <a:pt x="1716" y="1036"/>
                    </a:cubicBezTo>
                    <a:cubicBezTo>
                      <a:pt x="1768" y="918"/>
                      <a:pt x="1833" y="805"/>
                      <a:pt x="1917" y="707"/>
                    </a:cubicBezTo>
                    <a:cubicBezTo>
                      <a:pt x="1997" y="624"/>
                      <a:pt x="2101" y="504"/>
                      <a:pt x="2225" y="504"/>
                    </a:cubicBezTo>
                    <a:close/>
                    <a:moveTo>
                      <a:pt x="2629" y="1556"/>
                    </a:moveTo>
                    <a:cubicBezTo>
                      <a:pt x="2618" y="2154"/>
                      <a:pt x="2629" y="2763"/>
                      <a:pt x="2420" y="3335"/>
                    </a:cubicBezTo>
                    <a:cubicBezTo>
                      <a:pt x="2393" y="3444"/>
                      <a:pt x="2172" y="3866"/>
                      <a:pt x="2098" y="4145"/>
                    </a:cubicBezTo>
                    <a:cubicBezTo>
                      <a:pt x="2050" y="4029"/>
                      <a:pt x="2001" y="3914"/>
                      <a:pt x="1954" y="3798"/>
                    </a:cubicBezTo>
                    <a:cubicBezTo>
                      <a:pt x="1964" y="3720"/>
                      <a:pt x="1978" y="3644"/>
                      <a:pt x="1992" y="3567"/>
                    </a:cubicBezTo>
                    <a:cubicBezTo>
                      <a:pt x="2098" y="3097"/>
                      <a:pt x="2281" y="2636"/>
                      <a:pt x="2479" y="2196"/>
                    </a:cubicBezTo>
                    <a:cubicBezTo>
                      <a:pt x="2492" y="2167"/>
                      <a:pt x="2475" y="2130"/>
                      <a:pt x="2447" y="2119"/>
                    </a:cubicBezTo>
                    <a:cubicBezTo>
                      <a:pt x="2440" y="2115"/>
                      <a:pt x="2432" y="2114"/>
                      <a:pt x="2423" y="2114"/>
                    </a:cubicBezTo>
                    <a:cubicBezTo>
                      <a:pt x="2403" y="2114"/>
                      <a:pt x="2382" y="2124"/>
                      <a:pt x="2372" y="2143"/>
                    </a:cubicBezTo>
                    <a:cubicBezTo>
                      <a:pt x="2336" y="2215"/>
                      <a:pt x="2300" y="2288"/>
                      <a:pt x="2263" y="2360"/>
                    </a:cubicBezTo>
                    <a:cubicBezTo>
                      <a:pt x="2128" y="2620"/>
                      <a:pt x="1924" y="3178"/>
                      <a:pt x="1883" y="3610"/>
                    </a:cubicBezTo>
                    <a:cubicBezTo>
                      <a:pt x="1882" y="3608"/>
                      <a:pt x="1881" y="3606"/>
                      <a:pt x="1881" y="3605"/>
                    </a:cubicBezTo>
                    <a:lnTo>
                      <a:pt x="1881" y="3604"/>
                    </a:lnTo>
                    <a:cubicBezTo>
                      <a:pt x="1877" y="3573"/>
                      <a:pt x="1873" y="3542"/>
                      <a:pt x="1867" y="3512"/>
                    </a:cubicBezTo>
                    <a:cubicBezTo>
                      <a:pt x="1797" y="3082"/>
                      <a:pt x="1915" y="2662"/>
                      <a:pt x="2114" y="2280"/>
                    </a:cubicBezTo>
                    <a:cubicBezTo>
                      <a:pt x="2246" y="2017"/>
                      <a:pt x="2444" y="1785"/>
                      <a:pt x="2629" y="1556"/>
                    </a:cubicBezTo>
                    <a:close/>
                    <a:moveTo>
                      <a:pt x="559" y="1919"/>
                    </a:moveTo>
                    <a:lnTo>
                      <a:pt x="559" y="1919"/>
                    </a:lnTo>
                    <a:cubicBezTo>
                      <a:pt x="983" y="2138"/>
                      <a:pt x="1356" y="2401"/>
                      <a:pt x="1527" y="2836"/>
                    </a:cubicBezTo>
                    <a:cubicBezTo>
                      <a:pt x="1557" y="3046"/>
                      <a:pt x="1602" y="3253"/>
                      <a:pt x="1664" y="3456"/>
                    </a:cubicBezTo>
                    <a:cubicBezTo>
                      <a:pt x="1637" y="3425"/>
                      <a:pt x="1610" y="3397"/>
                      <a:pt x="1581" y="3369"/>
                    </a:cubicBezTo>
                    <a:cubicBezTo>
                      <a:pt x="1319" y="3114"/>
                      <a:pt x="1052" y="2875"/>
                      <a:pt x="842" y="2571"/>
                    </a:cubicBezTo>
                    <a:cubicBezTo>
                      <a:pt x="824" y="2545"/>
                      <a:pt x="808" y="2516"/>
                      <a:pt x="791" y="2488"/>
                    </a:cubicBezTo>
                    <a:cubicBezTo>
                      <a:pt x="788" y="2484"/>
                      <a:pt x="783" y="2481"/>
                      <a:pt x="778" y="2481"/>
                    </a:cubicBezTo>
                    <a:cubicBezTo>
                      <a:pt x="775" y="2481"/>
                      <a:pt x="772" y="2482"/>
                      <a:pt x="770" y="2484"/>
                    </a:cubicBezTo>
                    <a:cubicBezTo>
                      <a:pt x="762" y="2489"/>
                      <a:pt x="761" y="2500"/>
                      <a:pt x="768" y="2506"/>
                    </a:cubicBezTo>
                    <a:cubicBezTo>
                      <a:pt x="778" y="2524"/>
                      <a:pt x="788" y="2543"/>
                      <a:pt x="797" y="2562"/>
                    </a:cubicBezTo>
                    <a:cubicBezTo>
                      <a:pt x="890" y="2734"/>
                      <a:pt x="986" y="2909"/>
                      <a:pt x="1108" y="3064"/>
                    </a:cubicBezTo>
                    <a:cubicBezTo>
                      <a:pt x="1297" y="3315"/>
                      <a:pt x="1545" y="3510"/>
                      <a:pt x="1761" y="3736"/>
                    </a:cubicBezTo>
                    <a:cubicBezTo>
                      <a:pt x="1836" y="3932"/>
                      <a:pt x="1920" y="4125"/>
                      <a:pt x="2003" y="4318"/>
                    </a:cubicBezTo>
                    <a:cubicBezTo>
                      <a:pt x="1811" y="4168"/>
                      <a:pt x="1498" y="3995"/>
                      <a:pt x="1431" y="3942"/>
                    </a:cubicBezTo>
                    <a:cubicBezTo>
                      <a:pt x="1296" y="3851"/>
                      <a:pt x="1176" y="3737"/>
                      <a:pt x="1067" y="3615"/>
                    </a:cubicBezTo>
                    <a:cubicBezTo>
                      <a:pt x="656" y="3162"/>
                      <a:pt x="521" y="2518"/>
                      <a:pt x="559" y="1919"/>
                    </a:cubicBezTo>
                    <a:close/>
                    <a:moveTo>
                      <a:pt x="3205" y="3330"/>
                    </a:moveTo>
                    <a:cubicBezTo>
                      <a:pt x="3174" y="3766"/>
                      <a:pt x="3235" y="4201"/>
                      <a:pt x="3235" y="4638"/>
                    </a:cubicBezTo>
                    <a:cubicBezTo>
                      <a:pt x="3234" y="5057"/>
                      <a:pt x="3192" y="5480"/>
                      <a:pt x="3081" y="5884"/>
                    </a:cubicBezTo>
                    <a:cubicBezTo>
                      <a:pt x="3050" y="5993"/>
                      <a:pt x="3016" y="6096"/>
                      <a:pt x="2977" y="6200"/>
                    </a:cubicBezTo>
                    <a:cubicBezTo>
                      <a:pt x="2954" y="6262"/>
                      <a:pt x="2929" y="6325"/>
                      <a:pt x="2902" y="6389"/>
                    </a:cubicBezTo>
                    <a:cubicBezTo>
                      <a:pt x="2899" y="6397"/>
                      <a:pt x="2897" y="6403"/>
                      <a:pt x="2893" y="6410"/>
                    </a:cubicBezTo>
                    <a:cubicBezTo>
                      <a:pt x="2880" y="6442"/>
                      <a:pt x="2865" y="6473"/>
                      <a:pt x="2850" y="6505"/>
                    </a:cubicBezTo>
                    <a:cubicBezTo>
                      <a:pt x="2845" y="6466"/>
                      <a:pt x="2841" y="6428"/>
                      <a:pt x="2835" y="6389"/>
                    </a:cubicBezTo>
                    <a:cubicBezTo>
                      <a:pt x="2794" y="6126"/>
                      <a:pt x="2719" y="5866"/>
                      <a:pt x="2599" y="5627"/>
                    </a:cubicBezTo>
                    <a:cubicBezTo>
                      <a:pt x="2567" y="5559"/>
                      <a:pt x="2532" y="5491"/>
                      <a:pt x="2494" y="5425"/>
                    </a:cubicBezTo>
                    <a:cubicBezTo>
                      <a:pt x="2419" y="5127"/>
                      <a:pt x="2476" y="4810"/>
                      <a:pt x="2547" y="4516"/>
                    </a:cubicBezTo>
                    <a:cubicBezTo>
                      <a:pt x="2603" y="4297"/>
                      <a:pt x="2683" y="4085"/>
                      <a:pt x="2796" y="3890"/>
                    </a:cubicBezTo>
                    <a:cubicBezTo>
                      <a:pt x="2850" y="3796"/>
                      <a:pt x="2912" y="3708"/>
                      <a:pt x="2977" y="3621"/>
                    </a:cubicBezTo>
                    <a:cubicBezTo>
                      <a:pt x="3052" y="3522"/>
                      <a:pt x="3130" y="3426"/>
                      <a:pt x="3205" y="3330"/>
                    </a:cubicBezTo>
                    <a:close/>
                    <a:moveTo>
                      <a:pt x="278" y="4165"/>
                    </a:moveTo>
                    <a:lnTo>
                      <a:pt x="278" y="4165"/>
                    </a:lnTo>
                    <a:cubicBezTo>
                      <a:pt x="731" y="4316"/>
                      <a:pt x="1213" y="4408"/>
                      <a:pt x="1617" y="4672"/>
                    </a:cubicBezTo>
                    <a:cubicBezTo>
                      <a:pt x="2193" y="5071"/>
                      <a:pt x="2590" y="5710"/>
                      <a:pt x="2749" y="6389"/>
                    </a:cubicBezTo>
                    <a:cubicBezTo>
                      <a:pt x="2762" y="6448"/>
                      <a:pt x="2775" y="6507"/>
                      <a:pt x="2784" y="6566"/>
                    </a:cubicBezTo>
                    <a:cubicBezTo>
                      <a:pt x="2746" y="6505"/>
                      <a:pt x="2710" y="6446"/>
                      <a:pt x="2673" y="6389"/>
                    </a:cubicBezTo>
                    <a:cubicBezTo>
                      <a:pt x="2116" y="5529"/>
                      <a:pt x="1673" y="5236"/>
                      <a:pt x="792" y="4642"/>
                    </a:cubicBezTo>
                    <a:cubicBezTo>
                      <a:pt x="783" y="4635"/>
                      <a:pt x="774" y="4632"/>
                      <a:pt x="766" y="4632"/>
                    </a:cubicBezTo>
                    <a:cubicBezTo>
                      <a:pt x="731" y="4632"/>
                      <a:pt x="704" y="4683"/>
                      <a:pt x="739" y="4710"/>
                    </a:cubicBezTo>
                    <a:cubicBezTo>
                      <a:pt x="1195" y="5070"/>
                      <a:pt x="1668" y="5398"/>
                      <a:pt x="2063" y="5831"/>
                    </a:cubicBezTo>
                    <a:cubicBezTo>
                      <a:pt x="2219" y="6007"/>
                      <a:pt x="2365" y="6196"/>
                      <a:pt x="2503" y="6389"/>
                    </a:cubicBezTo>
                    <a:cubicBezTo>
                      <a:pt x="2529" y="6427"/>
                      <a:pt x="2554" y="6464"/>
                      <a:pt x="2580" y="6502"/>
                    </a:cubicBezTo>
                    <a:lnTo>
                      <a:pt x="2584" y="6506"/>
                    </a:lnTo>
                    <a:cubicBezTo>
                      <a:pt x="2621" y="6562"/>
                      <a:pt x="2658" y="6617"/>
                      <a:pt x="2696" y="6673"/>
                    </a:cubicBezTo>
                    <a:cubicBezTo>
                      <a:pt x="2676" y="6668"/>
                      <a:pt x="2656" y="6663"/>
                      <a:pt x="2636" y="6658"/>
                    </a:cubicBezTo>
                    <a:cubicBezTo>
                      <a:pt x="2527" y="6631"/>
                      <a:pt x="2417" y="6608"/>
                      <a:pt x="2308" y="6580"/>
                    </a:cubicBezTo>
                    <a:cubicBezTo>
                      <a:pt x="2098" y="6537"/>
                      <a:pt x="1910" y="6474"/>
                      <a:pt x="1740" y="6389"/>
                    </a:cubicBezTo>
                    <a:cubicBezTo>
                      <a:pt x="1410" y="6225"/>
                      <a:pt x="1148" y="5978"/>
                      <a:pt x="920" y="5628"/>
                    </a:cubicBezTo>
                    <a:cubicBezTo>
                      <a:pt x="752" y="5384"/>
                      <a:pt x="616" y="5121"/>
                      <a:pt x="504" y="4847"/>
                    </a:cubicBezTo>
                    <a:cubicBezTo>
                      <a:pt x="419" y="4624"/>
                      <a:pt x="311" y="4403"/>
                      <a:pt x="278" y="4165"/>
                    </a:cubicBezTo>
                    <a:close/>
                    <a:moveTo>
                      <a:pt x="1396" y="1"/>
                    </a:moveTo>
                    <a:cubicBezTo>
                      <a:pt x="1227" y="1"/>
                      <a:pt x="1047" y="133"/>
                      <a:pt x="1019" y="301"/>
                    </a:cubicBezTo>
                    <a:cubicBezTo>
                      <a:pt x="1012" y="300"/>
                      <a:pt x="1006" y="299"/>
                      <a:pt x="999" y="299"/>
                    </a:cubicBezTo>
                    <a:cubicBezTo>
                      <a:pt x="902" y="299"/>
                      <a:pt x="818" y="379"/>
                      <a:pt x="830" y="488"/>
                    </a:cubicBezTo>
                    <a:cubicBezTo>
                      <a:pt x="889" y="864"/>
                      <a:pt x="1188" y="1174"/>
                      <a:pt x="1501" y="1370"/>
                    </a:cubicBezTo>
                    <a:cubicBezTo>
                      <a:pt x="1469" y="1763"/>
                      <a:pt x="1460" y="2162"/>
                      <a:pt x="1494" y="2557"/>
                    </a:cubicBezTo>
                    <a:cubicBezTo>
                      <a:pt x="1382" y="2333"/>
                      <a:pt x="1211" y="2141"/>
                      <a:pt x="994" y="1997"/>
                    </a:cubicBezTo>
                    <a:cubicBezTo>
                      <a:pt x="776" y="1862"/>
                      <a:pt x="616" y="1738"/>
                      <a:pt x="517" y="1738"/>
                    </a:cubicBezTo>
                    <a:cubicBezTo>
                      <a:pt x="418" y="1738"/>
                      <a:pt x="379" y="1859"/>
                      <a:pt x="402" y="2210"/>
                    </a:cubicBezTo>
                    <a:cubicBezTo>
                      <a:pt x="443" y="2956"/>
                      <a:pt x="668" y="3579"/>
                      <a:pt x="1280" y="4043"/>
                    </a:cubicBezTo>
                    <a:cubicBezTo>
                      <a:pt x="1531" y="4228"/>
                      <a:pt x="1819" y="4355"/>
                      <a:pt x="2073" y="4535"/>
                    </a:cubicBezTo>
                    <a:cubicBezTo>
                      <a:pt x="2081" y="4541"/>
                      <a:pt x="2089" y="4543"/>
                      <a:pt x="2097" y="4544"/>
                    </a:cubicBezTo>
                    <a:cubicBezTo>
                      <a:pt x="2176" y="4736"/>
                      <a:pt x="2250" y="4931"/>
                      <a:pt x="2306" y="5131"/>
                    </a:cubicBezTo>
                    <a:cubicBezTo>
                      <a:pt x="2116" y="4868"/>
                      <a:pt x="1882" y="4638"/>
                      <a:pt x="1604" y="4469"/>
                    </a:cubicBezTo>
                    <a:cubicBezTo>
                      <a:pt x="1275" y="4274"/>
                      <a:pt x="899" y="4180"/>
                      <a:pt x="534" y="4075"/>
                    </a:cubicBezTo>
                    <a:cubicBezTo>
                      <a:pt x="449" y="4060"/>
                      <a:pt x="352" y="4008"/>
                      <a:pt x="263" y="4008"/>
                    </a:cubicBezTo>
                    <a:cubicBezTo>
                      <a:pt x="240" y="4008"/>
                      <a:pt x="218" y="4011"/>
                      <a:pt x="196" y="4020"/>
                    </a:cubicBezTo>
                    <a:cubicBezTo>
                      <a:pt x="1" y="4109"/>
                      <a:pt x="316" y="4773"/>
                      <a:pt x="374" y="4943"/>
                    </a:cubicBezTo>
                    <a:cubicBezTo>
                      <a:pt x="596" y="5474"/>
                      <a:pt x="901" y="6001"/>
                      <a:pt x="1360" y="6359"/>
                    </a:cubicBezTo>
                    <a:cubicBezTo>
                      <a:pt x="1374" y="6369"/>
                      <a:pt x="1387" y="6380"/>
                      <a:pt x="1401" y="6389"/>
                    </a:cubicBezTo>
                    <a:cubicBezTo>
                      <a:pt x="1807" y="6675"/>
                      <a:pt x="2311" y="6773"/>
                      <a:pt x="2796" y="6824"/>
                    </a:cubicBezTo>
                    <a:cubicBezTo>
                      <a:pt x="2799" y="6824"/>
                      <a:pt x="2801" y="6825"/>
                      <a:pt x="2804" y="6825"/>
                    </a:cubicBezTo>
                    <a:cubicBezTo>
                      <a:pt x="2849" y="6825"/>
                      <a:pt x="2875" y="6786"/>
                      <a:pt x="2873" y="6745"/>
                    </a:cubicBezTo>
                    <a:cubicBezTo>
                      <a:pt x="2926" y="6696"/>
                      <a:pt x="2964" y="6589"/>
                      <a:pt x="2995" y="6545"/>
                    </a:cubicBezTo>
                    <a:cubicBezTo>
                      <a:pt x="3265" y="6053"/>
                      <a:pt x="3370" y="5491"/>
                      <a:pt x="3397" y="4937"/>
                    </a:cubicBezTo>
                    <a:cubicBezTo>
                      <a:pt x="3425" y="4469"/>
                      <a:pt x="3351" y="4021"/>
                      <a:pt x="3345" y="3549"/>
                    </a:cubicBezTo>
                    <a:cubicBezTo>
                      <a:pt x="3345" y="3441"/>
                      <a:pt x="3353" y="3334"/>
                      <a:pt x="3356" y="3226"/>
                    </a:cubicBezTo>
                    <a:cubicBezTo>
                      <a:pt x="3362" y="3163"/>
                      <a:pt x="3343" y="3081"/>
                      <a:pt x="3267" y="3077"/>
                    </a:cubicBezTo>
                    <a:cubicBezTo>
                      <a:pt x="3170" y="3084"/>
                      <a:pt x="3120" y="3191"/>
                      <a:pt x="3058" y="3255"/>
                    </a:cubicBezTo>
                    <a:cubicBezTo>
                      <a:pt x="3031" y="3289"/>
                      <a:pt x="3004" y="3322"/>
                      <a:pt x="2977" y="3356"/>
                    </a:cubicBezTo>
                    <a:cubicBezTo>
                      <a:pt x="2930" y="3415"/>
                      <a:pt x="2883" y="3475"/>
                      <a:pt x="2838" y="3536"/>
                    </a:cubicBezTo>
                    <a:cubicBezTo>
                      <a:pt x="2585" y="3845"/>
                      <a:pt x="2368" y="4454"/>
                      <a:pt x="2364" y="4967"/>
                    </a:cubicBezTo>
                    <a:cubicBezTo>
                      <a:pt x="2328" y="4761"/>
                      <a:pt x="2263" y="4563"/>
                      <a:pt x="2187" y="4365"/>
                    </a:cubicBezTo>
                    <a:cubicBezTo>
                      <a:pt x="2190" y="4361"/>
                      <a:pt x="2192" y="4356"/>
                      <a:pt x="2193" y="4351"/>
                    </a:cubicBezTo>
                    <a:cubicBezTo>
                      <a:pt x="2218" y="4217"/>
                      <a:pt x="2269" y="4091"/>
                      <a:pt x="2326" y="3969"/>
                    </a:cubicBezTo>
                    <a:cubicBezTo>
                      <a:pt x="2703" y="3252"/>
                      <a:pt x="2781" y="2681"/>
                      <a:pt x="2773" y="1881"/>
                    </a:cubicBezTo>
                    <a:cubicBezTo>
                      <a:pt x="2775" y="1761"/>
                      <a:pt x="2776" y="1640"/>
                      <a:pt x="2772" y="1519"/>
                    </a:cubicBezTo>
                    <a:cubicBezTo>
                      <a:pt x="2770" y="1455"/>
                      <a:pt x="2766" y="1372"/>
                      <a:pt x="2699" y="1344"/>
                    </a:cubicBezTo>
                    <a:cubicBezTo>
                      <a:pt x="2689" y="1341"/>
                      <a:pt x="2680" y="1339"/>
                      <a:pt x="2671" y="1339"/>
                    </a:cubicBezTo>
                    <a:cubicBezTo>
                      <a:pt x="2573" y="1339"/>
                      <a:pt x="2500" y="1491"/>
                      <a:pt x="2433" y="1553"/>
                    </a:cubicBezTo>
                    <a:cubicBezTo>
                      <a:pt x="2046" y="1994"/>
                      <a:pt x="1744" y="2569"/>
                      <a:pt x="1741" y="3161"/>
                    </a:cubicBezTo>
                    <a:cubicBezTo>
                      <a:pt x="1605" y="2600"/>
                      <a:pt x="1610" y="2013"/>
                      <a:pt x="1634" y="1435"/>
                    </a:cubicBezTo>
                    <a:cubicBezTo>
                      <a:pt x="1634" y="1433"/>
                      <a:pt x="1634" y="1431"/>
                      <a:pt x="1634" y="1429"/>
                    </a:cubicBezTo>
                    <a:cubicBezTo>
                      <a:pt x="1641" y="1430"/>
                      <a:pt x="1649" y="1430"/>
                      <a:pt x="1656" y="1430"/>
                    </a:cubicBezTo>
                    <a:cubicBezTo>
                      <a:pt x="1684" y="1430"/>
                      <a:pt x="1714" y="1425"/>
                      <a:pt x="1738" y="1422"/>
                    </a:cubicBezTo>
                    <a:cubicBezTo>
                      <a:pt x="1916" y="1406"/>
                      <a:pt x="2090" y="1358"/>
                      <a:pt x="2255" y="1290"/>
                    </a:cubicBezTo>
                    <a:cubicBezTo>
                      <a:pt x="2427" y="1215"/>
                      <a:pt x="2632" y="1084"/>
                      <a:pt x="2653" y="881"/>
                    </a:cubicBezTo>
                    <a:cubicBezTo>
                      <a:pt x="2652" y="736"/>
                      <a:pt x="2501" y="683"/>
                      <a:pt x="2378" y="679"/>
                    </a:cubicBezTo>
                    <a:cubicBezTo>
                      <a:pt x="2412" y="566"/>
                      <a:pt x="2403" y="483"/>
                      <a:pt x="2366" y="431"/>
                    </a:cubicBezTo>
                    <a:cubicBezTo>
                      <a:pt x="2408" y="311"/>
                      <a:pt x="2287" y="55"/>
                      <a:pt x="2048" y="55"/>
                    </a:cubicBezTo>
                    <a:cubicBezTo>
                      <a:pt x="1956" y="55"/>
                      <a:pt x="1847" y="93"/>
                      <a:pt x="1722" y="191"/>
                    </a:cubicBezTo>
                    <a:cubicBezTo>
                      <a:pt x="1643" y="111"/>
                      <a:pt x="1555" y="20"/>
                      <a:pt x="1438" y="3"/>
                    </a:cubicBezTo>
                    <a:cubicBezTo>
                      <a:pt x="1424" y="1"/>
                      <a:pt x="1410" y="1"/>
                      <a:pt x="139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1707706" y="-1428284"/>
                <a:ext cx="369983" cy="365358"/>
              </a:xfrm>
              <a:custGeom>
                <a:avLst/>
                <a:gdLst/>
                <a:ahLst/>
                <a:cxnLst/>
                <a:rect l="l" t="t" r="r" b="b"/>
                <a:pathLst>
                  <a:path w="2388" h="2358" extrusionOk="0">
                    <a:moveTo>
                      <a:pt x="1" y="1"/>
                    </a:moveTo>
                    <a:cubicBezTo>
                      <a:pt x="48" y="184"/>
                      <a:pt x="129" y="357"/>
                      <a:pt x="196" y="532"/>
                    </a:cubicBezTo>
                    <a:cubicBezTo>
                      <a:pt x="308" y="807"/>
                      <a:pt x="444" y="1070"/>
                      <a:pt x="612" y="1313"/>
                    </a:cubicBezTo>
                    <a:cubicBezTo>
                      <a:pt x="840" y="1664"/>
                      <a:pt x="1102" y="1910"/>
                      <a:pt x="1432" y="2074"/>
                    </a:cubicBezTo>
                    <a:cubicBezTo>
                      <a:pt x="1602" y="2159"/>
                      <a:pt x="1790" y="2222"/>
                      <a:pt x="2000" y="2265"/>
                    </a:cubicBezTo>
                    <a:cubicBezTo>
                      <a:pt x="2109" y="2293"/>
                      <a:pt x="2219" y="2316"/>
                      <a:pt x="2328" y="2343"/>
                    </a:cubicBezTo>
                    <a:cubicBezTo>
                      <a:pt x="2348" y="2347"/>
                      <a:pt x="2368" y="2353"/>
                      <a:pt x="2388" y="2358"/>
                    </a:cubicBezTo>
                    <a:cubicBezTo>
                      <a:pt x="2385" y="2353"/>
                      <a:pt x="2381" y="2347"/>
                      <a:pt x="2377" y="2342"/>
                    </a:cubicBezTo>
                    <a:cubicBezTo>
                      <a:pt x="2222" y="2291"/>
                      <a:pt x="2080" y="2191"/>
                      <a:pt x="1947" y="2093"/>
                    </a:cubicBezTo>
                    <a:cubicBezTo>
                      <a:pt x="1786" y="1978"/>
                      <a:pt x="1624" y="1861"/>
                      <a:pt x="1464" y="1745"/>
                    </a:cubicBezTo>
                    <a:cubicBezTo>
                      <a:pt x="1327" y="1646"/>
                      <a:pt x="1190" y="1546"/>
                      <a:pt x="1069" y="1427"/>
                    </a:cubicBezTo>
                    <a:cubicBezTo>
                      <a:pt x="944" y="1302"/>
                      <a:pt x="840" y="1159"/>
                      <a:pt x="737" y="1017"/>
                    </a:cubicBezTo>
                    <a:cubicBezTo>
                      <a:pt x="491" y="678"/>
                      <a:pt x="246" y="34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2072576" y="-1581058"/>
                <a:ext cx="88622" cy="492102"/>
              </a:xfrm>
              <a:custGeom>
                <a:avLst/>
                <a:gdLst/>
                <a:ahLst/>
                <a:cxnLst/>
                <a:rect l="l" t="t" r="r" b="b"/>
                <a:pathLst>
                  <a:path w="572" h="3176" extrusionOk="0">
                    <a:moveTo>
                      <a:pt x="542" y="1"/>
                    </a:moveTo>
                    <a:lnTo>
                      <a:pt x="542" y="1"/>
                    </a:lnTo>
                    <a:cubicBezTo>
                      <a:pt x="508" y="46"/>
                      <a:pt x="472" y="91"/>
                      <a:pt x="436" y="136"/>
                    </a:cubicBezTo>
                    <a:cubicBezTo>
                      <a:pt x="365" y="720"/>
                      <a:pt x="341" y="1312"/>
                      <a:pt x="220" y="1888"/>
                    </a:cubicBezTo>
                    <a:cubicBezTo>
                      <a:pt x="179" y="2082"/>
                      <a:pt x="123" y="2283"/>
                      <a:pt x="0" y="2437"/>
                    </a:cubicBezTo>
                    <a:cubicBezTo>
                      <a:pt x="83" y="2637"/>
                      <a:pt x="138" y="2847"/>
                      <a:pt x="172" y="3061"/>
                    </a:cubicBezTo>
                    <a:cubicBezTo>
                      <a:pt x="177" y="3099"/>
                      <a:pt x="182" y="3138"/>
                      <a:pt x="187" y="3176"/>
                    </a:cubicBezTo>
                    <a:cubicBezTo>
                      <a:pt x="202" y="3145"/>
                      <a:pt x="216" y="3113"/>
                      <a:pt x="230" y="3081"/>
                    </a:cubicBezTo>
                    <a:cubicBezTo>
                      <a:pt x="233" y="3074"/>
                      <a:pt x="236" y="3068"/>
                      <a:pt x="239" y="3061"/>
                    </a:cubicBezTo>
                    <a:cubicBezTo>
                      <a:pt x="266" y="2996"/>
                      <a:pt x="291" y="2933"/>
                      <a:pt x="314" y="2871"/>
                    </a:cubicBezTo>
                    <a:cubicBezTo>
                      <a:pt x="353" y="2767"/>
                      <a:pt x="387" y="2664"/>
                      <a:pt x="418" y="2555"/>
                    </a:cubicBezTo>
                    <a:cubicBezTo>
                      <a:pt x="529" y="2151"/>
                      <a:pt x="571" y="1728"/>
                      <a:pt x="572" y="1309"/>
                    </a:cubicBezTo>
                    <a:cubicBezTo>
                      <a:pt x="572" y="872"/>
                      <a:pt x="511" y="438"/>
                      <a:pt x="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1746440" y="-1740806"/>
                <a:ext cx="223880" cy="313142"/>
              </a:xfrm>
              <a:custGeom>
                <a:avLst/>
                <a:gdLst/>
                <a:ahLst/>
                <a:cxnLst/>
                <a:rect l="l" t="t" r="r" b="b"/>
                <a:pathLst>
                  <a:path w="1445" h="2021" extrusionOk="0">
                    <a:moveTo>
                      <a:pt x="1" y="0"/>
                    </a:moveTo>
                    <a:cubicBezTo>
                      <a:pt x="32" y="480"/>
                      <a:pt x="184" y="958"/>
                      <a:pt x="509" y="1317"/>
                    </a:cubicBezTo>
                    <a:cubicBezTo>
                      <a:pt x="618" y="1439"/>
                      <a:pt x="738" y="1553"/>
                      <a:pt x="872" y="1644"/>
                    </a:cubicBezTo>
                    <a:cubicBezTo>
                      <a:pt x="940" y="1697"/>
                      <a:pt x="1253" y="1870"/>
                      <a:pt x="1445" y="2020"/>
                    </a:cubicBezTo>
                    <a:cubicBezTo>
                      <a:pt x="1367" y="1839"/>
                      <a:pt x="1288" y="1659"/>
                      <a:pt x="1217" y="1476"/>
                    </a:cubicBezTo>
                    <a:cubicBezTo>
                      <a:pt x="1041" y="1386"/>
                      <a:pt x="893" y="1248"/>
                      <a:pt x="747" y="1113"/>
                    </a:cubicBezTo>
                    <a:cubicBezTo>
                      <a:pt x="501" y="884"/>
                      <a:pt x="247" y="645"/>
                      <a:pt x="107" y="338"/>
                    </a:cubicBezTo>
                    <a:cubicBezTo>
                      <a:pt x="57" y="230"/>
                      <a:pt x="24" y="117"/>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1962728" y="-1855929"/>
                <a:ext cx="104581" cy="401305"/>
              </a:xfrm>
              <a:custGeom>
                <a:avLst/>
                <a:gdLst/>
                <a:ahLst/>
                <a:cxnLst/>
                <a:rect l="l" t="t" r="r" b="b"/>
                <a:pathLst>
                  <a:path w="675" h="2590" extrusionOk="0">
                    <a:moveTo>
                      <a:pt x="675" y="1"/>
                    </a:moveTo>
                    <a:lnTo>
                      <a:pt x="675" y="1"/>
                    </a:lnTo>
                    <a:cubicBezTo>
                      <a:pt x="662" y="15"/>
                      <a:pt x="651" y="30"/>
                      <a:pt x="638" y="45"/>
                    </a:cubicBezTo>
                    <a:cubicBezTo>
                      <a:pt x="623" y="173"/>
                      <a:pt x="605" y="300"/>
                      <a:pt x="588" y="428"/>
                    </a:cubicBezTo>
                    <a:cubicBezTo>
                      <a:pt x="520" y="887"/>
                      <a:pt x="434" y="1351"/>
                      <a:pt x="227" y="1767"/>
                    </a:cubicBezTo>
                    <a:cubicBezTo>
                      <a:pt x="167" y="1887"/>
                      <a:pt x="98" y="2003"/>
                      <a:pt x="20" y="2112"/>
                    </a:cubicBezTo>
                    <a:cubicBezTo>
                      <a:pt x="12" y="2155"/>
                      <a:pt x="6" y="2199"/>
                      <a:pt x="0" y="2244"/>
                    </a:cubicBezTo>
                    <a:cubicBezTo>
                      <a:pt x="47" y="2359"/>
                      <a:pt x="96" y="2474"/>
                      <a:pt x="144" y="2590"/>
                    </a:cubicBezTo>
                    <a:cubicBezTo>
                      <a:pt x="218" y="2311"/>
                      <a:pt x="439" y="1889"/>
                      <a:pt x="466" y="1780"/>
                    </a:cubicBezTo>
                    <a:cubicBezTo>
                      <a:pt x="674" y="1208"/>
                      <a:pt x="664" y="599"/>
                      <a:pt x="67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1530462" y="-2125531"/>
                <a:ext cx="29283" cy="26031"/>
              </a:xfrm>
              <a:custGeom>
                <a:avLst/>
                <a:gdLst/>
                <a:ahLst/>
                <a:cxnLst/>
                <a:rect l="l" t="t" r="r" b="b"/>
                <a:pathLst>
                  <a:path w="189" h="168" extrusionOk="0">
                    <a:moveTo>
                      <a:pt x="66" y="0"/>
                    </a:moveTo>
                    <a:cubicBezTo>
                      <a:pt x="1" y="37"/>
                      <a:pt x="9" y="164"/>
                      <a:pt x="92" y="167"/>
                    </a:cubicBezTo>
                    <a:cubicBezTo>
                      <a:pt x="161" y="159"/>
                      <a:pt x="189" y="53"/>
                      <a:pt x="133" y="13"/>
                    </a:cubicBezTo>
                    <a:cubicBezTo>
                      <a:pt x="130" y="13"/>
                      <a:pt x="127" y="13"/>
                      <a:pt x="124" y="13"/>
                    </a:cubicBezTo>
                    <a:cubicBezTo>
                      <a:pt x="117" y="13"/>
                      <a:pt x="110" y="13"/>
                      <a:pt x="103" y="13"/>
                    </a:cubicBezTo>
                    <a:cubicBezTo>
                      <a:pt x="90" y="13"/>
                      <a:pt x="76" y="11"/>
                      <a:pt x="6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1418909" y="-1949825"/>
                <a:ext cx="325672" cy="867066"/>
              </a:xfrm>
              <a:custGeom>
                <a:avLst/>
                <a:gdLst/>
                <a:ahLst/>
                <a:cxnLst/>
                <a:rect l="l" t="t" r="r" b="b"/>
                <a:pathLst>
                  <a:path w="2102" h="5596" extrusionOk="0">
                    <a:moveTo>
                      <a:pt x="2084" y="1"/>
                    </a:moveTo>
                    <a:cubicBezTo>
                      <a:pt x="2075" y="14"/>
                      <a:pt x="2063" y="27"/>
                      <a:pt x="2053" y="41"/>
                    </a:cubicBezTo>
                    <a:cubicBezTo>
                      <a:pt x="1623" y="577"/>
                      <a:pt x="1247" y="1153"/>
                      <a:pt x="943" y="1767"/>
                    </a:cubicBezTo>
                    <a:cubicBezTo>
                      <a:pt x="643" y="2357"/>
                      <a:pt x="398" y="2974"/>
                      <a:pt x="257" y="3621"/>
                    </a:cubicBezTo>
                    <a:cubicBezTo>
                      <a:pt x="133" y="4221"/>
                      <a:pt x="85" y="4832"/>
                      <a:pt x="18" y="5440"/>
                    </a:cubicBezTo>
                    <a:cubicBezTo>
                      <a:pt x="13" y="5488"/>
                      <a:pt x="8" y="5535"/>
                      <a:pt x="2" y="5582"/>
                    </a:cubicBezTo>
                    <a:cubicBezTo>
                      <a:pt x="1" y="5586"/>
                      <a:pt x="1" y="5591"/>
                      <a:pt x="0" y="5596"/>
                    </a:cubicBezTo>
                    <a:cubicBezTo>
                      <a:pt x="126" y="5554"/>
                      <a:pt x="246" y="5501"/>
                      <a:pt x="362" y="5440"/>
                    </a:cubicBezTo>
                    <a:cubicBezTo>
                      <a:pt x="688" y="5268"/>
                      <a:pt x="978" y="5031"/>
                      <a:pt x="1262" y="4794"/>
                    </a:cubicBezTo>
                    <a:cubicBezTo>
                      <a:pt x="1518" y="4567"/>
                      <a:pt x="1761" y="4310"/>
                      <a:pt x="1902" y="3995"/>
                    </a:cubicBezTo>
                    <a:cubicBezTo>
                      <a:pt x="2063" y="3601"/>
                      <a:pt x="2102" y="3111"/>
                      <a:pt x="1859" y="2744"/>
                    </a:cubicBezTo>
                    <a:cubicBezTo>
                      <a:pt x="1676" y="2489"/>
                      <a:pt x="1635" y="2574"/>
                      <a:pt x="1740" y="2243"/>
                    </a:cubicBezTo>
                    <a:cubicBezTo>
                      <a:pt x="1981" y="1517"/>
                      <a:pt x="2078" y="762"/>
                      <a:pt x="20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1637056" y="-2192932"/>
                <a:ext cx="26959" cy="28510"/>
              </a:xfrm>
              <a:custGeom>
                <a:avLst/>
                <a:gdLst/>
                <a:ahLst/>
                <a:cxnLst/>
                <a:rect l="l" t="t" r="r" b="b"/>
                <a:pathLst>
                  <a:path w="174" h="184" extrusionOk="0">
                    <a:moveTo>
                      <a:pt x="107" y="0"/>
                    </a:moveTo>
                    <a:cubicBezTo>
                      <a:pt x="103" y="0"/>
                      <a:pt x="99" y="1"/>
                      <a:pt x="94" y="2"/>
                    </a:cubicBezTo>
                    <a:cubicBezTo>
                      <a:pt x="28" y="29"/>
                      <a:pt x="1" y="112"/>
                      <a:pt x="22" y="177"/>
                    </a:cubicBezTo>
                    <a:cubicBezTo>
                      <a:pt x="64" y="169"/>
                      <a:pt x="115" y="183"/>
                      <a:pt x="135" y="134"/>
                    </a:cubicBezTo>
                    <a:cubicBezTo>
                      <a:pt x="174" y="94"/>
                      <a:pt x="170" y="0"/>
                      <a:pt x="10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1306117" y="-1972137"/>
                <a:ext cx="424984" cy="888603"/>
              </a:xfrm>
              <a:custGeom>
                <a:avLst/>
                <a:gdLst/>
                <a:ahLst/>
                <a:cxnLst/>
                <a:rect l="l" t="t" r="r" b="b"/>
                <a:pathLst>
                  <a:path w="2743" h="5735" extrusionOk="0">
                    <a:moveTo>
                      <a:pt x="2743" y="1"/>
                    </a:moveTo>
                    <a:lnTo>
                      <a:pt x="2743" y="1"/>
                    </a:lnTo>
                    <a:cubicBezTo>
                      <a:pt x="2068" y="291"/>
                      <a:pt x="1321" y="839"/>
                      <a:pt x="1064" y="1550"/>
                    </a:cubicBezTo>
                    <a:cubicBezTo>
                      <a:pt x="1010" y="1702"/>
                      <a:pt x="1003" y="1863"/>
                      <a:pt x="1011" y="2024"/>
                    </a:cubicBezTo>
                    <a:cubicBezTo>
                      <a:pt x="1002" y="2099"/>
                      <a:pt x="936" y="2151"/>
                      <a:pt x="899" y="2214"/>
                    </a:cubicBezTo>
                    <a:cubicBezTo>
                      <a:pt x="510" y="2682"/>
                      <a:pt x="167" y="3217"/>
                      <a:pt x="80" y="3831"/>
                    </a:cubicBezTo>
                    <a:cubicBezTo>
                      <a:pt x="0" y="4437"/>
                      <a:pt x="147" y="5103"/>
                      <a:pt x="534" y="5584"/>
                    </a:cubicBezTo>
                    <a:cubicBezTo>
                      <a:pt x="576" y="5637"/>
                      <a:pt x="621" y="5687"/>
                      <a:pt x="669" y="5735"/>
                    </a:cubicBezTo>
                    <a:cubicBezTo>
                      <a:pt x="668" y="5684"/>
                      <a:pt x="669" y="5635"/>
                      <a:pt x="671" y="5584"/>
                    </a:cubicBezTo>
                    <a:cubicBezTo>
                      <a:pt x="680" y="5279"/>
                      <a:pt x="718" y="4974"/>
                      <a:pt x="739" y="4668"/>
                    </a:cubicBezTo>
                    <a:cubicBezTo>
                      <a:pt x="767" y="4279"/>
                      <a:pt x="814" y="3889"/>
                      <a:pt x="909" y="3508"/>
                    </a:cubicBezTo>
                    <a:cubicBezTo>
                      <a:pt x="1055" y="2894"/>
                      <a:pt x="1298" y="2309"/>
                      <a:pt x="1584" y="1749"/>
                    </a:cubicBezTo>
                    <a:cubicBezTo>
                      <a:pt x="1899" y="1123"/>
                      <a:pt x="2281" y="528"/>
                      <a:pt x="27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1733735" y="-2219737"/>
                <a:ext cx="30212" cy="33158"/>
              </a:xfrm>
              <a:custGeom>
                <a:avLst/>
                <a:gdLst/>
                <a:ahLst/>
                <a:cxnLst/>
                <a:rect l="l" t="t" r="r" b="b"/>
                <a:pathLst>
                  <a:path w="195" h="214" extrusionOk="0">
                    <a:moveTo>
                      <a:pt x="95" y="1"/>
                    </a:moveTo>
                    <a:cubicBezTo>
                      <a:pt x="87" y="1"/>
                      <a:pt x="79" y="2"/>
                      <a:pt x="71" y="4"/>
                    </a:cubicBezTo>
                    <a:cubicBezTo>
                      <a:pt x="22" y="21"/>
                      <a:pt x="1" y="81"/>
                      <a:pt x="14" y="128"/>
                    </a:cubicBezTo>
                    <a:cubicBezTo>
                      <a:pt x="31" y="176"/>
                      <a:pt x="83" y="189"/>
                      <a:pt x="119" y="213"/>
                    </a:cubicBezTo>
                    <a:cubicBezTo>
                      <a:pt x="194" y="171"/>
                      <a:pt x="185" y="1"/>
                      <a:pt x="9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1291708" y="-2236936"/>
                <a:ext cx="488043" cy="1177109"/>
              </a:xfrm>
              <a:custGeom>
                <a:avLst/>
                <a:gdLst/>
                <a:ahLst/>
                <a:cxnLst/>
                <a:rect l="l" t="t" r="r" b="b"/>
                <a:pathLst>
                  <a:path w="3150" h="7597" extrusionOk="0">
                    <a:moveTo>
                      <a:pt x="2948" y="112"/>
                    </a:moveTo>
                    <a:cubicBezTo>
                      <a:pt x="3038" y="112"/>
                      <a:pt x="3047" y="282"/>
                      <a:pt x="2972" y="324"/>
                    </a:cubicBezTo>
                    <a:cubicBezTo>
                      <a:pt x="2936" y="300"/>
                      <a:pt x="2884" y="287"/>
                      <a:pt x="2867" y="239"/>
                    </a:cubicBezTo>
                    <a:cubicBezTo>
                      <a:pt x="2854" y="192"/>
                      <a:pt x="2875" y="132"/>
                      <a:pt x="2924" y="115"/>
                    </a:cubicBezTo>
                    <a:cubicBezTo>
                      <a:pt x="2932" y="113"/>
                      <a:pt x="2940" y="112"/>
                      <a:pt x="2948" y="112"/>
                    </a:cubicBezTo>
                    <a:close/>
                    <a:moveTo>
                      <a:pt x="2336" y="284"/>
                    </a:moveTo>
                    <a:cubicBezTo>
                      <a:pt x="2399" y="284"/>
                      <a:pt x="2403" y="378"/>
                      <a:pt x="2364" y="418"/>
                    </a:cubicBezTo>
                    <a:cubicBezTo>
                      <a:pt x="2344" y="467"/>
                      <a:pt x="2293" y="453"/>
                      <a:pt x="2251" y="461"/>
                    </a:cubicBezTo>
                    <a:cubicBezTo>
                      <a:pt x="2230" y="396"/>
                      <a:pt x="2257" y="313"/>
                      <a:pt x="2323" y="286"/>
                    </a:cubicBezTo>
                    <a:cubicBezTo>
                      <a:pt x="2328" y="285"/>
                      <a:pt x="2332" y="284"/>
                      <a:pt x="2336" y="284"/>
                    </a:cubicBezTo>
                    <a:close/>
                    <a:moveTo>
                      <a:pt x="1607" y="719"/>
                    </a:moveTo>
                    <a:cubicBezTo>
                      <a:pt x="1617" y="730"/>
                      <a:pt x="1631" y="732"/>
                      <a:pt x="1645" y="732"/>
                    </a:cubicBezTo>
                    <a:cubicBezTo>
                      <a:pt x="1653" y="732"/>
                      <a:pt x="1662" y="732"/>
                      <a:pt x="1669" y="732"/>
                    </a:cubicBezTo>
                    <a:cubicBezTo>
                      <a:pt x="1671" y="732"/>
                      <a:pt x="1673" y="732"/>
                      <a:pt x="1674" y="732"/>
                    </a:cubicBezTo>
                    <a:cubicBezTo>
                      <a:pt x="1730" y="772"/>
                      <a:pt x="1702" y="878"/>
                      <a:pt x="1633" y="886"/>
                    </a:cubicBezTo>
                    <a:cubicBezTo>
                      <a:pt x="1550" y="883"/>
                      <a:pt x="1542" y="756"/>
                      <a:pt x="1607" y="719"/>
                    </a:cubicBezTo>
                    <a:close/>
                    <a:moveTo>
                      <a:pt x="2836" y="1710"/>
                    </a:moveTo>
                    <a:lnTo>
                      <a:pt x="2836" y="1710"/>
                    </a:lnTo>
                    <a:cubicBezTo>
                      <a:pt x="2374" y="2238"/>
                      <a:pt x="1992" y="2832"/>
                      <a:pt x="1677" y="3459"/>
                    </a:cubicBezTo>
                    <a:cubicBezTo>
                      <a:pt x="1391" y="4018"/>
                      <a:pt x="1148" y="4603"/>
                      <a:pt x="1002" y="5217"/>
                    </a:cubicBezTo>
                    <a:cubicBezTo>
                      <a:pt x="907" y="5598"/>
                      <a:pt x="860" y="5987"/>
                      <a:pt x="832" y="6377"/>
                    </a:cubicBezTo>
                    <a:cubicBezTo>
                      <a:pt x="811" y="6683"/>
                      <a:pt x="772" y="6988"/>
                      <a:pt x="764" y="7293"/>
                    </a:cubicBezTo>
                    <a:cubicBezTo>
                      <a:pt x="762" y="7344"/>
                      <a:pt x="761" y="7393"/>
                      <a:pt x="761" y="7444"/>
                    </a:cubicBezTo>
                    <a:cubicBezTo>
                      <a:pt x="714" y="7396"/>
                      <a:pt x="669" y="7346"/>
                      <a:pt x="627" y="7293"/>
                    </a:cubicBezTo>
                    <a:cubicBezTo>
                      <a:pt x="240" y="6812"/>
                      <a:pt x="93" y="6147"/>
                      <a:pt x="173" y="5540"/>
                    </a:cubicBezTo>
                    <a:cubicBezTo>
                      <a:pt x="260" y="4926"/>
                      <a:pt x="602" y="4391"/>
                      <a:pt x="992" y="3923"/>
                    </a:cubicBezTo>
                    <a:cubicBezTo>
                      <a:pt x="1029" y="3860"/>
                      <a:pt x="1095" y="3808"/>
                      <a:pt x="1104" y="3733"/>
                    </a:cubicBezTo>
                    <a:cubicBezTo>
                      <a:pt x="1095" y="3572"/>
                      <a:pt x="1102" y="3411"/>
                      <a:pt x="1157" y="3259"/>
                    </a:cubicBezTo>
                    <a:cubicBezTo>
                      <a:pt x="1414" y="2548"/>
                      <a:pt x="2161" y="2000"/>
                      <a:pt x="2836" y="1710"/>
                    </a:cubicBezTo>
                    <a:close/>
                    <a:moveTo>
                      <a:pt x="2905" y="1854"/>
                    </a:moveTo>
                    <a:lnTo>
                      <a:pt x="2905" y="1854"/>
                    </a:lnTo>
                    <a:cubicBezTo>
                      <a:pt x="2899" y="2615"/>
                      <a:pt x="2802" y="3370"/>
                      <a:pt x="2561" y="4096"/>
                    </a:cubicBezTo>
                    <a:cubicBezTo>
                      <a:pt x="2456" y="4427"/>
                      <a:pt x="2497" y="4342"/>
                      <a:pt x="2680" y="4597"/>
                    </a:cubicBezTo>
                    <a:cubicBezTo>
                      <a:pt x="2923" y="4964"/>
                      <a:pt x="2884" y="5454"/>
                      <a:pt x="2723" y="5848"/>
                    </a:cubicBezTo>
                    <a:cubicBezTo>
                      <a:pt x="2582" y="6163"/>
                      <a:pt x="2338" y="6420"/>
                      <a:pt x="2082" y="6646"/>
                    </a:cubicBezTo>
                    <a:cubicBezTo>
                      <a:pt x="1799" y="6884"/>
                      <a:pt x="1509" y="7121"/>
                      <a:pt x="1182" y="7293"/>
                    </a:cubicBezTo>
                    <a:cubicBezTo>
                      <a:pt x="1067" y="7354"/>
                      <a:pt x="947" y="7407"/>
                      <a:pt x="821" y="7448"/>
                    </a:cubicBezTo>
                    <a:cubicBezTo>
                      <a:pt x="828" y="7396"/>
                      <a:pt x="833" y="7345"/>
                      <a:pt x="839" y="7293"/>
                    </a:cubicBezTo>
                    <a:cubicBezTo>
                      <a:pt x="906" y="6686"/>
                      <a:pt x="954" y="6074"/>
                      <a:pt x="1076" y="5474"/>
                    </a:cubicBezTo>
                    <a:cubicBezTo>
                      <a:pt x="1218" y="4828"/>
                      <a:pt x="1464" y="4210"/>
                      <a:pt x="1764" y="3620"/>
                    </a:cubicBezTo>
                    <a:cubicBezTo>
                      <a:pt x="2075" y="2991"/>
                      <a:pt x="2463" y="2402"/>
                      <a:pt x="2905" y="1854"/>
                    </a:cubicBezTo>
                    <a:close/>
                    <a:moveTo>
                      <a:pt x="2975" y="1"/>
                    </a:moveTo>
                    <a:cubicBezTo>
                      <a:pt x="2775" y="1"/>
                      <a:pt x="2732" y="267"/>
                      <a:pt x="2878" y="378"/>
                    </a:cubicBezTo>
                    <a:cubicBezTo>
                      <a:pt x="2831" y="519"/>
                      <a:pt x="2779" y="666"/>
                      <a:pt x="2680" y="781"/>
                    </a:cubicBezTo>
                    <a:cubicBezTo>
                      <a:pt x="2536" y="935"/>
                      <a:pt x="2357" y="1076"/>
                      <a:pt x="2150" y="1132"/>
                    </a:cubicBezTo>
                    <a:cubicBezTo>
                      <a:pt x="2127" y="1136"/>
                      <a:pt x="2104" y="1139"/>
                      <a:pt x="2081" y="1140"/>
                    </a:cubicBezTo>
                    <a:cubicBezTo>
                      <a:pt x="2110" y="1049"/>
                      <a:pt x="2145" y="958"/>
                      <a:pt x="2181" y="868"/>
                    </a:cubicBezTo>
                    <a:cubicBezTo>
                      <a:pt x="2228" y="766"/>
                      <a:pt x="2261" y="656"/>
                      <a:pt x="2336" y="568"/>
                    </a:cubicBezTo>
                    <a:cubicBezTo>
                      <a:pt x="2518" y="555"/>
                      <a:pt x="2582" y="255"/>
                      <a:pt x="2403" y="186"/>
                    </a:cubicBezTo>
                    <a:cubicBezTo>
                      <a:pt x="2383" y="179"/>
                      <a:pt x="2365" y="176"/>
                      <a:pt x="2347" y="176"/>
                    </a:cubicBezTo>
                    <a:cubicBezTo>
                      <a:pt x="2188" y="176"/>
                      <a:pt x="2108" y="421"/>
                      <a:pt x="2202" y="547"/>
                    </a:cubicBezTo>
                    <a:cubicBezTo>
                      <a:pt x="2119" y="736"/>
                      <a:pt x="2033" y="929"/>
                      <a:pt x="1976" y="1128"/>
                    </a:cubicBezTo>
                    <a:cubicBezTo>
                      <a:pt x="1971" y="1129"/>
                      <a:pt x="1967" y="1131"/>
                      <a:pt x="1963" y="1135"/>
                    </a:cubicBezTo>
                    <a:cubicBezTo>
                      <a:pt x="1954" y="1150"/>
                      <a:pt x="1956" y="1161"/>
                      <a:pt x="1963" y="1172"/>
                    </a:cubicBezTo>
                    <a:cubicBezTo>
                      <a:pt x="1935" y="1277"/>
                      <a:pt x="1915" y="1384"/>
                      <a:pt x="1907" y="1493"/>
                    </a:cubicBezTo>
                    <a:cubicBezTo>
                      <a:pt x="1777" y="1411"/>
                      <a:pt x="1678" y="1271"/>
                      <a:pt x="1676" y="1113"/>
                    </a:cubicBezTo>
                    <a:cubicBezTo>
                      <a:pt x="1673" y="1073"/>
                      <a:pt x="1673" y="1032"/>
                      <a:pt x="1674" y="992"/>
                    </a:cubicBezTo>
                    <a:cubicBezTo>
                      <a:pt x="1798" y="960"/>
                      <a:pt x="1892" y="788"/>
                      <a:pt x="1778" y="668"/>
                    </a:cubicBezTo>
                    <a:cubicBezTo>
                      <a:pt x="1754" y="638"/>
                      <a:pt x="1719" y="625"/>
                      <a:pt x="1683" y="625"/>
                    </a:cubicBezTo>
                    <a:cubicBezTo>
                      <a:pt x="1663" y="625"/>
                      <a:pt x="1641" y="629"/>
                      <a:pt x="1622" y="637"/>
                    </a:cubicBezTo>
                    <a:cubicBezTo>
                      <a:pt x="1616" y="637"/>
                      <a:pt x="1610" y="636"/>
                      <a:pt x="1605" y="636"/>
                    </a:cubicBezTo>
                    <a:cubicBezTo>
                      <a:pt x="1462" y="636"/>
                      <a:pt x="1404" y="838"/>
                      <a:pt x="1503" y="935"/>
                    </a:cubicBezTo>
                    <a:cubicBezTo>
                      <a:pt x="1532" y="968"/>
                      <a:pt x="1565" y="986"/>
                      <a:pt x="1597" y="994"/>
                    </a:cubicBezTo>
                    <a:cubicBezTo>
                      <a:pt x="1589" y="1017"/>
                      <a:pt x="1585" y="1043"/>
                      <a:pt x="1580" y="1066"/>
                    </a:cubicBezTo>
                    <a:cubicBezTo>
                      <a:pt x="1528" y="1280"/>
                      <a:pt x="1690" y="1459"/>
                      <a:pt x="1850" y="1578"/>
                    </a:cubicBezTo>
                    <a:cubicBezTo>
                      <a:pt x="1866" y="1593"/>
                      <a:pt x="1885" y="1600"/>
                      <a:pt x="1901" y="1600"/>
                    </a:cubicBezTo>
                    <a:cubicBezTo>
                      <a:pt x="1902" y="1600"/>
                      <a:pt x="1903" y="1600"/>
                      <a:pt x="1904" y="1599"/>
                    </a:cubicBezTo>
                    <a:cubicBezTo>
                      <a:pt x="1905" y="1629"/>
                      <a:pt x="1906" y="1657"/>
                      <a:pt x="1908" y="1686"/>
                    </a:cubicBezTo>
                    <a:cubicBezTo>
                      <a:pt x="1913" y="1779"/>
                      <a:pt x="1921" y="1872"/>
                      <a:pt x="1942" y="1963"/>
                    </a:cubicBezTo>
                    <a:cubicBezTo>
                      <a:pt x="1949" y="1987"/>
                      <a:pt x="1955" y="2015"/>
                      <a:pt x="1965" y="2041"/>
                    </a:cubicBezTo>
                    <a:cubicBezTo>
                      <a:pt x="1433" y="2451"/>
                      <a:pt x="980" y="3022"/>
                      <a:pt x="986" y="3716"/>
                    </a:cubicBezTo>
                    <a:cubicBezTo>
                      <a:pt x="443" y="4306"/>
                      <a:pt x="1" y="5069"/>
                      <a:pt x="30" y="5894"/>
                    </a:cubicBezTo>
                    <a:cubicBezTo>
                      <a:pt x="41" y="6349"/>
                      <a:pt x="181" y="6795"/>
                      <a:pt x="418" y="7182"/>
                    </a:cubicBezTo>
                    <a:cubicBezTo>
                      <a:pt x="441" y="7221"/>
                      <a:pt x="465" y="7258"/>
                      <a:pt x="490" y="7294"/>
                    </a:cubicBezTo>
                    <a:cubicBezTo>
                      <a:pt x="538" y="7362"/>
                      <a:pt x="590" y="7427"/>
                      <a:pt x="644" y="7489"/>
                    </a:cubicBezTo>
                    <a:cubicBezTo>
                      <a:pt x="683" y="7529"/>
                      <a:pt x="716" y="7585"/>
                      <a:pt x="774" y="7597"/>
                    </a:cubicBezTo>
                    <a:cubicBezTo>
                      <a:pt x="1037" y="7549"/>
                      <a:pt x="1277" y="7436"/>
                      <a:pt x="1503" y="7294"/>
                    </a:cubicBezTo>
                    <a:cubicBezTo>
                      <a:pt x="1746" y="7140"/>
                      <a:pt x="1970" y="6952"/>
                      <a:pt x="2186" y="6772"/>
                    </a:cubicBezTo>
                    <a:cubicBezTo>
                      <a:pt x="2573" y="6434"/>
                      <a:pt x="2917" y="5996"/>
                      <a:pt x="2967" y="5468"/>
                    </a:cubicBezTo>
                    <a:cubicBezTo>
                      <a:pt x="3016" y="5024"/>
                      <a:pt x="2897" y="4702"/>
                      <a:pt x="2634" y="4352"/>
                    </a:cubicBezTo>
                    <a:cubicBezTo>
                      <a:pt x="2797" y="3888"/>
                      <a:pt x="2925" y="3410"/>
                      <a:pt x="2971" y="2919"/>
                    </a:cubicBezTo>
                    <a:cubicBezTo>
                      <a:pt x="2994" y="2665"/>
                      <a:pt x="3013" y="2424"/>
                      <a:pt x="3018" y="2166"/>
                    </a:cubicBezTo>
                    <a:cubicBezTo>
                      <a:pt x="3022" y="1989"/>
                      <a:pt x="3016" y="1819"/>
                      <a:pt x="3044" y="1644"/>
                    </a:cubicBezTo>
                    <a:cubicBezTo>
                      <a:pt x="3046" y="1580"/>
                      <a:pt x="3006" y="1555"/>
                      <a:pt x="2941" y="1555"/>
                    </a:cubicBezTo>
                    <a:cubicBezTo>
                      <a:pt x="2741" y="1555"/>
                      <a:pt x="2311" y="1797"/>
                      <a:pt x="2234" y="1851"/>
                    </a:cubicBezTo>
                    <a:cubicBezTo>
                      <a:pt x="2159" y="1899"/>
                      <a:pt x="2086" y="1949"/>
                      <a:pt x="2013" y="2004"/>
                    </a:cubicBezTo>
                    <a:cubicBezTo>
                      <a:pt x="1996" y="1859"/>
                      <a:pt x="1991" y="1712"/>
                      <a:pt x="1999" y="1566"/>
                    </a:cubicBezTo>
                    <a:cubicBezTo>
                      <a:pt x="2006" y="1445"/>
                      <a:pt x="2028" y="1327"/>
                      <a:pt x="2060" y="1213"/>
                    </a:cubicBezTo>
                    <a:cubicBezTo>
                      <a:pt x="2077" y="1215"/>
                      <a:pt x="2094" y="1216"/>
                      <a:pt x="2111" y="1216"/>
                    </a:cubicBezTo>
                    <a:cubicBezTo>
                      <a:pt x="2279" y="1216"/>
                      <a:pt x="2435" y="1122"/>
                      <a:pt x="2568" y="1028"/>
                    </a:cubicBezTo>
                    <a:cubicBezTo>
                      <a:pt x="2774" y="891"/>
                      <a:pt x="2907" y="677"/>
                      <a:pt x="2984" y="445"/>
                    </a:cubicBezTo>
                    <a:cubicBezTo>
                      <a:pt x="3072" y="403"/>
                      <a:pt x="3137" y="324"/>
                      <a:pt x="3144" y="225"/>
                    </a:cubicBezTo>
                    <a:cubicBezTo>
                      <a:pt x="3150" y="125"/>
                      <a:pt x="3091" y="4"/>
                      <a:pt x="2980" y="1"/>
                    </a:cubicBezTo>
                    <a:cubicBezTo>
                      <a:pt x="2978" y="1"/>
                      <a:pt x="2977" y="1"/>
                      <a:pt x="29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1418909" y="-1949670"/>
                <a:ext cx="325672" cy="866911"/>
              </a:xfrm>
              <a:custGeom>
                <a:avLst/>
                <a:gdLst/>
                <a:ahLst/>
                <a:cxnLst/>
                <a:rect l="l" t="t" r="r" b="b"/>
                <a:pathLst>
                  <a:path w="2102" h="5595" extrusionOk="0">
                    <a:moveTo>
                      <a:pt x="2084" y="1"/>
                    </a:moveTo>
                    <a:cubicBezTo>
                      <a:pt x="2075" y="13"/>
                      <a:pt x="2063" y="26"/>
                      <a:pt x="2053" y="40"/>
                    </a:cubicBezTo>
                    <a:cubicBezTo>
                      <a:pt x="1836" y="931"/>
                      <a:pt x="1478" y="1788"/>
                      <a:pt x="995" y="2568"/>
                    </a:cubicBezTo>
                    <a:cubicBezTo>
                      <a:pt x="1302" y="2758"/>
                      <a:pt x="1358" y="3183"/>
                      <a:pt x="1307" y="3541"/>
                    </a:cubicBezTo>
                    <a:cubicBezTo>
                      <a:pt x="1188" y="4362"/>
                      <a:pt x="670" y="5081"/>
                      <a:pt x="2" y="5581"/>
                    </a:cubicBezTo>
                    <a:cubicBezTo>
                      <a:pt x="1" y="5585"/>
                      <a:pt x="1" y="5590"/>
                      <a:pt x="0" y="5595"/>
                    </a:cubicBezTo>
                    <a:cubicBezTo>
                      <a:pt x="126" y="5553"/>
                      <a:pt x="246" y="5500"/>
                      <a:pt x="362" y="5439"/>
                    </a:cubicBezTo>
                    <a:cubicBezTo>
                      <a:pt x="688" y="5267"/>
                      <a:pt x="978" y="5030"/>
                      <a:pt x="1262" y="4793"/>
                    </a:cubicBezTo>
                    <a:cubicBezTo>
                      <a:pt x="1518" y="4566"/>
                      <a:pt x="1761" y="4309"/>
                      <a:pt x="1902" y="3994"/>
                    </a:cubicBezTo>
                    <a:cubicBezTo>
                      <a:pt x="2063" y="3600"/>
                      <a:pt x="2102" y="3110"/>
                      <a:pt x="1859" y="2743"/>
                    </a:cubicBezTo>
                    <a:cubicBezTo>
                      <a:pt x="1676" y="2488"/>
                      <a:pt x="1635" y="2573"/>
                      <a:pt x="1740" y="2242"/>
                    </a:cubicBezTo>
                    <a:cubicBezTo>
                      <a:pt x="1981" y="1516"/>
                      <a:pt x="2078" y="761"/>
                      <a:pt x="2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52"/>
            <p:cNvGrpSpPr/>
            <p:nvPr/>
          </p:nvGrpSpPr>
          <p:grpSpPr>
            <a:xfrm>
              <a:off x="-3" y="3174262"/>
              <a:ext cx="1299008" cy="2100513"/>
              <a:chOff x="2734916" y="5781532"/>
              <a:chExt cx="481382" cy="778400"/>
            </a:xfrm>
          </p:grpSpPr>
          <p:sp>
            <p:nvSpPr>
              <p:cNvPr id="3639" name="Google Shape;3639;p52"/>
              <p:cNvSpPr/>
              <p:nvPr/>
            </p:nvSpPr>
            <p:spPr>
              <a:xfrm>
                <a:off x="2948089" y="6204368"/>
                <a:ext cx="88672" cy="73365"/>
              </a:xfrm>
              <a:custGeom>
                <a:avLst/>
                <a:gdLst/>
                <a:ahLst/>
                <a:cxnLst/>
                <a:rect l="l" t="t" r="r" b="b"/>
                <a:pathLst>
                  <a:path w="1819" h="1505" extrusionOk="0">
                    <a:moveTo>
                      <a:pt x="1818" y="0"/>
                    </a:moveTo>
                    <a:lnTo>
                      <a:pt x="1818" y="0"/>
                    </a:lnTo>
                    <a:cubicBezTo>
                      <a:pt x="1066" y="159"/>
                      <a:pt x="733" y="479"/>
                      <a:pt x="278" y="1050"/>
                    </a:cubicBezTo>
                    <a:cubicBezTo>
                      <a:pt x="188" y="1203"/>
                      <a:pt x="96" y="1354"/>
                      <a:pt x="0" y="1504"/>
                    </a:cubicBezTo>
                    <a:cubicBezTo>
                      <a:pt x="27" y="1483"/>
                      <a:pt x="55" y="1463"/>
                      <a:pt x="82" y="1446"/>
                    </a:cubicBezTo>
                    <a:cubicBezTo>
                      <a:pt x="429" y="1230"/>
                      <a:pt x="850" y="1127"/>
                      <a:pt x="1156" y="852"/>
                    </a:cubicBezTo>
                    <a:cubicBezTo>
                      <a:pt x="1415" y="595"/>
                      <a:pt x="1617" y="301"/>
                      <a:pt x="181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2902510" y="6213192"/>
                <a:ext cx="27884" cy="93303"/>
              </a:xfrm>
              <a:custGeom>
                <a:avLst/>
                <a:gdLst/>
                <a:ahLst/>
                <a:cxnLst/>
                <a:rect l="l" t="t" r="r" b="b"/>
                <a:pathLst>
                  <a:path w="572" h="1914" extrusionOk="0">
                    <a:moveTo>
                      <a:pt x="325" y="0"/>
                    </a:moveTo>
                    <a:lnTo>
                      <a:pt x="325" y="0"/>
                    </a:lnTo>
                    <a:cubicBezTo>
                      <a:pt x="0" y="527"/>
                      <a:pt x="86" y="1036"/>
                      <a:pt x="248" y="1594"/>
                    </a:cubicBezTo>
                    <a:cubicBezTo>
                      <a:pt x="273" y="1698"/>
                      <a:pt x="291" y="1807"/>
                      <a:pt x="292" y="1914"/>
                    </a:cubicBezTo>
                    <a:cubicBezTo>
                      <a:pt x="301" y="1901"/>
                      <a:pt x="309" y="1889"/>
                      <a:pt x="318" y="1876"/>
                    </a:cubicBezTo>
                    <a:cubicBezTo>
                      <a:pt x="572" y="1220"/>
                      <a:pt x="531" y="671"/>
                      <a:pt x="3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2973681" y="5845050"/>
                <a:ext cx="49089" cy="40168"/>
              </a:xfrm>
              <a:custGeom>
                <a:avLst/>
                <a:gdLst/>
                <a:ahLst/>
                <a:cxnLst/>
                <a:rect l="l" t="t" r="r" b="b"/>
                <a:pathLst>
                  <a:path w="1007" h="824" extrusionOk="0">
                    <a:moveTo>
                      <a:pt x="1007" y="0"/>
                    </a:moveTo>
                    <a:lnTo>
                      <a:pt x="1007" y="0"/>
                    </a:lnTo>
                    <a:cubicBezTo>
                      <a:pt x="562" y="154"/>
                      <a:pt x="80" y="287"/>
                      <a:pt x="0" y="824"/>
                    </a:cubicBezTo>
                    <a:cubicBezTo>
                      <a:pt x="512" y="760"/>
                      <a:pt x="865" y="504"/>
                      <a:pt x="100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2919084" y="5819799"/>
                <a:ext cx="38218" cy="57815"/>
              </a:xfrm>
              <a:custGeom>
                <a:avLst/>
                <a:gdLst/>
                <a:ahLst/>
                <a:cxnLst/>
                <a:rect l="l" t="t" r="r" b="b"/>
                <a:pathLst>
                  <a:path w="784" h="1186" extrusionOk="0">
                    <a:moveTo>
                      <a:pt x="783" y="0"/>
                    </a:moveTo>
                    <a:lnTo>
                      <a:pt x="783" y="0"/>
                    </a:lnTo>
                    <a:cubicBezTo>
                      <a:pt x="404" y="334"/>
                      <a:pt x="1" y="614"/>
                      <a:pt x="175" y="1185"/>
                    </a:cubicBezTo>
                    <a:cubicBezTo>
                      <a:pt x="609" y="795"/>
                      <a:pt x="756" y="593"/>
                      <a:pt x="783"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3036907" y="5976035"/>
                <a:ext cx="88525" cy="106318"/>
              </a:xfrm>
              <a:custGeom>
                <a:avLst/>
                <a:gdLst/>
                <a:ahLst/>
                <a:cxnLst/>
                <a:rect l="l" t="t" r="r" b="b"/>
                <a:pathLst>
                  <a:path w="1816" h="2181" extrusionOk="0">
                    <a:moveTo>
                      <a:pt x="1816" y="1"/>
                    </a:moveTo>
                    <a:lnTo>
                      <a:pt x="1816" y="1"/>
                    </a:lnTo>
                    <a:cubicBezTo>
                      <a:pt x="1228" y="276"/>
                      <a:pt x="867" y="672"/>
                      <a:pt x="531" y="1215"/>
                    </a:cubicBezTo>
                    <a:cubicBezTo>
                      <a:pt x="344" y="1530"/>
                      <a:pt x="99" y="1822"/>
                      <a:pt x="1" y="2180"/>
                    </a:cubicBezTo>
                    <a:cubicBezTo>
                      <a:pt x="284" y="1827"/>
                      <a:pt x="662" y="1564"/>
                      <a:pt x="982" y="1249"/>
                    </a:cubicBezTo>
                    <a:cubicBezTo>
                      <a:pt x="1336" y="894"/>
                      <a:pt x="1635" y="467"/>
                      <a:pt x="181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2986063" y="6009817"/>
                <a:ext cx="33538" cy="134689"/>
              </a:xfrm>
              <a:custGeom>
                <a:avLst/>
                <a:gdLst/>
                <a:ahLst/>
                <a:cxnLst/>
                <a:rect l="l" t="t" r="r" b="b"/>
                <a:pathLst>
                  <a:path w="688" h="2763" extrusionOk="0">
                    <a:moveTo>
                      <a:pt x="119" y="0"/>
                    </a:moveTo>
                    <a:cubicBezTo>
                      <a:pt x="1" y="404"/>
                      <a:pt x="28" y="841"/>
                      <a:pt x="107" y="1250"/>
                    </a:cubicBezTo>
                    <a:cubicBezTo>
                      <a:pt x="170" y="1522"/>
                      <a:pt x="260" y="1788"/>
                      <a:pt x="308" y="2064"/>
                    </a:cubicBezTo>
                    <a:cubicBezTo>
                      <a:pt x="333" y="2206"/>
                      <a:pt x="348" y="2349"/>
                      <a:pt x="352" y="2491"/>
                    </a:cubicBezTo>
                    <a:cubicBezTo>
                      <a:pt x="355" y="2582"/>
                      <a:pt x="355" y="2673"/>
                      <a:pt x="349" y="2762"/>
                    </a:cubicBezTo>
                    <a:cubicBezTo>
                      <a:pt x="375" y="2699"/>
                      <a:pt x="400" y="2636"/>
                      <a:pt x="424" y="2572"/>
                    </a:cubicBezTo>
                    <a:cubicBezTo>
                      <a:pt x="580" y="1985"/>
                      <a:pt x="688" y="1369"/>
                      <a:pt x="533" y="774"/>
                    </a:cubicBezTo>
                    <a:cubicBezTo>
                      <a:pt x="448" y="490"/>
                      <a:pt x="269" y="252"/>
                      <a:pt x="11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3033300" y="5923241"/>
                <a:ext cx="28176" cy="110316"/>
              </a:xfrm>
              <a:custGeom>
                <a:avLst/>
                <a:gdLst/>
                <a:ahLst/>
                <a:cxnLst/>
                <a:rect l="l" t="t" r="r" b="b"/>
                <a:pathLst>
                  <a:path w="578" h="2263" extrusionOk="0">
                    <a:moveTo>
                      <a:pt x="238" y="0"/>
                    </a:moveTo>
                    <a:lnTo>
                      <a:pt x="238" y="0"/>
                    </a:lnTo>
                    <a:cubicBezTo>
                      <a:pt x="0" y="334"/>
                      <a:pt x="75" y="1213"/>
                      <a:pt x="125" y="1620"/>
                    </a:cubicBezTo>
                    <a:cubicBezTo>
                      <a:pt x="139" y="1711"/>
                      <a:pt x="151" y="1803"/>
                      <a:pt x="161" y="1896"/>
                    </a:cubicBezTo>
                    <a:cubicBezTo>
                      <a:pt x="174" y="2018"/>
                      <a:pt x="178" y="2140"/>
                      <a:pt x="173" y="2262"/>
                    </a:cubicBezTo>
                    <a:cubicBezTo>
                      <a:pt x="380" y="1535"/>
                      <a:pt x="578" y="715"/>
                      <a:pt x="23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2998445" y="6090787"/>
                <a:ext cx="100517" cy="92864"/>
              </a:xfrm>
              <a:custGeom>
                <a:avLst/>
                <a:gdLst/>
                <a:ahLst/>
                <a:cxnLst/>
                <a:rect l="l" t="t" r="r" b="b"/>
                <a:pathLst>
                  <a:path w="2062" h="1905" extrusionOk="0">
                    <a:moveTo>
                      <a:pt x="2062" y="1"/>
                    </a:moveTo>
                    <a:cubicBezTo>
                      <a:pt x="1612" y="111"/>
                      <a:pt x="1204" y="329"/>
                      <a:pt x="874" y="653"/>
                    </a:cubicBezTo>
                    <a:cubicBezTo>
                      <a:pt x="664" y="858"/>
                      <a:pt x="486" y="1096"/>
                      <a:pt x="325" y="1342"/>
                    </a:cubicBezTo>
                    <a:cubicBezTo>
                      <a:pt x="237" y="1474"/>
                      <a:pt x="157" y="1612"/>
                      <a:pt x="71" y="1746"/>
                    </a:cubicBezTo>
                    <a:cubicBezTo>
                      <a:pt x="48" y="1799"/>
                      <a:pt x="25" y="1851"/>
                      <a:pt x="1" y="1905"/>
                    </a:cubicBezTo>
                    <a:cubicBezTo>
                      <a:pt x="229" y="1733"/>
                      <a:pt x="487" y="1598"/>
                      <a:pt x="744" y="1431"/>
                    </a:cubicBezTo>
                    <a:cubicBezTo>
                      <a:pt x="1282" y="1058"/>
                      <a:pt x="1707" y="545"/>
                      <a:pt x="206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2927323" y="6109018"/>
                <a:ext cx="49381" cy="137565"/>
              </a:xfrm>
              <a:custGeom>
                <a:avLst/>
                <a:gdLst/>
                <a:ahLst/>
                <a:cxnLst/>
                <a:rect l="l" t="t" r="r" b="b"/>
                <a:pathLst>
                  <a:path w="1013" h="2822" extrusionOk="0">
                    <a:moveTo>
                      <a:pt x="626" y="1"/>
                    </a:moveTo>
                    <a:cubicBezTo>
                      <a:pt x="1" y="997"/>
                      <a:pt x="581" y="1815"/>
                      <a:pt x="551" y="2822"/>
                    </a:cubicBezTo>
                    <a:cubicBezTo>
                      <a:pt x="583" y="2766"/>
                      <a:pt x="613" y="2710"/>
                      <a:pt x="644" y="2654"/>
                    </a:cubicBezTo>
                    <a:cubicBezTo>
                      <a:pt x="671" y="2561"/>
                      <a:pt x="699" y="2469"/>
                      <a:pt x="724" y="2374"/>
                    </a:cubicBezTo>
                    <a:cubicBezTo>
                      <a:pt x="938" y="1585"/>
                      <a:pt x="1012" y="747"/>
                      <a:pt x="62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2854055" y="5845782"/>
                <a:ext cx="36756" cy="70830"/>
              </a:xfrm>
              <a:custGeom>
                <a:avLst/>
                <a:gdLst/>
                <a:ahLst/>
                <a:cxnLst/>
                <a:rect l="l" t="t" r="r" b="b"/>
                <a:pathLst>
                  <a:path w="754" h="1453" extrusionOk="0">
                    <a:moveTo>
                      <a:pt x="720" y="1"/>
                    </a:moveTo>
                    <a:lnTo>
                      <a:pt x="720" y="1"/>
                    </a:lnTo>
                    <a:cubicBezTo>
                      <a:pt x="526" y="260"/>
                      <a:pt x="258" y="462"/>
                      <a:pt x="115" y="755"/>
                    </a:cubicBezTo>
                    <a:cubicBezTo>
                      <a:pt x="22" y="975"/>
                      <a:pt x="1" y="1239"/>
                      <a:pt x="117" y="1452"/>
                    </a:cubicBezTo>
                    <a:cubicBezTo>
                      <a:pt x="267" y="1306"/>
                      <a:pt x="434" y="1188"/>
                      <a:pt x="547" y="1011"/>
                    </a:cubicBezTo>
                    <a:cubicBezTo>
                      <a:pt x="732" y="716"/>
                      <a:pt x="754" y="337"/>
                      <a:pt x="72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2809695" y="6194619"/>
                <a:ext cx="377354" cy="353663"/>
              </a:xfrm>
              <a:custGeom>
                <a:avLst/>
                <a:gdLst/>
                <a:ahLst/>
                <a:cxnLst/>
                <a:rect l="l" t="t" r="r" b="b"/>
                <a:pathLst>
                  <a:path w="7741" h="7255" extrusionOk="0">
                    <a:moveTo>
                      <a:pt x="7740" y="1"/>
                    </a:moveTo>
                    <a:lnTo>
                      <a:pt x="7740" y="1"/>
                    </a:lnTo>
                    <a:cubicBezTo>
                      <a:pt x="7598" y="95"/>
                      <a:pt x="7459" y="193"/>
                      <a:pt x="7325" y="300"/>
                    </a:cubicBezTo>
                    <a:cubicBezTo>
                      <a:pt x="6660" y="837"/>
                      <a:pt x="6091" y="1478"/>
                      <a:pt x="5510" y="2100"/>
                    </a:cubicBezTo>
                    <a:cubicBezTo>
                      <a:pt x="4776" y="2897"/>
                      <a:pt x="4041" y="3692"/>
                      <a:pt x="3278" y="4460"/>
                    </a:cubicBezTo>
                    <a:cubicBezTo>
                      <a:pt x="2530" y="5228"/>
                      <a:pt x="1756" y="5981"/>
                      <a:pt x="851" y="6564"/>
                    </a:cubicBezTo>
                    <a:cubicBezTo>
                      <a:pt x="807" y="6594"/>
                      <a:pt x="762" y="6622"/>
                      <a:pt x="718" y="6650"/>
                    </a:cubicBezTo>
                    <a:cubicBezTo>
                      <a:pt x="608" y="6719"/>
                      <a:pt x="497" y="6784"/>
                      <a:pt x="386" y="6847"/>
                    </a:cubicBezTo>
                    <a:cubicBezTo>
                      <a:pt x="260" y="6911"/>
                      <a:pt x="133" y="6992"/>
                      <a:pt x="0" y="7050"/>
                    </a:cubicBezTo>
                    <a:cubicBezTo>
                      <a:pt x="92" y="7088"/>
                      <a:pt x="183" y="7125"/>
                      <a:pt x="278" y="7156"/>
                    </a:cubicBezTo>
                    <a:cubicBezTo>
                      <a:pt x="512" y="7227"/>
                      <a:pt x="757" y="7254"/>
                      <a:pt x="1001" y="7254"/>
                    </a:cubicBezTo>
                    <a:cubicBezTo>
                      <a:pt x="1086" y="7254"/>
                      <a:pt x="1170" y="7251"/>
                      <a:pt x="1254" y="7245"/>
                    </a:cubicBezTo>
                    <a:lnTo>
                      <a:pt x="1254" y="7246"/>
                    </a:lnTo>
                    <a:cubicBezTo>
                      <a:pt x="1840" y="7203"/>
                      <a:pt x="2528" y="6988"/>
                      <a:pt x="3145" y="6650"/>
                    </a:cubicBezTo>
                    <a:cubicBezTo>
                      <a:pt x="3803" y="6290"/>
                      <a:pt x="4381" y="5791"/>
                      <a:pt x="4668" y="5213"/>
                    </a:cubicBezTo>
                    <a:cubicBezTo>
                      <a:pt x="4653" y="5211"/>
                      <a:pt x="4637" y="5210"/>
                      <a:pt x="4622" y="5210"/>
                    </a:cubicBezTo>
                    <a:cubicBezTo>
                      <a:pt x="4530" y="5210"/>
                      <a:pt x="4436" y="5238"/>
                      <a:pt x="4345" y="5238"/>
                    </a:cubicBezTo>
                    <a:cubicBezTo>
                      <a:pt x="4297" y="5238"/>
                      <a:pt x="4250" y="5230"/>
                      <a:pt x="4205" y="5206"/>
                    </a:cubicBezTo>
                    <a:cubicBezTo>
                      <a:pt x="4113" y="5151"/>
                      <a:pt x="4144" y="5029"/>
                      <a:pt x="4225" y="4977"/>
                    </a:cubicBezTo>
                    <a:cubicBezTo>
                      <a:pt x="4598" y="4723"/>
                      <a:pt x="4989" y="4497"/>
                      <a:pt x="5344" y="4219"/>
                    </a:cubicBezTo>
                    <a:cubicBezTo>
                      <a:pt x="5910" y="3776"/>
                      <a:pt x="6438" y="3275"/>
                      <a:pt x="6751" y="2620"/>
                    </a:cubicBezTo>
                    <a:lnTo>
                      <a:pt x="6751" y="2620"/>
                    </a:lnTo>
                    <a:cubicBezTo>
                      <a:pt x="6558" y="2631"/>
                      <a:pt x="6386" y="2712"/>
                      <a:pt x="6196" y="2712"/>
                    </a:cubicBezTo>
                    <a:cubicBezTo>
                      <a:pt x="6188" y="2712"/>
                      <a:pt x="6180" y="2712"/>
                      <a:pt x="6172" y="2712"/>
                    </a:cubicBezTo>
                    <a:cubicBezTo>
                      <a:pt x="5932" y="2657"/>
                      <a:pt x="6169" y="2425"/>
                      <a:pt x="6249" y="2326"/>
                    </a:cubicBezTo>
                    <a:cubicBezTo>
                      <a:pt x="6385" y="2166"/>
                      <a:pt x="6509" y="2025"/>
                      <a:pt x="6633" y="1860"/>
                    </a:cubicBezTo>
                    <a:cubicBezTo>
                      <a:pt x="7073" y="1285"/>
                      <a:pt x="7325" y="590"/>
                      <a:pt x="774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2967393" y="6370646"/>
                <a:ext cx="186167" cy="158478"/>
              </a:xfrm>
              <a:custGeom>
                <a:avLst/>
                <a:gdLst/>
                <a:ahLst/>
                <a:cxnLst/>
                <a:rect l="l" t="t" r="r" b="b"/>
                <a:pathLst>
                  <a:path w="3819" h="3251" extrusionOk="0">
                    <a:moveTo>
                      <a:pt x="3818" y="1"/>
                    </a:moveTo>
                    <a:lnTo>
                      <a:pt x="3818" y="1"/>
                    </a:lnTo>
                    <a:cubicBezTo>
                      <a:pt x="3420" y="83"/>
                      <a:pt x="3026" y="206"/>
                      <a:pt x="2659" y="381"/>
                    </a:cubicBezTo>
                    <a:cubicBezTo>
                      <a:pt x="2223" y="820"/>
                      <a:pt x="1722" y="1195"/>
                      <a:pt x="1177" y="1488"/>
                    </a:cubicBezTo>
                    <a:cubicBezTo>
                      <a:pt x="1228" y="1492"/>
                      <a:pt x="1286" y="1497"/>
                      <a:pt x="1339" y="1497"/>
                    </a:cubicBezTo>
                    <a:cubicBezTo>
                      <a:pt x="1350" y="1497"/>
                      <a:pt x="1361" y="1497"/>
                      <a:pt x="1371" y="1496"/>
                    </a:cubicBezTo>
                    <a:cubicBezTo>
                      <a:pt x="1397" y="1491"/>
                      <a:pt x="1423" y="1488"/>
                      <a:pt x="1449" y="1488"/>
                    </a:cubicBezTo>
                    <a:cubicBezTo>
                      <a:pt x="1536" y="1488"/>
                      <a:pt x="1608" y="1527"/>
                      <a:pt x="1595" y="1641"/>
                    </a:cubicBezTo>
                    <a:cubicBezTo>
                      <a:pt x="1573" y="1713"/>
                      <a:pt x="1545" y="1782"/>
                      <a:pt x="1513" y="1850"/>
                    </a:cubicBezTo>
                    <a:lnTo>
                      <a:pt x="1518" y="1845"/>
                    </a:lnTo>
                    <a:cubicBezTo>
                      <a:pt x="1886" y="1482"/>
                      <a:pt x="2258" y="1125"/>
                      <a:pt x="2657" y="793"/>
                    </a:cubicBezTo>
                    <a:cubicBezTo>
                      <a:pt x="2870" y="609"/>
                      <a:pt x="3092" y="436"/>
                      <a:pt x="3325" y="276"/>
                    </a:cubicBezTo>
                    <a:cubicBezTo>
                      <a:pt x="3329" y="272"/>
                      <a:pt x="3334" y="271"/>
                      <a:pt x="3339" y="271"/>
                    </a:cubicBezTo>
                    <a:cubicBezTo>
                      <a:pt x="3361" y="271"/>
                      <a:pt x="3379" y="300"/>
                      <a:pt x="3357" y="317"/>
                    </a:cubicBezTo>
                    <a:cubicBezTo>
                      <a:pt x="3162" y="460"/>
                      <a:pt x="2966" y="605"/>
                      <a:pt x="2788" y="767"/>
                    </a:cubicBezTo>
                    <a:cubicBezTo>
                      <a:pt x="2409" y="1115"/>
                      <a:pt x="2088" y="1527"/>
                      <a:pt x="1664" y="1825"/>
                    </a:cubicBezTo>
                    <a:cubicBezTo>
                      <a:pt x="1591" y="1880"/>
                      <a:pt x="1516" y="1933"/>
                      <a:pt x="1439" y="1987"/>
                    </a:cubicBezTo>
                    <a:cubicBezTo>
                      <a:pt x="1205" y="2382"/>
                      <a:pt x="813" y="2712"/>
                      <a:pt x="455" y="2967"/>
                    </a:cubicBezTo>
                    <a:cubicBezTo>
                      <a:pt x="419" y="2992"/>
                      <a:pt x="384" y="3016"/>
                      <a:pt x="347" y="3039"/>
                    </a:cubicBezTo>
                    <a:cubicBezTo>
                      <a:pt x="234" y="3113"/>
                      <a:pt x="119" y="3183"/>
                      <a:pt x="0" y="3249"/>
                    </a:cubicBezTo>
                    <a:cubicBezTo>
                      <a:pt x="8" y="3250"/>
                      <a:pt x="16" y="3250"/>
                      <a:pt x="24" y="3250"/>
                    </a:cubicBezTo>
                    <a:cubicBezTo>
                      <a:pt x="34" y="3250"/>
                      <a:pt x="45" y="3250"/>
                      <a:pt x="54" y="3248"/>
                    </a:cubicBezTo>
                    <a:cubicBezTo>
                      <a:pt x="359" y="3235"/>
                      <a:pt x="654" y="3161"/>
                      <a:pt x="928" y="3039"/>
                    </a:cubicBezTo>
                    <a:cubicBezTo>
                      <a:pt x="1314" y="2869"/>
                      <a:pt x="1661" y="2605"/>
                      <a:pt x="1940" y="2285"/>
                    </a:cubicBezTo>
                    <a:cubicBezTo>
                      <a:pt x="2619" y="1563"/>
                      <a:pt x="3118" y="700"/>
                      <a:pt x="38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2803260" y="6186868"/>
                <a:ext cx="384813" cy="350007"/>
              </a:xfrm>
              <a:custGeom>
                <a:avLst/>
                <a:gdLst/>
                <a:ahLst/>
                <a:cxnLst/>
                <a:rect l="l" t="t" r="r" b="b"/>
                <a:pathLst>
                  <a:path w="7894" h="7180" extrusionOk="0">
                    <a:moveTo>
                      <a:pt x="7893" y="0"/>
                    </a:moveTo>
                    <a:cubicBezTo>
                      <a:pt x="7182" y="184"/>
                      <a:pt x="6475" y="441"/>
                      <a:pt x="5902" y="911"/>
                    </a:cubicBezTo>
                    <a:cubicBezTo>
                      <a:pt x="5724" y="1056"/>
                      <a:pt x="5552" y="1207"/>
                      <a:pt x="5395" y="1375"/>
                    </a:cubicBezTo>
                    <a:cubicBezTo>
                      <a:pt x="5303" y="1470"/>
                      <a:pt x="5223" y="1576"/>
                      <a:pt x="5129" y="1669"/>
                    </a:cubicBezTo>
                    <a:cubicBezTo>
                      <a:pt x="5112" y="1684"/>
                      <a:pt x="5091" y="1690"/>
                      <a:pt x="5071" y="1690"/>
                    </a:cubicBezTo>
                    <a:cubicBezTo>
                      <a:pt x="5023" y="1690"/>
                      <a:pt x="4975" y="1656"/>
                      <a:pt x="4974" y="1603"/>
                    </a:cubicBezTo>
                    <a:cubicBezTo>
                      <a:pt x="5008" y="1434"/>
                      <a:pt x="5085" y="1271"/>
                      <a:pt x="5090" y="1100"/>
                    </a:cubicBezTo>
                    <a:lnTo>
                      <a:pt x="5090" y="1100"/>
                    </a:lnTo>
                    <a:cubicBezTo>
                      <a:pt x="4322" y="1618"/>
                      <a:pt x="3536" y="2149"/>
                      <a:pt x="2992" y="2912"/>
                    </a:cubicBezTo>
                    <a:cubicBezTo>
                      <a:pt x="2792" y="3191"/>
                      <a:pt x="2604" y="3497"/>
                      <a:pt x="2460" y="3802"/>
                    </a:cubicBezTo>
                    <a:cubicBezTo>
                      <a:pt x="2414" y="3880"/>
                      <a:pt x="2408" y="4012"/>
                      <a:pt x="2304" y="4032"/>
                    </a:cubicBezTo>
                    <a:cubicBezTo>
                      <a:pt x="2301" y="4033"/>
                      <a:pt x="2298" y="4033"/>
                      <a:pt x="2294" y="4033"/>
                    </a:cubicBezTo>
                    <a:cubicBezTo>
                      <a:pt x="2261" y="4033"/>
                      <a:pt x="2231" y="4018"/>
                      <a:pt x="2212" y="3988"/>
                    </a:cubicBezTo>
                    <a:cubicBezTo>
                      <a:pt x="2153" y="3777"/>
                      <a:pt x="2208" y="3505"/>
                      <a:pt x="2102" y="3299"/>
                    </a:cubicBezTo>
                    <a:cubicBezTo>
                      <a:pt x="1581" y="3863"/>
                      <a:pt x="1081" y="4459"/>
                      <a:pt x="717" y="5138"/>
                    </a:cubicBezTo>
                    <a:cubicBezTo>
                      <a:pt x="424" y="5661"/>
                      <a:pt x="171" y="6220"/>
                      <a:pt x="55" y="6809"/>
                    </a:cubicBezTo>
                    <a:cubicBezTo>
                      <a:pt x="30" y="6931"/>
                      <a:pt x="12" y="7054"/>
                      <a:pt x="1" y="7179"/>
                    </a:cubicBezTo>
                    <a:cubicBezTo>
                      <a:pt x="11" y="7175"/>
                      <a:pt x="21" y="7174"/>
                      <a:pt x="32" y="7174"/>
                    </a:cubicBezTo>
                    <a:cubicBezTo>
                      <a:pt x="35" y="7174"/>
                      <a:pt x="38" y="7174"/>
                      <a:pt x="41" y="7174"/>
                    </a:cubicBezTo>
                    <a:cubicBezTo>
                      <a:pt x="247" y="7067"/>
                      <a:pt x="442" y="6942"/>
                      <a:pt x="633" y="6809"/>
                    </a:cubicBezTo>
                    <a:cubicBezTo>
                      <a:pt x="794" y="6698"/>
                      <a:pt x="951" y="6580"/>
                      <a:pt x="1107" y="6464"/>
                    </a:cubicBezTo>
                    <a:cubicBezTo>
                      <a:pt x="2241" y="5589"/>
                      <a:pt x="3197" y="4518"/>
                      <a:pt x="4190" y="3492"/>
                    </a:cubicBezTo>
                    <a:cubicBezTo>
                      <a:pt x="5184" y="2474"/>
                      <a:pt x="6078" y="1344"/>
                      <a:pt x="7200" y="459"/>
                    </a:cubicBezTo>
                    <a:cubicBezTo>
                      <a:pt x="7406" y="299"/>
                      <a:pt x="7626" y="161"/>
                      <a:pt x="7849" y="27"/>
                    </a:cubicBezTo>
                    <a:cubicBezTo>
                      <a:pt x="7864" y="18"/>
                      <a:pt x="7878" y="10"/>
                      <a:pt x="789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2821736" y="5793329"/>
                <a:ext cx="38413" cy="63957"/>
              </a:xfrm>
              <a:custGeom>
                <a:avLst/>
                <a:gdLst/>
                <a:ahLst/>
                <a:cxnLst/>
                <a:rect l="l" t="t" r="r" b="b"/>
                <a:pathLst>
                  <a:path w="788" h="1312" extrusionOk="0">
                    <a:moveTo>
                      <a:pt x="708" y="0"/>
                    </a:moveTo>
                    <a:cubicBezTo>
                      <a:pt x="337" y="367"/>
                      <a:pt x="0" y="685"/>
                      <a:pt x="204" y="1251"/>
                    </a:cubicBezTo>
                    <a:cubicBezTo>
                      <a:pt x="210" y="1271"/>
                      <a:pt x="217" y="1291"/>
                      <a:pt x="224" y="1311"/>
                    </a:cubicBezTo>
                    <a:cubicBezTo>
                      <a:pt x="567" y="1025"/>
                      <a:pt x="788" y="668"/>
                      <a:pt x="736" y="207"/>
                    </a:cubicBezTo>
                    <a:cubicBezTo>
                      <a:pt x="730" y="138"/>
                      <a:pt x="722" y="69"/>
                      <a:pt x="70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2734916" y="5978911"/>
                <a:ext cx="168764" cy="510776"/>
              </a:xfrm>
              <a:custGeom>
                <a:avLst/>
                <a:gdLst/>
                <a:ahLst/>
                <a:cxnLst/>
                <a:rect l="l" t="t" r="r" b="b"/>
                <a:pathLst>
                  <a:path w="3462" h="10478" extrusionOk="0">
                    <a:moveTo>
                      <a:pt x="3462" y="1"/>
                    </a:moveTo>
                    <a:lnTo>
                      <a:pt x="3462" y="1"/>
                    </a:lnTo>
                    <a:cubicBezTo>
                      <a:pt x="3222" y="751"/>
                      <a:pt x="2824" y="1445"/>
                      <a:pt x="2370" y="2086"/>
                    </a:cubicBezTo>
                    <a:cubicBezTo>
                      <a:pt x="2028" y="2571"/>
                      <a:pt x="1643" y="3035"/>
                      <a:pt x="1344" y="3549"/>
                    </a:cubicBezTo>
                    <a:cubicBezTo>
                      <a:pt x="1273" y="3670"/>
                      <a:pt x="1208" y="3794"/>
                      <a:pt x="1148" y="3922"/>
                    </a:cubicBezTo>
                    <a:cubicBezTo>
                      <a:pt x="891" y="4454"/>
                      <a:pt x="718" y="5061"/>
                      <a:pt x="854" y="5649"/>
                    </a:cubicBezTo>
                    <a:cubicBezTo>
                      <a:pt x="946" y="6045"/>
                      <a:pt x="1106" y="6422"/>
                      <a:pt x="1178" y="6823"/>
                    </a:cubicBezTo>
                    <a:cubicBezTo>
                      <a:pt x="1446" y="8116"/>
                      <a:pt x="1" y="8951"/>
                      <a:pt x="1230" y="10156"/>
                    </a:cubicBezTo>
                    <a:cubicBezTo>
                      <a:pt x="1253" y="10191"/>
                      <a:pt x="1301" y="10251"/>
                      <a:pt x="1344" y="10316"/>
                    </a:cubicBezTo>
                    <a:cubicBezTo>
                      <a:pt x="1380" y="10371"/>
                      <a:pt x="1412" y="10429"/>
                      <a:pt x="1421" y="10478"/>
                    </a:cubicBezTo>
                    <a:cubicBezTo>
                      <a:pt x="1440" y="10412"/>
                      <a:pt x="1460" y="10347"/>
                      <a:pt x="1482" y="10281"/>
                    </a:cubicBezTo>
                    <a:cubicBezTo>
                      <a:pt x="1354" y="9702"/>
                      <a:pt x="1324" y="9081"/>
                      <a:pt x="1538" y="8518"/>
                    </a:cubicBezTo>
                    <a:cubicBezTo>
                      <a:pt x="1689" y="8070"/>
                      <a:pt x="1939" y="7649"/>
                      <a:pt x="2008" y="7178"/>
                    </a:cubicBezTo>
                    <a:cubicBezTo>
                      <a:pt x="2061" y="6752"/>
                      <a:pt x="1899" y="6343"/>
                      <a:pt x="1789" y="5938"/>
                    </a:cubicBezTo>
                    <a:cubicBezTo>
                      <a:pt x="1666" y="5500"/>
                      <a:pt x="1574" y="5039"/>
                      <a:pt x="1637" y="4582"/>
                    </a:cubicBezTo>
                    <a:cubicBezTo>
                      <a:pt x="1711" y="3885"/>
                      <a:pt x="2125" y="3298"/>
                      <a:pt x="2459" y="2701"/>
                    </a:cubicBezTo>
                    <a:cubicBezTo>
                      <a:pt x="2777" y="2146"/>
                      <a:pt x="3080" y="1569"/>
                      <a:pt x="3279" y="961"/>
                    </a:cubicBezTo>
                    <a:cubicBezTo>
                      <a:pt x="3382" y="650"/>
                      <a:pt x="3436" y="326"/>
                      <a:pt x="346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2810524" y="5969162"/>
                <a:ext cx="110559" cy="499516"/>
              </a:xfrm>
              <a:custGeom>
                <a:avLst/>
                <a:gdLst/>
                <a:ahLst/>
                <a:cxnLst/>
                <a:rect l="l" t="t" r="r" b="b"/>
                <a:pathLst>
                  <a:path w="2268" h="10247" extrusionOk="0">
                    <a:moveTo>
                      <a:pt x="2029" y="0"/>
                    </a:moveTo>
                    <a:lnTo>
                      <a:pt x="2029" y="0"/>
                    </a:lnTo>
                    <a:cubicBezTo>
                      <a:pt x="2025" y="32"/>
                      <a:pt x="2020" y="63"/>
                      <a:pt x="2021" y="86"/>
                    </a:cubicBezTo>
                    <a:cubicBezTo>
                      <a:pt x="1997" y="460"/>
                      <a:pt x="1946" y="834"/>
                      <a:pt x="1818" y="1188"/>
                    </a:cubicBezTo>
                    <a:cubicBezTo>
                      <a:pt x="1593" y="1830"/>
                      <a:pt x="1290" y="2441"/>
                      <a:pt x="994" y="3052"/>
                    </a:cubicBezTo>
                    <a:cubicBezTo>
                      <a:pt x="736" y="3609"/>
                      <a:pt x="346" y="4117"/>
                      <a:pt x="243" y="4732"/>
                    </a:cubicBezTo>
                    <a:cubicBezTo>
                      <a:pt x="99" y="5468"/>
                      <a:pt x="514" y="6144"/>
                      <a:pt x="598" y="6859"/>
                    </a:cubicBezTo>
                    <a:cubicBezTo>
                      <a:pt x="672" y="7621"/>
                      <a:pt x="183" y="8287"/>
                      <a:pt x="79" y="9026"/>
                    </a:cubicBezTo>
                    <a:cubicBezTo>
                      <a:pt x="0" y="9430"/>
                      <a:pt x="5" y="9838"/>
                      <a:pt x="17" y="10246"/>
                    </a:cubicBezTo>
                    <a:cubicBezTo>
                      <a:pt x="226" y="9711"/>
                      <a:pt x="523" y="9207"/>
                      <a:pt x="842" y="8736"/>
                    </a:cubicBezTo>
                    <a:cubicBezTo>
                      <a:pt x="1013" y="8495"/>
                      <a:pt x="1203" y="8269"/>
                      <a:pt x="1399" y="8049"/>
                    </a:cubicBezTo>
                    <a:cubicBezTo>
                      <a:pt x="1399" y="8044"/>
                      <a:pt x="1400" y="8037"/>
                      <a:pt x="1404" y="8033"/>
                    </a:cubicBezTo>
                    <a:cubicBezTo>
                      <a:pt x="1477" y="7862"/>
                      <a:pt x="1543" y="7662"/>
                      <a:pt x="1581" y="7486"/>
                    </a:cubicBezTo>
                    <a:cubicBezTo>
                      <a:pt x="1680" y="7038"/>
                      <a:pt x="1510" y="6600"/>
                      <a:pt x="1362" y="6184"/>
                    </a:cubicBezTo>
                    <a:cubicBezTo>
                      <a:pt x="1144" y="5553"/>
                      <a:pt x="1054" y="4862"/>
                      <a:pt x="1214" y="4208"/>
                    </a:cubicBezTo>
                    <a:cubicBezTo>
                      <a:pt x="1361" y="3602"/>
                      <a:pt x="1661" y="3047"/>
                      <a:pt x="1878" y="2466"/>
                    </a:cubicBezTo>
                    <a:cubicBezTo>
                      <a:pt x="2186" y="1686"/>
                      <a:pt x="2268" y="809"/>
                      <a:pt x="202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2734916" y="5781532"/>
                <a:ext cx="481382" cy="778400"/>
              </a:xfrm>
              <a:custGeom>
                <a:avLst/>
                <a:gdLst/>
                <a:ahLst/>
                <a:cxnLst/>
                <a:rect l="l" t="t" r="r" b="b"/>
                <a:pathLst>
                  <a:path w="9875" h="15968" extrusionOk="0">
                    <a:moveTo>
                      <a:pt x="2489" y="242"/>
                    </a:moveTo>
                    <a:cubicBezTo>
                      <a:pt x="2503" y="311"/>
                      <a:pt x="2511" y="380"/>
                      <a:pt x="2517" y="449"/>
                    </a:cubicBezTo>
                    <a:cubicBezTo>
                      <a:pt x="2569" y="910"/>
                      <a:pt x="2348" y="1267"/>
                      <a:pt x="2005" y="1553"/>
                    </a:cubicBezTo>
                    <a:cubicBezTo>
                      <a:pt x="1998" y="1533"/>
                      <a:pt x="1991" y="1513"/>
                      <a:pt x="1985" y="1493"/>
                    </a:cubicBezTo>
                    <a:cubicBezTo>
                      <a:pt x="1781" y="927"/>
                      <a:pt x="2118" y="609"/>
                      <a:pt x="2489" y="242"/>
                    </a:cubicBezTo>
                    <a:close/>
                    <a:moveTo>
                      <a:pt x="4561" y="785"/>
                    </a:moveTo>
                    <a:cubicBezTo>
                      <a:pt x="4534" y="1378"/>
                      <a:pt x="4387" y="1580"/>
                      <a:pt x="3953" y="1970"/>
                    </a:cubicBezTo>
                    <a:cubicBezTo>
                      <a:pt x="3779" y="1399"/>
                      <a:pt x="4182" y="1119"/>
                      <a:pt x="4561" y="785"/>
                    </a:cubicBezTo>
                    <a:close/>
                    <a:moveTo>
                      <a:pt x="5905" y="1303"/>
                    </a:moveTo>
                    <a:lnTo>
                      <a:pt x="5905" y="1303"/>
                    </a:lnTo>
                    <a:cubicBezTo>
                      <a:pt x="5763" y="1807"/>
                      <a:pt x="5410" y="2063"/>
                      <a:pt x="4898" y="2127"/>
                    </a:cubicBezTo>
                    <a:cubicBezTo>
                      <a:pt x="4977" y="1590"/>
                      <a:pt x="5460" y="1457"/>
                      <a:pt x="5905" y="1303"/>
                    </a:cubicBezTo>
                    <a:close/>
                    <a:moveTo>
                      <a:pt x="3164" y="1319"/>
                    </a:moveTo>
                    <a:cubicBezTo>
                      <a:pt x="3198" y="1655"/>
                      <a:pt x="3176" y="2034"/>
                      <a:pt x="2991" y="2329"/>
                    </a:cubicBezTo>
                    <a:cubicBezTo>
                      <a:pt x="2878" y="2506"/>
                      <a:pt x="2711" y="2624"/>
                      <a:pt x="2561" y="2770"/>
                    </a:cubicBezTo>
                    <a:cubicBezTo>
                      <a:pt x="2445" y="2557"/>
                      <a:pt x="2466" y="2293"/>
                      <a:pt x="2559" y="2073"/>
                    </a:cubicBezTo>
                    <a:cubicBezTo>
                      <a:pt x="2702" y="1780"/>
                      <a:pt x="2970" y="1578"/>
                      <a:pt x="3164" y="1319"/>
                    </a:cubicBezTo>
                    <a:close/>
                    <a:moveTo>
                      <a:pt x="6358" y="2907"/>
                    </a:moveTo>
                    <a:cubicBezTo>
                      <a:pt x="6699" y="3622"/>
                      <a:pt x="6501" y="4442"/>
                      <a:pt x="6294" y="5169"/>
                    </a:cubicBezTo>
                    <a:cubicBezTo>
                      <a:pt x="6297" y="5048"/>
                      <a:pt x="6295" y="4925"/>
                      <a:pt x="6282" y="4803"/>
                    </a:cubicBezTo>
                    <a:cubicBezTo>
                      <a:pt x="6272" y="4710"/>
                      <a:pt x="6259" y="4618"/>
                      <a:pt x="6246" y="4527"/>
                    </a:cubicBezTo>
                    <a:cubicBezTo>
                      <a:pt x="6196" y="4120"/>
                      <a:pt x="6121" y="3241"/>
                      <a:pt x="6358" y="2907"/>
                    </a:cubicBezTo>
                    <a:close/>
                    <a:moveTo>
                      <a:pt x="8011" y="3991"/>
                    </a:moveTo>
                    <a:lnTo>
                      <a:pt x="8011" y="3991"/>
                    </a:lnTo>
                    <a:cubicBezTo>
                      <a:pt x="7830" y="4457"/>
                      <a:pt x="7531" y="4884"/>
                      <a:pt x="7177" y="5238"/>
                    </a:cubicBezTo>
                    <a:cubicBezTo>
                      <a:pt x="6858" y="5554"/>
                      <a:pt x="6480" y="5817"/>
                      <a:pt x="6196" y="6170"/>
                    </a:cubicBezTo>
                    <a:cubicBezTo>
                      <a:pt x="6294" y="5812"/>
                      <a:pt x="6539" y="5520"/>
                      <a:pt x="6726" y="5205"/>
                    </a:cubicBezTo>
                    <a:cubicBezTo>
                      <a:pt x="7062" y="4662"/>
                      <a:pt x="7423" y="4266"/>
                      <a:pt x="8011" y="3991"/>
                    </a:cubicBezTo>
                    <a:close/>
                    <a:moveTo>
                      <a:pt x="5272" y="4683"/>
                    </a:moveTo>
                    <a:cubicBezTo>
                      <a:pt x="5421" y="4935"/>
                      <a:pt x="5600" y="5173"/>
                      <a:pt x="5686" y="5457"/>
                    </a:cubicBezTo>
                    <a:cubicBezTo>
                      <a:pt x="5840" y="6052"/>
                      <a:pt x="5732" y="6668"/>
                      <a:pt x="5576" y="7255"/>
                    </a:cubicBezTo>
                    <a:cubicBezTo>
                      <a:pt x="5552" y="7319"/>
                      <a:pt x="5527" y="7382"/>
                      <a:pt x="5501" y="7447"/>
                    </a:cubicBezTo>
                    <a:cubicBezTo>
                      <a:pt x="5507" y="7356"/>
                      <a:pt x="5507" y="7265"/>
                      <a:pt x="5504" y="7174"/>
                    </a:cubicBezTo>
                    <a:cubicBezTo>
                      <a:pt x="5501" y="7032"/>
                      <a:pt x="5485" y="6889"/>
                      <a:pt x="5460" y="6747"/>
                    </a:cubicBezTo>
                    <a:cubicBezTo>
                      <a:pt x="5412" y="6471"/>
                      <a:pt x="5322" y="6205"/>
                      <a:pt x="5259" y="5933"/>
                    </a:cubicBezTo>
                    <a:cubicBezTo>
                      <a:pt x="5180" y="5524"/>
                      <a:pt x="5153" y="5087"/>
                      <a:pt x="5272" y="4683"/>
                    </a:cubicBezTo>
                    <a:close/>
                    <a:moveTo>
                      <a:pt x="7468" y="6345"/>
                    </a:moveTo>
                    <a:lnTo>
                      <a:pt x="7468" y="6345"/>
                    </a:lnTo>
                    <a:cubicBezTo>
                      <a:pt x="7113" y="6889"/>
                      <a:pt x="6688" y="7402"/>
                      <a:pt x="6150" y="7774"/>
                    </a:cubicBezTo>
                    <a:cubicBezTo>
                      <a:pt x="5893" y="7942"/>
                      <a:pt x="5635" y="8077"/>
                      <a:pt x="5407" y="8248"/>
                    </a:cubicBezTo>
                    <a:cubicBezTo>
                      <a:pt x="5431" y="8195"/>
                      <a:pt x="5454" y="8143"/>
                      <a:pt x="5477" y="8089"/>
                    </a:cubicBezTo>
                    <a:cubicBezTo>
                      <a:pt x="5563" y="7956"/>
                      <a:pt x="5643" y="7818"/>
                      <a:pt x="5731" y="7686"/>
                    </a:cubicBezTo>
                    <a:cubicBezTo>
                      <a:pt x="5892" y="7440"/>
                      <a:pt x="6070" y="7202"/>
                      <a:pt x="6280" y="6997"/>
                    </a:cubicBezTo>
                    <a:cubicBezTo>
                      <a:pt x="6610" y="6672"/>
                      <a:pt x="7018" y="6455"/>
                      <a:pt x="7468" y="6345"/>
                    </a:cubicBezTo>
                    <a:close/>
                    <a:moveTo>
                      <a:pt x="4573" y="6719"/>
                    </a:moveTo>
                    <a:cubicBezTo>
                      <a:pt x="4960" y="7465"/>
                      <a:pt x="4885" y="8303"/>
                      <a:pt x="4671" y="9092"/>
                    </a:cubicBezTo>
                    <a:cubicBezTo>
                      <a:pt x="4646" y="9186"/>
                      <a:pt x="4618" y="9279"/>
                      <a:pt x="4592" y="9372"/>
                    </a:cubicBezTo>
                    <a:cubicBezTo>
                      <a:pt x="4560" y="9427"/>
                      <a:pt x="4530" y="9484"/>
                      <a:pt x="4498" y="9540"/>
                    </a:cubicBezTo>
                    <a:cubicBezTo>
                      <a:pt x="4528" y="8533"/>
                      <a:pt x="3948" y="7715"/>
                      <a:pt x="4573" y="6719"/>
                    </a:cubicBezTo>
                    <a:close/>
                    <a:moveTo>
                      <a:pt x="6191" y="8674"/>
                    </a:moveTo>
                    <a:cubicBezTo>
                      <a:pt x="5990" y="8975"/>
                      <a:pt x="5788" y="9269"/>
                      <a:pt x="5529" y="9526"/>
                    </a:cubicBezTo>
                    <a:cubicBezTo>
                      <a:pt x="5223" y="9801"/>
                      <a:pt x="4802" y="9903"/>
                      <a:pt x="4455" y="10120"/>
                    </a:cubicBezTo>
                    <a:cubicBezTo>
                      <a:pt x="4428" y="10137"/>
                      <a:pt x="4400" y="10157"/>
                      <a:pt x="4373" y="10178"/>
                    </a:cubicBezTo>
                    <a:cubicBezTo>
                      <a:pt x="4469" y="10028"/>
                      <a:pt x="4561" y="9877"/>
                      <a:pt x="4651" y="9724"/>
                    </a:cubicBezTo>
                    <a:cubicBezTo>
                      <a:pt x="5106" y="9153"/>
                      <a:pt x="5439" y="8833"/>
                      <a:pt x="6191" y="8674"/>
                    </a:cubicBezTo>
                    <a:close/>
                    <a:moveTo>
                      <a:pt x="3763" y="8855"/>
                    </a:moveTo>
                    <a:cubicBezTo>
                      <a:pt x="3969" y="9526"/>
                      <a:pt x="4010" y="10075"/>
                      <a:pt x="3756" y="10731"/>
                    </a:cubicBezTo>
                    <a:cubicBezTo>
                      <a:pt x="3747" y="10744"/>
                      <a:pt x="3739" y="10756"/>
                      <a:pt x="3730" y="10769"/>
                    </a:cubicBezTo>
                    <a:cubicBezTo>
                      <a:pt x="3729" y="10662"/>
                      <a:pt x="3711" y="10553"/>
                      <a:pt x="3686" y="10449"/>
                    </a:cubicBezTo>
                    <a:cubicBezTo>
                      <a:pt x="3524" y="9891"/>
                      <a:pt x="3438" y="9382"/>
                      <a:pt x="3763" y="8855"/>
                    </a:cubicBezTo>
                    <a:close/>
                    <a:moveTo>
                      <a:pt x="3580" y="3849"/>
                    </a:moveTo>
                    <a:cubicBezTo>
                      <a:pt x="3819" y="4658"/>
                      <a:pt x="3737" y="5535"/>
                      <a:pt x="3429" y="6315"/>
                    </a:cubicBezTo>
                    <a:cubicBezTo>
                      <a:pt x="3212" y="6896"/>
                      <a:pt x="2912" y="7451"/>
                      <a:pt x="2765" y="8057"/>
                    </a:cubicBezTo>
                    <a:cubicBezTo>
                      <a:pt x="2605" y="8711"/>
                      <a:pt x="2695" y="9402"/>
                      <a:pt x="2913" y="10033"/>
                    </a:cubicBezTo>
                    <a:cubicBezTo>
                      <a:pt x="3061" y="10449"/>
                      <a:pt x="3231" y="10887"/>
                      <a:pt x="3132" y="11335"/>
                    </a:cubicBezTo>
                    <a:cubicBezTo>
                      <a:pt x="3094" y="11511"/>
                      <a:pt x="3028" y="11711"/>
                      <a:pt x="2955" y="11882"/>
                    </a:cubicBezTo>
                    <a:cubicBezTo>
                      <a:pt x="2951" y="11886"/>
                      <a:pt x="2950" y="11893"/>
                      <a:pt x="2949" y="11898"/>
                    </a:cubicBezTo>
                    <a:cubicBezTo>
                      <a:pt x="2754" y="12118"/>
                      <a:pt x="2564" y="12344"/>
                      <a:pt x="2393" y="12585"/>
                    </a:cubicBezTo>
                    <a:cubicBezTo>
                      <a:pt x="2074" y="13056"/>
                      <a:pt x="1777" y="13560"/>
                      <a:pt x="1568" y="14095"/>
                    </a:cubicBezTo>
                    <a:cubicBezTo>
                      <a:pt x="1556" y="13687"/>
                      <a:pt x="1551" y="13279"/>
                      <a:pt x="1630" y="12875"/>
                    </a:cubicBezTo>
                    <a:cubicBezTo>
                      <a:pt x="1733" y="12136"/>
                      <a:pt x="2223" y="11470"/>
                      <a:pt x="2149" y="10708"/>
                    </a:cubicBezTo>
                    <a:cubicBezTo>
                      <a:pt x="2065" y="9993"/>
                      <a:pt x="1649" y="9317"/>
                      <a:pt x="1794" y="8581"/>
                    </a:cubicBezTo>
                    <a:cubicBezTo>
                      <a:pt x="1897" y="7966"/>
                      <a:pt x="2287" y="7458"/>
                      <a:pt x="2545" y="6901"/>
                    </a:cubicBezTo>
                    <a:cubicBezTo>
                      <a:pt x="2841" y="6290"/>
                      <a:pt x="3144" y="5679"/>
                      <a:pt x="3369" y="5037"/>
                    </a:cubicBezTo>
                    <a:cubicBezTo>
                      <a:pt x="3496" y="4683"/>
                      <a:pt x="3548" y="4309"/>
                      <a:pt x="3572" y="3935"/>
                    </a:cubicBezTo>
                    <a:cubicBezTo>
                      <a:pt x="3571" y="3912"/>
                      <a:pt x="3576" y="3881"/>
                      <a:pt x="3580" y="3849"/>
                    </a:cubicBezTo>
                    <a:close/>
                    <a:moveTo>
                      <a:pt x="3462" y="4050"/>
                    </a:moveTo>
                    <a:cubicBezTo>
                      <a:pt x="3436" y="4375"/>
                      <a:pt x="3382" y="4699"/>
                      <a:pt x="3279" y="5010"/>
                    </a:cubicBezTo>
                    <a:cubicBezTo>
                      <a:pt x="3080" y="5618"/>
                      <a:pt x="2777" y="6195"/>
                      <a:pt x="2459" y="6750"/>
                    </a:cubicBezTo>
                    <a:cubicBezTo>
                      <a:pt x="2125" y="7347"/>
                      <a:pt x="1711" y="7934"/>
                      <a:pt x="1637" y="8631"/>
                    </a:cubicBezTo>
                    <a:cubicBezTo>
                      <a:pt x="1574" y="9088"/>
                      <a:pt x="1666" y="9549"/>
                      <a:pt x="1789" y="9987"/>
                    </a:cubicBezTo>
                    <a:cubicBezTo>
                      <a:pt x="1899" y="10392"/>
                      <a:pt x="2061" y="10801"/>
                      <a:pt x="2008" y="11227"/>
                    </a:cubicBezTo>
                    <a:cubicBezTo>
                      <a:pt x="1939" y="11698"/>
                      <a:pt x="1689" y="12119"/>
                      <a:pt x="1538" y="12567"/>
                    </a:cubicBezTo>
                    <a:cubicBezTo>
                      <a:pt x="1324" y="13130"/>
                      <a:pt x="1354" y="13751"/>
                      <a:pt x="1482" y="14330"/>
                    </a:cubicBezTo>
                    <a:cubicBezTo>
                      <a:pt x="1460" y="14396"/>
                      <a:pt x="1440" y="14461"/>
                      <a:pt x="1421" y="14527"/>
                    </a:cubicBezTo>
                    <a:cubicBezTo>
                      <a:pt x="1412" y="14478"/>
                      <a:pt x="1380" y="14420"/>
                      <a:pt x="1344" y="14365"/>
                    </a:cubicBezTo>
                    <a:cubicBezTo>
                      <a:pt x="1301" y="14300"/>
                      <a:pt x="1253" y="14240"/>
                      <a:pt x="1230" y="14205"/>
                    </a:cubicBezTo>
                    <a:cubicBezTo>
                      <a:pt x="1" y="13000"/>
                      <a:pt x="1446" y="12165"/>
                      <a:pt x="1178" y="10872"/>
                    </a:cubicBezTo>
                    <a:cubicBezTo>
                      <a:pt x="1105" y="10471"/>
                      <a:pt x="946" y="10094"/>
                      <a:pt x="854" y="9698"/>
                    </a:cubicBezTo>
                    <a:cubicBezTo>
                      <a:pt x="718" y="9110"/>
                      <a:pt x="891" y="8503"/>
                      <a:pt x="1148" y="7971"/>
                    </a:cubicBezTo>
                    <a:cubicBezTo>
                      <a:pt x="1208" y="7843"/>
                      <a:pt x="1274" y="7720"/>
                      <a:pt x="1344" y="7598"/>
                    </a:cubicBezTo>
                    <a:cubicBezTo>
                      <a:pt x="1643" y="7084"/>
                      <a:pt x="2028" y="6620"/>
                      <a:pt x="2370" y="6135"/>
                    </a:cubicBezTo>
                    <a:cubicBezTo>
                      <a:pt x="2824" y="5494"/>
                      <a:pt x="3222" y="4800"/>
                      <a:pt x="3462" y="4050"/>
                    </a:cubicBezTo>
                    <a:close/>
                    <a:moveTo>
                      <a:pt x="8587" y="12086"/>
                    </a:moveTo>
                    <a:lnTo>
                      <a:pt x="8587" y="12086"/>
                    </a:lnTo>
                    <a:cubicBezTo>
                      <a:pt x="7887" y="12785"/>
                      <a:pt x="7388" y="13648"/>
                      <a:pt x="6709" y="14370"/>
                    </a:cubicBezTo>
                    <a:cubicBezTo>
                      <a:pt x="6430" y="14690"/>
                      <a:pt x="6083" y="14953"/>
                      <a:pt x="5698" y="15124"/>
                    </a:cubicBezTo>
                    <a:cubicBezTo>
                      <a:pt x="5423" y="15246"/>
                      <a:pt x="5127" y="15320"/>
                      <a:pt x="4823" y="15333"/>
                    </a:cubicBezTo>
                    <a:cubicBezTo>
                      <a:pt x="4814" y="15335"/>
                      <a:pt x="4803" y="15335"/>
                      <a:pt x="4793" y="15335"/>
                    </a:cubicBezTo>
                    <a:cubicBezTo>
                      <a:pt x="4785" y="15335"/>
                      <a:pt x="4777" y="15335"/>
                      <a:pt x="4769" y="15334"/>
                    </a:cubicBezTo>
                    <a:cubicBezTo>
                      <a:pt x="4888" y="15268"/>
                      <a:pt x="5003" y="15198"/>
                      <a:pt x="5116" y="15124"/>
                    </a:cubicBezTo>
                    <a:cubicBezTo>
                      <a:pt x="5153" y="15101"/>
                      <a:pt x="5188" y="15076"/>
                      <a:pt x="5224" y="15052"/>
                    </a:cubicBezTo>
                    <a:cubicBezTo>
                      <a:pt x="5582" y="14797"/>
                      <a:pt x="5974" y="14467"/>
                      <a:pt x="6208" y="14072"/>
                    </a:cubicBezTo>
                    <a:cubicBezTo>
                      <a:pt x="6285" y="14018"/>
                      <a:pt x="6360" y="13965"/>
                      <a:pt x="6433" y="13910"/>
                    </a:cubicBezTo>
                    <a:cubicBezTo>
                      <a:pt x="6857" y="13612"/>
                      <a:pt x="7178" y="13200"/>
                      <a:pt x="7557" y="12852"/>
                    </a:cubicBezTo>
                    <a:cubicBezTo>
                      <a:pt x="7735" y="12690"/>
                      <a:pt x="7931" y="12545"/>
                      <a:pt x="8126" y="12402"/>
                    </a:cubicBezTo>
                    <a:cubicBezTo>
                      <a:pt x="8148" y="12385"/>
                      <a:pt x="8130" y="12356"/>
                      <a:pt x="8108" y="12356"/>
                    </a:cubicBezTo>
                    <a:cubicBezTo>
                      <a:pt x="8103" y="12356"/>
                      <a:pt x="8098" y="12357"/>
                      <a:pt x="8094" y="12361"/>
                    </a:cubicBezTo>
                    <a:cubicBezTo>
                      <a:pt x="7861" y="12521"/>
                      <a:pt x="7639" y="12694"/>
                      <a:pt x="7426" y="12878"/>
                    </a:cubicBezTo>
                    <a:cubicBezTo>
                      <a:pt x="7027" y="13210"/>
                      <a:pt x="6655" y="13567"/>
                      <a:pt x="6287" y="13930"/>
                    </a:cubicBezTo>
                    <a:lnTo>
                      <a:pt x="6282" y="13935"/>
                    </a:lnTo>
                    <a:cubicBezTo>
                      <a:pt x="6314" y="13867"/>
                      <a:pt x="6342" y="13798"/>
                      <a:pt x="6364" y="13726"/>
                    </a:cubicBezTo>
                    <a:cubicBezTo>
                      <a:pt x="6377" y="13612"/>
                      <a:pt x="6305" y="13573"/>
                      <a:pt x="6218" y="13573"/>
                    </a:cubicBezTo>
                    <a:cubicBezTo>
                      <a:pt x="6192" y="13573"/>
                      <a:pt x="6166" y="13576"/>
                      <a:pt x="6140" y="13581"/>
                    </a:cubicBezTo>
                    <a:cubicBezTo>
                      <a:pt x="6130" y="13582"/>
                      <a:pt x="6119" y="13582"/>
                      <a:pt x="6108" y="13582"/>
                    </a:cubicBezTo>
                    <a:cubicBezTo>
                      <a:pt x="6055" y="13582"/>
                      <a:pt x="5997" y="13577"/>
                      <a:pt x="5946" y="13573"/>
                    </a:cubicBezTo>
                    <a:cubicBezTo>
                      <a:pt x="6491" y="13280"/>
                      <a:pt x="6992" y="12905"/>
                      <a:pt x="7428" y="12466"/>
                    </a:cubicBezTo>
                    <a:cubicBezTo>
                      <a:pt x="7795" y="12291"/>
                      <a:pt x="8189" y="12168"/>
                      <a:pt x="8587" y="12086"/>
                    </a:cubicBezTo>
                    <a:close/>
                    <a:moveTo>
                      <a:pt x="9296" y="8315"/>
                    </a:moveTo>
                    <a:cubicBezTo>
                      <a:pt x="9280" y="8325"/>
                      <a:pt x="9266" y="8333"/>
                      <a:pt x="9251" y="8342"/>
                    </a:cubicBezTo>
                    <a:cubicBezTo>
                      <a:pt x="9028" y="8476"/>
                      <a:pt x="8808" y="8616"/>
                      <a:pt x="8602" y="8774"/>
                    </a:cubicBezTo>
                    <a:cubicBezTo>
                      <a:pt x="7480" y="9659"/>
                      <a:pt x="6586" y="10789"/>
                      <a:pt x="5592" y="11807"/>
                    </a:cubicBezTo>
                    <a:cubicBezTo>
                      <a:pt x="4599" y="12833"/>
                      <a:pt x="3643" y="13904"/>
                      <a:pt x="2509" y="14779"/>
                    </a:cubicBezTo>
                    <a:cubicBezTo>
                      <a:pt x="2353" y="14895"/>
                      <a:pt x="2196" y="15013"/>
                      <a:pt x="2035" y="15124"/>
                    </a:cubicBezTo>
                    <a:cubicBezTo>
                      <a:pt x="1844" y="15257"/>
                      <a:pt x="1649" y="15382"/>
                      <a:pt x="1443" y="15489"/>
                    </a:cubicBezTo>
                    <a:cubicBezTo>
                      <a:pt x="1441" y="15489"/>
                      <a:pt x="1438" y="15489"/>
                      <a:pt x="1436" y="15489"/>
                    </a:cubicBezTo>
                    <a:cubicBezTo>
                      <a:pt x="1425" y="15489"/>
                      <a:pt x="1413" y="15491"/>
                      <a:pt x="1403" y="15494"/>
                    </a:cubicBezTo>
                    <a:cubicBezTo>
                      <a:pt x="1414" y="15369"/>
                      <a:pt x="1432" y="15246"/>
                      <a:pt x="1457" y="15124"/>
                    </a:cubicBezTo>
                    <a:cubicBezTo>
                      <a:pt x="1573" y="14535"/>
                      <a:pt x="1826" y="13976"/>
                      <a:pt x="2119" y="13453"/>
                    </a:cubicBezTo>
                    <a:cubicBezTo>
                      <a:pt x="2484" y="12774"/>
                      <a:pt x="2983" y="12179"/>
                      <a:pt x="3504" y="11614"/>
                    </a:cubicBezTo>
                    <a:cubicBezTo>
                      <a:pt x="3610" y="11820"/>
                      <a:pt x="3555" y="12092"/>
                      <a:pt x="3614" y="12303"/>
                    </a:cubicBezTo>
                    <a:cubicBezTo>
                      <a:pt x="3633" y="12332"/>
                      <a:pt x="3662" y="12348"/>
                      <a:pt x="3694" y="12348"/>
                    </a:cubicBezTo>
                    <a:cubicBezTo>
                      <a:pt x="3698" y="12348"/>
                      <a:pt x="3702" y="12348"/>
                      <a:pt x="3706" y="12347"/>
                    </a:cubicBezTo>
                    <a:cubicBezTo>
                      <a:pt x="3810" y="12327"/>
                      <a:pt x="3816" y="12195"/>
                      <a:pt x="3862" y="12118"/>
                    </a:cubicBezTo>
                    <a:cubicBezTo>
                      <a:pt x="4006" y="11812"/>
                      <a:pt x="4195" y="11506"/>
                      <a:pt x="4394" y="11227"/>
                    </a:cubicBezTo>
                    <a:cubicBezTo>
                      <a:pt x="4938" y="10464"/>
                      <a:pt x="5724" y="9933"/>
                      <a:pt x="6492" y="9415"/>
                    </a:cubicBezTo>
                    <a:lnTo>
                      <a:pt x="6492" y="9415"/>
                    </a:lnTo>
                    <a:cubicBezTo>
                      <a:pt x="6487" y="9586"/>
                      <a:pt x="6410" y="9749"/>
                      <a:pt x="6377" y="9919"/>
                    </a:cubicBezTo>
                    <a:cubicBezTo>
                      <a:pt x="6377" y="9971"/>
                      <a:pt x="6425" y="10005"/>
                      <a:pt x="6473" y="10005"/>
                    </a:cubicBezTo>
                    <a:cubicBezTo>
                      <a:pt x="6493" y="10005"/>
                      <a:pt x="6514" y="9999"/>
                      <a:pt x="6531" y="9984"/>
                    </a:cubicBezTo>
                    <a:cubicBezTo>
                      <a:pt x="6625" y="9892"/>
                      <a:pt x="6705" y="9785"/>
                      <a:pt x="6798" y="9690"/>
                    </a:cubicBezTo>
                    <a:cubicBezTo>
                      <a:pt x="6954" y="9522"/>
                      <a:pt x="7126" y="9371"/>
                      <a:pt x="7304" y="9226"/>
                    </a:cubicBezTo>
                    <a:cubicBezTo>
                      <a:pt x="7877" y="8756"/>
                      <a:pt x="8585" y="8499"/>
                      <a:pt x="9296" y="8315"/>
                    </a:cubicBezTo>
                    <a:close/>
                    <a:moveTo>
                      <a:pt x="9274" y="8475"/>
                    </a:moveTo>
                    <a:lnTo>
                      <a:pt x="9274" y="8475"/>
                    </a:lnTo>
                    <a:cubicBezTo>
                      <a:pt x="8859" y="9064"/>
                      <a:pt x="8607" y="9759"/>
                      <a:pt x="8167" y="10333"/>
                    </a:cubicBezTo>
                    <a:cubicBezTo>
                      <a:pt x="8042" y="10498"/>
                      <a:pt x="7919" y="10640"/>
                      <a:pt x="7783" y="10800"/>
                    </a:cubicBezTo>
                    <a:cubicBezTo>
                      <a:pt x="7703" y="10899"/>
                      <a:pt x="7466" y="11131"/>
                      <a:pt x="7705" y="11185"/>
                    </a:cubicBezTo>
                    <a:cubicBezTo>
                      <a:pt x="7714" y="11185"/>
                      <a:pt x="7723" y="11185"/>
                      <a:pt x="7732" y="11185"/>
                    </a:cubicBezTo>
                    <a:cubicBezTo>
                      <a:pt x="7921" y="11185"/>
                      <a:pt x="8093" y="11105"/>
                      <a:pt x="8284" y="11094"/>
                    </a:cubicBezTo>
                    <a:lnTo>
                      <a:pt x="8284" y="11094"/>
                    </a:lnTo>
                    <a:cubicBezTo>
                      <a:pt x="7972" y="11749"/>
                      <a:pt x="7444" y="12250"/>
                      <a:pt x="6878" y="12693"/>
                    </a:cubicBezTo>
                    <a:cubicBezTo>
                      <a:pt x="6523" y="12971"/>
                      <a:pt x="6130" y="13197"/>
                      <a:pt x="5758" y="13451"/>
                    </a:cubicBezTo>
                    <a:cubicBezTo>
                      <a:pt x="5678" y="13503"/>
                      <a:pt x="5647" y="13625"/>
                      <a:pt x="5739" y="13680"/>
                    </a:cubicBezTo>
                    <a:cubicBezTo>
                      <a:pt x="5783" y="13704"/>
                      <a:pt x="5830" y="13712"/>
                      <a:pt x="5878" y="13712"/>
                    </a:cubicBezTo>
                    <a:cubicBezTo>
                      <a:pt x="5969" y="13712"/>
                      <a:pt x="6063" y="13684"/>
                      <a:pt x="6155" y="13684"/>
                    </a:cubicBezTo>
                    <a:cubicBezTo>
                      <a:pt x="6171" y="13684"/>
                      <a:pt x="6186" y="13685"/>
                      <a:pt x="6202" y="13687"/>
                    </a:cubicBezTo>
                    <a:cubicBezTo>
                      <a:pt x="5915" y="14264"/>
                      <a:pt x="5337" y="14764"/>
                      <a:pt x="4679" y="15124"/>
                    </a:cubicBezTo>
                    <a:cubicBezTo>
                      <a:pt x="4062" y="15462"/>
                      <a:pt x="3374" y="15677"/>
                      <a:pt x="2787" y="15719"/>
                    </a:cubicBezTo>
                    <a:lnTo>
                      <a:pt x="2788" y="15719"/>
                    </a:lnTo>
                    <a:cubicBezTo>
                      <a:pt x="2704" y="15725"/>
                      <a:pt x="2619" y="15728"/>
                      <a:pt x="2535" y="15728"/>
                    </a:cubicBezTo>
                    <a:cubicBezTo>
                      <a:pt x="2290" y="15728"/>
                      <a:pt x="2046" y="15701"/>
                      <a:pt x="1810" y="15630"/>
                    </a:cubicBezTo>
                    <a:cubicBezTo>
                      <a:pt x="1717" y="15599"/>
                      <a:pt x="1626" y="15561"/>
                      <a:pt x="1534" y="15524"/>
                    </a:cubicBezTo>
                    <a:cubicBezTo>
                      <a:pt x="1667" y="15466"/>
                      <a:pt x="1794" y="15385"/>
                      <a:pt x="1920" y="15321"/>
                    </a:cubicBezTo>
                    <a:cubicBezTo>
                      <a:pt x="2031" y="15257"/>
                      <a:pt x="2142" y="15193"/>
                      <a:pt x="2251" y="15124"/>
                    </a:cubicBezTo>
                    <a:cubicBezTo>
                      <a:pt x="2296" y="15096"/>
                      <a:pt x="2341" y="15068"/>
                      <a:pt x="2385" y="15038"/>
                    </a:cubicBezTo>
                    <a:cubicBezTo>
                      <a:pt x="3289" y="14455"/>
                      <a:pt x="4063" y="13702"/>
                      <a:pt x="4811" y="12934"/>
                    </a:cubicBezTo>
                    <a:cubicBezTo>
                      <a:pt x="5575" y="12166"/>
                      <a:pt x="6310" y="11371"/>
                      <a:pt x="7044" y="10574"/>
                    </a:cubicBezTo>
                    <a:cubicBezTo>
                      <a:pt x="7625" y="9952"/>
                      <a:pt x="8194" y="9311"/>
                      <a:pt x="8858" y="8774"/>
                    </a:cubicBezTo>
                    <a:cubicBezTo>
                      <a:pt x="8992" y="8667"/>
                      <a:pt x="9131" y="8569"/>
                      <a:pt x="9274" y="8475"/>
                    </a:cubicBezTo>
                    <a:close/>
                    <a:moveTo>
                      <a:pt x="2511" y="1"/>
                    </a:moveTo>
                    <a:cubicBezTo>
                      <a:pt x="2395" y="1"/>
                      <a:pt x="2283" y="185"/>
                      <a:pt x="2207" y="256"/>
                    </a:cubicBezTo>
                    <a:cubicBezTo>
                      <a:pt x="2075" y="407"/>
                      <a:pt x="1946" y="569"/>
                      <a:pt x="1885" y="763"/>
                    </a:cubicBezTo>
                    <a:cubicBezTo>
                      <a:pt x="1787" y="1028"/>
                      <a:pt x="1828" y="1308"/>
                      <a:pt x="1856" y="1579"/>
                    </a:cubicBezTo>
                    <a:cubicBezTo>
                      <a:pt x="1825" y="1682"/>
                      <a:pt x="1771" y="1781"/>
                      <a:pt x="1743" y="1887"/>
                    </a:cubicBezTo>
                    <a:cubicBezTo>
                      <a:pt x="1534" y="2472"/>
                      <a:pt x="1504" y="3120"/>
                      <a:pt x="1635" y="3727"/>
                    </a:cubicBezTo>
                    <a:cubicBezTo>
                      <a:pt x="1692" y="3935"/>
                      <a:pt x="1742" y="4204"/>
                      <a:pt x="1902" y="4362"/>
                    </a:cubicBezTo>
                    <a:cubicBezTo>
                      <a:pt x="1870" y="4672"/>
                      <a:pt x="1871" y="4985"/>
                      <a:pt x="1892" y="5289"/>
                    </a:cubicBezTo>
                    <a:cubicBezTo>
                      <a:pt x="1928" y="5567"/>
                      <a:pt x="1959" y="5872"/>
                      <a:pt x="2104" y="6118"/>
                    </a:cubicBezTo>
                    <a:cubicBezTo>
                      <a:pt x="1848" y="6468"/>
                      <a:pt x="1581" y="6813"/>
                      <a:pt x="1343" y="7174"/>
                    </a:cubicBezTo>
                    <a:cubicBezTo>
                      <a:pt x="1028" y="7652"/>
                      <a:pt x="762" y="8157"/>
                      <a:pt x="639" y="8728"/>
                    </a:cubicBezTo>
                    <a:cubicBezTo>
                      <a:pt x="448" y="9478"/>
                      <a:pt x="755" y="10103"/>
                      <a:pt x="932" y="10811"/>
                    </a:cubicBezTo>
                    <a:cubicBezTo>
                      <a:pt x="1032" y="11176"/>
                      <a:pt x="991" y="11565"/>
                      <a:pt x="865" y="11920"/>
                    </a:cubicBezTo>
                    <a:cubicBezTo>
                      <a:pt x="639" y="12562"/>
                      <a:pt x="342" y="13314"/>
                      <a:pt x="745" y="13948"/>
                    </a:cubicBezTo>
                    <a:cubicBezTo>
                      <a:pt x="899" y="14188"/>
                      <a:pt x="1149" y="14351"/>
                      <a:pt x="1292" y="14599"/>
                    </a:cubicBezTo>
                    <a:cubicBezTo>
                      <a:pt x="1304" y="14615"/>
                      <a:pt x="1323" y="14624"/>
                      <a:pt x="1343" y="14627"/>
                    </a:cubicBezTo>
                    <a:cubicBezTo>
                      <a:pt x="1345" y="14627"/>
                      <a:pt x="1347" y="14627"/>
                      <a:pt x="1350" y="14627"/>
                    </a:cubicBezTo>
                    <a:cubicBezTo>
                      <a:pt x="1360" y="14627"/>
                      <a:pt x="1370" y="14625"/>
                      <a:pt x="1380" y="14621"/>
                    </a:cubicBezTo>
                    <a:cubicBezTo>
                      <a:pt x="1386" y="14617"/>
                      <a:pt x="1392" y="14614"/>
                      <a:pt x="1397" y="14610"/>
                    </a:cubicBezTo>
                    <a:lnTo>
                      <a:pt x="1397" y="14610"/>
                    </a:lnTo>
                    <a:cubicBezTo>
                      <a:pt x="1377" y="14684"/>
                      <a:pt x="1359" y="14759"/>
                      <a:pt x="1343" y="14835"/>
                    </a:cubicBezTo>
                    <a:cubicBezTo>
                      <a:pt x="1326" y="14912"/>
                      <a:pt x="1313" y="14991"/>
                      <a:pt x="1301" y="15071"/>
                    </a:cubicBezTo>
                    <a:cubicBezTo>
                      <a:pt x="1285" y="15225"/>
                      <a:pt x="1273" y="15383"/>
                      <a:pt x="1306" y="15535"/>
                    </a:cubicBezTo>
                    <a:cubicBezTo>
                      <a:pt x="1308" y="15541"/>
                      <a:pt x="1309" y="15548"/>
                      <a:pt x="1312" y="15553"/>
                    </a:cubicBezTo>
                    <a:cubicBezTo>
                      <a:pt x="1301" y="15557"/>
                      <a:pt x="1292" y="15561"/>
                      <a:pt x="1292" y="15574"/>
                    </a:cubicBezTo>
                    <a:cubicBezTo>
                      <a:pt x="1292" y="15583"/>
                      <a:pt x="1297" y="15590"/>
                      <a:pt x="1304" y="15592"/>
                    </a:cubicBezTo>
                    <a:cubicBezTo>
                      <a:pt x="1314" y="15591"/>
                      <a:pt x="1322" y="15590"/>
                      <a:pt x="1332" y="15588"/>
                    </a:cubicBezTo>
                    <a:cubicBezTo>
                      <a:pt x="1335" y="15592"/>
                      <a:pt x="1339" y="15595"/>
                      <a:pt x="1344" y="15598"/>
                    </a:cubicBezTo>
                    <a:cubicBezTo>
                      <a:pt x="1363" y="15661"/>
                      <a:pt x="1434" y="15691"/>
                      <a:pt x="1486" y="15724"/>
                    </a:cubicBezTo>
                    <a:cubicBezTo>
                      <a:pt x="1759" y="15884"/>
                      <a:pt x="2076" y="15953"/>
                      <a:pt x="2391" y="15966"/>
                    </a:cubicBezTo>
                    <a:cubicBezTo>
                      <a:pt x="2433" y="15967"/>
                      <a:pt x="2475" y="15968"/>
                      <a:pt x="2517" y="15968"/>
                    </a:cubicBezTo>
                    <a:cubicBezTo>
                      <a:pt x="3259" y="15968"/>
                      <a:pt x="3984" y="15751"/>
                      <a:pt x="4640" y="15405"/>
                    </a:cubicBezTo>
                    <a:cubicBezTo>
                      <a:pt x="4640" y="15529"/>
                      <a:pt x="4836" y="15506"/>
                      <a:pt x="4925" y="15518"/>
                    </a:cubicBezTo>
                    <a:cubicBezTo>
                      <a:pt x="5414" y="15517"/>
                      <a:pt x="5828" y="15367"/>
                      <a:pt x="6190" y="15124"/>
                    </a:cubicBezTo>
                    <a:cubicBezTo>
                      <a:pt x="7074" y="14534"/>
                      <a:pt x="7656" y="13405"/>
                      <a:pt x="8291" y="12593"/>
                    </a:cubicBezTo>
                    <a:cubicBezTo>
                      <a:pt x="8431" y="12432"/>
                      <a:pt x="8582" y="12283"/>
                      <a:pt x="8744" y="12145"/>
                    </a:cubicBezTo>
                    <a:cubicBezTo>
                      <a:pt x="8802" y="12086"/>
                      <a:pt x="8891" y="12045"/>
                      <a:pt x="8919" y="11962"/>
                    </a:cubicBezTo>
                    <a:cubicBezTo>
                      <a:pt x="8928" y="11858"/>
                      <a:pt x="8868" y="11829"/>
                      <a:pt x="8790" y="11829"/>
                    </a:cubicBezTo>
                    <a:cubicBezTo>
                      <a:pt x="8709" y="11829"/>
                      <a:pt x="8607" y="11861"/>
                      <a:pt x="8546" y="11876"/>
                    </a:cubicBezTo>
                    <a:cubicBezTo>
                      <a:pt x="8250" y="11949"/>
                      <a:pt x="7958" y="12046"/>
                      <a:pt x="7686" y="12188"/>
                    </a:cubicBezTo>
                    <a:cubicBezTo>
                      <a:pt x="7908" y="11936"/>
                      <a:pt x="8108" y="11666"/>
                      <a:pt x="8284" y="11380"/>
                    </a:cubicBezTo>
                    <a:cubicBezTo>
                      <a:pt x="8333" y="11277"/>
                      <a:pt x="8513" y="11090"/>
                      <a:pt x="8446" y="10979"/>
                    </a:cubicBezTo>
                    <a:cubicBezTo>
                      <a:pt x="8428" y="10956"/>
                      <a:pt x="8403" y="10945"/>
                      <a:pt x="8377" y="10945"/>
                    </a:cubicBezTo>
                    <a:cubicBezTo>
                      <a:pt x="8365" y="10945"/>
                      <a:pt x="8352" y="10948"/>
                      <a:pt x="8340" y="10951"/>
                    </a:cubicBezTo>
                    <a:cubicBezTo>
                      <a:pt x="8185" y="11010"/>
                      <a:pt x="8021" y="11049"/>
                      <a:pt x="7854" y="11049"/>
                    </a:cubicBezTo>
                    <a:cubicBezTo>
                      <a:pt x="7846" y="11049"/>
                      <a:pt x="7837" y="11049"/>
                      <a:pt x="7829" y="11049"/>
                    </a:cubicBezTo>
                    <a:cubicBezTo>
                      <a:pt x="8376" y="10400"/>
                      <a:pt x="8737" y="9623"/>
                      <a:pt x="9198" y="8915"/>
                    </a:cubicBezTo>
                    <a:cubicBezTo>
                      <a:pt x="9316" y="8737"/>
                      <a:pt x="9434" y="8551"/>
                      <a:pt x="9571" y="8388"/>
                    </a:cubicBezTo>
                    <a:cubicBezTo>
                      <a:pt x="9646" y="8293"/>
                      <a:pt x="9875" y="8155"/>
                      <a:pt x="9715" y="8036"/>
                    </a:cubicBezTo>
                    <a:cubicBezTo>
                      <a:pt x="9688" y="8025"/>
                      <a:pt x="9659" y="8021"/>
                      <a:pt x="9630" y="8021"/>
                    </a:cubicBezTo>
                    <a:cubicBezTo>
                      <a:pt x="9534" y="8021"/>
                      <a:pt x="9433" y="8069"/>
                      <a:pt x="9339" y="8084"/>
                    </a:cubicBezTo>
                    <a:cubicBezTo>
                      <a:pt x="9102" y="8144"/>
                      <a:pt x="8868" y="8219"/>
                      <a:pt x="8639" y="8304"/>
                    </a:cubicBezTo>
                    <a:cubicBezTo>
                      <a:pt x="7861" y="8578"/>
                      <a:pt x="7161" y="9047"/>
                      <a:pt x="6601" y="9651"/>
                    </a:cubicBezTo>
                    <a:cubicBezTo>
                      <a:pt x="6630" y="9506"/>
                      <a:pt x="6759" y="9219"/>
                      <a:pt x="6530" y="9189"/>
                    </a:cubicBezTo>
                    <a:cubicBezTo>
                      <a:pt x="6380" y="9202"/>
                      <a:pt x="6265" y="9323"/>
                      <a:pt x="6139" y="9394"/>
                    </a:cubicBezTo>
                    <a:cubicBezTo>
                      <a:pt x="5681" y="9697"/>
                      <a:pt x="5230" y="10016"/>
                      <a:pt x="4833" y="10397"/>
                    </a:cubicBezTo>
                    <a:cubicBezTo>
                      <a:pt x="4367" y="10840"/>
                      <a:pt x="3995" y="11377"/>
                      <a:pt x="3719" y="11957"/>
                    </a:cubicBezTo>
                    <a:cubicBezTo>
                      <a:pt x="3676" y="11792"/>
                      <a:pt x="3695" y="11588"/>
                      <a:pt x="3577" y="11455"/>
                    </a:cubicBezTo>
                    <a:cubicBezTo>
                      <a:pt x="3547" y="11435"/>
                      <a:pt x="3517" y="11426"/>
                      <a:pt x="3488" y="11426"/>
                    </a:cubicBezTo>
                    <a:cubicBezTo>
                      <a:pt x="3482" y="11426"/>
                      <a:pt x="3477" y="11427"/>
                      <a:pt x="3471" y="11427"/>
                    </a:cubicBezTo>
                    <a:cubicBezTo>
                      <a:pt x="3652" y="11215"/>
                      <a:pt x="3883" y="10894"/>
                      <a:pt x="4045" y="10663"/>
                    </a:cubicBezTo>
                    <a:cubicBezTo>
                      <a:pt x="4127" y="10578"/>
                      <a:pt x="4218" y="10499"/>
                      <a:pt x="4318" y="10433"/>
                    </a:cubicBezTo>
                    <a:cubicBezTo>
                      <a:pt x="4631" y="10204"/>
                      <a:pt x="5019" y="10078"/>
                      <a:pt x="5346" y="9861"/>
                    </a:cubicBezTo>
                    <a:cubicBezTo>
                      <a:pt x="5590" y="9705"/>
                      <a:pt x="5789" y="9492"/>
                      <a:pt x="5975" y="9272"/>
                    </a:cubicBezTo>
                    <a:cubicBezTo>
                      <a:pt x="6112" y="9111"/>
                      <a:pt x="6244" y="8946"/>
                      <a:pt x="6368" y="8775"/>
                    </a:cubicBezTo>
                    <a:cubicBezTo>
                      <a:pt x="6437" y="8685"/>
                      <a:pt x="6536" y="8519"/>
                      <a:pt x="6391" y="8450"/>
                    </a:cubicBezTo>
                    <a:cubicBezTo>
                      <a:pt x="6367" y="8442"/>
                      <a:pt x="6343" y="8438"/>
                      <a:pt x="6319" y="8438"/>
                    </a:cubicBezTo>
                    <a:cubicBezTo>
                      <a:pt x="6249" y="8438"/>
                      <a:pt x="6177" y="8466"/>
                      <a:pt x="6108" y="8482"/>
                    </a:cubicBezTo>
                    <a:cubicBezTo>
                      <a:pt x="5969" y="8525"/>
                      <a:pt x="5830" y="8568"/>
                      <a:pt x="5695" y="8621"/>
                    </a:cubicBezTo>
                    <a:cubicBezTo>
                      <a:pt x="5429" y="8716"/>
                      <a:pt x="5205" y="8879"/>
                      <a:pt x="5009" y="9075"/>
                    </a:cubicBezTo>
                    <a:cubicBezTo>
                      <a:pt x="5096" y="8906"/>
                      <a:pt x="5180" y="8736"/>
                      <a:pt x="5261" y="8565"/>
                    </a:cubicBezTo>
                    <a:cubicBezTo>
                      <a:pt x="5479" y="8379"/>
                      <a:pt x="5743" y="8258"/>
                      <a:pt x="5991" y="8117"/>
                    </a:cubicBezTo>
                    <a:cubicBezTo>
                      <a:pt x="6327" y="7927"/>
                      <a:pt x="6634" y="7685"/>
                      <a:pt x="6901" y="7407"/>
                    </a:cubicBezTo>
                    <a:cubicBezTo>
                      <a:pt x="7153" y="7146"/>
                      <a:pt x="7365" y="6851"/>
                      <a:pt x="7565" y="6551"/>
                    </a:cubicBezTo>
                    <a:cubicBezTo>
                      <a:pt x="7625" y="6441"/>
                      <a:pt x="7760" y="6312"/>
                      <a:pt x="7693" y="6182"/>
                    </a:cubicBezTo>
                    <a:cubicBezTo>
                      <a:pt x="7666" y="6142"/>
                      <a:pt x="7616" y="6127"/>
                      <a:pt x="7555" y="6127"/>
                    </a:cubicBezTo>
                    <a:cubicBezTo>
                      <a:pt x="7381" y="6127"/>
                      <a:pt x="7114" y="6251"/>
                      <a:pt x="6998" y="6282"/>
                    </a:cubicBezTo>
                    <a:cubicBezTo>
                      <a:pt x="6464" y="6498"/>
                      <a:pt x="6063" y="6922"/>
                      <a:pt x="5758" y="7403"/>
                    </a:cubicBezTo>
                    <a:cubicBezTo>
                      <a:pt x="5832" y="7210"/>
                      <a:pt x="5904" y="7015"/>
                      <a:pt x="5972" y="6818"/>
                    </a:cubicBezTo>
                    <a:cubicBezTo>
                      <a:pt x="6054" y="6456"/>
                      <a:pt x="6339" y="6213"/>
                      <a:pt x="6622" y="5995"/>
                    </a:cubicBezTo>
                    <a:cubicBezTo>
                      <a:pt x="6919" y="5763"/>
                      <a:pt x="7213" y="5522"/>
                      <a:pt x="7468" y="5242"/>
                    </a:cubicBezTo>
                    <a:cubicBezTo>
                      <a:pt x="7635" y="5078"/>
                      <a:pt x="8468" y="3904"/>
                      <a:pt x="8123" y="3771"/>
                    </a:cubicBezTo>
                    <a:cubicBezTo>
                      <a:pt x="8104" y="3765"/>
                      <a:pt x="8086" y="3762"/>
                      <a:pt x="8067" y="3762"/>
                    </a:cubicBezTo>
                    <a:cubicBezTo>
                      <a:pt x="7994" y="3762"/>
                      <a:pt x="7924" y="3810"/>
                      <a:pt x="7859" y="3842"/>
                    </a:cubicBezTo>
                    <a:cubicBezTo>
                      <a:pt x="7691" y="3927"/>
                      <a:pt x="7525" y="4018"/>
                      <a:pt x="7375" y="4133"/>
                    </a:cubicBezTo>
                    <a:cubicBezTo>
                      <a:pt x="6956" y="4452"/>
                      <a:pt x="6696" y="4923"/>
                      <a:pt x="6449" y="5377"/>
                    </a:cubicBezTo>
                    <a:cubicBezTo>
                      <a:pt x="6630" y="4777"/>
                      <a:pt x="6813" y="4158"/>
                      <a:pt x="6754" y="3524"/>
                    </a:cubicBezTo>
                    <a:cubicBezTo>
                      <a:pt x="6693" y="2979"/>
                      <a:pt x="6542" y="2710"/>
                      <a:pt x="6390" y="2710"/>
                    </a:cubicBezTo>
                    <a:cubicBezTo>
                      <a:pt x="6238" y="2710"/>
                      <a:pt x="6085" y="2985"/>
                      <a:pt x="6023" y="3528"/>
                    </a:cubicBezTo>
                    <a:cubicBezTo>
                      <a:pt x="5991" y="3810"/>
                      <a:pt x="5991" y="4096"/>
                      <a:pt x="6021" y="4379"/>
                    </a:cubicBezTo>
                    <a:cubicBezTo>
                      <a:pt x="6084" y="4792"/>
                      <a:pt x="6178" y="5204"/>
                      <a:pt x="6156" y="5627"/>
                    </a:cubicBezTo>
                    <a:cubicBezTo>
                      <a:pt x="6090" y="5829"/>
                      <a:pt x="6020" y="6031"/>
                      <a:pt x="5950" y="6231"/>
                    </a:cubicBezTo>
                    <a:cubicBezTo>
                      <a:pt x="5986" y="5816"/>
                      <a:pt x="5935" y="5406"/>
                      <a:pt x="5724" y="5022"/>
                    </a:cubicBezTo>
                    <a:cubicBezTo>
                      <a:pt x="5638" y="4870"/>
                      <a:pt x="5544" y="4721"/>
                      <a:pt x="5452" y="4572"/>
                    </a:cubicBezTo>
                    <a:cubicBezTo>
                      <a:pt x="5411" y="4503"/>
                      <a:pt x="5350" y="4411"/>
                      <a:pt x="5266" y="4411"/>
                    </a:cubicBezTo>
                    <a:cubicBezTo>
                      <a:pt x="5251" y="4411"/>
                      <a:pt x="5234" y="4414"/>
                      <a:pt x="5217" y="4422"/>
                    </a:cubicBezTo>
                    <a:cubicBezTo>
                      <a:pt x="4981" y="4558"/>
                      <a:pt x="5003" y="5261"/>
                      <a:pt x="5012" y="5517"/>
                    </a:cubicBezTo>
                    <a:cubicBezTo>
                      <a:pt x="5018" y="5952"/>
                      <a:pt x="5177" y="6360"/>
                      <a:pt x="5277" y="6780"/>
                    </a:cubicBezTo>
                    <a:cubicBezTo>
                      <a:pt x="5354" y="7115"/>
                      <a:pt x="5384" y="7460"/>
                      <a:pt x="5354" y="7803"/>
                    </a:cubicBezTo>
                    <a:cubicBezTo>
                      <a:pt x="5226" y="8104"/>
                      <a:pt x="5090" y="8402"/>
                      <a:pt x="4944" y="8696"/>
                    </a:cubicBezTo>
                    <a:cubicBezTo>
                      <a:pt x="5120" y="8029"/>
                      <a:pt x="5089" y="7311"/>
                      <a:pt x="4779" y="6685"/>
                    </a:cubicBezTo>
                    <a:cubicBezTo>
                      <a:pt x="4742" y="6599"/>
                      <a:pt x="4705" y="6473"/>
                      <a:pt x="4591" y="6472"/>
                    </a:cubicBezTo>
                    <a:cubicBezTo>
                      <a:pt x="4376" y="6501"/>
                      <a:pt x="4285" y="6865"/>
                      <a:pt x="4214" y="7047"/>
                    </a:cubicBezTo>
                    <a:cubicBezTo>
                      <a:pt x="3989" y="7646"/>
                      <a:pt x="4105" y="8241"/>
                      <a:pt x="4254" y="8840"/>
                    </a:cubicBezTo>
                    <a:cubicBezTo>
                      <a:pt x="4327" y="9145"/>
                      <a:pt x="4368" y="9456"/>
                      <a:pt x="4366" y="9769"/>
                    </a:cubicBezTo>
                    <a:cubicBezTo>
                      <a:pt x="4347" y="9801"/>
                      <a:pt x="4328" y="9833"/>
                      <a:pt x="4309" y="9865"/>
                    </a:cubicBezTo>
                    <a:cubicBezTo>
                      <a:pt x="4235" y="9990"/>
                      <a:pt x="4158" y="10114"/>
                      <a:pt x="4079" y="10237"/>
                    </a:cubicBezTo>
                    <a:cubicBezTo>
                      <a:pt x="4167" y="9851"/>
                      <a:pt x="4142" y="9442"/>
                      <a:pt x="4031" y="9060"/>
                    </a:cubicBezTo>
                    <a:cubicBezTo>
                      <a:pt x="3980" y="8918"/>
                      <a:pt x="3981" y="8746"/>
                      <a:pt x="3883" y="8627"/>
                    </a:cubicBezTo>
                    <a:cubicBezTo>
                      <a:pt x="3848" y="8603"/>
                      <a:pt x="3816" y="8593"/>
                      <a:pt x="3786" y="8593"/>
                    </a:cubicBezTo>
                    <a:cubicBezTo>
                      <a:pt x="3611" y="8593"/>
                      <a:pt x="3524" y="8951"/>
                      <a:pt x="3473" y="9086"/>
                    </a:cubicBezTo>
                    <a:cubicBezTo>
                      <a:pt x="3398" y="9367"/>
                      <a:pt x="3357" y="9662"/>
                      <a:pt x="3383" y="9952"/>
                    </a:cubicBezTo>
                    <a:cubicBezTo>
                      <a:pt x="3410" y="10227"/>
                      <a:pt x="3499" y="10491"/>
                      <a:pt x="3566" y="10758"/>
                    </a:cubicBezTo>
                    <a:cubicBezTo>
                      <a:pt x="3580" y="10812"/>
                      <a:pt x="3575" y="10906"/>
                      <a:pt x="3621" y="10932"/>
                    </a:cubicBezTo>
                    <a:cubicBezTo>
                      <a:pt x="3521" y="11083"/>
                      <a:pt x="3415" y="11232"/>
                      <a:pt x="3316" y="11384"/>
                    </a:cubicBezTo>
                    <a:cubicBezTo>
                      <a:pt x="3362" y="11235"/>
                      <a:pt x="3384" y="11078"/>
                      <a:pt x="3378" y="10921"/>
                    </a:cubicBezTo>
                    <a:cubicBezTo>
                      <a:pt x="3366" y="10562"/>
                      <a:pt x="3223" y="10226"/>
                      <a:pt x="3112" y="9889"/>
                    </a:cubicBezTo>
                    <a:cubicBezTo>
                      <a:pt x="2962" y="9418"/>
                      <a:pt x="2873" y="8919"/>
                      <a:pt x="2935" y="8426"/>
                    </a:cubicBezTo>
                    <a:cubicBezTo>
                      <a:pt x="3056" y="7511"/>
                      <a:pt x="3611" y="6725"/>
                      <a:pt x="3819" y="5832"/>
                    </a:cubicBezTo>
                    <a:cubicBezTo>
                      <a:pt x="3983" y="5146"/>
                      <a:pt x="4001" y="4398"/>
                      <a:pt x="3747" y="3733"/>
                    </a:cubicBezTo>
                    <a:cubicBezTo>
                      <a:pt x="3702" y="3635"/>
                      <a:pt x="3680" y="3493"/>
                      <a:pt x="3570" y="3451"/>
                    </a:cubicBezTo>
                    <a:cubicBezTo>
                      <a:pt x="3562" y="3450"/>
                      <a:pt x="3554" y="3449"/>
                      <a:pt x="3547" y="3449"/>
                    </a:cubicBezTo>
                    <a:cubicBezTo>
                      <a:pt x="3402" y="3449"/>
                      <a:pt x="3394" y="3717"/>
                      <a:pt x="3343" y="3828"/>
                    </a:cubicBezTo>
                    <a:cubicBezTo>
                      <a:pt x="3135" y="4429"/>
                      <a:pt x="2848" y="5008"/>
                      <a:pt x="2503" y="5544"/>
                    </a:cubicBezTo>
                    <a:cubicBezTo>
                      <a:pt x="2399" y="5704"/>
                      <a:pt x="2289" y="5862"/>
                      <a:pt x="2176" y="6018"/>
                    </a:cubicBezTo>
                    <a:cubicBezTo>
                      <a:pt x="2130" y="5841"/>
                      <a:pt x="2108" y="5659"/>
                      <a:pt x="2085" y="5471"/>
                    </a:cubicBezTo>
                    <a:cubicBezTo>
                      <a:pt x="2037" y="4884"/>
                      <a:pt x="2052" y="4263"/>
                      <a:pt x="2231" y="3695"/>
                    </a:cubicBezTo>
                    <a:cubicBezTo>
                      <a:pt x="2643" y="3605"/>
                      <a:pt x="3026" y="3365"/>
                      <a:pt x="3315" y="3058"/>
                    </a:cubicBezTo>
                    <a:cubicBezTo>
                      <a:pt x="3392" y="2976"/>
                      <a:pt x="3465" y="2889"/>
                      <a:pt x="3533" y="2799"/>
                    </a:cubicBezTo>
                    <a:cubicBezTo>
                      <a:pt x="3998" y="2785"/>
                      <a:pt x="4443" y="2568"/>
                      <a:pt x="4818" y="2304"/>
                    </a:cubicBezTo>
                    <a:cubicBezTo>
                      <a:pt x="4862" y="2310"/>
                      <a:pt x="4905" y="2313"/>
                      <a:pt x="4949" y="2313"/>
                    </a:cubicBezTo>
                    <a:cubicBezTo>
                      <a:pt x="5454" y="2313"/>
                      <a:pt x="5929" y="1944"/>
                      <a:pt x="6040" y="1443"/>
                    </a:cubicBezTo>
                    <a:cubicBezTo>
                      <a:pt x="6063" y="1374"/>
                      <a:pt x="6088" y="1305"/>
                      <a:pt x="6115" y="1237"/>
                    </a:cubicBezTo>
                    <a:cubicBezTo>
                      <a:pt x="6130" y="1195"/>
                      <a:pt x="6142" y="1150"/>
                      <a:pt x="6118" y="1109"/>
                    </a:cubicBezTo>
                    <a:cubicBezTo>
                      <a:pt x="6095" y="1072"/>
                      <a:pt x="6062" y="1060"/>
                      <a:pt x="6026" y="1060"/>
                    </a:cubicBezTo>
                    <a:cubicBezTo>
                      <a:pt x="5979" y="1060"/>
                      <a:pt x="5927" y="1081"/>
                      <a:pt x="5885" y="1096"/>
                    </a:cubicBezTo>
                    <a:cubicBezTo>
                      <a:pt x="5674" y="1176"/>
                      <a:pt x="5454" y="1249"/>
                      <a:pt x="5266" y="1379"/>
                    </a:cubicBezTo>
                    <a:cubicBezTo>
                      <a:pt x="4994" y="1557"/>
                      <a:pt x="4861" y="1850"/>
                      <a:pt x="4725" y="2131"/>
                    </a:cubicBezTo>
                    <a:cubicBezTo>
                      <a:pt x="4487" y="2335"/>
                      <a:pt x="4219" y="2476"/>
                      <a:pt x="3923" y="2591"/>
                    </a:cubicBezTo>
                    <a:cubicBezTo>
                      <a:pt x="3820" y="2627"/>
                      <a:pt x="3717" y="2662"/>
                      <a:pt x="3612" y="2691"/>
                    </a:cubicBezTo>
                    <a:cubicBezTo>
                      <a:pt x="3738" y="2511"/>
                      <a:pt x="3849" y="2319"/>
                      <a:pt x="3949" y="2127"/>
                    </a:cubicBezTo>
                    <a:cubicBezTo>
                      <a:pt x="4014" y="2127"/>
                      <a:pt x="4069" y="2076"/>
                      <a:pt x="4122" y="2044"/>
                    </a:cubicBezTo>
                    <a:cubicBezTo>
                      <a:pt x="4309" y="1912"/>
                      <a:pt x="4477" y="1741"/>
                      <a:pt x="4578" y="1533"/>
                    </a:cubicBezTo>
                    <a:cubicBezTo>
                      <a:pt x="4703" y="1303"/>
                      <a:pt x="4681" y="1040"/>
                      <a:pt x="4708" y="788"/>
                    </a:cubicBezTo>
                    <a:cubicBezTo>
                      <a:pt x="4716" y="681"/>
                      <a:pt x="4857" y="490"/>
                      <a:pt x="4692" y="449"/>
                    </a:cubicBezTo>
                    <a:cubicBezTo>
                      <a:pt x="4687" y="449"/>
                      <a:pt x="4683" y="448"/>
                      <a:pt x="4678" y="448"/>
                    </a:cubicBezTo>
                    <a:cubicBezTo>
                      <a:pt x="4618" y="448"/>
                      <a:pt x="4574" y="501"/>
                      <a:pt x="4531" y="537"/>
                    </a:cubicBezTo>
                    <a:cubicBezTo>
                      <a:pt x="4273" y="785"/>
                      <a:pt x="3966" y="1022"/>
                      <a:pt x="3847" y="1371"/>
                    </a:cubicBezTo>
                    <a:cubicBezTo>
                      <a:pt x="3761" y="1591"/>
                      <a:pt x="3778" y="1826"/>
                      <a:pt x="3787" y="2056"/>
                    </a:cubicBezTo>
                    <a:cubicBezTo>
                      <a:pt x="3676" y="2546"/>
                      <a:pt x="3270" y="2909"/>
                      <a:pt x="2886" y="3204"/>
                    </a:cubicBezTo>
                    <a:cubicBezTo>
                      <a:pt x="2723" y="3313"/>
                      <a:pt x="2555" y="3415"/>
                      <a:pt x="2381" y="3506"/>
                    </a:cubicBezTo>
                    <a:cubicBezTo>
                      <a:pt x="2365" y="3515"/>
                      <a:pt x="2321" y="3536"/>
                      <a:pt x="2276" y="3560"/>
                    </a:cubicBezTo>
                    <a:cubicBezTo>
                      <a:pt x="2332" y="3406"/>
                      <a:pt x="2403" y="3256"/>
                      <a:pt x="2488" y="3112"/>
                    </a:cubicBezTo>
                    <a:cubicBezTo>
                      <a:pt x="2594" y="2851"/>
                      <a:pt x="2906" y="2784"/>
                      <a:pt x="3074" y="2566"/>
                    </a:cubicBezTo>
                    <a:cubicBezTo>
                      <a:pt x="3362" y="2264"/>
                      <a:pt x="3347" y="1826"/>
                      <a:pt x="3307" y="1440"/>
                    </a:cubicBezTo>
                    <a:cubicBezTo>
                      <a:pt x="3301" y="1355"/>
                      <a:pt x="3297" y="1270"/>
                      <a:pt x="3303" y="1183"/>
                    </a:cubicBezTo>
                    <a:cubicBezTo>
                      <a:pt x="3309" y="1134"/>
                      <a:pt x="3313" y="1074"/>
                      <a:pt x="3268" y="1041"/>
                    </a:cubicBezTo>
                    <a:cubicBezTo>
                      <a:pt x="3248" y="1025"/>
                      <a:pt x="3227" y="1019"/>
                      <a:pt x="3207" y="1019"/>
                    </a:cubicBezTo>
                    <a:cubicBezTo>
                      <a:pt x="3138" y="1019"/>
                      <a:pt x="3074" y="1097"/>
                      <a:pt x="3031" y="1149"/>
                    </a:cubicBezTo>
                    <a:cubicBezTo>
                      <a:pt x="2930" y="1263"/>
                      <a:pt x="2833" y="1382"/>
                      <a:pt x="2736" y="1500"/>
                    </a:cubicBezTo>
                    <a:cubicBezTo>
                      <a:pt x="2362" y="1908"/>
                      <a:pt x="2288" y="2320"/>
                      <a:pt x="2439" y="2842"/>
                    </a:cubicBezTo>
                    <a:cubicBezTo>
                      <a:pt x="2152" y="3233"/>
                      <a:pt x="1996" y="3692"/>
                      <a:pt x="1926" y="4167"/>
                    </a:cubicBezTo>
                    <a:cubicBezTo>
                      <a:pt x="1924" y="4162"/>
                      <a:pt x="1923" y="4158"/>
                      <a:pt x="1923" y="4154"/>
                    </a:cubicBezTo>
                    <a:cubicBezTo>
                      <a:pt x="1647" y="3345"/>
                      <a:pt x="1534" y="2483"/>
                      <a:pt x="2000" y="1719"/>
                    </a:cubicBezTo>
                    <a:cubicBezTo>
                      <a:pt x="2498" y="1484"/>
                      <a:pt x="2777" y="992"/>
                      <a:pt x="2662" y="440"/>
                    </a:cubicBezTo>
                    <a:cubicBezTo>
                      <a:pt x="2645" y="353"/>
                      <a:pt x="2630" y="273"/>
                      <a:pt x="2629" y="181"/>
                    </a:cubicBezTo>
                    <a:cubicBezTo>
                      <a:pt x="2626" y="132"/>
                      <a:pt x="2629" y="77"/>
                      <a:pt x="2595" y="36"/>
                    </a:cubicBezTo>
                    <a:cubicBezTo>
                      <a:pt x="2567" y="11"/>
                      <a:pt x="2539" y="1"/>
                      <a:pt x="25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56" name="Google Shape;3656;p52"/>
          <p:cNvGrpSpPr/>
          <p:nvPr/>
        </p:nvGrpSpPr>
        <p:grpSpPr>
          <a:xfrm>
            <a:off x="5170214" y="4112549"/>
            <a:ext cx="236776" cy="210746"/>
            <a:chOff x="12185139" y="-1513826"/>
            <a:chExt cx="236776" cy="210746"/>
          </a:xfrm>
        </p:grpSpPr>
        <p:sp>
          <p:nvSpPr>
            <p:cNvPr id="3657" name="Google Shape;3657;p52"/>
            <p:cNvSpPr/>
            <p:nvPr/>
          </p:nvSpPr>
          <p:spPr>
            <a:xfrm>
              <a:off x="12279488" y="-1378992"/>
              <a:ext cx="44102" cy="60187"/>
            </a:xfrm>
            <a:custGeom>
              <a:avLst/>
              <a:gdLst/>
              <a:ahLst/>
              <a:cxnLst/>
              <a:rect l="l" t="t" r="r" b="b"/>
              <a:pathLst>
                <a:path w="244" h="333" extrusionOk="0">
                  <a:moveTo>
                    <a:pt x="66" y="0"/>
                  </a:moveTo>
                  <a:lnTo>
                    <a:pt x="66" y="0"/>
                  </a:lnTo>
                  <a:cubicBezTo>
                    <a:pt x="67" y="5"/>
                    <a:pt x="67" y="9"/>
                    <a:pt x="67" y="13"/>
                  </a:cubicBezTo>
                  <a:cubicBezTo>
                    <a:pt x="55" y="67"/>
                    <a:pt x="25" y="122"/>
                    <a:pt x="16" y="176"/>
                  </a:cubicBezTo>
                  <a:cubicBezTo>
                    <a:pt x="1" y="243"/>
                    <a:pt x="33" y="332"/>
                    <a:pt x="111" y="332"/>
                  </a:cubicBezTo>
                  <a:cubicBezTo>
                    <a:pt x="111" y="332"/>
                    <a:pt x="111" y="332"/>
                    <a:pt x="112" y="332"/>
                  </a:cubicBezTo>
                  <a:cubicBezTo>
                    <a:pt x="192" y="331"/>
                    <a:pt x="243" y="252"/>
                    <a:pt x="238" y="178"/>
                  </a:cubicBezTo>
                  <a:cubicBezTo>
                    <a:pt x="241" y="134"/>
                    <a:pt x="223" y="91"/>
                    <a:pt x="225" y="49"/>
                  </a:cubicBezTo>
                  <a:lnTo>
                    <a:pt x="225" y="49"/>
                  </a:lnTo>
                  <a:cubicBezTo>
                    <a:pt x="215" y="51"/>
                    <a:pt x="204" y="52"/>
                    <a:pt x="193" y="52"/>
                  </a:cubicBezTo>
                  <a:cubicBezTo>
                    <a:pt x="150" y="52"/>
                    <a:pt x="106" y="36"/>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12211347" y="-1423455"/>
              <a:ext cx="74286" cy="46993"/>
            </a:xfrm>
            <a:custGeom>
              <a:avLst/>
              <a:gdLst/>
              <a:ahLst/>
              <a:cxnLst/>
              <a:rect l="l" t="t" r="r" b="b"/>
              <a:pathLst>
                <a:path w="411" h="260" extrusionOk="0">
                  <a:moveTo>
                    <a:pt x="376" y="1"/>
                  </a:moveTo>
                  <a:lnTo>
                    <a:pt x="376" y="1"/>
                  </a:lnTo>
                  <a:cubicBezTo>
                    <a:pt x="361" y="5"/>
                    <a:pt x="345" y="7"/>
                    <a:pt x="330" y="8"/>
                  </a:cubicBezTo>
                  <a:cubicBezTo>
                    <a:pt x="268" y="16"/>
                    <a:pt x="207" y="24"/>
                    <a:pt x="150" y="48"/>
                  </a:cubicBezTo>
                  <a:cubicBezTo>
                    <a:pt x="51" y="79"/>
                    <a:pt x="1" y="215"/>
                    <a:pt x="122" y="252"/>
                  </a:cubicBezTo>
                  <a:cubicBezTo>
                    <a:pt x="141" y="257"/>
                    <a:pt x="159" y="260"/>
                    <a:pt x="177" y="260"/>
                  </a:cubicBezTo>
                  <a:cubicBezTo>
                    <a:pt x="249" y="260"/>
                    <a:pt x="320" y="221"/>
                    <a:pt x="391" y="210"/>
                  </a:cubicBezTo>
                  <a:cubicBezTo>
                    <a:pt x="393" y="209"/>
                    <a:pt x="395" y="209"/>
                    <a:pt x="396" y="209"/>
                  </a:cubicBezTo>
                  <a:cubicBezTo>
                    <a:pt x="401" y="209"/>
                    <a:pt x="406" y="210"/>
                    <a:pt x="410" y="212"/>
                  </a:cubicBezTo>
                  <a:cubicBezTo>
                    <a:pt x="409" y="210"/>
                    <a:pt x="408" y="209"/>
                    <a:pt x="406" y="206"/>
                  </a:cubicBezTo>
                  <a:cubicBezTo>
                    <a:pt x="361" y="149"/>
                    <a:pt x="355" y="70"/>
                    <a:pt x="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12268462" y="-1496475"/>
              <a:ext cx="46451" cy="56934"/>
            </a:xfrm>
            <a:custGeom>
              <a:avLst/>
              <a:gdLst/>
              <a:ahLst/>
              <a:cxnLst/>
              <a:rect l="l" t="t" r="r" b="b"/>
              <a:pathLst>
                <a:path w="257" h="315" extrusionOk="0">
                  <a:moveTo>
                    <a:pt x="108" y="0"/>
                  </a:moveTo>
                  <a:cubicBezTo>
                    <a:pt x="53" y="0"/>
                    <a:pt x="19" y="61"/>
                    <a:pt x="14" y="113"/>
                  </a:cubicBezTo>
                  <a:cubicBezTo>
                    <a:pt x="1" y="194"/>
                    <a:pt x="37" y="273"/>
                    <a:pt x="107" y="314"/>
                  </a:cubicBezTo>
                  <a:cubicBezTo>
                    <a:pt x="144" y="271"/>
                    <a:pt x="196" y="252"/>
                    <a:pt x="251" y="252"/>
                  </a:cubicBezTo>
                  <a:cubicBezTo>
                    <a:pt x="252" y="252"/>
                    <a:pt x="253" y="252"/>
                    <a:pt x="255" y="252"/>
                  </a:cubicBezTo>
                  <a:cubicBezTo>
                    <a:pt x="256" y="249"/>
                    <a:pt x="256" y="246"/>
                    <a:pt x="257" y="244"/>
                  </a:cubicBezTo>
                  <a:cubicBezTo>
                    <a:pt x="249" y="150"/>
                    <a:pt x="232" y="37"/>
                    <a:pt x="131" y="3"/>
                  </a:cubicBezTo>
                  <a:cubicBezTo>
                    <a:pt x="124" y="1"/>
                    <a:pt x="115"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12330458" y="-1486715"/>
              <a:ext cx="59104" cy="54223"/>
            </a:xfrm>
            <a:custGeom>
              <a:avLst/>
              <a:gdLst/>
              <a:ahLst/>
              <a:cxnLst/>
              <a:rect l="l" t="t" r="r" b="b"/>
              <a:pathLst>
                <a:path w="327" h="300" extrusionOk="0">
                  <a:moveTo>
                    <a:pt x="228" y="1"/>
                  </a:moveTo>
                  <a:cubicBezTo>
                    <a:pt x="209" y="1"/>
                    <a:pt x="186" y="5"/>
                    <a:pt x="159" y="17"/>
                  </a:cubicBezTo>
                  <a:cubicBezTo>
                    <a:pt x="88" y="52"/>
                    <a:pt x="40" y="121"/>
                    <a:pt x="9" y="190"/>
                  </a:cubicBezTo>
                  <a:cubicBezTo>
                    <a:pt x="4" y="198"/>
                    <a:pt x="2" y="208"/>
                    <a:pt x="0" y="217"/>
                  </a:cubicBezTo>
                  <a:cubicBezTo>
                    <a:pt x="35" y="232"/>
                    <a:pt x="65" y="253"/>
                    <a:pt x="88" y="281"/>
                  </a:cubicBezTo>
                  <a:cubicBezTo>
                    <a:pt x="93" y="288"/>
                    <a:pt x="96" y="293"/>
                    <a:pt x="100" y="299"/>
                  </a:cubicBezTo>
                  <a:cubicBezTo>
                    <a:pt x="147" y="253"/>
                    <a:pt x="200" y="227"/>
                    <a:pt x="246" y="180"/>
                  </a:cubicBezTo>
                  <a:cubicBezTo>
                    <a:pt x="327" y="104"/>
                    <a:pt x="31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12281295" y="-1433757"/>
              <a:ext cx="54224" cy="45186"/>
            </a:xfrm>
            <a:custGeom>
              <a:avLst/>
              <a:gdLst/>
              <a:ahLst/>
              <a:cxnLst/>
              <a:rect l="l" t="t" r="r" b="b"/>
              <a:pathLst>
                <a:path w="300" h="250" extrusionOk="0">
                  <a:moveTo>
                    <a:pt x="169" y="1"/>
                  </a:moveTo>
                  <a:cubicBezTo>
                    <a:pt x="163" y="1"/>
                    <a:pt x="157" y="1"/>
                    <a:pt x="150" y="2"/>
                  </a:cubicBezTo>
                  <a:cubicBezTo>
                    <a:pt x="0" y="20"/>
                    <a:pt x="43" y="250"/>
                    <a:pt x="181" y="250"/>
                  </a:cubicBezTo>
                  <a:cubicBezTo>
                    <a:pt x="260" y="248"/>
                    <a:pt x="299" y="154"/>
                    <a:pt x="292" y="85"/>
                  </a:cubicBezTo>
                  <a:cubicBezTo>
                    <a:pt x="283" y="32"/>
                    <a:pt x="222" y="1"/>
                    <a:pt x="16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12334976" y="-1417309"/>
              <a:ext cx="67960" cy="52958"/>
            </a:xfrm>
            <a:custGeom>
              <a:avLst/>
              <a:gdLst/>
              <a:ahLst/>
              <a:cxnLst/>
              <a:rect l="l" t="t" r="r" b="b"/>
              <a:pathLst>
                <a:path w="376" h="293" extrusionOk="0">
                  <a:moveTo>
                    <a:pt x="143" y="0"/>
                  </a:moveTo>
                  <a:cubicBezTo>
                    <a:pt x="137" y="0"/>
                    <a:pt x="130" y="0"/>
                    <a:pt x="124" y="1"/>
                  </a:cubicBezTo>
                  <a:cubicBezTo>
                    <a:pt x="118" y="4"/>
                    <a:pt x="111" y="4"/>
                    <a:pt x="104" y="4"/>
                  </a:cubicBezTo>
                  <a:cubicBezTo>
                    <a:pt x="114" y="93"/>
                    <a:pt x="68" y="178"/>
                    <a:pt x="0" y="225"/>
                  </a:cubicBezTo>
                  <a:cubicBezTo>
                    <a:pt x="52" y="263"/>
                    <a:pt x="142" y="292"/>
                    <a:pt x="217" y="292"/>
                  </a:cubicBezTo>
                  <a:cubicBezTo>
                    <a:pt x="308" y="292"/>
                    <a:pt x="376" y="248"/>
                    <a:pt x="318" y="120"/>
                  </a:cubicBezTo>
                  <a:cubicBezTo>
                    <a:pt x="283" y="57"/>
                    <a:pt x="217"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12185139" y="-1513826"/>
              <a:ext cx="236776" cy="210746"/>
            </a:xfrm>
            <a:custGeom>
              <a:avLst/>
              <a:gdLst/>
              <a:ahLst/>
              <a:cxnLst/>
              <a:rect l="l" t="t" r="r" b="b"/>
              <a:pathLst>
                <a:path w="1310" h="1166" extrusionOk="0">
                  <a:moveTo>
                    <a:pt x="569" y="95"/>
                  </a:moveTo>
                  <a:cubicBezTo>
                    <a:pt x="576" y="95"/>
                    <a:pt x="584" y="97"/>
                    <a:pt x="592" y="99"/>
                  </a:cubicBezTo>
                  <a:cubicBezTo>
                    <a:pt x="693" y="133"/>
                    <a:pt x="710" y="246"/>
                    <a:pt x="718" y="340"/>
                  </a:cubicBezTo>
                  <a:cubicBezTo>
                    <a:pt x="717" y="342"/>
                    <a:pt x="717" y="345"/>
                    <a:pt x="716" y="348"/>
                  </a:cubicBezTo>
                  <a:cubicBezTo>
                    <a:pt x="714" y="348"/>
                    <a:pt x="713" y="348"/>
                    <a:pt x="712" y="348"/>
                  </a:cubicBezTo>
                  <a:cubicBezTo>
                    <a:pt x="657" y="348"/>
                    <a:pt x="605" y="367"/>
                    <a:pt x="567" y="410"/>
                  </a:cubicBezTo>
                  <a:cubicBezTo>
                    <a:pt x="498" y="369"/>
                    <a:pt x="462" y="290"/>
                    <a:pt x="475" y="209"/>
                  </a:cubicBezTo>
                  <a:cubicBezTo>
                    <a:pt x="480" y="157"/>
                    <a:pt x="514" y="95"/>
                    <a:pt x="569" y="95"/>
                  </a:cubicBezTo>
                  <a:close/>
                  <a:moveTo>
                    <a:pt x="1032" y="151"/>
                  </a:moveTo>
                  <a:cubicBezTo>
                    <a:pt x="1120" y="151"/>
                    <a:pt x="1131" y="254"/>
                    <a:pt x="1050" y="330"/>
                  </a:cubicBezTo>
                  <a:cubicBezTo>
                    <a:pt x="1004" y="377"/>
                    <a:pt x="951" y="403"/>
                    <a:pt x="904" y="449"/>
                  </a:cubicBezTo>
                  <a:cubicBezTo>
                    <a:pt x="900" y="443"/>
                    <a:pt x="897" y="438"/>
                    <a:pt x="892" y="431"/>
                  </a:cubicBezTo>
                  <a:cubicBezTo>
                    <a:pt x="869" y="403"/>
                    <a:pt x="839" y="381"/>
                    <a:pt x="804" y="367"/>
                  </a:cubicBezTo>
                  <a:cubicBezTo>
                    <a:pt x="806" y="358"/>
                    <a:pt x="808" y="348"/>
                    <a:pt x="813" y="340"/>
                  </a:cubicBezTo>
                  <a:cubicBezTo>
                    <a:pt x="844" y="271"/>
                    <a:pt x="893" y="202"/>
                    <a:pt x="963" y="167"/>
                  </a:cubicBezTo>
                  <a:cubicBezTo>
                    <a:pt x="990" y="155"/>
                    <a:pt x="1013" y="151"/>
                    <a:pt x="1032" y="151"/>
                  </a:cubicBezTo>
                  <a:close/>
                  <a:moveTo>
                    <a:pt x="701" y="444"/>
                  </a:moveTo>
                  <a:cubicBezTo>
                    <a:pt x="754" y="444"/>
                    <a:pt x="815" y="475"/>
                    <a:pt x="824" y="528"/>
                  </a:cubicBezTo>
                  <a:cubicBezTo>
                    <a:pt x="831" y="597"/>
                    <a:pt x="793" y="691"/>
                    <a:pt x="714" y="693"/>
                  </a:cubicBezTo>
                  <a:cubicBezTo>
                    <a:pt x="574" y="693"/>
                    <a:pt x="532" y="463"/>
                    <a:pt x="682" y="445"/>
                  </a:cubicBezTo>
                  <a:cubicBezTo>
                    <a:pt x="689" y="444"/>
                    <a:pt x="695" y="444"/>
                    <a:pt x="701" y="444"/>
                  </a:cubicBezTo>
                  <a:close/>
                  <a:moveTo>
                    <a:pt x="521" y="502"/>
                  </a:moveTo>
                  <a:lnTo>
                    <a:pt x="521" y="502"/>
                  </a:lnTo>
                  <a:cubicBezTo>
                    <a:pt x="500" y="571"/>
                    <a:pt x="506" y="649"/>
                    <a:pt x="551" y="706"/>
                  </a:cubicBezTo>
                  <a:cubicBezTo>
                    <a:pt x="552" y="709"/>
                    <a:pt x="554" y="711"/>
                    <a:pt x="555" y="712"/>
                  </a:cubicBezTo>
                  <a:cubicBezTo>
                    <a:pt x="551" y="710"/>
                    <a:pt x="546" y="709"/>
                    <a:pt x="541" y="709"/>
                  </a:cubicBezTo>
                  <a:cubicBezTo>
                    <a:pt x="540" y="709"/>
                    <a:pt x="538" y="709"/>
                    <a:pt x="536" y="710"/>
                  </a:cubicBezTo>
                  <a:cubicBezTo>
                    <a:pt x="465" y="721"/>
                    <a:pt x="394" y="760"/>
                    <a:pt x="322" y="760"/>
                  </a:cubicBezTo>
                  <a:cubicBezTo>
                    <a:pt x="304" y="760"/>
                    <a:pt x="286" y="757"/>
                    <a:pt x="267" y="752"/>
                  </a:cubicBezTo>
                  <a:cubicBezTo>
                    <a:pt x="146" y="715"/>
                    <a:pt x="196" y="579"/>
                    <a:pt x="295" y="548"/>
                  </a:cubicBezTo>
                  <a:cubicBezTo>
                    <a:pt x="352" y="524"/>
                    <a:pt x="413" y="516"/>
                    <a:pt x="475" y="508"/>
                  </a:cubicBezTo>
                  <a:cubicBezTo>
                    <a:pt x="490" y="507"/>
                    <a:pt x="506" y="505"/>
                    <a:pt x="521" y="502"/>
                  </a:cubicBezTo>
                  <a:close/>
                  <a:moveTo>
                    <a:pt x="972" y="534"/>
                  </a:moveTo>
                  <a:cubicBezTo>
                    <a:pt x="1046" y="534"/>
                    <a:pt x="1112" y="591"/>
                    <a:pt x="1147" y="654"/>
                  </a:cubicBezTo>
                  <a:cubicBezTo>
                    <a:pt x="1205" y="782"/>
                    <a:pt x="1137" y="827"/>
                    <a:pt x="1045" y="827"/>
                  </a:cubicBezTo>
                  <a:cubicBezTo>
                    <a:pt x="971" y="827"/>
                    <a:pt x="881" y="797"/>
                    <a:pt x="829" y="759"/>
                  </a:cubicBezTo>
                  <a:cubicBezTo>
                    <a:pt x="897" y="712"/>
                    <a:pt x="943" y="627"/>
                    <a:pt x="934" y="538"/>
                  </a:cubicBezTo>
                  <a:lnTo>
                    <a:pt x="934" y="538"/>
                  </a:lnTo>
                  <a:cubicBezTo>
                    <a:pt x="936" y="539"/>
                    <a:pt x="937" y="539"/>
                    <a:pt x="939" y="539"/>
                  </a:cubicBezTo>
                  <a:cubicBezTo>
                    <a:pt x="943" y="539"/>
                    <a:pt x="949" y="538"/>
                    <a:pt x="953" y="535"/>
                  </a:cubicBezTo>
                  <a:cubicBezTo>
                    <a:pt x="959" y="534"/>
                    <a:pt x="966" y="534"/>
                    <a:pt x="972" y="534"/>
                  </a:cubicBezTo>
                  <a:close/>
                  <a:moveTo>
                    <a:pt x="588" y="746"/>
                  </a:moveTo>
                  <a:lnTo>
                    <a:pt x="588" y="746"/>
                  </a:lnTo>
                  <a:cubicBezTo>
                    <a:pt x="628" y="782"/>
                    <a:pt x="672" y="798"/>
                    <a:pt x="715" y="798"/>
                  </a:cubicBezTo>
                  <a:cubicBezTo>
                    <a:pt x="726" y="798"/>
                    <a:pt x="737" y="797"/>
                    <a:pt x="747" y="795"/>
                  </a:cubicBezTo>
                  <a:lnTo>
                    <a:pt x="747" y="795"/>
                  </a:lnTo>
                  <a:cubicBezTo>
                    <a:pt x="745" y="837"/>
                    <a:pt x="763" y="880"/>
                    <a:pt x="760" y="924"/>
                  </a:cubicBezTo>
                  <a:cubicBezTo>
                    <a:pt x="765" y="998"/>
                    <a:pt x="714" y="1077"/>
                    <a:pt x="634" y="1078"/>
                  </a:cubicBezTo>
                  <a:cubicBezTo>
                    <a:pt x="555" y="1078"/>
                    <a:pt x="523" y="989"/>
                    <a:pt x="538" y="922"/>
                  </a:cubicBezTo>
                  <a:cubicBezTo>
                    <a:pt x="547" y="868"/>
                    <a:pt x="576" y="813"/>
                    <a:pt x="589" y="759"/>
                  </a:cubicBezTo>
                  <a:cubicBezTo>
                    <a:pt x="589" y="755"/>
                    <a:pt x="589" y="751"/>
                    <a:pt x="588" y="746"/>
                  </a:cubicBezTo>
                  <a:close/>
                  <a:moveTo>
                    <a:pt x="560" y="1"/>
                  </a:moveTo>
                  <a:cubicBezTo>
                    <a:pt x="513" y="1"/>
                    <a:pt x="466" y="20"/>
                    <a:pt x="429" y="65"/>
                  </a:cubicBezTo>
                  <a:cubicBezTo>
                    <a:pt x="349" y="163"/>
                    <a:pt x="350" y="323"/>
                    <a:pt x="435" y="418"/>
                  </a:cubicBezTo>
                  <a:cubicBezTo>
                    <a:pt x="32" y="438"/>
                    <a:pt x="0" y="844"/>
                    <a:pt x="326" y="844"/>
                  </a:cubicBezTo>
                  <a:cubicBezTo>
                    <a:pt x="367" y="844"/>
                    <a:pt x="414" y="838"/>
                    <a:pt x="466" y="823"/>
                  </a:cubicBezTo>
                  <a:lnTo>
                    <a:pt x="466" y="823"/>
                  </a:lnTo>
                  <a:cubicBezTo>
                    <a:pt x="420" y="923"/>
                    <a:pt x="424" y="1055"/>
                    <a:pt x="517" y="1126"/>
                  </a:cubicBezTo>
                  <a:cubicBezTo>
                    <a:pt x="556" y="1153"/>
                    <a:pt x="596" y="1165"/>
                    <a:pt x="634" y="1165"/>
                  </a:cubicBezTo>
                  <a:cubicBezTo>
                    <a:pt x="763" y="1165"/>
                    <a:pt x="869" y="1027"/>
                    <a:pt x="846" y="882"/>
                  </a:cubicBezTo>
                  <a:lnTo>
                    <a:pt x="846" y="882"/>
                  </a:lnTo>
                  <a:cubicBezTo>
                    <a:pt x="905" y="913"/>
                    <a:pt x="982" y="937"/>
                    <a:pt x="1055" y="937"/>
                  </a:cubicBezTo>
                  <a:cubicBezTo>
                    <a:pt x="1133" y="937"/>
                    <a:pt x="1206" y="909"/>
                    <a:pt x="1244" y="831"/>
                  </a:cubicBezTo>
                  <a:cubicBezTo>
                    <a:pt x="1309" y="684"/>
                    <a:pt x="1201" y="513"/>
                    <a:pt x="1058" y="461"/>
                  </a:cubicBezTo>
                  <a:cubicBezTo>
                    <a:pt x="1272" y="268"/>
                    <a:pt x="1183" y="65"/>
                    <a:pt x="1019" y="65"/>
                  </a:cubicBezTo>
                  <a:cubicBezTo>
                    <a:pt x="951" y="65"/>
                    <a:pt x="869" y="101"/>
                    <a:pt x="790" y="188"/>
                  </a:cubicBezTo>
                  <a:cubicBezTo>
                    <a:pt x="766" y="85"/>
                    <a:pt x="661" y="1"/>
                    <a:pt x="5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4" name="Google Shape;3664;p52"/>
          <p:cNvGrpSpPr/>
          <p:nvPr/>
        </p:nvGrpSpPr>
        <p:grpSpPr>
          <a:xfrm>
            <a:off x="2318054" y="4099080"/>
            <a:ext cx="269281" cy="237693"/>
            <a:chOff x="-730446" y="5201242"/>
            <a:chExt cx="269281" cy="237693"/>
          </a:xfrm>
        </p:grpSpPr>
        <p:sp>
          <p:nvSpPr>
            <p:cNvPr id="3665" name="Google Shape;3665;p52"/>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7" name="Google Shape;3667;p52"/>
          <p:cNvGrpSpPr/>
          <p:nvPr/>
        </p:nvGrpSpPr>
        <p:grpSpPr>
          <a:xfrm>
            <a:off x="6964871" y="825303"/>
            <a:ext cx="657328" cy="564268"/>
            <a:chOff x="-2348699" y="2530469"/>
            <a:chExt cx="982113" cy="843198"/>
          </a:xfrm>
        </p:grpSpPr>
        <p:sp>
          <p:nvSpPr>
            <p:cNvPr id="3668" name="Google Shape;3668;p52"/>
            <p:cNvSpPr/>
            <p:nvPr/>
          </p:nvSpPr>
          <p:spPr>
            <a:xfrm>
              <a:off x="-2313195" y="3193754"/>
              <a:ext cx="92598" cy="152807"/>
            </a:xfrm>
            <a:custGeom>
              <a:avLst/>
              <a:gdLst/>
              <a:ahLst/>
              <a:cxnLst/>
              <a:rect l="l" t="t" r="r" b="b"/>
              <a:pathLst>
                <a:path w="386" h="637" extrusionOk="0">
                  <a:moveTo>
                    <a:pt x="374" y="1"/>
                  </a:moveTo>
                  <a:lnTo>
                    <a:pt x="374" y="1"/>
                  </a:lnTo>
                  <a:cubicBezTo>
                    <a:pt x="156" y="169"/>
                    <a:pt x="0" y="343"/>
                    <a:pt x="20" y="636"/>
                  </a:cubicBezTo>
                  <a:cubicBezTo>
                    <a:pt x="190" y="463"/>
                    <a:pt x="386" y="261"/>
                    <a:pt x="37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2335025" y="3169765"/>
              <a:ext cx="168643" cy="203902"/>
            </a:xfrm>
            <a:custGeom>
              <a:avLst/>
              <a:gdLst/>
              <a:ahLst/>
              <a:cxnLst/>
              <a:rect l="l" t="t" r="r" b="b"/>
              <a:pathLst>
                <a:path w="703" h="850" extrusionOk="0">
                  <a:moveTo>
                    <a:pt x="465" y="101"/>
                  </a:moveTo>
                  <a:cubicBezTo>
                    <a:pt x="477" y="361"/>
                    <a:pt x="281" y="563"/>
                    <a:pt x="111" y="736"/>
                  </a:cubicBezTo>
                  <a:cubicBezTo>
                    <a:pt x="91" y="443"/>
                    <a:pt x="247" y="269"/>
                    <a:pt x="465" y="101"/>
                  </a:cubicBezTo>
                  <a:close/>
                  <a:moveTo>
                    <a:pt x="476" y="0"/>
                  </a:moveTo>
                  <a:cubicBezTo>
                    <a:pt x="419" y="0"/>
                    <a:pt x="365" y="63"/>
                    <a:pt x="316" y="88"/>
                  </a:cubicBezTo>
                  <a:cubicBezTo>
                    <a:pt x="191" y="167"/>
                    <a:pt x="75" y="287"/>
                    <a:pt x="40" y="437"/>
                  </a:cubicBezTo>
                  <a:cubicBezTo>
                    <a:pt x="5" y="565"/>
                    <a:pt x="1" y="722"/>
                    <a:pt x="74" y="835"/>
                  </a:cubicBezTo>
                  <a:cubicBezTo>
                    <a:pt x="86" y="846"/>
                    <a:pt x="98" y="850"/>
                    <a:pt x="109" y="850"/>
                  </a:cubicBezTo>
                  <a:cubicBezTo>
                    <a:pt x="151" y="850"/>
                    <a:pt x="189" y="791"/>
                    <a:pt x="223" y="770"/>
                  </a:cubicBezTo>
                  <a:cubicBezTo>
                    <a:pt x="439" y="610"/>
                    <a:pt x="702" y="274"/>
                    <a:pt x="514" y="10"/>
                  </a:cubicBezTo>
                  <a:cubicBezTo>
                    <a:pt x="501" y="3"/>
                    <a:pt x="489" y="0"/>
                    <a:pt x="47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2311516" y="2564293"/>
              <a:ext cx="136737" cy="175836"/>
            </a:xfrm>
            <a:custGeom>
              <a:avLst/>
              <a:gdLst/>
              <a:ahLst/>
              <a:cxnLst/>
              <a:rect l="l" t="t" r="r" b="b"/>
              <a:pathLst>
                <a:path w="570" h="733" extrusionOk="0">
                  <a:moveTo>
                    <a:pt x="478" y="0"/>
                  </a:moveTo>
                  <a:lnTo>
                    <a:pt x="478" y="0"/>
                  </a:lnTo>
                  <a:cubicBezTo>
                    <a:pt x="159" y="140"/>
                    <a:pt x="0" y="381"/>
                    <a:pt x="36" y="732"/>
                  </a:cubicBezTo>
                  <a:cubicBezTo>
                    <a:pt x="261" y="589"/>
                    <a:pt x="570" y="290"/>
                    <a:pt x="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1562096" y="3088924"/>
              <a:ext cx="162406" cy="54214"/>
            </a:xfrm>
            <a:custGeom>
              <a:avLst/>
              <a:gdLst/>
              <a:ahLst/>
              <a:cxnLst/>
              <a:rect l="l" t="t" r="r" b="b"/>
              <a:pathLst>
                <a:path w="677" h="226" extrusionOk="0">
                  <a:moveTo>
                    <a:pt x="460" y="0"/>
                  </a:moveTo>
                  <a:cubicBezTo>
                    <a:pt x="297" y="0"/>
                    <a:pt x="144" y="77"/>
                    <a:pt x="0" y="176"/>
                  </a:cubicBezTo>
                  <a:cubicBezTo>
                    <a:pt x="55" y="212"/>
                    <a:pt x="122" y="226"/>
                    <a:pt x="188" y="226"/>
                  </a:cubicBezTo>
                  <a:cubicBezTo>
                    <a:pt x="193" y="226"/>
                    <a:pt x="198" y="226"/>
                    <a:pt x="203" y="226"/>
                  </a:cubicBezTo>
                  <a:cubicBezTo>
                    <a:pt x="375" y="214"/>
                    <a:pt x="530" y="132"/>
                    <a:pt x="677" y="48"/>
                  </a:cubicBezTo>
                  <a:cubicBezTo>
                    <a:pt x="603" y="15"/>
                    <a:pt x="530" y="0"/>
                    <a:pt x="4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1624468" y="3056299"/>
              <a:ext cx="257882" cy="115385"/>
            </a:xfrm>
            <a:custGeom>
              <a:avLst/>
              <a:gdLst/>
              <a:ahLst/>
              <a:cxnLst/>
              <a:rect l="l" t="t" r="r" b="b"/>
              <a:pathLst>
                <a:path w="1075" h="481" extrusionOk="0">
                  <a:moveTo>
                    <a:pt x="720" y="136"/>
                  </a:moveTo>
                  <a:cubicBezTo>
                    <a:pt x="790" y="136"/>
                    <a:pt x="863" y="151"/>
                    <a:pt x="937" y="184"/>
                  </a:cubicBezTo>
                  <a:cubicBezTo>
                    <a:pt x="790" y="268"/>
                    <a:pt x="635" y="350"/>
                    <a:pt x="463" y="362"/>
                  </a:cubicBezTo>
                  <a:cubicBezTo>
                    <a:pt x="458" y="362"/>
                    <a:pt x="453" y="362"/>
                    <a:pt x="448" y="362"/>
                  </a:cubicBezTo>
                  <a:cubicBezTo>
                    <a:pt x="382" y="362"/>
                    <a:pt x="315" y="348"/>
                    <a:pt x="260" y="312"/>
                  </a:cubicBezTo>
                  <a:cubicBezTo>
                    <a:pt x="404" y="213"/>
                    <a:pt x="557" y="136"/>
                    <a:pt x="720" y="136"/>
                  </a:cubicBezTo>
                  <a:close/>
                  <a:moveTo>
                    <a:pt x="665" y="1"/>
                  </a:moveTo>
                  <a:cubicBezTo>
                    <a:pt x="631" y="1"/>
                    <a:pt x="596" y="4"/>
                    <a:pt x="563" y="9"/>
                  </a:cubicBezTo>
                  <a:cubicBezTo>
                    <a:pt x="408" y="37"/>
                    <a:pt x="264" y="120"/>
                    <a:pt x="143" y="216"/>
                  </a:cubicBezTo>
                  <a:cubicBezTo>
                    <a:pt x="1" y="388"/>
                    <a:pt x="329" y="469"/>
                    <a:pt x="451" y="478"/>
                  </a:cubicBezTo>
                  <a:cubicBezTo>
                    <a:pt x="471" y="480"/>
                    <a:pt x="491" y="481"/>
                    <a:pt x="511" y="481"/>
                  </a:cubicBezTo>
                  <a:cubicBezTo>
                    <a:pt x="660" y="481"/>
                    <a:pt x="804" y="433"/>
                    <a:pt x="924" y="345"/>
                  </a:cubicBezTo>
                  <a:cubicBezTo>
                    <a:pt x="970" y="304"/>
                    <a:pt x="1074" y="283"/>
                    <a:pt x="1060" y="206"/>
                  </a:cubicBezTo>
                  <a:cubicBezTo>
                    <a:pt x="1066" y="185"/>
                    <a:pt x="1053" y="163"/>
                    <a:pt x="1039" y="147"/>
                  </a:cubicBezTo>
                  <a:cubicBezTo>
                    <a:pt x="946" y="43"/>
                    <a:pt x="803" y="1"/>
                    <a:pt x="66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2348699" y="2530469"/>
              <a:ext cx="203427" cy="239885"/>
            </a:xfrm>
            <a:custGeom>
              <a:avLst/>
              <a:gdLst/>
              <a:ahLst/>
              <a:cxnLst/>
              <a:rect l="l" t="t" r="r" b="b"/>
              <a:pathLst>
                <a:path w="848" h="1000" extrusionOk="0">
                  <a:moveTo>
                    <a:pt x="633" y="141"/>
                  </a:moveTo>
                  <a:cubicBezTo>
                    <a:pt x="724" y="431"/>
                    <a:pt x="416" y="731"/>
                    <a:pt x="191" y="873"/>
                  </a:cubicBezTo>
                  <a:cubicBezTo>
                    <a:pt x="155" y="522"/>
                    <a:pt x="314" y="281"/>
                    <a:pt x="633" y="141"/>
                  </a:cubicBezTo>
                  <a:close/>
                  <a:moveTo>
                    <a:pt x="642" y="0"/>
                  </a:moveTo>
                  <a:cubicBezTo>
                    <a:pt x="585" y="0"/>
                    <a:pt x="520" y="33"/>
                    <a:pt x="470" y="58"/>
                  </a:cubicBezTo>
                  <a:cubicBezTo>
                    <a:pt x="145" y="197"/>
                    <a:pt x="0" y="616"/>
                    <a:pt x="148" y="931"/>
                  </a:cubicBezTo>
                  <a:cubicBezTo>
                    <a:pt x="147" y="945"/>
                    <a:pt x="149" y="957"/>
                    <a:pt x="157" y="969"/>
                  </a:cubicBezTo>
                  <a:cubicBezTo>
                    <a:pt x="173" y="991"/>
                    <a:pt x="192" y="1000"/>
                    <a:pt x="212" y="1000"/>
                  </a:cubicBezTo>
                  <a:cubicBezTo>
                    <a:pt x="265" y="1000"/>
                    <a:pt x="326" y="942"/>
                    <a:pt x="371" y="920"/>
                  </a:cubicBezTo>
                  <a:cubicBezTo>
                    <a:pt x="666" y="768"/>
                    <a:pt x="848" y="398"/>
                    <a:pt x="747" y="75"/>
                  </a:cubicBezTo>
                  <a:cubicBezTo>
                    <a:pt x="724" y="19"/>
                    <a:pt x="685" y="0"/>
                    <a:pt x="64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1906580" y="2790505"/>
              <a:ext cx="90199" cy="50376"/>
            </a:xfrm>
            <a:custGeom>
              <a:avLst/>
              <a:gdLst/>
              <a:ahLst/>
              <a:cxnLst/>
              <a:rect l="l" t="t" r="r" b="b"/>
              <a:pathLst>
                <a:path w="376" h="210" extrusionOk="0">
                  <a:moveTo>
                    <a:pt x="342" y="7"/>
                  </a:moveTo>
                  <a:lnTo>
                    <a:pt x="342" y="7"/>
                  </a:lnTo>
                  <a:cubicBezTo>
                    <a:pt x="236" y="10"/>
                    <a:pt x="111" y="0"/>
                    <a:pt x="33" y="74"/>
                  </a:cubicBezTo>
                  <a:lnTo>
                    <a:pt x="32" y="74"/>
                  </a:lnTo>
                  <a:cubicBezTo>
                    <a:pt x="0" y="159"/>
                    <a:pt x="105" y="209"/>
                    <a:pt x="186" y="209"/>
                  </a:cubicBezTo>
                  <a:cubicBezTo>
                    <a:pt x="202" y="209"/>
                    <a:pt x="218" y="207"/>
                    <a:pt x="231" y="203"/>
                  </a:cubicBezTo>
                  <a:cubicBezTo>
                    <a:pt x="278" y="194"/>
                    <a:pt x="323" y="179"/>
                    <a:pt x="366" y="158"/>
                  </a:cubicBezTo>
                  <a:lnTo>
                    <a:pt x="375" y="153"/>
                  </a:lnTo>
                  <a:cubicBezTo>
                    <a:pt x="349" y="111"/>
                    <a:pt x="337" y="58"/>
                    <a:pt x="342"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1891227" y="2697190"/>
              <a:ext cx="101473" cy="68847"/>
            </a:xfrm>
            <a:custGeom>
              <a:avLst/>
              <a:gdLst/>
              <a:ahLst/>
              <a:cxnLst/>
              <a:rect l="l" t="t" r="r" b="b"/>
              <a:pathLst>
                <a:path w="423" h="287" extrusionOk="0">
                  <a:moveTo>
                    <a:pt x="109" y="0"/>
                  </a:moveTo>
                  <a:cubicBezTo>
                    <a:pt x="73" y="0"/>
                    <a:pt x="42" y="14"/>
                    <a:pt x="21" y="48"/>
                  </a:cubicBezTo>
                  <a:cubicBezTo>
                    <a:pt x="0" y="116"/>
                    <a:pt x="63" y="174"/>
                    <a:pt x="115" y="209"/>
                  </a:cubicBezTo>
                  <a:cubicBezTo>
                    <a:pt x="172" y="251"/>
                    <a:pt x="243" y="263"/>
                    <a:pt x="307" y="286"/>
                  </a:cubicBezTo>
                  <a:cubicBezTo>
                    <a:pt x="319" y="264"/>
                    <a:pt x="333" y="243"/>
                    <a:pt x="351" y="225"/>
                  </a:cubicBezTo>
                  <a:cubicBezTo>
                    <a:pt x="373" y="206"/>
                    <a:pt x="397" y="190"/>
                    <a:pt x="423" y="175"/>
                  </a:cubicBezTo>
                  <a:cubicBezTo>
                    <a:pt x="408" y="155"/>
                    <a:pt x="394" y="132"/>
                    <a:pt x="377" y="122"/>
                  </a:cubicBezTo>
                  <a:cubicBezTo>
                    <a:pt x="319" y="81"/>
                    <a:pt x="199"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1810384" y="2946191"/>
              <a:ext cx="960" cy="480"/>
            </a:xfrm>
            <a:custGeom>
              <a:avLst/>
              <a:gdLst/>
              <a:ahLst/>
              <a:cxnLst/>
              <a:rect l="l" t="t" r="r" b="b"/>
              <a:pathLst>
                <a:path w="4" h="2" extrusionOk="0">
                  <a:moveTo>
                    <a:pt x="4" y="0"/>
                  </a:moveTo>
                  <a:cubicBezTo>
                    <a:pt x="3" y="0"/>
                    <a:pt x="2" y="0"/>
                    <a:pt x="1" y="1"/>
                  </a:cubicBezTo>
                  <a:cubicBezTo>
                    <a:pt x="2" y="1"/>
                    <a:pt x="4" y="1"/>
                    <a:pt x="4"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1772721" y="2630022"/>
              <a:ext cx="57813" cy="103630"/>
            </a:xfrm>
            <a:custGeom>
              <a:avLst/>
              <a:gdLst/>
              <a:ahLst/>
              <a:cxnLst/>
              <a:rect l="l" t="t" r="r" b="b"/>
              <a:pathLst>
                <a:path w="241" h="432" extrusionOk="0">
                  <a:moveTo>
                    <a:pt x="141" y="1"/>
                  </a:moveTo>
                  <a:cubicBezTo>
                    <a:pt x="89" y="1"/>
                    <a:pt x="35" y="86"/>
                    <a:pt x="13" y="172"/>
                  </a:cubicBezTo>
                  <a:cubicBezTo>
                    <a:pt x="0" y="253"/>
                    <a:pt x="6" y="340"/>
                    <a:pt x="42" y="415"/>
                  </a:cubicBezTo>
                  <a:cubicBezTo>
                    <a:pt x="54" y="413"/>
                    <a:pt x="65" y="413"/>
                    <a:pt x="77" y="413"/>
                  </a:cubicBezTo>
                  <a:cubicBezTo>
                    <a:pt x="79" y="413"/>
                    <a:pt x="82" y="413"/>
                    <a:pt x="84" y="413"/>
                  </a:cubicBezTo>
                  <a:cubicBezTo>
                    <a:pt x="117" y="413"/>
                    <a:pt x="148" y="419"/>
                    <a:pt x="178" y="432"/>
                  </a:cubicBezTo>
                  <a:cubicBezTo>
                    <a:pt x="181" y="425"/>
                    <a:pt x="185" y="417"/>
                    <a:pt x="188" y="410"/>
                  </a:cubicBezTo>
                  <a:cubicBezTo>
                    <a:pt x="210" y="313"/>
                    <a:pt x="241" y="213"/>
                    <a:pt x="223" y="114"/>
                  </a:cubicBezTo>
                  <a:cubicBezTo>
                    <a:pt x="202" y="32"/>
                    <a:pt x="172"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1711069" y="2690473"/>
              <a:ext cx="99075" cy="76044"/>
            </a:xfrm>
            <a:custGeom>
              <a:avLst/>
              <a:gdLst/>
              <a:ahLst/>
              <a:cxnLst/>
              <a:rect l="l" t="t" r="r" b="b"/>
              <a:pathLst>
                <a:path w="413" h="317" extrusionOk="0">
                  <a:moveTo>
                    <a:pt x="297" y="0"/>
                  </a:moveTo>
                  <a:cubicBezTo>
                    <a:pt x="281" y="0"/>
                    <a:pt x="261" y="3"/>
                    <a:pt x="238" y="11"/>
                  </a:cubicBezTo>
                  <a:cubicBezTo>
                    <a:pt x="133" y="53"/>
                    <a:pt x="54" y="141"/>
                    <a:pt x="0" y="237"/>
                  </a:cubicBezTo>
                  <a:cubicBezTo>
                    <a:pt x="20" y="260"/>
                    <a:pt x="36" y="287"/>
                    <a:pt x="46" y="316"/>
                  </a:cubicBezTo>
                  <a:cubicBezTo>
                    <a:pt x="120" y="283"/>
                    <a:pt x="200" y="255"/>
                    <a:pt x="269" y="210"/>
                  </a:cubicBezTo>
                  <a:cubicBezTo>
                    <a:pt x="371" y="156"/>
                    <a:pt x="412"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1846127" y="2844960"/>
              <a:ext cx="81323" cy="101471"/>
            </a:xfrm>
            <a:custGeom>
              <a:avLst/>
              <a:gdLst/>
              <a:ahLst/>
              <a:cxnLst/>
              <a:rect l="l" t="t" r="r" b="b"/>
              <a:pathLst>
                <a:path w="339" h="423" extrusionOk="0">
                  <a:moveTo>
                    <a:pt x="210" y="0"/>
                  </a:moveTo>
                  <a:cubicBezTo>
                    <a:pt x="199" y="23"/>
                    <a:pt x="182" y="45"/>
                    <a:pt x="175" y="65"/>
                  </a:cubicBezTo>
                  <a:cubicBezTo>
                    <a:pt x="134" y="147"/>
                    <a:pt x="0" y="389"/>
                    <a:pt x="147" y="422"/>
                  </a:cubicBezTo>
                  <a:cubicBezTo>
                    <a:pt x="265" y="383"/>
                    <a:pt x="324" y="244"/>
                    <a:pt x="332" y="127"/>
                  </a:cubicBezTo>
                  <a:cubicBezTo>
                    <a:pt x="339" y="101"/>
                    <a:pt x="332" y="61"/>
                    <a:pt x="330" y="23"/>
                  </a:cubicBezTo>
                  <a:cubicBezTo>
                    <a:pt x="327" y="23"/>
                    <a:pt x="324" y="23"/>
                    <a:pt x="321" y="23"/>
                  </a:cubicBezTo>
                  <a:cubicBezTo>
                    <a:pt x="292" y="23"/>
                    <a:pt x="264" y="19"/>
                    <a:pt x="236" y="10"/>
                  </a:cubicBezTo>
                  <a:cubicBezTo>
                    <a:pt x="227" y="6"/>
                    <a:pt x="219" y="4"/>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1802227" y="2759080"/>
              <a:ext cx="82282" cy="62130"/>
            </a:xfrm>
            <a:custGeom>
              <a:avLst/>
              <a:gdLst/>
              <a:ahLst/>
              <a:cxnLst/>
              <a:rect l="l" t="t" r="r" b="b"/>
              <a:pathLst>
                <a:path w="343" h="259" extrusionOk="0">
                  <a:moveTo>
                    <a:pt x="199" y="1"/>
                  </a:moveTo>
                  <a:cubicBezTo>
                    <a:pt x="141" y="1"/>
                    <a:pt x="74" y="33"/>
                    <a:pt x="36" y="70"/>
                  </a:cubicBezTo>
                  <a:cubicBezTo>
                    <a:pt x="0" y="163"/>
                    <a:pt x="35" y="259"/>
                    <a:pt x="141" y="259"/>
                  </a:cubicBezTo>
                  <a:cubicBezTo>
                    <a:pt x="145" y="259"/>
                    <a:pt x="148" y="259"/>
                    <a:pt x="152" y="258"/>
                  </a:cubicBezTo>
                  <a:cubicBezTo>
                    <a:pt x="247" y="253"/>
                    <a:pt x="343" y="153"/>
                    <a:pt x="300" y="58"/>
                  </a:cubicBezTo>
                  <a:cubicBezTo>
                    <a:pt x="278" y="17"/>
                    <a:pt x="240" y="1"/>
                    <a:pt x="199"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1709629" y="2790985"/>
              <a:ext cx="95236" cy="57333"/>
            </a:xfrm>
            <a:custGeom>
              <a:avLst/>
              <a:gdLst/>
              <a:ahLst/>
              <a:cxnLst/>
              <a:rect l="l" t="t" r="r" b="b"/>
              <a:pathLst>
                <a:path w="397" h="239" extrusionOk="0">
                  <a:moveTo>
                    <a:pt x="76" y="0"/>
                  </a:moveTo>
                  <a:cubicBezTo>
                    <a:pt x="66" y="0"/>
                    <a:pt x="57" y="1"/>
                    <a:pt x="48" y="1"/>
                  </a:cubicBezTo>
                  <a:cubicBezTo>
                    <a:pt x="42" y="42"/>
                    <a:pt x="25" y="82"/>
                    <a:pt x="1" y="116"/>
                  </a:cubicBezTo>
                  <a:cubicBezTo>
                    <a:pt x="64" y="148"/>
                    <a:pt x="214" y="238"/>
                    <a:pt x="314" y="238"/>
                  </a:cubicBezTo>
                  <a:cubicBezTo>
                    <a:pt x="351" y="238"/>
                    <a:pt x="381" y="226"/>
                    <a:pt x="397" y="193"/>
                  </a:cubicBezTo>
                  <a:cubicBezTo>
                    <a:pt x="365" y="66"/>
                    <a:pt x="20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1739376" y="2834884"/>
              <a:ext cx="73166" cy="105789"/>
            </a:xfrm>
            <a:custGeom>
              <a:avLst/>
              <a:gdLst/>
              <a:ahLst/>
              <a:cxnLst/>
              <a:rect l="l" t="t" r="r" b="b"/>
              <a:pathLst>
                <a:path w="305" h="441" extrusionOk="0">
                  <a:moveTo>
                    <a:pt x="61" y="0"/>
                  </a:moveTo>
                  <a:cubicBezTo>
                    <a:pt x="42" y="14"/>
                    <a:pt x="22" y="26"/>
                    <a:pt x="1" y="36"/>
                  </a:cubicBezTo>
                  <a:cubicBezTo>
                    <a:pt x="3" y="55"/>
                    <a:pt x="5" y="75"/>
                    <a:pt x="8" y="89"/>
                  </a:cubicBezTo>
                  <a:cubicBezTo>
                    <a:pt x="32" y="191"/>
                    <a:pt x="83" y="441"/>
                    <a:pt x="212" y="441"/>
                  </a:cubicBezTo>
                  <a:cubicBezTo>
                    <a:pt x="229" y="441"/>
                    <a:pt x="247" y="436"/>
                    <a:pt x="268" y="427"/>
                  </a:cubicBezTo>
                  <a:cubicBezTo>
                    <a:pt x="304" y="387"/>
                    <a:pt x="287" y="323"/>
                    <a:pt x="277" y="275"/>
                  </a:cubicBezTo>
                  <a:cubicBezTo>
                    <a:pt x="238" y="161"/>
                    <a:pt x="153" y="73"/>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1965833" y="2597637"/>
              <a:ext cx="391500" cy="375420"/>
            </a:xfrm>
            <a:custGeom>
              <a:avLst/>
              <a:gdLst/>
              <a:ahLst/>
              <a:cxnLst/>
              <a:rect l="l" t="t" r="r" b="b"/>
              <a:pathLst>
                <a:path w="1632" h="1565" extrusionOk="0">
                  <a:moveTo>
                    <a:pt x="946" y="136"/>
                  </a:moveTo>
                  <a:cubicBezTo>
                    <a:pt x="977" y="136"/>
                    <a:pt x="1007" y="167"/>
                    <a:pt x="1028" y="249"/>
                  </a:cubicBezTo>
                  <a:cubicBezTo>
                    <a:pt x="1045" y="348"/>
                    <a:pt x="1015" y="448"/>
                    <a:pt x="993" y="545"/>
                  </a:cubicBezTo>
                  <a:cubicBezTo>
                    <a:pt x="990" y="552"/>
                    <a:pt x="986" y="560"/>
                    <a:pt x="983" y="567"/>
                  </a:cubicBezTo>
                  <a:cubicBezTo>
                    <a:pt x="953" y="554"/>
                    <a:pt x="922" y="548"/>
                    <a:pt x="889" y="548"/>
                  </a:cubicBezTo>
                  <a:cubicBezTo>
                    <a:pt x="887" y="548"/>
                    <a:pt x="884" y="548"/>
                    <a:pt x="882" y="548"/>
                  </a:cubicBezTo>
                  <a:cubicBezTo>
                    <a:pt x="870" y="548"/>
                    <a:pt x="859" y="548"/>
                    <a:pt x="847" y="550"/>
                  </a:cubicBezTo>
                  <a:cubicBezTo>
                    <a:pt x="811" y="475"/>
                    <a:pt x="805" y="388"/>
                    <a:pt x="818" y="307"/>
                  </a:cubicBezTo>
                  <a:cubicBezTo>
                    <a:pt x="840" y="221"/>
                    <a:pt x="894" y="136"/>
                    <a:pt x="946" y="136"/>
                  </a:cubicBezTo>
                  <a:close/>
                  <a:moveTo>
                    <a:pt x="420" y="415"/>
                  </a:moveTo>
                  <a:cubicBezTo>
                    <a:pt x="510" y="415"/>
                    <a:pt x="630" y="496"/>
                    <a:pt x="688" y="537"/>
                  </a:cubicBezTo>
                  <a:cubicBezTo>
                    <a:pt x="705" y="548"/>
                    <a:pt x="719" y="570"/>
                    <a:pt x="734" y="590"/>
                  </a:cubicBezTo>
                  <a:cubicBezTo>
                    <a:pt x="708" y="605"/>
                    <a:pt x="684" y="621"/>
                    <a:pt x="662" y="640"/>
                  </a:cubicBezTo>
                  <a:cubicBezTo>
                    <a:pt x="644" y="658"/>
                    <a:pt x="630" y="679"/>
                    <a:pt x="618" y="701"/>
                  </a:cubicBezTo>
                  <a:cubicBezTo>
                    <a:pt x="554" y="678"/>
                    <a:pt x="483" y="666"/>
                    <a:pt x="426" y="624"/>
                  </a:cubicBezTo>
                  <a:cubicBezTo>
                    <a:pt x="374" y="589"/>
                    <a:pt x="311" y="531"/>
                    <a:pt x="332" y="463"/>
                  </a:cubicBezTo>
                  <a:cubicBezTo>
                    <a:pt x="353" y="429"/>
                    <a:pt x="384" y="415"/>
                    <a:pt x="420" y="415"/>
                  </a:cubicBezTo>
                  <a:close/>
                  <a:moveTo>
                    <a:pt x="1359" y="387"/>
                  </a:moveTo>
                  <a:cubicBezTo>
                    <a:pt x="1474" y="387"/>
                    <a:pt x="1433" y="543"/>
                    <a:pt x="1331" y="597"/>
                  </a:cubicBezTo>
                  <a:cubicBezTo>
                    <a:pt x="1262" y="642"/>
                    <a:pt x="1182" y="670"/>
                    <a:pt x="1108" y="703"/>
                  </a:cubicBezTo>
                  <a:cubicBezTo>
                    <a:pt x="1098" y="673"/>
                    <a:pt x="1082" y="647"/>
                    <a:pt x="1062" y="624"/>
                  </a:cubicBezTo>
                  <a:cubicBezTo>
                    <a:pt x="1116" y="528"/>
                    <a:pt x="1195" y="440"/>
                    <a:pt x="1300" y="398"/>
                  </a:cubicBezTo>
                  <a:cubicBezTo>
                    <a:pt x="1323" y="390"/>
                    <a:pt x="1343" y="387"/>
                    <a:pt x="1359" y="387"/>
                  </a:cubicBezTo>
                  <a:close/>
                  <a:moveTo>
                    <a:pt x="881" y="674"/>
                  </a:moveTo>
                  <a:cubicBezTo>
                    <a:pt x="922" y="674"/>
                    <a:pt x="959" y="690"/>
                    <a:pt x="982" y="731"/>
                  </a:cubicBezTo>
                  <a:cubicBezTo>
                    <a:pt x="1025" y="826"/>
                    <a:pt x="929" y="926"/>
                    <a:pt x="834" y="931"/>
                  </a:cubicBezTo>
                  <a:cubicBezTo>
                    <a:pt x="830" y="932"/>
                    <a:pt x="827" y="932"/>
                    <a:pt x="823" y="932"/>
                  </a:cubicBezTo>
                  <a:cubicBezTo>
                    <a:pt x="717" y="932"/>
                    <a:pt x="682" y="836"/>
                    <a:pt x="718" y="743"/>
                  </a:cubicBezTo>
                  <a:cubicBezTo>
                    <a:pt x="756" y="706"/>
                    <a:pt x="822" y="674"/>
                    <a:pt x="881" y="674"/>
                  </a:cubicBezTo>
                  <a:close/>
                  <a:moveTo>
                    <a:pt x="589" y="811"/>
                  </a:moveTo>
                  <a:lnTo>
                    <a:pt x="589" y="811"/>
                  </a:lnTo>
                  <a:cubicBezTo>
                    <a:pt x="584" y="862"/>
                    <a:pt x="596" y="915"/>
                    <a:pt x="622" y="957"/>
                  </a:cubicBezTo>
                  <a:cubicBezTo>
                    <a:pt x="619" y="959"/>
                    <a:pt x="616" y="960"/>
                    <a:pt x="613" y="962"/>
                  </a:cubicBezTo>
                  <a:cubicBezTo>
                    <a:pt x="570" y="983"/>
                    <a:pt x="525" y="998"/>
                    <a:pt x="478" y="1007"/>
                  </a:cubicBezTo>
                  <a:cubicBezTo>
                    <a:pt x="465" y="1011"/>
                    <a:pt x="449" y="1013"/>
                    <a:pt x="433" y="1013"/>
                  </a:cubicBezTo>
                  <a:cubicBezTo>
                    <a:pt x="352" y="1013"/>
                    <a:pt x="247" y="963"/>
                    <a:pt x="279" y="878"/>
                  </a:cubicBezTo>
                  <a:lnTo>
                    <a:pt x="280" y="878"/>
                  </a:lnTo>
                  <a:cubicBezTo>
                    <a:pt x="358" y="804"/>
                    <a:pt x="483" y="814"/>
                    <a:pt x="589" y="811"/>
                  </a:cubicBezTo>
                  <a:close/>
                  <a:moveTo>
                    <a:pt x="1144" y="806"/>
                  </a:moveTo>
                  <a:cubicBezTo>
                    <a:pt x="1272" y="806"/>
                    <a:pt x="1433" y="872"/>
                    <a:pt x="1465" y="999"/>
                  </a:cubicBezTo>
                  <a:cubicBezTo>
                    <a:pt x="1449" y="1032"/>
                    <a:pt x="1419" y="1044"/>
                    <a:pt x="1382" y="1044"/>
                  </a:cubicBezTo>
                  <a:cubicBezTo>
                    <a:pt x="1282" y="1044"/>
                    <a:pt x="1132" y="954"/>
                    <a:pt x="1069" y="922"/>
                  </a:cubicBezTo>
                  <a:cubicBezTo>
                    <a:pt x="1093" y="888"/>
                    <a:pt x="1110" y="848"/>
                    <a:pt x="1116" y="807"/>
                  </a:cubicBezTo>
                  <a:cubicBezTo>
                    <a:pt x="1125" y="807"/>
                    <a:pt x="1134" y="806"/>
                    <a:pt x="1144" y="806"/>
                  </a:cubicBezTo>
                  <a:close/>
                  <a:moveTo>
                    <a:pt x="1005" y="989"/>
                  </a:moveTo>
                  <a:cubicBezTo>
                    <a:pt x="1097" y="1062"/>
                    <a:pt x="1182" y="1150"/>
                    <a:pt x="1220" y="1264"/>
                  </a:cubicBezTo>
                  <a:cubicBezTo>
                    <a:pt x="1231" y="1312"/>
                    <a:pt x="1248" y="1376"/>
                    <a:pt x="1212" y="1416"/>
                  </a:cubicBezTo>
                  <a:cubicBezTo>
                    <a:pt x="1191" y="1425"/>
                    <a:pt x="1173" y="1430"/>
                    <a:pt x="1156" y="1430"/>
                  </a:cubicBezTo>
                  <a:cubicBezTo>
                    <a:pt x="1027" y="1430"/>
                    <a:pt x="976" y="1180"/>
                    <a:pt x="952" y="1078"/>
                  </a:cubicBezTo>
                  <a:cubicBezTo>
                    <a:pt x="949" y="1064"/>
                    <a:pt x="947" y="1044"/>
                    <a:pt x="945" y="1025"/>
                  </a:cubicBezTo>
                  <a:cubicBezTo>
                    <a:pt x="966" y="1015"/>
                    <a:pt x="986" y="1003"/>
                    <a:pt x="1005" y="989"/>
                  </a:cubicBezTo>
                  <a:close/>
                  <a:moveTo>
                    <a:pt x="709" y="1032"/>
                  </a:moveTo>
                  <a:cubicBezTo>
                    <a:pt x="718" y="1035"/>
                    <a:pt x="726" y="1038"/>
                    <a:pt x="735" y="1041"/>
                  </a:cubicBezTo>
                  <a:cubicBezTo>
                    <a:pt x="763" y="1050"/>
                    <a:pt x="791" y="1054"/>
                    <a:pt x="820" y="1054"/>
                  </a:cubicBezTo>
                  <a:cubicBezTo>
                    <a:pt x="823" y="1054"/>
                    <a:pt x="826" y="1054"/>
                    <a:pt x="829" y="1054"/>
                  </a:cubicBezTo>
                  <a:cubicBezTo>
                    <a:pt x="831" y="1092"/>
                    <a:pt x="838" y="1132"/>
                    <a:pt x="831" y="1159"/>
                  </a:cubicBezTo>
                  <a:cubicBezTo>
                    <a:pt x="823" y="1275"/>
                    <a:pt x="764" y="1414"/>
                    <a:pt x="646" y="1453"/>
                  </a:cubicBezTo>
                  <a:cubicBezTo>
                    <a:pt x="499" y="1421"/>
                    <a:pt x="633" y="1178"/>
                    <a:pt x="674" y="1096"/>
                  </a:cubicBezTo>
                  <a:cubicBezTo>
                    <a:pt x="681" y="1076"/>
                    <a:pt x="698" y="1054"/>
                    <a:pt x="709" y="1032"/>
                  </a:cubicBezTo>
                  <a:close/>
                  <a:moveTo>
                    <a:pt x="652" y="1453"/>
                  </a:moveTo>
                  <a:cubicBezTo>
                    <a:pt x="652" y="1454"/>
                    <a:pt x="650" y="1454"/>
                    <a:pt x="649" y="1454"/>
                  </a:cubicBezTo>
                  <a:cubicBezTo>
                    <a:pt x="650" y="1454"/>
                    <a:pt x="651" y="1453"/>
                    <a:pt x="652" y="1453"/>
                  </a:cubicBezTo>
                  <a:close/>
                  <a:moveTo>
                    <a:pt x="932" y="0"/>
                  </a:moveTo>
                  <a:cubicBezTo>
                    <a:pt x="912" y="0"/>
                    <a:pt x="891" y="4"/>
                    <a:pt x="868" y="11"/>
                  </a:cubicBezTo>
                  <a:cubicBezTo>
                    <a:pt x="736" y="82"/>
                    <a:pt x="666" y="252"/>
                    <a:pt x="691" y="398"/>
                  </a:cubicBezTo>
                  <a:cubicBezTo>
                    <a:pt x="618" y="336"/>
                    <a:pt x="518" y="287"/>
                    <a:pt x="420" y="287"/>
                  </a:cubicBezTo>
                  <a:cubicBezTo>
                    <a:pt x="383" y="287"/>
                    <a:pt x="346" y="294"/>
                    <a:pt x="310" y="311"/>
                  </a:cubicBezTo>
                  <a:cubicBezTo>
                    <a:pt x="135" y="402"/>
                    <a:pt x="204" y="620"/>
                    <a:pt x="348" y="707"/>
                  </a:cubicBezTo>
                  <a:cubicBezTo>
                    <a:pt x="1" y="796"/>
                    <a:pt x="166" y="1118"/>
                    <a:pt x="427" y="1118"/>
                  </a:cubicBezTo>
                  <a:cubicBezTo>
                    <a:pt x="463" y="1118"/>
                    <a:pt x="500" y="1112"/>
                    <a:pt x="538" y="1098"/>
                  </a:cubicBezTo>
                  <a:lnTo>
                    <a:pt x="538" y="1098"/>
                  </a:lnTo>
                  <a:cubicBezTo>
                    <a:pt x="434" y="1235"/>
                    <a:pt x="407" y="1506"/>
                    <a:pt x="610" y="1562"/>
                  </a:cubicBezTo>
                  <a:cubicBezTo>
                    <a:pt x="621" y="1564"/>
                    <a:pt x="632" y="1564"/>
                    <a:pt x="643" y="1564"/>
                  </a:cubicBezTo>
                  <a:cubicBezTo>
                    <a:pt x="764" y="1564"/>
                    <a:pt x="858" y="1446"/>
                    <a:pt x="901" y="1342"/>
                  </a:cubicBezTo>
                  <a:cubicBezTo>
                    <a:pt x="967" y="1488"/>
                    <a:pt x="1067" y="1549"/>
                    <a:pt x="1155" y="1549"/>
                  </a:cubicBezTo>
                  <a:cubicBezTo>
                    <a:pt x="1304" y="1549"/>
                    <a:pt x="1419" y="1375"/>
                    <a:pt x="1283" y="1141"/>
                  </a:cubicBezTo>
                  <a:lnTo>
                    <a:pt x="1283" y="1141"/>
                  </a:lnTo>
                  <a:cubicBezTo>
                    <a:pt x="1317" y="1149"/>
                    <a:pt x="1347" y="1153"/>
                    <a:pt x="1374" y="1153"/>
                  </a:cubicBezTo>
                  <a:cubicBezTo>
                    <a:pt x="1632" y="1153"/>
                    <a:pt x="1591" y="822"/>
                    <a:pt x="1334" y="738"/>
                  </a:cubicBezTo>
                  <a:cubicBezTo>
                    <a:pt x="1623" y="602"/>
                    <a:pt x="1563" y="289"/>
                    <a:pt x="1349" y="289"/>
                  </a:cubicBezTo>
                  <a:cubicBezTo>
                    <a:pt x="1292" y="289"/>
                    <a:pt x="1223" y="312"/>
                    <a:pt x="1147" y="367"/>
                  </a:cubicBezTo>
                  <a:cubicBezTo>
                    <a:pt x="1182" y="218"/>
                    <a:pt x="1095" y="0"/>
                    <a:pt x="932"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4" name="Google Shape;3684;p52"/>
          <p:cNvGrpSpPr/>
          <p:nvPr/>
        </p:nvGrpSpPr>
        <p:grpSpPr>
          <a:xfrm flipH="1">
            <a:off x="3172338" y="4271320"/>
            <a:ext cx="124533" cy="118206"/>
            <a:chOff x="10302863" y="240107"/>
            <a:chExt cx="124533" cy="118206"/>
          </a:xfrm>
        </p:grpSpPr>
        <p:sp>
          <p:nvSpPr>
            <p:cNvPr id="3685" name="Google Shape;3685;p52"/>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7" name="Google Shape;3687;p52"/>
          <p:cNvGrpSpPr/>
          <p:nvPr/>
        </p:nvGrpSpPr>
        <p:grpSpPr>
          <a:xfrm>
            <a:off x="4503096" y="1671120"/>
            <a:ext cx="126341" cy="155981"/>
            <a:chOff x="10456496" y="-560405"/>
            <a:chExt cx="126341" cy="155981"/>
          </a:xfrm>
        </p:grpSpPr>
        <p:sp>
          <p:nvSpPr>
            <p:cNvPr id="3688" name="Google Shape;3688;p52"/>
            <p:cNvSpPr/>
            <p:nvPr/>
          </p:nvSpPr>
          <p:spPr>
            <a:xfrm>
              <a:off x="10480535" y="-538897"/>
              <a:ext cx="80070" cy="114952"/>
            </a:xfrm>
            <a:custGeom>
              <a:avLst/>
              <a:gdLst/>
              <a:ahLst/>
              <a:cxnLst/>
              <a:rect l="l" t="t" r="r" b="b"/>
              <a:pathLst>
                <a:path w="443" h="636" extrusionOk="0">
                  <a:moveTo>
                    <a:pt x="1" y="0"/>
                  </a:moveTo>
                  <a:cubicBezTo>
                    <a:pt x="66" y="220"/>
                    <a:pt x="72" y="392"/>
                    <a:pt x="286" y="527"/>
                  </a:cubicBezTo>
                  <a:cubicBezTo>
                    <a:pt x="338" y="565"/>
                    <a:pt x="390" y="599"/>
                    <a:pt x="443" y="636"/>
                  </a:cubicBezTo>
                  <a:cubicBezTo>
                    <a:pt x="432" y="285"/>
                    <a:pt x="272" y="176"/>
                    <a:pt x="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10456496" y="-560405"/>
              <a:ext cx="126341" cy="155981"/>
            </a:xfrm>
            <a:custGeom>
              <a:avLst/>
              <a:gdLst/>
              <a:ahLst/>
              <a:cxnLst/>
              <a:rect l="l" t="t" r="r" b="b"/>
              <a:pathLst>
                <a:path w="699" h="863" extrusionOk="0">
                  <a:moveTo>
                    <a:pt x="134" y="119"/>
                  </a:moveTo>
                  <a:lnTo>
                    <a:pt x="134" y="119"/>
                  </a:lnTo>
                  <a:cubicBezTo>
                    <a:pt x="405" y="295"/>
                    <a:pt x="565" y="404"/>
                    <a:pt x="576" y="755"/>
                  </a:cubicBezTo>
                  <a:cubicBezTo>
                    <a:pt x="523" y="718"/>
                    <a:pt x="471" y="684"/>
                    <a:pt x="419" y="646"/>
                  </a:cubicBezTo>
                  <a:cubicBezTo>
                    <a:pt x="205" y="511"/>
                    <a:pt x="199" y="339"/>
                    <a:pt x="134" y="119"/>
                  </a:cubicBezTo>
                  <a:close/>
                  <a:moveTo>
                    <a:pt x="64" y="0"/>
                  </a:moveTo>
                  <a:cubicBezTo>
                    <a:pt x="44" y="0"/>
                    <a:pt x="26" y="11"/>
                    <a:pt x="17" y="38"/>
                  </a:cubicBezTo>
                  <a:cubicBezTo>
                    <a:pt x="0" y="162"/>
                    <a:pt x="66" y="284"/>
                    <a:pt x="106" y="398"/>
                  </a:cubicBezTo>
                  <a:cubicBezTo>
                    <a:pt x="186" y="602"/>
                    <a:pt x="335" y="779"/>
                    <a:pt x="540" y="860"/>
                  </a:cubicBezTo>
                  <a:cubicBezTo>
                    <a:pt x="546" y="862"/>
                    <a:pt x="553" y="863"/>
                    <a:pt x="559" y="863"/>
                  </a:cubicBezTo>
                  <a:cubicBezTo>
                    <a:pt x="569" y="863"/>
                    <a:pt x="579" y="860"/>
                    <a:pt x="587" y="854"/>
                  </a:cubicBezTo>
                  <a:cubicBezTo>
                    <a:pt x="592" y="856"/>
                    <a:pt x="596" y="857"/>
                    <a:pt x="599" y="857"/>
                  </a:cubicBezTo>
                  <a:cubicBezTo>
                    <a:pt x="628" y="857"/>
                    <a:pt x="628" y="805"/>
                    <a:pt x="637" y="782"/>
                  </a:cubicBezTo>
                  <a:cubicBezTo>
                    <a:pt x="699" y="527"/>
                    <a:pt x="616" y="246"/>
                    <a:pt x="358" y="140"/>
                  </a:cubicBezTo>
                  <a:cubicBezTo>
                    <a:pt x="280" y="101"/>
                    <a:pt x="197" y="69"/>
                    <a:pt x="121" y="25"/>
                  </a:cubicBezTo>
                  <a:cubicBezTo>
                    <a:pt x="104" y="10"/>
                    <a:pt x="83"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52"/>
          <p:cNvGrpSpPr/>
          <p:nvPr/>
        </p:nvGrpSpPr>
        <p:grpSpPr>
          <a:xfrm>
            <a:off x="2668874" y="1324102"/>
            <a:ext cx="202254" cy="166645"/>
            <a:chOff x="11669474" y="-1035760"/>
            <a:chExt cx="202254" cy="166645"/>
          </a:xfrm>
        </p:grpSpPr>
        <p:sp>
          <p:nvSpPr>
            <p:cNvPr id="3691" name="Google Shape;3691;p52"/>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3" name="Google Shape;3693;p52"/>
          <p:cNvGrpSpPr/>
          <p:nvPr/>
        </p:nvGrpSpPr>
        <p:grpSpPr>
          <a:xfrm flipH="1">
            <a:off x="330663" y="3763945"/>
            <a:ext cx="124533" cy="118206"/>
            <a:chOff x="10302863" y="240107"/>
            <a:chExt cx="124533" cy="118206"/>
          </a:xfrm>
        </p:grpSpPr>
        <p:sp>
          <p:nvSpPr>
            <p:cNvPr id="3694" name="Google Shape;3694;p52"/>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696;p52"/>
          <p:cNvGrpSpPr/>
          <p:nvPr/>
        </p:nvGrpSpPr>
        <p:grpSpPr>
          <a:xfrm flipH="1">
            <a:off x="1495938" y="1512470"/>
            <a:ext cx="124533" cy="118206"/>
            <a:chOff x="10302863" y="240107"/>
            <a:chExt cx="124533" cy="118206"/>
          </a:xfrm>
        </p:grpSpPr>
        <p:sp>
          <p:nvSpPr>
            <p:cNvPr id="3697" name="Google Shape;3697;p52"/>
            <p:cNvSpPr/>
            <p:nvPr/>
          </p:nvSpPr>
          <p:spPr>
            <a:xfrm>
              <a:off x="10317684" y="255832"/>
              <a:ext cx="91818" cy="85853"/>
            </a:xfrm>
            <a:custGeom>
              <a:avLst/>
              <a:gdLst/>
              <a:ahLst/>
              <a:cxnLst/>
              <a:rect l="l" t="t" r="r" b="b"/>
              <a:pathLst>
                <a:path w="508" h="475" extrusionOk="0">
                  <a:moveTo>
                    <a:pt x="1" y="1"/>
                  </a:moveTo>
                  <a:lnTo>
                    <a:pt x="1" y="1"/>
                  </a:lnTo>
                  <a:cubicBezTo>
                    <a:pt x="95" y="267"/>
                    <a:pt x="241" y="393"/>
                    <a:pt x="508" y="475"/>
                  </a:cubicBezTo>
                  <a:cubicBezTo>
                    <a:pt x="475" y="144"/>
                    <a:pt x="269" y="97"/>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10302863" y="240107"/>
              <a:ext cx="124533" cy="118206"/>
            </a:xfrm>
            <a:custGeom>
              <a:avLst/>
              <a:gdLst/>
              <a:ahLst/>
              <a:cxnLst/>
              <a:rect l="l" t="t" r="r" b="b"/>
              <a:pathLst>
                <a:path w="689" h="654" extrusionOk="0">
                  <a:moveTo>
                    <a:pt x="83" y="88"/>
                  </a:moveTo>
                  <a:lnTo>
                    <a:pt x="83" y="88"/>
                  </a:lnTo>
                  <a:cubicBezTo>
                    <a:pt x="351" y="184"/>
                    <a:pt x="557" y="231"/>
                    <a:pt x="590" y="562"/>
                  </a:cubicBezTo>
                  <a:cubicBezTo>
                    <a:pt x="323" y="480"/>
                    <a:pt x="177" y="354"/>
                    <a:pt x="83" y="88"/>
                  </a:cubicBezTo>
                  <a:close/>
                  <a:moveTo>
                    <a:pt x="51" y="1"/>
                  </a:moveTo>
                  <a:cubicBezTo>
                    <a:pt x="38" y="1"/>
                    <a:pt x="25" y="4"/>
                    <a:pt x="15" y="15"/>
                  </a:cubicBezTo>
                  <a:cubicBezTo>
                    <a:pt x="1" y="32"/>
                    <a:pt x="5" y="53"/>
                    <a:pt x="12" y="72"/>
                  </a:cubicBezTo>
                  <a:cubicBezTo>
                    <a:pt x="33" y="130"/>
                    <a:pt x="55" y="181"/>
                    <a:pt x="74" y="240"/>
                  </a:cubicBezTo>
                  <a:cubicBezTo>
                    <a:pt x="147" y="516"/>
                    <a:pt x="340" y="622"/>
                    <a:pt x="610" y="653"/>
                  </a:cubicBezTo>
                  <a:cubicBezTo>
                    <a:pt x="611" y="653"/>
                    <a:pt x="612" y="653"/>
                    <a:pt x="613" y="653"/>
                  </a:cubicBezTo>
                  <a:cubicBezTo>
                    <a:pt x="689" y="653"/>
                    <a:pt x="647" y="424"/>
                    <a:pt x="637" y="375"/>
                  </a:cubicBezTo>
                  <a:cubicBezTo>
                    <a:pt x="582" y="114"/>
                    <a:pt x="302" y="32"/>
                    <a:pt x="71" y="3"/>
                  </a:cubicBezTo>
                  <a:cubicBezTo>
                    <a:pt x="64" y="2"/>
                    <a:pt x="58" y="1"/>
                    <a:pt x="5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9" name="Google Shape;3699;p52"/>
          <p:cNvGrpSpPr/>
          <p:nvPr/>
        </p:nvGrpSpPr>
        <p:grpSpPr>
          <a:xfrm>
            <a:off x="5451751" y="1347685"/>
            <a:ext cx="202284" cy="178555"/>
            <a:chOff x="-730446" y="5201242"/>
            <a:chExt cx="269281" cy="237693"/>
          </a:xfrm>
        </p:grpSpPr>
        <p:sp>
          <p:nvSpPr>
            <p:cNvPr id="3700" name="Google Shape;3700;p52"/>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5"/>
        <p:cNvGrpSpPr/>
        <p:nvPr/>
      </p:nvGrpSpPr>
      <p:grpSpPr>
        <a:xfrm>
          <a:off x="0" y="0"/>
          <a:ext cx="0" cy="0"/>
          <a:chOff x="0" y="0"/>
          <a:chExt cx="0" cy="0"/>
        </a:xfrm>
      </p:grpSpPr>
      <p:sp>
        <p:nvSpPr>
          <p:cNvPr id="3706" name="Google Shape;3706;p53"/>
          <p:cNvSpPr txBox="1">
            <a:spLocks noGrp="1"/>
          </p:cNvSpPr>
          <p:nvPr>
            <p:ph type="title"/>
          </p:nvPr>
        </p:nvSpPr>
        <p:spPr>
          <a:xfrm>
            <a:off x="548161" y="128755"/>
            <a:ext cx="4316100" cy="127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Primjeri </a:t>
            </a:r>
            <a:r>
              <a:rPr lang="hr-HR" dirty="0" err="1"/>
              <a:t>Abeovih</a:t>
            </a:r>
            <a:r>
              <a:rPr lang="hr-HR" dirty="0"/>
              <a:t> terapijskih bilješki</a:t>
            </a:r>
            <a:endParaRPr dirty="0"/>
          </a:p>
        </p:txBody>
      </p:sp>
      <p:sp>
        <p:nvSpPr>
          <p:cNvPr id="3707" name="Google Shape;3707;p53"/>
          <p:cNvSpPr txBox="1">
            <a:spLocks noGrp="1"/>
          </p:cNvSpPr>
          <p:nvPr>
            <p:ph type="subTitle" idx="1"/>
          </p:nvPr>
        </p:nvSpPr>
        <p:spPr>
          <a:xfrm rot="-239">
            <a:off x="514208" y="1272846"/>
            <a:ext cx="4248324" cy="1675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None/>
            </a:pPr>
            <a:r>
              <a:rPr lang="hr-HR" sz="1100" dirty="0"/>
              <a:t>Kada pomislim </a:t>
            </a:r>
            <a:r>
              <a:rPr lang="hr-HR" sz="1100" i="1" u="sng" dirty="0"/>
              <a:t>Nikada neću sve obaviti </a:t>
            </a:r>
            <a:r>
              <a:rPr lang="hr-HR" sz="1100" dirty="0"/>
              <a:t>trebam se sjetiti </a:t>
            </a:r>
          </a:p>
          <a:p>
            <a:pPr marL="285750" indent="-285750">
              <a:buSzPts val="1100"/>
            </a:pPr>
            <a:r>
              <a:rPr lang="hr-HR" sz="1100" dirty="0"/>
              <a:t>Trebam biti fokusiran na ono što trebam sada napraviti.</a:t>
            </a:r>
          </a:p>
          <a:p>
            <a:pPr marL="285750" indent="-285750">
              <a:buSzPts val="1100"/>
            </a:pPr>
            <a:r>
              <a:rPr lang="hr-HR" sz="1100" dirty="0"/>
              <a:t>Ne moram napraviti sve savršeno.</a:t>
            </a:r>
          </a:p>
          <a:p>
            <a:pPr marL="285750" indent="-285750">
              <a:buSzPts val="1100"/>
            </a:pPr>
            <a:r>
              <a:rPr lang="hr-HR" sz="1100" dirty="0"/>
              <a:t>Mogu tražiti pomoć, to nije znak slabosti.</a:t>
            </a:r>
          </a:p>
          <a:p>
            <a:pPr marL="0" indent="0">
              <a:buSzPts val="1100"/>
              <a:buNone/>
            </a:pPr>
            <a:r>
              <a:rPr lang="hr-HR" sz="1100" dirty="0"/>
              <a:t>Zatim trebam odrediti što je najlakše od zadataka i staviti na štopericu 10 min. Nakon 10 min mogu odrediti hoću li odustati od toga ili nastaviti s istim.</a:t>
            </a:r>
            <a:endParaRPr sz="1100" dirty="0"/>
          </a:p>
        </p:txBody>
      </p:sp>
      <p:grpSp>
        <p:nvGrpSpPr>
          <p:cNvPr id="3708" name="Google Shape;3708;p53"/>
          <p:cNvGrpSpPr/>
          <p:nvPr/>
        </p:nvGrpSpPr>
        <p:grpSpPr>
          <a:xfrm flipH="1">
            <a:off x="1689972" y="4386057"/>
            <a:ext cx="625417" cy="888440"/>
            <a:chOff x="-661663" y="607570"/>
            <a:chExt cx="217658" cy="309205"/>
          </a:xfrm>
        </p:grpSpPr>
        <p:sp>
          <p:nvSpPr>
            <p:cNvPr id="3709" name="Google Shape;3709;p53"/>
            <p:cNvSpPr/>
            <p:nvPr/>
          </p:nvSpPr>
          <p:spPr>
            <a:xfrm>
              <a:off x="-518736" y="612933"/>
              <a:ext cx="11066" cy="8092"/>
            </a:xfrm>
            <a:custGeom>
              <a:avLst/>
              <a:gdLst/>
              <a:ahLst/>
              <a:cxnLst/>
              <a:rect l="l" t="t" r="r" b="b"/>
              <a:pathLst>
                <a:path w="227" h="166" extrusionOk="0">
                  <a:moveTo>
                    <a:pt x="136" y="0"/>
                  </a:moveTo>
                  <a:cubicBezTo>
                    <a:pt x="134" y="0"/>
                    <a:pt x="132" y="0"/>
                    <a:pt x="131" y="0"/>
                  </a:cubicBezTo>
                  <a:cubicBezTo>
                    <a:pt x="53" y="6"/>
                    <a:pt x="1" y="159"/>
                    <a:pt x="105" y="163"/>
                  </a:cubicBezTo>
                  <a:cubicBezTo>
                    <a:pt x="110" y="163"/>
                    <a:pt x="115" y="164"/>
                    <a:pt x="120" y="165"/>
                  </a:cubicBezTo>
                  <a:cubicBezTo>
                    <a:pt x="152" y="155"/>
                    <a:pt x="180" y="148"/>
                    <a:pt x="201" y="123"/>
                  </a:cubicBezTo>
                  <a:cubicBezTo>
                    <a:pt x="227" y="74"/>
                    <a:pt x="194" y="0"/>
                    <a:pt x="13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3"/>
            <p:cNvSpPr/>
            <p:nvPr/>
          </p:nvSpPr>
          <p:spPr>
            <a:xfrm>
              <a:off x="-547594" y="637014"/>
              <a:ext cx="10871" cy="10676"/>
            </a:xfrm>
            <a:custGeom>
              <a:avLst/>
              <a:gdLst/>
              <a:ahLst/>
              <a:cxnLst/>
              <a:rect l="l" t="t" r="r" b="b"/>
              <a:pathLst>
                <a:path w="223" h="219" extrusionOk="0">
                  <a:moveTo>
                    <a:pt x="132" y="0"/>
                  </a:moveTo>
                  <a:cubicBezTo>
                    <a:pt x="98" y="0"/>
                    <a:pt x="61" y="17"/>
                    <a:pt x="42" y="43"/>
                  </a:cubicBezTo>
                  <a:cubicBezTo>
                    <a:pt x="0" y="125"/>
                    <a:pt x="70" y="215"/>
                    <a:pt x="156" y="218"/>
                  </a:cubicBezTo>
                  <a:cubicBezTo>
                    <a:pt x="190" y="170"/>
                    <a:pt x="223" y="85"/>
                    <a:pt x="195" y="29"/>
                  </a:cubicBezTo>
                  <a:cubicBezTo>
                    <a:pt x="180" y="9"/>
                    <a:pt x="156" y="0"/>
                    <a:pt x="13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3"/>
            <p:cNvSpPr/>
            <p:nvPr/>
          </p:nvSpPr>
          <p:spPr>
            <a:xfrm>
              <a:off x="-492558" y="634723"/>
              <a:ext cx="4582" cy="7410"/>
            </a:xfrm>
            <a:custGeom>
              <a:avLst/>
              <a:gdLst/>
              <a:ahLst/>
              <a:cxnLst/>
              <a:rect l="l" t="t" r="r" b="b"/>
              <a:pathLst>
                <a:path w="94" h="152" extrusionOk="0">
                  <a:moveTo>
                    <a:pt x="40" y="1"/>
                  </a:moveTo>
                  <a:cubicBezTo>
                    <a:pt x="36" y="1"/>
                    <a:pt x="31" y="2"/>
                    <a:pt x="26" y="5"/>
                  </a:cubicBezTo>
                  <a:cubicBezTo>
                    <a:pt x="0" y="36"/>
                    <a:pt x="7" y="79"/>
                    <a:pt x="9" y="117"/>
                  </a:cubicBezTo>
                  <a:cubicBezTo>
                    <a:pt x="9" y="119"/>
                    <a:pt x="10" y="121"/>
                    <a:pt x="10" y="124"/>
                  </a:cubicBezTo>
                  <a:cubicBezTo>
                    <a:pt x="22" y="134"/>
                    <a:pt x="36" y="146"/>
                    <a:pt x="52" y="151"/>
                  </a:cubicBezTo>
                  <a:cubicBezTo>
                    <a:pt x="54" y="151"/>
                    <a:pt x="56" y="151"/>
                    <a:pt x="58" y="152"/>
                  </a:cubicBezTo>
                  <a:cubicBezTo>
                    <a:pt x="82" y="127"/>
                    <a:pt x="94" y="86"/>
                    <a:pt x="87" y="54"/>
                  </a:cubicBezTo>
                  <a:cubicBezTo>
                    <a:pt x="83" y="31"/>
                    <a:pt x="64" y="1"/>
                    <a:pt x="4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3"/>
            <p:cNvSpPr/>
            <p:nvPr/>
          </p:nvSpPr>
          <p:spPr>
            <a:xfrm>
              <a:off x="-575721" y="659389"/>
              <a:ext cx="9555" cy="7117"/>
            </a:xfrm>
            <a:custGeom>
              <a:avLst/>
              <a:gdLst/>
              <a:ahLst/>
              <a:cxnLst/>
              <a:rect l="l" t="t" r="r" b="b"/>
              <a:pathLst>
                <a:path w="196" h="146" extrusionOk="0">
                  <a:moveTo>
                    <a:pt x="111" y="1"/>
                  </a:moveTo>
                  <a:cubicBezTo>
                    <a:pt x="109" y="1"/>
                    <a:pt x="106" y="1"/>
                    <a:pt x="104" y="1"/>
                  </a:cubicBezTo>
                  <a:cubicBezTo>
                    <a:pt x="79" y="2"/>
                    <a:pt x="59" y="25"/>
                    <a:pt x="36" y="25"/>
                  </a:cubicBezTo>
                  <a:cubicBezTo>
                    <a:pt x="31" y="25"/>
                    <a:pt x="26" y="23"/>
                    <a:pt x="21" y="21"/>
                  </a:cubicBezTo>
                  <a:lnTo>
                    <a:pt x="21" y="21"/>
                  </a:lnTo>
                  <a:cubicBezTo>
                    <a:pt x="1" y="78"/>
                    <a:pt x="49" y="146"/>
                    <a:pt x="109" y="146"/>
                  </a:cubicBezTo>
                  <a:cubicBezTo>
                    <a:pt x="194" y="141"/>
                    <a:pt x="196" y="1"/>
                    <a:pt x="11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3"/>
            <p:cNvSpPr/>
            <p:nvPr/>
          </p:nvSpPr>
          <p:spPr>
            <a:xfrm>
              <a:off x="-500943" y="707113"/>
              <a:ext cx="6776" cy="5947"/>
            </a:xfrm>
            <a:custGeom>
              <a:avLst/>
              <a:gdLst/>
              <a:ahLst/>
              <a:cxnLst/>
              <a:rect l="l" t="t" r="r" b="b"/>
              <a:pathLst>
                <a:path w="139" h="122" extrusionOk="0">
                  <a:moveTo>
                    <a:pt x="36" y="1"/>
                  </a:moveTo>
                  <a:lnTo>
                    <a:pt x="36" y="1"/>
                  </a:lnTo>
                  <a:cubicBezTo>
                    <a:pt x="0" y="36"/>
                    <a:pt x="0" y="115"/>
                    <a:pt x="61" y="122"/>
                  </a:cubicBezTo>
                  <a:cubicBezTo>
                    <a:pt x="62" y="122"/>
                    <a:pt x="63" y="122"/>
                    <a:pt x="63" y="122"/>
                  </a:cubicBezTo>
                  <a:cubicBezTo>
                    <a:pt x="113" y="122"/>
                    <a:pt x="138" y="55"/>
                    <a:pt x="110" y="17"/>
                  </a:cubicBezTo>
                  <a:cubicBezTo>
                    <a:pt x="101" y="5"/>
                    <a:pt x="89" y="3"/>
                    <a:pt x="75" y="3"/>
                  </a:cubicBezTo>
                  <a:cubicBezTo>
                    <a:pt x="69" y="3"/>
                    <a:pt x="62" y="4"/>
                    <a:pt x="56" y="4"/>
                  </a:cubicBezTo>
                  <a:cubicBezTo>
                    <a:pt x="49" y="4"/>
                    <a:pt x="42" y="3"/>
                    <a:pt x="3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3"/>
            <p:cNvSpPr/>
            <p:nvPr/>
          </p:nvSpPr>
          <p:spPr>
            <a:xfrm>
              <a:off x="-641189" y="700142"/>
              <a:ext cx="186995" cy="208103"/>
            </a:xfrm>
            <a:custGeom>
              <a:avLst/>
              <a:gdLst/>
              <a:ahLst/>
              <a:cxnLst/>
              <a:rect l="l" t="t" r="r" b="b"/>
              <a:pathLst>
                <a:path w="3836" h="4269" extrusionOk="0">
                  <a:moveTo>
                    <a:pt x="183" y="0"/>
                  </a:moveTo>
                  <a:cubicBezTo>
                    <a:pt x="128" y="0"/>
                    <a:pt x="73" y="3"/>
                    <a:pt x="20" y="19"/>
                  </a:cubicBezTo>
                  <a:cubicBezTo>
                    <a:pt x="13" y="22"/>
                    <a:pt x="2" y="27"/>
                    <a:pt x="0" y="37"/>
                  </a:cubicBezTo>
                  <a:cubicBezTo>
                    <a:pt x="5" y="82"/>
                    <a:pt x="13" y="127"/>
                    <a:pt x="21" y="172"/>
                  </a:cubicBezTo>
                  <a:cubicBezTo>
                    <a:pt x="103" y="585"/>
                    <a:pt x="335" y="963"/>
                    <a:pt x="642" y="1247"/>
                  </a:cubicBezTo>
                  <a:cubicBezTo>
                    <a:pt x="727" y="1323"/>
                    <a:pt x="833" y="1371"/>
                    <a:pt x="924" y="1436"/>
                  </a:cubicBezTo>
                  <a:cubicBezTo>
                    <a:pt x="961" y="1470"/>
                    <a:pt x="951" y="1537"/>
                    <a:pt x="905" y="1556"/>
                  </a:cubicBezTo>
                  <a:cubicBezTo>
                    <a:pt x="872" y="1570"/>
                    <a:pt x="823" y="1566"/>
                    <a:pt x="792" y="1569"/>
                  </a:cubicBezTo>
                  <a:cubicBezTo>
                    <a:pt x="701" y="1579"/>
                    <a:pt x="616" y="1579"/>
                    <a:pt x="531" y="1609"/>
                  </a:cubicBezTo>
                  <a:cubicBezTo>
                    <a:pt x="337" y="1689"/>
                    <a:pt x="222" y="1863"/>
                    <a:pt x="378" y="2046"/>
                  </a:cubicBezTo>
                  <a:cubicBezTo>
                    <a:pt x="611" y="2360"/>
                    <a:pt x="997" y="2495"/>
                    <a:pt x="1341" y="2648"/>
                  </a:cubicBezTo>
                  <a:cubicBezTo>
                    <a:pt x="1412" y="2665"/>
                    <a:pt x="1455" y="2741"/>
                    <a:pt x="1386" y="2791"/>
                  </a:cubicBezTo>
                  <a:cubicBezTo>
                    <a:pt x="1295" y="2836"/>
                    <a:pt x="1150" y="2912"/>
                    <a:pt x="1221" y="3033"/>
                  </a:cubicBezTo>
                  <a:cubicBezTo>
                    <a:pt x="1340" y="3221"/>
                    <a:pt x="1554" y="3276"/>
                    <a:pt x="1743" y="3362"/>
                  </a:cubicBezTo>
                  <a:cubicBezTo>
                    <a:pt x="1807" y="3397"/>
                    <a:pt x="1798" y="3482"/>
                    <a:pt x="1748" y="3524"/>
                  </a:cubicBezTo>
                  <a:cubicBezTo>
                    <a:pt x="1709" y="3569"/>
                    <a:pt x="1681" y="3628"/>
                    <a:pt x="1707" y="3687"/>
                  </a:cubicBezTo>
                  <a:cubicBezTo>
                    <a:pt x="1753" y="3808"/>
                    <a:pt x="1897" y="3914"/>
                    <a:pt x="2083" y="4002"/>
                  </a:cubicBezTo>
                  <a:cubicBezTo>
                    <a:pt x="2445" y="4170"/>
                    <a:pt x="2970" y="4268"/>
                    <a:pt x="3260" y="4268"/>
                  </a:cubicBezTo>
                  <a:cubicBezTo>
                    <a:pt x="3293" y="4268"/>
                    <a:pt x="3323" y="4267"/>
                    <a:pt x="3350" y="4264"/>
                  </a:cubicBezTo>
                  <a:cubicBezTo>
                    <a:pt x="3359" y="4263"/>
                    <a:pt x="3368" y="4263"/>
                    <a:pt x="3377" y="4261"/>
                  </a:cubicBezTo>
                  <a:cubicBezTo>
                    <a:pt x="3329" y="4175"/>
                    <a:pt x="3280" y="4089"/>
                    <a:pt x="3232" y="4002"/>
                  </a:cubicBezTo>
                  <a:cubicBezTo>
                    <a:pt x="3222" y="3983"/>
                    <a:pt x="3211" y="3964"/>
                    <a:pt x="3201" y="3944"/>
                  </a:cubicBezTo>
                  <a:cubicBezTo>
                    <a:pt x="3048" y="3672"/>
                    <a:pt x="2895" y="3401"/>
                    <a:pt x="2736" y="3133"/>
                  </a:cubicBezTo>
                  <a:cubicBezTo>
                    <a:pt x="2454" y="3088"/>
                    <a:pt x="2172" y="3010"/>
                    <a:pt x="1888" y="2979"/>
                  </a:cubicBezTo>
                  <a:cubicBezTo>
                    <a:pt x="1809" y="2969"/>
                    <a:pt x="1729" y="2964"/>
                    <a:pt x="1650" y="2964"/>
                  </a:cubicBezTo>
                  <a:cubicBezTo>
                    <a:pt x="1602" y="2964"/>
                    <a:pt x="1554" y="2966"/>
                    <a:pt x="1505" y="2970"/>
                  </a:cubicBezTo>
                  <a:cubicBezTo>
                    <a:pt x="1504" y="2971"/>
                    <a:pt x="1502" y="2971"/>
                    <a:pt x="1500" y="2971"/>
                  </a:cubicBezTo>
                  <a:cubicBezTo>
                    <a:pt x="1494" y="2971"/>
                    <a:pt x="1488" y="2967"/>
                    <a:pt x="1487" y="2961"/>
                  </a:cubicBezTo>
                  <a:cubicBezTo>
                    <a:pt x="1486" y="2953"/>
                    <a:pt x="1492" y="2947"/>
                    <a:pt x="1500" y="2946"/>
                  </a:cubicBezTo>
                  <a:cubicBezTo>
                    <a:pt x="1517" y="2945"/>
                    <a:pt x="1534" y="2940"/>
                    <a:pt x="1550" y="2937"/>
                  </a:cubicBezTo>
                  <a:cubicBezTo>
                    <a:pt x="1667" y="2919"/>
                    <a:pt x="1786" y="2911"/>
                    <a:pt x="1904" y="2911"/>
                  </a:cubicBezTo>
                  <a:cubicBezTo>
                    <a:pt x="1909" y="2911"/>
                    <a:pt x="1914" y="2911"/>
                    <a:pt x="1919" y="2911"/>
                  </a:cubicBezTo>
                  <a:cubicBezTo>
                    <a:pt x="2095" y="2911"/>
                    <a:pt x="2270" y="2930"/>
                    <a:pt x="2443" y="2959"/>
                  </a:cubicBezTo>
                  <a:cubicBezTo>
                    <a:pt x="2516" y="2970"/>
                    <a:pt x="2588" y="2985"/>
                    <a:pt x="2660" y="3004"/>
                  </a:cubicBezTo>
                  <a:cubicBezTo>
                    <a:pt x="2455" y="2665"/>
                    <a:pt x="2241" y="2332"/>
                    <a:pt x="2009" y="2012"/>
                  </a:cubicBezTo>
                  <a:cubicBezTo>
                    <a:pt x="1762" y="1975"/>
                    <a:pt x="1517" y="1910"/>
                    <a:pt x="1268" y="1882"/>
                  </a:cubicBezTo>
                  <a:cubicBezTo>
                    <a:pt x="1160" y="1872"/>
                    <a:pt x="1052" y="1862"/>
                    <a:pt x="943" y="1857"/>
                  </a:cubicBezTo>
                  <a:cubicBezTo>
                    <a:pt x="872" y="1852"/>
                    <a:pt x="800" y="1850"/>
                    <a:pt x="727" y="1850"/>
                  </a:cubicBezTo>
                  <a:cubicBezTo>
                    <a:pt x="713" y="1850"/>
                    <a:pt x="698" y="1850"/>
                    <a:pt x="684" y="1851"/>
                  </a:cubicBezTo>
                  <a:cubicBezTo>
                    <a:pt x="682" y="1851"/>
                    <a:pt x="680" y="1851"/>
                    <a:pt x="679" y="1851"/>
                  </a:cubicBezTo>
                  <a:cubicBezTo>
                    <a:pt x="663" y="1851"/>
                    <a:pt x="657" y="1825"/>
                    <a:pt x="679" y="1822"/>
                  </a:cubicBezTo>
                  <a:cubicBezTo>
                    <a:pt x="769" y="1821"/>
                    <a:pt x="859" y="1818"/>
                    <a:pt x="951" y="1815"/>
                  </a:cubicBezTo>
                  <a:cubicBezTo>
                    <a:pt x="1014" y="1813"/>
                    <a:pt x="1077" y="1812"/>
                    <a:pt x="1141" y="1812"/>
                  </a:cubicBezTo>
                  <a:cubicBezTo>
                    <a:pt x="1231" y="1812"/>
                    <a:pt x="1322" y="1814"/>
                    <a:pt x="1412" y="1821"/>
                  </a:cubicBezTo>
                  <a:cubicBezTo>
                    <a:pt x="1580" y="1834"/>
                    <a:pt x="1750" y="1852"/>
                    <a:pt x="1916" y="1886"/>
                  </a:cubicBezTo>
                  <a:cubicBezTo>
                    <a:pt x="1907" y="1873"/>
                    <a:pt x="1896" y="1860"/>
                    <a:pt x="1887" y="1846"/>
                  </a:cubicBezTo>
                  <a:cubicBezTo>
                    <a:pt x="1434" y="1280"/>
                    <a:pt x="903" y="792"/>
                    <a:pt x="355" y="320"/>
                  </a:cubicBezTo>
                  <a:cubicBezTo>
                    <a:pt x="288" y="264"/>
                    <a:pt x="225" y="200"/>
                    <a:pt x="156" y="149"/>
                  </a:cubicBezTo>
                  <a:cubicBezTo>
                    <a:pt x="147" y="144"/>
                    <a:pt x="145" y="132"/>
                    <a:pt x="150" y="125"/>
                  </a:cubicBezTo>
                  <a:cubicBezTo>
                    <a:pt x="155" y="120"/>
                    <a:pt x="159" y="118"/>
                    <a:pt x="163" y="118"/>
                  </a:cubicBezTo>
                  <a:cubicBezTo>
                    <a:pt x="172" y="118"/>
                    <a:pt x="179" y="127"/>
                    <a:pt x="187" y="132"/>
                  </a:cubicBezTo>
                  <a:cubicBezTo>
                    <a:pt x="534" y="355"/>
                    <a:pt x="843" y="632"/>
                    <a:pt x="1155" y="900"/>
                  </a:cubicBezTo>
                  <a:cubicBezTo>
                    <a:pt x="1487" y="1197"/>
                    <a:pt x="1792" y="1525"/>
                    <a:pt x="2069" y="1874"/>
                  </a:cubicBezTo>
                  <a:cubicBezTo>
                    <a:pt x="2003" y="1508"/>
                    <a:pt x="2047" y="1126"/>
                    <a:pt x="2000" y="757"/>
                  </a:cubicBezTo>
                  <a:cubicBezTo>
                    <a:pt x="1993" y="739"/>
                    <a:pt x="2006" y="729"/>
                    <a:pt x="2019" y="729"/>
                  </a:cubicBezTo>
                  <a:cubicBezTo>
                    <a:pt x="2031" y="729"/>
                    <a:pt x="2043" y="738"/>
                    <a:pt x="2038" y="756"/>
                  </a:cubicBezTo>
                  <a:cubicBezTo>
                    <a:pt x="2071" y="1084"/>
                    <a:pt x="2120" y="1409"/>
                    <a:pt x="2165" y="1735"/>
                  </a:cubicBezTo>
                  <a:cubicBezTo>
                    <a:pt x="2165" y="1790"/>
                    <a:pt x="2213" y="1957"/>
                    <a:pt x="2183" y="2019"/>
                  </a:cubicBezTo>
                  <a:cubicBezTo>
                    <a:pt x="2358" y="2250"/>
                    <a:pt x="2522" y="2489"/>
                    <a:pt x="2675" y="2736"/>
                  </a:cubicBezTo>
                  <a:cubicBezTo>
                    <a:pt x="2917" y="3123"/>
                    <a:pt x="3167" y="3512"/>
                    <a:pt x="3357" y="3927"/>
                  </a:cubicBezTo>
                  <a:cubicBezTo>
                    <a:pt x="3369" y="3952"/>
                    <a:pt x="3379" y="3977"/>
                    <a:pt x="3391" y="4002"/>
                  </a:cubicBezTo>
                  <a:cubicBezTo>
                    <a:pt x="3430" y="4089"/>
                    <a:pt x="3464" y="4177"/>
                    <a:pt x="3497" y="4267"/>
                  </a:cubicBezTo>
                  <a:cubicBezTo>
                    <a:pt x="3546" y="4180"/>
                    <a:pt x="3593" y="4092"/>
                    <a:pt x="3635" y="4002"/>
                  </a:cubicBezTo>
                  <a:cubicBezTo>
                    <a:pt x="3699" y="3869"/>
                    <a:pt x="3753" y="3732"/>
                    <a:pt x="3788" y="3590"/>
                  </a:cubicBezTo>
                  <a:cubicBezTo>
                    <a:pt x="3812" y="3492"/>
                    <a:pt x="3828" y="3392"/>
                    <a:pt x="3832" y="3290"/>
                  </a:cubicBezTo>
                  <a:cubicBezTo>
                    <a:pt x="3836" y="3195"/>
                    <a:pt x="3835" y="2861"/>
                    <a:pt x="3698" y="2861"/>
                  </a:cubicBezTo>
                  <a:cubicBezTo>
                    <a:pt x="3692" y="2861"/>
                    <a:pt x="3685" y="2862"/>
                    <a:pt x="3678" y="2863"/>
                  </a:cubicBezTo>
                  <a:cubicBezTo>
                    <a:pt x="3617" y="2876"/>
                    <a:pt x="3555" y="2947"/>
                    <a:pt x="3492" y="2947"/>
                  </a:cubicBezTo>
                  <a:cubicBezTo>
                    <a:pt x="3474" y="2947"/>
                    <a:pt x="3455" y="2941"/>
                    <a:pt x="3437" y="2925"/>
                  </a:cubicBezTo>
                  <a:cubicBezTo>
                    <a:pt x="3405" y="2896"/>
                    <a:pt x="3404" y="2849"/>
                    <a:pt x="3402" y="2808"/>
                  </a:cubicBezTo>
                  <a:cubicBezTo>
                    <a:pt x="3397" y="2734"/>
                    <a:pt x="3395" y="2657"/>
                    <a:pt x="3393" y="2583"/>
                  </a:cubicBezTo>
                  <a:cubicBezTo>
                    <a:pt x="3381" y="2360"/>
                    <a:pt x="3354" y="2139"/>
                    <a:pt x="3310" y="1922"/>
                  </a:cubicBezTo>
                  <a:cubicBezTo>
                    <a:pt x="3262" y="1705"/>
                    <a:pt x="3127" y="1321"/>
                    <a:pt x="2931" y="1321"/>
                  </a:cubicBezTo>
                  <a:cubicBezTo>
                    <a:pt x="2863" y="1321"/>
                    <a:pt x="2787" y="1367"/>
                    <a:pt x="2705" y="1483"/>
                  </a:cubicBezTo>
                  <a:cubicBezTo>
                    <a:pt x="2682" y="1515"/>
                    <a:pt x="2648" y="1547"/>
                    <a:pt x="2609" y="1547"/>
                  </a:cubicBezTo>
                  <a:cubicBezTo>
                    <a:pt x="2598" y="1547"/>
                    <a:pt x="2587" y="1544"/>
                    <a:pt x="2576" y="1539"/>
                  </a:cubicBezTo>
                  <a:cubicBezTo>
                    <a:pt x="2536" y="1518"/>
                    <a:pt x="2521" y="1472"/>
                    <a:pt x="2504" y="1435"/>
                  </a:cubicBezTo>
                  <a:cubicBezTo>
                    <a:pt x="2473" y="1362"/>
                    <a:pt x="2447" y="1288"/>
                    <a:pt x="2424" y="1224"/>
                  </a:cubicBezTo>
                  <a:cubicBezTo>
                    <a:pt x="2358" y="1045"/>
                    <a:pt x="2286" y="860"/>
                    <a:pt x="2200" y="693"/>
                  </a:cubicBezTo>
                  <a:cubicBezTo>
                    <a:pt x="2110" y="502"/>
                    <a:pt x="1996" y="390"/>
                    <a:pt x="1909" y="390"/>
                  </a:cubicBezTo>
                  <a:cubicBezTo>
                    <a:pt x="1822" y="390"/>
                    <a:pt x="1762" y="500"/>
                    <a:pt x="1775" y="752"/>
                  </a:cubicBezTo>
                  <a:cubicBezTo>
                    <a:pt x="1778" y="780"/>
                    <a:pt x="1784" y="809"/>
                    <a:pt x="1784" y="838"/>
                  </a:cubicBezTo>
                  <a:cubicBezTo>
                    <a:pt x="1785" y="877"/>
                    <a:pt x="1752" y="907"/>
                    <a:pt x="1716" y="907"/>
                  </a:cubicBezTo>
                  <a:cubicBezTo>
                    <a:pt x="1707" y="907"/>
                    <a:pt x="1698" y="905"/>
                    <a:pt x="1689" y="901"/>
                  </a:cubicBezTo>
                  <a:cubicBezTo>
                    <a:pt x="1633" y="867"/>
                    <a:pt x="1594" y="813"/>
                    <a:pt x="1547" y="767"/>
                  </a:cubicBezTo>
                  <a:cubicBezTo>
                    <a:pt x="1377" y="584"/>
                    <a:pt x="1209" y="395"/>
                    <a:pt x="1001" y="253"/>
                  </a:cubicBezTo>
                  <a:cubicBezTo>
                    <a:pt x="770" y="102"/>
                    <a:pt x="504" y="17"/>
                    <a:pt x="230" y="1"/>
                  </a:cubicBezTo>
                  <a:cubicBezTo>
                    <a:pt x="214" y="1"/>
                    <a:pt x="199" y="0"/>
                    <a:pt x="18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3"/>
            <p:cNvSpPr/>
            <p:nvPr/>
          </p:nvSpPr>
          <p:spPr>
            <a:xfrm>
              <a:off x="-602143" y="663581"/>
              <a:ext cx="8336" cy="5606"/>
            </a:xfrm>
            <a:custGeom>
              <a:avLst/>
              <a:gdLst/>
              <a:ahLst/>
              <a:cxnLst/>
              <a:rect l="l" t="t" r="r" b="b"/>
              <a:pathLst>
                <a:path w="171" h="115" extrusionOk="0">
                  <a:moveTo>
                    <a:pt x="96" y="1"/>
                  </a:moveTo>
                  <a:cubicBezTo>
                    <a:pt x="74" y="1"/>
                    <a:pt x="55" y="14"/>
                    <a:pt x="33" y="20"/>
                  </a:cubicBezTo>
                  <a:cubicBezTo>
                    <a:pt x="1" y="55"/>
                    <a:pt x="20" y="114"/>
                    <a:pt x="67" y="114"/>
                  </a:cubicBezTo>
                  <a:cubicBezTo>
                    <a:pt x="70" y="114"/>
                    <a:pt x="74" y="114"/>
                    <a:pt x="77" y="113"/>
                  </a:cubicBezTo>
                  <a:cubicBezTo>
                    <a:pt x="79" y="113"/>
                    <a:pt x="80" y="114"/>
                    <a:pt x="82" y="114"/>
                  </a:cubicBezTo>
                  <a:cubicBezTo>
                    <a:pt x="135" y="114"/>
                    <a:pt x="170" y="40"/>
                    <a:pt x="122" y="7"/>
                  </a:cubicBezTo>
                  <a:cubicBezTo>
                    <a:pt x="113" y="3"/>
                    <a:pt x="104" y="1"/>
                    <a:pt x="9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3"/>
            <p:cNvSpPr/>
            <p:nvPr/>
          </p:nvSpPr>
          <p:spPr>
            <a:xfrm>
              <a:off x="-652645" y="815186"/>
              <a:ext cx="95886" cy="92084"/>
            </a:xfrm>
            <a:custGeom>
              <a:avLst/>
              <a:gdLst/>
              <a:ahLst/>
              <a:cxnLst/>
              <a:rect l="l" t="t" r="r" b="b"/>
              <a:pathLst>
                <a:path w="1967" h="1889" extrusionOk="0">
                  <a:moveTo>
                    <a:pt x="115" y="1"/>
                  </a:moveTo>
                  <a:cubicBezTo>
                    <a:pt x="111" y="1"/>
                    <a:pt x="107" y="1"/>
                    <a:pt x="104" y="1"/>
                  </a:cubicBezTo>
                  <a:cubicBezTo>
                    <a:pt x="586" y="233"/>
                    <a:pt x="380" y="634"/>
                    <a:pt x="817" y="774"/>
                  </a:cubicBezTo>
                  <a:cubicBezTo>
                    <a:pt x="953" y="815"/>
                    <a:pt x="1094" y="838"/>
                    <a:pt x="1219" y="910"/>
                  </a:cubicBezTo>
                  <a:cubicBezTo>
                    <a:pt x="1476" y="1041"/>
                    <a:pt x="1529" y="1357"/>
                    <a:pt x="1485" y="1619"/>
                  </a:cubicBezTo>
                  <a:cubicBezTo>
                    <a:pt x="1484" y="1626"/>
                    <a:pt x="1484" y="1633"/>
                    <a:pt x="1483" y="1642"/>
                  </a:cubicBezTo>
                  <a:cubicBezTo>
                    <a:pt x="1481" y="1682"/>
                    <a:pt x="1471" y="1727"/>
                    <a:pt x="1429" y="1727"/>
                  </a:cubicBezTo>
                  <a:cubicBezTo>
                    <a:pt x="1425" y="1727"/>
                    <a:pt x="1421" y="1727"/>
                    <a:pt x="1416" y="1726"/>
                  </a:cubicBezTo>
                  <a:cubicBezTo>
                    <a:pt x="1390" y="1718"/>
                    <a:pt x="1375" y="1692"/>
                    <a:pt x="1362" y="1671"/>
                  </a:cubicBezTo>
                  <a:cubicBezTo>
                    <a:pt x="1357" y="1662"/>
                    <a:pt x="1351" y="1652"/>
                    <a:pt x="1345" y="1642"/>
                  </a:cubicBezTo>
                  <a:cubicBezTo>
                    <a:pt x="1325" y="1608"/>
                    <a:pt x="1307" y="1574"/>
                    <a:pt x="1284" y="1543"/>
                  </a:cubicBezTo>
                  <a:cubicBezTo>
                    <a:pt x="1174" y="1391"/>
                    <a:pt x="1049" y="1383"/>
                    <a:pt x="911" y="1383"/>
                  </a:cubicBezTo>
                  <a:cubicBezTo>
                    <a:pt x="895" y="1383"/>
                    <a:pt x="879" y="1383"/>
                    <a:pt x="863" y="1383"/>
                  </a:cubicBezTo>
                  <a:cubicBezTo>
                    <a:pt x="705" y="1383"/>
                    <a:pt x="530" y="1374"/>
                    <a:pt x="343" y="1158"/>
                  </a:cubicBezTo>
                  <a:cubicBezTo>
                    <a:pt x="252" y="1043"/>
                    <a:pt x="153" y="925"/>
                    <a:pt x="1" y="893"/>
                  </a:cubicBezTo>
                  <a:lnTo>
                    <a:pt x="1" y="893"/>
                  </a:lnTo>
                  <a:cubicBezTo>
                    <a:pt x="103" y="996"/>
                    <a:pt x="122" y="1141"/>
                    <a:pt x="172" y="1269"/>
                  </a:cubicBezTo>
                  <a:cubicBezTo>
                    <a:pt x="331" y="1554"/>
                    <a:pt x="712" y="1384"/>
                    <a:pt x="953" y="1525"/>
                  </a:cubicBezTo>
                  <a:cubicBezTo>
                    <a:pt x="1007" y="1558"/>
                    <a:pt x="1048" y="1599"/>
                    <a:pt x="1085" y="1643"/>
                  </a:cubicBezTo>
                  <a:cubicBezTo>
                    <a:pt x="1184" y="1759"/>
                    <a:pt x="1248" y="1889"/>
                    <a:pt x="1455" y="1889"/>
                  </a:cubicBezTo>
                  <a:cubicBezTo>
                    <a:pt x="1457" y="1889"/>
                    <a:pt x="1459" y="1889"/>
                    <a:pt x="1462" y="1888"/>
                  </a:cubicBezTo>
                  <a:cubicBezTo>
                    <a:pt x="1470" y="1889"/>
                    <a:pt x="1477" y="1889"/>
                    <a:pt x="1485" y="1889"/>
                  </a:cubicBezTo>
                  <a:cubicBezTo>
                    <a:pt x="1638" y="1889"/>
                    <a:pt x="1801" y="1839"/>
                    <a:pt x="1900" y="1716"/>
                  </a:cubicBezTo>
                  <a:cubicBezTo>
                    <a:pt x="1918" y="1693"/>
                    <a:pt x="1929" y="1667"/>
                    <a:pt x="1942" y="1642"/>
                  </a:cubicBezTo>
                  <a:cubicBezTo>
                    <a:pt x="1950" y="1628"/>
                    <a:pt x="1958" y="1614"/>
                    <a:pt x="1966" y="1602"/>
                  </a:cubicBezTo>
                  <a:cubicBezTo>
                    <a:pt x="1821" y="1463"/>
                    <a:pt x="1736" y="1249"/>
                    <a:pt x="1876" y="1079"/>
                  </a:cubicBezTo>
                  <a:cubicBezTo>
                    <a:pt x="1684" y="982"/>
                    <a:pt x="1449" y="912"/>
                    <a:pt x="1332" y="718"/>
                  </a:cubicBezTo>
                  <a:cubicBezTo>
                    <a:pt x="1329" y="713"/>
                    <a:pt x="1326" y="708"/>
                    <a:pt x="1323" y="703"/>
                  </a:cubicBezTo>
                  <a:cubicBezTo>
                    <a:pt x="1276" y="686"/>
                    <a:pt x="1224" y="689"/>
                    <a:pt x="1173" y="683"/>
                  </a:cubicBezTo>
                  <a:cubicBezTo>
                    <a:pt x="1077" y="670"/>
                    <a:pt x="984" y="644"/>
                    <a:pt x="905" y="588"/>
                  </a:cubicBezTo>
                  <a:cubicBezTo>
                    <a:pt x="779" y="507"/>
                    <a:pt x="708" y="375"/>
                    <a:pt x="628" y="253"/>
                  </a:cubicBezTo>
                  <a:cubicBezTo>
                    <a:pt x="516" y="86"/>
                    <a:pt x="311" y="1"/>
                    <a:pt x="1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3"/>
            <p:cNvSpPr/>
            <p:nvPr/>
          </p:nvSpPr>
          <p:spPr>
            <a:xfrm>
              <a:off x="-661663" y="607570"/>
              <a:ext cx="217658" cy="309205"/>
            </a:xfrm>
            <a:custGeom>
              <a:avLst/>
              <a:gdLst/>
              <a:ahLst/>
              <a:cxnLst/>
              <a:rect l="l" t="t" r="r" b="b"/>
              <a:pathLst>
                <a:path w="4465" h="6343" extrusionOk="0">
                  <a:moveTo>
                    <a:pt x="3068" y="110"/>
                  </a:moveTo>
                  <a:cubicBezTo>
                    <a:pt x="3126" y="110"/>
                    <a:pt x="3159" y="184"/>
                    <a:pt x="3133" y="233"/>
                  </a:cubicBezTo>
                  <a:cubicBezTo>
                    <a:pt x="3112" y="258"/>
                    <a:pt x="3084" y="265"/>
                    <a:pt x="3052" y="275"/>
                  </a:cubicBezTo>
                  <a:cubicBezTo>
                    <a:pt x="3047" y="274"/>
                    <a:pt x="3042" y="274"/>
                    <a:pt x="3037" y="273"/>
                  </a:cubicBezTo>
                  <a:cubicBezTo>
                    <a:pt x="2933" y="269"/>
                    <a:pt x="2985" y="116"/>
                    <a:pt x="3063" y="110"/>
                  </a:cubicBezTo>
                  <a:cubicBezTo>
                    <a:pt x="3064" y="110"/>
                    <a:pt x="3066" y="110"/>
                    <a:pt x="3068" y="110"/>
                  </a:cubicBezTo>
                  <a:close/>
                  <a:moveTo>
                    <a:pt x="3509" y="558"/>
                  </a:moveTo>
                  <a:cubicBezTo>
                    <a:pt x="3533" y="558"/>
                    <a:pt x="3552" y="588"/>
                    <a:pt x="3556" y="611"/>
                  </a:cubicBezTo>
                  <a:cubicBezTo>
                    <a:pt x="3563" y="643"/>
                    <a:pt x="3551" y="684"/>
                    <a:pt x="3527" y="709"/>
                  </a:cubicBezTo>
                  <a:cubicBezTo>
                    <a:pt x="3525" y="708"/>
                    <a:pt x="3523" y="708"/>
                    <a:pt x="3521" y="708"/>
                  </a:cubicBezTo>
                  <a:cubicBezTo>
                    <a:pt x="3505" y="703"/>
                    <a:pt x="3491" y="691"/>
                    <a:pt x="3479" y="681"/>
                  </a:cubicBezTo>
                  <a:cubicBezTo>
                    <a:pt x="3479" y="678"/>
                    <a:pt x="3479" y="676"/>
                    <a:pt x="3478" y="674"/>
                  </a:cubicBezTo>
                  <a:cubicBezTo>
                    <a:pt x="3476" y="636"/>
                    <a:pt x="3469" y="593"/>
                    <a:pt x="3495" y="562"/>
                  </a:cubicBezTo>
                  <a:cubicBezTo>
                    <a:pt x="3500" y="559"/>
                    <a:pt x="3505" y="558"/>
                    <a:pt x="3509" y="558"/>
                  </a:cubicBezTo>
                  <a:close/>
                  <a:moveTo>
                    <a:pt x="2472" y="604"/>
                  </a:moveTo>
                  <a:cubicBezTo>
                    <a:pt x="2496" y="604"/>
                    <a:pt x="2520" y="613"/>
                    <a:pt x="2535" y="633"/>
                  </a:cubicBezTo>
                  <a:cubicBezTo>
                    <a:pt x="2563" y="689"/>
                    <a:pt x="2530" y="774"/>
                    <a:pt x="2496" y="822"/>
                  </a:cubicBezTo>
                  <a:cubicBezTo>
                    <a:pt x="2410" y="819"/>
                    <a:pt x="2340" y="729"/>
                    <a:pt x="2382" y="647"/>
                  </a:cubicBezTo>
                  <a:cubicBezTo>
                    <a:pt x="2401" y="621"/>
                    <a:pt x="2438" y="604"/>
                    <a:pt x="2472" y="604"/>
                  </a:cubicBezTo>
                  <a:close/>
                  <a:moveTo>
                    <a:pt x="1874" y="1064"/>
                  </a:moveTo>
                  <a:cubicBezTo>
                    <a:pt x="1959" y="1064"/>
                    <a:pt x="1957" y="1204"/>
                    <a:pt x="1872" y="1209"/>
                  </a:cubicBezTo>
                  <a:cubicBezTo>
                    <a:pt x="1813" y="1209"/>
                    <a:pt x="1764" y="1139"/>
                    <a:pt x="1784" y="1084"/>
                  </a:cubicBezTo>
                  <a:lnTo>
                    <a:pt x="1784" y="1084"/>
                  </a:lnTo>
                  <a:cubicBezTo>
                    <a:pt x="1789" y="1086"/>
                    <a:pt x="1794" y="1088"/>
                    <a:pt x="1799" y="1088"/>
                  </a:cubicBezTo>
                  <a:cubicBezTo>
                    <a:pt x="1822" y="1088"/>
                    <a:pt x="1842" y="1065"/>
                    <a:pt x="1867" y="1064"/>
                  </a:cubicBezTo>
                  <a:cubicBezTo>
                    <a:pt x="1869" y="1064"/>
                    <a:pt x="1872" y="1064"/>
                    <a:pt x="1874" y="1064"/>
                  </a:cubicBezTo>
                  <a:close/>
                  <a:moveTo>
                    <a:pt x="1317" y="1150"/>
                  </a:moveTo>
                  <a:cubicBezTo>
                    <a:pt x="1325" y="1150"/>
                    <a:pt x="1334" y="1152"/>
                    <a:pt x="1343" y="1156"/>
                  </a:cubicBezTo>
                  <a:cubicBezTo>
                    <a:pt x="1391" y="1189"/>
                    <a:pt x="1356" y="1263"/>
                    <a:pt x="1303" y="1263"/>
                  </a:cubicBezTo>
                  <a:cubicBezTo>
                    <a:pt x="1301" y="1263"/>
                    <a:pt x="1300" y="1262"/>
                    <a:pt x="1298" y="1262"/>
                  </a:cubicBezTo>
                  <a:cubicBezTo>
                    <a:pt x="1295" y="1263"/>
                    <a:pt x="1291" y="1263"/>
                    <a:pt x="1288" y="1263"/>
                  </a:cubicBezTo>
                  <a:cubicBezTo>
                    <a:pt x="1241" y="1263"/>
                    <a:pt x="1222" y="1204"/>
                    <a:pt x="1254" y="1169"/>
                  </a:cubicBezTo>
                  <a:cubicBezTo>
                    <a:pt x="1276" y="1163"/>
                    <a:pt x="1295" y="1150"/>
                    <a:pt x="1317" y="1150"/>
                  </a:cubicBezTo>
                  <a:close/>
                  <a:moveTo>
                    <a:pt x="3333" y="2043"/>
                  </a:moveTo>
                  <a:lnTo>
                    <a:pt x="3333" y="2043"/>
                  </a:lnTo>
                  <a:cubicBezTo>
                    <a:pt x="3339" y="2045"/>
                    <a:pt x="3345" y="2045"/>
                    <a:pt x="3352" y="2045"/>
                  </a:cubicBezTo>
                  <a:cubicBezTo>
                    <a:pt x="3358" y="2045"/>
                    <a:pt x="3364" y="2045"/>
                    <a:pt x="3371" y="2045"/>
                  </a:cubicBezTo>
                  <a:cubicBezTo>
                    <a:pt x="3385" y="2045"/>
                    <a:pt x="3398" y="2047"/>
                    <a:pt x="3407" y="2059"/>
                  </a:cubicBezTo>
                  <a:cubicBezTo>
                    <a:pt x="3435" y="2097"/>
                    <a:pt x="3410" y="2164"/>
                    <a:pt x="3360" y="2164"/>
                  </a:cubicBezTo>
                  <a:cubicBezTo>
                    <a:pt x="3360" y="2164"/>
                    <a:pt x="3359" y="2164"/>
                    <a:pt x="3358" y="2164"/>
                  </a:cubicBezTo>
                  <a:cubicBezTo>
                    <a:pt x="3297" y="2157"/>
                    <a:pt x="3297" y="2078"/>
                    <a:pt x="3333" y="2043"/>
                  </a:cubicBezTo>
                  <a:close/>
                  <a:moveTo>
                    <a:pt x="301" y="4260"/>
                  </a:moveTo>
                  <a:cubicBezTo>
                    <a:pt x="496" y="4260"/>
                    <a:pt x="701" y="4345"/>
                    <a:pt x="813" y="4512"/>
                  </a:cubicBezTo>
                  <a:cubicBezTo>
                    <a:pt x="893" y="4633"/>
                    <a:pt x="964" y="4766"/>
                    <a:pt x="1090" y="4847"/>
                  </a:cubicBezTo>
                  <a:cubicBezTo>
                    <a:pt x="1169" y="4902"/>
                    <a:pt x="1263" y="4929"/>
                    <a:pt x="1359" y="4942"/>
                  </a:cubicBezTo>
                  <a:cubicBezTo>
                    <a:pt x="1409" y="4948"/>
                    <a:pt x="1461" y="4945"/>
                    <a:pt x="1509" y="4962"/>
                  </a:cubicBezTo>
                  <a:cubicBezTo>
                    <a:pt x="1511" y="4967"/>
                    <a:pt x="1515" y="4972"/>
                    <a:pt x="1517" y="4977"/>
                  </a:cubicBezTo>
                  <a:cubicBezTo>
                    <a:pt x="1634" y="5171"/>
                    <a:pt x="1869" y="5241"/>
                    <a:pt x="2061" y="5338"/>
                  </a:cubicBezTo>
                  <a:cubicBezTo>
                    <a:pt x="1921" y="5508"/>
                    <a:pt x="2006" y="5722"/>
                    <a:pt x="2151" y="5861"/>
                  </a:cubicBezTo>
                  <a:cubicBezTo>
                    <a:pt x="2143" y="5873"/>
                    <a:pt x="2135" y="5887"/>
                    <a:pt x="2127" y="5901"/>
                  </a:cubicBezTo>
                  <a:cubicBezTo>
                    <a:pt x="2114" y="5926"/>
                    <a:pt x="2103" y="5952"/>
                    <a:pt x="2085" y="5975"/>
                  </a:cubicBezTo>
                  <a:cubicBezTo>
                    <a:pt x="1986" y="6098"/>
                    <a:pt x="1823" y="6148"/>
                    <a:pt x="1670" y="6148"/>
                  </a:cubicBezTo>
                  <a:cubicBezTo>
                    <a:pt x="1662" y="6148"/>
                    <a:pt x="1655" y="6148"/>
                    <a:pt x="1647" y="6147"/>
                  </a:cubicBezTo>
                  <a:cubicBezTo>
                    <a:pt x="1644" y="6148"/>
                    <a:pt x="1642" y="6148"/>
                    <a:pt x="1640" y="6148"/>
                  </a:cubicBezTo>
                  <a:cubicBezTo>
                    <a:pt x="1433" y="6148"/>
                    <a:pt x="1369" y="6018"/>
                    <a:pt x="1270" y="5901"/>
                  </a:cubicBezTo>
                  <a:cubicBezTo>
                    <a:pt x="1233" y="5858"/>
                    <a:pt x="1192" y="5817"/>
                    <a:pt x="1138" y="5784"/>
                  </a:cubicBezTo>
                  <a:cubicBezTo>
                    <a:pt x="897" y="5643"/>
                    <a:pt x="516" y="5813"/>
                    <a:pt x="357" y="5528"/>
                  </a:cubicBezTo>
                  <a:cubicBezTo>
                    <a:pt x="307" y="5400"/>
                    <a:pt x="288" y="5255"/>
                    <a:pt x="186" y="5152"/>
                  </a:cubicBezTo>
                  <a:lnTo>
                    <a:pt x="186" y="5152"/>
                  </a:lnTo>
                  <a:cubicBezTo>
                    <a:pt x="338" y="5184"/>
                    <a:pt x="437" y="5301"/>
                    <a:pt x="528" y="5416"/>
                  </a:cubicBezTo>
                  <a:cubicBezTo>
                    <a:pt x="715" y="5632"/>
                    <a:pt x="890" y="5642"/>
                    <a:pt x="1048" y="5642"/>
                  </a:cubicBezTo>
                  <a:cubicBezTo>
                    <a:pt x="1065" y="5642"/>
                    <a:pt x="1081" y="5642"/>
                    <a:pt x="1097" y="5642"/>
                  </a:cubicBezTo>
                  <a:cubicBezTo>
                    <a:pt x="1234" y="5642"/>
                    <a:pt x="1359" y="5650"/>
                    <a:pt x="1469" y="5801"/>
                  </a:cubicBezTo>
                  <a:cubicBezTo>
                    <a:pt x="1492" y="5833"/>
                    <a:pt x="1510" y="5867"/>
                    <a:pt x="1530" y="5901"/>
                  </a:cubicBezTo>
                  <a:cubicBezTo>
                    <a:pt x="1536" y="5911"/>
                    <a:pt x="1542" y="5921"/>
                    <a:pt x="1547" y="5930"/>
                  </a:cubicBezTo>
                  <a:cubicBezTo>
                    <a:pt x="1560" y="5952"/>
                    <a:pt x="1575" y="5977"/>
                    <a:pt x="1601" y="5985"/>
                  </a:cubicBezTo>
                  <a:cubicBezTo>
                    <a:pt x="1606" y="5986"/>
                    <a:pt x="1610" y="5986"/>
                    <a:pt x="1614" y="5986"/>
                  </a:cubicBezTo>
                  <a:cubicBezTo>
                    <a:pt x="1656" y="5986"/>
                    <a:pt x="1666" y="5941"/>
                    <a:pt x="1669" y="5901"/>
                  </a:cubicBezTo>
                  <a:cubicBezTo>
                    <a:pt x="1669" y="5892"/>
                    <a:pt x="1669" y="5885"/>
                    <a:pt x="1670" y="5878"/>
                  </a:cubicBezTo>
                  <a:cubicBezTo>
                    <a:pt x="1714" y="5617"/>
                    <a:pt x="1661" y="5300"/>
                    <a:pt x="1404" y="5169"/>
                  </a:cubicBezTo>
                  <a:cubicBezTo>
                    <a:pt x="1279" y="5097"/>
                    <a:pt x="1138" y="5074"/>
                    <a:pt x="1002" y="5033"/>
                  </a:cubicBezTo>
                  <a:cubicBezTo>
                    <a:pt x="565" y="4893"/>
                    <a:pt x="771" y="4492"/>
                    <a:pt x="290" y="4260"/>
                  </a:cubicBezTo>
                  <a:cubicBezTo>
                    <a:pt x="294" y="4260"/>
                    <a:pt x="297" y="4260"/>
                    <a:pt x="301" y="4260"/>
                  </a:cubicBezTo>
                  <a:close/>
                  <a:moveTo>
                    <a:pt x="603" y="1899"/>
                  </a:moveTo>
                  <a:cubicBezTo>
                    <a:pt x="619" y="1899"/>
                    <a:pt x="634" y="1900"/>
                    <a:pt x="650" y="1900"/>
                  </a:cubicBezTo>
                  <a:cubicBezTo>
                    <a:pt x="924" y="1916"/>
                    <a:pt x="1190" y="2000"/>
                    <a:pt x="1421" y="2152"/>
                  </a:cubicBezTo>
                  <a:cubicBezTo>
                    <a:pt x="1629" y="2293"/>
                    <a:pt x="1797" y="2483"/>
                    <a:pt x="1967" y="2666"/>
                  </a:cubicBezTo>
                  <a:cubicBezTo>
                    <a:pt x="2014" y="2711"/>
                    <a:pt x="2053" y="2766"/>
                    <a:pt x="2109" y="2800"/>
                  </a:cubicBezTo>
                  <a:cubicBezTo>
                    <a:pt x="2118" y="2804"/>
                    <a:pt x="2127" y="2806"/>
                    <a:pt x="2136" y="2806"/>
                  </a:cubicBezTo>
                  <a:cubicBezTo>
                    <a:pt x="2172" y="2806"/>
                    <a:pt x="2205" y="2776"/>
                    <a:pt x="2204" y="2737"/>
                  </a:cubicBezTo>
                  <a:cubicBezTo>
                    <a:pt x="2204" y="2708"/>
                    <a:pt x="2198" y="2679"/>
                    <a:pt x="2195" y="2651"/>
                  </a:cubicBezTo>
                  <a:cubicBezTo>
                    <a:pt x="2182" y="2399"/>
                    <a:pt x="2242" y="2289"/>
                    <a:pt x="2329" y="2289"/>
                  </a:cubicBezTo>
                  <a:cubicBezTo>
                    <a:pt x="2416" y="2289"/>
                    <a:pt x="2530" y="2401"/>
                    <a:pt x="2620" y="2592"/>
                  </a:cubicBezTo>
                  <a:cubicBezTo>
                    <a:pt x="2706" y="2759"/>
                    <a:pt x="2778" y="2944"/>
                    <a:pt x="2844" y="3123"/>
                  </a:cubicBezTo>
                  <a:cubicBezTo>
                    <a:pt x="2867" y="3187"/>
                    <a:pt x="2893" y="3261"/>
                    <a:pt x="2924" y="3334"/>
                  </a:cubicBezTo>
                  <a:cubicBezTo>
                    <a:pt x="2941" y="3371"/>
                    <a:pt x="2957" y="3417"/>
                    <a:pt x="2996" y="3437"/>
                  </a:cubicBezTo>
                  <a:cubicBezTo>
                    <a:pt x="3007" y="3443"/>
                    <a:pt x="3019" y="3445"/>
                    <a:pt x="3030" y="3445"/>
                  </a:cubicBezTo>
                  <a:cubicBezTo>
                    <a:pt x="3069" y="3445"/>
                    <a:pt x="3103" y="3414"/>
                    <a:pt x="3125" y="3382"/>
                  </a:cubicBezTo>
                  <a:cubicBezTo>
                    <a:pt x="3207" y="3266"/>
                    <a:pt x="3283" y="3220"/>
                    <a:pt x="3351" y="3220"/>
                  </a:cubicBezTo>
                  <a:cubicBezTo>
                    <a:pt x="3547" y="3220"/>
                    <a:pt x="3682" y="3603"/>
                    <a:pt x="3730" y="3820"/>
                  </a:cubicBezTo>
                  <a:cubicBezTo>
                    <a:pt x="3775" y="4038"/>
                    <a:pt x="3801" y="4259"/>
                    <a:pt x="3813" y="4482"/>
                  </a:cubicBezTo>
                  <a:cubicBezTo>
                    <a:pt x="3815" y="4556"/>
                    <a:pt x="3817" y="4632"/>
                    <a:pt x="3822" y="4707"/>
                  </a:cubicBezTo>
                  <a:cubicBezTo>
                    <a:pt x="3824" y="4748"/>
                    <a:pt x="3825" y="4794"/>
                    <a:pt x="3858" y="4824"/>
                  </a:cubicBezTo>
                  <a:cubicBezTo>
                    <a:pt x="3876" y="4840"/>
                    <a:pt x="3895" y="4846"/>
                    <a:pt x="3913" y="4846"/>
                  </a:cubicBezTo>
                  <a:cubicBezTo>
                    <a:pt x="3976" y="4846"/>
                    <a:pt x="4038" y="4775"/>
                    <a:pt x="4098" y="4762"/>
                  </a:cubicBezTo>
                  <a:cubicBezTo>
                    <a:pt x="4105" y="4761"/>
                    <a:pt x="4112" y="4760"/>
                    <a:pt x="4118" y="4760"/>
                  </a:cubicBezTo>
                  <a:cubicBezTo>
                    <a:pt x="4255" y="4760"/>
                    <a:pt x="4256" y="5094"/>
                    <a:pt x="4252" y="5189"/>
                  </a:cubicBezTo>
                  <a:cubicBezTo>
                    <a:pt x="4242" y="5441"/>
                    <a:pt x="4163" y="5677"/>
                    <a:pt x="4055" y="5901"/>
                  </a:cubicBezTo>
                  <a:cubicBezTo>
                    <a:pt x="4012" y="5991"/>
                    <a:pt x="3966" y="6079"/>
                    <a:pt x="3917" y="6166"/>
                  </a:cubicBezTo>
                  <a:cubicBezTo>
                    <a:pt x="3884" y="6076"/>
                    <a:pt x="3850" y="5988"/>
                    <a:pt x="3811" y="5901"/>
                  </a:cubicBezTo>
                  <a:cubicBezTo>
                    <a:pt x="3616" y="5457"/>
                    <a:pt x="3352" y="5044"/>
                    <a:pt x="3095" y="4635"/>
                  </a:cubicBezTo>
                  <a:cubicBezTo>
                    <a:pt x="2942" y="4389"/>
                    <a:pt x="2778" y="4149"/>
                    <a:pt x="2602" y="3918"/>
                  </a:cubicBezTo>
                  <a:cubicBezTo>
                    <a:pt x="2633" y="3856"/>
                    <a:pt x="2585" y="3690"/>
                    <a:pt x="2585" y="3634"/>
                  </a:cubicBezTo>
                  <a:cubicBezTo>
                    <a:pt x="2540" y="3308"/>
                    <a:pt x="2491" y="2983"/>
                    <a:pt x="2457" y="2655"/>
                  </a:cubicBezTo>
                  <a:cubicBezTo>
                    <a:pt x="2462" y="2637"/>
                    <a:pt x="2450" y="2628"/>
                    <a:pt x="2438" y="2628"/>
                  </a:cubicBezTo>
                  <a:cubicBezTo>
                    <a:pt x="2426" y="2628"/>
                    <a:pt x="2413" y="2637"/>
                    <a:pt x="2420" y="2656"/>
                  </a:cubicBezTo>
                  <a:cubicBezTo>
                    <a:pt x="2467" y="3025"/>
                    <a:pt x="2423" y="3407"/>
                    <a:pt x="2489" y="3773"/>
                  </a:cubicBezTo>
                  <a:cubicBezTo>
                    <a:pt x="2212" y="3424"/>
                    <a:pt x="1907" y="3096"/>
                    <a:pt x="1575" y="2799"/>
                  </a:cubicBezTo>
                  <a:cubicBezTo>
                    <a:pt x="1263" y="2531"/>
                    <a:pt x="954" y="2254"/>
                    <a:pt x="607" y="2031"/>
                  </a:cubicBezTo>
                  <a:cubicBezTo>
                    <a:pt x="599" y="2026"/>
                    <a:pt x="591" y="2017"/>
                    <a:pt x="583" y="2017"/>
                  </a:cubicBezTo>
                  <a:cubicBezTo>
                    <a:pt x="579" y="2017"/>
                    <a:pt x="575" y="2019"/>
                    <a:pt x="570" y="2024"/>
                  </a:cubicBezTo>
                  <a:cubicBezTo>
                    <a:pt x="565" y="2031"/>
                    <a:pt x="567" y="2043"/>
                    <a:pt x="576" y="2047"/>
                  </a:cubicBezTo>
                  <a:cubicBezTo>
                    <a:pt x="645" y="2099"/>
                    <a:pt x="707" y="2161"/>
                    <a:pt x="775" y="2219"/>
                  </a:cubicBezTo>
                  <a:cubicBezTo>
                    <a:pt x="1322" y="2690"/>
                    <a:pt x="1854" y="3178"/>
                    <a:pt x="2307" y="3745"/>
                  </a:cubicBezTo>
                  <a:cubicBezTo>
                    <a:pt x="2316" y="3758"/>
                    <a:pt x="2327" y="3772"/>
                    <a:pt x="2336" y="3784"/>
                  </a:cubicBezTo>
                  <a:cubicBezTo>
                    <a:pt x="2170" y="3751"/>
                    <a:pt x="2000" y="3733"/>
                    <a:pt x="1832" y="3719"/>
                  </a:cubicBezTo>
                  <a:cubicBezTo>
                    <a:pt x="1745" y="3712"/>
                    <a:pt x="1658" y="3710"/>
                    <a:pt x="1571" y="3710"/>
                  </a:cubicBezTo>
                  <a:cubicBezTo>
                    <a:pt x="1414" y="3710"/>
                    <a:pt x="1256" y="3718"/>
                    <a:pt x="1099" y="3721"/>
                  </a:cubicBezTo>
                  <a:cubicBezTo>
                    <a:pt x="1076" y="3723"/>
                    <a:pt x="1083" y="3750"/>
                    <a:pt x="1100" y="3750"/>
                  </a:cubicBezTo>
                  <a:cubicBezTo>
                    <a:pt x="1102" y="3750"/>
                    <a:pt x="1103" y="3750"/>
                    <a:pt x="1105" y="3750"/>
                  </a:cubicBezTo>
                  <a:cubicBezTo>
                    <a:pt x="1118" y="3749"/>
                    <a:pt x="1131" y="3749"/>
                    <a:pt x="1145" y="3749"/>
                  </a:cubicBezTo>
                  <a:cubicBezTo>
                    <a:pt x="1326" y="3749"/>
                    <a:pt x="1507" y="3762"/>
                    <a:pt x="1688" y="3781"/>
                  </a:cubicBezTo>
                  <a:cubicBezTo>
                    <a:pt x="1937" y="3809"/>
                    <a:pt x="2182" y="3872"/>
                    <a:pt x="2429" y="3911"/>
                  </a:cubicBezTo>
                  <a:cubicBezTo>
                    <a:pt x="2662" y="4231"/>
                    <a:pt x="2875" y="4564"/>
                    <a:pt x="3079" y="4903"/>
                  </a:cubicBezTo>
                  <a:cubicBezTo>
                    <a:pt x="3008" y="4884"/>
                    <a:pt x="2936" y="4869"/>
                    <a:pt x="2863" y="4858"/>
                  </a:cubicBezTo>
                  <a:cubicBezTo>
                    <a:pt x="2686" y="4828"/>
                    <a:pt x="2506" y="4810"/>
                    <a:pt x="2326" y="4810"/>
                  </a:cubicBezTo>
                  <a:cubicBezTo>
                    <a:pt x="2207" y="4810"/>
                    <a:pt x="2088" y="4818"/>
                    <a:pt x="1970" y="4836"/>
                  </a:cubicBezTo>
                  <a:cubicBezTo>
                    <a:pt x="1954" y="4839"/>
                    <a:pt x="1937" y="4844"/>
                    <a:pt x="1920" y="4845"/>
                  </a:cubicBezTo>
                  <a:cubicBezTo>
                    <a:pt x="1912" y="4845"/>
                    <a:pt x="1906" y="4851"/>
                    <a:pt x="1907" y="4860"/>
                  </a:cubicBezTo>
                  <a:cubicBezTo>
                    <a:pt x="1908" y="4866"/>
                    <a:pt x="1915" y="4870"/>
                    <a:pt x="1921" y="4870"/>
                  </a:cubicBezTo>
                  <a:cubicBezTo>
                    <a:pt x="1923" y="4870"/>
                    <a:pt x="1924" y="4870"/>
                    <a:pt x="1925" y="4869"/>
                  </a:cubicBezTo>
                  <a:cubicBezTo>
                    <a:pt x="1973" y="4865"/>
                    <a:pt x="2020" y="4863"/>
                    <a:pt x="2067" y="4863"/>
                  </a:cubicBezTo>
                  <a:cubicBezTo>
                    <a:pt x="2434" y="4863"/>
                    <a:pt x="2794" y="4973"/>
                    <a:pt x="3156" y="5032"/>
                  </a:cubicBezTo>
                  <a:cubicBezTo>
                    <a:pt x="3326" y="5319"/>
                    <a:pt x="3490" y="5610"/>
                    <a:pt x="3652" y="5901"/>
                  </a:cubicBezTo>
                  <a:cubicBezTo>
                    <a:pt x="3700" y="5988"/>
                    <a:pt x="3749" y="6074"/>
                    <a:pt x="3797" y="6160"/>
                  </a:cubicBezTo>
                  <a:cubicBezTo>
                    <a:pt x="3788" y="6162"/>
                    <a:pt x="3779" y="6162"/>
                    <a:pt x="3770" y="6163"/>
                  </a:cubicBezTo>
                  <a:cubicBezTo>
                    <a:pt x="3743" y="6166"/>
                    <a:pt x="3713" y="6167"/>
                    <a:pt x="3680" y="6167"/>
                  </a:cubicBezTo>
                  <a:cubicBezTo>
                    <a:pt x="3390" y="6167"/>
                    <a:pt x="2865" y="6069"/>
                    <a:pt x="2503" y="5901"/>
                  </a:cubicBezTo>
                  <a:cubicBezTo>
                    <a:pt x="2316" y="5813"/>
                    <a:pt x="2173" y="5707"/>
                    <a:pt x="2127" y="5586"/>
                  </a:cubicBezTo>
                  <a:cubicBezTo>
                    <a:pt x="2101" y="5527"/>
                    <a:pt x="2129" y="5468"/>
                    <a:pt x="2168" y="5423"/>
                  </a:cubicBezTo>
                  <a:cubicBezTo>
                    <a:pt x="2218" y="5381"/>
                    <a:pt x="2226" y="5296"/>
                    <a:pt x="2163" y="5261"/>
                  </a:cubicBezTo>
                  <a:cubicBezTo>
                    <a:pt x="1974" y="5175"/>
                    <a:pt x="1760" y="5120"/>
                    <a:pt x="1641" y="4932"/>
                  </a:cubicBezTo>
                  <a:cubicBezTo>
                    <a:pt x="1570" y="4811"/>
                    <a:pt x="1715" y="4736"/>
                    <a:pt x="1806" y="4690"/>
                  </a:cubicBezTo>
                  <a:cubicBezTo>
                    <a:pt x="1875" y="4640"/>
                    <a:pt x="1832" y="4564"/>
                    <a:pt x="1761" y="4547"/>
                  </a:cubicBezTo>
                  <a:cubicBezTo>
                    <a:pt x="1417" y="4394"/>
                    <a:pt x="1031" y="4259"/>
                    <a:pt x="798" y="3945"/>
                  </a:cubicBezTo>
                  <a:cubicBezTo>
                    <a:pt x="642" y="3762"/>
                    <a:pt x="757" y="3588"/>
                    <a:pt x="951" y="3508"/>
                  </a:cubicBezTo>
                  <a:cubicBezTo>
                    <a:pt x="1036" y="3478"/>
                    <a:pt x="1121" y="3476"/>
                    <a:pt x="1212" y="3468"/>
                  </a:cubicBezTo>
                  <a:cubicBezTo>
                    <a:pt x="1243" y="3465"/>
                    <a:pt x="1292" y="3469"/>
                    <a:pt x="1325" y="3455"/>
                  </a:cubicBezTo>
                  <a:cubicBezTo>
                    <a:pt x="1371" y="3436"/>
                    <a:pt x="1381" y="3369"/>
                    <a:pt x="1344" y="3335"/>
                  </a:cubicBezTo>
                  <a:cubicBezTo>
                    <a:pt x="1252" y="3270"/>
                    <a:pt x="1147" y="3222"/>
                    <a:pt x="1062" y="3146"/>
                  </a:cubicBezTo>
                  <a:cubicBezTo>
                    <a:pt x="722" y="2831"/>
                    <a:pt x="474" y="2401"/>
                    <a:pt x="420" y="1936"/>
                  </a:cubicBezTo>
                  <a:cubicBezTo>
                    <a:pt x="422" y="1926"/>
                    <a:pt x="433" y="1921"/>
                    <a:pt x="440" y="1918"/>
                  </a:cubicBezTo>
                  <a:cubicBezTo>
                    <a:pt x="493" y="1902"/>
                    <a:pt x="548" y="1899"/>
                    <a:pt x="603" y="1899"/>
                  </a:cubicBezTo>
                  <a:close/>
                  <a:moveTo>
                    <a:pt x="3063" y="1"/>
                  </a:moveTo>
                  <a:cubicBezTo>
                    <a:pt x="3062" y="1"/>
                    <a:pt x="3060" y="1"/>
                    <a:pt x="3059" y="1"/>
                  </a:cubicBezTo>
                  <a:cubicBezTo>
                    <a:pt x="2849" y="4"/>
                    <a:pt x="2789" y="344"/>
                    <a:pt x="3030" y="344"/>
                  </a:cubicBezTo>
                  <a:cubicBezTo>
                    <a:pt x="3031" y="344"/>
                    <a:pt x="3033" y="344"/>
                    <a:pt x="3034" y="344"/>
                  </a:cubicBezTo>
                  <a:lnTo>
                    <a:pt x="3034" y="344"/>
                  </a:lnTo>
                  <a:cubicBezTo>
                    <a:pt x="3131" y="648"/>
                    <a:pt x="3072" y="1012"/>
                    <a:pt x="2836" y="1235"/>
                  </a:cubicBezTo>
                  <a:cubicBezTo>
                    <a:pt x="2803" y="1172"/>
                    <a:pt x="2768" y="1110"/>
                    <a:pt x="2728" y="1050"/>
                  </a:cubicBezTo>
                  <a:cubicBezTo>
                    <a:pt x="2684" y="983"/>
                    <a:pt x="2637" y="917"/>
                    <a:pt x="2582" y="858"/>
                  </a:cubicBezTo>
                  <a:cubicBezTo>
                    <a:pt x="2600" y="846"/>
                    <a:pt x="2614" y="833"/>
                    <a:pt x="2626" y="817"/>
                  </a:cubicBezTo>
                  <a:cubicBezTo>
                    <a:pt x="2691" y="710"/>
                    <a:pt x="2652" y="533"/>
                    <a:pt x="2523" y="497"/>
                  </a:cubicBezTo>
                  <a:cubicBezTo>
                    <a:pt x="2504" y="492"/>
                    <a:pt x="2485" y="490"/>
                    <a:pt x="2468" y="490"/>
                  </a:cubicBezTo>
                  <a:cubicBezTo>
                    <a:pt x="2259" y="490"/>
                    <a:pt x="2173" y="802"/>
                    <a:pt x="2399" y="883"/>
                  </a:cubicBezTo>
                  <a:cubicBezTo>
                    <a:pt x="2417" y="889"/>
                    <a:pt x="2438" y="892"/>
                    <a:pt x="2459" y="892"/>
                  </a:cubicBezTo>
                  <a:cubicBezTo>
                    <a:pt x="2484" y="892"/>
                    <a:pt x="2510" y="888"/>
                    <a:pt x="2535" y="880"/>
                  </a:cubicBezTo>
                  <a:cubicBezTo>
                    <a:pt x="2716" y="1110"/>
                    <a:pt x="2835" y="1388"/>
                    <a:pt x="2897" y="1677"/>
                  </a:cubicBezTo>
                  <a:cubicBezTo>
                    <a:pt x="2829" y="1691"/>
                    <a:pt x="2759" y="1696"/>
                    <a:pt x="2690" y="1696"/>
                  </a:cubicBezTo>
                  <a:cubicBezTo>
                    <a:pt x="2664" y="1696"/>
                    <a:pt x="2638" y="1695"/>
                    <a:pt x="2612" y="1694"/>
                  </a:cubicBezTo>
                  <a:cubicBezTo>
                    <a:pt x="2351" y="1683"/>
                    <a:pt x="2061" y="1595"/>
                    <a:pt x="1949" y="1335"/>
                  </a:cubicBezTo>
                  <a:cubicBezTo>
                    <a:pt x="1943" y="1323"/>
                    <a:pt x="1938" y="1309"/>
                    <a:pt x="1931" y="1295"/>
                  </a:cubicBezTo>
                  <a:cubicBezTo>
                    <a:pt x="2021" y="1255"/>
                    <a:pt x="2083" y="1134"/>
                    <a:pt x="2018" y="1034"/>
                  </a:cubicBezTo>
                  <a:cubicBezTo>
                    <a:pt x="1981" y="983"/>
                    <a:pt x="1936" y="961"/>
                    <a:pt x="1891" y="961"/>
                  </a:cubicBezTo>
                  <a:cubicBezTo>
                    <a:pt x="1762" y="961"/>
                    <a:pt x="1640" y="1138"/>
                    <a:pt x="1763" y="1261"/>
                  </a:cubicBezTo>
                  <a:cubicBezTo>
                    <a:pt x="1790" y="1289"/>
                    <a:pt x="1820" y="1303"/>
                    <a:pt x="1852" y="1308"/>
                  </a:cubicBezTo>
                  <a:cubicBezTo>
                    <a:pt x="1854" y="1332"/>
                    <a:pt x="1875" y="1360"/>
                    <a:pt x="1884" y="1381"/>
                  </a:cubicBezTo>
                  <a:cubicBezTo>
                    <a:pt x="1907" y="1427"/>
                    <a:pt x="1935" y="1471"/>
                    <a:pt x="1966" y="1511"/>
                  </a:cubicBezTo>
                  <a:cubicBezTo>
                    <a:pt x="1926" y="1517"/>
                    <a:pt x="1885" y="1521"/>
                    <a:pt x="1845" y="1521"/>
                  </a:cubicBezTo>
                  <a:cubicBezTo>
                    <a:pt x="1770" y="1521"/>
                    <a:pt x="1697" y="1508"/>
                    <a:pt x="1629" y="1471"/>
                  </a:cubicBezTo>
                  <a:cubicBezTo>
                    <a:pt x="1566" y="1439"/>
                    <a:pt x="1510" y="1388"/>
                    <a:pt x="1460" y="1337"/>
                  </a:cubicBezTo>
                  <a:cubicBezTo>
                    <a:pt x="1447" y="1324"/>
                    <a:pt x="1429" y="1302"/>
                    <a:pt x="1408" y="1285"/>
                  </a:cubicBezTo>
                  <a:cubicBezTo>
                    <a:pt x="1433" y="1253"/>
                    <a:pt x="1446" y="1210"/>
                    <a:pt x="1436" y="1165"/>
                  </a:cubicBezTo>
                  <a:cubicBezTo>
                    <a:pt x="1427" y="1123"/>
                    <a:pt x="1403" y="1081"/>
                    <a:pt x="1361" y="1065"/>
                  </a:cubicBezTo>
                  <a:cubicBezTo>
                    <a:pt x="1348" y="1060"/>
                    <a:pt x="1334" y="1058"/>
                    <a:pt x="1318" y="1058"/>
                  </a:cubicBezTo>
                  <a:cubicBezTo>
                    <a:pt x="1272" y="1058"/>
                    <a:pt x="1223" y="1080"/>
                    <a:pt x="1211" y="1125"/>
                  </a:cubicBezTo>
                  <a:cubicBezTo>
                    <a:pt x="1191" y="1138"/>
                    <a:pt x="1176" y="1161"/>
                    <a:pt x="1169" y="1185"/>
                  </a:cubicBezTo>
                  <a:cubicBezTo>
                    <a:pt x="1156" y="1224"/>
                    <a:pt x="1161" y="1267"/>
                    <a:pt x="1186" y="1300"/>
                  </a:cubicBezTo>
                  <a:cubicBezTo>
                    <a:pt x="1214" y="1335"/>
                    <a:pt x="1249" y="1350"/>
                    <a:pt x="1285" y="1350"/>
                  </a:cubicBezTo>
                  <a:cubicBezTo>
                    <a:pt x="1304" y="1350"/>
                    <a:pt x="1323" y="1346"/>
                    <a:pt x="1340" y="1339"/>
                  </a:cubicBezTo>
                  <a:cubicBezTo>
                    <a:pt x="1361" y="1391"/>
                    <a:pt x="1418" y="1430"/>
                    <a:pt x="1462" y="1462"/>
                  </a:cubicBezTo>
                  <a:cubicBezTo>
                    <a:pt x="1585" y="1543"/>
                    <a:pt x="1731" y="1580"/>
                    <a:pt x="1877" y="1586"/>
                  </a:cubicBezTo>
                  <a:cubicBezTo>
                    <a:pt x="1906" y="1586"/>
                    <a:pt x="1937" y="1590"/>
                    <a:pt x="1968" y="1590"/>
                  </a:cubicBezTo>
                  <a:cubicBezTo>
                    <a:pt x="1989" y="1590"/>
                    <a:pt x="2010" y="1588"/>
                    <a:pt x="2030" y="1582"/>
                  </a:cubicBezTo>
                  <a:cubicBezTo>
                    <a:pt x="2137" y="1689"/>
                    <a:pt x="2277" y="1764"/>
                    <a:pt x="2426" y="1798"/>
                  </a:cubicBezTo>
                  <a:cubicBezTo>
                    <a:pt x="2468" y="1813"/>
                    <a:pt x="2571" y="1828"/>
                    <a:pt x="2677" y="1828"/>
                  </a:cubicBezTo>
                  <a:cubicBezTo>
                    <a:pt x="2766" y="1828"/>
                    <a:pt x="2858" y="1817"/>
                    <a:pt x="2917" y="1789"/>
                  </a:cubicBezTo>
                  <a:cubicBezTo>
                    <a:pt x="2925" y="1841"/>
                    <a:pt x="2933" y="1894"/>
                    <a:pt x="2937" y="1946"/>
                  </a:cubicBezTo>
                  <a:cubicBezTo>
                    <a:pt x="2937" y="1947"/>
                    <a:pt x="2937" y="1948"/>
                    <a:pt x="2937" y="1948"/>
                  </a:cubicBezTo>
                  <a:lnTo>
                    <a:pt x="2937" y="1948"/>
                  </a:lnTo>
                  <a:cubicBezTo>
                    <a:pt x="2959" y="2220"/>
                    <a:pt x="2932" y="2493"/>
                    <a:pt x="2892" y="2761"/>
                  </a:cubicBezTo>
                  <a:cubicBezTo>
                    <a:pt x="2892" y="2773"/>
                    <a:pt x="2890" y="2785"/>
                    <a:pt x="2887" y="2799"/>
                  </a:cubicBezTo>
                  <a:cubicBezTo>
                    <a:pt x="2866" y="2751"/>
                    <a:pt x="2845" y="2702"/>
                    <a:pt x="2823" y="2654"/>
                  </a:cubicBezTo>
                  <a:cubicBezTo>
                    <a:pt x="2756" y="2511"/>
                    <a:pt x="2691" y="2362"/>
                    <a:pt x="2579" y="2249"/>
                  </a:cubicBezTo>
                  <a:cubicBezTo>
                    <a:pt x="2525" y="2184"/>
                    <a:pt x="2441" y="2147"/>
                    <a:pt x="2359" y="2147"/>
                  </a:cubicBezTo>
                  <a:cubicBezTo>
                    <a:pt x="2284" y="2147"/>
                    <a:pt x="2211" y="2178"/>
                    <a:pt x="2165" y="2245"/>
                  </a:cubicBezTo>
                  <a:cubicBezTo>
                    <a:pt x="2101" y="2348"/>
                    <a:pt x="2098" y="2477"/>
                    <a:pt x="2090" y="2593"/>
                  </a:cubicBezTo>
                  <a:cubicBezTo>
                    <a:pt x="1799" y="2248"/>
                    <a:pt x="1448" y="1920"/>
                    <a:pt x="993" y="1824"/>
                  </a:cubicBezTo>
                  <a:cubicBezTo>
                    <a:pt x="901" y="1805"/>
                    <a:pt x="744" y="1776"/>
                    <a:pt x="601" y="1776"/>
                  </a:cubicBezTo>
                  <a:cubicBezTo>
                    <a:pt x="482" y="1776"/>
                    <a:pt x="373" y="1796"/>
                    <a:pt x="316" y="1858"/>
                  </a:cubicBezTo>
                  <a:cubicBezTo>
                    <a:pt x="288" y="1894"/>
                    <a:pt x="284" y="1940"/>
                    <a:pt x="290" y="1983"/>
                  </a:cubicBezTo>
                  <a:cubicBezTo>
                    <a:pt x="299" y="2056"/>
                    <a:pt x="313" y="2130"/>
                    <a:pt x="328" y="2201"/>
                  </a:cubicBezTo>
                  <a:cubicBezTo>
                    <a:pt x="438" y="2648"/>
                    <a:pt x="722" y="3056"/>
                    <a:pt x="1090" y="3327"/>
                  </a:cubicBezTo>
                  <a:cubicBezTo>
                    <a:pt x="852" y="3339"/>
                    <a:pt x="598" y="3513"/>
                    <a:pt x="585" y="3766"/>
                  </a:cubicBezTo>
                  <a:cubicBezTo>
                    <a:pt x="588" y="3923"/>
                    <a:pt x="702" y="4052"/>
                    <a:pt x="806" y="4158"/>
                  </a:cubicBezTo>
                  <a:cubicBezTo>
                    <a:pt x="1040" y="4380"/>
                    <a:pt x="1356" y="4478"/>
                    <a:pt x="1640" y="4618"/>
                  </a:cubicBezTo>
                  <a:cubicBezTo>
                    <a:pt x="1559" y="4661"/>
                    <a:pt x="1501" y="4742"/>
                    <a:pt x="1489" y="4829"/>
                  </a:cubicBezTo>
                  <a:cubicBezTo>
                    <a:pt x="1465" y="4821"/>
                    <a:pt x="1440" y="4816"/>
                    <a:pt x="1416" y="4814"/>
                  </a:cubicBezTo>
                  <a:cubicBezTo>
                    <a:pt x="1069" y="4780"/>
                    <a:pt x="1046" y="4618"/>
                    <a:pt x="863" y="4378"/>
                  </a:cubicBezTo>
                  <a:cubicBezTo>
                    <a:pt x="729" y="4214"/>
                    <a:pt x="521" y="4127"/>
                    <a:pt x="313" y="4127"/>
                  </a:cubicBezTo>
                  <a:cubicBezTo>
                    <a:pt x="240" y="4127"/>
                    <a:pt x="168" y="4137"/>
                    <a:pt x="98" y="4159"/>
                  </a:cubicBezTo>
                  <a:cubicBezTo>
                    <a:pt x="0" y="4181"/>
                    <a:pt x="5" y="4265"/>
                    <a:pt x="103" y="4277"/>
                  </a:cubicBezTo>
                  <a:cubicBezTo>
                    <a:pt x="392" y="4383"/>
                    <a:pt x="471" y="4570"/>
                    <a:pt x="587" y="4829"/>
                  </a:cubicBezTo>
                  <a:cubicBezTo>
                    <a:pt x="653" y="4949"/>
                    <a:pt x="769" y="5032"/>
                    <a:pt x="892" y="5088"/>
                  </a:cubicBezTo>
                  <a:cubicBezTo>
                    <a:pt x="1286" y="5242"/>
                    <a:pt x="1546" y="5249"/>
                    <a:pt x="1571" y="5753"/>
                  </a:cubicBezTo>
                  <a:cubicBezTo>
                    <a:pt x="1306" y="5318"/>
                    <a:pt x="949" y="5669"/>
                    <a:pt x="620" y="5377"/>
                  </a:cubicBezTo>
                  <a:cubicBezTo>
                    <a:pt x="532" y="5301"/>
                    <a:pt x="462" y="5200"/>
                    <a:pt x="359" y="5139"/>
                  </a:cubicBezTo>
                  <a:cubicBezTo>
                    <a:pt x="327" y="5118"/>
                    <a:pt x="215" y="5076"/>
                    <a:pt x="145" y="5076"/>
                  </a:cubicBezTo>
                  <a:cubicBezTo>
                    <a:pt x="96" y="5076"/>
                    <a:pt x="68" y="5097"/>
                    <a:pt x="105" y="5161"/>
                  </a:cubicBezTo>
                  <a:cubicBezTo>
                    <a:pt x="229" y="5325"/>
                    <a:pt x="185" y="5588"/>
                    <a:pt x="387" y="5692"/>
                  </a:cubicBezTo>
                  <a:cubicBezTo>
                    <a:pt x="546" y="5780"/>
                    <a:pt x="736" y="5750"/>
                    <a:pt x="910" y="5786"/>
                  </a:cubicBezTo>
                  <a:cubicBezTo>
                    <a:pt x="1016" y="5800"/>
                    <a:pt x="1086" y="5845"/>
                    <a:pt x="1143" y="5901"/>
                  </a:cubicBezTo>
                  <a:cubicBezTo>
                    <a:pt x="1276" y="6036"/>
                    <a:pt x="1328" y="6242"/>
                    <a:pt x="1586" y="6275"/>
                  </a:cubicBezTo>
                  <a:cubicBezTo>
                    <a:pt x="1626" y="6281"/>
                    <a:pt x="1668" y="6285"/>
                    <a:pt x="1710" y="6285"/>
                  </a:cubicBezTo>
                  <a:cubicBezTo>
                    <a:pt x="1922" y="6285"/>
                    <a:pt x="2147" y="6196"/>
                    <a:pt x="2223" y="5987"/>
                  </a:cubicBezTo>
                  <a:cubicBezTo>
                    <a:pt x="2228" y="5969"/>
                    <a:pt x="2235" y="5951"/>
                    <a:pt x="2243" y="5932"/>
                  </a:cubicBezTo>
                  <a:cubicBezTo>
                    <a:pt x="2253" y="5939"/>
                    <a:pt x="2264" y="5946"/>
                    <a:pt x="2274" y="5952"/>
                  </a:cubicBezTo>
                  <a:cubicBezTo>
                    <a:pt x="2580" y="6136"/>
                    <a:pt x="3160" y="6310"/>
                    <a:pt x="3593" y="6310"/>
                  </a:cubicBezTo>
                  <a:cubicBezTo>
                    <a:pt x="3686" y="6310"/>
                    <a:pt x="3773" y="6302"/>
                    <a:pt x="3848" y="6284"/>
                  </a:cubicBezTo>
                  <a:lnTo>
                    <a:pt x="3848" y="6284"/>
                  </a:lnTo>
                  <a:cubicBezTo>
                    <a:pt x="3847" y="6295"/>
                    <a:pt x="3851" y="6306"/>
                    <a:pt x="3857" y="6316"/>
                  </a:cubicBezTo>
                  <a:cubicBezTo>
                    <a:pt x="3865" y="6329"/>
                    <a:pt x="3881" y="6342"/>
                    <a:pt x="3898" y="6343"/>
                  </a:cubicBezTo>
                  <a:cubicBezTo>
                    <a:pt x="3900" y="6343"/>
                    <a:pt x="3901" y="6343"/>
                    <a:pt x="3903" y="6343"/>
                  </a:cubicBezTo>
                  <a:cubicBezTo>
                    <a:pt x="3951" y="6343"/>
                    <a:pt x="3984" y="6302"/>
                    <a:pt x="4012" y="6268"/>
                  </a:cubicBezTo>
                  <a:cubicBezTo>
                    <a:pt x="4045" y="6229"/>
                    <a:pt x="4075" y="6188"/>
                    <a:pt x="4101" y="6144"/>
                  </a:cubicBezTo>
                  <a:cubicBezTo>
                    <a:pt x="4150" y="6066"/>
                    <a:pt x="4196" y="5985"/>
                    <a:pt x="4236" y="5901"/>
                  </a:cubicBezTo>
                  <a:cubicBezTo>
                    <a:pt x="4286" y="5797"/>
                    <a:pt x="4327" y="5688"/>
                    <a:pt x="4355" y="5575"/>
                  </a:cubicBezTo>
                  <a:cubicBezTo>
                    <a:pt x="4427" y="5330"/>
                    <a:pt x="4464" y="4645"/>
                    <a:pt x="4140" y="4645"/>
                  </a:cubicBezTo>
                  <a:cubicBezTo>
                    <a:pt x="4092" y="4645"/>
                    <a:pt x="4036" y="4660"/>
                    <a:pt x="3971" y="4694"/>
                  </a:cubicBezTo>
                  <a:cubicBezTo>
                    <a:pt x="3978" y="4298"/>
                    <a:pt x="3939" y="3891"/>
                    <a:pt x="3796" y="3520"/>
                  </a:cubicBezTo>
                  <a:cubicBezTo>
                    <a:pt x="3702" y="3277"/>
                    <a:pt x="3558" y="3095"/>
                    <a:pt x="3381" y="3095"/>
                  </a:cubicBezTo>
                  <a:cubicBezTo>
                    <a:pt x="3283" y="3095"/>
                    <a:pt x="3175" y="3151"/>
                    <a:pt x="3060" y="3284"/>
                  </a:cubicBezTo>
                  <a:cubicBezTo>
                    <a:pt x="3028" y="3167"/>
                    <a:pt x="2989" y="3052"/>
                    <a:pt x="2944" y="2939"/>
                  </a:cubicBezTo>
                  <a:cubicBezTo>
                    <a:pt x="2962" y="2931"/>
                    <a:pt x="2974" y="2914"/>
                    <a:pt x="2977" y="2894"/>
                  </a:cubicBezTo>
                  <a:cubicBezTo>
                    <a:pt x="3002" y="2805"/>
                    <a:pt x="3020" y="2715"/>
                    <a:pt x="3031" y="2624"/>
                  </a:cubicBezTo>
                  <a:cubicBezTo>
                    <a:pt x="3073" y="2619"/>
                    <a:pt x="3133" y="2563"/>
                    <a:pt x="3163" y="2549"/>
                  </a:cubicBezTo>
                  <a:cubicBezTo>
                    <a:pt x="3262" y="2482"/>
                    <a:pt x="3339" y="2374"/>
                    <a:pt x="3353" y="2252"/>
                  </a:cubicBezTo>
                  <a:cubicBezTo>
                    <a:pt x="3354" y="2240"/>
                    <a:pt x="3354" y="2227"/>
                    <a:pt x="3352" y="2212"/>
                  </a:cubicBezTo>
                  <a:cubicBezTo>
                    <a:pt x="3426" y="2205"/>
                    <a:pt x="3497" y="2134"/>
                    <a:pt x="3502" y="2060"/>
                  </a:cubicBezTo>
                  <a:cubicBezTo>
                    <a:pt x="3508" y="1990"/>
                    <a:pt x="3446" y="1937"/>
                    <a:pt x="3382" y="1937"/>
                  </a:cubicBezTo>
                  <a:cubicBezTo>
                    <a:pt x="3368" y="1937"/>
                    <a:pt x="3354" y="1939"/>
                    <a:pt x="3341" y="1944"/>
                  </a:cubicBezTo>
                  <a:cubicBezTo>
                    <a:pt x="3335" y="1943"/>
                    <a:pt x="3329" y="1943"/>
                    <a:pt x="3323" y="1943"/>
                  </a:cubicBezTo>
                  <a:cubicBezTo>
                    <a:pt x="3211" y="1943"/>
                    <a:pt x="3170" y="2113"/>
                    <a:pt x="3257" y="2181"/>
                  </a:cubicBezTo>
                  <a:cubicBezTo>
                    <a:pt x="3267" y="2190"/>
                    <a:pt x="3277" y="2196"/>
                    <a:pt x="3287" y="2201"/>
                  </a:cubicBezTo>
                  <a:cubicBezTo>
                    <a:pt x="3282" y="2218"/>
                    <a:pt x="3278" y="2236"/>
                    <a:pt x="3273" y="2253"/>
                  </a:cubicBezTo>
                  <a:cubicBezTo>
                    <a:pt x="3238" y="2360"/>
                    <a:pt x="3175" y="2458"/>
                    <a:pt x="3082" y="2523"/>
                  </a:cubicBezTo>
                  <a:cubicBezTo>
                    <a:pt x="3073" y="2532"/>
                    <a:pt x="3057" y="2540"/>
                    <a:pt x="3041" y="2548"/>
                  </a:cubicBezTo>
                  <a:cubicBezTo>
                    <a:pt x="3047" y="2488"/>
                    <a:pt x="3051" y="2428"/>
                    <a:pt x="3054" y="2369"/>
                  </a:cubicBezTo>
                  <a:cubicBezTo>
                    <a:pt x="3084" y="2005"/>
                    <a:pt x="3023" y="1635"/>
                    <a:pt x="2870" y="1305"/>
                  </a:cubicBezTo>
                  <a:cubicBezTo>
                    <a:pt x="3007" y="1281"/>
                    <a:pt x="3095" y="1094"/>
                    <a:pt x="3138" y="977"/>
                  </a:cubicBezTo>
                  <a:cubicBezTo>
                    <a:pt x="3149" y="949"/>
                    <a:pt x="3158" y="921"/>
                    <a:pt x="3166" y="893"/>
                  </a:cubicBezTo>
                  <a:cubicBezTo>
                    <a:pt x="3170" y="893"/>
                    <a:pt x="3175" y="893"/>
                    <a:pt x="3179" y="893"/>
                  </a:cubicBezTo>
                  <a:cubicBezTo>
                    <a:pt x="3278" y="893"/>
                    <a:pt x="3367" y="829"/>
                    <a:pt x="3436" y="761"/>
                  </a:cubicBezTo>
                  <a:cubicBezTo>
                    <a:pt x="3453" y="775"/>
                    <a:pt x="3472" y="780"/>
                    <a:pt x="3492" y="780"/>
                  </a:cubicBezTo>
                  <a:cubicBezTo>
                    <a:pt x="3528" y="780"/>
                    <a:pt x="3565" y="762"/>
                    <a:pt x="3591" y="737"/>
                  </a:cubicBezTo>
                  <a:cubicBezTo>
                    <a:pt x="3654" y="683"/>
                    <a:pt x="3666" y="581"/>
                    <a:pt x="3619" y="511"/>
                  </a:cubicBezTo>
                  <a:cubicBezTo>
                    <a:pt x="3585" y="463"/>
                    <a:pt x="3545" y="443"/>
                    <a:pt x="3508" y="443"/>
                  </a:cubicBezTo>
                  <a:cubicBezTo>
                    <a:pt x="3416" y="443"/>
                    <a:pt x="3341" y="566"/>
                    <a:pt x="3388" y="679"/>
                  </a:cubicBezTo>
                  <a:cubicBezTo>
                    <a:pt x="3329" y="730"/>
                    <a:pt x="3272" y="798"/>
                    <a:pt x="3195" y="828"/>
                  </a:cubicBezTo>
                  <a:cubicBezTo>
                    <a:pt x="3190" y="830"/>
                    <a:pt x="3185" y="832"/>
                    <a:pt x="3179" y="833"/>
                  </a:cubicBezTo>
                  <a:cubicBezTo>
                    <a:pt x="3211" y="665"/>
                    <a:pt x="3189" y="489"/>
                    <a:pt x="3107" y="337"/>
                  </a:cubicBezTo>
                  <a:cubicBezTo>
                    <a:pt x="3299" y="313"/>
                    <a:pt x="3237" y="1"/>
                    <a:pt x="306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3"/>
            <p:cNvSpPr/>
            <p:nvPr/>
          </p:nvSpPr>
          <p:spPr>
            <a:xfrm>
              <a:off x="-640117" y="708526"/>
              <a:ext cx="163597" cy="199719"/>
            </a:xfrm>
            <a:custGeom>
              <a:avLst/>
              <a:gdLst/>
              <a:ahLst/>
              <a:cxnLst/>
              <a:rect l="l" t="t" r="r" b="b"/>
              <a:pathLst>
                <a:path w="3356" h="4097" extrusionOk="0">
                  <a:moveTo>
                    <a:pt x="0" y="0"/>
                  </a:moveTo>
                  <a:lnTo>
                    <a:pt x="0" y="0"/>
                  </a:lnTo>
                  <a:cubicBezTo>
                    <a:pt x="81" y="413"/>
                    <a:pt x="313" y="791"/>
                    <a:pt x="620" y="1075"/>
                  </a:cubicBezTo>
                  <a:cubicBezTo>
                    <a:pt x="706" y="1151"/>
                    <a:pt x="811" y="1199"/>
                    <a:pt x="904" y="1264"/>
                  </a:cubicBezTo>
                  <a:cubicBezTo>
                    <a:pt x="939" y="1298"/>
                    <a:pt x="929" y="1365"/>
                    <a:pt x="883" y="1384"/>
                  </a:cubicBezTo>
                  <a:cubicBezTo>
                    <a:pt x="851" y="1398"/>
                    <a:pt x="801" y="1394"/>
                    <a:pt x="770" y="1398"/>
                  </a:cubicBezTo>
                  <a:cubicBezTo>
                    <a:pt x="680" y="1407"/>
                    <a:pt x="595" y="1407"/>
                    <a:pt x="510" y="1437"/>
                  </a:cubicBezTo>
                  <a:cubicBezTo>
                    <a:pt x="316" y="1517"/>
                    <a:pt x="201" y="1691"/>
                    <a:pt x="356" y="1874"/>
                  </a:cubicBezTo>
                  <a:cubicBezTo>
                    <a:pt x="589" y="2188"/>
                    <a:pt x="975" y="2323"/>
                    <a:pt x="1319" y="2476"/>
                  </a:cubicBezTo>
                  <a:cubicBezTo>
                    <a:pt x="1391" y="2493"/>
                    <a:pt x="1433" y="2569"/>
                    <a:pt x="1364" y="2619"/>
                  </a:cubicBezTo>
                  <a:cubicBezTo>
                    <a:pt x="1273" y="2664"/>
                    <a:pt x="1128" y="2740"/>
                    <a:pt x="1199" y="2861"/>
                  </a:cubicBezTo>
                  <a:cubicBezTo>
                    <a:pt x="1319" y="3049"/>
                    <a:pt x="1533" y="3104"/>
                    <a:pt x="1722" y="3190"/>
                  </a:cubicBezTo>
                  <a:cubicBezTo>
                    <a:pt x="1785" y="3225"/>
                    <a:pt x="1776" y="3310"/>
                    <a:pt x="1726" y="3352"/>
                  </a:cubicBezTo>
                  <a:cubicBezTo>
                    <a:pt x="1687" y="3397"/>
                    <a:pt x="1659" y="3456"/>
                    <a:pt x="1685" y="3515"/>
                  </a:cubicBezTo>
                  <a:cubicBezTo>
                    <a:pt x="1731" y="3636"/>
                    <a:pt x="1875" y="3742"/>
                    <a:pt x="2062" y="3830"/>
                  </a:cubicBezTo>
                  <a:cubicBezTo>
                    <a:pt x="2424" y="3998"/>
                    <a:pt x="2948" y="4096"/>
                    <a:pt x="3239" y="4096"/>
                  </a:cubicBezTo>
                  <a:cubicBezTo>
                    <a:pt x="3272" y="4096"/>
                    <a:pt x="3302" y="4095"/>
                    <a:pt x="3329" y="4092"/>
                  </a:cubicBezTo>
                  <a:cubicBezTo>
                    <a:pt x="3337" y="4091"/>
                    <a:pt x="3347" y="4091"/>
                    <a:pt x="3355" y="4090"/>
                  </a:cubicBezTo>
                  <a:cubicBezTo>
                    <a:pt x="3308" y="4003"/>
                    <a:pt x="3259" y="3917"/>
                    <a:pt x="3210" y="3830"/>
                  </a:cubicBezTo>
                  <a:cubicBezTo>
                    <a:pt x="3200" y="3811"/>
                    <a:pt x="3189" y="3792"/>
                    <a:pt x="3179" y="3772"/>
                  </a:cubicBezTo>
                  <a:cubicBezTo>
                    <a:pt x="3172" y="3772"/>
                    <a:pt x="3165" y="3772"/>
                    <a:pt x="3159" y="3772"/>
                  </a:cubicBezTo>
                  <a:cubicBezTo>
                    <a:pt x="3054" y="3772"/>
                    <a:pt x="2947" y="3757"/>
                    <a:pt x="2847" y="3733"/>
                  </a:cubicBezTo>
                  <a:cubicBezTo>
                    <a:pt x="2675" y="3694"/>
                    <a:pt x="2508" y="3637"/>
                    <a:pt x="2358" y="3547"/>
                  </a:cubicBezTo>
                  <a:cubicBezTo>
                    <a:pt x="2200" y="3450"/>
                    <a:pt x="2063" y="3316"/>
                    <a:pt x="1964" y="3158"/>
                  </a:cubicBezTo>
                  <a:cubicBezTo>
                    <a:pt x="1898" y="3054"/>
                    <a:pt x="1850" y="2925"/>
                    <a:pt x="1866" y="2807"/>
                  </a:cubicBezTo>
                  <a:cubicBezTo>
                    <a:pt x="1787" y="2797"/>
                    <a:pt x="1707" y="2792"/>
                    <a:pt x="1628" y="2792"/>
                  </a:cubicBezTo>
                  <a:cubicBezTo>
                    <a:pt x="1580" y="2792"/>
                    <a:pt x="1532" y="2794"/>
                    <a:pt x="1483" y="2798"/>
                  </a:cubicBezTo>
                  <a:cubicBezTo>
                    <a:pt x="1482" y="2799"/>
                    <a:pt x="1480" y="2799"/>
                    <a:pt x="1479" y="2799"/>
                  </a:cubicBezTo>
                  <a:cubicBezTo>
                    <a:pt x="1473" y="2799"/>
                    <a:pt x="1467" y="2795"/>
                    <a:pt x="1465" y="2789"/>
                  </a:cubicBezTo>
                  <a:cubicBezTo>
                    <a:pt x="1464" y="2781"/>
                    <a:pt x="1471" y="2775"/>
                    <a:pt x="1478" y="2774"/>
                  </a:cubicBezTo>
                  <a:cubicBezTo>
                    <a:pt x="1495" y="2773"/>
                    <a:pt x="1512" y="2768"/>
                    <a:pt x="1528" y="2765"/>
                  </a:cubicBezTo>
                  <a:cubicBezTo>
                    <a:pt x="1646" y="2747"/>
                    <a:pt x="1764" y="2739"/>
                    <a:pt x="1882" y="2739"/>
                  </a:cubicBezTo>
                  <a:cubicBezTo>
                    <a:pt x="1887" y="2728"/>
                    <a:pt x="1892" y="2716"/>
                    <a:pt x="1898" y="2705"/>
                  </a:cubicBezTo>
                  <a:lnTo>
                    <a:pt x="1898" y="2705"/>
                  </a:lnTo>
                  <a:cubicBezTo>
                    <a:pt x="1881" y="2708"/>
                    <a:pt x="1864" y="2710"/>
                    <a:pt x="1847" y="2710"/>
                  </a:cubicBezTo>
                  <a:cubicBezTo>
                    <a:pt x="1750" y="2710"/>
                    <a:pt x="1654" y="2651"/>
                    <a:pt x="1614" y="2563"/>
                  </a:cubicBezTo>
                  <a:cubicBezTo>
                    <a:pt x="1567" y="2458"/>
                    <a:pt x="1603" y="2322"/>
                    <a:pt x="1695" y="2255"/>
                  </a:cubicBezTo>
                  <a:cubicBezTo>
                    <a:pt x="1495" y="2237"/>
                    <a:pt x="1286" y="2209"/>
                    <a:pt x="1123" y="2091"/>
                  </a:cubicBezTo>
                  <a:cubicBezTo>
                    <a:pt x="995" y="1999"/>
                    <a:pt x="908" y="1836"/>
                    <a:pt x="922" y="1685"/>
                  </a:cubicBezTo>
                  <a:cubicBezTo>
                    <a:pt x="850" y="1680"/>
                    <a:pt x="778" y="1678"/>
                    <a:pt x="706" y="1678"/>
                  </a:cubicBezTo>
                  <a:cubicBezTo>
                    <a:pt x="692" y="1678"/>
                    <a:pt x="677" y="1678"/>
                    <a:pt x="663" y="1679"/>
                  </a:cubicBezTo>
                  <a:cubicBezTo>
                    <a:pt x="661" y="1679"/>
                    <a:pt x="659" y="1679"/>
                    <a:pt x="658" y="1679"/>
                  </a:cubicBezTo>
                  <a:cubicBezTo>
                    <a:pt x="641" y="1679"/>
                    <a:pt x="635" y="1653"/>
                    <a:pt x="657" y="1650"/>
                  </a:cubicBezTo>
                  <a:cubicBezTo>
                    <a:pt x="747" y="1648"/>
                    <a:pt x="838" y="1646"/>
                    <a:pt x="929" y="1643"/>
                  </a:cubicBezTo>
                  <a:cubicBezTo>
                    <a:pt x="935" y="1616"/>
                    <a:pt x="945" y="1589"/>
                    <a:pt x="958" y="1564"/>
                  </a:cubicBezTo>
                  <a:cubicBezTo>
                    <a:pt x="1020" y="1452"/>
                    <a:pt x="1142" y="1389"/>
                    <a:pt x="1256" y="1331"/>
                  </a:cubicBezTo>
                  <a:cubicBezTo>
                    <a:pt x="954" y="1161"/>
                    <a:pt x="661" y="967"/>
                    <a:pt x="422" y="715"/>
                  </a:cubicBezTo>
                  <a:cubicBezTo>
                    <a:pt x="231" y="513"/>
                    <a:pt x="77" y="268"/>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3"/>
            <p:cNvSpPr/>
            <p:nvPr/>
          </p:nvSpPr>
          <p:spPr>
            <a:xfrm>
              <a:off x="-477544" y="875097"/>
              <a:ext cx="21010" cy="33100"/>
            </a:xfrm>
            <a:custGeom>
              <a:avLst/>
              <a:gdLst/>
              <a:ahLst/>
              <a:cxnLst/>
              <a:rect l="l" t="t" r="r" b="b"/>
              <a:pathLst>
                <a:path w="431" h="679" extrusionOk="0">
                  <a:moveTo>
                    <a:pt x="431" y="1"/>
                  </a:moveTo>
                  <a:cubicBezTo>
                    <a:pt x="376" y="101"/>
                    <a:pt x="307" y="189"/>
                    <a:pt x="212" y="252"/>
                  </a:cubicBezTo>
                  <a:cubicBezTo>
                    <a:pt x="147" y="295"/>
                    <a:pt x="75" y="322"/>
                    <a:pt x="0" y="338"/>
                  </a:cubicBezTo>
                  <a:cubicBezTo>
                    <a:pt x="12" y="363"/>
                    <a:pt x="22" y="388"/>
                    <a:pt x="34" y="413"/>
                  </a:cubicBezTo>
                  <a:cubicBezTo>
                    <a:pt x="73" y="500"/>
                    <a:pt x="107" y="588"/>
                    <a:pt x="140" y="678"/>
                  </a:cubicBezTo>
                  <a:cubicBezTo>
                    <a:pt x="189" y="591"/>
                    <a:pt x="236" y="503"/>
                    <a:pt x="278" y="413"/>
                  </a:cubicBezTo>
                  <a:cubicBezTo>
                    <a:pt x="342" y="280"/>
                    <a:pt x="396" y="143"/>
                    <a:pt x="43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0" name="Google Shape;3720;p53"/>
          <p:cNvGrpSpPr/>
          <p:nvPr/>
        </p:nvGrpSpPr>
        <p:grpSpPr>
          <a:xfrm>
            <a:off x="828142" y="4264157"/>
            <a:ext cx="709439" cy="744460"/>
            <a:chOff x="1666342" y="4568957"/>
            <a:chExt cx="709439" cy="744460"/>
          </a:xfrm>
        </p:grpSpPr>
        <p:sp>
          <p:nvSpPr>
            <p:cNvPr id="3721" name="Google Shape;3721;p53"/>
            <p:cNvSpPr/>
            <p:nvPr/>
          </p:nvSpPr>
          <p:spPr>
            <a:xfrm>
              <a:off x="1879702" y="4644592"/>
              <a:ext cx="235489" cy="209730"/>
            </a:xfrm>
            <a:custGeom>
              <a:avLst/>
              <a:gdLst/>
              <a:ahLst/>
              <a:cxnLst/>
              <a:rect l="l" t="t" r="r" b="b"/>
              <a:pathLst>
                <a:path w="713" h="635" extrusionOk="0">
                  <a:moveTo>
                    <a:pt x="532" y="1"/>
                  </a:moveTo>
                  <a:cubicBezTo>
                    <a:pt x="484" y="1"/>
                    <a:pt x="473" y="203"/>
                    <a:pt x="474" y="237"/>
                  </a:cubicBezTo>
                  <a:cubicBezTo>
                    <a:pt x="475" y="281"/>
                    <a:pt x="479" y="320"/>
                    <a:pt x="484" y="359"/>
                  </a:cubicBezTo>
                  <a:cubicBezTo>
                    <a:pt x="486" y="382"/>
                    <a:pt x="467" y="397"/>
                    <a:pt x="447" y="397"/>
                  </a:cubicBezTo>
                  <a:cubicBezTo>
                    <a:pt x="437" y="397"/>
                    <a:pt x="426" y="392"/>
                    <a:pt x="418" y="383"/>
                  </a:cubicBezTo>
                  <a:cubicBezTo>
                    <a:pt x="359" y="299"/>
                    <a:pt x="334" y="187"/>
                    <a:pt x="250" y="123"/>
                  </a:cubicBezTo>
                  <a:lnTo>
                    <a:pt x="250" y="123"/>
                  </a:lnTo>
                  <a:cubicBezTo>
                    <a:pt x="211" y="194"/>
                    <a:pt x="248" y="318"/>
                    <a:pt x="294" y="380"/>
                  </a:cubicBezTo>
                  <a:cubicBezTo>
                    <a:pt x="308" y="398"/>
                    <a:pt x="335" y="416"/>
                    <a:pt x="322" y="442"/>
                  </a:cubicBezTo>
                  <a:cubicBezTo>
                    <a:pt x="316" y="455"/>
                    <a:pt x="303" y="461"/>
                    <a:pt x="291" y="461"/>
                  </a:cubicBezTo>
                  <a:cubicBezTo>
                    <a:pt x="286" y="461"/>
                    <a:pt x="281" y="460"/>
                    <a:pt x="276" y="458"/>
                  </a:cubicBezTo>
                  <a:cubicBezTo>
                    <a:pt x="222" y="429"/>
                    <a:pt x="163" y="387"/>
                    <a:pt x="112" y="356"/>
                  </a:cubicBezTo>
                  <a:cubicBezTo>
                    <a:pt x="80" y="340"/>
                    <a:pt x="47" y="317"/>
                    <a:pt x="12" y="317"/>
                  </a:cubicBezTo>
                  <a:cubicBezTo>
                    <a:pt x="8" y="317"/>
                    <a:pt x="4" y="317"/>
                    <a:pt x="0" y="317"/>
                  </a:cubicBezTo>
                  <a:cubicBezTo>
                    <a:pt x="94" y="484"/>
                    <a:pt x="285" y="582"/>
                    <a:pt x="463" y="633"/>
                  </a:cubicBezTo>
                  <a:cubicBezTo>
                    <a:pt x="470" y="634"/>
                    <a:pt x="475" y="634"/>
                    <a:pt x="480" y="635"/>
                  </a:cubicBezTo>
                  <a:cubicBezTo>
                    <a:pt x="559" y="529"/>
                    <a:pt x="678" y="447"/>
                    <a:pt x="707" y="310"/>
                  </a:cubicBezTo>
                  <a:cubicBezTo>
                    <a:pt x="712" y="284"/>
                    <a:pt x="703" y="272"/>
                    <a:pt x="689" y="272"/>
                  </a:cubicBezTo>
                  <a:cubicBezTo>
                    <a:pt x="679" y="272"/>
                    <a:pt x="668" y="277"/>
                    <a:pt x="658" y="287"/>
                  </a:cubicBezTo>
                  <a:cubicBezTo>
                    <a:pt x="626" y="316"/>
                    <a:pt x="619" y="352"/>
                    <a:pt x="603" y="389"/>
                  </a:cubicBezTo>
                  <a:cubicBezTo>
                    <a:pt x="593" y="401"/>
                    <a:pt x="582" y="406"/>
                    <a:pt x="572" y="406"/>
                  </a:cubicBezTo>
                  <a:cubicBezTo>
                    <a:pt x="547" y="406"/>
                    <a:pt x="525" y="378"/>
                    <a:pt x="535" y="346"/>
                  </a:cubicBezTo>
                  <a:cubicBezTo>
                    <a:pt x="542" y="231"/>
                    <a:pt x="589" y="109"/>
                    <a:pt x="539" y="2"/>
                  </a:cubicBezTo>
                  <a:cubicBezTo>
                    <a:pt x="536" y="1"/>
                    <a:pt x="534" y="1"/>
                    <a:pt x="53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3"/>
            <p:cNvSpPr/>
            <p:nvPr/>
          </p:nvSpPr>
          <p:spPr>
            <a:xfrm>
              <a:off x="2058053" y="4645252"/>
              <a:ext cx="661" cy="661"/>
            </a:xfrm>
            <a:custGeom>
              <a:avLst/>
              <a:gdLst/>
              <a:ahLst/>
              <a:cxnLst/>
              <a:rect l="l" t="t" r="r" b="b"/>
              <a:pathLst>
                <a:path w="2" h="2" extrusionOk="0">
                  <a:moveTo>
                    <a:pt x="0" y="0"/>
                  </a:moveTo>
                  <a:cubicBezTo>
                    <a:pt x="0" y="1"/>
                    <a:pt x="0" y="1"/>
                    <a:pt x="0" y="1"/>
                  </a:cubicBezTo>
                  <a:lnTo>
                    <a:pt x="1" y="1"/>
                  </a:lnTo>
                  <a:cubicBezTo>
                    <a:pt x="0" y="1"/>
                    <a:pt x="0" y="1"/>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3"/>
            <p:cNvSpPr/>
            <p:nvPr/>
          </p:nvSpPr>
          <p:spPr>
            <a:xfrm>
              <a:off x="2125099" y="4721548"/>
              <a:ext cx="111304" cy="280411"/>
            </a:xfrm>
            <a:custGeom>
              <a:avLst/>
              <a:gdLst/>
              <a:ahLst/>
              <a:cxnLst/>
              <a:rect l="l" t="t" r="r" b="b"/>
              <a:pathLst>
                <a:path w="337" h="849" extrusionOk="0">
                  <a:moveTo>
                    <a:pt x="314" y="0"/>
                  </a:moveTo>
                  <a:cubicBezTo>
                    <a:pt x="146" y="236"/>
                    <a:pt x="1" y="523"/>
                    <a:pt x="48" y="820"/>
                  </a:cubicBezTo>
                  <a:cubicBezTo>
                    <a:pt x="51" y="828"/>
                    <a:pt x="54" y="836"/>
                    <a:pt x="52" y="844"/>
                  </a:cubicBezTo>
                  <a:cubicBezTo>
                    <a:pt x="52" y="845"/>
                    <a:pt x="53" y="846"/>
                    <a:pt x="53" y="848"/>
                  </a:cubicBezTo>
                  <a:cubicBezTo>
                    <a:pt x="79" y="772"/>
                    <a:pt x="136" y="674"/>
                    <a:pt x="152" y="648"/>
                  </a:cubicBezTo>
                  <a:cubicBezTo>
                    <a:pt x="268" y="452"/>
                    <a:pt x="337" y="227"/>
                    <a:pt x="31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3"/>
            <p:cNvSpPr/>
            <p:nvPr/>
          </p:nvSpPr>
          <p:spPr>
            <a:xfrm>
              <a:off x="2170017" y="4844083"/>
              <a:ext cx="175378" cy="416488"/>
            </a:xfrm>
            <a:custGeom>
              <a:avLst/>
              <a:gdLst/>
              <a:ahLst/>
              <a:cxnLst/>
              <a:rect l="l" t="t" r="r" b="b"/>
              <a:pathLst>
                <a:path w="531" h="1261" extrusionOk="0">
                  <a:moveTo>
                    <a:pt x="470" y="0"/>
                  </a:moveTo>
                  <a:cubicBezTo>
                    <a:pt x="462" y="30"/>
                    <a:pt x="452" y="57"/>
                    <a:pt x="441" y="84"/>
                  </a:cubicBezTo>
                  <a:cubicBezTo>
                    <a:pt x="393" y="202"/>
                    <a:pt x="318" y="308"/>
                    <a:pt x="246" y="412"/>
                  </a:cubicBezTo>
                  <a:cubicBezTo>
                    <a:pt x="117" y="598"/>
                    <a:pt x="0" y="820"/>
                    <a:pt x="27" y="1051"/>
                  </a:cubicBezTo>
                  <a:cubicBezTo>
                    <a:pt x="38" y="1079"/>
                    <a:pt x="49" y="1107"/>
                    <a:pt x="57" y="1136"/>
                  </a:cubicBezTo>
                  <a:cubicBezTo>
                    <a:pt x="64" y="1163"/>
                    <a:pt x="71" y="1189"/>
                    <a:pt x="76" y="1215"/>
                  </a:cubicBezTo>
                  <a:cubicBezTo>
                    <a:pt x="77" y="1219"/>
                    <a:pt x="77" y="1222"/>
                    <a:pt x="78" y="1225"/>
                  </a:cubicBezTo>
                  <a:cubicBezTo>
                    <a:pt x="81" y="1220"/>
                    <a:pt x="84" y="1213"/>
                    <a:pt x="88" y="1207"/>
                  </a:cubicBezTo>
                  <a:cubicBezTo>
                    <a:pt x="101" y="1184"/>
                    <a:pt x="114" y="1160"/>
                    <a:pt x="126" y="1136"/>
                  </a:cubicBezTo>
                  <a:cubicBezTo>
                    <a:pt x="210" y="976"/>
                    <a:pt x="277" y="808"/>
                    <a:pt x="303" y="627"/>
                  </a:cubicBezTo>
                  <a:cubicBezTo>
                    <a:pt x="305" y="621"/>
                    <a:pt x="310" y="616"/>
                    <a:pt x="316" y="616"/>
                  </a:cubicBezTo>
                  <a:cubicBezTo>
                    <a:pt x="317" y="616"/>
                    <a:pt x="319" y="616"/>
                    <a:pt x="320" y="617"/>
                  </a:cubicBezTo>
                  <a:cubicBezTo>
                    <a:pt x="351" y="622"/>
                    <a:pt x="303" y="761"/>
                    <a:pt x="300" y="787"/>
                  </a:cubicBezTo>
                  <a:cubicBezTo>
                    <a:pt x="268" y="902"/>
                    <a:pt x="222" y="1015"/>
                    <a:pt x="173" y="1124"/>
                  </a:cubicBezTo>
                  <a:lnTo>
                    <a:pt x="167" y="1136"/>
                  </a:lnTo>
                  <a:cubicBezTo>
                    <a:pt x="148" y="1178"/>
                    <a:pt x="128" y="1220"/>
                    <a:pt x="111" y="1261"/>
                  </a:cubicBezTo>
                  <a:cubicBezTo>
                    <a:pt x="164" y="1225"/>
                    <a:pt x="214" y="1183"/>
                    <a:pt x="258" y="1136"/>
                  </a:cubicBezTo>
                  <a:cubicBezTo>
                    <a:pt x="373" y="1012"/>
                    <a:pt x="454" y="855"/>
                    <a:pt x="489" y="689"/>
                  </a:cubicBezTo>
                  <a:cubicBezTo>
                    <a:pt x="531" y="460"/>
                    <a:pt x="485" y="229"/>
                    <a:pt x="47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3"/>
            <p:cNvSpPr/>
            <p:nvPr/>
          </p:nvSpPr>
          <p:spPr>
            <a:xfrm>
              <a:off x="1696067" y="4813697"/>
              <a:ext cx="482538" cy="470324"/>
            </a:xfrm>
            <a:custGeom>
              <a:avLst/>
              <a:gdLst/>
              <a:ahLst/>
              <a:cxnLst/>
              <a:rect l="l" t="t" r="r" b="b"/>
              <a:pathLst>
                <a:path w="1461" h="1424" extrusionOk="0">
                  <a:moveTo>
                    <a:pt x="1" y="1"/>
                  </a:moveTo>
                  <a:lnTo>
                    <a:pt x="1" y="1"/>
                  </a:lnTo>
                  <a:cubicBezTo>
                    <a:pt x="12" y="8"/>
                    <a:pt x="25" y="16"/>
                    <a:pt x="36" y="23"/>
                  </a:cubicBezTo>
                  <a:cubicBezTo>
                    <a:pt x="164" y="106"/>
                    <a:pt x="263" y="237"/>
                    <a:pt x="285" y="390"/>
                  </a:cubicBezTo>
                  <a:cubicBezTo>
                    <a:pt x="304" y="506"/>
                    <a:pt x="294" y="625"/>
                    <a:pt x="324" y="737"/>
                  </a:cubicBezTo>
                  <a:cubicBezTo>
                    <a:pt x="324" y="737"/>
                    <a:pt x="323" y="736"/>
                    <a:pt x="323" y="736"/>
                  </a:cubicBezTo>
                  <a:lnTo>
                    <a:pt x="323" y="736"/>
                  </a:lnTo>
                  <a:cubicBezTo>
                    <a:pt x="371" y="965"/>
                    <a:pt x="600" y="1030"/>
                    <a:pt x="764" y="1158"/>
                  </a:cubicBezTo>
                  <a:cubicBezTo>
                    <a:pt x="793" y="1181"/>
                    <a:pt x="820" y="1204"/>
                    <a:pt x="846" y="1228"/>
                  </a:cubicBezTo>
                  <a:cubicBezTo>
                    <a:pt x="965" y="1331"/>
                    <a:pt x="1081" y="1424"/>
                    <a:pt x="1252" y="1424"/>
                  </a:cubicBezTo>
                  <a:cubicBezTo>
                    <a:pt x="1260" y="1424"/>
                    <a:pt x="1268" y="1423"/>
                    <a:pt x="1277" y="1423"/>
                  </a:cubicBezTo>
                  <a:cubicBezTo>
                    <a:pt x="1333" y="1422"/>
                    <a:pt x="1407" y="1422"/>
                    <a:pt x="1441" y="1369"/>
                  </a:cubicBezTo>
                  <a:cubicBezTo>
                    <a:pt x="1390" y="1343"/>
                    <a:pt x="1332" y="1332"/>
                    <a:pt x="1278" y="1314"/>
                  </a:cubicBezTo>
                  <a:cubicBezTo>
                    <a:pt x="1198" y="1289"/>
                    <a:pt x="1115" y="1261"/>
                    <a:pt x="1037" y="1228"/>
                  </a:cubicBezTo>
                  <a:cubicBezTo>
                    <a:pt x="965" y="1197"/>
                    <a:pt x="897" y="1160"/>
                    <a:pt x="835" y="1113"/>
                  </a:cubicBezTo>
                  <a:cubicBezTo>
                    <a:pt x="795" y="1083"/>
                    <a:pt x="759" y="1048"/>
                    <a:pt x="727" y="1009"/>
                  </a:cubicBezTo>
                  <a:cubicBezTo>
                    <a:pt x="594" y="849"/>
                    <a:pt x="581" y="634"/>
                    <a:pt x="502" y="451"/>
                  </a:cubicBezTo>
                  <a:cubicBezTo>
                    <a:pt x="490" y="424"/>
                    <a:pt x="476" y="398"/>
                    <a:pt x="463" y="372"/>
                  </a:cubicBezTo>
                  <a:cubicBezTo>
                    <a:pt x="461" y="367"/>
                    <a:pt x="463" y="361"/>
                    <a:pt x="468" y="359"/>
                  </a:cubicBezTo>
                  <a:cubicBezTo>
                    <a:pt x="469" y="358"/>
                    <a:pt x="471" y="357"/>
                    <a:pt x="472" y="357"/>
                  </a:cubicBezTo>
                  <a:cubicBezTo>
                    <a:pt x="476" y="357"/>
                    <a:pt x="479" y="360"/>
                    <a:pt x="481" y="363"/>
                  </a:cubicBezTo>
                  <a:cubicBezTo>
                    <a:pt x="505" y="409"/>
                    <a:pt x="528" y="457"/>
                    <a:pt x="546" y="506"/>
                  </a:cubicBezTo>
                  <a:cubicBezTo>
                    <a:pt x="611" y="696"/>
                    <a:pt x="645" y="914"/>
                    <a:pt x="808" y="1050"/>
                  </a:cubicBezTo>
                  <a:cubicBezTo>
                    <a:pt x="911" y="1138"/>
                    <a:pt x="1038" y="1191"/>
                    <a:pt x="1169" y="1228"/>
                  </a:cubicBezTo>
                  <a:cubicBezTo>
                    <a:pt x="1207" y="1238"/>
                    <a:pt x="1246" y="1248"/>
                    <a:pt x="1284" y="1256"/>
                  </a:cubicBezTo>
                  <a:cubicBezTo>
                    <a:pt x="1341" y="1271"/>
                    <a:pt x="1412" y="1276"/>
                    <a:pt x="1461" y="1311"/>
                  </a:cubicBezTo>
                  <a:cubicBezTo>
                    <a:pt x="1450" y="1283"/>
                    <a:pt x="1440" y="1255"/>
                    <a:pt x="1427" y="1228"/>
                  </a:cubicBezTo>
                  <a:cubicBezTo>
                    <a:pt x="1373" y="1109"/>
                    <a:pt x="1300" y="997"/>
                    <a:pt x="1181" y="936"/>
                  </a:cubicBezTo>
                  <a:cubicBezTo>
                    <a:pt x="1111" y="899"/>
                    <a:pt x="1032" y="879"/>
                    <a:pt x="962" y="840"/>
                  </a:cubicBezTo>
                  <a:cubicBezTo>
                    <a:pt x="859" y="782"/>
                    <a:pt x="772" y="695"/>
                    <a:pt x="715" y="591"/>
                  </a:cubicBezTo>
                  <a:cubicBezTo>
                    <a:pt x="659" y="490"/>
                    <a:pt x="630" y="377"/>
                    <a:pt x="572" y="278"/>
                  </a:cubicBezTo>
                  <a:cubicBezTo>
                    <a:pt x="460" y="74"/>
                    <a:pt x="216" y="13"/>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3"/>
            <p:cNvSpPr/>
            <p:nvPr/>
          </p:nvSpPr>
          <p:spPr>
            <a:xfrm>
              <a:off x="1666342" y="4568957"/>
              <a:ext cx="709439" cy="744460"/>
            </a:xfrm>
            <a:custGeom>
              <a:avLst/>
              <a:gdLst/>
              <a:ahLst/>
              <a:cxnLst/>
              <a:rect l="l" t="t" r="r" b="b"/>
              <a:pathLst>
                <a:path w="2148" h="2254" extrusionOk="0">
                  <a:moveTo>
                    <a:pt x="1177" y="230"/>
                  </a:moveTo>
                  <a:cubicBezTo>
                    <a:pt x="1179" y="230"/>
                    <a:pt x="1181" y="230"/>
                    <a:pt x="1184" y="231"/>
                  </a:cubicBezTo>
                  <a:cubicBezTo>
                    <a:pt x="1235" y="338"/>
                    <a:pt x="1188" y="461"/>
                    <a:pt x="1181" y="575"/>
                  </a:cubicBezTo>
                  <a:cubicBezTo>
                    <a:pt x="1171" y="607"/>
                    <a:pt x="1193" y="635"/>
                    <a:pt x="1217" y="635"/>
                  </a:cubicBezTo>
                  <a:cubicBezTo>
                    <a:pt x="1228" y="635"/>
                    <a:pt x="1239" y="630"/>
                    <a:pt x="1249" y="618"/>
                  </a:cubicBezTo>
                  <a:cubicBezTo>
                    <a:pt x="1265" y="581"/>
                    <a:pt x="1272" y="545"/>
                    <a:pt x="1304" y="517"/>
                  </a:cubicBezTo>
                  <a:cubicBezTo>
                    <a:pt x="1314" y="507"/>
                    <a:pt x="1326" y="501"/>
                    <a:pt x="1335" y="501"/>
                  </a:cubicBezTo>
                  <a:cubicBezTo>
                    <a:pt x="1349" y="501"/>
                    <a:pt x="1358" y="514"/>
                    <a:pt x="1353" y="540"/>
                  </a:cubicBezTo>
                  <a:cubicBezTo>
                    <a:pt x="1324" y="676"/>
                    <a:pt x="1205" y="758"/>
                    <a:pt x="1126" y="865"/>
                  </a:cubicBezTo>
                  <a:cubicBezTo>
                    <a:pt x="1121" y="863"/>
                    <a:pt x="1115" y="863"/>
                    <a:pt x="1109" y="862"/>
                  </a:cubicBezTo>
                  <a:cubicBezTo>
                    <a:pt x="931" y="811"/>
                    <a:pt x="740" y="713"/>
                    <a:pt x="646" y="546"/>
                  </a:cubicBezTo>
                  <a:cubicBezTo>
                    <a:pt x="650" y="546"/>
                    <a:pt x="654" y="546"/>
                    <a:pt x="658" y="546"/>
                  </a:cubicBezTo>
                  <a:cubicBezTo>
                    <a:pt x="693" y="546"/>
                    <a:pt x="726" y="570"/>
                    <a:pt x="758" y="585"/>
                  </a:cubicBezTo>
                  <a:cubicBezTo>
                    <a:pt x="809" y="616"/>
                    <a:pt x="867" y="659"/>
                    <a:pt x="922" y="687"/>
                  </a:cubicBezTo>
                  <a:cubicBezTo>
                    <a:pt x="927" y="689"/>
                    <a:pt x="933" y="690"/>
                    <a:pt x="938" y="690"/>
                  </a:cubicBezTo>
                  <a:cubicBezTo>
                    <a:pt x="950" y="690"/>
                    <a:pt x="962" y="684"/>
                    <a:pt x="968" y="671"/>
                  </a:cubicBezTo>
                  <a:cubicBezTo>
                    <a:pt x="980" y="646"/>
                    <a:pt x="954" y="627"/>
                    <a:pt x="939" y="609"/>
                  </a:cubicBezTo>
                  <a:cubicBezTo>
                    <a:pt x="894" y="547"/>
                    <a:pt x="856" y="423"/>
                    <a:pt x="896" y="352"/>
                  </a:cubicBezTo>
                  <a:lnTo>
                    <a:pt x="896" y="352"/>
                  </a:lnTo>
                  <a:cubicBezTo>
                    <a:pt x="980" y="416"/>
                    <a:pt x="1005" y="529"/>
                    <a:pt x="1064" y="612"/>
                  </a:cubicBezTo>
                  <a:cubicBezTo>
                    <a:pt x="1072" y="622"/>
                    <a:pt x="1083" y="626"/>
                    <a:pt x="1093" y="626"/>
                  </a:cubicBezTo>
                  <a:cubicBezTo>
                    <a:pt x="1113" y="626"/>
                    <a:pt x="1132" y="611"/>
                    <a:pt x="1130" y="588"/>
                  </a:cubicBezTo>
                  <a:cubicBezTo>
                    <a:pt x="1125" y="549"/>
                    <a:pt x="1121" y="510"/>
                    <a:pt x="1120" y="466"/>
                  </a:cubicBezTo>
                  <a:cubicBezTo>
                    <a:pt x="1119" y="432"/>
                    <a:pt x="1129" y="230"/>
                    <a:pt x="1177" y="230"/>
                  </a:cubicBezTo>
                  <a:close/>
                  <a:moveTo>
                    <a:pt x="1703" y="462"/>
                  </a:moveTo>
                  <a:lnTo>
                    <a:pt x="1703" y="462"/>
                  </a:lnTo>
                  <a:cubicBezTo>
                    <a:pt x="1726" y="689"/>
                    <a:pt x="1657" y="914"/>
                    <a:pt x="1541" y="1109"/>
                  </a:cubicBezTo>
                  <a:cubicBezTo>
                    <a:pt x="1525" y="1136"/>
                    <a:pt x="1468" y="1234"/>
                    <a:pt x="1442" y="1310"/>
                  </a:cubicBezTo>
                  <a:cubicBezTo>
                    <a:pt x="1442" y="1308"/>
                    <a:pt x="1441" y="1307"/>
                    <a:pt x="1441" y="1306"/>
                  </a:cubicBezTo>
                  <a:cubicBezTo>
                    <a:pt x="1443" y="1298"/>
                    <a:pt x="1440" y="1290"/>
                    <a:pt x="1437" y="1282"/>
                  </a:cubicBezTo>
                  <a:cubicBezTo>
                    <a:pt x="1390" y="985"/>
                    <a:pt x="1535" y="698"/>
                    <a:pt x="1703" y="462"/>
                  </a:cubicBezTo>
                  <a:close/>
                  <a:moveTo>
                    <a:pt x="414" y="1478"/>
                  </a:moveTo>
                  <a:lnTo>
                    <a:pt x="414" y="1478"/>
                  </a:lnTo>
                  <a:cubicBezTo>
                    <a:pt x="414" y="1478"/>
                    <a:pt x="414" y="1478"/>
                    <a:pt x="414" y="1478"/>
                  </a:cubicBezTo>
                  <a:cubicBezTo>
                    <a:pt x="414" y="1478"/>
                    <a:pt x="414" y="1478"/>
                    <a:pt x="414" y="1478"/>
                  </a:cubicBezTo>
                  <a:close/>
                  <a:moveTo>
                    <a:pt x="1995" y="833"/>
                  </a:moveTo>
                  <a:cubicBezTo>
                    <a:pt x="2010" y="1062"/>
                    <a:pt x="2056" y="1293"/>
                    <a:pt x="2014" y="1522"/>
                  </a:cubicBezTo>
                  <a:cubicBezTo>
                    <a:pt x="1979" y="1688"/>
                    <a:pt x="1898" y="1846"/>
                    <a:pt x="1783" y="1969"/>
                  </a:cubicBezTo>
                  <a:cubicBezTo>
                    <a:pt x="1739" y="2016"/>
                    <a:pt x="1689" y="2058"/>
                    <a:pt x="1635" y="2094"/>
                  </a:cubicBezTo>
                  <a:cubicBezTo>
                    <a:pt x="1655" y="2053"/>
                    <a:pt x="1673" y="2011"/>
                    <a:pt x="1692" y="1969"/>
                  </a:cubicBezTo>
                  <a:cubicBezTo>
                    <a:pt x="1744" y="1855"/>
                    <a:pt x="1791" y="1740"/>
                    <a:pt x="1824" y="1620"/>
                  </a:cubicBezTo>
                  <a:cubicBezTo>
                    <a:pt x="1828" y="1594"/>
                    <a:pt x="1876" y="1454"/>
                    <a:pt x="1845" y="1450"/>
                  </a:cubicBezTo>
                  <a:cubicBezTo>
                    <a:pt x="1844" y="1449"/>
                    <a:pt x="1842" y="1449"/>
                    <a:pt x="1841" y="1449"/>
                  </a:cubicBezTo>
                  <a:cubicBezTo>
                    <a:pt x="1835" y="1449"/>
                    <a:pt x="1830" y="1454"/>
                    <a:pt x="1828" y="1460"/>
                  </a:cubicBezTo>
                  <a:cubicBezTo>
                    <a:pt x="1802" y="1640"/>
                    <a:pt x="1734" y="1809"/>
                    <a:pt x="1651" y="1969"/>
                  </a:cubicBezTo>
                  <a:cubicBezTo>
                    <a:pt x="1636" y="1999"/>
                    <a:pt x="1620" y="2028"/>
                    <a:pt x="1603" y="2058"/>
                  </a:cubicBezTo>
                  <a:cubicBezTo>
                    <a:pt x="1598" y="2028"/>
                    <a:pt x="1590" y="1998"/>
                    <a:pt x="1582" y="1969"/>
                  </a:cubicBezTo>
                  <a:cubicBezTo>
                    <a:pt x="1573" y="1940"/>
                    <a:pt x="1563" y="1912"/>
                    <a:pt x="1552" y="1884"/>
                  </a:cubicBezTo>
                  <a:cubicBezTo>
                    <a:pt x="1525" y="1653"/>
                    <a:pt x="1642" y="1430"/>
                    <a:pt x="1771" y="1245"/>
                  </a:cubicBezTo>
                  <a:cubicBezTo>
                    <a:pt x="1859" y="1116"/>
                    <a:pt x="1953" y="987"/>
                    <a:pt x="1995" y="833"/>
                  </a:cubicBezTo>
                  <a:close/>
                  <a:moveTo>
                    <a:pt x="90" y="742"/>
                  </a:moveTo>
                  <a:lnTo>
                    <a:pt x="90" y="742"/>
                  </a:lnTo>
                  <a:cubicBezTo>
                    <a:pt x="306" y="754"/>
                    <a:pt x="550" y="815"/>
                    <a:pt x="662" y="1019"/>
                  </a:cubicBezTo>
                  <a:cubicBezTo>
                    <a:pt x="720" y="1118"/>
                    <a:pt x="749" y="1231"/>
                    <a:pt x="805" y="1332"/>
                  </a:cubicBezTo>
                  <a:cubicBezTo>
                    <a:pt x="860" y="1436"/>
                    <a:pt x="949" y="1523"/>
                    <a:pt x="1052" y="1581"/>
                  </a:cubicBezTo>
                  <a:cubicBezTo>
                    <a:pt x="1121" y="1620"/>
                    <a:pt x="1201" y="1639"/>
                    <a:pt x="1271" y="1677"/>
                  </a:cubicBezTo>
                  <a:cubicBezTo>
                    <a:pt x="1390" y="1738"/>
                    <a:pt x="1463" y="1849"/>
                    <a:pt x="1517" y="1969"/>
                  </a:cubicBezTo>
                  <a:cubicBezTo>
                    <a:pt x="1528" y="1996"/>
                    <a:pt x="1540" y="2023"/>
                    <a:pt x="1551" y="2052"/>
                  </a:cubicBezTo>
                  <a:cubicBezTo>
                    <a:pt x="1502" y="2017"/>
                    <a:pt x="1430" y="2012"/>
                    <a:pt x="1374" y="1997"/>
                  </a:cubicBezTo>
                  <a:cubicBezTo>
                    <a:pt x="1335" y="1989"/>
                    <a:pt x="1297" y="1979"/>
                    <a:pt x="1259" y="1969"/>
                  </a:cubicBezTo>
                  <a:cubicBezTo>
                    <a:pt x="1128" y="1932"/>
                    <a:pt x="1000" y="1879"/>
                    <a:pt x="897" y="1791"/>
                  </a:cubicBezTo>
                  <a:cubicBezTo>
                    <a:pt x="735" y="1655"/>
                    <a:pt x="701" y="1437"/>
                    <a:pt x="636" y="1247"/>
                  </a:cubicBezTo>
                  <a:cubicBezTo>
                    <a:pt x="618" y="1198"/>
                    <a:pt x="595" y="1150"/>
                    <a:pt x="571" y="1104"/>
                  </a:cubicBezTo>
                  <a:cubicBezTo>
                    <a:pt x="568" y="1101"/>
                    <a:pt x="565" y="1098"/>
                    <a:pt x="562" y="1098"/>
                  </a:cubicBezTo>
                  <a:cubicBezTo>
                    <a:pt x="560" y="1098"/>
                    <a:pt x="559" y="1099"/>
                    <a:pt x="557" y="1100"/>
                  </a:cubicBezTo>
                  <a:cubicBezTo>
                    <a:pt x="553" y="1102"/>
                    <a:pt x="551" y="1108"/>
                    <a:pt x="553" y="1113"/>
                  </a:cubicBezTo>
                  <a:cubicBezTo>
                    <a:pt x="566" y="1139"/>
                    <a:pt x="579" y="1165"/>
                    <a:pt x="591" y="1192"/>
                  </a:cubicBezTo>
                  <a:cubicBezTo>
                    <a:pt x="670" y="1375"/>
                    <a:pt x="683" y="1590"/>
                    <a:pt x="816" y="1749"/>
                  </a:cubicBezTo>
                  <a:cubicBezTo>
                    <a:pt x="897" y="1851"/>
                    <a:pt x="1008" y="1917"/>
                    <a:pt x="1126" y="1969"/>
                  </a:cubicBezTo>
                  <a:cubicBezTo>
                    <a:pt x="1205" y="2002"/>
                    <a:pt x="1288" y="2030"/>
                    <a:pt x="1368" y="2055"/>
                  </a:cubicBezTo>
                  <a:cubicBezTo>
                    <a:pt x="1422" y="2073"/>
                    <a:pt x="1480" y="2084"/>
                    <a:pt x="1531" y="2110"/>
                  </a:cubicBezTo>
                  <a:cubicBezTo>
                    <a:pt x="1497" y="2163"/>
                    <a:pt x="1423" y="2163"/>
                    <a:pt x="1367" y="2164"/>
                  </a:cubicBezTo>
                  <a:cubicBezTo>
                    <a:pt x="1358" y="2164"/>
                    <a:pt x="1350" y="2165"/>
                    <a:pt x="1342" y="2165"/>
                  </a:cubicBezTo>
                  <a:cubicBezTo>
                    <a:pt x="1171" y="2165"/>
                    <a:pt x="1055" y="2071"/>
                    <a:pt x="936" y="1969"/>
                  </a:cubicBezTo>
                  <a:cubicBezTo>
                    <a:pt x="910" y="1945"/>
                    <a:pt x="883" y="1922"/>
                    <a:pt x="854" y="1899"/>
                  </a:cubicBezTo>
                  <a:cubicBezTo>
                    <a:pt x="690" y="1771"/>
                    <a:pt x="461" y="1706"/>
                    <a:pt x="413" y="1477"/>
                  </a:cubicBezTo>
                  <a:lnTo>
                    <a:pt x="413" y="1477"/>
                  </a:lnTo>
                  <a:cubicBezTo>
                    <a:pt x="414" y="1477"/>
                    <a:pt x="414" y="1477"/>
                    <a:pt x="414" y="1478"/>
                  </a:cubicBezTo>
                  <a:lnTo>
                    <a:pt x="414" y="1478"/>
                  </a:lnTo>
                  <a:cubicBezTo>
                    <a:pt x="384" y="1364"/>
                    <a:pt x="394" y="1246"/>
                    <a:pt x="375" y="1131"/>
                  </a:cubicBezTo>
                  <a:cubicBezTo>
                    <a:pt x="351" y="964"/>
                    <a:pt x="236" y="823"/>
                    <a:pt x="90" y="742"/>
                  </a:cubicBezTo>
                  <a:close/>
                  <a:moveTo>
                    <a:pt x="969" y="0"/>
                  </a:moveTo>
                  <a:cubicBezTo>
                    <a:pt x="946" y="1"/>
                    <a:pt x="928" y="22"/>
                    <a:pt x="930" y="45"/>
                  </a:cubicBezTo>
                  <a:cubicBezTo>
                    <a:pt x="943" y="154"/>
                    <a:pt x="975" y="259"/>
                    <a:pt x="1013" y="362"/>
                  </a:cubicBezTo>
                  <a:cubicBezTo>
                    <a:pt x="970" y="309"/>
                    <a:pt x="930" y="286"/>
                    <a:pt x="899" y="286"/>
                  </a:cubicBezTo>
                  <a:cubicBezTo>
                    <a:pt x="831" y="286"/>
                    <a:pt x="798" y="391"/>
                    <a:pt x="842" y="540"/>
                  </a:cubicBezTo>
                  <a:cubicBezTo>
                    <a:pt x="838" y="539"/>
                    <a:pt x="836" y="537"/>
                    <a:pt x="833" y="536"/>
                  </a:cubicBezTo>
                  <a:cubicBezTo>
                    <a:pt x="833" y="534"/>
                    <a:pt x="833" y="533"/>
                    <a:pt x="832" y="532"/>
                  </a:cubicBezTo>
                  <a:cubicBezTo>
                    <a:pt x="826" y="497"/>
                    <a:pt x="820" y="461"/>
                    <a:pt x="806" y="428"/>
                  </a:cubicBezTo>
                  <a:cubicBezTo>
                    <a:pt x="784" y="366"/>
                    <a:pt x="746" y="312"/>
                    <a:pt x="707" y="259"/>
                  </a:cubicBezTo>
                  <a:cubicBezTo>
                    <a:pt x="694" y="240"/>
                    <a:pt x="674" y="213"/>
                    <a:pt x="651" y="213"/>
                  </a:cubicBezTo>
                  <a:cubicBezTo>
                    <a:pt x="644" y="213"/>
                    <a:pt x="636" y="216"/>
                    <a:pt x="628" y="223"/>
                  </a:cubicBezTo>
                  <a:cubicBezTo>
                    <a:pt x="591" y="264"/>
                    <a:pt x="655" y="303"/>
                    <a:pt x="679" y="332"/>
                  </a:cubicBezTo>
                  <a:cubicBezTo>
                    <a:pt x="730" y="386"/>
                    <a:pt x="774" y="447"/>
                    <a:pt x="801" y="517"/>
                  </a:cubicBezTo>
                  <a:cubicBezTo>
                    <a:pt x="761" y="494"/>
                    <a:pt x="718" y="475"/>
                    <a:pt x="670" y="470"/>
                  </a:cubicBezTo>
                  <a:cubicBezTo>
                    <a:pt x="666" y="469"/>
                    <a:pt x="662" y="469"/>
                    <a:pt x="658" y="469"/>
                  </a:cubicBezTo>
                  <a:cubicBezTo>
                    <a:pt x="602" y="469"/>
                    <a:pt x="550" y="507"/>
                    <a:pt x="571" y="570"/>
                  </a:cubicBezTo>
                  <a:cubicBezTo>
                    <a:pt x="658" y="771"/>
                    <a:pt x="914" y="882"/>
                    <a:pt x="1119" y="921"/>
                  </a:cubicBezTo>
                  <a:cubicBezTo>
                    <a:pt x="1259" y="1092"/>
                    <a:pt x="1381" y="1280"/>
                    <a:pt x="1422" y="1502"/>
                  </a:cubicBezTo>
                  <a:cubicBezTo>
                    <a:pt x="1438" y="1575"/>
                    <a:pt x="1444" y="1647"/>
                    <a:pt x="1456" y="1721"/>
                  </a:cubicBezTo>
                  <a:cubicBezTo>
                    <a:pt x="1434" y="1694"/>
                    <a:pt x="1410" y="1670"/>
                    <a:pt x="1381" y="1648"/>
                  </a:cubicBezTo>
                  <a:cubicBezTo>
                    <a:pt x="1256" y="1543"/>
                    <a:pt x="1077" y="1547"/>
                    <a:pt x="949" y="1447"/>
                  </a:cubicBezTo>
                  <a:cubicBezTo>
                    <a:pt x="758" y="1310"/>
                    <a:pt x="788" y="1034"/>
                    <a:pt x="635" y="870"/>
                  </a:cubicBezTo>
                  <a:cubicBezTo>
                    <a:pt x="535" y="761"/>
                    <a:pt x="390" y="696"/>
                    <a:pt x="243" y="696"/>
                  </a:cubicBezTo>
                  <a:cubicBezTo>
                    <a:pt x="238" y="696"/>
                    <a:pt x="234" y="697"/>
                    <a:pt x="229" y="697"/>
                  </a:cubicBezTo>
                  <a:cubicBezTo>
                    <a:pt x="220" y="696"/>
                    <a:pt x="211" y="696"/>
                    <a:pt x="201" y="696"/>
                  </a:cubicBezTo>
                  <a:cubicBezTo>
                    <a:pt x="165" y="696"/>
                    <a:pt x="130" y="698"/>
                    <a:pt x="93" y="698"/>
                  </a:cubicBezTo>
                  <a:cubicBezTo>
                    <a:pt x="89" y="698"/>
                    <a:pt x="86" y="698"/>
                    <a:pt x="82" y="698"/>
                  </a:cubicBezTo>
                  <a:cubicBezTo>
                    <a:pt x="72" y="698"/>
                    <a:pt x="62" y="697"/>
                    <a:pt x="52" y="697"/>
                  </a:cubicBezTo>
                  <a:cubicBezTo>
                    <a:pt x="40" y="697"/>
                    <a:pt x="29" y="699"/>
                    <a:pt x="18" y="704"/>
                  </a:cubicBezTo>
                  <a:cubicBezTo>
                    <a:pt x="0" y="716"/>
                    <a:pt x="8" y="739"/>
                    <a:pt x="21" y="750"/>
                  </a:cubicBezTo>
                  <a:cubicBezTo>
                    <a:pt x="446" y="1078"/>
                    <a:pt x="222" y="1352"/>
                    <a:pt x="450" y="1703"/>
                  </a:cubicBezTo>
                  <a:cubicBezTo>
                    <a:pt x="542" y="1818"/>
                    <a:pt x="681" y="1881"/>
                    <a:pt x="797" y="1969"/>
                  </a:cubicBezTo>
                  <a:cubicBezTo>
                    <a:pt x="799" y="1970"/>
                    <a:pt x="800" y="1970"/>
                    <a:pt x="801" y="1971"/>
                  </a:cubicBezTo>
                  <a:cubicBezTo>
                    <a:pt x="947" y="2084"/>
                    <a:pt x="1086" y="2227"/>
                    <a:pt x="1279" y="2247"/>
                  </a:cubicBezTo>
                  <a:cubicBezTo>
                    <a:pt x="1311" y="2250"/>
                    <a:pt x="1346" y="2253"/>
                    <a:pt x="1380" y="2253"/>
                  </a:cubicBezTo>
                  <a:cubicBezTo>
                    <a:pt x="1438" y="2253"/>
                    <a:pt x="1496" y="2244"/>
                    <a:pt x="1543" y="2211"/>
                  </a:cubicBezTo>
                  <a:cubicBezTo>
                    <a:pt x="1553" y="2205"/>
                    <a:pt x="1562" y="2198"/>
                    <a:pt x="1571" y="2189"/>
                  </a:cubicBezTo>
                  <a:cubicBezTo>
                    <a:pt x="1576" y="2192"/>
                    <a:pt x="1583" y="2194"/>
                    <a:pt x="1592" y="2195"/>
                  </a:cubicBezTo>
                  <a:cubicBezTo>
                    <a:pt x="1715" y="2155"/>
                    <a:pt x="1819" y="2072"/>
                    <a:pt x="1901" y="1969"/>
                  </a:cubicBezTo>
                  <a:cubicBezTo>
                    <a:pt x="1992" y="1856"/>
                    <a:pt x="2056" y="1720"/>
                    <a:pt x="2095" y="1586"/>
                  </a:cubicBezTo>
                  <a:cubicBezTo>
                    <a:pt x="2147" y="1390"/>
                    <a:pt x="2121" y="1184"/>
                    <a:pt x="2084" y="988"/>
                  </a:cubicBezTo>
                  <a:cubicBezTo>
                    <a:pt x="2074" y="925"/>
                    <a:pt x="2063" y="860"/>
                    <a:pt x="2049" y="797"/>
                  </a:cubicBezTo>
                  <a:cubicBezTo>
                    <a:pt x="2038" y="766"/>
                    <a:pt x="2043" y="700"/>
                    <a:pt x="2000" y="700"/>
                  </a:cubicBezTo>
                  <a:cubicBezTo>
                    <a:pt x="1984" y="701"/>
                    <a:pt x="1977" y="715"/>
                    <a:pt x="1972" y="726"/>
                  </a:cubicBezTo>
                  <a:cubicBezTo>
                    <a:pt x="1935" y="805"/>
                    <a:pt x="1895" y="882"/>
                    <a:pt x="1853" y="956"/>
                  </a:cubicBezTo>
                  <a:cubicBezTo>
                    <a:pt x="1704" y="1186"/>
                    <a:pt x="1528" y="1413"/>
                    <a:pt x="1502" y="1677"/>
                  </a:cubicBezTo>
                  <a:cubicBezTo>
                    <a:pt x="1502" y="1579"/>
                    <a:pt x="1490" y="1482"/>
                    <a:pt x="1467" y="1391"/>
                  </a:cubicBezTo>
                  <a:cubicBezTo>
                    <a:pt x="1469" y="1390"/>
                    <a:pt x="1470" y="1388"/>
                    <a:pt x="1471" y="1386"/>
                  </a:cubicBezTo>
                  <a:cubicBezTo>
                    <a:pt x="1482" y="1363"/>
                    <a:pt x="1494" y="1340"/>
                    <a:pt x="1506" y="1317"/>
                  </a:cubicBezTo>
                  <a:cubicBezTo>
                    <a:pt x="1564" y="1225"/>
                    <a:pt x="1627" y="1134"/>
                    <a:pt x="1662" y="1029"/>
                  </a:cubicBezTo>
                  <a:cubicBezTo>
                    <a:pt x="1687" y="953"/>
                    <a:pt x="1853" y="335"/>
                    <a:pt x="1715" y="335"/>
                  </a:cubicBezTo>
                  <a:cubicBezTo>
                    <a:pt x="1710" y="335"/>
                    <a:pt x="1703" y="336"/>
                    <a:pt x="1697" y="338"/>
                  </a:cubicBezTo>
                  <a:cubicBezTo>
                    <a:pt x="1650" y="359"/>
                    <a:pt x="1630" y="413"/>
                    <a:pt x="1601" y="451"/>
                  </a:cubicBezTo>
                  <a:cubicBezTo>
                    <a:pt x="1464" y="643"/>
                    <a:pt x="1384" y="875"/>
                    <a:pt x="1384" y="1112"/>
                  </a:cubicBezTo>
                  <a:cubicBezTo>
                    <a:pt x="1385" y="1123"/>
                    <a:pt x="1385" y="1148"/>
                    <a:pt x="1387" y="1178"/>
                  </a:cubicBezTo>
                  <a:cubicBezTo>
                    <a:pt x="1337" y="1079"/>
                    <a:pt x="1270" y="987"/>
                    <a:pt x="1186" y="905"/>
                  </a:cubicBezTo>
                  <a:cubicBezTo>
                    <a:pt x="1300" y="831"/>
                    <a:pt x="1389" y="709"/>
                    <a:pt x="1416" y="576"/>
                  </a:cubicBezTo>
                  <a:cubicBezTo>
                    <a:pt x="1429" y="507"/>
                    <a:pt x="1393" y="451"/>
                    <a:pt x="1338" y="451"/>
                  </a:cubicBezTo>
                  <a:cubicBezTo>
                    <a:pt x="1322" y="451"/>
                    <a:pt x="1304" y="455"/>
                    <a:pt x="1286" y="466"/>
                  </a:cubicBezTo>
                  <a:cubicBezTo>
                    <a:pt x="1315" y="416"/>
                    <a:pt x="1349" y="308"/>
                    <a:pt x="1360" y="291"/>
                  </a:cubicBezTo>
                  <a:cubicBezTo>
                    <a:pt x="1374" y="246"/>
                    <a:pt x="1457" y="159"/>
                    <a:pt x="1390" y="127"/>
                  </a:cubicBezTo>
                  <a:cubicBezTo>
                    <a:pt x="1386" y="127"/>
                    <a:pt x="1382" y="126"/>
                    <a:pt x="1378" y="126"/>
                  </a:cubicBezTo>
                  <a:cubicBezTo>
                    <a:pt x="1317" y="126"/>
                    <a:pt x="1335" y="229"/>
                    <a:pt x="1321" y="272"/>
                  </a:cubicBezTo>
                  <a:cubicBezTo>
                    <a:pt x="1312" y="313"/>
                    <a:pt x="1301" y="354"/>
                    <a:pt x="1286" y="394"/>
                  </a:cubicBezTo>
                  <a:cubicBezTo>
                    <a:pt x="1290" y="251"/>
                    <a:pt x="1233" y="165"/>
                    <a:pt x="1175" y="165"/>
                  </a:cubicBezTo>
                  <a:cubicBezTo>
                    <a:pt x="1125" y="165"/>
                    <a:pt x="1073" y="230"/>
                    <a:pt x="1058" y="379"/>
                  </a:cubicBezTo>
                  <a:cubicBezTo>
                    <a:pt x="1041" y="302"/>
                    <a:pt x="1030" y="224"/>
                    <a:pt x="1023" y="143"/>
                  </a:cubicBezTo>
                  <a:cubicBezTo>
                    <a:pt x="1012" y="98"/>
                    <a:pt x="1037" y="1"/>
                    <a:pt x="96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3"/>
            <p:cNvSpPr/>
            <p:nvPr/>
          </p:nvSpPr>
          <p:spPr>
            <a:xfrm>
              <a:off x="1707957" y="4820963"/>
              <a:ext cx="464042" cy="463058"/>
            </a:xfrm>
            <a:custGeom>
              <a:avLst/>
              <a:gdLst/>
              <a:ahLst/>
              <a:cxnLst/>
              <a:rect l="l" t="t" r="r" b="b"/>
              <a:pathLst>
                <a:path w="1405" h="1402" extrusionOk="0">
                  <a:moveTo>
                    <a:pt x="0" y="1"/>
                  </a:moveTo>
                  <a:lnTo>
                    <a:pt x="0" y="1"/>
                  </a:lnTo>
                  <a:cubicBezTo>
                    <a:pt x="128" y="84"/>
                    <a:pt x="227" y="215"/>
                    <a:pt x="249" y="368"/>
                  </a:cubicBezTo>
                  <a:cubicBezTo>
                    <a:pt x="268" y="484"/>
                    <a:pt x="258" y="603"/>
                    <a:pt x="288" y="715"/>
                  </a:cubicBezTo>
                  <a:cubicBezTo>
                    <a:pt x="288" y="715"/>
                    <a:pt x="287" y="714"/>
                    <a:pt x="287" y="714"/>
                  </a:cubicBezTo>
                  <a:lnTo>
                    <a:pt x="287" y="714"/>
                  </a:lnTo>
                  <a:cubicBezTo>
                    <a:pt x="335" y="943"/>
                    <a:pt x="564" y="1008"/>
                    <a:pt x="728" y="1136"/>
                  </a:cubicBezTo>
                  <a:cubicBezTo>
                    <a:pt x="757" y="1159"/>
                    <a:pt x="784" y="1182"/>
                    <a:pt x="810" y="1206"/>
                  </a:cubicBezTo>
                  <a:cubicBezTo>
                    <a:pt x="929" y="1309"/>
                    <a:pt x="1045" y="1402"/>
                    <a:pt x="1216" y="1402"/>
                  </a:cubicBezTo>
                  <a:cubicBezTo>
                    <a:pt x="1224" y="1402"/>
                    <a:pt x="1232" y="1401"/>
                    <a:pt x="1241" y="1401"/>
                  </a:cubicBezTo>
                  <a:cubicBezTo>
                    <a:pt x="1297" y="1400"/>
                    <a:pt x="1371" y="1400"/>
                    <a:pt x="1405" y="1347"/>
                  </a:cubicBezTo>
                  <a:cubicBezTo>
                    <a:pt x="1354" y="1321"/>
                    <a:pt x="1296" y="1310"/>
                    <a:pt x="1242" y="1292"/>
                  </a:cubicBezTo>
                  <a:cubicBezTo>
                    <a:pt x="1162" y="1267"/>
                    <a:pt x="1079" y="1239"/>
                    <a:pt x="1000" y="1206"/>
                  </a:cubicBezTo>
                  <a:cubicBezTo>
                    <a:pt x="929" y="1174"/>
                    <a:pt x="859" y="1137"/>
                    <a:pt x="799" y="1091"/>
                  </a:cubicBezTo>
                  <a:cubicBezTo>
                    <a:pt x="799" y="1091"/>
                    <a:pt x="799" y="1090"/>
                    <a:pt x="798" y="1090"/>
                  </a:cubicBezTo>
                  <a:cubicBezTo>
                    <a:pt x="769" y="1074"/>
                    <a:pt x="741" y="1057"/>
                    <a:pt x="713" y="1039"/>
                  </a:cubicBezTo>
                  <a:cubicBezTo>
                    <a:pt x="521" y="905"/>
                    <a:pt x="387" y="694"/>
                    <a:pt x="347" y="464"/>
                  </a:cubicBezTo>
                  <a:cubicBezTo>
                    <a:pt x="333" y="386"/>
                    <a:pt x="329" y="303"/>
                    <a:pt x="290" y="234"/>
                  </a:cubicBezTo>
                  <a:cubicBezTo>
                    <a:pt x="257" y="175"/>
                    <a:pt x="202" y="132"/>
                    <a:pt x="147" y="91"/>
                  </a:cubicBezTo>
                  <a:cubicBezTo>
                    <a:pt x="101" y="58"/>
                    <a:pt x="53" y="22"/>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3"/>
            <p:cNvSpPr/>
            <p:nvPr/>
          </p:nvSpPr>
          <p:spPr>
            <a:xfrm>
              <a:off x="2194788" y="5242736"/>
              <a:ext cx="4294" cy="5945"/>
            </a:xfrm>
            <a:custGeom>
              <a:avLst/>
              <a:gdLst/>
              <a:ahLst/>
              <a:cxnLst/>
              <a:rect l="l" t="t" r="r" b="b"/>
              <a:pathLst>
                <a:path w="13" h="18" extrusionOk="0">
                  <a:moveTo>
                    <a:pt x="13" y="0"/>
                  </a:moveTo>
                  <a:cubicBezTo>
                    <a:pt x="9" y="3"/>
                    <a:pt x="5" y="6"/>
                    <a:pt x="1" y="8"/>
                  </a:cubicBezTo>
                  <a:cubicBezTo>
                    <a:pt x="2" y="12"/>
                    <a:pt x="2" y="15"/>
                    <a:pt x="3" y="18"/>
                  </a:cubicBezTo>
                  <a:cubicBezTo>
                    <a:pt x="6" y="13"/>
                    <a:pt x="9" y="6"/>
                    <a:pt x="1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3"/>
            <p:cNvSpPr/>
            <p:nvPr/>
          </p:nvSpPr>
          <p:spPr>
            <a:xfrm>
              <a:off x="2206348" y="4844083"/>
              <a:ext cx="139047" cy="416488"/>
            </a:xfrm>
            <a:custGeom>
              <a:avLst/>
              <a:gdLst/>
              <a:ahLst/>
              <a:cxnLst/>
              <a:rect l="l" t="t" r="r" b="b"/>
              <a:pathLst>
                <a:path w="421" h="1261" extrusionOk="0">
                  <a:moveTo>
                    <a:pt x="360" y="0"/>
                  </a:moveTo>
                  <a:cubicBezTo>
                    <a:pt x="352" y="29"/>
                    <a:pt x="342" y="57"/>
                    <a:pt x="331" y="84"/>
                  </a:cubicBezTo>
                  <a:cubicBezTo>
                    <a:pt x="333" y="116"/>
                    <a:pt x="334" y="147"/>
                    <a:pt x="335" y="178"/>
                  </a:cubicBezTo>
                  <a:cubicBezTo>
                    <a:pt x="343" y="438"/>
                    <a:pt x="347" y="715"/>
                    <a:pt x="212" y="938"/>
                  </a:cubicBezTo>
                  <a:cubicBezTo>
                    <a:pt x="171" y="1006"/>
                    <a:pt x="118" y="1066"/>
                    <a:pt x="63" y="1124"/>
                  </a:cubicBezTo>
                  <a:lnTo>
                    <a:pt x="57" y="1136"/>
                  </a:lnTo>
                  <a:cubicBezTo>
                    <a:pt x="38" y="1178"/>
                    <a:pt x="18" y="1220"/>
                    <a:pt x="1" y="1261"/>
                  </a:cubicBezTo>
                  <a:cubicBezTo>
                    <a:pt x="54" y="1225"/>
                    <a:pt x="104" y="1183"/>
                    <a:pt x="148" y="1136"/>
                  </a:cubicBezTo>
                  <a:cubicBezTo>
                    <a:pt x="263" y="1012"/>
                    <a:pt x="344" y="855"/>
                    <a:pt x="379" y="689"/>
                  </a:cubicBezTo>
                  <a:cubicBezTo>
                    <a:pt x="421" y="460"/>
                    <a:pt x="375" y="229"/>
                    <a:pt x="3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0" name="Google Shape;3730;p53"/>
          <p:cNvGrpSpPr/>
          <p:nvPr/>
        </p:nvGrpSpPr>
        <p:grpSpPr>
          <a:xfrm>
            <a:off x="-24686" y="3557628"/>
            <a:ext cx="2205603" cy="1721770"/>
            <a:chOff x="-24686" y="3557628"/>
            <a:chExt cx="2205603" cy="1721770"/>
          </a:xfrm>
        </p:grpSpPr>
        <p:sp>
          <p:nvSpPr>
            <p:cNvPr id="3731" name="Google Shape;3731;p53"/>
            <p:cNvSpPr/>
            <p:nvPr/>
          </p:nvSpPr>
          <p:spPr>
            <a:xfrm>
              <a:off x="37406" y="3644493"/>
              <a:ext cx="40955" cy="188262"/>
            </a:xfrm>
            <a:custGeom>
              <a:avLst/>
              <a:gdLst/>
              <a:ahLst/>
              <a:cxnLst/>
              <a:rect l="l" t="t" r="r" b="b"/>
              <a:pathLst>
                <a:path w="124" h="570" extrusionOk="0">
                  <a:moveTo>
                    <a:pt x="45" y="0"/>
                  </a:moveTo>
                  <a:lnTo>
                    <a:pt x="45" y="0"/>
                  </a:lnTo>
                  <a:cubicBezTo>
                    <a:pt x="4" y="149"/>
                    <a:pt x="1" y="310"/>
                    <a:pt x="46" y="457"/>
                  </a:cubicBezTo>
                  <a:cubicBezTo>
                    <a:pt x="57" y="495"/>
                    <a:pt x="68" y="532"/>
                    <a:pt x="77" y="569"/>
                  </a:cubicBezTo>
                  <a:cubicBezTo>
                    <a:pt x="86" y="519"/>
                    <a:pt x="97" y="469"/>
                    <a:pt x="110" y="419"/>
                  </a:cubicBezTo>
                  <a:cubicBezTo>
                    <a:pt x="124" y="274"/>
                    <a:pt x="106" y="134"/>
                    <a:pt x="4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3"/>
            <p:cNvSpPr/>
            <p:nvPr/>
          </p:nvSpPr>
          <p:spPr>
            <a:xfrm>
              <a:off x="121627" y="3788827"/>
              <a:ext cx="185617" cy="174060"/>
            </a:xfrm>
            <a:custGeom>
              <a:avLst/>
              <a:gdLst/>
              <a:ahLst/>
              <a:cxnLst/>
              <a:rect l="l" t="t" r="r" b="b"/>
              <a:pathLst>
                <a:path w="562" h="527" extrusionOk="0">
                  <a:moveTo>
                    <a:pt x="227" y="0"/>
                  </a:moveTo>
                  <a:lnTo>
                    <a:pt x="227" y="0"/>
                  </a:lnTo>
                  <a:cubicBezTo>
                    <a:pt x="199" y="19"/>
                    <a:pt x="192" y="68"/>
                    <a:pt x="183" y="98"/>
                  </a:cubicBezTo>
                  <a:cubicBezTo>
                    <a:pt x="160" y="193"/>
                    <a:pt x="168" y="290"/>
                    <a:pt x="172" y="387"/>
                  </a:cubicBezTo>
                  <a:cubicBezTo>
                    <a:pt x="171" y="402"/>
                    <a:pt x="158" y="409"/>
                    <a:pt x="146" y="409"/>
                  </a:cubicBezTo>
                  <a:cubicBezTo>
                    <a:pt x="134" y="409"/>
                    <a:pt x="121" y="402"/>
                    <a:pt x="120" y="387"/>
                  </a:cubicBezTo>
                  <a:cubicBezTo>
                    <a:pt x="100" y="274"/>
                    <a:pt x="101" y="151"/>
                    <a:pt x="48" y="48"/>
                  </a:cubicBezTo>
                  <a:lnTo>
                    <a:pt x="48" y="48"/>
                  </a:lnTo>
                  <a:cubicBezTo>
                    <a:pt x="0" y="184"/>
                    <a:pt x="40" y="359"/>
                    <a:pt x="111" y="479"/>
                  </a:cubicBezTo>
                  <a:cubicBezTo>
                    <a:pt x="119" y="494"/>
                    <a:pt x="127" y="509"/>
                    <a:pt x="131" y="526"/>
                  </a:cubicBezTo>
                  <a:cubicBezTo>
                    <a:pt x="260" y="443"/>
                    <a:pt x="436" y="469"/>
                    <a:pt x="561" y="375"/>
                  </a:cubicBezTo>
                  <a:cubicBezTo>
                    <a:pt x="547" y="367"/>
                    <a:pt x="531" y="364"/>
                    <a:pt x="515" y="364"/>
                  </a:cubicBezTo>
                  <a:cubicBezTo>
                    <a:pt x="479" y="364"/>
                    <a:pt x="440" y="380"/>
                    <a:pt x="407" y="389"/>
                  </a:cubicBezTo>
                  <a:cubicBezTo>
                    <a:pt x="393" y="394"/>
                    <a:pt x="379" y="399"/>
                    <a:pt x="367" y="406"/>
                  </a:cubicBezTo>
                  <a:cubicBezTo>
                    <a:pt x="356" y="411"/>
                    <a:pt x="345" y="418"/>
                    <a:pt x="333" y="418"/>
                  </a:cubicBezTo>
                  <a:cubicBezTo>
                    <a:pt x="330" y="418"/>
                    <a:pt x="327" y="417"/>
                    <a:pt x="324" y="416"/>
                  </a:cubicBezTo>
                  <a:cubicBezTo>
                    <a:pt x="262" y="389"/>
                    <a:pt x="334" y="330"/>
                    <a:pt x="360" y="302"/>
                  </a:cubicBezTo>
                  <a:cubicBezTo>
                    <a:pt x="385" y="273"/>
                    <a:pt x="540" y="121"/>
                    <a:pt x="499" y="95"/>
                  </a:cubicBezTo>
                  <a:lnTo>
                    <a:pt x="499" y="95"/>
                  </a:lnTo>
                  <a:cubicBezTo>
                    <a:pt x="390" y="124"/>
                    <a:pt x="323" y="243"/>
                    <a:pt x="285" y="341"/>
                  </a:cubicBezTo>
                  <a:cubicBezTo>
                    <a:pt x="283" y="363"/>
                    <a:pt x="267" y="375"/>
                    <a:pt x="252" y="375"/>
                  </a:cubicBezTo>
                  <a:cubicBezTo>
                    <a:pt x="239" y="375"/>
                    <a:pt x="227" y="365"/>
                    <a:pt x="226" y="345"/>
                  </a:cubicBezTo>
                  <a:cubicBezTo>
                    <a:pt x="232" y="252"/>
                    <a:pt x="295" y="75"/>
                    <a:pt x="22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3"/>
            <p:cNvSpPr/>
            <p:nvPr/>
          </p:nvSpPr>
          <p:spPr>
            <a:xfrm>
              <a:off x="114361" y="3573812"/>
              <a:ext cx="102386" cy="122866"/>
            </a:xfrm>
            <a:custGeom>
              <a:avLst/>
              <a:gdLst/>
              <a:ahLst/>
              <a:cxnLst/>
              <a:rect l="l" t="t" r="r" b="b"/>
              <a:pathLst>
                <a:path w="310" h="372" extrusionOk="0">
                  <a:moveTo>
                    <a:pt x="235" y="1"/>
                  </a:moveTo>
                  <a:cubicBezTo>
                    <a:pt x="225" y="1"/>
                    <a:pt x="214" y="10"/>
                    <a:pt x="208" y="17"/>
                  </a:cubicBezTo>
                  <a:cubicBezTo>
                    <a:pt x="170" y="54"/>
                    <a:pt x="145" y="103"/>
                    <a:pt x="123" y="151"/>
                  </a:cubicBezTo>
                  <a:cubicBezTo>
                    <a:pt x="106" y="191"/>
                    <a:pt x="90" y="231"/>
                    <a:pt x="79" y="273"/>
                  </a:cubicBezTo>
                  <a:cubicBezTo>
                    <a:pt x="76" y="284"/>
                    <a:pt x="67" y="291"/>
                    <a:pt x="55" y="291"/>
                  </a:cubicBezTo>
                  <a:cubicBezTo>
                    <a:pt x="54" y="291"/>
                    <a:pt x="52" y="291"/>
                    <a:pt x="51" y="291"/>
                  </a:cubicBezTo>
                  <a:cubicBezTo>
                    <a:pt x="14" y="280"/>
                    <a:pt x="34" y="218"/>
                    <a:pt x="32" y="189"/>
                  </a:cubicBezTo>
                  <a:cubicBezTo>
                    <a:pt x="35" y="135"/>
                    <a:pt x="37" y="89"/>
                    <a:pt x="32" y="37"/>
                  </a:cubicBezTo>
                  <a:cubicBezTo>
                    <a:pt x="3" y="148"/>
                    <a:pt x="0" y="259"/>
                    <a:pt x="3" y="372"/>
                  </a:cubicBezTo>
                  <a:cubicBezTo>
                    <a:pt x="96" y="342"/>
                    <a:pt x="210" y="357"/>
                    <a:pt x="287" y="286"/>
                  </a:cubicBezTo>
                  <a:cubicBezTo>
                    <a:pt x="296" y="276"/>
                    <a:pt x="310" y="258"/>
                    <a:pt x="288" y="256"/>
                  </a:cubicBezTo>
                  <a:cubicBezTo>
                    <a:pt x="285" y="256"/>
                    <a:pt x="282" y="256"/>
                    <a:pt x="279" y="256"/>
                  </a:cubicBezTo>
                  <a:cubicBezTo>
                    <a:pt x="241" y="256"/>
                    <a:pt x="205" y="273"/>
                    <a:pt x="173" y="291"/>
                  </a:cubicBezTo>
                  <a:cubicBezTo>
                    <a:pt x="160" y="299"/>
                    <a:pt x="143" y="313"/>
                    <a:pt x="128" y="313"/>
                  </a:cubicBezTo>
                  <a:cubicBezTo>
                    <a:pt x="120" y="313"/>
                    <a:pt x="113" y="309"/>
                    <a:pt x="107" y="296"/>
                  </a:cubicBezTo>
                  <a:cubicBezTo>
                    <a:pt x="103" y="286"/>
                    <a:pt x="107" y="274"/>
                    <a:pt x="112" y="266"/>
                  </a:cubicBezTo>
                  <a:cubicBezTo>
                    <a:pt x="146" y="205"/>
                    <a:pt x="194" y="152"/>
                    <a:pt x="221" y="88"/>
                  </a:cubicBezTo>
                  <a:cubicBezTo>
                    <a:pt x="230" y="65"/>
                    <a:pt x="242" y="40"/>
                    <a:pt x="242" y="16"/>
                  </a:cubicBezTo>
                  <a:cubicBezTo>
                    <a:pt x="241" y="10"/>
                    <a:pt x="241" y="3"/>
                    <a:pt x="23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3"/>
            <p:cNvSpPr/>
            <p:nvPr/>
          </p:nvSpPr>
          <p:spPr>
            <a:xfrm>
              <a:off x="193298" y="4183846"/>
              <a:ext cx="399638" cy="260924"/>
            </a:xfrm>
            <a:custGeom>
              <a:avLst/>
              <a:gdLst/>
              <a:ahLst/>
              <a:cxnLst/>
              <a:rect l="l" t="t" r="r" b="b"/>
              <a:pathLst>
                <a:path w="1210" h="790" extrusionOk="0">
                  <a:moveTo>
                    <a:pt x="1210" y="0"/>
                  </a:moveTo>
                  <a:lnTo>
                    <a:pt x="1210" y="0"/>
                  </a:lnTo>
                  <a:cubicBezTo>
                    <a:pt x="1196" y="5"/>
                    <a:pt x="1182" y="9"/>
                    <a:pt x="1170" y="13"/>
                  </a:cubicBezTo>
                  <a:cubicBezTo>
                    <a:pt x="869" y="102"/>
                    <a:pt x="573" y="220"/>
                    <a:pt x="328" y="418"/>
                  </a:cubicBezTo>
                  <a:cubicBezTo>
                    <a:pt x="246" y="486"/>
                    <a:pt x="161" y="558"/>
                    <a:pt x="93" y="642"/>
                  </a:cubicBezTo>
                  <a:cubicBezTo>
                    <a:pt x="57" y="685"/>
                    <a:pt x="27" y="731"/>
                    <a:pt x="2" y="782"/>
                  </a:cubicBezTo>
                  <a:cubicBezTo>
                    <a:pt x="2" y="784"/>
                    <a:pt x="2" y="786"/>
                    <a:pt x="1" y="788"/>
                  </a:cubicBezTo>
                  <a:cubicBezTo>
                    <a:pt x="69" y="729"/>
                    <a:pt x="139" y="673"/>
                    <a:pt x="212" y="618"/>
                  </a:cubicBezTo>
                  <a:cubicBezTo>
                    <a:pt x="409" y="470"/>
                    <a:pt x="621" y="339"/>
                    <a:pt x="842" y="229"/>
                  </a:cubicBezTo>
                  <a:cubicBezTo>
                    <a:pt x="843" y="229"/>
                    <a:pt x="845" y="228"/>
                    <a:pt x="846" y="228"/>
                  </a:cubicBezTo>
                  <a:cubicBezTo>
                    <a:pt x="851" y="228"/>
                    <a:pt x="855" y="233"/>
                    <a:pt x="856" y="238"/>
                  </a:cubicBezTo>
                  <a:cubicBezTo>
                    <a:pt x="857" y="242"/>
                    <a:pt x="856" y="246"/>
                    <a:pt x="850" y="248"/>
                  </a:cubicBezTo>
                  <a:cubicBezTo>
                    <a:pt x="840" y="254"/>
                    <a:pt x="829" y="259"/>
                    <a:pt x="819" y="264"/>
                  </a:cubicBezTo>
                  <a:cubicBezTo>
                    <a:pt x="675" y="333"/>
                    <a:pt x="537" y="412"/>
                    <a:pt x="408" y="505"/>
                  </a:cubicBezTo>
                  <a:cubicBezTo>
                    <a:pt x="377" y="527"/>
                    <a:pt x="344" y="550"/>
                    <a:pt x="313" y="572"/>
                  </a:cubicBezTo>
                  <a:cubicBezTo>
                    <a:pt x="222" y="637"/>
                    <a:pt x="133" y="705"/>
                    <a:pt x="60" y="789"/>
                  </a:cubicBezTo>
                  <a:cubicBezTo>
                    <a:pt x="304" y="705"/>
                    <a:pt x="532" y="572"/>
                    <a:pt x="740" y="423"/>
                  </a:cubicBezTo>
                  <a:cubicBezTo>
                    <a:pt x="915" y="306"/>
                    <a:pt x="1079" y="166"/>
                    <a:pt x="121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3"/>
            <p:cNvSpPr/>
            <p:nvPr/>
          </p:nvSpPr>
          <p:spPr>
            <a:xfrm>
              <a:off x="95866" y="4005823"/>
              <a:ext cx="144992" cy="206758"/>
            </a:xfrm>
            <a:custGeom>
              <a:avLst/>
              <a:gdLst/>
              <a:ahLst/>
              <a:cxnLst/>
              <a:rect l="l" t="t" r="r" b="b"/>
              <a:pathLst>
                <a:path w="439" h="626" extrusionOk="0">
                  <a:moveTo>
                    <a:pt x="438" y="1"/>
                  </a:moveTo>
                  <a:lnTo>
                    <a:pt x="438" y="1"/>
                  </a:lnTo>
                  <a:cubicBezTo>
                    <a:pt x="239" y="102"/>
                    <a:pt x="82" y="274"/>
                    <a:pt x="13" y="489"/>
                  </a:cubicBezTo>
                  <a:cubicBezTo>
                    <a:pt x="54" y="411"/>
                    <a:pt x="116" y="347"/>
                    <a:pt x="179" y="287"/>
                  </a:cubicBezTo>
                  <a:cubicBezTo>
                    <a:pt x="200" y="267"/>
                    <a:pt x="220" y="247"/>
                    <a:pt x="241" y="229"/>
                  </a:cubicBezTo>
                  <a:cubicBezTo>
                    <a:pt x="244" y="226"/>
                    <a:pt x="247" y="225"/>
                    <a:pt x="250" y="225"/>
                  </a:cubicBezTo>
                  <a:cubicBezTo>
                    <a:pt x="253" y="225"/>
                    <a:pt x="256" y="226"/>
                    <a:pt x="258" y="229"/>
                  </a:cubicBezTo>
                  <a:cubicBezTo>
                    <a:pt x="262" y="233"/>
                    <a:pt x="262" y="241"/>
                    <a:pt x="258" y="245"/>
                  </a:cubicBezTo>
                  <a:cubicBezTo>
                    <a:pt x="226" y="275"/>
                    <a:pt x="195" y="305"/>
                    <a:pt x="166" y="339"/>
                  </a:cubicBezTo>
                  <a:cubicBezTo>
                    <a:pt x="95" y="422"/>
                    <a:pt x="32" y="519"/>
                    <a:pt x="0" y="626"/>
                  </a:cubicBezTo>
                  <a:cubicBezTo>
                    <a:pt x="60" y="535"/>
                    <a:pt x="153" y="473"/>
                    <a:pt x="223" y="391"/>
                  </a:cubicBezTo>
                  <a:cubicBezTo>
                    <a:pt x="318" y="277"/>
                    <a:pt x="424" y="154"/>
                    <a:pt x="43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3"/>
            <p:cNvSpPr/>
            <p:nvPr/>
          </p:nvSpPr>
          <p:spPr>
            <a:xfrm>
              <a:off x="571467" y="3967840"/>
              <a:ext cx="131451" cy="109985"/>
            </a:xfrm>
            <a:custGeom>
              <a:avLst/>
              <a:gdLst/>
              <a:ahLst/>
              <a:cxnLst/>
              <a:rect l="l" t="t" r="r" b="b"/>
              <a:pathLst>
                <a:path w="398" h="333" extrusionOk="0">
                  <a:moveTo>
                    <a:pt x="397" y="0"/>
                  </a:moveTo>
                  <a:cubicBezTo>
                    <a:pt x="237" y="48"/>
                    <a:pt x="89" y="144"/>
                    <a:pt x="17" y="300"/>
                  </a:cubicBezTo>
                  <a:cubicBezTo>
                    <a:pt x="12" y="312"/>
                    <a:pt x="7" y="323"/>
                    <a:pt x="0" y="333"/>
                  </a:cubicBezTo>
                  <a:cubicBezTo>
                    <a:pt x="164" y="265"/>
                    <a:pt x="318" y="162"/>
                    <a:pt x="397"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3"/>
            <p:cNvSpPr/>
            <p:nvPr/>
          </p:nvSpPr>
          <p:spPr>
            <a:xfrm>
              <a:off x="458842" y="4124395"/>
              <a:ext cx="128479" cy="46240"/>
            </a:xfrm>
            <a:custGeom>
              <a:avLst/>
              <a:gdLst/>
              <a:ahLst/>
              <a:cxnLst/>
              <a:rect l="l" t="t" r="r" b="b"/>
              <a:pathLst>
                <a:path w="389" h="140" extrusionOk="0">
                  <a:moveTo>
                    <a:pt x="389" y="1"/>
                  </a:moveTo>
                  <a:cubicBezTo>
                    <a:pt x="244" y="16"/>
                    <a:pt x="129" y="67"/>
                    <a:pt x="0" y="135"/>
                  </a:cubicBezTo>
                  <a:cubicBezTo>
                    <a:pt x="23" y="135"/>
                    <a:pt x="45" y="138"/>
                    <a:pt x="65" y="139"/>
                  </a:cubicBezTo>
                  <a:lnTo>
                    <a:pt x="94" y="139"/>
                  </a:lnTo>
                  <a:cubicBezTo>
                    <a:pt x="203" y="124"/>
                    <a:pt x="303" y="66"/>
                    <a:pt x="38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3"/>
            <p:cNvSpPr/>
            <p:nvPr/>
          </p:nvSpPr>
          <p:spPr>
            <a:xfrm>
              <a:off x="93554" y="3943399"/>
              <a:ext cx="424408" cy="505995"/>
            </a:xfrm>
            <a:custGeom>
              <a:avLst/>
              <a:gdLst/>
              <a:ahLst/>
              <a:cxnLst/>
              <a:rect l="l" t="t" r="r" b="b"/>
              <a:pathLst>
                <a:path w="1285" h="1532" extrusionOk="0">
                  <a:moveTo>
                    <a:pt x="1285" y="1"/>
                  </a:moveTo>
                  <a:lnTo>
                    <a:pt x="1285" y="1"/>
                  </a:lnTo>
                  <a:cubicBezTo>
                    <a:pt x="799" y="211"/>
                    <a:pt x="319" y="536"/>
                    <a:pt x="89" y="1028"/>
                  </a:cubicBezTo>
                  <a:cubicBezTo>
                    <a:pt x="41" y="1137"/>
                    <a:pt x="0" y="1257"/>
                    <a:pt x="7" y="1378"/>
                  </a:cubicBezTo>
                  <a:cubicBezTo>
                    <a:pt x="14" y="1473"/>
                    <a:pt x="72" y="1531"/>
                    <a:pt x="142" y="1532"/>
                  </a:cubicBezTo>
                  <a:cubicBezTo>
                    <a:pt x="127" y="1515"/>
                    <a:pt x="136" y="1485"/>
                    <a:pt x="141" y="1463"/>
                  </a:cubicBezTo>
                  <a:cubicBezTo>
                    <a:pt x="148" y="1426"/>
                    <a:pt x="157" y="1389"/>
                    <a:pt x="167" y="1352"/>
                  </a:cubicBezTo>
                  <a:cubicBezTo>
                    <a:pt x="289" y="919"/>
                    <a:pt x="599" y="560"/>
                    <a:pt x="953" y="293"/>
                  </a:cubicBezTo>
                  <a:cubicBezTo>
                    <a:pt x="954" y="291"/>
                    <a:pt x="956" y="291"/>
                    <a:pt x="957" y="291"/>
                  </a:cubicBezTo>
                  <a:cubicBezTo>
                    <a:pt x="965" y="291"/>
                    <a:pt x="971" y="301"/>
                    <a:pt x="962" y="307"/>
                  </a:cubicBezTo>
                  <a:cubicBezTo>
                    <a:pt x="960" y="309"/>
                    <a:pt x="957" y="310"/>
                    <a:pt x="955" y="312"/>
                  </a:cubicBezTo>
                  <a:cubicBezTo>
                    <a:pt x="690" y="527"/>
                    <a:pt x="483" y="811"/>
                    <a:pt x="337" y="1118"/>
                  </a:cubicBezTo>
                  <a:cubicBezTo>
                    <a:pt x="306" y="1191"/>
                    <a:pt x="277" y="1265"/>
                    <a:pt x="253" y="1341"/>
                  </a:cubicBezTo>
                  <a:cubicBezTo>
                    <a:pt x="244" y="1372"/>
                    <a:pt x="234" y="1403"/>
                    <a:pt x="226" y="1434"/>
                  </a:cubicBezTo>
                  <a:cubicBezTo>
                    <a:pt x="215" y="1457"/>
                    <a:pt x="213" y="1497"/>
                    <a:pt x="200" y="1521"/>
                  </a:cubicBezTo>
                  <a:cubicBezTo>
                    <a:pt x="220" y="1514"/>
                    <a:pt x="239" y="1503"/>
                    <a:pt x="257" y="1486"/>
                  </a:cubicBezTo>
                  <a:cubicBezTo>
                    <a:pt x="264" y="1480"/>
                    <a:pt x="270" y="1479"/>
                    <a:pt x="276" y="1479"/>
                  </a:cubicBezTo>
                  <a:cubicBezTo>
                    <a:pt x="299" y="1395"/>
                    <a:pt x="383" y="1293"/>
                    <a:pt x="424" y="1243"/>
                  </a:cubicBezTo>
                  <a:cubicBezTo>
                    <a:pt x="480" y="1180"/>
                    <a:pt x="541" y="1123"/>
                    <a:pt x="605" y="1070"/>
                  </a:cubicBezTo>
                  <a:cubicBezTo>
                    <a:pt x="636" y="1039"/>
                    <a:pt x="661" y="1007"/>
                    <a:pt x="685" y="972"/>
                  </a:cubicBezTo>
                  <a:cubicBezTo>
                    <a:pt x="765" y="830"/>
                    <a:pt x="819" y="678"/>
                    <a:pt x="899" y="537"/>
                  </a:cubicBezTo>
                  <a:cubicBezTo>
                    <a:pt x="995" y="350"/>
                    <a:pt x="1116" y="174"/>
                    <a:pt x="1263" y="24"/>
                  </a:cubicBezTo>
                  <a:cubicBezTo>
                    <a:pt x="1270" y="16"/>
                    <a:pt x="1277" y="8"/>
                    <a:pt x="128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3"/>
            <p:cNvSpPr/>
            <p:nvPr/>
          </p:nvSpPr>
          <p:spPr>
            <a:xfrm>
              <a:off x="453227" y="4014410"/>
              <a:ext cx="85873" cy="135086"/>
            </a:xfrm>
            <a:custGeom>
              <a:avLst/>
              <a:gdLst/>
              <a:ahLst/>
              <a:cxnLst/>
              <a:rect l="l" t="t" r="r" b="b"/>
              <a:pathLst>
                <a:path w="260" h="409" extrusionOk="0">
                  <a:moveTo>
                    <a:pt x="260" y="1"/>
                  </a:moveTo>
                  <a:lnTo>
                    <a:pt x="260" y="1"/>
                  </a:lnTo>
                  <a:cubicBezTo>
                    <a:pt x="161" y="73"/>
                    <a:pt x="79" y="172"/>
                    <a:pt x="46" y="292"/>
                  </a:cubicBezTo>
                  <a:cubicBezTo>
                    <a:pt x="35" y="332"/>
                    <a:pt x="21" y="373"/>
                    <a:pt x="0" y="408"/>
                  </a:cubicBezTo>
                  <a:cubicBezTo>
                    <a:pt x="25" y="389"/>
                    <a:pt x="51" y="371"/>
                    <a:pt x="76" y="352"/>
                  </a:cubicBezTo>
                  <a:cubicBezTo>
                    <a:pt x="190" y="250"/>
                    <a:pt x="227" y="152"/>
                    <a:pt x="2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3"/>
            <p:cNvSpPr/>
            <p:nvPr/>
          </p:nvSpPr>
          <p:spPr>
            <a:xfrm>
              <a:off x="25186" y="3557628"/>
              <a:ext cx="703164" cy="921162"/>
            </a:xfrm>
            <a:custGeom>
              <a:avLst/>
              <a:gdLst/>
              <a:ahLst/>
              <a:cxnLst/>
              <a:rect l="l" t="t" r="r" b="b"/>
              <a:pathLst>
                <a:path w="2129" h="2789" extrusionOk="0">
                  <a:moveTo>
                    <a:pt x="505" y="50"/>
                  </a:moveTo>
                  <a:cubicBezTo>
                    <a:pt x="511" y="52"/>
                    <a:pt x="511" y="59"/>
                    <a:pt x="511" y="65"/>
                  </a:cubicBezTo>
                  <a:cubicBezTo>
                    <a:pt x="511" y="89"/>
                    <a:pt x="500" y="114"/>
                    <a:pt x="491" y="137"/>
                  </a:cubicBezTo>
                  <a:cubicBezTo>
                    <a:pt x="463" y="201"/>
                    <a:pt x="416" y="254"/>
                    <a:pt x="382" y="315"/>
                  </a:cubicBezTo>
                  <a:cubicBezTo>
                    <a:pt x="377" y="323"/>
                    <a:pt x="373" y="335"/>
                    <a:pt x="376" y="345"/>
                  </a:cubicBezTo>
                  <a:cubicBezTo>
                    <a:pt x="382" y="358"/>
                    <a:pt x="390" y="363"/>
                    <a:pt x="398" y="363"/>
                  </a:cubicBezTo>
                  <a:cubicBezTo>
                    <a:pt x="413" y="363"/>
                    <a:pt x="430" y="349"/>
                    <a:pt x="443" y="340"/>
                  </a:cubicBezTo>
                  <a:cubicBezTo>
                    <a:pt x="475" y="322"/>
                    <a:pt x="511" y="305"/>
                    <a:pt x="548" y="305"/>
                  </a:cubicBezTo>
                  <a:cubicBezTo>
                    <a:pt x="551" y="305"/>
                    <a:pt x="554" y="305"/>
                    <a:pt x="557" y="305"/>
                  </a:cubicBezTo>
                  <a:cubicBezTo>
                    <a:pt x="580" y="307"/>
                    <a:pt x="565" y="325"/>
                    <a:pt x="556" y="335"/>
                  </a:cubicBezTo>
                  <a:cubicBezTo>
                    <a:pt x="480" y="406"/>
                    <a:pt x="366" y="391"/>
                    <a:pt x="273" y="421"/>
                  </a:cubicBezTo>
                  <a:cubicBezTo>
                    <a:pt x="270" y="308"/>
                    <a:pt x="272" y="196"/>
                    <a:pt x="302" y="86"/>
                  </a:cubicBezTo>
                  <a:cubicBezTo>
                    <a:pt x="307" y="138"/>
                    <a:pt x="305" y="184"/>
                    <a:pt x="302" y="238"/>
                  </a:cubicBezTo>
                  <a:cubicBezTo>
                    <a:pt x="304" y="267"/>
                    <a:pt x="284" y="329"/>
                    <a:pt x="321" y="340"/>
                  </a:cubicBezTo>
                  <a:cubicBezTo>
                    <a:pt x="322" y="340"/>
                    <a:pt x="324" y="340"/>
                    <a:pt x="325" y="340"/>
                  </a:cubicBezTo>
                  <a:cubicBezTo>
                    <a:pt x="337" y="340"/>
                    <a:pt x="346" y="333"/>
                    <a:pt x="349" y="322"/>
                  </a:cubicBezTo>
                  <a:cubicBezTo>
                    <a:pt x="360" y="280"/>
                    <a:pt x="376" y="240"/>
                    <a:pt x="393" y="200"/>
                  </a:cubicBezTo>
                  <a:cubicBezTo>
                    <a:pt x="414" y="152"/>
                    <a:pt x="440" y="103"/>
                    <a:pt x="477" y="66"/>
                  </a:cubicBezTo>
                  <a:cubicBezTo>
                    <a:pt x="484" y="59"/>
                    <a:pt x="495" y="50"/>
                    <a:pt x="505" y="50"/>
                  </a:cubicBezTo>
                  <a:close/>
                  <a:moveTo>
                    <a:pt x="82" y="263"/>
                  </a:moveTo>
                  <a:lnTo>
                    <a:pt x="82" y="263"/>
                  </a:lnTo>
                  <a:cubicBezTo>
                    <a:pt x="143" y="397"/>
                    <a:pt x="161" y="537"/>
                    <a:pt x="147" y="683"/>
                  </a:cubicBezTo>
                  <a:cubicBezTo>
                    <a:pt x="134" y="732"/>
                    <a:pt x="123" y="782"/>
                    <a:pt x="114" y="832"/>
                  </a:cubicBezTo>
                  <a:cubicBezTo>
                    <a:pt x="105" y="795"/>
                    <a:pt x="94" y="758"/>
                    <a:pt x="83" y="721"/>
                  </a:cubicBezTo>
                  <a:cubicBezTo>
                    <a:pt x="38" y="573"/>
                    <a:pt x="41" y="412"/>
                    <a:pt x="82" y="263"/>
                  </a:cubicBezTo>
                  <a:close/>
                  <a:moveTo>
                    <a:pt x="519" y="700"/>
                  </a:moveTo>
                  <a:cubicBezTo>
                    <a:pt x="587" y="775"/>
                    <a:pt x="524" y="952"/>
                    <a:pt x="518" y="1045"/>
                  </a:cubicBezTo>
                  <a:cubicBezTo>
                    <a:pt x="519" y="1065"/>
                    <a:pt x="531" y="1075"/>
                    <a:pt x="544" y="1075"/>
                  </a:cubicBezTo>
                  <a:cubicBezTo>
                    <a:pt x="559" y="1075"/>
                    <a:pt x="575" y="1063"/>
                    <a:pt x="577" y="1041"/>
                  </a:cubicBezTo>
                  <a:cubicBezTo>
                    <a:pt x="615" y="943"/>
                    <a:pt x="682" y="823"/>
                    <a:pt x="791" y="794"/>
                  </a:cubicBezTo>
                  <a:lnTo>
                    <a:pt x="791" y="795"/>
                  </a:lnTo>
                  <a:cubicBezTo>
                    <a:pt x="832" y="821"/>
                    <a:pt x="677" y="973"/>
                    <a:pt x="652" y="1002"/>
                  </a:cubicBezTo>
                  <a:cubicBezTo>
                    <a:pt x="626" y="1030"/>
                    <a:pt x="554" y="1089"/>
                    <a:pt x="616" y="1116"/>
                  </a:cubicBezTo>
                  <a:cubicBezTo>
                    <a:pt x="619" y="1117"/>
                    <a:pt x="622" y="1118"/>
                    <a:pt x="625" y="1118"/>
                  </a:cubicBezTo>
                  <a:cubicBezTo>
                    <a:pt x="637" y="1118"/>
                    <a:pt x="648" y="1111"/>
                    <a:pt x="659" y="1106"/>
                  </a:cubicBezTo>
                  <a:cubicBezTo>
                    <a:pt x="671" y="1099"/>
                    <a:pt x="685" y="1094"/>
                    <a:pt x="699" y="1089"/>
                  </a:cubicBezTo>
                  <a:cubicBezTo>
                    <a:pt x="732" y="1080"/>
                    <a:pt x="771" y="1064"/>
                    <a:pt x="807" y="1064"/>
                  </a:cubicBezTo>
                  <a:cubicBezTo>
                    <a:pt x="823" y="1064"/>
                    <a:pt x="839" y="1067"/>
                    <a:pt x="853" y="1075"/>
                  </a:cubicBezTo>
                  <a:cubicBezTo>
                    <a:pt x="728" y="1169"/>
                    <a:pt x="552" y="1143"/>
                    <a:pt x="422" y="1226"/>
                  </a:cubicBezTo>
                  <a:cubicBezTo>
                    <a:pt x="419" y="1209"/>
                    <a:pt x="411" y="1194"/>
                    <a:pt x="403" y="1179"/>
                  </a:cubicBezTo>
                  <a:cubicBezTo>
                    <a:pt x="332" y="1059"/>
                    <a:pt x="292" y="884"/>
                    <a:pt x="340" y="748"/>
                  </a:cubicBezTo>
                  <a:lnTo>
                    <a:pt x="340" y="748"/>
                  </a:lnTo>
                  <a:cubicBezTo>
                    <a:pt x="393" y="851"/>
                    <a:pt x="392" y="974"/>
                    <a:pt x="412" y="1087"/>
                  </a:cubicBezTo>
                  <a:cubicBezTo>
                    <a:pt x="413" y="1102"/>
                    <a:pt x="426" y="1109"/>
                    <a:pt x="438" y="1109"/>
                  </a:cubicBezTo>
                  <a:cubicBezTo>
                    <a:pt x="450" y="1109"/>
                    <a:pt x="463" y="1102"/>
                    <a:pt x="464" y="1087"/>
                  </a:cubicBezTo>
                  <a:cubicBezTo>
                    <a:pt x="460" y="990"/>
                    <a:pt x="452" y="893"/>
                    <a:pt x="475" y="798"/>
                  </a:cubicBezTo>
                  <a:cubicBezTo>
                    <a:pt x="484" y="768"/>
                    <a:pt x="491" y="719"/>
                    <a:pt x="519" y="700"/>
                  </a:cubicBezTo>
                  <a:close/>
                  <a:moveTo>
                    <a:pt x="2050" y="1242"/>
                  </a:moveTo>
                  <a:lnTo>
                    <a:pt x="2050" y="1242"/>
                  </a:lnTo>
                  <a:cubicBezTo>
                    <a:pt x="1971" y="1404"/>
                    <a:pt x="1818" y="1507"/>
                    <a:pt x="1654" y="1575"/>
                  </a:cubicBezTo>
                  <a:cubicBezTo>
                    <a:pt x="1661" y="1565"/>
                    <a:pt x="1666" y="1553"/>
                    <a:pt x="1671" y="1542"/>
                  </a:cubicBezTo>
                  <a:cubicBezTo>
                    <a:pt x="1743" y="1386"/>
                    <a:pt x="1891" y="1290"/>
                    <a:pt x="2050" y="1242"/>
                  </a:cubicBezTo>
                  <a:close/>
                  <a:moveTo>
                    <a:pt x="1556" y="1385"/>
                  </a:moveTo>
                  <a:lnTo>
                    <a:pt x="1556" y="1385"/>
                  </a:lnTo>
                  <a:cubicBezTo>
                    <a:pt x="1523" y="1536"/>
                    <a:pt x="1486" y="1633"/>
                    <a:pt x="1372" y="1736"/>
                  </a:cubicBezTo>
                  <a:cubicBezTo>
                    <a:pt x="1347" y="1754"/>
                    <a:pt x="1321" y="1772"/>
                    <a:pt x="1296" y="1791"/>
                  </a:cubicBezTo>
                  <a:cubicBezTo>
                    <a:pt x="1317" y="1756"/>
                    <a:pt x="1331" y="1716"/>
                    <a:pt x="1342" y="1675"/>
                  </a:cubicBezTo>
                  <a:cubicBezTo>
                    <a:pt x="1375" y="1556"/>
                    <a:pt x="1457" y="1456"/>
                    <a:pt x="1556" y="1385"/>
                  </a:cubicBezTo>
                  <a:close/>
                  <a:moveTo>
                    <a:pt x="1702" y="1717"/>
                  </a:moveTo>
                  <a:lnTo>
                    <a:pt x="1702" y="1717"/>
                  </a:lnTo>
                  <a:cubicBezTo>
                    <a:pt x="1616" y="1782"/>
                    <a:pt x="1516" y="1840"/>
                    <a:pt x="1407" y="1855"/>
                  </a:cubicBezTo>
                  <a:lnTo>
                    <a:pt x="1378" y="1855"/>
                  </a:lnTo>
                  <a:cubicBezTo>
                    <a:pt x="1361" y="1855"/>
                    <a:pt x="1342" y="1852"/>
                    <a:pt x="1323" y="1852"/>
                  </a:cubicBezTo>
                  <a:cubicBezTo>
                    <a:pt x="1320" y="1852"/>
                    <a:pt x="1316" y="1852"/>
                    <a:pt x="1313" y="1852"/>
                  </a:cubicBezTo>
                  <a:cubicBezTo>
                    <a:pt x="1442" y="1783"/>
                    <a:pt x="1557" y="1732"/>
                    <a:pt x="1702" y="1717"/>
                  </a:cubicBezTo>
                  <a:close/>
                  <a:moveTo>
                    <a:pt x="652" y="1358"/>
                  </a:moveTo>
                  <a:lnTo>
                    <a:pt x="652" y="1358"/>
                  </a:lnTo>
                  <a:cubicBezTo>
                    <a:pt x="638" y="1511"/>
                    <a:pt x="532" y="1634"/>
                    <a:pt x="436" y="1748"/>
                  </a:cubicBezTo>
                  <a:cubicBezTo>
                    <a:pt x="367" y="1830"/>
                    <a:pt x="274" y="1892"/>
                    <a:pt x="214" y="1983"/>
                  </a:cubicBezTo>
                  <a:cubicBezTo>
                    <a:pt x="246" y="1876"/>
                    <a:pt x="309" y="1779"/>
                    <a:pt x="380" y="1696"/>
                  </a:cubicBezTo>
                  <a:cubicBezTo>
                    <a:pt x="409" y="1662"/>
                    <a:pt x="440" y="1633"/>
                    <a:pt x="472" y="1602"/>
                  </a:cubicBezTo>
                  <a:cubicBezTo>
                    <a:pt x="476" y="1598"/>
                    <a:pt x="476" y="1590"/>
                    <a:pt x="472" y="1586"/>
                  </a:cubicBezTo>
                  <a:cubicBezTo>
                    <a:pt x="470" y="1583"/>
                    <a:pt x="467" y="1582"/>
                    <a:pt x="464" y="1582"/>
                  </a:cubicBezTo>
                  <a:cubicBezTo>
                    <a:pt x="461" y="1582"/>
                    <a:pt x="458" y="1583"/>
                    <a:pt x="455" y="1586"/>
                  </a:cubicBezTo>
                  <a:cubicBezTo>
                    <a:pt x="434" y="1604"/>
                    <a:pt x="414" y="1624"/>
                    <a:pt x="393" y="1644"/>
                  </a:cubicBezTo>
                  <a:cubicBezTo>
                    <a:pt x="330" y="1704"/>
                    <a:pt x="268" y="1768"/>
                    <a:pt x="227" y="1846"/>
                  </a:cubicBezTo>
                  <a:cubicBezTo>
                    <a:pt x="296" y="1632"/>
                    <a:pt x="453" y="1459"/>
                    <a:pt x="652" y="1358"/>
                  </a:cubicBezTo>
                  <a:close/>
                  <a:moveTo>
                    <a:pt x="327" y="1967"/>
                  </a:moveTo>
                  <a:lnTo>
                    <a:pt x="327" y="1967"/>
                  </a:lnTo>
                  <a:cubicBezTo>
                    <a:pt x="289" y="2026"/>
                    <a:pt x="254" y="2087"/>
                    <a:pt x="225" y="2150"/>
                  </a:cubicBezTo>
                  <a:cubicBezTo>
                    <a:pt x="218" y="2165"/>
                    <a:pt x="209" y="2183"/>
                    <a:pt x="201" y="2202"/>
                  </a:cubicBezTo>
                  <a:cubicBezTo>
                    <a:pt x="201" y="2172"/>
                    <a:pt x="201" y="2141"/>
                    <a:pt x="202" y="2111"/>
                  </a:cubicBezTo>
                  <a:cubicBezTo>
                    <a:pt x="220" y="2091"/>
                    <a:pt x="238" y="2055"/>
                    <a:pt x="250" y="2045"/>
                  </a:cubicBezTo>
                  <a:cubicBezTo>
                    <a:pt x="274" y="2016"/>
                    <a:pt x="301" y="1991"/>
                    <a:pt x="327" y="1967"/>
                  </a:cubicBezTo>
                  <a:close/>
                  <a:moveTo>
                    <a:pt x="1719" y="1896"/>
                  </a:moveTo>
                  <a:lnTo>
                    <a:pt x="1719" y="1896"/>
                  </a:lnTo>
                  <a:cubicBezTo>
                    <a:pt x="1588" y="2062"/>
                    <a:pt x="1424" y="2202"/>
                    <a:pt x="1249" y="2319"/>
                  </a:cubicBezTo>
                  <a:cubicBezTo>
                    <a:pt x="1041" y="2468"/>
                    <a:pt x="813" y="2601"/>
                    <a:pt x="569" y="2685"/>
                  </a:cubicBezTo>
                  <a:cubicBezTo>
                    <a:pt x="667" y="2571"/>
                    <a:pt x="795" y="2488"/>
                    <a:pt x="917" y="2401"/>
                  </a:cubicBezTo>
                  <a:cubicBezTo>
                    <a:pt x="1056" y="2301"/>
                    <a:pt x="1204" y="2218"/>
                    <a:pt x="1359" y="2144"/>
                  </a:cubicBezTo>
                  <a:cubicBezTo>
                    <a:pt x="1370" y="2140"/>
                    <a:pt x="1364" y="2124"/>
                    <a:pt x="1355" y="2124"/>
                  </a:cubicBezTo>
                  <a:cubicBezTo>
                    <a:pt x="1354" y="2124"/>
                    <a:pt x="1352" y="2125"/>
                    <a:pt x="1351" y="2125"/>
                  </a:cubicBezTo>
                  <a:cubicBezTo>
                    <a:pt x="1049" y="2275"/>
                    <a:pt x="765" y="2466"/>
                    <a:pt x="510" y="2684"/>
                  </a:cubicBezTo>
                  <a:cubicBezTo>
                    <a:pt x="511" y="2682"/>
                    <a:pt x="511" y="2680"/>
                    <a:pt x="511" y="2678"/>
                  </a:cubicBezTo>
                  <a:cubicBezTo>
                    <a:pt x="582" y="2531"/>
                    <a:pt x="712" y="2416"/>
                    <a:pt x="837" y="2314"/>
                  </a:cubicBezTo>
                  <a:cubicBezTo>
                    <a:pt x="1093" y="2106"/>
                    <a:pt x="1404" y="1988"/>
                    <a:pt x="1719" y="1896"/>
                  </a:cubicBezTo>
                  <a:close/>
                  <a:moveTo>
                    <a:pt x="1492" y="1169"/>
                  </a:moveTo>
                  <a:lnTo>
                    <a:pt x="1492" y="1169"/>
                  </a:lnTo>
                  <a:cubicBezTo>
                    <a:pt x="1334" y="1324"/>
                    <a:pt x="1207" y="1509"/>
                    <a:pt x="1105" y="1704"/>
                  </a:cubicBezTo>
                  <a:cubicBezTo>
                    <a:pt x="1026" y="1846"/>
                    <a:pt x="972" y="1998"/>
                    <a:pt x="892" y="2140"/>
                  </a:cubicBezTo>
                  <a:cubicBezTo>
                    <a:pt x="868" y="2175"/>
                    <a:pt x="843" y="2207"/>
                    <a:pt x="812" y="2239"/>
                  </a:cubicBezTo>
                  <a:cubicBezTo>
                    <a:pt x="748" y="2291"/>
                    <a:pt x="687" y="2348"/>
                    <a:pt x="631" y="2411"/>
                  </a:cubicBezTo>
                  <a:cubicBezTo>
                    <a:pt x="590" y="2461"/>
                    <a:pt x="506" y="2563"/>
                    <a:pt x="483" y="2647"/>
                  </a:cubicBezTo>
                  <a:cubicBezTo>
                    <a:pt x="477" y="2647"/>
                    <a:pt x="471" y="2649"/>
                    <a:pt x="464" y="2654"/>
                  </a:cubicBezTo>
                  <a:cubicBezTo>
                    <a:pt x="446" y="2669"/>
                    <a:pt x="426" y="2682"/>
                    <a:pt x="407" y="2689"/>
                  </a:cubicBezTo>
                  <a:cubicBezTo>
                    <a:pt x="420" y="2665"/>
                    <a:pt x="422" y="2625"/>
                    <a:pt x="433" y="2602"/>
                  </a:cubicBezTo>
                  <a:cubicBezTo>
                    <a:pt x="462" y="2494"/>
                    <a:pt x="499" y="2389"/>
                    <a:pt x="544" y="2286"/>
                  </a:cubicBezTo>
                  <a:cubicBezTo>
                    <a:pt x="690" y="1979"/>
                    <a:pt x="897" y="1695"/>
                    <a:pt x="1162" y="1480"/>
                  </a:cubicBezTo>
                  <a:cubicBezTo>
                    <a:pt x="1164" y="1478"/>
                    <a:pt x="1167" y="1476"/>
                    <a:pt x="1169" y="1475"/>
                  </a:cubicBezTo>
                  <a:cubicBezTo>
                    <a:pt x="1178" y="1469"/>
                    <a:pt x="1172" y="1459"/>
                    <a:pt x="1164" y="1459"/>
                  </a:cubicBezTo>
                  <a:cubicBezTo>
                    <a:pt x="1163" y="1459"/>
                    <a:pt x="1161" y="1459"/>
                    <a:pt x="1160" y="1461"/>
                  </a:cubicBezTo>
                  <a:cubicBezTo>
                    <a:pt x="806" y="1728"/>
                    <a:pt x="496" y="2087"/>
                    <a:pt x="374" y="2520"/>
                  </a:cubicBezTo>
                  <a:cubicBezTo>
                    <a:pt x="364" y="2557"/>
                    <a:pt x="355" y="2594"/>
                    <a:pt x="347" y="2631"/>
                  </a:cubicBezTo>
                  <a:cubicBezTo>
                    <a:pt x="343" y="2653"/>
                    <a:pt x="334" y="2683"/>
                    <a:pt x="349" y="2700"/>
                  </a:cubicBezTo>
                  <a:cubicBezTo>
                    <a:pt x="279" y="2699"/>
                    <a:pt x="221" y="2641"/>
                    <a:pt x="214" y="2546"/>
                  </a:cubicBezTo>
                  <a:cubicBezTo>
                    <a:pt x="207" y="2424"/>
                    <a:pt x="247" y="2305"/>
                    <a:pt x="296" y="2196"/>
                  </a:cubicBezTo>
                  <a:cubicBezTo>
                    <a:pt x="526" y="1704"/>
                    <a:pt x="1006" y="1379"/>
                    <a:pt x="1492" y="1169"/>
                  </a:cubicBezTo>
                  <a:close/>
                  <a:moveTo>
                    <a:pt x="303" y="1"/>
                  </a:moveTo>
                  <a:cubicBezTo>
                    <a:pt x="275" y="1"/>
                    <a:pt x="257" y="32"/>
                    <a:pt x="247" y="56"/>
                  </a:cubicBezTo>
                  <a:cubicBezTo>
                    <a:pt x="208" y="169"/>
                    <a:pt x="202" y="296"/>
                    <a:pt x="227" y="412"/>
                  </a:cubicBezTo>
                  <a:cubicBezTo>
                    <a:pt x="230" y="420"/>
                    <a:pt x="232" y="429"/>
                    <a:pt x="235" y="439"/>
                  </a:cubicBezTo>
                  <a:cubicBezTo>
                    <a:pt x="234" y="440"/>
                    <a:pt x="234" y="441"/>
                    <a:pt x="233" y="442"/>
                  </a:cubicBezTo>
                  <a:cubicBezTo>
                    <a:pt x="222" y="467"/>
                    <a:pt x="211" y="493"/>
                    <a:pt x="201" y="520"/>
                  </a:cubicBezTo>
                  <a:cubicBezTo>
                    <a:pt x="208" y="399"/>
                    <a:pt x="172" y="269"/>
                    <a:pt x="119" y="162"/>
                  </a:cubicBezTo>
                  <a:cubicBezTo>
                    <a:pt x="111" y="153"/>
                    <a:pt x="100" y="148"/>
                    <a:pt x="88" y="148"/>
                  </a:cubicBezTo>
                  <a:cubicBezTo>
                    <a:pt x="83" y="148"/>
                    <a:pt x="78" y="149"/>
                    <a:pt x="74" y="151"/>
                  </a:cubicBezTo>
                  <a:cubicBezTo>
                    <a:pt x="48" y="163"/>
                    <a:pt x="44" y="193"/>
                    <a:pt x="40" y="220"/>
                  </a:cubicBezTo>
                  <a:cubicBezTo>
                    <a:pt x="39" y="230"/>
                    <a:pt x="38" y="239"/>
                    <a:pt x="36" y="247"/>
                  </a:cubicBezTo>
                  <a:cubicBezTo>
                    <a:pt x="8" y="406"/>
                    <a:pt x="0" y="570"/>
                    <a:pt x="27" y="731"/>
                  </a:cubicBezTo>
                  <a:cubicBezTo>
                    <a:pt x="31" y="753"/>
                    <a:pt x="36" y="774"/>
                    <a:pt x="40" y="796"/>
                  </a:cubicBezTo>
                  <a:cubicBezTo>
                    <a:pt x="56" y="868"/>
                    <a:pt x="78" y="940"/>
                    <a:pt x="94" y="1012"/>
                  </a:cubicBezTo>
                  <a:cubicBezTo>
                    <a:pt x="79" y="1238"/>
                    <a:pt x="114" y="1466"/>
                    <a:pt x="211" y="1659"/>
                  </a:cubicBezTo>
                  <a:cubicBezTo>
                    <a:pt x="156" y="1868"/>
                    <a:pt x="139" y="2087"/>
                    <a:pt x="164" y="2302"/>
                  </a:cubicBezTo>
                  <a:cubicBezTo>
                    <a:pt x="104" y="2493"/>
                    <a:pt x="90" y="2728"/>
                    <a:pt x="306" y="2786"/>
                  </a:cubicBezTo>
                  <a:cubicBezTo>
                    <a:pt x="317" y="2788"/>
                    <a:pt x="329" y="2788"/>
                    <a:pt x="340" y="2788"/>
                  </a:cubicBezTo>
                  <a:cubicBezTo>
                    <a:pt x="393" y="2788"/>
                    <a:pt x="447" y="2772"/>
                    <a:pt x="483" y="2731"/>
                  </a:cubicBezTo>
                  <a:cubicBezTo>
                    <a:pt x="486" y="2729"/>
                    <a:pt x="489" y="2725"/>
                    <a:pt x="492" y="2722"/>
                  </a:cubicBezTo>
                  <a:cubicBezTo>
                    <a:pt x="493" y="2722"/>
                    <a:pt x="494" y="2722"/>
                    <a:pt x="495" y="2721"/>
                  </a:cubicBezTo>
                  <a:cubicBezTo>
                    <a:pt x="495" y="2725"/>
                    <a:pt x="496" y="2728"/>
                    <a:pt x="498" y="2732"/>
                  </a:cubicBezTo>
                  <a:cubicBezTo>
                    <a:pt x="508" y="2750"/>
                    <a:pt x="527" y="2756"/>
                    <a:pt x="550" y="2756"/>
                  </a:cubicBezTo>
                  <a:cubicBezTo>
                    <a:pt x="609" y="2756"/>
                    <a:pt x="695" y="2715"/>
                    <a:pt x="734" y="2704"/>
                  </a:cubicBezTo>
                  <a:cubicBezTo>
                    <a:pt x="947" y="2630"/>
                    <a:pt x="1136" y="2508"/>
                    <a:pt x="1317" y="2374"/>
                  </a:cubicBezTo>
                  <a:cubicBezTo>
                    <a:pt x="1456" y="2278"/>
                    <a:pt x="1585" y="2166"/>
                    <a:pt x="1691" y="2033"/>
                  </a:cubicBezTo>
                  <a:cubicBezTo>
                    <a:pt x="1733" y="1981"/>
                    <a:pt x="1777" y="1930"/>
                    <a:pt x="1814" y="1874"/>
                  </a:cubicBezTo>
                  <a:cubicBezTo>
                    <a:pt x="1821" y="1862"/>
                    <a:pt x="1828" y="1848"/>
                    <a:pt x="1822" y="1832"/>
                  </a:cubicBezTo>
                  <a:cubicBezTo>
                    <a:pt x="1813" y="1811"/>
                    <a:pt x="1796" y="1804"/>
                    <a:pt x="1777" y="1804"/>
                  </a:cubicBezTo>
                  <a:cubicBezTo>
                    <a:pt x="1744" y="1804"/>
                    <a:pt x="1703" y="1824"/>
                    <a:pt x="1674" y="1828"/>
                  </a:cubicBezTo>
                  <a:cubicBezTo>
                    <a:pt x="1621" y="1843"/>
                    <a:pt x="1567" y="1859"/>
                    <a:pt x="1515" y="1875"/>
                  </a:cubicBezTo>
                  <a:cubicBezTo>
                    <a:pt x="1324" y="1935"/>
                    <a:pt x="1138" y="2016"/>
                    <a:pt x="970" y="2124"/>
                  </a:cubicBezTo>
                  <a:cubicBezTo>
                    <a:pt x="1002" y="2094"/>
                    <a:pt x="1036" y="2062"/>
                    <a:pt x="1069" y="2031"/>
                  </a:cubicBezTo>
                  <a:cubicBezTo>
                    <a:pt x="1107" y="1996"/>
                    <a:pt x="1146" y="1964"/>
                    <a:pt x="1186" y="1932"/>
                  </a:cubicBezTo>
                  <a:cubicBezTo>
                    <a:pt x="1191" y="1928"/>
                    <a:pt x="1196" y="1924"/>
                    <a:pt x="1203" y="1921"/>
                  </a:cubicBezTo>
                  <a:cubicBezTo>
                    <a:pt x="1208" y="1925"/>
                    <a:pt x="1214" y="1927"/>
                    <a:pt x="1221" y="1927"/>
                  </a:cubicBezTo>
                  <a:cubicBezTo>
                    <a:pt x="1224" y="1927"/>
                    <a:pt x="1228" y="1927"/>
                    <a:pt x="1231" y="1926"/>
                  </a:cubicBezTo>
                  <a:cubicBezTo>
                    <a:pt x="1282" y="1913"/>
                    <a:pt x="1335" y="1910"/>
                    <a:pt x="1387" y="1902"/>
                  </a:cubicBezTo>
                  <a:cubicBezTo>
                    <a:pt x="1453" y="1888"/>
                    <a:pt x="1516" y="1861"/>
                    <a:pt x="1577" y="1831"/>
                  </a:cubicBezTo>
                  <a:cubicBezTo>
                    <a:pt x="1646" y="1797"/>
                    <a:pt x="1712" y="1756"/>
                    <a:pt x="1778" y="1716"/>
                  </a:cubicBezTo>
                  <a:cubicBezTo>
                    <a:pt x="1790" y="1708"/>
                    <a:pt x="1803" y="1701"/>
                    <a:pt x="1806" y="1687"/>
                  </a:cubicBezTo>
                  <a:cubicBezTo>
                    <a:pt x="1811" y="1655"/>
                    <a:pt x="1785" y="1645"/>
                    <a:pt x="1758" y="1645"/>
                  </a:cubicBezTo>
                  <a:cubicBezTo>
                    <a:pt x="1750" y="1645"/>
                    <a:pt x="1742" y="1646"/>
                    <a:pt x="1735" y="1647"/>
                  </a:cubicBezTo>
                  <a:cubicBezTo>
                    <a:pt x="1669" y="1654"/>
                    <a:pt x="1605" y="1668"/>
                    <a:pt x="1543" y="1691"/>
                  </a:cubicBezTo>
                  <a:cubicBezTo>
                    <a:pt x="1574" y="1670"/>
                    <a:pt x="1602" y="1645"/>
                    <a:pt x="1639" y="1635"/>
                  </a:cubicBezTo>
                  <a:cubicBezTo>
                    <a:pt x="1703" y="1613"/>
                    <a:pt x="1771" y="1602"/>
                    <a:pt x="1827" y="1563"/>
                  </a:cubicBezTo>
                  <a:cubicBezTo>
                    <a:pt x="1881" y="1524"/>
                    <a:pt x="1928" y="1474"/>
                    <a:pt x="1973" y="1425"/>
                  </a:cubicBezTo>
                  <a:cubicBezTo>
                    <a:pt x="2018" y="1377"/>
                    <a:pt x="2059" y="1325"/>
                    <a:pt x="2095" y="1270"/>
                  </a:cubicBezTo>
                  <a:cubicBezTo>
                    <a:pt x="2109" y="1247"/>
                    <a:pt x="2127" y="1224"/>
                    <a:pt x="2128" y="1197"/>
                  </a:cubicBezTo>
                  <a:cubicBezTo>
                    <a:pt x="2123" y="1166"/>
                    <a:pt x="2106" y="1156"/>
                    <a:pt x="2085" y="1156"/>
                  </a:cubicBezTo>
                  <a:cubicBezTo>
                    <a:pt x="2045" y="1156"/>
                    <a:pt x="1988" y="1193"/>
                    <a:pt x="1957" y="1204"/>
                  </a:cubicBezTo>
                  <a:cubicBezTo>
                    <a:pt x="1833" y="1260"/>
                    <a:pt x="1733" y="1357"/>
                    <a:pt x="1665" y="1473"/>
                  </a:cubicBezTo>
                  <a:cubicBezTo>
                    <a:pt x="1639" y="1514"/>
                    <a:pt x="1619" y="1556"/>
                    <a:pt x="1582" y="1590"/>
                  </a:cubicBezTo>
                  <a:cubicBezTo>
                    <a:pt x="1562" y="1605"/>
                    <a:pt x="1541" y="1620"/>
                    <a:pt x="1520" y="1635"/>
                  </a:cubicBezTo>
                  <a:cubicBezTo>
                    <a:pt x="1557" y="1586"/>
                    <a:pt x="1586" y="1531"/>
                    <a:pt x="1603" y="1469"/>
                  </a:cubicBezTo>
                  <a:cubicBezTo>
                    <a:pt x="1617" y="1416"/>
                    <a:pt x="1645" y="1365"/>
                    <a:pt x="1648" y="1310"/>
                  </a:cubicBezTo>
                  <a:cubicBezTo>
                    <a:pt x="1643" y="1287"/>
                    <a:pt x="1629" y="1278"/>
                    <a:pt x="1613" y="1278"/>
                  </a:cubicBezTo>
                  <a:cubicBezTo>
                    <a:pt x="1595" y="1278"/>
                    <a:pt x="1574" y="1289"/>
                    <a:pt x="1561" y="1305"/>
                  </a:cubicBezTo>
                  <a:cubicBezTo>
                    <a:pt x="1500" y="1362"/>
                    <a:pt x="1437" y="1416"/>
                    <a:pt x="1384" y="1482"/>
                  </a:cubicBezTo>
                  <a:cubicBezTo>
                    <a:pt x="1314" y="1560"/>
                    <a:pt x="1277" y="1659"/>
                    <a:pt x="1253" y="1761"/>
                  </a:cubicBezTo>
                  <a:cubicBezTo>
                    <a:pt x="1244" y="1798"/>
                    <a:pt x="1227" y="1831"/>
                    <a:pt x="1206" y="1864"/>
                  </a:cubicBezTo>
                  <a:cubicBezTo>
                    <a:pt x="1131" y="1926"/>
                    <a:pt x="1061" y="1992"/>
                    <a:pt x="995" y="2063"/>
                  </a:cubicBezTo>
                  <a:cubicBezTo>
                    <a:pt x="1022" y="2014"/>
                    <a:pt x="1046" y="1962"/>
                    <a:pt x="1074" y="1913"/>
                  </a:cubicBezTo>
                  <a:cubicBezTo>
                    <a:pt x="1131" y="1805"/>
                    <a:pt x="1189" y="1697"/>
                    <a:pt x="1254" y="1592"/>
                  </a:cubicBezTo>
                  <a:cubicBezTo>
                    <a:pt x="1362" y="1413"/>
                    <a:pt x="1506" y="1261"/>
                    <a:pt x="1646" y="1108"/>
                  </a:cubicBezTo>
                  <a:cubicBezTo>
                    <a:pt x="1657" y="1083"/>
                    <a:pt x="1639" y="1066"/>
                    <a:pt x="1619" y="1066"/>
                  </a:cubicBezTo>
                  <a:cubicBezTo>
                    <a:pt x="1610" y="1066"/>
                    <a:pt x="1602" y="1069"/>
                    <a:pt x="1595" y="1075"/>
                  </a:cubicBezTo>
                  <a:cubicBezTo>
                    <a:pt x="1503" y="1119"/>
                    <a:pt x="1407" y="1152"/>
                    <a:pt x="1314" y="1194"/>
                  </a:cubicBezTo>
                  <a:cubicBezTo>
                    <a:pt x="1090" y="1292"/>
                    <a:pt x="873" y="1411"/>
                    <a:pt x="684" y="1568"/>
                  </a:cubicBezTo>
                  <a:cubicBezTo>
                    <a:pt x="658" y="1590"/>
                    <a:pt x="632" y="1612"/>
                    <a:pt x="607" y="1635"/>
                  </a:cubicBezTo>
                  <a:cubicBezTo>
                    <a:pt x="609" y="1631"/>
                    <a:pt x="611" y="1625"/>
                    <a:pt x="614" y="1621"/>
                  </a:cubicBezTo>
                  <a:cubicBezTo>
                    <a:pt x="643" y="1561"/>
                    <a:pt x="662" y="1498"/>
                    <a:pt x="684" y="1435"/>
                  </a:cubicBezTo>
                  <a:cubicBezTo>
                    <a:pt x="697" y="1391"/>
                    <a:pt x="724" y="1342"/>
                    <a:pt x="702" y="1298"/>
                  </a:cubicBezTo>
                  <a:cubicBezTo>
                    <a:pt x="691" y="1284"/>
                    <a:pt x="678" y="1279"/>
                    <a:pt x="663" y="1279"/>
                  </a:cubicBezTo>
                  <a:cubicBezTo>
                    <a:pt x="622" y="1279"/>
                    <a:pt x="571" y="1322"/>
                    <a:pt x="538" y="1338"/>
                  </a:cubicBezTo>
                  <a:cubicBezTo>
                    <a:pt x="435" y="1400"/>
                    <a:pt x="350" y="1490"/>
                    <a:pt x="288" y="1594"/>
                  </a:cubicBezTo>
                  <a:cubicBezTo>
                    <a:pt x="321" y="1498"/>
                    <a:pt x="360" y="1405"/>
                    <a:pt x="403" y="1315"/>
                  </a:cubicBezTo>
                  <a:cubicBezTo>
                    <a:pt x="417" y="1311"/>
                    <a:pt x="427" y="1299"/>
                    <a:pt x="438" y="1291"/>
                  </a:cubicBezTo>
                  <a:cubicBezTo>
                    <a:pt x="459" y="1277"/>
                    <a:pt x="483" y="1270"/>
                    <a:pt x="507" y="1265"/>
                  </a:cubicBezTo>
                  <a:cubicBezTo>
                    <a:pt x="603" y="1247"/>
                    <a:pt x="702" y="1236"/>
                    <a:pt x="791" y="1194"/>
                  </a:cubicBezTo>
                  <a:cubicBezTo>
                    <a:pt x="957" y="1124"/>
                    <a:pt x="931" y="1017"/>
                    <a:pt x="798" y="1017"/>
                  </a:cubicBezTo>
                  <a:cubicBezTo>
                    <a:pt x="778" y="1017"/>
                    <a:pt x="754" y="1020"/>
                    <a:pt x="729" y="1026"/>
                  </a:cubicBezTo>
                  <a:cubicBezTo>
                    <a:pt x="780" y="960"/>
                    <a:pt x="865" y="871"/>
                    <a:pt x="843" y="783"/>
                  </a:cubicBezTo>
                  <a:cubicBezTo>
                    <a:pt x="828" y="759"/>
                    <a:pt x="808" y="750"/>
                    <a:pt x="787" y="750"/>
                  </a:cubicBezTo>
                  <a:cubicBezTo>
                    <a:pt x="722" y="750"/>
                    <a:pt x="639" y="837"/>
                    <a:pt x="607" y="880"/>
                  </a:cubicBezTo>
                  <a:cubicBezTo>
                    <a:pt x="610" y="818"/>
                    <a:pt x="615" y="749"/>
                    <a:pt x="581" y="694"/>
                  </a:cubicBezTo>
                  <a:cubicBezTo>
                    <a:pt x="560" y="662"/>
                    <a:pt x="539" y="649"/>
                    <a:pt x="519" y="649"/>
                  </a:cubicBezTo>
                  <a:cubicBezTo>
                    <a:pt x="469" y="649"/>
                    <a:pt x="430" y="734"/>
                    <a:pt x="421" y="794"/>
                  </a:cubicBezTo>
                  <a:cubicBezTo>
                    <a:pt x="411" y="756"/>
                    <a:pt x="384" y="692"/>
                    <a:pt x="343" y="692"/>
                  </a:cubicBezTo>
                  <a:cubicBezTo>
                    <a:pt x="333" y="692"/>
                    <a:pt x="323" y="695"/>
                    <a:pt x="312" y="703"/>
                  </a:cubicBezTo>
                  <a:cubicBezTo>
                    <a:pt x="269" y="743"/>
                    <a:pt x="280" y="809"/>
                    <a:pt x="276" y="864"/>
                  </a:cubicBezTo>
                  <a:cubicBezTo>
                    <a:pt x="276" y="954"/>
                    <a:pt x="295" y="1045"/>
                    <a:pt x="332" y="1128"/>
                  </a:cubicBezTo>
                  <a:cubicBezTo>
                    <a:pt x="345" y="1164"/>
                    <a:pt x="368" y="1199"/>
                    <a:pt x="370" y="1238"/>
                  </a:cubicBezTo>
                  <a:cubicBezTo>
                    <a:pt x="343" y="1301"/>
                    <a:pt x="313" y="1364"/>
                    <a:pt x="289" y="1429"/>
                  </a:cubicBezTo>
                  <a:cubicBezTo>
                    <a:pt x="267" y="1482"/>
                    <a:pt x="247" y="1536"/>
                    <a:pt x="230" y="1591"/>
                  </a:cubicBezTo>
                  <a:cubicBezTo>
                    <a:pt x="213" y="1529"/>
                    <a:pt x="198" y="1467"/>
                    <a:pt x="184" y="1405"/>
                  </a:cubicBezTo>
                  <a:cubicBezTo>
                    <a:pt x="136" y="1111"/>
                    <a:pt x="143" y="794"/>
                    <a:pt x="250" y="512"/>
                  </a:cubicBezTo>
                  <a:cubicBezTo>
                    <a:pt x="253" y="499"/>
                    <a:pt x="263" y="484"/>
                    <a:pt x="269" y="469"/>
                  </a:cubicBezTo>
                  <a:cubicBezTo>
                    <a:pt x="274" y="474"/>
                    <a:pt x="283" y="477"/>
                    <a:pt x="291" y="477"/>
                  </a:cubicBezTo>
                  <a:cubicBezTo>
                    <a:pt x="326" y="476"/>
                    <a:pt x="361" y="475"/>
                    <a:pt x="396" y="472"/>
                  </a:cubicBezTo>
                  <a:cubicBezTo>
                    <a:pt x="464" y="465"/>
                    <a:pt x="535" y="448"/>
                    <a:pt x="585" y="400"/>
                  </a:cubicBezTo>
                  <a:cubicBezTo>
                    <a:pt x="665" y="323"/>
                    <a:pt x="624" y="257"/>
                    <a:pt x="547" y="257"/>
                  </a:cubicBezTo>
                  <a:cubicBezTo>
                    <a:pt x="528" y="257"/>
                    <a:pt x="507" y="261"/>
                    <a:pt x="484" y="271"/>
                  </a:cubicBezTo>
                  <a:cubicBezTo>
                    <a:pt x="581" y="137"/>
                    <a:pt x="567" y="12"/>
                    <a:pt x="504" y="12"/>
                  </a:cubicBezTo>
                  <a:cubicBezTo>
                    <a:pt x="468" y="12"/>
                    <a:pt x="417" y="53"/>
                    <a:pt x="360" y="157"/>
                  </a:cubicBezTo>
                  <a:cubicBezTo>
                    <a:pt x="355" y="111"/>
                    <a:pt x="366" y="19"/>
                    <a:pt x="311" y="2"/>
                  </a:cubicBezTo>
                  <a:cubicBezTo>
                    <a:pt x="308" y="1"/>
                    <a:pt x="306" y="1"/>
                    <a:pt x="30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3"/>
            <p:cNvSpPr/>
            <p:nvPr/>
          </p:nvSpPr>
          <p:spPr>
            <a:xfrm>
              <a:off x="193298" y="4388292"/>
              <a:ext cx="70019" cy="56148"/>
            </a:xfrm>
            <a:custGeom>
              <a:avLst/>
              <a:gdLst/>
              <a:ahLst/>
              <a:cxnLst/>
              <a:rect l="l" t="t" r="r" b="b"/>
              <a:pathLst>
                <a:path w="212" h="170" extrusionOk="0">
                  <a:moveTo>
                    <a:pt x="212" y="0"/>
                  </a:moveTo>
                  <a:lnTo>
                    <a:pt x="212" y="0"/>
                  </a:lnTo>
                  <a:cubicBezTo>
                    <a:pt x="178" y="13"/>
                    <a:pt x="142" y="24"/>
                    <a:pt x="106" y="24"/>
                  </a:cubicBezTo>
                  <a:cubicBezTo>
                    <a:pt x="102" y="24"/>
                    <a:pt x="97" y="24"/>
                    <a:pt x="93" y="23"/>
                  </a:cubicBezTo>
                  <a:cubicBezTo>
                    <a:pt x="57" y="66"/>
                    <a:pt x="27" y="112"/>
                    <a:pt x="2" y="163"/>
                  </a:cubicBezTo>
                  <a:cubicBezTo>
                    <a:pt x="2" y="165"/>
                    <a:pt x="2" y="167"/>
                    <a:pt x="1" y="169"/>
                  </a:cubicBezTo>
                  <a:cubicBezTo>
                    <a:pt x="69" y="110"/>
                    <a:pt x="140" y="54"/>
                    <a:pt x="212"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3"/>
            <p:cNvSpPr/>
            <p:nvPr/>
          </p:nvSpPr>
          <p:spPr>
            <a:xfrm>
              <a:off x="159279" y="3950996"/>
              <a:ext cx="351417" cy="495095"/>
            </a:xfrm>
            <a:custGeom>
              <a:avLst/>
              <a:gdLst/>
              <a:ahLst/>
              <a:cxnLst/>
              <a:rect l="l" t="t" r="r" b="b"/>
              <a:pathLst>
                <a:path w="1064" h="1499" extrusionOk="0">
                  <a:moveTo>
                    <a:pt x="1064" y="1"/>
                  </a:moveTo>
                  <a:lnTo>
                    <a:pt x="1064" y="1"/>
                  </a:lnTo>
                  <a:cubicBezTo>
                    <a:pt x="1002" y="47"/>
                    <a:pt x="946" y="103"/>
                    <a:pt x="898" y="161"/>
                  </a:cubicBezTo>
                  <a:cubicBezTo>
                    <a:pt x="787" y="295"/>
                    <a:pt x="705" y="449"/>
                    <a:pt x="606" y="592"/>
                  </a:cubicBezTo>
                  <a:cubicBezTo>
                    <a:pt x="432" y="841"/>
                    <a:pt x="204" y="1057"/>
                    <a:pt x="54" y="1319"/>
                  </a:cubicBezTo>
                  <a:cubicBezTo>
                    <a:pt x="45" y="1349"/>
                    <a:pt x="35" y="1380"/>
                    <a:pt x="27" y="1411"/>
                  </a:cubicBezTo>
                  <a:cubicBezTo>
                    <a:pt x="16" y="1434"/>
                    <a:pt x="14" y="1474"/>
                    <a:pt x="1" y="1498"/>
                  </a:cubicBezTo>
                  <a:cubicBezTo>
                    <a:pt x="20" y="1491"/>
                    <a:pt x="40" y="1480"/>
                    <a:pt x="58" y="1463"/>
                  </a:cubicBezTo>
                  <a:cubicBezTo>
                    <a:pt x="65" y="1457"/>
                    <a:pt x="71" y="1456"/>
                    <a:pt x="77" y="1456"/>
                  </a:cubicBezTo>
                  <a:cubicBezTo>
                    <a:pt x="100" y="1372"/>
                    <a:pt x="183" y="1270"/>
                    <a:pt x="225" y="1220"/>
                  </a:cubicBezTo>
                  <a:cubicBezTo>
                    <a:pt x="281" y="1157"/>
                    <a:pt x="341" y="1100"/>
                    <a:pt x="406" y="1047"/>
                  </a:cubicBezTo>
                  <a:cubicBezTo>
                    <a:pt x="437" y="1016"/>
                    <a:pt x="462" y="984"/>
                    <a:pt x="486" y="948"/>
                  </a:cubicBezTo>
                  <a:cubicBezTo>
                    <a:pt x="566" y="807"/>
                    <a:pt x="620" y="655"/>
                    <a:pt x="700" y="513"/>
                  </a:cubicBezTo>
                  <a:cubicBezTo>
                    <a:pt x="796" y="327"/>
                    <a:pt x="917" y="151"/>
                    <a:pt x="106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3"/>
            <p:cNvSpPr/>
            <p:nvPr/>
          </p:nvSpPr>
          <p:spPr>
            <a:xfrm>
              <a:off x="213115" y="4183846"/>
              <a:ext cx="379821" cy="260924"/>
            </a:xfrm>
            <a:custGeom>
              <a:avLst/>
              <a:gdLst/>
              <a:ahLst/>
              <a:cxnLst/>
              <a:rect l="l" t="t" r="r" b="b"/>
              <a:pathLst>
                <a:path w="1150" h="790" extrusionOk="0">
                  <a:moveTo>
                    <a:pt x="1150" y="0"/>
                  </a:moveTo>
                  <a:lnTo>
                    <a:pt x="1150" y="0"/>
                  </a:lnTo>
                  <a:cubicBezTo>
                    <a:pt x="1136" y="5"/>
                    <a:pt x="1122" y="9"/>
                    <a:pt x="1110" y="13"/>
                  </a:cubicBezTo>
                  <a:cubicBezTo>
                    <a:pt x="1005" y="88"/>
                    <a:pt x="901" y="163"/>
                    <a:pt x="796" y="238"/>
                  </a:cubicBezTo>
                  <a:cubicBezTo>
                    <a:pt x="784" y="246"/>
                    <a:pt x="771" y="256"/>
                    <a:pt x="759" y="264"/>
                  </a:cubicBezTo>
                  <a:cubicBezTo>
                    <a:pt x="596" y="377"/>
                    <a:pt x="430" y="485"/>
                    <a:pt x="253" y="572"/>
                  </a:cubicBezTo>
                  <a:cubicBezTo>
                    <a:pt x="162" y="637"/>
                    <a:pt x="73" y="705"/>
                    <a:pt x="0" y="789"/>
                  </a:cubicBezTo>
                  <a:cubicBezTo>
                    <a:pt x="244" y="705"/>
                    <a:pt x="472" y="572"/>
                    <a:pt x="680" y="423"/>
                  </a:cubicBezTo>
                  <a:cubicBezTo>
                    <a:pt x="855" y="306"/>
                    <a:pt x="1019" y="166"/>
                    <a:pt x="115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3"/>
            <p:cNvSpPr/>
            <p:nvPr/>
          </p:nvSpPr>
          <p:spPr>
            <a:xfrm>
              <a:off x="745" y="4318932"/>
              <a:ext cx="2111143" cy="928428"/>
            </a:xfrm>
            <a:custGeom>
              <a:avLst/>
              <a:gdLst/>
              <a:ahLst/>
              <a:cxnLst/>
              <a:rect l="l" t="t" r="r" b="b"/>
              <a:pathLst>
                <a:path w="6392" h="2811" extrusionOk="0">
                  <a:moveTo>
                    <a:pt x="401" y="0"/>
                  </a:moveTo>
                  <a:cubicBezTo>
                    <a:pt x="363" y="0"/>
                    <a:pt x="347" y="109"/>
                    <a:pt x="345" y="135"/>
                  </a:cubicBezTo>
                  <a:cubicBezTo>
                    <a:pt x="343" y="164"/>
                    <a:pt x="348" y="189"/>
                    <a:pt x="360" y="214"/>
                  </a:cubicBezTo>
                  <a:cubicBezTo>
                    <a:pt x="366" y="235"/>
                    <a:pt x="350" y="257"/>
                    <a:pt x="329" y="259"/>
                  </a:cubicBezTo>
                  <a:cubicBezTo>
                    <a:pt x="327" y="260"/>
                    <a:pt x="325" y="260"/>
                    <a:pt x="323" y="260"/>
                  </a:cubicBezTo>
                  <a:cubicBezTo>
                    <a:pt x="300" y="260"/>
                    <a:pt x="284" y="240"/>
                    <a:pt x="266" y="228"/>
                  </a:cubicBezTo>
                  <a:cubicBezTo>
                    <a:pt x="223" y="192"/>
                    <a:pt x="170" y="162"/>
                    <a:pt x="113" y="151"/>
                  </a:cubicBezTo>
                  <a:cubicBezTo>
                    <a:pt x="98" y="148"/>
                    <a:pt x="82" y="147"/>
                    <a:pt x="66" y="147"/>
                  </a:cubicBezTo>
                  <a:cubicBezTo>
                    <a:pt x="44" y="147"/>
                    <a:pt x="22" y="150"/>
                    <a:pt x="1" y="156"/>
                  </a:cubicBezTo>
                  <a:cubicBezTo>
                    <a:pt x="14" y="366"/>
                    <a:pt x="14" y="577"/>
                    <a:pt x="20" y="787"/>
                  </a:cubicBezTo>
                  <a:cubicBezTo>
                    <a:pt x="20" y="791"/>
                    <a:pt x="20" y="795"/>
                    <a:pt x="20" y="799"/>
                  </a:cubicBezTo>
                  <a:cubicBezTo>
                    <a:pt x="29" y="1469"/>
                    <a:pt x="30" y="2141"/>
                    <a:pt x="33" y="2811"/>
                  </a:cubicBezTo>
                  <a:cubicBezTo>
                    <a:pt x="1665" y="2808"/>
                    <a:pt x="3298" y="2808"/>
                    <a:pt x="4930" y="2808"/>
                  </a:cubicBezTo>
                  <a:lnTo>
                    <a:pt x="6392" y="2808"/>
                  </a:lnTo>
                  <a:cubicBezTo>
                    <a:pt x="6365" y="2789"/>
                    <a:pt x="6338" y="2769"/>
                    <a:pt x="6309" y="2753"/>
                  </a:cubicBezTo>
                  <a:cubicBezTo>
                    <a:pt x="6294" y="2743"/>
                    <a:pt x="6280" y="2736"/>
                    <a:pt x="6263" y="2729"/>
                  </a:cubicBezTo>
                  <a:cubicBezTo>
                    <a:pt x="6205" y="2708"/>
                    <a:pt x="6139" y="2694"/>
                    <a:pt x="6073" y="2694"/>
                  </a:cubicBezTo>
                  <a:cubicBezTo>
                    <a:pt x="6004" y="2694"/>
                    <a:pt x="5937" y="2710"/>
                    <a:pt x="5884" y="2753"/>
                  </a:cubicBezTo>
                  <a:cubicBezTo>
                    <a:pt x="5881" y="2754"/>
                    <a:pt x="5879" y="2756"/>
                    <a:pt x="5877" y="2758"/>
                  </a:cubicBezTo>
                  <a:cubicBezTo>
                    <a:pt x="5871" y="2761"/>
                    <a:pt x="5865" y="2762"/>
                    <a:pt x="5859" y="2762"/>
                  </a:cubicBezTo>
                  <a:cubicBezTo>
                    <a:pt x="5848" y="2762"/>
                    <a:pt x="5837" y="2758"/>
                    <a:pt x="5826" y="2753"/>
                  </a:cubicBezTo>
                  <a:cubicBezTo>
                    <a:pt x="5802" y="2740"/>
                    <a:pt x="5780" y="2720"/>
                    <a:pt x="5760" y="2712"/>
                  </a:cubicBezTo>
                  <a:cubicBezTo>
                    <a:pt x="5729" y="2691"/>
                    <a:pt x="5692" y="2681"/>
                    <a:pt x="5656" y="2681"/>
                  </a:cubicBezTo>
                  <a:cubicBezTo>
                    <a:pt x="5632" y="2681"/>
                    <a:pt x="5607" y="2685"/>
                    <a:pt x="5584" y="2695"/>
                  </a:cubicBezTo>
                  <a:cubicBezTo>
                    <a:pt x="5570" y="2701"/>
                    <a:pt x="5555" y="2710"/>
                    <a:pt x="5540" y="2710"/>
                  </a:cubicBezTo>
                  <a:cubicBezTo>
                    <a:pt x="5537" y="2710"/>
                    <a:pt x="5534" y="2709"/>
                    <a:pt x="5531" y="2709"/>
                  </a:cubicBezTo>
                  <a:cubicBezTo>
                    <a:pt x="5515" y="2707"/>
                    <a:pt x="5502" y="2695"/>
                    <a:pt x="5494" y="2681"/>
                  </a:cubicBezTo>
                  <a:cubicBezTo>
                    <a:pt x="5470" y="2648"/>
                    <a:pt x="5447" y="2611"/>
                    <a:pt x="5411" y="2589"/>
                  </a:cubicBezTo>
                  <a:cubicBezTo>
                    <a:pt x="5391" y="2576"/>
                    <a:pt x="5366" y="2568"/>
                    <a:pt x="5342" y="2568"/>
                  </a:cubicBezTo>
                  <a:cubicBezTo>
                    <a:pt x="5314" y="2568"/>
                    <a:pt x="5288" y="2578"/>
                    <a:pt x="5270" y="2601"/>
                  </a:cubicBezTo>
                  <a:cubicBezTo>
                    <a:pt x="5263" y="2612"/>
                    <a:pt x="5250" y="2620"/>
                    <a:pt x="5237" y="2620"/>
                  </a:cubicBezTo>
                  <a:cubicBezTo>
                    <a:pt x="5236" y="2620"/>
                    <a:pt x="5235" y="2620"/>
                    <a:pt x="5234" y="2620"/>
                  </a:cubicBezTo>
                  <a:cubicBezTo>
                    <a:pt x="5202" y="2620"/>
                    <a:pt x="5190" y="2585"/>
                    <a:pt x="5191" y="2558"/>
                  </a:cubicBezTo>
                  <a:cubicBezTo>
                    <a:pt x="5185" y="2530"/>
                    <a:pt x="5183" y="2501"/>
                    <a:pt x="5175" y="2475"/>
                  </a:cubicBezTo>
                  <a:cubicBezTo>
                    <a:pt x="5156" y="2433"/>
                    <a:pt x="5113" y="2405"/>
                    <a:pt x="5068" y="2396"/>
                  </a:cubicBezTo>
                  <a:cubicBezTo>
                    <a:pt x="5054" y="2411"/>
                    <a:pt x="5039" y="2424"/>
                    <a:pt x="5022" y="2424"/>
                  </a:cubicBezTo>
                  <a:cubicBezTo>
                    <a:pt x="5014" y="2424"/>
                    <a:pt x="5005" y="2421"/>
                    <a:pt x="4996" y="2413"/>
                  </a:cubicBezTo>
                  <a:cubicBezTo>
                    <a:pt x="4979" y="2398"/>
                    <a:pt x="4977" y="2371"/>
                    <a:pt x="4993" y="2355"/>
                  </a:cubicBezTo>
                  <a:cubicBezTo>
                    <a:pt x="5041" y="2303"/>
                    <a:pt x="5089" y="2250"/>
                    <a:pt x="5139" y="2198"/>
                  </a:cubicBezTo>
                  <a:lnTo>
                    <a:pt x="5139" y="2198"/>
                  </a:lnTo>
                  <a:cubicBezTo>
                    <a:pt x="5100" y="2201"/>
                    <a:pt x="5061" y="2205"/>
                    <a:pt x="5024" y="2219"/>
                  </a:cubicBezTo>
                  <a:cubicBezTo>
                    <a:pt x="5001" y="2228"/>
                    <a:pt x="4981" y="2247"/>
                    <a:pt x="4957" y="2253"/>
                  </a:cubicBezTo>
                  <a:cubicBezTo>
                    <a:pt x="4953" y="2254"/>
                    <a:pt x="4950" y="2254"/>
                    <a:pt x="4946" y="2254"/>
                  </a:cubicBezTo>
                  <a:cubicBezTo>
                    <a:pt x="4911" y="2254"/>
                    <a:pt x="4899" y="2213"/>
                    <a:pt x="4907" y="2182"/>
                  </a:cubicBezTo>
                  <a:cubicBezTo>
                    <a:pt x="4913" y="2124"/>
                    <a:pt x="4924" y="2066"/>
                    <a:pt x="4918" y="2008"/>
                  </a:cubicBezTo>
                  <a:lnTo>
                    <a:pt x="4918" y="2008"/>
                  </a:lnTo>
                  <a:cubicBezTo>
                    <a:pt x="4887" y="2062"/>
                    <a:pt x="4852" y="2122"/>
                    <a:pt x="4833" y="2179"/>
                  </a:cubicBezTo>
                  <a:cubicBezTo>
                    <a:pt x="4830" y="2204"/>
                    <a:pt x="4811" y="2227"/>
                    <a:pt x="4788" y="2227"/>
                  </a:cubicBezTo>
                  <a:cubicBezTo>
                    <a:pt x="4782" y="2227"/>
                    <a:pt x="4775" y="2226"/>
                    <a:pt x="4769" y="2222"/>
                  </a:cubicBezTo>
                  <a:cubicBezTo>
                    <a:pt x="4749" y="2212"/>
                    <a:pt x="4745" y="2189"/>
                    <a:pt x="4740" y="2169"/>
                  </a:cubicBezTo>
                  <a:cubicBezTo>
                    <a:pt x="4728" y="2130"/>
                    <a:pt x="4720" y="2088"/>
                    <a:pt x="4696" y="2054"/>
                  </a:cubicBezTo>
                  <a:cubicBezTo>
                    <a:pt x="4644" y="2087"/>
                    <a:pt x="4600" y="2131"/>
                    <a:pt x="4576" y="2188"/>
                  </a:cubicBezTo>
                  <a:cubicBezTo>
                    <a:pt x="4562" y="2212"/>
                    <a:pt x="4565" y="2247"/>
                    <a:pt x="4541" y="2265"/>
                  </a:cubicBezTo>
                  <a:cubicBezTo>
                    <a:pt x="4533" y="2270"/>
                    <a:pt x="4525" y="2272"/>
                    <a:pt x="4517" y="2272"/>
                  </a:cubicBezTo>
                  <a:cubicBezTo>
                    <a:pt x="4490" y="2272"/>
                    <a:pt x="4466" y="2244"/>
                    <a:pt x="4447" y="2228"/>
                  </a:cubicBezTo>
                  <a:cubicBezTo>
                    <a:pt x="4396" y="2187"/>
                    <a:pt x="4352" y="2134"/>
                    <a:pt x="4291" y="2110"/>
                  </a:cubicBezTo>
                  <a:cubicBezTo>
                    <a:pt x="4279" y="2106"/>
                    <a:pt x="4268" y="2105"/>
                    <a:pt x="4257" y="2105"/>
                  </a:cubicBezTo>
                  <a:cubicBezTo>
                    <a:pt x="4192" y="2105"/>
                    <a:pt x="4156" y="2169"/>
                    <a:pt x="4138" y="2231"/>
                  </a:cubicBezTo>
                  <a:cubicBezTo>
                    <a:pt x="4128" y="2259"/>
                    <a:pt x="4139" y="2308"/>
                    <a:pt x="4098" y="2311"/>
                  </a:cubicBezTo>
                  <a:cubicBezTo>
                    <a:pt x="4097" y="2311"/>
                    <a:pt x="4096" y="2311"/>
                    <a:pt x="4095" y="2311"/>
                  </a:cubicBezTo>
                  <a:cubicBezTo>
                    <a:pt x="4077" y="2311"/>
                    <a:pt x="4064" y="2296"/>
                    <a:pt x="4060" y="2279"/>
                  </a:cubicBezTo>
                  <a:cubicBezTo>
                    <a:pt x="4041" y="2238"/>
                    <a:pt x="4017" y="2198"/>
                    <a:pt x="3996" y="2159"/>
                  </a:cubicBezTo>
                  <a:cubicBezTo>
                    <a:pt x="3971" y="2119"/>
                    <a:pt x="3940" y="2067"/>
                    <a:pt x="3890" y="2058"/>
                  </a:cubicBezTo>
                  <a:lnTo>
                    <a:pt x="3890" y="2058"/>
                  </a:lnTo>
                  <a:cubicBezTo>
                    <a:pt x="3872" y="2122"/>
                    <a:pt x="3875" y="2194"/>
                    <a:pt x="3895" y="2258"/>
                  </a:cubicBezTo>
                  <a:cubicBezTo>
                    <a:pt x="3902" y="2285"/>
                    <a:pt x="3877" y="2308"/>
                    <a:pt x="3852" y="2308"/>
                  </a:cubicBezTo>
                  <a:cubicBezTo>
                    <a:pt x="3844" y="2308"/>
                    <a:pt x="3836" y="2305"/>
                    <a:pt x="3829" y="2300"/>
                  </a:cubicBezTo>
                  <a:cubicBezTo>
                    <a:pt x="3794" y="2266"/>
                    <a:pt x="3770" y="2220"/>
                    <a:pt x="3736" y="2186"/>
                  </a:cubicBezTo>
                  <a:cubicBezTo>
                    <a:pt x="3721" y="2170"/>
                    <a:pt x="3690" y="2147"/>
                    <a:pt x="3670" y="2147"/>
                  </a:cubicBezTo>
                  <a:cubicBezTo>
                    <a:pt x="3657" y="2147"/>
                    <a:pt x="3649" y="2156"/>
                    <a:pt x="3649" y="2180"/>
                  </a:cubicBezTo>
                  <a:cubicBezTo>
                    <a:pt x="3647" y="2241"/>
                    <a:pt x="3691" y="2291"/>
                    <a:pt x="3700" y="2347"/>
                  </a:cubicBezTo>
                  <a:cubicBezTo>
                    <a:pt x="3699" y="2374"/>
                    <a:pt x="3677" y="2387"/>
                    <a:pt x="3654" y="2387"/>
                  </a:cubicBezTo>
                  <a:cubicBezTo>
                    <a:pt x="3646" y="2387"/>
                    <a:pt x="3639" y="2386"/>
                    <a:pt x="3632" y="2383"/>
                  </a:cubicBezTo>
                  <a:cubicBezTo>
                    <a:pt x="3596" y="2377"/>
                    <a:pt x="3561" y="2370"/>
                    <a:pt x="3527" y="2363"/>
                  </a:cubicBezTo>
                  <a:cubicBezTo>
                    <a:pt x="3518" y="2362"/>
                    <a:pt x="3508" y="2361"/>
                    <a:pt x="3499" y="2361"/>
                  </a:cubicBezTo>
                  <a:cubicBezTo>
                    <a:pt x="3477" y="2361"/>
                    <a:pt x="3455" y="2365"/>
                    <a:pt x="3436" y="2375"/>
                  </a:cubicBezTo>
                  <a:cubicBezTo>
                    <a:pt x="3433" y="2378"/>
                    <a:pt x="3430" y="2379"/>
                    <a:pt x="3426" y="2379"/>
                  </a:cubicBezTo>
                  <a:cubicBezTo>
                    <a:pt x="3413" y="2379"/>
                    <a:pt x="3404" y="2357"/>
                    <a:pt x="3419" y="2350"/>
                  </a:cubicBezTo>
                  <a:cubicBezTo>
                    <a:pt x="3472" y="2315"/>
                    <a:pt x="3535" y="2308"/>
                    <a:pt x="3596" y="2308"/>
                  </a:cubicBezTo>
                  <a:cubicBezTo>
                    <a:pt x="3601" y="2308"/>
                    <a:pt x="3606" y="2309"/>
                    <a:pt x="3611" y="2309"/>
                  </a:cubicBezTo>
                  <a:cubicBezTo>
                    <a:pt x="3557" y="2173"/>
                    <a:pt x="3592" y="2071"/>
                    <a:pt x="3672" y="2071"/>
                  </a:cubicBezTo>
                  <a:cubicBezTo>
                    <a:pt x="3710" y="2071"/>
                    <a:pt x="3760" y="2095"/>
                    <a:pt x="3814" y="2150"/>
                  </a:cubicBezTo>
                  <a:cubicBezTo>
                    <a:pt x="3825" y="2102"/>
                    <a:pt x="3814" y="2044"/>
                    <a:pt x="3845" y="2002"/>
                  </a:cubicBezTo>
                  <a:cubicBezTo>
                    <a:pt x="3865" y="1987"/>
                    <a:pt x="3884" y="1981"/>
                    <a:pt x="3903" y="1981"/>
                  </a:cubicBezTo>
                  <a:cubicBezTo>
                    <a:pt x="3986" y="1981"/>
                    <a:pt x="4058" y="2098"/>
                    <a:pt x="4086" y="2167"/>
                  </a:cubicBezTo>
                  <a:cubicBezTo>
                    <a:pt x="4128" y="2062"/>
                    <a:pt x="4191" y="2021"/>
                    <a:pt x="4260" y="2021"/>
                  </a:cubicBezTo>
                  <a:cubicBezTo>
                    <a:pt x="4265" y="2021"/>
                    <a:pt x="4270" y="2021"/>
                    <a:pt x="4275" y="2022"/>
                  </a:cubicBezTo>
                  <a:cubicBezTo>
                    <a:pt x="4277" y="1986"/>
                    <a:pt x="4281" y="1947"/>
                    <a:pt x="4258" y="1924"/>
                  </a:cubicBezTo>
                  <a:cubicBezTo>
                    <a:pt x="4240" y="1906"/>
                    <a:pt x="4217" y="1893"/>
                    <a:pt x="4190" y="1893"/>
                  </a:cubicBezTo>
                  <a:cubicBezTo>
                    <a:pt x="4181" y="1893"/>
                    <a:pt x="4171" y="1895"/>
                    <a:pt x="4162" y="1895"/>
                  </a:cubicBezTo>
                  <a:cubicBezTo>
                    <a:pt x="4151" y="1895"/>
                    <a:pt x="4141" y="1893"/>
                    <a:pt x="4133" y="1886"/>
                  </a:cubicBezTo>
                  <a:cubicBezTo>
                    <a:pt x="4098" y="1860"/>
                    <a:pt x="4133" y="1827"/>
                    <a:pt x="4149" y="1802"/>
                  </a:cubicBezTo>
                  <a:cubicBezTo>
                    <a:pt x="4170" y="1765"/>
                    <a:pt x="4197" y="1721"/>
                    <a:pt x="4190" y="1676"/>
                  </a:cubicBezTo>
                  <a:lnTo>
                    <a:pt x="4190" y="1676"/>
                  </a:lnTo>
                  <a:cubicBezTo>
                    <a:pt x="4156" y="1688"/>
                    <a:pt x="4124" y="1704"/>
                    <a:pt x="4092" y="1720"/>
                  </a:cubicBezTo>
                  <a:cubicBezTo>
                    <a:pt x="4057" y="1737"/>
                    <a:pt x="4031" y="1769"/>
                    <a:pt x="3993" y="1780"/>
                  </a:cubicBezTo>
                  <a:cubicBezTo>
                    <a:pt x="3991" y="1781"/>
                    <a:pt x="3989" y="1781"/>
                    <a:pt x="3987" y="1781"/>
                  </a:cubicBezTo>
                  <a:cubicBezTo>
                    <a:pt x="3962" y="1781"/>
                    <a:pt x="3955" y="1757"/>
                    <a:pt x="3952" y="1734"/>
                  </a:cubicBezTo>
                  <a:cubicBezTo>
                    <a:pt x="3926" y="1652"/>
                    <a:pt x="3878" y="1569"/>
                    <a:pt x="3795" y="1537"/>
                  </a:cubicBezTo>
                  <a:lnTo>
                    <a:pt x="3795" y="1537"/>
                  </a:lnTo>
                  <a:cubicBezTo>
                    <a:pt x="3800" y="1591"/>
                    <a:pt x="3804" y="1645"/>
                    <a:pt x="3823" y="1697"/>
                  </a:cubicBezTo>
                  <a:cubicBezTo>
                    <a:pt x="3828" y="1716"/>
                    <a:pt x="3843" y="1730"/>
                    <a:pt x="3847" y="1749"/>
                  </a:cubicBezTo>
                  <a:cubicBezTo>
                    <a:pt x="3852" y="1772"/>
                    <a:pt x="3831" y="1794"/>
                    <a:pt x="3808" y="1794"/>
                  </a:cubicBezTo>
                  <a:cubicBezTo>
                    <a:pt x="3803" y="1794"/>
                    <a:pt x="3798" y="1793"/>
                    <a:pt x="3792" y="1790"/>
                  </a:cubicBezTo>
                  <a:cubicBezTo>
                    <a:pt x="3753" y="1762"/>
                    <a:pt x="3715" y="1727"/>
                    <a:pt x="3664" y="1726"/>
                  </a:cubicBezTo>
                  <a:cubicBezTo>
                    <a:pt x="3600" y="1730"/>
                    <a:pt x="3552" y="1784"/>
                    <a:pt x="3528" y="1840"/>
                  </a:cubicBezTo>
                  <a:cubicBezTo>
                    <a:pt x="3516" y="1872"/>
                    <a:pt x="3503" y="1917"/>
                    <a:pt x="3465" y="1917"/>
                  </a:cubicBezTo>
                  <a:cubicBezTo>
                    <a:pt x="3462" y="1917"/>
                    <a:pt x="3459" y="1916"/>
                    <a:pt x="3455" y="1916"/>
                  </a:cubicBezTo>
                  <a:cubicBezTo>
                    <a:pt x="3413" y="1903"/>
                    <a:pt x="3381" y="1869"/>
                    <a:pt x="3343" y="1848"/>
                  </a:cubicBezTo>
                  <a:cubicBezTo>
                    <a:pt x="3310" y="1826"/>
                    <a:pt x="3273" y="1815"/>
                    <a:pt x="3234" y="1815"/>
                  </a:cubicBezTo>
                  <a:cubicBezTo>
                    <a:pt x="3221" y="1815"/>
                    <a:pt x="3207" y="1816"/>
                    <a:pt x="3194" y="1819"/>
                  </a:cubicBezTo>
                  <a:cubicBezTo>
                    <a:pt x="3192" y="1821"/>
                    <a:pt x="3190" y="1822"/>
                    <a:pt x="3188" y="1824"/>
                  </a:cubicBezTo>
                  <a:cubicBezTo>
                    <a:pt x="3181" y="1828"/>
                    <a:pt x="3175" y="1829"/>
                    <a:pt x="3169" y="1829"/>
                  </a:cubicBezTo>
                  <a:cubicBezTo>
                    <a:pt x="3149" y="1829"/>
                    <a:pt x="3137" y="1811"/>
                    <a:pt x="3125" y="1792"/>
                  </a:cubicBezTo>
                  <a:cubicBezTo>
                    <a:pt x="3043" y="1700"/>
                    <a:pt x="2987" y="1672"/>
                    <a:pt x="2946" y="1672"/>
                  </a:cubicBezTo>
                  <a:cubicBezTo>
                    <a:pt x="2879" y="1672"/>
                    <a:pt x="2851" y="1747"/>
                    <a:pt x="2807" y="1747"/>
                  </a:cubicBezTo>
                  <a:cubicBezTo>
                    <a:pt x="2798" y="1747"/>
                    <a:pt x="2789" y="1744"/>
                    <a:pt x="2779" y="1737"/>
                  </a:cubicBezTo>
                  <a:cubicBezTo>
                    <a:pt x="2753" y="1705"/>
                    <a:pt x="2734" y="1634"/>
                    <a:pt x="2690" y="1634"/>
                  </a:cubicBezTo>
                  <a:cubicBezTo>
                    <a:pt x="2682" y="1634"/>
                    <a:pt x="2672" y="1637"/>
                    <a:pt x="2661" y="1644"/>
                  </a:cubicBezTo>
                  <a:cubicBezTo>
                    <a:pt x="2654" y="1646"/>
                    <a:pt x="2647" y="1648"/>
                    <a:pt x="2640" y="1648"/>
                  </a:cubicBezTo>
                  <a:cubicBezTo>
                    <a:pt x="2628" y="1648"/>
                    <a:pt x="2616" y="1643"/>
                    <a:pt x="2605" y="1635"/>
                  </a:cubicBezTo>
                  <a:cubicBezTo>
                    <a:pt x="2584" y="1620"/>
                    <a:pt x="2582" y="1590"/>
                    <a:pt x="2579" y="1569"/>
                  </a:cubicBezTo>
                  <a:cubicBezTo>
                    <a:pt x="2568" y="1519"/>
                    <a:pt x="2557" y="1464"/>
                    <a:pt x="2521" y="1423"/>
                  </a:cubicBezTo>
                  <a:cubicBezTo>
                    <a:pt x="2480" y="1475"/>
                    <a:pt x="2447" y="1536"/>
                    <a:pt x="2441" y="1602"/>
                  </a:cubicBezTo>
                  <a:cubicBezTo>
                    <a:pt x="2438" y="1616"/>
                    <a:pt x="2437" y="1634"/>
                    <a:pt x="2424" y="1644"/>
                  </a:cubicBezTo>
                  <a:cubicBezTo>
                    <a:pt x="2417" y="1650"/>
                    <a:pt x="2409" y="1652"/>
                    <a:pt x="2402" y="1652"/>
                  </a:cubicBezTo>
                  <a:cubicBezTo>
                    <a:pt x="2385" y="1652"/>
                    <a:pt x="2370" y="1638"/>
                    <a:pt x="2361" y="1623"/>
                  </a:cubicBezTo>
                  <a:cubicBezTo>
                    <a:pt x="2316" y="1581"/>
                    <a:pt x="2266" y="1514"/>
                    <a:pt x="2200" y="1514"/>
                  </a:cubicBezTo>
                  <a:cubicBezTo>
                    <a:pt x="2194" y="1514"/>
                    <a:pt x="2187" y="1514"/>
                    <a:pt x="2180" y="1516"/>
                  </a:cubicBezTo>
                  <a:cubicBezTo>
                    <a:pt x="2199" y="1562"/>
                    <a:pt x="2229" y="1598"/>
                    <a:pt x="2261" y="1636"/>
                  </a:cubicBezTo>
                  <a:cubicBezTo>
                    <a:pt x="2288" y="1660"/>
                    <a:pt x="2280" y="1711"/>
                    <a:pt x="2240" y="1712"/>
                  </a:cubicBezTo>
                  <a:cubicBezTo>
                    <a:pt x="2213" y="1710"/>
                    <a:pt x="2186" y="1699"/>
                    <a:pt x="2159" y="1699"/>
                  </a:cubicBezTo>
                  <a:cubicBezTo>
                    <a:pt x="2153" y="1699"/>
                    <a:pt x="2148" y="1699"/>
                    <a:pt x="2142" y="1700"/>
                  </a:cubicBezTo>
                  <a:cubicBezTo>
                    <a:pt x="2102" y="1707"/>
                    <a:pt x="2074" y="1747"/>
                    <a:pt x="2079" y="1787"/>
                  </a:cubicBezTo>
                  <a:cubicBezTo>
                    <a:pt x="2111" y="1896"/>
                    <a:pt x="1961" y="1830"/>
                    <a:pt x="1911" y="1878"/>
                  </a:cubicBezTo>
                  <a:cubicBezTo>
                    <a:pt x="1899" y="1886"/>
                    <a:pt x="1887" y="1897"/>
                    <a:pt x="1878" y="1907"/>
                  </a:cubicBezTo>
                  <a:cubicBezTo>
                    <a:pt x="1923" y="1926"/>
                    <a:pt x="1965" y="1956"/>
                    <a:pt x="2000" y="1989"/>
                  </a:cubicBezTo>
                  <a:cubicBezTo>
                    <a:pt x="2021" y="2008"/>
                    <a:pt x="2039" y="2029"/>
                    <a:pt x="2058" y="2048"/>
                  </a:cubicBezTo>
                  <a:cubicBezTo>
                    <a:pt x="2068" y="2058"/>
                    <a:pt x="2068" y="2072"/>
                    <a:pt x="2058" y="2082"/>
                  </a:cubicBezTo>
                  <a:cubicBezTo>
                    <a:pt x="2054" y="2086"/>
                    <a:pt x="2048" y="2088"/>
                    <a:pt x="2042" y="2088"/>
                  </a:cubicBezTo>
                  <a:cubicBezTo>
                    <a:pt x="2037" y="2088"/>
                    <a:pt x="2031" y="2086"/>
                    <a:pt x="2026" y="2082"/>
                  </a:cubicBezTo>
                  <a:cubicBezTo>
                    <a:pt x="1962" y="2030"/>
                    <a:pt x="1896" y="1962"/>
                    <a:pt x="1809" y="1962"/>
                  </a:cubicBezTo>
                  <a:cubicBezTo>
                    <a:pt x="1804" y="1962"/>
                    <a:pt x="1799" y="1963"/>
                    <a:pt x="1794" y="1963"/>
                  </a:cubicBezTo>
                  <a:cubicBezTo>
                    <a:pt x="1786" y="1964"/>
                    <a:pt x="1778" y="1965"/>
                    <a:pt x="1771" y="1965"/>
                  </a:cubicBezTo>
                  <a:cubicBezTo>
                    <a:pt x="1750" y="1965"/>
                    <a:pt x="1729" y="1959"/>
                    <a:pt x="1718" y="1940"/>
                  </a:cubicBezTo>
                  <a:cubicBezTo>
                    <a:pt x="1699" y="1905"/>
                    <a:pt x="1693" y="1860"/>
                    <a:pt x="1659" y="1836"/>
                  </a:cubicBezTo>
                  <a:cubicBezTo>
                    <a:pt x="1649" y="1828"/>
                    <a:pt x="1638" y="1825"/>
                    <a:pt x="1627" y="1825"/>
                  </a:cubicBezTo>
                  <a:cubicBezTo>
                    <a:pt x="1614" y="1825"/>
                    <a:pt x="1600" y="1828"/>
                    <a:pt x="1587" y="1828"/>
                  </a:cubicBezTo>
                  <a:cubicBezTo>
                    <a:pt x="1580" y="1828"/>
                    <a:pt x="1574" y="1828"/>
                    <a:pt x="1568" y="1825"/>
                  </a:cubicBezTo>
                  <a:cubicBezTo>
                    <a:pt x="1540" y="1813"/>
                    <a:pt x="1539" y="1780"/>
                    <a:pt x="1558" y="1760"/>
                  </a:cubicBezTo>
                  <a:cubicBezTo>
                    <a:pt x="1581" y="1717"/>
                    <a:pt x="1602" y="1670"/>
                    <a:pt x="1609" y="1622"/>
                  </a:cubicBezTo>
                  <a:lnTo>
                    <a:pt x="1609" y="1622"/>
                  </a:lnTo>
                  <a:cubicBezTo>
                    <a:pt x="1568" y="1639"/>
                    <a:pt x="1538" y="1666"/>
                    <a:pt x="1505" y="1691"/>
                  </a:cubicBezTo>
                  <a:cubicBezTo>
                    <a:pt x="1495" y="1698"/>
                    <a:pt x="1485" y="1701"/>
                    <a:pt x="1476" y="1701"/>
                  </a:cubicBezTo>
                  <a:cubicBezTo>
                    <a:pt x="1448" y="1701"/>
                    <a:pt x="1426" y="1670"/>
                    <a:pt x="1416" y="1641"/>
                  </a:cubicBezTo>
                  <a:cubicBezTo>
                    <a:pt x="1402" y="1612"/>
                    <a:pt x="1385" y="1584"/>
                    <a:pt x="1362" y="1561"/>
                  </a:cubicBezTo>
                  <a:cubicBezTo>
                    <a:pt x="1351" y="1595"/>
                    <a:pt x="1339" y="1633"/>
                    <a:pt x="1344" y="1671"/>
                  </a:cubicBezTo>
                  <a:cubicBezTo>
                    <a:pt x="1353" y="1686"/>
                    <a:pt x="1340" y="1699"/>
                    <a:pt x="1327" y="1699"/>
                  </a:cubicBezTo>
                  <a:cubicBezTo>
                    <a:pt x="1320" y="1699"/>
                    <a:pt x="1314" y="1696"/>
                    <a:pt x="1310" y="1688"/>
                  </a:cubicBezTo>
                  <a:cubicBezTo>
                    <a:pt x="1296" y="1643"/>
                    <a:pt x="1301" y="1592"/>
                    <a:pt x="1300" y="1546"/>
                  </a:cubicBezTo>
                  <a:cubicBezTo>
                    <a:pt x="1301" y="1519"/>
                    <a:pt x="1303" y="1487"/>
                    <a:pt x="1329" y="1473"/>
                  </a:cubicBezTo>
                  <a:cubicBezTo>
                    <a:pt x="1338" y="1469"/>
                    <a:pt x="1347" y="1468"/>
                    <a:pt x="1354" y="1468"/>
                  </a:cubicBezTo>
                  <a:cubicBezTo>
                    <a:pt x="1420" y="1468"/>
                    <a:pt x="1449" y="1580"/>
                    <a:pt x="1476" y="1628"/>
                  </a:cubicBezTo>
                  <a:cubicBezTo>
                    <a:pt x="1508" y="1595"/>
                    <a:pt x="1548" y="1573"/>
                    <a:pt x="1587" y="1551"/>
                  </a:cubicBezTo>
                  <a:cubicBezTo>
                    <a:pt x="1602" y="1542"/>
                    <a:pt x="1619" y="1530"/>
                    <a:pt x="1638" y="1530"/>
                  </a:cubicBezTo>
                  <a:cubicBezTo>
                    <a:pt x="1643" y="1530"/>
                    <a:pt x="1649" y="1531"/>
                    <a:pt x="1655" y="1533"/>
                  </a:cubicBezTo>
                  <a:cubicBezTo>
                    <a:pt x="1725" y="1574"/>
                    <a:pt x="1652" y="1693"/>
                    <a:pt x="1634" y="1750"/>
                  </a:cubicBezTo>
                  <a:cubicBezTo>
                    <a:pt x="1711" y="1753"/>
                    <a:pt x="1761" y="1819"/>
                    <a:pt x="1788" y="1885"/>
                  </a:cubicBezTo>
                  <a:cubicBezTo>
                    <a:pt x="1803" y="1886"/>
                    <a:pt x="1817" y="1890"/>
                    <a:pt x="1831" y="1893"/>
                  </a:cubicBezTo>
                  <a:cubicBezTo>
                    <a:pt x="1862" y="1819"/>
                    <a:pt x="1941" y="1772"/>
                    <a:pt x="2021" y="1772"/>
                  </a:cubicBezTo>
                  <a:cubicBezTo>
                    <a:pt x="2040" y="1697"/>
                    <a:pt x="2108" y="1645"/>
                    <a:pt x="2183" y="1641"/>
                  </a:cubicBezTo>
                  <a:cubicBezTo>
                    <a:pt x="2159" y="1586"/>
                    <a:pt x="2078" y="1528"/>
                    <a:pt x="2125" y="1468"/>
                  </a:cubicBezTo>
                  <a:cubicBezTo>
                    <a:pt x="2148" y="1449"/>
                    <a:pt x="2172" y="1442"/>
                    <a:pt x="2196" y="1442"/>
                  </a:cubicBezTo>
                  <a:cubicBezTo>
                    <a:pt x="2263" y="1442"/>
                    <a:pt x="2332" y="1502"/>
                    <a:pt x="2376" y="1547"/>
                  </a:cubicBezTo>
                  <a:cubicBezTo>
                    <a:pt x="2422" y="1401"/>
                    <a:pt x="2474" y="1331"/>
                    <a:pt x="2523" y="1331"/>
                  </a:cubicBezTo>
                  <a:cubicBezTo>
                    <a:pt x="2576" y="1331"/>
                    <a:pt x="2626" y="1413"/>
                    <a:pt x="2661" y="1568"/>
                  </a:cubicBezTo>
                  <a:cubicBezTo>
                    <a:pt x="2666" y="1567"/>
                    <a:pt x="2671" y="1567"/>
                    <a:pt x="2676" y="1567"/>
                  </a:cubicBezTo>
                  <a:cubicBezTo>
                    <a:pt x="2734" y="1567"/>
                    <a:pt x="2774" y="1617"/>
                    <a:pt x="2808" y="1660"/>
                  </a:cubicBezTo>
                  <a:cubicBezTo>
                    <a:pt x="2848" y="1618"/>
                    <a:pt x="2900" y="1599"/>
                    <a:pt x="2952" y="1599"/>
                  </a:cubicBezTo>
                  <a:cubicBezTo>
                    <a:pt x="3025" y="1599"/>
                    <a:pt x="3099" y="1635"/>
                    <a:pt x="3142" y="1698"/>
                  </a:cubicBezTo>
                  <a:cubicBezTo>
                    <a:pt x="3154" y="1717"/>
                    <a:pt x="3182" y="1741"/>
                    <a:pt x="3197" y="1766"/>
                  </a:cubicBezTo>
                  <a:cubicBezTo>
                    <a:pt x="3223" y="1753"/>
                    <a:pt x="3250" y="1747"/>
                    <a:pt x="3278" y="1747"/>
                  </a:cubicBezTo>
                  <a:cubicBezTo>
                    <a:pt x="3340" y="1747"/>
                    <a:pt x="3401" y="1776"/>
                    <a:pt x="3451" y="1814"/>
                  </a:cubicBezTo>
                  <a:cubicBezTo>
                    <a:pt x="3469" y="1767"/>
                    <a:pt x="3500" y="1721"/>
                    <a:pt x="3541" y="1689"/>
                  </a:cubicBezTo>
                  <a:cubicBezTo>
                    <a:pt x="3521" y="1675"/>
                    <a:pt x="3501" y="1663"/>
                    <a:pt x="3477" y="1658"/>
                  </a:cubicBezTo>
                  <a:cubicBezTo>
                    <a:pt x="3453" y="1655"/>
                    <a:pt x="3423" y="1650"/>
                    <a:pt x="3415" y="1622"/>
                  </a:cubicBezTo>
                  <a:cubicBezTo>
                    <a:pt x="3408" y="1599"/>
                    <a:pt x="3424" y="1580"/>
                    <a:pt x="3440" y="1565"/>
                  </a:cubicBezTo>
                  <a:cubicBezTo>
                    <a:pt x="3471" y="1531"/>
                    <a:pt x="3499" y="1499"/>
                    <a:pt x="3512" y="1455"/>
                  </a:cubicBezTo>
                  <a:lnTo>
                    <a:pt x="3512" y="1455"/>
                  </a:lnTo>
                  <a:cubicBezTo>
                    <a:pt x="3461" y="1472"/>
                    <a:pt x="3417" y="1500"/>
                    <a:pt x="3375" y="1529"/>
                  </a:cubicBezTo>
                  <a:cubicBezTo>
                    <a:pt x="3367" y="1534"/>
                    <a:pt x="3359" y="1536"/>
                    <a:pt x="3351" y="1536"/>
                  </a:cubicBezTo>
                  <a:cubicBezTo>
                    <a:pt x="3329" y="1536"/>
                    <a:pt x="3310" y="1519"/>
                    <a:pt x="3305" y="1494"/>
                  </a:cubicBezTo>
                  <a:cubicBezTo>
                    <a:pt x="3278" y="1431"/>
                    <a:pt x="3244" y="1368"/>
                    <a:pt x="3186" y="1328"/>
                  </a:cubicBezTo>
                  <a:lnTo>
                    <a:pt x="3186" y="1328"/>
                  </a:lnTo>
                  <a:cubicBezTo>
                    <a:pt x="3186" y="1381"/>
                    <a:pt x="3178" y="1437"/>
                    <a:pt x="3187" y="1490"/>
                  </a:cubicBezTo>
                  <a:cubicBezTo>
                    <a:pt x="3195" y="1498"/>
                    <a:pt x="3198" y="1509"/>
                    <a:pt x="3195" y="1520"/>
                  </a:cubicBezTo>
                  <a:cubicBezTo>
                    <a:pt x="3195" y="1520"/>
                    <a:pt x="3196" y="1521"/>
                    <a:pt x="3196" y="1521"/>
                  </a:cubicBezTo>
                  <a:cubicBezTo>
                    <a:pt x="3201" y="1534"/>
                    <a:pt x="3194" y="1541"/>
                    <a:pt x="3186" y="1541"/>
                  </a:cubicBezTo>
                  <a:cubicBezTo>
                    <a:pt x="3184" y="1541"/>
                    <a:pt x="3181" y="1541"/>
                    <a:pt x="3179" y="1540"/>
                  </a:cubicBezTo>
                  <a:cubicBezTo>
                    <a:pt x="3175" y="1542"/>
                    <a:pt x="3169" y="1543"/>
                    <a:pt x="3164" y="1543"/>
                  </a:cubicBezTo>
                  <a:cubicBezTo>
                    <a:pt x="3160" y="1543"/>
                    <a:pt x="3156" y="1542"/>
                    <a:pt x="3153" y="1541"/>
                  </a:cubicBezTo>
                  <a:cubicBezTo>
                    <a:pt x="3103" y="1522"/>
                    <a:pt x="3054" y="1498"/>
                    <a:pt x="3000" y="1496"/>
                  </a:cubicBezTo>
                  <a:cubicBezTo>
                    <a:pt x="2995" y="1495"/>
                    <a:pt x="2989" y="1495"/>
                    <a:pt x="2983" y="1495"/>
                  </a:cubicBezTo>
                  <a:cubicBezTo>
                    <a:pt x="2975" y="1495"/>
                    <a:pt x="2968" y="1495"/>
                    <a:pt x="2961" y="1495"/>
                  </a:cubicBezTo>
                  <a:cubicBezTo>
                    <a:pt x="2950" y="1495"/>
                    <a:pt x="2938" y="1494"/>
                    <a:pt x="2928" y="1490"/>
                  </a:cubicBezTo>
                  <a:cubicBezTo>
                    <a:pt x="2874" y="1467"/>
                    <a:pt x="2905" y="1404"/>
                    <a:pt x="2906" y="1360"/>
                  </a:cubicBezTo>
                  <a:cubicBezTo>
                    <a:pt x="2915" y="1278"/>
                    <a:pt x="2866" y="1202"/>
                    <a:pt x="2778" y="1201"/>
                  </a:cubicBezTo>
                  <a:cubicBezTo>
                    <a:pt x="2773" y="1200"/>
                    <a:pt x="2768" y="1199"/>
                    <a:pt x="2763" y="1199"/>
                  </a:cubicBezTo>
                  <a:cubicBezTo>
                    <a:pt x="2741" y="1199"/>
                    <a:pt x="2714" y="1206"/>
                    <a:pt x="2691" y="1206"/>
                  </a:cubicBezTo>
                  <a:cubicBezTo>
                    <a:pt x="2668" y="1206"/>
                    <a:pt x="2648" y="1199"/>
                    <a:pt x="2639" y="1172"/>
                  </a:cubicBezTo>
                  <a:cubicBezTo>
                    <a:pt x="2629" y="1106"/>
                    <a:pt x="2721" y="1073"/>
                    <a:pt x="2745" y="1018"/>
                  </a:cubicBezTo>
                  <a:cubicBezTo>
                    <a:pt x="2751" y="1005"/>
                    <a:pt x="2733" y="1000"/>
                    <a:pt x="2724" y="996"/>
                  </a:cubicBezTo>
                  <a:cubicBezTo>
                    <a:pt x="2711" y="991"/>
                    <a:pt x="2698" y="989"/>
                    <a:pt x="2685" y="989"/>
                  </a:cubicBezTo>
                  <a:cubicBezTo>
                    <a:pt x="2647" y="989"/>
                    <a:pt x="2610" y="1004"/>
                    <a:pt x="2574" y="1013"/>
                  </a:cubicBezTo>
                  <a:cubicBezTo>
                    <a:pt x="2572" y="1013"/>
                    <a:pt x="2570" y="1013"/>
                    <a:pt x="2567" y="1013"/>
                  </a:cubicBezTo>
                  <a:cubicBezTo>
                    <a:pt x="2545" y="1013"/>
                    <a:pt x="2525" y="994"/>
                    <a:pt x="2525" y="970"/>
                  </a:cubicBezTo>
                  <a:cubicBezTo>
                    <a:pt x="2535" y="917"/>
                    <a:pt x="2575" y="869"/>
                    <a:pt x="2567" y="812"/>
                  </a:cubicBezTo>
                  <a:lnTo>
                    <a:pt x="2567" y="812"/>
                  </a:lnTo>
                  <a:cubicBezTo>
                    <a:pt x="2522" y="828"/>
                    <a:pt x="2485" y="855"/>
                    <a:pt x="2453" y="890"/>
                  </a:cubicBezTo>
                  <a:cubicBezTo>
                    <a:pt x="2437" y="908"/>
                    <a:pt x="2412" y="936"/>
                    <a:pt x="2387" y="936"/>
                  </a:cubicBezTo>
                  <a:cubicBezTo>
                    <a:pt x="2377" y="936"/>
                    <a:pt x="2368" y="932"/>
                    <a:pt x="2360" y="922"/>
                  </a:cubicBezTo>
                  <a:cubicBezTo>
                    <a:pt x="2332" y="862"/>
                    <a:pt x="2316" y="798"/>
                    <a:pt x="2274" y="748"/>
                  </a:cubicBezTo>
                  <a:cubicBezTo>
                    <a:pt x="2248" y="806"/>
                    <a:pt x="2234" y="862"/>
                    <a:pt x="2227" y="923"/>
                  </a:cubicBezTo>
                  <a:cubicBezTo>
                    <a:pt x="2246" y="949"/>
                    <a:pt x="2277" y="988"/>
                    <a:pt x="2243" y="1016"/>
                  </a:cubicBezTo>
                  <a:cubicBezTo>
                    <a:pt x="2237" y="1020"/>
                    <a:pt x="2228" y="1023"/>
                    <a:pt x="2220" y="1023"/>
                  </a:cubicBezTo>
                  <a:cubicBezTo>
                    <a:pt x="2209" y="1023"/>
                    <a:pt x="2197" y="1018"/>
                    <a:pt x="2190" y="1008"/>
                  </a:cubicBezTo>
                  <a:cubicBezTo>
                    <a:pt x="2162" y="975"/>
                    <a:pt x="2149" y="932"/>
                    <a:pt x="2117" y="902"/>
                  </a:cubicBezTo>
                  <a:cubicBezTo>
                    <a:pt x="2070" y="861"/>
                    <a:pt x="2000" y="846"/>
                    <a:pt x="1941" y="844"/>
                  </a:cubicBezTo>
                  <a:cubicBezTo>
                    <a:pt x="1927" y="846"/>
                    <a:pt x="1912" y="851"/>
                    <a:pt x="1899" y="851"/>
                  </a:cubicBezTo>
                  <a:cubicBezTo>
                    <a:pt x="1888" y="851"/>
                    <a:pt x="1878" y="848"/>
                    <a:pt x="1870" y="839"/>
                  </a:cubicBezTo>
                  <a:cubicBezTo>
                    <a:pt x="1830" y="793"/>
                    <a:pt x="1887" y="700"/>
                    <a:pt x="1819" y="672"/>
                  </a:cubicBezTo>
                  <a:cubicBezTo>
                    <a:pt x="1813" y="670"/>
                    <a:pt x="1807" y="670"/>
                    <a:pt x="1801" y="670"/>
                  </a:cubicBezTo>
                  <a:cubicBezTo>
                    <a:pt x="1786" y="670"/>
                    <a:pt x="1771" y="673"/>
                    <a:pt x="1756" y="673"/>
                  </a:cubicBezTo>
                  <a:cubicBezTo>
                    <a:pt x="1742" y="673"/>
                    <a:pt x="1729" y="670"/>
                    <a:pt x="1719" y="655"/>
                  </a:cubicBezTo>
                  <a:cubicBezTo>
                    <a:pt x="1705" y="639"/>
                    <a:pt x="1710" y="617"/>
                    <a:pt x="1714" y="598"/>
                  </a:cubicBezTo>
                  <a:cubicBezTo>
                    <a:pt x="1725" y="533"/>
                    <a:pt x="1749" y="461"/>
                    <a:pt x="1724" y="398"/>
                  </a:cubicBezTo>
                  <a:lnTo>
                    <a:pt x="1724" y="398"/>
                  </a:lnTo>
                  <a:cubicBezTo>
                    <a:pt x="1657" y="424"/>
                    <a:pt x="1622" y="486"/>
                    <a:pt x="1591" y="547"/>
                  </a:cubicBezTo>
                  <a:cubicBezTo>
                    <a:pt x="1580" y="555"/>
                    <a:pt x="1571" y="559"/>
                    <a:pt x="1562" y="559"/>
                  </a:cubicBezTo>
                  <a:cubicBezTo>
                    <a:pt x="1519" y="559"/>
                    <a:pt x="1491" y="479"/>
                    <a:pt x="1462" y="452"/>
                  </a:cubicBezTo>
                  <a:cubicBezTo>
                    <a:pt x="1431" y="416"/>
                    <a:pt x="1390" y="388"/>
                    <a:pt x="1344" y="381"/>
                  </a:cubicBezTo>
                  <a:lnTo>
                    <a:pt x="1344" y="381"/>
                  </a:lnTo>
                  <a:cubicBezTo>
                    <a:pt x="1352" y="434"/>
                    <a:pt x="1370" y="480"/>
                    <a:pt x="1400" y="523"/>
                  </a:cubicBezTo>
                  <a:cubicBezTo>
                    <a:pt x="1422" y="548"/>
                    <a:pt x="1406" y="590"/>
                    <a:pt x="1372" y="593"/>
                  </a:cubicBezTo>
                  <a:cubicBezTo>
                    <a:pt x="1369" y="594"/>
                    <a:pt x="1365" y="594"/>
                    <a:pt x="1362" y="594"/>
                  </a:cubicBezTo>
                  <a:cubicBezTo>
                    <a:pt x="1350" y="594"/>
                    <a:pt x="1338" y="592"/>
                    <a:pt x="1327" y="591"/>
                  </a:cubicBezTo>
                  <a:cubicBezTo>
                    <a:pt x="1300" y="588"/>
                    <a:pt x="1272" y="584"/>
                    <a:pt x="1245" y="584"/>
                  </a:cubicBezTo>
                  <a:cubicBezTo>
                    <a:pt x="1205" y="584"/>
                    <a:pt x="1166" y="592"/>
                    <a:pt x="1132" y="617"/>
                  </a:cubicBezTo>
                  <a:cubicBezTo>
                    <a:pt x="1121" y="624"/>
                    <a:pt x="1109" y="633"/>
                    <a:pt x="1098" y="643"/>
                  </a:cubicBezTo>
                  <a:cubicBezTo>
                    <a:pt x="1112" y="664"/>
                    <a:pt x="1121" y="687"/>
                    <a:pt x="1128" y="711"/>
                  </a:cubicBezTo>
                  <a:cubicBezTo>
                    <a:pt x="1130" y="722"/>
                    <a:pt x="1133" y="735"/>
                    <a:pt x="1135" y="748"/>
                  </a:cubicBezTo>
                  <a:cubicBezTo>
                    <a:pt x="1136" y="748"/>
                    <a:pt x="1138" y="748"/>
                    <a:pt x="1139" y="748"/>
                  </a:cubicBezTo>
                  <a:cubicBezTo>
                    <a:pt x="1196" y="748"/>
                    <a:pt x="1255" y="770"/>
                    <a:pt x="1301" y="800"/>
                  </a:cubicBezTo>
                  <a:cubicBezTo>
                    <a:pt x="1303" y="752"/>
                    <a:pt x="1299" y="701"/>
                    <a:pt x="1307" y="652"/>
                  </a:cubicBezTo>
                  <a:cubicBezTo>
                    <a:pt x="1314" y="639"/>
                    <a:pt x="1325" y="634"/>
                    <a:pt x="1338" y="634"/>
                  </a:cubicBezTo>
                  <a:cubicBezTo>
                    <a:pt x="1353" y="634"/>
                    <a:pt x="1369" y="640"/>
                    <a:pt x="1380" y="648"/>
                  </a:cubicBezTo>
                  <a:cubicBezTo>
                    <a:pt x="1444" y="687"/>
                    <a:pt x="1481" y="755"/>
                    <a:pt x="1508" y="822"/>
                  </a:cubicBezTo>
                  <a:cubicBezTo>
                    <a:pt x="1547" y="798"/>
                    <a:pt x="1593" y="794"/>
                    <a:pt x="1635" y="776"/>
                  </a:cubicBezTo>
                  <a:cubicBezTo>
                    <a:pt x="1645" y="771"/>
                    <a:pt x="1655" y="765"/>
                    <a:pt x="1668" y="765"/>
                  </a:cubicBezTo>
                  <a:cubicBezTo>
                    <a:pt x="1741" y="779"/>
                    <a:pt x="1712" y="880"/>
                    <a:pt x="1697" y="930"/>
                  </a:cubicBezTo>
                  <a:cubicBezTo>
                    <a:pt x="1702" y="929"/>
                    <a:pt x="1706" y="929"/>
                    <a:pt x="1711" y="929"/>
                  </a:cubicBezTo>
                  <a:cubicBezTo>
                    <a:pt x="1806" y="929"/>
                    <a:pt x="1894" y="1000"/>
                    <a:pt x="1890" y="1100"/>
                  </a:cubicBezTo>
                  <a:cubicBezTo>
                    <a:pt x="1886" y="1143"/>
                    <a:pt x="1891" y="1238"/>
                    <a:pt x="1833" y="1238"/>
                  </a:cubicBezTo>
                  <a:cubicBezTo>
                    <a:pt x="1830" y="1238"/>
                    <a:pt x="1827" y="1238"/>
                    <a:pt x="1824" y="1237"/>
                  </a:cubicBezTo>
                  <a:cubicBezTo>
                    <a:pt x="1762" y="1213"/>
                    <a:pt x="1820" y="1124"/>
                    <a:pt x="1810" y="1076"/>
                  </a:cubicBezTo>
                  <a:cubicBezTo>
                    <a:pt x="1812" y="1028"/>
                    <a:pt x="1768" y="998"/>
                    <a:pt x="1725" y="998"/>
                  </a:cubicBezTo>
                  <a:cubicBezTo>
                    <a:pt x="1719" y="998"/>
                    <a:pt x="1713" y="999"/>
                    <a:pt x="1707" y="1000"/>
                  </a:cubicBezTo>
                  <a:cubicBezTo>
                    <a:pt x="1688" y="1003"/>
                    <a:pt x="1665" y="1010"/>
                    <a:pt x="1645" y="1010"/>
                  </a:cubicBezTo>
                  <a:cubicBezTo>
                    <a:pt x="1624" y="1010"/>
                    <a:pt x="1607" y="1002"/>
                    <a:pt x="1601" y="972"/>
                  </a:cubicBezTo>
                  <a:cubicBezTo>
                    <a:pt x="1606" y="916"/>
                    <a:pt x="1651" y="867"/>
                    <a:pt x="1648" y="809"/>
                  </a:cubicBezTo>
                  <a:lnTo>
                    <a:pt x="1644" y="809"/>
                  </a:lnTo>
                  <a:cubicBezTo>
                    <a:pt x="1591" y="809"/>
                    <a:pt x="1552" y="855"/>
                    <a:pt x="1515" y="888"/>
                  </a:cubicBezTo>
                  <a:cubicBezTo>
                    <a:pt x="1506" y="892"/>
                    <a:pt x="1498" y="894"/>
                    <a:pt x="1491" y="894"/>
                  </a:cubicBezTo>
                  <a:cubicBezTo>
                    <a:pt x="1441" y="894"/>
                    <a:pt x="1432" y="796"/>
                    <a:pt x="1408" y="759"/>
                  </a:cubicBezTo>
                  <a:cubicBezTo>
                    <a:pt x="1394" y="733"/>
                    <a:pt x="1374" y="708"/>
                    <a:pt x="1349" y="691"/>
                  </a:cubicBezTo>
                  <a:lnTo>
                    <a:pt x="1349" y="691"/>
                  </a:lnTo>
                  <a:cubicBezTo>
                    <a:pt x="1350" y="743"/>
                    <a:pt x="1350" y="796"/>
                    <a:pt x="1374" y="843"/>
                  </a:cubicBezTo>
                  <a:cubicBezTo>
                    <a:pt x="1381" y="855"/>
                    <a:pt x="1387" y="867"/>
                    <a:pt x="1384" y="881"/>
                  </a:cubicBezTo>
                  <a:cubicBezTo>
                    <a:pt x="1378" y="906"/>
                    <a:pt x="1364" y="914"/>
                    <a:pt x="1348" y="914"/>
                  </a:cubicBezTo>
                  <a:cubicBezTo>
                    <a:pt x="1322" y="914"/>
                    <a:pt x="1289" y="892"/>
                    <a:pt x="1268" y="876"/>
                  </a:cubicBezTo>
                  <a:cubicBezTo>
                    <a:pt x="1227" y="849"/>
                    <a:pt x="1189" y="818"/>
                    <a:pt x="1139" y="808"/>
                  </a:cubicBezTo>
                  <a:cubicBezTo>
                    <a:pt x="1130" y="807"/>
                    <a:pt x="1120" y="806"/>
                    <a:pt x="1111" y="805"/>
                  </a:cubicBezTo>
                  <a:cubicBezTo>
                    <a:pt x="1109" y="805"/>
                    <a:pt x="1108" y="806"/>
                    <a:pt x="1106" y="806"/>
                  </a:cubicBezTo>
                  <a:cubicBezTo>
                    <a:pt x="1104" y="806"/>
                    <a:pt x="1103" y="806"/>
                    <a:pt x="1101" y="806"/>
                  </a:cubicBezTo>
                  <a:cubicBezTo>
                    <a:pt x="1097" y="806"/>
                    <a:pt x="1094" y="805"/>
                    <a:pt x="1091" y="805"/>
                  </a:cubicBezTo>
                  <a:cubicBezTo>
                    <a:pt x="1069" y="805"/>
                    <a:pt x="1047" y="810"/>
                    <a:pt x="1029" y="821"/>
                  </a:cubicBezTo>
                  <a:cubicBezTo>
                    <a:pt x="1027" y="824"/>
                    <a:pt x="1023" y="826"/>
                    <a:pt x="1020" y="826"/>
                  </a:cubicBezTo>
                  <a:cubicBezTo>
                    <a:pt x="1019" y="826"/>
                    <a:pt x="1017" y="826"/>
                    <a:pt x="1016" y="826"/>
                  </a:cubicBezTo>
                  <a:cubicBezTo>
                    <a:pt x="1002" y="818"/>
                    <a:pt x="1016" y="800"/>
                    <a:pt x="1024" y="793"/>
                  </a:cubicBezTo>
                  <a:cubicBezTo>
                    <a:pt x="1035" y="781"/>
                    <a:pt x="1049" y="772"/>
                    <a:pt x="1064" y="765"/>
                  </a:cubicBezTo>
                  <a:cubicBezTo>
                    <a:pt x="1054" y="727"/>
                    <a:pt x="1054" y="684"/>
                    <a:pt x="1030" y="653"/>
                  </a:cubicBezTo>
                  <a:cubicBezTo>
                    <a:pt x="1015" y="635"/>
                    <a:pt x="996" y="628"/>
                    <a:pt x="976" y="628"/>
                  </a:cubicBezTo>
                  <a:cubicBezTo>
                    <a:pt x="967" y="628"/>
                    <a:pt x="957" y="630"/>
                    <a:pt x="947" y="632"/>
                  </a:cubicBezTo>
                  <a:cubicBezTo>
                    <a:pt x="889" y="626"/>
                    <a:pt x="904" y="569"/>
                    <a:pt x="927" y="534"/>
                  </a:cubicBezTo>
                  <a:cubicBezTo>
                    <a:pt x="952" y="481"/>
                    <a:pt x="976" y="425"/>
                    <a:pt x="976" y="366"/>
                  </a:cubicBezTo>
                  <a:lnTo>
                    <a:pt x="976" y="366"/>
                  </a:lnTo>
                  <a:cubicBezTo>
                    <a:pt x="922" y="402"/>
                    <a:pt x="861" y="448"/>
                    <a:pt x="849" y="518"/>
                  </a:cubicBezTo>
                  <a:cubicBezTo>
                    <a:pt x="845" y="537"/>
                    <a:pt x="827" y="547"/>
                    <a:pt x="809" y="547"/>
                  </a:cubicBezTo>
                  <a:cubicBezTo>
                    <a:pt x="797" y="547"/>
                    <a:pt x="785" y="542"/>
                    <a:pt x="777" y="531"/>
                  </a:cubicBezTo>
                  <a:cubicBezTo>
                    <a:pt x="767" y="519"/>
                    <a:pt x="764" y="504"/>
                    <a:pt x="759" y="489"/>
                  </a:cubicBezTo>
                  <a:cubicBezTo>
                    <a:pt x="746" y="428"/>
                    <a:pt x="714" y="392"/>
                    <a:pt x="659" y="392"/>
                  </a:cubicBezTo>
                  <a:cubicBezTo>
                    <a:pt x="648" y="392"/>
                    <a:pt x="635" y="394"/>
                    <a:pt x="621" y="397"/>
                  </a:cubicBezTo>
                  <a:cubicBezTo>
                    <a:pt x="609" y="411"/>
                    <a:pt x="590" y="418"/>
                    <a:pt x="573" y="418"/>
                  </a:cubicBezTo>
                  <a:cubicBezTo>
                    <a:pt x="549" y="418"/>
                    <a:pt x="529" y="404"/>
                    <a:pt x="531" y="372"/>
                  </a:cubicBezTo>
                  <a:cubicBezTo>
                    <a:pt x="533" y="355"/>
                    <a:pt x="547" y="343"/>
                    <a:pt x="555" y="336"/>
                  </a:cubicBezTo>
                  <a:cubicBezTo>
                    <a:pt x="578" y="315"/>
                    <a:pt x="602" y="295"/>
                    <a:pt x="627" y="274"/>
                  </a:cubicBezTo>
                  <a:cubicBezTo>
                    <a:pt x="661" y="239"/>
                    <a:pt x="777" y="145"/>
                    <a:pt x="736" y="98"/>
                  </a:cubicBezTo>
                  <a:lnTo>
                    <a:pt x="737" y="98"/>
                  </a:lnTo>
                  <a:cubicBezTo>
                    <a:pt x="731" y="96"/>
                    <a:pt x="724" y="95"/>
                    <a:pt x="718" y="95"/>
                  </a:cubicBezTo>
                  <a:cubicBezTo>
                    <a:pt x="691" y="95"/>
                    <a:pt x="666" y="112"/>
                    <a:pt x="643" y="126"/>
                  </a:cubicBezTo>
                  <a:cubicBezTo>
                    <a:pt x="594" y="159"/>
                    <a:pt x="563" y="207"/>
                    <a:pt x="528" y="251"/>
                  </a:cubicBezTo>
                  <a:cubicBezTo>
                    <a:pt x="519" y="257"/>
                    <a:pt x="511" y="260"/>
                    <a:pt x="504" y="260"/>
                  </a:cubicBezTo>
                  <a:cubicBezTo>
                    <a:pt x="477" y="260"/>
                    <a:pt x="460" y="226"/>
                    <a:pt x="462" y="197"/>
                  </a:cubicBezTo>
                  <a:cubicBezTo>
                    <a:pt x="459" y="154"/>
                    <a:pt x="456" y="112"/>
                    <a:pt x="448" y="70"/>
                  </a:cubicBezTo>
                  <a:cubicBezTo>
                    <a:pt x="442" y="46"/>
                    <a:pt x="432" y="17"/>
                    <a:pt x="411" y="3"/>
                  </a:cubicBezTo>
                  <a:cubicBezTo>
                    <a:pt x="408" y="1"/>
                    <a:pt x="404" y="0"/>
                    <a:pt x="4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3"/>
            <p:cNvSpPr/>
            <p:nvPr/>
          </p:nvSpPr>
          <p:spPr>
            <a:xfrm>
              <a:off x="-24686" y="4301427"/>
              <a:ext cx="2205603" cy="977970"/>
            </a:xfrm>
            <a:custGeom>
              <a:avLst/>
              <a:gdLst/>
              <a:ahLst/>
              <a:cxnLst/>
              <a:rect l="l" t="t" r="r" b="b"/>
              <a:pathLst>
                <a:path w="6678" h="2961" extrusionOk="0">
                  <a:moveTo>
                    <a:pt x="478" y="53"/>
                  </a:moveTo>
                  <a:cubicBezTo>
                    <a:pt x="481" y="53"/>
                    <a:pt x="485" y="54"/>
                    <a:pt x="488" y="56"/>
                  </a:cubicBezTo>
                  <a:cubicBezTo>
                    <a:pt x="510" y="70"/>
                    <a:pt x="519" y="99"/>
                    <a:pt x="525" y="123"/>
                  </a:cubicBezTo>
                  <a:cubicBezTo>
                    <a:pt x="533" y="165"/>
                    <a:pt x="536" y="206"/>
                    <a:pt x="539" y="250"/>
                  </a:cubicBezTo>
                  <a:cubicBezTo>
                    <a:pt x="537" y="279"/>
                    <a:pt x="555" y="313"/>
                    <a:pt x="581" y="313"/>
                  </a:cubicBezTo>
                  <a:cubicBezTo>
                    <a:pt x="588" y="313"/>
                    <a:pt x="596" y="310"/>
                    <a:pt x="605" y="304"/>
                  </a:cubicBezTo>
                  <a:cubicBezTo>
                    <a:pt x="640" y="260"/>
                    <a:pt x="671" y="212"/>
                    <a:pt x="720" y="179"/>
                  </a:cubicBezTo>
                  <a:cubicBezTo>
                    <a:pt x="743" y="165"/>
                    <a:pt x="768" y="148"/>
                    <a:pt x="795" y="148"/>
                  </a:cubicBezTo>
                  <a:cubicBezTo>
                    <a:pt x="801" y="148"/>
                    <a:pt x="808" y="149"/>
                    <a:pt x="814" y="151"/>
                  </a:cubicBezTo>
                  <a:cubicBezTo>
                    <a:pt x="854" y="198"/>
                    <a:pt x="738" y="292"/>
                    <a:pt x="705" y="327"/>
                  </a:cubicBezTo>
                  <a:cubicBezTo>
                    <a:pt x="681" y="348"/>
                    <a:pt x="655" y="368"/>
                    <a:pt x="632" y="389"/>
                  </a:cubicBezTo>
                  <a:cubicBezTo>
                    <a:pt x="624" y="396"/>
                    <a:pt x="610" y="408"/>
                    <a:pt x="608" y="425"/>
                  </a:cubicBezTo>
                  <a:cubicBezTo>
                    <a:pt x="606" y="457"/>
                    <a:pt x="627" y="471"/>
                    <a:pt x="650" y="471"/>
                  </a:cubicBezTo>
                  <a:cubicBezTo>
                    <a:pt x="667" y="471"/>
                    <a:pt x="686" y="464"/>
                    <a:pt x="699" y="450"/>
                  </a:cubicBezTo>
                  <a:cubicBezTo>
                    <a:pt x="713" y="447"/>
                    <a:pt x="726" y="445"/>
                    <a:pt x="737" y="445"/>
                  </a:cubicBezTo>
                  <a:cubicBezTo>
                    <a:pt x="791" y="445"/>
                    <a:pt x="823" y="481"/>
                    <a:pt x="837" y="542"/>
                  </a:cubicBezTo>
                  <a:cubicBezTo>
                    <a:pt x="842" y="557"/>
                    <a:pt x="845" y="572"/>
                    <a:pt x="854" y="584"/>
                  </a:cubicBezTo>
                  <a:cubicBezTo>
                    <a:pt x="861" y="595"/>
                    <a:pt x="874" y="600"/>
                    <a:pt x="886" y="600"/>
                  </a:cubicBezTo>
                  <a:cubicBezTo>
                    <a:pt x="904" y="600"/>
                    <a:pt x="923" y="589"/>
                    <a:pt x="926" y="570"/>
                  </a:cubicBezTo>
                  <a:cubicBezTo>
                    <a:pt x="938" y="501"/>
                    <a:pt x="999" y="455"/>
                    <a:pt x="1054" y="419"/>
                  </a:cubicBezTo>
                  <a:lnTo>
                    <a:pt x="1054" y="419"/>
                  </a:lnTo>
                  <a:cubicBezTo>
                    <a:pt x="1053" y="478"/>
                    <a:pt x="1029" y="534"/>
                    <a:pt x="1004" y="587"/>
                  </a:cubicBezTo>
                  <a:cubicBezTo>
                    <a:pt x="982" y="622"/>
                    <a:pt x="967" y="679"/>
                    <a:pt x="1025" y="685"/>
                  </a:cubicBezTo>
                  <a:cubicBezTo>
                    <a:pt x="1035" y="683"/>
                    <a:pt x="1044" y="681"/>
                    <a:pt x="1053" y="681"/>
                  </a:cubicBezTo>
                  <a:cubicBezTo>
                    <a:pt x="1073" y="681"/>
                    <a:pt x="1092" y="688"/>
                    <a:pt x="1107" y="706"/>
                  </a:cubicBezTo>
                  <a:cubicBezTo>
                    <a:pt x="1131" y="737"/>
                    <a:pt x="1132" y="780"/>
                    <a:pt x="1142" y="818"/>
                  </a:cubicBezTo>
                  <a:cubicBezTo>
                    <a:pt x="1127" y="825"/>
                    <a:pt x="1113" y="833"/>
                    <a:pt x="1101" y="846"/>
                  </a:cubicBezTo>
                  <a:cubicBezTo>
                    <a:pt x="1094" y="853"/>
                    <a:pt x="1079" y="870"/>
                    <a:pt x="1094" y="879"/>
                  </a:cubicBezTo>
                  <a:cubicBezTo>
                    <a:pt x="1095" y="879"/>
                    <a:pt x="1097" y="879"/>
                    <a:pt x="1098" y="879"/>
                  </a:cubicBezTo>
                  <a:cubicBezTo>
                    <a:pt x="1101" y="879"/>
                    <a:pt x="1104" y="877"/>
                    <a:pt x="1106" y="874"/>
                  </a:cubicBezTo>
                  <a:cubicBezTo>
                    <a:pt x="1125" y="863"/>
                    <a:pt x="1146" y="858"/>
                    <a:pt x="1168" y="858"/>
                  </a:cubicBezTo>
                  <a:cubicBezTo>
                    <a:pt x="1172" y="858"/>
                    <a:pt x="1175" y="859"/>
                    <a:pt x="1179" y="859"/>
                  </a:cubicBezTo>
                  <a:cubicBezTo>
                    <a:pt x="1181" y="859"/>
                    <a:pt x="1182" y="859"/>
                    <a:pt x="1184" y="859"/>
                  </a:cubicBezTo>
                  <a:cubicBezTo>
                    <a:pt x="1185" y="859"/>
                    <a:pt x="1187" y="858"/>
                    <a:pt x="1188" y="858"/>
                  </a:cubicBezTo>
                  <a:cubicBezTo>
                    <a:pt x="1198" y="858"/>
                    <a:pt x="1208" y="859"/>
                    <a:pt x="1217" y="861"/>
                  </a:cubicBezTo>
                  <a:cubicBezTo>
                    <a:pt x="1266" y="871"/>
                    <a:pt x="1305" y="902"/>
                    <a:pt x="1345" y="929"/>
                  </a:cubicBezTo>
                  <a:cubicBezTo>
                    <a:pt x="1366" y="945"/>
                    <a:pt x="1399" y="967"/>
                    <a:pt x="1425" y="967"/>
                  </a:cubicBezTo>
                  <a:cubicBezTo>
                    <a:pt x="1441" y="967"/>
                    <a:pt x="1455" y="959"/>
                    <a:pt x="1462" y="934"/>
                  </a:cubicBezTo>
                  <a:cubicBezTo>
                    <a:pt x="1464" y="920"/>
                    <a:pt x="1458" y="908"/>
                    <a:pt x="1451" y="896"/>
                  </a:cubicBezTo>
                  <a:cubicBezTo>
                    <a:pt x="1427" y="849"/>
                    <a:pt x="1427" y="796"/>
                    <a:pt x="1427" y="744"/>
                  </a:cubicBezTo>
                  <a:lnTo>
                    <a:pt x="1427" y="744"/>
                  </a:lnTo>
                  <a:cubicBezTo>
                    <a:pt x="1451" y="761"/>
                    <a:pt x="1472" y="786"/>
                    <a:pt x="1486" y="812"/>
                  </a:cubicBezTo>
                  <a:cubicBezTo>
                    <a:pt x="1510" y="849"/>
                    <a:pt x="1519" y="947"/>
                    <a:pt x="1569" y="947"/>
                  </a:cubicBezTo>
                  <a:cubicBezTo>
                    <a:pt x="1576" y="947"/>
                    <a:pt x="1584" y="945"/>
                    <a:pt x="1593" y="941"/>
                  </a:cubicBezTo>
                  <a:cubicBezTo>
                    <a:pt x="1630" y="908"/>
                    <a:pt x="1668" y="862"/>
                    <a:pt x="1722" y="862"/>
                  </a:cubicBezTo>
                  <a:lnTo>
                    <a:pt x="1726" y="862"/>
                  </a:lnTo>
                  <a:cubicBezTo>
                    <a:pt x="1729" y="921"/>
                    <a:pt x="1684" y="969"/>
                    <a:pt x="1678" y="1025"/>
                  </a:cubicBezTo>
                  <a:cubicBezTo>
                    <a:pt x="1684" y="1055"/>
                    <a:pt x="1702" y="1063"/>
                    <a:pt x="1723" y="1063"/>
                  </a:cubicBezTo>
                  <a:cubicBezTo>
                    <a:pt x="1743" y="1063"/>
                    <a:pt x="1766" y="1056"/>
                    <a:pt x="1784" y="1053"/>
                  </a:cubicBezTo>
                  <a:cubicBezTo>
                    <a:pt x="1790" y="1052"/>
                    <a:pt x="1796" y="1051"/>
                    <a:pt x="1802" y="1051"/>
                  </a:cubicBezTo>
                  <a:cubicBezTo>
                    <a:pt x="1846" y="1051"/>
                    <a:pt x="1889" y="1081"/>
                    <a:pt x="1888" y="1129"/>
                  </a:cubicBezTo>
                  <a:cubicBezTo>
                    <a:pt x="1897" y="1177"/>
                    <a:pt x="1840" y="1267"/>
                    <a:pt x="1901" y="1290"/>
                  </a:cubicBezTo>
                  <a:cubicBezTo>
                    <a:pt x="1904" y="1291"/>
                    <a:pt x="1907" y="1291"/>
                    <a:pt x="1910" y="1291"/>
                  </a:cubicBezTo>
                  <a:cubicBezTo>
                    <a:pt x="1969" y="1291"/>
                    <a:pt x="1964" y="1196"/>
                    <a:pt x="1967" y="1153"/>
                  </a:cubicBezTo>
                  <a:cubicBezTo>
                    <a:pt x="1972" y="1053"/>
                    <a:pt x="1885" y="983"/>
                    <a:pt x="1790" y="983"/>
                  </a:cubicBezTo>
                  <a:cubicBezTo>
                    <a:pt x="1785" y="983"/>
                    <a:pt x="1779" y="983"/>
                    <a:pt x="1774" y="984"/>
                  </a:cubicBezTo>
                  <a:cubicBezTo>
                    <a:pt x="1789" y="933"/>
                    <a:pt x="1819" y="833"/>
                    <a:pt x="1746" y="819"/>
                  </a:cubicBezTo>
                  <a:cubicBezTo>
                    <a:pt x="1745" y="819"/>
                    <a:pt x="1744" y="819"/>
                    <a:pt x="1743" y="819"/>
                  </a:cubicBezTo>
                  <a:cubicBezTo>
                    <a:pt x="1731" y="819"/>
                    <a:pt x="1722" y="824"/>
                    <a:pt x="1712" y="829"/>
                  </a:cubicBezTo>
                  <a:cubicBezTo>
                    <a:pt x="1671" y="847"/>
                    <a:pt x="1625" y="851"/>
                    <a:pt x="1586" y="875"/>
                  </a:cubicBezTo>
                  <a:cubicBezTo>
                    <a:pt x="1558" y="808"/>
                    <a:pt x="1522" y="740"/>
                    <a:pt x="1458" y="701"/>
                  </a:cubicBezTo>
                  <a:cubicBezTo>
                    <a:pt x="1447" y="693"/>
                    <a:pt x="1431" y="687"/>
                    <a:pt x="1416" y="687"/>
                  </a:cubicBezTo>
                  <a:cubicBezTo>
                    <a:pt x="1403" y="687"/>
                    <a:pt x="1392" y="692"/>
                    <a:pt x="1385" y="705"/>
                  </a:cubicBezTo>
                  <a:cubicBezTo>
                    <a:pt x="1376" y="753"/>
                    <a:pt x="1381" y="804"/>
                    <a:pt x="1378" y="853"/>
                  </a:cubicBezTo>
                  <a:cubicBezTo>
                    <a:pt x="1332" y="823"/>
                    <a:pt x="1273" y="801"/>
                    <a:pt x="1216" y="801"/>
                  </a:cubicBezTo>
                  <a:cubicBezTo>
                    <a:pt x="1215" y="801"/>
                    <a:pt x="1213" y="801"/>
                    <a:pt x="1212" y="801"/>
                  </a:cubicBezTo>
                  <a:cubicBezTo>
                    <a:pt x="1211" y="787"/>
                    <a:pt x="1207" y="775"/>
                    <a:pt x="1205" y="764"/>
                  </a:cubicBezTo>
                  <a:cubicBezTo>
                    <a:pt x="1198" y="740"/>
                    <a:pt x="1189" y="717"/>
                    <a:pt x="1175" y="696"/>
                  </a:cubicBezTo>
                  <a:cubicBezTo>
                    <a:pt x="1186" y="685"/>
                    <a:pt x="1198" y="677"/>
                    <a:pt x="1209" y="668"/>
                  </a:cubicBezTo>
                  <a:cubicBezTo>
                    <a:pt x="1243" y="644"/>
                    <a:pt x="1281" y="637"/>
                    <a:pt x="1321" y="637"/>
                  </a:cubicBezTo>
                  <a:cubicBezTo>
                    <a:pt x="1349" y="637"/>
                    <a:pt x="1377" y="641"/>
                    <a:pt x="1404" y="644"/>
                  </a:cubicBezTo>
                  <a:cubicBezTo>
                    <a:pt x="1415" y="645"/>
                    <a:pt x="1427" y="647"/>
                    <a:pt x="1439" y="647"/>
                  </a:cubicBezTo>
                  <a:cubicBezTo>
                    <a:pt x="1442" y="647"/>
                    <a:pt x="1446" y="647"/>
                    <a:pt x="1449" y="646"/>
                  </a:cubicBezTo>
                  <a:cubicBezTo>
                    <a:pt x="1484" y="643"/>
                    <a:pt x="1499" y="601"/>
                    <a:pt x="1477" y="575"/>
                  </a:cubicBezTo>
                  <a:cubicBezTo>
                    <a:pt x="1448" y="533"/>
                    <a:pt x="1429" y="487"/>
                    <a:pt x="1421" y="434"/>
                  </a:cubicBezTo>
                  <a:lnTo>
                    <a:pt x="1421" y="434"/>
                  </a:lnTo>
                  <a:cubicBezTo>
                    <a:pt x="1467" y="441"/>
                    <a:pt x="1508" y="469"/>
                    <a:pt x="1539" y="504"/>
                  </a:cubicBezTo>
                  <a:cubicBezTo>
                    <a:pt x="1568" y="531"/>
                    <a:pt x="1596" y="611"/>
                    <a:pt x="1639" y="611"/>
                  </a:cubicBezTo>
                  <a:cubicBezTo>
                    <a:pt x="1648" y="611"/>
                    <a:pt x="1658" y="607"/>
                    <a:pt x="1669" y="599"/>
                  </a:cubicBezTo>
                  <a:cubicBezTo>
                    <a:pt x="1700" y="539"/>
                    <a:pt x="1734" y="477"/>
                    <a:pt x="1802" y="450"/>
                  </a:cubicBezTo>
                  <a:lnTo>
                    <a:pt x="1802" y="450"/>
                  </a:lnTo>
                  <a:cubicBezTo>
                    <a:pt x="1826" y="514"/>
                    <a:pt x="1803" y="586"/>
                    <a:pt x="1792" y="651"/>
                  </a:cubicBezTo>
                  <a:cubicBezTo>
                    <a:pt x="1787" y="670"/>
                    <a:pt x="1782" y="692"/>
                    <a:pt x="1796" y="708"/>
                  </a:cubicBezTo>
                  <a:cubicBezTo>
                    <a:pt x="1806" y="723"/>
                    <a:pt x="1820" y="726"/>
                    <a:pt x="1834" y="726"/>
                  </a:cubicBezTo>
                  <a:cubicBezTo>
                    <a:pt x="1848" y="726"/>
                    <a:pt x="1864" y="723"/>
                    <a:pt x="1878" y="723"/>
                  </a:cubicBezTo>
                  <a:cubicBezTo>
                    <a:pt x="1885" y="723"/>
                    <a:pt x="1891" y="723"/>
                    <a:pt x="1897" y="725"/>
                  </a:cubicBezTo>
                  <a:cubicBezTo>
                    <a:pt x="1964" y="753"/>
                    <a:pt x="1907" y="846"/>
                    <a:pt x="1947" y="892"/>
                  </a:cubicBezTo>
                  <a:cubicBezTo>
                    <a:pt x="1955" y="901"/>
                    <a:pt x="1965" y="904"/>
                    <a:pt x="1976" y="904"/>
                  </a:cubicBezTo>
                  <a:cubicBezTo>
                    <a:pt x="1990" y="904"/>
                    <a:pt x="2005" y="899"/>
                    <a:pt x="2019" y="897"/>
                  </a:cubicBezTo>
                  <a:cubicBezTo>
                    <a:pt x="2079" y="899"/>
                    <a:pt x="2147" y="914"/>
                    <a:pt x="2194" y="955"/>
                  </a:cubicBezTo>
                  <a:cubicBezTo>
                    <a:pt x="2227" y="985"/>
                    <a:pt x="2240" y="1028"/>
                    <a:pt x="2268" y="1061"/>
                  </a:cubicBezTo>
                  <a:cubicBezTo>
                    <a:pt x="2274" y="1071"/>
                    <a:pt x="2286" y="1076"/>
                    <a:pt x="2298" y="1076"/>
                  </a:cubicBezTo>
                  <a:cubicBezTo>
                    <a:pt x="2306" y="1076"/>
                    <a:pt x="2315" y="1073"/>
                    <a:pt x="2321" y="1069"/>
                  </a:cubicBezTo>
                  <a:cubicBezTo>
                    <a:pt x="2355" y="1041"/>
                    <a:pt x="2323" y="1002"/>
                    <a:pt x="2304" y="976"/>
                  </a:cubicBezTo>
                  <a:cubicBezTo>
                    <a:pt x="2311" y="916"/>
                    <a:pt x="2326" y="859"/>
                    <a:pt x="2351" y="801"/>
                  </a:cubicBezTo>
                  <a:cubicBezTo>
                    <a:pt x="2394" y="851"/>
                    <a:pt x="2410" y="915"/>
                    <a:pt x="2437" y="975"/>
                  </a:cubicBezTo>
                  <a:cubicBezTo>
                    <a:pt x="2446" y="985"/>
                    <a:pt x="2455" y="989"/>
                    <a:pt x="2464" y="989"/>
                  </a:cubicBezTo>
                  <a:cubicBezTo>
                    <a:pt x="2489" y="989"/>
                    <a:pt x="2514" y="961"/>
                    <a:pt x="2530" y="943"/>
                  </a:cubicBezTo>
                  <a:cubicBezTo>
                    <a:pt x="2562" y="909"/>
                    <a:pt x="2601" y="881"/>
                    <a:pt x="2644" y="865"/>
                  </a:cubicBezTo>
                  <a:lnTo>
                    <a:pt x="2644" y="865"/>
                  </a:lnTo>
                  <a:cubicBezTo>
                    <a:pt x="2652" y="922"/>
                    <a:pt x="2613" y="970"/>
                    <a:pt x="2603" y="1023"/>
                  </a:cubicBezTo>
                  <a:cubicBezTo>
                    <a:pt x="2603" y="1047"/>
                    <a:pt x="2623" y="1066"/>
                    <a:pt x="2645" y="1066"/>
                  </a:cubicBezTo>
                  <a:cubicBezTo>
                    <a:pt x="2648" y="1066"/>
                    <a:pt x="2650" y="1066"/>
                    <a:pt x="2652" y="1066"/>
                  </a:cubicBezTo>
                  <a:cubicBezTo>
                    <a:pt x="2688" y="1057"/>
                    <a:pt x="2725" y="1042"/>
                    <a:pt x="2762" y="1042"/>
                  </a:cubicBezTo>
                  <a:cubicBezTo>
                    <a:pt x="2775" y="1042"/>
                    <a:pt x="2789" y="1044"/>
                    <a:pt x="2802" y="1049"/>
                  </a:cubicBezTo>
                  <a:cubicBezTo>
                    <a:pt x="2811" y="1053"/>
                    <a:pt x="2830" y="1058"/>
                    <a:pt x="2822" y="1071"/>
                  </a:cubicBezTo>
                  <a:cubicBezTo>
                    <a:pt x="2798" y="1126"/>
                    <a:pt x="2706" y="1159"/>
                    <a:pt x="2716" y="1225"/>
                  </a:cubicBezTo>
                  <a:cubicBezTo>
                    <a:pt x="2725" y="1252"/>
                    <a:pt x="2745" y="1259"/>
                    <a:pt x="2768" y="1259"/>
                  </a:cubicBezTo>
                  <a:cubicBezTo>
                    <a:pt x="2792" y="1259"/>
                    <a:pt x="2818" y="1252"/>
                    <a:pt x="2841" y="1252"/>
                  </a:cubicBezTo>
                  <a:cubicBezTo>
                    <a:pt x="2846" y="1252"/>
                    <a:pt x="2851" y="1253"/>
                    <a:pt x="2856" y="1254"/>
                  </a:cubicBezTo>
                  <a:cubicBezTo>
                    <a:pt x="2943" y="1255"/>
                    <a:pt x="2993" y="1330"/>
                    <a:pt x="2983" y="1413"/>
                  </a:cubicBezTo>
                  <a:cubicBezTo>
                    <a:pt x="2982" y="1457"/>
                    <a:pt x="2952" y="1520"/>
                    <a:pt x="3006" y="1543"/>
                  </a:cubicBezTo>
                  <a:cubicBezTo>
                    <a:pt x="3017" y="1547"/>
                    <a:pt x="3027" y="1548"/>
                    <a:pt x="3038" y="1548"/>
                  </a:cubicBezTo>
                  <a:cubicBezTo>
                    <a:pt x="3045" y="1548"/>
                    <a:pt x="3053" y="1548"/>
                    <a:pt x="3060" y="1548"/>
                  </a:cubicBezTo>
                  <a:cubicBezTo>
                    <a:pt x="3066" y="1548"/>
                    <a:pt x="3072" y="1548"/>
                    <a:pt x="3077" y="1549"/>
                  </a:cubicBezTo>
                  <a:cubicBezTo>
                    <a:pt x="3132" y="1551"/>
                    <a:pt x="3180" y="1575"/>
                    <a:pt x="3231" y="1593"/>
                  </a:cubicBezTo>
                  <a:cubicBezTo>
                    <a:pt x="3234" y="1595"/>
                    <a:pt x="3238" y="1595"/>
                    <a:pt x="3242" y="1595"/>
                  </a:cubicBezTo>
                  <a:cubicBezTo>
                    <a:pt x="3247" y="1595"/>
                    <a:pt x="3252" y="1594"/>
                    <a:pt x="3256" y="1592"/>
                  </a:cubicBezTo>
                  <a:cubicBezTo>
                    <a:pt x="3258" y="1593"/>
                    <a:pt x="3261" y="1593"/>
                    <a:pt x="3263" y="1593"/>
                  </a:cubicBezTo>
                  <a:cubicBezTo>
                    <a:pt x="3272" y="1593"/>
                    <a:pt x="3279" y="1587"/>
                    <a:pt x="3273" y="1573"/>
                  </a:cubicBezTo>
                  <a:cubicBezTo>
                    <a:pt x="3276" y="1562"/>
                    <a:pt x="3273" y="1551"/>
                    <a:pt x="3265" y="1542"/>
                  </a:cubicBezTo>
                  <a:cubicBezTo>
                    <a:pt x="3256" y="1490"/>
                    <a:pt x="3263" y="1434"/>
                    <a:pt x="3264" y="1381"/>
                  </a:cubicBezTo>
                  <a:lnTo>
                    <a:pt x="3264" y="1381"/>
                  </a:lnTo>
                  <a:cubicBezTo>
                    <a:pt x="3321" y="1421"/>
                    <a:pt x="3355" y="1484"/>
                    <a:pt x="3382" y="1547"/>
                  </a:cubicBezTo>
                  <a:cubicBezTo>
                    <a:pt x="3387" y="1572"/>
                    <a:pt x="3406" y="1589"/>
                    <a:pt x="3428" y="1589"/>
                  </a:cubicBezTo>
                  <a:cubicBezTo>
                    <a:pt x="3436" y="1589"/>
                    <a:pt x="3444" y="1587"/>
                    <a:pt x="3452" y="1582"/>
                  </a:cubicBezTo>
                  <a:cubicBezTo>
                    <a:pt x="3494" y="1553"/>
                    <a:pt x="3538" y="1525"/>
                    <a:pt x="3590" y="1508"/>
                  </a:cubicBezTo>
                  <a:lnTo>
                    <a:pt x="3590" y="1508"/>
                  </a:lnTo>
                  <a:cubicBezTo>
                    <a:pt x="3576" y="1552"/>
                    <a:pt x="3548" y="1584"/>
                    <a:pt x="3517" y="1617"/>
                  </a:cubicBezTo>
                  <a:cubicBezTo>
                    <a:pt x="3501" y="1632"/>
                    <a:pt x="3486" y="1652"/>
                    <a:pt x="3492" y="1675"/>
                  </a:cubicBezTo>
                  <a:cubicBezTo>
                    <a:pt x="3500" y="1702"/>
                    <a:pt x="3530" y="1708"/>
                    <a:pt x="3555" y="1711"/>
                  </a:cubicBezTo>
                  <a:cubicBezTo>
                    <a:pt x="3579" y="1716"/>
                    <a:pt x="3599" y="1728"/>
                    <a:pt x="3618" y="1742"/>
                  </a:cubicBezTo>
                  <a:cubicBezTo>
                    <a:pt x="3577" y="1774"/>
                    <a:pt x="3546" y="1820"/>
                    <a:pt x="3528" y="1867"/>
                  </a:cubicBezTo>
                  <a:cubicBezTo>
                    <a:pt x="3478" y="1829"/>
                    <a:pt x="3417" y="1800"/>
                    <a:pt x="3355" y="1800"/>
                  </a:cubicBezTo>
                  <a:cubicBezTo>
                    <a:pt x="3328" y="1800"/>
                    <a:pt x="3300" y="1806"/>
                    <a:pt x="3274" y="1819"/>
                  </a:cubicBezTo>
                  <a:cubicBezTo>
                    <a:pt x="3259" y="1794"/>
                    <a:pt x="3231" y="1770"/>
                    <a:pt x="3219" y="1751"/>
                  </a:cubicBezTo>
                  <a:cubicBezTo>
                    <a:pt x="3176" y="1688"/>
                    <a:pt x="3102" y="1652"/>
                    <a:pt x="3030" y="1652"/>
                  </a:cubicBezTo>
                  <a:cubicBezTo>
                    <a:pt x="2977" y="1652"/>
                    <a:pt x="2925" y="1671"/>
                    <a:pt x="2885" y="1713"/>
                  </a:cubicBezTo>
                  <a:cubicBezTo>
                    <a:pt x="2851" y="1670"/>
                    <a:pt x="2810" y="1619"/>
                    <a:pt x="2752" y="1619"/>
                  </a:cubicBezTo>
                  <a:cubicBezTo>
                    <a:pt x="2747" y="1619"/>
                    <a:pt x="2743" y="1619"/>
                    <a:pt x="2738" y="1620"/>
                  </a:cubicBezTo>
                  <a:cubicBezTo>
                    <a:pt x="2703" y="1466"/>
                    <a:pt x="2654" y="1384"/>
                    <a:pt x="2601" y="1384"/>
                  </a:cubicBezTo>
                  <a:cubicBezTo>
                    <a:pt x="2552" y="1384"/>
                    <a:pt x="2500" y="1454"/>
                    <a:pt x="2455" y="1600"/>
                  </a:cubicBezTo>
                  <a:cubicBezTo>
                    <a:pt x="2410" y="1555"/>
                    <a:pt x="2340" y="1495"/>
                    <a:pt x="2273" y="1495"/>
                  </a:cubicBezTo>
                  <a:cubicBezTo>
                    <a:pt x="2249" y="1495"/>
                    <a:pt x="2225" y="1502"/>
                    <a:pt x="2204" y="1521"/>
                  </a:cubicBezTo>
                  <a:cubicBezTo>
                    <a:pt x="2155" y="1582"/>
                    <a:pt x="2236" y="1639"/>
                    <a:pt x="2260" y="1694"/>
                  </a:cubicBezTo>
                  <a:cubicBezTo>
                    <a:pt x="2185" y="1698"/>
                    <a:pt x="2117" y="1750"/>
                    <a:pt x="2098" y="1825"/>
                  </a:cubicBezTo>
                  <a:cubicBezTo>
                    <a:pt x="2019" y="1825"/>
                    <a:pt x="1940" y="1872"/>
                    <a:pt x="1908" y="1946"/>
                  </a:cubicBezTo>
                  <a:cubicBezTo>
                    <a:pt x="1895" y="1941"/>
                    <a:pt x="1880" y="1939"/>
                    <a:pt x="1866" y="1937"/>
                  </a:cubicBezTo>
                  <a:cubicBezTo>
                    <a:pt x="1838" y="1873"/>
                    <a:pt x="1789" y="1806"/>
                    <a:pt x="1712" y="1803"/>
                  </a:cubicBezTo>
                  <a:cubicBezTo>
                    <a:pt x="1729" y="1746"/>
                    <a:pt x="1803" y="1627"/>
                    <a:pt x="1732" y="1586"/>
                  </a:cubicBezTo>
                  <a:cubicBezTo>
                    <a:pt x="1726" y="1584"/>
                    <a:pt x="1721" y="1583"/>
                    <a:pt x="1715" y="1583"/>
                  </a:cubicBezTo>
                  <a:cubicBezTo>
                    <a:pt x="1697" y="1583"/>
                    <a:pt x="1680" y="1595"/>
                    <a:pt x="1665" y="1604"/>
                  </a:cubicBezTo>
                  <a:cubicBezTo>
                    <a:pt x="1625" y="1626"/>
                    <a:pt x="1586" y="1648"/>
                    <a:pt x="1554" y="1681"/>
                  </a:cubicBezTo>
                  <a:cubicBezTo>
                    <a:pt x="1527" y="1633"/>
                    <a:pt x="1497" y="1521"/>
                    <a:pt x="1431" y="1521"/>
                  </a:cubicBezTo>
                  <a:cubicBezTo>
                    <a:pt x="1424" y="1521"/>
                    <a:pt x="1415" y="1522"/>
                    <a:pt x="1406" y="1526"/>
                  </a:cubicBezTo>
                  <a:cubicBezTo>
                    <a:pt x="1381" y="1540"/>
                    <a:pt x="1378" y="1572"/>
                    <a:pt x="1378" y="1599"/>
                  </a:cubicBezTo>
                  <a:cubicBezTo>
                    <a:pt x="1378" y="1645"/>
                    <a:pt x="1374" y="1696"/>
                    <a:pt x="1387" y="1741"/>
                  </a:cubicBezTo>
                  <a:cubicBezTo>
                    <a:pt x="1391" y="1748"/>
                    <a:pt x="1397" y="1752"/>
                    <a:pt x="1404" y="1752"/>
                  </a:cubicBezTo>
                  <a:cubicBezTo>
                    <a:pt x="1417" y="1752"/>
                    <a:pt x="1430" y="1739"/>
                    <a:pt x="1421" y="1723"/>
                  </a:cubicBezTo>
                  <a:cubicBezTo>
                    <a:pt x="1417" y="1686"/>
                    <a:pt x="1428" y="1648"/>
                    <a:pt x="1440" y="1614"/>
                  </a:cubicBezTo>
                  <a:cubicBezTo>
                    <a:pt x="1463" y="1637"/>
                    <a:pt x="1480" y="1665"/>
                    <a:pt x="1495" y="1694"/>
                  </a:cubicBezTo>
                  <a:cubicBezTo>
                    <a:pt x="1503" y="1723"/>
                    <a:pt x="1525" y="1754"/>
                    <a:pt x="1554" y="1754"/>
                  </a:cubicBezTo>
                  <a:cubicBezTo>
                    <a:pt x="1563" y="1754"/>
                    <a:pt x="1573" y="1751"/>
                    <a:pt x="1583" y="1744"/>
                  </a:cubicBezTo>
                  <a:cubicBezTo>
                    <a:pt x="1616" y="1719"/>
                    <a:pt x="1645" y="1692"/>
                    <a:pt x="1687" y="1675"/>
                  </a:cubicBezTo>
                  <a:lnTo>
                    <a:pt x="1687" y="1675"/>
                  </a:lnTo>
                  <a:cubicBezTo>
                    <a:pt x="1680" y="1724"/>
                    <a:pt x="1658" y="1770"/>
                    <a:pt x="1635" y="1813"/>
                  </a:cubicBezTo>
                  <a:cubicBezTo>
                    <a:pt x="1617" y="1833"/>
                    <a:pt x="1618" y="1867"/>
                    <a:pt x="1645" y="1878"/>
                  </a:cubicBezTo>
                  <a:cubicBezTo>
                    <a:pt x="1651" y="1881"/>
                    <a:pt x="1657" y="1881"/>
                    <a:pt x="1664" y="1881"/>
                  </a:cubicBezTo>
                  <a:cubicBezTo>
                    <a:pt x="1677" y="1881"/>
                    <a:pt x="1691" y="1878"/>
                    <a:pt x="1705" y="1878"/>
                  </a:cubicBezTo>
                  <a:cubicBezTo>
                    <a:pt x="1716" y="1878"/>
                    <a:pt x="1727" y="1881"/>
                    <a:pt x="1737" y="1889"/>
                  </a:cubicBezTo>
                  <a:cubicBezTo>
                    <a:pt x="1771" y="1913"/>
                    <a:pt x="1777" y="1958"/>
                    <a:pt x="1796" y="1993"/>
                  </a:cubicBezTo>
                  <a:cubicBezTo>
                    <a:pt x="1807" y="2012"/>
                    <a:pt x="1827" y="2018"/>
                    <a:pt x="1848" y="2018"/>
                  </a:cubicBezTo>
                  <a:cubicBezTo>
                    <a:pt x="1855" y="2018"/>
                    <a:pt x="1863" y="2017"/>
                    <a:pt x="1871" y="2016"/>
                  </a:cubicBezTo>
                  <a:cubicBezTo>
                    <a:pt x="1876" y="2016"/>
                    <a:pt x="1881" y="2015"/>
                    <a:pt x="1886" y="2015"/>
                  </a:cubicBezTo>
                  <a:cubicBezTo>
                    <a:pt x="1974" y="2015"/>
                    <a:pt x="2039" y="2083"/>
                    <a:pt x="2104" y="2135"/>
                  </a:cubicBezTo>
                  <a:cubicBezTo>
                    <a:pt x="2109" y="2139"/>
                    <a:pt x="2115" y="2141"/>
                    <a:pt x="2121" y="2141"/>
                  </a:cubicBezTo>
                  <a:cubicBezTo>
                    <a:pt x="2126" y="2141"/>
                    <a:pt x="2132" y="2139"/>
                    <a:pt x="2136" y="2135"/>
                  </a:cubicBezTo>
                  <a:cubicBezTo>
                    <a:pt x="2146" y="2125"/>
                    <a:pt x="2146" y="2111"/>
                    <a:pt x="2136" y="2102"/>
                  </a:cubicBezTo>
                  <a:cubicBezTo>
                    <a:pt x="2117" y="2082"/>
                    <a:pt x="2100" y="2061"/>
                    <a:pt x="2079" y="2042"/>
                  </a:cubicBezTo>
                  <a:cubicBezTo>
                    <a:pt x="2043" y="2009"/>
                    <a:pt x="2001" y="1979"/>
                    <a:pt x="1956" y="1961"/>
                  </a:cubicBezTo>
                  <a:cubicBezTo>
                    <a:pt x="1965" y="1950"/>
                    <a:pt x="1977" y="1939"/>
                    <a:pt x="1989" y="1931"/>
                  </a:cubicBezTo>
                  <a:cubicBezTo>
                    <a:pt x="2039" y="1883"/>
                    <a:pt x="2189" y="1949"/>
                    <a:pt x="2157" y="1840"/>
                  </a:cubicBezTo>
                  <a:cubicBezTo>
                    <a:pt x="2152" y="1800"/>
                    <a:pt x="2180" y="1761"/>
                    <a:pt x="2220" y="1753"/>
                  </a:cubicBezTo>
                  <a:cubicBezTo>
                    <a:pt x="2226" y="1752"/>
                    <a:pt x="2231" y="1752"/>
                    <a:pt x="2237" y="1752"/>
                  </a:cubicBezTo>
                  <a:cubicBezTo>
                    <a:pt x="2264" y="1752"/>
                    <a:pt x="2291" y="1763"/>
                    <a:pt x="2318" y="1765"/>
                  </a:cubicBezTo>
                  <a:cubicBezTo>
                    <a:pt x="2358" y="1764"/>
                    <a:pt x="2365" y="1714"/>
                    <a:pt x="2339" y="1689"/>
                  </a:cubicBezTo>
                  <a:cubicBezTo>
                    <a:pt x="2307" y="1651"/>
                    <a:pt x="2277" y="1615"/>
                    <a:pt x="2257" y="1569"/>
                  </a:cubicBezTo>
                  <a:cubicBezTo>
                    <a:pt x="2264" y="1567"/>
                    <a:pt x="2270" y="1567"/>
                    <a:pt x="2276" y="1567"/>
                  </a:cubicBezTo>
                  <a:cubicBezTo>
                    <a:pt x="2343" y="1567"/>
                    <a:pt x="2393" y="1634"/>
                    <a:pt x="2438" y="1676"/>
                  </a:cubicBezTo>
                  <a:cubicBezTo>
                    <a:pt x="2448" y="1691"/>
                    <a:pt x="2464" y="1705"/>
                    <a:pt x="2481" y="1705"/>
                  </a:cubicBezTo>
                  <a:cubicBezTo>
                    <a:pt x="2488" y="1705"/>
                    <a:pt x="2495" y="1703"/>
                    <a:pt x="2502" y="1698"/>
                  </a:cubicBezTo>
                  <a:cubicBezTo>
                    <a:pt x="2515" y="1688"/>
                    <a:pt x="2517" y="1670"/>
                    <a:pt x="2519" y="1655"/>
                  </a:cubicBezTo>
                  <a:cubicBezTo>
                    <a:pt x="2525" y="1589"/>
                    <a:pt x="2559" y="1528"/>
                    <a:pt x="2599" y="1476"/>
                  </a:cubicBezTo>
                  <a:cubicBezTo>
                    <a:pt x="2635" y="1517"/>
                    <a:pt x="2646" y="1572"/>
                    <a:pt x="2657" y="1623"/>
                  </a:cubicBezTo>
                  <a:cubicBezTo>
                    <a:pt x="2660" y="1643"/>
                    <a:pt x="2663" y="1673"/>
                    <a:pt x="2684" y="1688"/>
                  </a:cubicBezTo>
                  <a:cubicBezTo>
                    <a:pt x="2694" y="1696"/>
                    <a:pt x="2706" y="1701"/>
                    <a:pt x="2718" y="1701"/>
                  </a:cubicBezTo>
                  <a:cubicBezTo>
                    <a:pt x="2725" y="1701"/>
                    <a:pt x="2732" y="1699"/>
                    <a:pt x="2739" y="1697"/>
                  </a:cubicBezTo>
                  <a:cubicBezTo>
                    <a:pt x="2750" y="1691"/>
                    <a:pt x="2759" y="1688"/>
                    <a:pt x="2768" y="1688"/>
                  </a:cubicBezTo>
                  <a:cubicBezTo>
                    <a:pt x="2812" y="1688"/>
                    <a:pt x="2831" y="1758"/>
                    <a:pt x="2856" y="1791"/>
                  </a:cubicBezTo>
                  <a:cubicBezTo>
                    <a:pt x="2866" y="1798"/>
                    <a:pt x="2875" y="1801"/>
                    <a:pt x="2884" y="1801"/>
                  </a:cubicBezTo>
                  <a:cubicBezTo>
                    <a:pt x="2929" y="1801"/>
                    <a:pt x="2957" y="1725"/>
                    <a:pt x="3024" y="1725"/>
                  </a:cubicBezTo>
                  <a:cubicBezTo>
                    <a:pt x="3065" y="1725"/>
                    <a:pt x="3121" y="1754"/>
                    <a:pt x="3203" y="1845"/>
                  </a:cubicBezTo>
                  <a:cubicBezTo>
                    <a:pt x="3215" y="1864"/>
                    <a:pt x="3227" y="1882"/>
                    <a:pt x="3247" y="1882"/>
                  </a:cubicBezTo>
                  <a:cubicBezTo>
                    <a:pt x="3252" y="1882"/>
                    <a:pt x="3258" y="1881"/>
                    <a:pt x="3265" y="1877"/>
                  </a:cubicBezTo>
                  <a:cubicBezTo>
                    <a:pt x="3267" y="1875"/>
                    <a:pt x="3270" y="1874"/>
                    <a:pt x="3272" y="1872"/>
                  </a:cubicBezTo>
                  <a:cubicBezTo>
                    <a:pt x="3285" y="1869"/>
                    <a:pt x="3299" y="1868"/>
                    <a:pt x="3313" y="1868"/>
                  </a:cubicBezTo>
                  <a:cubicBezTo>
                    <a:pt x="3351" y="1868"/>
                    <a:pt x="3388" y="1879"/>
                    <a:pt x="3421" y="1901"/>
                  </a:cubicBezTo>
                  <a:cubicBezTo>
                    <a:pt x="3459" y="1922"/>
                    <a:pt x="3490" y="1956"/>
                    <a:pt x="3532" y="1969"/>
                  </a:cubicBezTo>
                  <a:cubicBezTo>
                    <a:pt x="3536" y="1969"/>
                    <a:pt x="3539" y="1970"/>
                    <a:pt x="3542" y="1970"/>
                  </a:cubicBezTo>
                  <a:cubicBezTo>
                    <a:pt x="3581" y="1970"/>
                    <a:pt x="3594" y="1925"/>
                    <a:pt x="3606" y="1894"/>
                  </a:cubicBezTo>
                  <a:cubicBezTo>
                    <a:pt x="3630" y="1839"/>
                    <a:pt x="3678" y="1783"/>
                    <a:pt x="3742" y="1779"/>
                  </a:cubicBezTo>
                  <a:cubicBezTo>
                    <a:pt x="3792" y="1781"/>
                    <a:pt x="3832" y="1815"/>
                    <a:pt x="3870" y="1843"/>
                  </a:cubicBezTo>
                  <a:cubicBezTo>
                    <a:pt x="3876" y="1846"/>
                    <a:pt x="3881" y="1847"/>
                    <a:pt x="3887" y="1847"/>
                  </a:cubicBezTo>
                  <a:cubicBezTo>
                    <a:pt x="3909" y="1847"/>
                    <a:pt x="3930" y="1825"/>
                    <a:pt x="3925" y="1802"/>
                  </a:cubicBezTo>
                  <a:cubicBezTo>
                    <a:pt x="3921" y="1783"/>
                    <a:pt x="3906" y="1769"/>
                    <a:pt x="3900" y="1750"/>
                  </a:cubicBezTo>
                  <a:cubicBezTo>
                    <a:pt x="3882" y="1698"/>
                    <a:pt x="3877" y="1644"/>
                    <a:pt x="3872" y="1590"/>
                  </a:cubicBezTo>
                  <a:lnTo>
                    <a:pt x="3872" y="1590"/>
                  </a:lnTo>
                  <a:cubicBezTo>
                    <a:pt x="3957" y="1622"/>
                    <a:pt x="4004" y="1705"/>
                    <a:pt x="4030" y="1787"/>
                  </a:cubicBezTo>
                  <a:cubicBezTo>
                    <a:pt x="4032" y="1810"/>
                    <a:pt x="4040" y="1834"/>
                    <a:pt x="4065" y="1834"/>
                  </a:cubicBezTo>
                  <a:cubicBezTo>
                    <a:pt x="4067" y="1834"/>
                    <a:pt x="4069" y="1834"/>
                    <a:pt x="4071" y="1833"/>
                  </a:cubicBezTo>
                  <a:cubicBezTo>
                    <a:pt x="4109" y="1823"/>
                    <a:pt x="4135" y="1790"/>
                    <a:pt x="4170" y="1773"/>
                  </a:cubicBezTo>
                  <a:cubicBezTo>
                    <a:pt x="4202" y="1757"/>
                    <a:pt x="4234" y="1741"/>
                    <a:pt x="4268" y="1729"/>
                  </a:cubicBezTo>
                  <a:lnTo>
                    <a:pt x="4268" y="1729"/>
                  </a:lnTo>
                  <a:cubicBezTo>
                    <a:pt x="4275" y="1776"/>
                    <a:pt x="4248" y="1818"/>
                    <a:pt x="4227" y="1855"/>
                  </a:cubicBezTo>
                  <a:cubicBezTo>
                    <a:pt x="4211" y="1881"/>
                    <a:pt x="4176" y="1913"/>
                    <a:pt x="4210" y="1939"/>
                  </a:cubicBezTo>
                  <a:cubicBezTo>
                    <a:pt x="4218" y="1946"/>
                    <a:pt x="4229" y="1948"/>
                    <a:pt x="4239" y="1948"/>
                  </a:cubicBezTo>
                  <a:cubicBezTo>
                    <a:pt x="4249" y="1948"/>
                    <a:pt x="4259" y="1946"/>
                    <a:pt x="4268" y="1946"/>
                  </a:cubicBezTo>
                  <a:cubicBezTo>
                    <a:pt x="4295" y="1946"/>
                    <a:pt x="4318" y="1959"/>
                    <a:pt x="4336" y="1977"/>
                  </a:cubicBezTo>
                  <a:cubicBezTo>
                    <a:pt x="4359" y="2000"/>
                    <a:pt x="4355" y="2039"/>
                    <a:pt x="4354" y="2076"/>
                  </a:cubicBezTo>
                  <a:cubicBezTo>
                    <a:pt x="4348" y="2075"/>
                    <a:pt x="4342" y="2075"/>
                    <a:pt x="4336" y="2075"/>
                  </a:cubicBezTo>
                  <a:cubicBezTo>
                    <a:pt x="4268" y="2075"/>
                    <a:pt x="4205" y="2116"/>
                    <a:pt x="4164" y="2220"/>
                  </a:cubicBezTo>
                  <a:cubicBezTo>
                    <a:pt x="4136" y="2151"/>
                    <a:pt x="4064" y="2035"/>
                    <a:pt x="3982" y="2035"/>
                  </a:cubicBezTo>
                  <a:cubicBezTo>
                    <a:pt x="3963" y="2035"/>
                    <a:pt x="3943" y="2041"/>
                    <a:pt x="3923" y="2056"/>
                  </a:cubicBezTo>
                  <a:cubicBezTo>
                    <a:pt x="3891" y="2097"/>
                    <a:pt x="3902" y="2155"/>
                    <a:pt x="3892" y="2204"/>
                  </a:cubicBezTo>
                  <a:cubicBezTo>
                    <a:pt x="3838" y="2148"/>
                    <a:pt x="3788" y="2124"/>
                    <a:pt x="3749" y="2124"/>
                  </a:cubicBezTo>
                  <a:cubicBezTo>
                    <a:pt x="3670" y="2124"/>
                    <a:pt x="3635" y="2226"/>
                    <a:pt x="3689" y="2363"/>
                  </a:cubicBezTo>
                  <a:cubicBezTo>
                    <a:pt x="3681" y="2362"/>
                    <a:pt x="3673" y="2362"/>
                    <a:pt x="3665" y="2362"/>
                  </a:cubicBezTo>
                  <a:cubicBezTo>
                    <a:pt x="3606" y="2362"/>
                    <a:pt x="3547" y="2370"/>
                    <a:pt x="3498" y="2404"/>
                  </a:cubicBezTo>
                  <a:cubicBezTo>
                    <a:pt x="3481" y="2411"/>
                    <a:pt x="3491" y="2432"/>
                    <a:pt x="3504" y="2432"/>
                  </a:cubicBezTo>
                  <a:cubicBezTo>
                    <a:pt x="3507" y="2432"/>
                    <a:pt x="3511" y="2431"/>
                    <a:pt x="3514" y="2428"/>
                  </a:cubicBezTo>
                  <a:cubicBezTo>
                    <a:pt x="3534" y="2419"/>
                    <a:pt x="3557" y="2414"/>
                    <a:pt x="3579" y="2414"/>
                  </a:cubicBezTo>
                  <a:cubicBezTo>
                    <a:pt x="3588" y="2414"/>
                    <a:pt x="3596" y="2415"/>
                    <a:pt x="3605" y="2416"/>
                  </a:cubicBezTo>
                  <a:cubicBezTo>
                    <a:pt x="3639" y="2424"/>
                    <a:pt x="3674" y="2431"/>
                    <a:pt x="3710" y="2436"/>
                  </a:cubicBezTo>
                  <a:cubicBezTo>
                    <a:pt x="3717" y="2439"/>
                    <a:pt x="3725" y="2441"/>
                    <a:pt x="3732" y="2441"/>
                  </a:cubicBezTo>
                  <a:cubicBezTo>
                    <a:pt x="3755" y="2441"/>
                    <a:pt x="3777" y="2428"/>
                    <a:pt x="3778" y="2402"/>
                  </a:cubicBezTo>
                  <a:cubicBezTo>
                    <a:pt x="3770" y="2345"/>
                    <a:pt x="3725" y="2295"/>
                    <a:pt x="3728" y="2235"/>
                  </a:cubicBezTo>
                  <a:cubicBezTo>
                    <a:pt x="3726" y="2209"/>
                    <a:pt x="3735" y="2200"/>
                    <a:pt x="3748" y="2200"/>
                  </a:cubicBezTo>
                  <a:cubicBezTo>
                    <a:pt x="3768" y="2200"/>
                    <a:pt x="3798" y="2223"/>
                    <a:pt x="3813" y="2239"/>
                  </a:cubicBezTo>
                  <a:cubicBezTo>
                    <a:pt x="3848" y="2273"/>
                    <a:pt x="3871" y="2319"/>
                    <a:pt x="3907" y="2353"/>
                  </a:cubicBezTo>
                  <a:cubicBezTo>
                    <a:pt x="3914" y="2358"/>
                    <a:pt x="3922" y="2361"/>
                    <a:pt x="3930" y="2361"/>
                  </a:cubicBezTo>
                  <a:cubicBezTo>
                    <a:pt x="3955" y="2361"/>
                    <a:pt x="3980" y="2338"/>
                    <a:pt x="3973" y="2311"/>
                  </a:cubicBezTo>
                  <a:cubicBezTo>
                    <a:pt x="3953" y="2247"/>
                    <a:pt x="3950" y="2176"/>
                    <a:pt x="3968" y="2111"/>
                  </a:cubicBezTo>
                  <a:lnTo>
                    <a:pt x="3968" y="2111"/>
                  </a:lnTo>
                  <a:cubicBezTo>
                    <a:pt x="4018" y="2120"/>
                    <a:pt x="4049" y="2172"/>
                    <a:pt x="4074" y="2212"/>
                  </a:cubicBezTo>
                  <a:cubicBezTo>
                    <a:pt x="4096" y="2251"/>
                    <a:pt x="4119" y="2291"/>
                    <a:pt x="4138" y="2332"/>
                  </a:cubicBezTo>
                  <a:cubicBezTo>
                    <a:pt x="4142" y="2349"/>
                    <a:pt x="4155" y="2364"/>
                    <a:pt x="4173" y="2364"/>
                  </a:cubicBezTo>
                  <a:cubicBezTo>
                    <a:pt x="4174" y="2364"/>
                    <a:pt x="4175" y="2364"/>
                    <a:pt x="4176" y="2364"/>
                  </a:cubicBezTo>
                  <a:cubicBezTo>
                    <a:pt x="4217" y="2361"/>
                    <a:pt x="4206" y="2312"/>
                    <a:pt x="4216" y="2284"/>
                  </a:cubicBezTo>
                  <a:cubicBezTo>
                    <a:pt x="4234" y="2222"/>
                    <a:pt x="4270" y="2158"/>
                    <a:pt x="4336" y="2158"/>
                  </a:cubicBezTo>
                  <a:cubicBezTo>
                    <a:pt x="4346" y="2158"/>
                    <a:pt x="4357" y="2160"/>
                    <a:pt x="4369" y="2163"/>
                  </a:cubicBezTo>
                  <a:cubicBezTo>
                    <a:pt x="4429" y="2187"/>
                    <a:pt x="4474" y="2240"/>
                    <a:pt x="4525" y="2281"/>
                  </a:cubicBezTo>
                  <a:cubicBezTo>
                    <a:pt x="4544" y="2297"/>
                    <a:pt x="4568" y="2325"/>
                    <a:pt x="4595" y="2325"/>
                  </a:cubicBezTo>
                  <a:cubicBezTo>
                    <a:pt x="4603" y="2325"/>
                    <a:pt x="4611" y="2323"/>
                    <a:pt x="4619" y="2318"/>
                  </a:cubicBezTo>
                  <a:cubicBezTo>
                    <a:pt x="4643" y="2300"/>
                    <a:pt x="4640" y="2266"/>
                    <a:pt x="4654" y="2241"/>
                  </a:cubicBezTo>
                  <a:cubicBezTo>
                    <a:pt x="4678" y="2184"/>
                    <a:pt x="4722" y="2141"/>
                    <a:pt x="4774" y="2107"/>
                  </a:cubicBezTo>
                  <a:cubicBezTo>
                    <a:pt x="4798" y="2141"/>
                    <a:pt x="4806" y="2183"/>
                    <a:pt x="4818" y="2223"/>
                  </a:cubicBezTo>
                  <a:cubicBezTo>
                    <a:pt x="4823" y="2242"/>
                    <a:pt x="4827" y="2265"/>
                    <a:pt x="4847" y="2275"/>
                  </a:cubicBezTo>
                  <a:cubicBezTo>
                    <a:pt x="4854" y="2279"/>
                    <a:pt x="4860" y="2281"/>
                    <a:pt x="4866" y="2281"/>
                  </a:cubicBezTo>
                  <a:cubicBezTo>
                    <a:pt x="4890" y="2281"/>
                    <a:pt x="4908" y="2258"/>
                    <a:pt x="4911" y="2233"/>
                  </a:cubicBezTo>
                  <a:cubicBezTo>
                    <a:pt x="4930" y="2175"/>
                    <a:pt x="4965" y="2115"/>
                    <a:pt x="4996" y="2061"/>
                  </a:cubicBezTo>
                  <a:lnTo>
                    <a:pt x="4996" y="2061"/>
                  </a:lnTo>
                  <a:cubicBezTo>
                    <a:pt x="5002" y="2120"/>
                    <a:pt x="4991" y="2178"/>
                    <a:pt x="4985" y="2236"/>
                  </a:cubicBezTo>
                  <a:cubicBezTo>
                    <a:pt x="4977" y="2267"/>
                    <a:pt x="4990" y="2308"/>
                    <a:pt x="5025" y="2308"/>
                  </a:cubicBezTo>
                  <a:cubicBezTo>
                    <a:pt x="5028" y="2308"/>
                    <a:pt x="5032" y="2308"/>
                    <a:pt x="5035" y="2307"/>
                  </a:cubicBezTo>
                  <a:cubicBezTo>
                    <a:pt x="5059" y="2300"/>
                    <a:pt x="5079" y="2282"/>
                    <a:pt x="5102" y="2272"/>
                  </a:cubicBezTo>
                  <a:cubicBezTo>
                    <a:pt x="5139" y="2258"/>
                    <a:pt x="5178" y="2254"/>
                    <a:pt x="5217" y="2251"/>
                  </a:cubicBezTo>
                  <a:lnTo>
                    <a:pt x="5217" y="2251"/>
                  </a:lnTo>
                  <a:cubicBezTo>
                    <a:pt x="5168" y="2304"/>
                    <a:pt x="5119" y="2356"/>
                    <a:pt x="5071" y="2409"/>
                  </a:cubicBezTo>
                  <a:cubicBezTo>
                    <a:pt x="5055" y="2425"/>
                    <a:pt x="5057" y="2452"/>
                    <a:pt x="5074" y="2467"/>
                  </a:cubicBezTo>
                  <a:cubicBezTo>
                    <a:pt x="5083" y="2474"/>
                    <a:pt x="5091" y="2477"/>
                    <a:pt x="5100" y="2477"/>
                  </a:cubicBezTo>
                  <a:cubicBezTo>
                    <a:pt x="5117" y="2477"/>
                    <a:pt x="5132" y="2464"/>
                    <a:pt x="5147" y="2449"/>
                  </a:cubicBezTo>
                  <a:cubicBezTo>
                    <a:pt x="5191" y="2459"/>
                    <a:pt x="5234" y="2487"/>
                    <a:pt x="5253" y="2529"/>
                  </a:cubicBezTo>
                  <a:cubicBezTo>
                    <a:pt x="5261" y="2555"/>
                    <a:pt x="5264" y="2583"/>
                    <a:pt x="5269" y="2612"/>
                  </a:cubicBezTo>
                  <a:cubicBezTo>
                    <a:pt x="5268" y="2640"/>
                    <a:pt x="5281" y="2674"/>
                    <a:pt x="5314" y="2674"/>
                  </a:cubicBezTo>
                  <a:cubicBezTo>
                    <a:pt x="5315" y="2674"/>
                    <a:pt x="5315" y="2674"/>
                    <a:pt x="5316" y="2674"/>
                  </a:cubicBezTo>
                  <a:cubicBezTo>
                    <a:pt x="5328" y="2674"/>
                    <a:pt x="5341" y="2665"/>
                    <a:pt x="5348" y="2655"/>
                  </a:cubicBezTo>
                  <a:cubicBezTo>
                    <a:pt x="5366" y="2632"/>
                    <a:pt x="5393" y="2622"/>
                    <a:pt x="5421" y="2622"/>
                  </a:cubicBezTo>
                  <a:cubicBezTo>
                    <a:pt x="5445" y="2622"/>
                    <a:pt x="5469" y="2629"/>
                    <a:pt x="5489" y="2642"/>
                  </a:cubicBezTo>
                  <a:cubicBezTo>
                    <a:pt x="5526" y="2664"/>
                    <a:pt x="5549" y="2702"/>
                    <a:pt x="5572" y="2736"/>
                  </a:cubicBezTo>
                  <a:cubicBezTo>
                    <a:pt x="5580" y="2748"/>
                    <a:pt x="5593" y="2760"/>
                    <a:pt x="5610" y="2763"/>
                  </a:cubicBezTo>
                  <a:cubicBezTo>
                    <a:pt x="5613" y="2764"/>
                    <a:pt x="5616" y="2764"/>
                    <a:pt x="5619" y="2764"/>
                  </a:cubicBezTo>
                  <a:cubicBezTo>
                    <a:pt x="5634" y="2764"/>
                    <a:pt x="5648" y="2755"/>
                    <a:pt x="5662" y="2749"/>
                  </a:cubicBezTo>
                  <a:cubicBezTo>
                    <a:pt x="5686" y="2739"/>
                    <a:pt x="5711" y="2734"/>
                    <a:pt x="5736" y="2734"/>
                  </a:cubicBezTo>
                  <a:cubicBezTo>
                    <a:pt x="5772" y="2734"/>
                    <a:pt x="5808" y="2745"/>
                    <a:pt x="5839" y="2765"/>
                  </a:cubicBezTo>
                  <a:cubicBezTo>
                    <a:pt x="5858" y="2774"/>
                    <a:pt x="5881" y="2794"/>
                    <a:pt x="5904" y="2806"/>
                  </a:cubicBezTo>
                  <a:cubicBezTo>
                    <a:pt x="5915" y="2811"/>
                    <a:pt x="5926" y="2815"/>
                    <a:pt x="5937" y="2815"/>
                  </a:cubicBezTo>
                  <a:cubicBezTo>
                    <a:pt x="5943" y="2815"/>
                    <a:pt x="5949" y="2814"/>
                    <a:pt x="5955" y="2811"/>
                  </a:cubicBezTo>
                  <a:cubicBezTo>
                    <a:pt x="5957" y="2809"/>
                    <a:pt x="5961" y="2808"/>
                    <a:pt x="5963" y="2806"/>
                  </a:cubicBezTo>
                  <a:cubicBezTo>
                    <a:pt x="6015" y="2763"/>
                    <a:pt x="6082" y="2747"/>
                    <a:pt x="6150" y="2747"/>
                  </a:cubicBezTo>
                  <a:cubicBezTo>
                    <a:pt x="6216" y="2747"/>
                    <a:pt x="6284" y="2762"/>
                    <a:pt x="6342" y="2783"/>
                  </a:cubicBezTo>
                  <a:cubicBezTo>
                    <a:pt x="6358" y="2789"/>
                    <a:pt x="6372" y="2798"/>
                    <a:pt x="6387" y="2806"/>
                  </a:cubicBezTo>
                  <a:cubicBezTo>
                    <a:pt x="6415" y="2823"/>
                    <a:pt x="6443" y="2843"/>
                    <a:pt x="6469" y="2862"/>
                  </a:cubicBezTo>
                  <a:cubicBezTo>
                    <a:pt x="5409" y="2862"/>
                    <a:pt x="4349" y="2861"/>
                    <a:pt x="3289" y="2861"/>
                  </a:cubicBezTo>
                  <a:cubicBezTo>
                    <a:pt x="2229" y="2861"/>
                    <a:pt x="1169" y="2862"/>
                    <a:pt x="110" y="2864"/>
                  </a:cubicBezTo>
                  <a:cubicBezTo>
                    <a:pt x="107" y="2194"/>
                    <a:pt x="106" y="1522"/>
                    <a:pt x="97" y="852"/>
                  </a:cubicBezTo>
                  <a:cubicBezTo>
                    <a:pt x="91" y="638"/>
                    <a:pt x="92" y="424"/>
                    <a:pt x="78" y="209"/>
                  </a:cubicBezTo>
                  <a:cubicBezTo>
                    <a:pt x="99" y="203"/>
                    <a:pt x="121" y="200"/>
                    <a:pt x="143" y="200"/>
                  </a:cubicBezTo>
                  <a:cubicBezTo>
                    <a:pt x="159" y="200"/>
                    <a:pt x="175" y="201"/>
                    <a:pt x="190" y="204"/>
                  </a:cubicBezTo>
                  <a:cubicBezTo>
                    <a:pt x="247" y="215"/>
                    <a:pt x="300" y="245"/>
                    <a:pt x="343" y="281"/>
                  </a:cubicBezTo>
                  <a:cubicBezTo>
                    <a:pt x="361" y="293"/>
                    <a:pt x="377" y="313"/>
                    <a:pt x="400" y="313"/>
                  </a:cubicBezTo>
                  <a:cubicBezTo>
                    <a:pt x="402" y="313"/>
                    <a:pt x="404" y="313"/>
                    <a:pt x="406" y="312"/>
                  </a:cubicBezTo>
                  <a:cubicBezTo>
                    <a:pt x="427" y="310"/>
                    <a:pt x="443" y="288"/>
                    <a:pt x="437" y="267"/>
                  </a:cubicBezTo>
                  <a:cubicBezTo>
                    <a:pt x="425" y="242"/>
                    <a:pt x="420" y="217"/>
                    <a:pt x="423" y="188"/>
                  </a:cubicBezTo>
                  <a:cubicBezTo>
                    <a:pt x="424" y="162"/>
                    <a:pt x="440" y="53"/>
                    <a:pt x="478" y="53"/>
                  </a:cubicBezTo>
                  <a:close/>
                  <a:moveTo>
                    <a:pt x="486" y="0"/>
                  </a:moveTo>
                  <a:cubicBezTo>
                    <a:pt x="434" y="0"/>
                    <a:pt x="383" y="59"/>
                    <a:pt x="369" y="186"/>
                  </a:cubicBezTo>
                  <a:cubicBezTo>
                    <a:pt x="320" y="152"/>
                    <a:pt x="254" y="125"/>
                    <a:pt x="191" y="123"/>
                  </a:cubicBezTo>
                  <a:cubicBezTo>
                    <a:pt x="188" y="123"/>
                    <a:pt x="184" y="123"/>
                    <a:pt x="181" y="123"/>
                  </a:cubicBezTo>
                  <a:cubicBezTo>
                    <a:pt x="133" y="123"/>
                    <a:pt x="88" y="137"/>
                    <a:pt x="53" y="170"/>
                  </a:cubicBezTo>
                  <a:cubicBezTo>
                    <a:pt x="41" y="181"/>
                    <a:pt x="38" y="204"/>
                    <a:pt x="50" y="213"/>
                  </a:cubicBezTo>
                  <a:cubicBezTo>
                    <a:pt x="21" y="902"/>
                    <a:pt x="27" y="1593"/>
                    <a:pt x="21" y="2284"/>
                  </a:cubicBezTo>
                  <a:cubicBezTo>
                    <a:pt x="21" y="2450"/>
                    <a:pt x="20" y="2617"/>
                    <a:pt x="20" y="2784"/>
                  </a:cubicBezTo>
                  <a:cubicBezTo>
                    <a:pt x="19" y="2874"/>
                    <a:pt x="1" y="2955"/>
                    <a:pt x="122" y="2955"/>
                  </a:cubicBezTo>
                  <a:cubicBezTo>
                    <a:pt x="1481" y="2958"/>
                    <a:pt x="2841" y="2958"/>
                    <a:pt x="4201" y="2958"/>
                  </a:cubicBezTo>
                  <a:lnTo>
                    <a:pt x="4201" y="2958"/>
                  </a:lnTo>
                  <a:cubicBezTo>
                    <a:pt x="4881" y="2958"/>
                    <a:pt x="5560" y="2958"/>
                    <a:pt x="6240" y="2958"/>
                  </a:cubicBezTo>
                  <a:cubicBezTo>
                    <a:pt x="6257" y="2958"/>
                    <a:pt x="6275" y="2958"/>
                    <a:pt x="6292" y="2958"/>
                  </a:cubicBezTo>
                  <a:cubicBezTo>
                    <a:pt x="6360" y="2958"/>
                    <a:pt x="6427" y="2960"/>
                    <a:pt x="6495" y="2960"/>
                  </a:cubicBezTo>
                  <a:cubicBezTo>
                    <a:pt x="6545" y="2960"/>
                    <a:pt x="6596" y="2959"/>
                    <a:pt x="6645" y="2954"/>
                  </a:cubicBezTo>
                  <a:cubicBezTo>
                    <a:pt x="6664" y="2946"/>
                    <a:pt x="6678" y="2925"/>
                    <a:pt x="6675" y="2903"/>
                  </a:cubicBezTo>
                  <a:cubicBezTo>
                    <a:pt x="6671" y="2883"/>
                    <a:pt x="6654" y="2864"/>
                    <a:pt x="6632" y="2862"/>
                  </a:cubicBezTo>
                  <a:cubicBezTo>
                    <a:pt x="6629" y="2862"/>
                    <a:pt x="6626" y="2861"/>
                    <a:pt x="6623" y="2861"/>
                  </a:cubicBezTo>
                  <a:cubicBezTo>
                    <a:pt x="6617" y="2856"/>
                    <a:pt x="6610" y="2852"/>
                    <a:pt x="6603" y="2848"/>
                  </a:cubicBezTo>
                  <a:cubicBezTo>
                    <a:pt x="6582" y="2833"/>
                    <a:pt x="6560" y="2819"/>
                    <a:pt x="6537" y="2805"/>
                  </a:cubicBezTo>
                  <a:cubicBezTo>
                    <a:pt x="6499" y="2782"/>
                    <a:pt x="6460" y="2763"/>
                    <a:pt x="6418" y="2747"/>
                  </a:cubicBezTo>
                  <a:cubicBezTo>
                    <a:pt x="6343" y="2721"/>
                    <a:pt x="6264" y="2710"/>
                    <a:pt x="6184" y="2710"/>
                  </a:cubicBezTo>
                  <a:cubicBezTo>
                    <a:pt x="6107" y="2710"/>
                    <a:pt x="6030" y="2720"/>
                    <a:pt x="5955" y="2736"/>
                  </a:cubicBezTo>
                  <a:cubicBezTo>
                    <a:pt x="5895" y="2687"/>
                    <a:pt x="5821" y="2662"/>
                    <a:pt x="5746" y="2662"/>
                  </a:cubicBezTo>
                  <a:cubicBezTo>
                    <a:pt x="5708" y="2662"/>
                    <a:pt x="5670" y="2668"/>
                    <a:pt x="5633" y="2681"/>
                  </a:cubicBezTo>
                  <a:cubicBezTo>
                    <a:pt x="5577" y="2615"/>
                    <a:pt x="5494" y="2566"/>
                    <a:pt x="5409" y="2566"/>
                  </a:cubicBezTo>
                  <a:cubicBezTo>
                    <a:pt x="5389" y="2566"/>
                    <a:pt x="5368" y="2569"/>
                    <a:pt x="5348" y="2575"/>
                  </a:cubicBezTo>
                  <a:cubicBezTo>
                    <a:pt x="5337" y="2490"/>
                    <a:pt x="5275" y="2419"/>
                    <a:pt x="5185" y="2414"/>
                  </a:cubicBezTo>
                  <a:cubicBezTo>
                    <a:pt x="5184" y="2413"/>
                    <a:pt x="5182" y="2413"/>
                    <a:pt x="5180" y="2413"/>
                  </a:cubicBezTo>
                  <a:cubicBezTo>
                    <a:pt x="5216" y="2379"/>
                    <a:pt x="5248" y="2343"/>
                    <a:pt x="5280" y="2305"/>
                  </a:cubicBezTo>
                  <a:cubicBezTo>
                    <a:pt x="5298" y="2282"/>
                    <a:pt x="5319" y="2260"/>
                    <a:pt x="5329" y="2231"/>
                  </a:cubicBezTo>
                  <a:cubicBezTo>
                    <a:pt x="5341" y="2189"/>
                    <a:pt x="5309" y="2173"/>
                    <a:pt x="5276" y="2173"/>
                  </a:cubicBezTo>
                  <a:cubicBezTo>
                    <a:pt x="5268" y="2173"/>
                    <a:pt x="5260" y="2174"/>
                    <a:pt x="5253" y="2176"/>
                  </a:cubicBezTo>
                  <a:cubicBezTo>
                    <a:pt x="5190" y="2182"/>
                    <a:pt x="5123" y="2182"/>
                    <a:pt x="5064" y="2207"/>
                  </a:cubicBezTo>
                  <a:cubicBezTo>
                    <a:pt x="5070" y="2128"/>
                    <a:pt x="5067" y="2050"/>
                    <a:pt x="5059" y="1972"/>
                  </a:cubicBezTo>
                  <a:cubicBezTo>
                    <a:pt x="5063" y="1946"/>
                    <a:pt x="5046" y="1921"/>
                    <a:pt x="5021" y="1921"/>
                  </a:cubicBezTo>
                  <a:cubicBezTo>
                    <a:pt x="5016" y="1921"/>
                    <a:pt x="5011" y="1922"/>
                    <a:pt x="5005" y="1925"/>
                  </a:cubicBezTo>
                  <a:cubicBezTo>
                    <a:pt x="4988" y="1934"/>
                    <a:pt x="4982" y="1952"/>
                    <a:pt x="4971" y="1967"/>
                  </a:cubicBezTo>
                  <a:cubicBezTo>
                    <a:pt x="4939" y="2023"/>
                    <a:pt x="4904" y="2079"/>
                    <a:pt x="4872" y="2137"/>
                  </a:cubicBezTo>
                  <a:cubicBezTo>
                    <a:pt x="4860" y="2092"/>
                    <a:pt x="4826" y="2017"/>
                    <a:pt x="4777" y="2017"/>
                  </a:cubicBezTo>
                  <a:cubicBezTo>
                    <a:pt x="4764" y="2017"/>
                    <a:pt x="4750" y="2022"/>
                    <a:pt x="4736" y="2034"/>
                  </a:cubicBezTo>
                  <a:cubicBezTo>
                    <a:pt x="4678" y="2084"/>
                    <a:pt x="4619" y="2140"/>
                    <a:pt x="4583" y="2209"/>
                  </a:cubicBezTo>
                  <a:cubicBezTo>
                    <a:pt x="4543" y="2166"/>
                    <a:pt x="4497" y="2129"/>
                    <a:pt x="4450" y="2105"/>
                  </a:cubicBezTo>
                  <a:cubicBezTo>
                    <a:pt x="4455" y="2060"/>
                    <a:pt x="4442" y="1999"/>
                    <a:pt x="4435" y="1971"/>
                  </a:cubicBezTo>
                  <a:cubicBezTo>
                    <a:pt x="4413" y="1912"/>
                    <a:pt x="4350" y="1871"/>
                    <a:pt x="4288" y="1868"/>
                  </a:cubicBezTo>
                  <a:cubicBezTo>
                    <a:pt x="4326" y="1805"/>
                    <a:pt x="4396" y="1683"/>
                    <a:pt x="4300" y="1639"/>
                  </a:cubicBezTo>
                  <a:cubicBezTo>
                    <a:pt x="4293" y="1637"/>
                    <a:pt x="4286" y="1636"/>
                    <a:pt x="4279" y="1636"/>
                  </a:cubicBezTo>
                  <a:cubicBezTo>
                    <a:pt x="4259" y="1636"/>
                    <a:pt x="4238" y="1644"/>
                    <a:pt x="4220" y="1653"/>
                  </a:cubicBezTo>
                  <a:cubicBezTo>
                    <a:pt x="4168" y="1679"/>
                    <a:pt x="4116" y="1709"/>
                    <a:pt x="4074" y="1750"/>
                  </a:cubicBezTo>
                  <a:cubicBezTo>
                    <a:pt x="4049" y="1669"/>
                    <a:pt x="4012" y="1586"/>
                    <a:pt x="3937" y="1540"/>
                  </a:cubicBezTo>
                  <a:cubicBezTo>
                    <a:pt x="3916" y="1526"/>
                    <a:pt x="3888" y="1512"/>
                    <a:pt x="3862" y="1512"/>
                  </a:cubicBezTo>
                  <a:cubicBezTo>
                    <a:pt x="3845" y="1512"/>
                    <a:pt x="3829" y="1518"/>
                    <a:pt x="3818" y="1535"/>
                  </a:cubicBezTo>
                  <a:cubicBezTo>
                    <a:pt x="3806" y="1552"/>
                    <a:pt x="3811" y="1574"/>
                    <a:pt x="3813" y="1594"/>
                  </a:cubicBezTo>
                  <a:cubicBezTo>
                    <a:pt x="3819" y="1633"/>
                    <a:pt x="3822" y="1672"/>
                    <a:pt x="3827" y="1711"/>
                  </a:cubicBezTo>
                  <a:cubicBezTo>
                    <a:pt x="3801" y="1697"/>
                    <a:pt x="3774" y="1691"/>
                    <a:pt x="3747" y="1691"/>
                  </a:cubicBezTo>
                  <a:cubicBezTo>
                    <a:pt x="3731" y="1691"/>
                    <a:pt x="3714" y="1693"/>
                    <a:pt x="3698" y="1698"/>
                  </a:cubicBezTo>
                  <a:cubicBezTo>
                    <a:pt x="3690" y="1692"/>
                    <a:pt x="3680" y="1685"/>
                    <a:pt x="3673" y="1679"/>
                  </a:cubicBezTo>
                  <a:cubicBezTo>
                    <a:pt x="3649" y="1661"/>
                    <a:pt x="3624" y="1644"/>
                    <a:pt x="3595" y="1637"/>
                  </a:cubicBezTo>
                  <a:cubicBezTo>
                    <a:pt x="3639" y="1583"/>
                    <a:pt x="3728" y="1470"/>
                    <a:pt x="3637" y="1419"/>
                  </a:cubicBezTo>
                  <a:cubicBezTo>
                    <a:pt x="3630" y="1417"/>
                    <a:pt x="3623" y="1416"/>
                    <a:pt x="3616" y="1416"/>
                  </a:cubicBezTo>
                  <a:cubicBezTo>
                    <a:pt x="3598" y="1416"/>
                    <a:pt x="3581" y="1422"/>
                    <a:pt x="3565" y="1429"/>
                  </a:cubicBezTo>
                  <a:cubicBezTo>
                    <a:pt x="3516" y="1448"/>
                    <a:pt x="3468" y="1471"/>
                    <a:pt x="3429" y="1507"/>
                  </a:cubicBezTo>
                  <a:cubicBezTo>
                    <a:pt x="3396" y="1448"/>
                    <a:pt x="3369" y="1385"/>
                    <a:pt x="3323" y="1335"/>
                  </a:cubicBezTo>
                  <a:cubicBezTo>
                    <a:pt x="3305" y="1311"/>
                    <a:pt x="3271" y="1290"/>
                    <a:pt x="3241" y="1290"/>
                  </a:cubicBezTo>
                  <a:cubicBezTo>
                    <a:pt x="3221" y="1290"/>
                    <a:pt x="3202" y="1300"/>
                    <a:pt x="3191" y="1324"/>
                  </a:cubicBezTo>
                  <a:cubicBezTo>
                    <a:pt x="3180" y="1351"/>
                    <a:pt x="3186" y="1381"/>
                    <a:pt x="3189" y="1409"/>
                  </a:cubicBezTo>
                  <a:cubicBezTo>
                    <a:pt x="3195" y="1443"/>
                    <a:pt x="3199" y="1478"/>
                    <a:pt x="3209" y="1512"/>
                  </a:cubicBezTo>
                  <a:cubicBezTo>
                    <a:pt x="3164" y="1490"/>
                    <a:pt x="3116" y="1473"/>
                    <a:pt x="3066" y="1467"/>
                  </a:cubicBezTo>
                  <a:cubicBezTo>
                    <a:pt x="3083" y="1323"/>
                    <a:pt x="3004" y="1194"/>
                    <a:pt x="2854" y="1178"/>
                  </a:cubicBezTo>
                  <a:cubicBezTo>
                    <a:pt x="2969" y="1057"/>
                    <a:pt x="2880" y="969"/>
                    <a:pt x="2758" y="969"/>
                  </a:cubicBezTo>
                  <a:cubicBezTo>
                    <a:pt x="2737" y="969"/>
                    <a:pt x="2716" y="971"/>
                    <a:pt x="2695" y="976"/>
                  </a:cubicBezTo>
                  <a:cubicBezTo>
                    <a:pt x="2744" y="840"/>
                    <a:pt x="2714" y="784"/>
                    <a:pt x="2656" y="784"/>
                  </a:cubicBezTo>
                  <a:cubicBezTo>
                    <a:pt x="2602" y="784"/>
                    <a:pt x="2526" y="831"/>
                    <a:pt x="2467" y="906"/>
                  </a:cubicBezTo>
                  <a:cubicBezTo>
                    <a:pt x="2441" y="861"/>
                    <a:pt x="2401" y="696"/>
                    <a:pt x="2338" y="696"/>
                  </a:cubicBezTo>
                  <a:cubicBezTo>
                    <a:pt x="2333" y="696"/>
                    <a:pt x="2328" y="697"/>
                    <a:pt x="2323" y="699"/>
                  </a:cubicBezTo>
                  <a:cubicBezTo>
                    <a:pt x="2300" y="708"/>
                    <a:pt x="2294" y="737"/>
                    <a:pt x="2288" y="759"/>
                  </a:cubicBezTo>
                  <a:cubicBezTo>
                    <a:pt x="2272" y="814"/>
                    <a:pt x="2263" y="872"/>
                    <a:pt x="2264" y="930"/>
                  </a:cubicBezTo>
                  <a:cubicBezTo>
                    <a:pt x="2197" y="873"/>
                    <a:pt x="2100" y="861"/>
                    <a:pt x="2015" y="835"/>
                  </a:cubicBezTo>
                  <a:cubicBezTo>
                    <a:pt x="2018" y="741"/>
                    <a:pt x="1976" y="659"/>
                    <a:pt x="1873" y="652"/>
                  </a:cubicBezTo>
                  <a:cubicBezTo>
                    <a:pt x="1882" y="574"/>
                    <a:pt x="1904" y="487"/>
                    <a:pt x="1865" y="414"/>
                  </a:cubicBezTo>
                  <a:cubicBezTo>
                    <a:pt x="1855" y="395"/>
                    <a:pt x="1834" y="383"/>
                    <a:pt x="1812" y="383"/>
                  </a:cubicBezTo>
                  <a:cubicBezTo>
                    <a:pt x="1802" y="383"/>
                    <a:pt x="1791" y="386"/>
                    <a:pt x="1782" y="392"/>
                  </a:cubicBezTo>
                  <a:cubicBezTo>
                    <a:pt x="1735" y="431"/>
                    <a:pt x="1679" y="462"/>
                    <a:pt x="1643" y="512"/>
                  </a:cubicBezTo>
                  <a:cubicBezTo>
                    <a:pt x="1605" y="452"/>
                    <a:pt x="1515" y="366"/>
                    <a:pt x="1434" y="366"/>
                  </a:cubicBezTo>
                  <a:cubicBezTo>
                    <a:pt x="1415" y="366"/>
                    <a:pt x="1396" y="371"/>
                    <a:pt x="1378" y="383"/>
                  </a:cubicBezTo>
                  <a:cubicBezTo>
                    <a:pt x="1359" y="402"/>
                    <a:pt x="1363" y="429"/>
                    <a:pt x="1371" y="452"/>
                  </a:cubicBezTo>
                  <a:cubicBezTo>
                    <a:pt x="1381" y="489"/>
                    <a:pt x="1386" y="527"/>
                    <a:pt x="1398" y="562"/>
                  </a:cubicBezTo>
                  <a:cubicBezTo>
                    <a:pt x="1393" y="562"/>
                    <a:pt x="1387" y="562"/>
                    <a:pt x="1382" y="562"/>
                  </a:cubicBezTo>
                  <a:cubicBezTo>
                    <a:pt x="1295" y="562"/>
                    <a:pt x="1205" y="595"/>
                    <a:pt x="1153" y="666"/>
                  </a:cubicBezTo>
                  <a:cubicBezTo>
                    <a:pt x="1134" y="646"/>
                    <a:pt x="1111" y="630"/>
                    <a:pt x="1083" y="620"/>
                  </a:cubicBezTo>
                  <a:cubicBezTo>
                    <a:pt x="1110" y="557"/>
                    <a:pt x="1168" y="384"/>
                    <a:pt x="1078" y="353"/>
                  </a:cubicBezTo>
                  <a:cubicBezTo>
                    <a:pt x="1076" y="353"/>
                    <a:pt x="1075" y="353"/>
                    <a:pt x="1074" y="353"/>
                  </a:cubicBezTo>
                  <a:cubicBezTo>
                    <a:pt x="1047" y="353"/>
                    <a:pt x="1027" y="376"/>
                    <a:pt x="1005" y="389"/>
                  </a:cubicBezTo>
                  <a:cubicBezTo>
                    <a:pt x="965" y="415"/>
                    <a:pt x="927" y="442"/>
                    <a:pt x="894" y="477"/>
                  </a:cubicBezTo>
                  <a:cubicBezTo>
                    <a:pt x="871" y="427"/>
                    <a:pt x="823" y="394"/>
                    <a:pt x="770" y="388"/>
                  </a:cubicBezTo>
                  <a:cubicBezTo>
                    <a:pt x="918" y="244"/>
                    <a:pt x="902" y="98"/>
                    <a:pt x="796" y="98"/>
                  </a:cubicBezTo>
                  <a:cubicBezTo>
                    <a:pt x="751" y="98"/>
                    <a:pt x="688" y="126"/>
                    <a:pt x="614" y="193"/>
                  </a:cubicBezTo>
                  <a:cubicBezTo>
                    <a:pt x="598" y="68"/>
                    <a:pt x="541" y="0"/>
                    <a:pt x="486"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3"/>
            <p:cNvSpPr/>
            <p:nvPr/>
          </p:nvSpPr>
          <p:spPr>
            <a:xfrm>
              <a:off x="7021" y="4578535"/>
              <a:ext cx="1622000" cy="668825"/>
            </a:xfrm>
            <a:custGeom>
              <a:avLst/>
              <a:gdLst/>
              <a:ahLst/>
              <a:cxnLst/>
              <a:rect l="l" t="t" r="r" b="b"/>
              <a:pathLst>
                <a:path w="4911" h="2025" extrusionOk="0">
                  <a:moveTo>
                    <a:pt x="1" y="1"/>
                  </a:moveTo>
                  <a:cubicBezTo>
                    <a:pt x="1" y="5"/>
                    <a:pt x="1" y="9"/>
                    <a:pt x="1" y="13"/>
                  </a:cubicBezTo>
                  <a:cubicBezTo>
                    <a:pt x="10" y="683"/>
                    <a:pt x="11" y="1355"/>
                    <a:pt x="14" y="2025"/>
                  </a:cubicBezTo>
                  <a:cubicBezTo>
                    <a:pt x="1646" y="2022"/>
                    <a:pt x="3279" y="2022"/>
                    <a:pt x="4911" y="2022"/>
                  </a:cubicBezTo>
                  <a:cubicBezTo>
                    <a:pt x="4859" y="1978"/>
                    <a:pt x="4796" y="1949"/>
                    <a:pt x="4729" y="1941"/>
                  </a:cubicBezTo>
                  <a:cubicBezTo>
                    <a:pt x="4699" y="1936"/>
                    <a:pt x="4665" y="1936"/>
                    <a:pt x="4640" y="1918"/>
                  </a:cubicBezTo>
                  <a:cubicBezTo>
                    <a:pt x="4613" y="1898"/>
                    <a:pt x="4602" y="1861"/>
                    <a:pt x="4581" y="1834"/>
                  </a:cubicBezTo>
                  <a:cubicBezTo>
                    <a:pt x="4559" y="1807"/>
                    <a:pt x="4525" y="1794"/>
                    <a:pt x="4491" y="1794"/>
                  </a:cubicBezTo>
                  <a:cubicBezTo>
                    <a:pt x="4451" y="1794"/>
                    <a:pt x="4411" y="1812"/>
                    <a:pt x="4391" y="1846"/>
                  </a:cubicBezTo>
                  <a:cubicBezTo>
                    <a:pt x="4384" y="1822"/>
                    <a:pt x="4377" y="1798"/>
                    <a:pt x="4371" y="1774"/>
                  </a:cubicBezTo>
                  <a:cubicBezTo>
                    <a:pt x="4369" y="1774"/>
                    <a:pt x="4367" y="1774"/>
                    <a:pt x="4365" y="1774"/>
                  </a:cubicBezTo>
                  <a:cubicBezTo>
                    <a:pt x="4320" y="1774"/>
                    <a:pt x="4275" y="1785"/>
                    <a:pt x="4234" y="1807"/>
                  </a:cubicBezTo>
                  <a:cubicBezTo>
                    <a:pt x="4247" y="1749"/>
                    <a:pt x="4203" y="1686"/>
                    <a:pt x="4144" y="1679"/>
                  </a:cubicBezTo>
                  <a:cubicBezTo>
                    <a:pt x="4140" y="1679"/>
                    <a:pt x="4136" y="1678"/>
                    <a:pt x="4133" y="1678"/>
                  </a:cubicBezTo>
                  <a:cubicBezTo>
                    <a:pt x="4079" y="1678"/>
                    <a:pt x="4026" y="1725"/>
                    <a:pt x="4024" y="1780"/>
                  </a:cubicBezTo>
                  <a:cubicBezTo>
                    <a:pt x="4014" y="1760"/>
                    <a:pt x="4003" y="1739"/>
                    <a:pt x="3993" y="1718"/>
                  </a:cubicBezTo>
                  <a:cubicBezTo>
                    <a:pt x="3992" y="1718"/>
                    <a:pt x="3990" y="1718"/>
                    <a:pt x="3989" y="1718"/>
                  </a:cubicBezTo>
                  <a:cubicBezTo>
                    <a:pt x="3913" y="1718"/>
                    <a:pt x="3843" y="1784"/>
                    <a:pt x="3838" y="1861"/>
                  </a:cubicBezTo>
                  <a:cubicBezTo>
                    <a:pt x="3810" y="1814"/>
                    <a:pt x="3754" y="1788"/>
                    <a:pt x="3700" y="1788"/>
                  </a:cubicBezTo>
                  <a:cubicBezTo>
                    <a:pt x="3660" y="1788"/>
                    <a:pt x="3621" y="1802"/>
                    <a:pt x="3593" y="1829"/>
                  </a:cubicBezTo>
                  <a:cubicBezTo>
                    <a:pt x="3568" y="1795"/>
                    <a:pt x="3526" y="1776"/>
                    <a:pt x="3483" y="1776"/>
                  </a:cubicBezTo>
                  <a:cubicBezTo>
                    <a:pt x="3455" y="1776"/>
                    <a:pt x="3426" y="1785"/>
                    <a:pt x="3404" y="1802"/>
                  </a:cubicBezTo>
                  <a:cubicBezTo>
                    <a:pt x="3379" y="1822"/>
                    <a:pt x="3351" y="1852"/>
                    <a:pt x="3322" y="1852"/>
                  </a:cubicBezTo>
                  <a:cubicBezTo>
                    <a:pt x="3316" y="1852"/>
                    <a:pt x="3310" y="1850"/>
                    <a:pt x="3304" y="1847"/>
                  </a:cubicBezTo>
                  <a:cubicBezTo>
                    <a:pt x="3268" y="1827"/>
                    <a:pt x="3285" y="1764"/>
                    <a:pt x="3253" y="1737"/>
                  </a:cubicBezTo>
                  <a:cubicBezTo>
                    <a:pt x="3244" y="1729"/>
                    <a:pt x="3234" y="1726"/>
                    <a:pt x="3224" y="1726"/>
                  </a:cubicBezTo>
                  <a:cubicBezTo>
                    <a:pt x="3189" y="1726"/>
                    <a:pt x="3147" y="1760"/>
                    <a:pt x="3107" y="1765"/>
                  </a:cubicBezTo>
                  <a:cubicBezTo>
                    <a:pt x="3104" y="1766"/>
                    <a:pt x="3100" y="1766"/>
                    <a:pt x="3097" y="1766"/>
                  </a:cubicBezTo>
                  <a:cubicBezTo>
                    <a:pt x="3038" y="1766"/>
                    <a:pt x="2997" y="1704"/>
                    <a:pt x="2953" y="1662"/>
                  </a:cubicBezTo>
                  <a:cubicBezTo>
                    <a:pt x="2931" y="1641"/>
                    <a:pt x="2896" y="1629"/>
                    <a:pt x="2866" y="1629"/>
                  </a:cubicBezTo>
                  <a:cubicBezTo>
                    <a:pt x="2832" y="1629"/>
                    <a:pt x="2803" y="1644"/>
                    <a:pt x="2803" y="1678"/>
                  </a:cubicBezTo>
                  <a:cubicBezTo>
                    <a:pt x="2798" y="1614"/>
                    <a:pt x="2736" y="1561"/>
                    <a:pt x="2673" y="1561"/>
                  </a:cubicBezTo>
                  <a:cubicBezTo>
                    <a:pt x="2665" y="1561"/>
                    <a:pt x="2656" y="1562"/>
                    <a:pt x="2648" y="1564"/>
                  </a:cubicBezTo>
                  <a:cubicBezTo>
                    <a:pt x="2683" y="1533"/>
                    <a:pt x="2681" y="1472"/>
                    <a:pt x="2644" y="1445"/>
                  </a:cubicBezTo>
                  <a:cubicBezTo>
                    <a:pt x="2632" y="1436"/>
                    <a:pt x="2617" y="1431"/>
                    <a:pt x="2601" y="1431"/>
                  </a:cubicBezTo>
                  <a:cubicBezTo>
                    <a:pt x="2573" y="1431"/>
                    <a:pt x="2544" y="1447"/>
                    <a:pt x="2531" y="1472"/>
                  </a:cubicBezTo>
                  <a:lnTo>
                    <a:pt x="2531" y="1472"/>
                  </a:lnTo>
                  <a:cubicBezTo>
                    <a:pt x="2557" y="1415"/>
                    <a:pt x="2490" y="1359"/>
                    <a:pt x="2427" y="1359"/>
                  </a:cubicBezTo>
                  <a:cubicBezTo>
                    <a:pt x="2412" y="1359"/>
                    <a:pt x="2397" y="1362"/>
                    <a:pt x="2384" y="1369"/>
                  </a:cubicBezTo>
                  <a:cubicBezTo>
                    <a:pt x="2313" y="1408"/>
                    <a:pt x="2291" y="1496"/>
                    <a:pt x="2285" y="1576"/>
                  </a:cubicBezTo>
                  <a:cubicBezTo>
                    <a:pt x="2284" y="1555"/>
                    <a:pt x="2265" y="1546"/>
                    <a:pt x="2244" y="1546"/>
                  </a:cubicBezTo>
                  <a:cubicBezTo>
                    <a:pt x="2225" y="1546"/>
                    <a:pt x="2203" y="1553"/>
                    <a:pt x="2189" y="1566"/>
                  </a:cubicBezTo>
                  <a:cubicBezTo>
                    <a:pt x="2161" y="1591"/>
                    <a:pt x="2135" y="1628"/>
                    <a:pt x="2099" y="1628"/>
                  </a:cubicBezTo>
                  <a:cubicBezTo>
                    <a:pt x="2096" y="1628"/>
                    <a:pt x="2093" y="1628"/>
                    <a:pt x="2091" y="1628"/>
                  </a:cubicBezTo>
                  <a:cubicBezTo>
                    <a:pt x="2067" y="1624"/>
                    <a:pt x="2049" y="1603"/>
                    <a:pt x="2030" y="1588"/>
                  </a:cubicBezTo>
                  <a:cubicBezTo>
                    <a:pt x="1990" y="1553"/>
                    <a:pt x="1938" y="1536"/>
                    <a:pt x="1886" y="1536"/>
                  </a:cubicBezTo>
                  <a:cubicBezTo>
                    <a:pt x="1840" y="1536"/>
                    <a:pt x="1793" y="1550"/>
                    <a:pt x="1757" y="1578"/>
                  </a:cubicBezTo>
                  <a:cubicBezTo>
                    <a:pt x="1772" y="1514"/>
                    <a:pt x="1704" y="1460"/>
                    <a:pt x="1642" y="1460"/>
                  </a:cubicBezTo>
                  <a:cubicBezTo>
                    <a:pt x="1617" y="1460"/>
                    <a:pt x="1594" y="1468"/>
                    <a:pt x="1577" y="1487"/>
                  </a:cubicBezTo>
                  <a:cubicBezTo>
                    <a:pt x="1593" y="1445"/>
                    <a:pt x="1554" y="1398"/>
                    <a:pt x="1510" y="1387"/>
                  </a:cubicBezTo>
                  <a:cubicBezTo>
                    <a:pt x="1499" y="1385"/>
                    <a:pt x="1488" y="1383"/>
                    <a:pt x="1477" y="1383"/>
                  </a:cubicBezTo>
                  <a:cubicBezTo>
                    <a:pt x="1443" y="1383"/>
                    <a:pt x="1409" y="1394"/>
                    <a:pt x="1376" y="1405"/>
                  </a:cubicBezTo>
                  <a:cubicBezTo>
                    <a:pt x="1383" y="1325"/>
                    <a:pt x="1319" y="1246"/>
                    <a:pt x="1239" y="1237"/>
                  </a:cubicBezTo>
                  <a:cubicBezTo>
                    <a:pt x="1233" y="1236"/>
                    <a:pt x="1228" y="1236"/>
                    <a:pt x="1223" y="1236"/>
                  </a:cubicBezTo>
                  <a:cubicBezTo>
                    <a:pt x="1149" y="1236"/>
                    <a:pt x="1077" y="1294"/>
                    <a:pt x="1065" y="1367"/>
                  </a:cubicBezTo>
                  <a:cubicBezTo>
                    <a:pt x="1013" y="1316"/>
                    <a:pt x="941" y="1288"/>
                    <a:pt x="869" y="1288"/>
                  </a:cubicBezTo>
                  <a:cubicBezTo>
                    <a:pt x="864" y="1288"/>
                    <a:pt x="859" y="1288"/>
                    <a:pt x="854" y="1288"/>
                  </a:cubicBezTo>
                  <a:cubicBezTo>
                    <a:pt x="890" y="1198"/>
                    <a:pt x="804" y="1091"/>
                    <a:pt x="711" y="1091"/>
                  </a:cubicBezTo>
                  <a:cubicBezTo>
                    <a:pt x="699" y="1091"/>
                    <a:pt x="688" y="1093"/>
                    <a:pt x="676" y="1096"/>
                  </a:cubicBezTo>
                  <a:cubicBezTo>
                    <a:pt x="717" y="1066"/>
                    <a:pt x="762" y="1029"/>
                    <a:pt x="769" y="979"/>
                  </a:cubicBezTo>
                  <a:cubicBezTo>
                    <a:pt x="775" y="939"/>
                    <a:pt x="737" y="896"/>
                    <a:pt x="702" y="896"/>
                  </a:cubicBezTo>
                  <a:cubicBezTo>
                    <a:pt x="696" y="896"/>
                    <a:pt x="689" y="898"/>
                    <a:pt x="683" y="901"/>
                  </a:cubicBezTo>
                  <a:cubicBezTo>
                    <a:pt x="736" y="866"/>
                    <a:pt x="782" y="813"/>
                    <a:pt x="784" y="750"/>
                  </a:cubicBezTo>
                  <a:cubicBezTo>
                    <a:pt x="785" y="693"/>
                    <a:pt x="735" y="637"/>
                    <a:pt x="682" y="637"/>
                  </a:cubicBezTo>
                  <a:cubicBezTo>
                    <a:pt x="673" y="637"/>
                    <a:pt x="664" y="639"/>
                    <a:pt x="655" y="642"/>
                  </a:cubicBezTo>
                  <a:cubicBezTo>
                    <a:pt x="717" y="595"/>
                    <a:pt x="706" y="478"/>
                    <a:pt x="632" y="452"/>
                  </a:cubicBezTo>
                  <a:cubicBezTo>
                    <a:pt x="624" y="450"/>
                    <a:pt x="616" y="448"/>
                    <a:pt x="607" y="448"/>
                  </a:cubicBezTo>
                  <a:cubicBezTo>
                    <a:pt x="546" y="448"/>
                    <a:pt x="490" y="523"/>
                    <a:pt x="515" y="577"/>
                  </a:cubicBezTo>
                  <a:cubicBezTo>
                    <a:pt x="486" y="532"/>
                    <a:pt x="433" y="504"/>
                    <a:pt x="380" y="504"/>
                  </a:cubicBezTo>
                  <a:cubicBezTo>
                    <a:pt x="375" y="504"/>
                    <a:pt x="369" y="504"/>
                    <a:pt x="364" y="505"/>
                  </a:cubicBezTo>
                  <a:cubicBezTo>
                    <a:pt x="398" y="473"/>
                    <a:pt x="405" y="417"/>
                    <a:pt x="381" y="378"/>
                  </a:cubicBezTo>
                  <a:cubicBezTo>
                    <a:pt x="362" y="349"/>
                    <a:pt x="328" y="333"/>
                    <a:pt x="295" y="333"/>
                  </a:cubicBezTo>
                  <a:cubicBezTo>
                    <a:pt x="282" y="333"/>
                    <a:pt x="270" y="335"/>
                    <a:pt x="258" y="340"/>
                  </a:cubicBezTo>
                  <a:cubicBezTo>
                    <a:pt x="297" y="312"/>
                    <a:pt x="297" y="246"/>
                    <a:pt x="258" y="219"/>
                  </a:cubicBezTo>
                  <a:cubicBezTo>
                    <a:pt x="246" y="211"/>
                    <a:pt x="232" y="207"/>
                    <a:pt x="217" y="207"/>
                  </a:cubicBezTo>
                  <a:cubicBezTo>
                    <a:pt x="186" y="207"/>
                    <a:pt x="153" y="226"/>
                    <a:pt x="143" y="256"/>
                  </a:cubicBezTo>
                  <a:cubicBezTo>
                    <a:pt x="130" y="178"/>
                    <a:pt x="114" y="96"/>
                    <a:pt x="59" y="40"/>
                  </a:cubicBezTo>
                  <a:cubicBezTo>
                    <a:pt x="44" y="22"/>
                    <a:pt x="23" y="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7" name="Google Shape;3747;p53"/>
          <p:cNvGrpSpPr/>
          <p:nvPr/>
        </p:nvGrpSpPr>
        <p:grpSpPr>
          <a:xfrm rot="8100102">
            <a:off x="6478709" y="-42326"/>
            <a:ext cx="1708800" cy="1820644"/>
            <a:chOff x="4932941" y="4698851"/>
            <a:chExt cx="719464" cy="766554"/>
          </a:xfrm>
        </p:grpSpPr>
        <p:sp>
          <p:nvSpPr>
            <p:cNvPr id="3748" name="Google Shape;3748;p53"/>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3"/>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3"/>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3"/>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3"/>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3"/>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3"/>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3"/>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3"/>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3"/>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3"/>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3"/>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3"/>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3"/>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3"/>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3"/>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3"/>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3"/>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3"/>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3"/>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3"/>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3"/>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3"/>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3"/>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3"/>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3"/>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3"/>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3"/>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3"/>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3"/>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3"/>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3"/>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0" name="Google Shape;3780;p53"/>
          <p:cNvGrpSpPr/>
          <p:nvPr/>
        </p:nvGrpSpPr>
        <p:grpSpPr>
          <a:xfrm rot="-1197033">
            <a:off x="5774785" y="739871"/>
            <a:ext cx="397322" cy="1300228"/>
            <a:chOff x="4301661" y="1117518"/>
            <a:chExt cx="117969" cy="386080"/>
          </a:xfrm>
        </p:grpSpPr>
        <p:sp>
          <p:nvSpPr>
            <p:cNvPr id="3781" name="Google Shape;3781;p53"/>
            <p:cNvSpPr/>
            <p:nvPr/>
          </p:nvSpPr>
          <p:spPr>
            <a:xfrm>
              <a:off x="4327643" y="1373004"/>
              <a:ext cx="67857" cy="72000"/>
            </a:xfrm>
            <a:custGeom>
              <a:avLst/>
              <a:gdLst/>
              <a:ahLst/>
              <a:cxnLst/>
              <a:rect l="l" t="t" r="r" b="b"/>
              <a:pathLst>
                <a:path w="1392" h="1477" extrusionOk="0">
                  <a:moveTo>
                    <a:pt x="0" y="0"/>
                  </a:moveTo>
                  <a:lnTo>
                    <a:pt x="0" y="0"/>
                  </a:lnTo>
                  <a:cubicBezTo>
                    <a:pt x="55" y="588"/>
                    <a:pt x="564" y="966"/>
                    <a:pt x="1041" y="1232"/>
                  </a:cubicBezTo>
                  <a:cubicBezTo>
                    <a:pt x="1154" y="1302"/>
                    <a:pt x="1268" y="1370"/>
                    <a:pt x="1369" y="1456"/>
                  </a:cubicBezTo>
                  <a:cubicBezTo>
                    <a:pt x="1377" y="1462"/>
                    <a:pt x="1385" y="1469"/>
                    <a:pt x="1392" y="1476"/>
                  </a:cubicBezTo>
                  <a:cubicBezTo>
                    <a:pt x="1351" y="1384"/>
                    <a:pt x="1309" y="1292"/>
                    <a:pt x="1271" y="1200"/>
                  </a:cubicBezTo>
                  <a:cubicBezTo>
                    <a:pt x="970" y="640"/>
                    <a:pt x="684" y="282"/>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3"/>
            <p:cNvSpPr/>
            <p:nvPr/>
          </p:nvSpPr>
          <p:spPr>
            <a:xfrm>
              <a:off x="4377122" y="1283503"/>
              <a:ext cx="27104" cy="108024"/>
            </a:xfrm>
            <a:custGeom>
              <a:avLst/>
              <a:gdLst/>
              <a:ahLst/>
              <a:cxnLst/>
              <a:rect l="l" t="t" r="r" b="b"/>
              <a:pathLst>
                <a:path w="556" h="2216" extrusionOk="0">
                  <a:moveTo>
                    <a:pt x="444" y="0"/>
                  </a:moveTo>
                  <a:cubicBezTo>
                    <a:pt x="118" y="469"/>
                    <a:pt x="1" y="993"/>
                    <a:pt x="52" y="1559"/>
                  </a:cubicBezTo>
                  <a:cubicBezTo>
                    <a:pt x="60" y="1695"/>
                    <a:pt x="78" y="1829"/>
                    <a:pt x="91" y="1963"/>
                  </a:cubicBezTo>
                  <a:cubicBezTo>
                    <a:pt x="115" y="2047"/>
                    <a:pt x="141" y="2131"/>
                    <a:pt x="168" y="2215"/>
                  </a:cubicBezTo>
                  <a:cubicBezTo>
                    <a:pt x="168" y="2206"/>
                    <a:pt x="169" y="2198"/>
                    <a:pt x="170" y="2188"/>
                  </a:cubicBezTo>
                  <a:cubicBezTo>
                    <a:pt x="203" y="1870"/>
                    <a:pt x="357" y="1586"/>
                    <a:pt x="445" y="1283"/>
                  </a:cubicBezTo>
                  <a:cubicBezTo>
                    <a:pt x="556" y="867"/>
                    <a:pt x="535" y="417"/>
                    <a:pt x="44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3"/>
            <p:cNvSpPr/>
            <p:nvPr/>
          </p:nvSpPr>
          <p:spPr>
            <a:xfrm>
              <a:off x="4310923" y="1247479"/>
              <a:ext cx="53720" cy="101492"/>
            </a:xfrm>
            <a:custGeom>
              <a:avLst/>
              <a:gdLst/>
              <a:ahLst/>
              <a:cxnLst/>
              <a:rect l="l" t="t" r="r" b="b"/>
              <a:pathLst>
                <a:path w="1102" h="2082" extrusionOk="0">
                  <a:moveTo>
                    <a:pt x="107" y="1"/>
                  </a:moveTo>
                  <a:lnTo>
                    <a:pt x="107" y="1"/>
                  </a:lnTo>
                  <a:cubicBezTo>
                    <a:pt x="1" y="485"/>
                    <a:pt x="212" y="975"/>
                    <a:pt x="518" y="1343"/>
                  </a:cubicBezTo>
                  <a:cubicBezTo>
                    <a:pt x="722" y="1581"/>
                    <a:pt x="930" y="1819"/>
                    <a:pt x="1102" y="2082"/>
                  </a:cubicBezTo>
                  <a:cubicBezTo>
                    <a:pt x="1045" y="1793"/>
                    <a:pt x="1005" y="1500"/>
                    <a:pt x="985" y="1206"/>
                  </a:cubicBezTo>
                  <a:cubicBezTo>
                    <a:pt x="942" y="1044"/>
                    <a:pt x="881" y="887"/>
                    <a:pt x="782" y="745"/>
                  </a:cubicBezTo>
                  <a:cubicBezTo>
                    <a:pt x="599" y="461"/>
                    <a:pt x="336" y="246"/>
                    <a:pt x="10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3"/>
            <p:cNvSpPr/>
            <p:nvPr/>
          </p:nvSpPr>
          <p:spPr>
            <a:xfrm>
              <a:off x="4319844" y="1435547"/>
              <a:ext cx="87746" cy="58205"/>
            </a:xfrm>
            <a:custGeom>
              <a:avLst/>
              <a:gdLst/>
              <a:ahLst/>
              <a:cxnLst/>
              <a:rect l="l" t="t" r="r" b="b"/>
              <a:pathLst>
                <a:path w="1800" h="1194" extrusionOk="0">
                  <a:moveTo>
                    <a:pt x="1" y="1"/>
                  </a:moveTo>
                  <a:cubicBezTo>
                    <a:pt x="250" y="848"/>
                    <a:pt x="509" y="1077"/>
                    <a:pt x="1398" y="1159"/>
                  </a:cubicBezTo>
                  <a:cubicBezTo>
                    <a:pt x="1493" y="1166"/>
                    <a:pt x="1587" y="1178"/>
                    <a:pt x="1681" y="1194"/>
                  </a:cubicBezTo>
                  <a:cubicBezTo>
                    <a:pt x="1255" y="889"/>
                    <a:pt x="794" y="652"/>
                    <a:pt x="334" y="402"/>
                  </a:cubicBezTo>
                  <a:cubicBezTo>
                    <a:pt x="314" y="394"/>
                    <a:pt x="324" y="365"/>
                    <a:pt x="341" y="365"/>
                  </a:cubicBezTo>
                  <a:cubicBezTo>
                    <a:pt x="344" y="365"/>
                    <a:pt x="347" y="366"/>
                    <a:pt x="350" y="368"/>
                  </a:cubicBezTo>
                  <a:cubicBezTo>
                    <a:pt x="360" y="374"/>
                    <a:pt x="366" y="377"/>
                    <a:pt x="375" y="381"/>
                  </a:cubicBezTo>
                  <a:cubicBezTo>
                    <a:pt x="733" y="556"/>
                    <a:pt x="1117" y="671"/>
                    <a:pt x="1468" y="863"/>
                  </a:cubicBezTo>
                  <a:cubicBezTo>
                    <a:pt x="1518" y="899"/>
                    <a:pt x="1677" y="983"/>
                    <a:pt x="1800" y="1074"/>
                  </a:cubicBezTo>
                  <a:cubicBezTo>
                    <a:pt x="1420" y="475"/>
                    <a:pt x="615" y="28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3"/>
            <p:cNvSpPr/>
            <p:nvPr/>
          </p:nvSpPr>
          <p:spPr>
            <a:xfrm>
              <a:off x="4348410" y="1138869"/>
              <a:ext cx="28664" cy="88769"/>
            </a:xfrm>
            <a:custGeom>
              <a:avLst/>
              <a:gdLst/>
              <a:ahLst/>
              <a:cxnLst/>
              <a:rect l="l" t="t" r="r" b="b"/>
              <a:pathLst>
                <a:path w="588" h="1821" extrusionOk="0">
                  <a:moveTo>
                    <a:pt x="118" y="0"/>
                  </a:moveTo>
                  <a:lnTo>
                    <a:pt x="118" y="0"/>
                  </a:lnTo>
                  <a:cubicBezTo>
                    <a:pt x="1" y="607"/>
                    <a:pt x="14" y="1262"/>
                    <a:pt x="300" y="1820"/>
                  </a:cubicBezTo>
                  <a:cubicBezTo>
                    <a:pt x="588" y="1140"/>
                    <a:pt x="313" y="649"/>
                    <a:pt x="11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3"/>
            <p:cNvSpPr/>
            <p:nvPr/>
          </p:nvSpPr>
          <p:spPr>
            <a:xfrm>
              <a:off x="4301661" y="1117518"/>
              <a:ext cx="117969" cy="386080"/>
            </a:xfrm>
            <a:custGeom>
              <a:avLst/>
              <a:gdLst/>
              <a:ahLst/>
              <a:cxnLst/>
              <a:rect l="l" t="t" r="r" b="b"/>
              <a:pathLst>
                <a:path w="2420" h="7920" extrusionOk="0">
                  <a:moveTo>
                    <a:pt x="1077" y="438"/>
                  </a:moveTo>
                  <a:cubicBezTo>
                    <a:pt x="1272" y="1087"/>
                    <a:pt x="1547" y="1578"/>
                    <a:pt x="1259" y="2258"/>
                  </a:cubicBezTo>
                  <a:cubicBezTo>
                    <a:pt x="973" y="1700"/>
                    <a:pt x="960" y="1045"/>
                    <a:pt x="1077" y="438"/>
                  </a:cubicBezTo>
                  <a:close/>
                  <a:moveTo>
                    <a:pt x="297" y="2667"/>
                  </a:moveTo>
                  <a:lnTo>
                    <a:pt x="297" y="2667"/>
                  </a:lnTo>
                  <a:cubicBezTo>
                    <a:pt x="526" y="2912"/>
                    <a:pt x="789" y="3127"/>
                    <a:pt x="972" y="3411"/>
                  </a:cubicBezTo>
                  <a:cubicBezTo>
                    <a:pt x="1071" y="3553"/>
                    <a:pt x="1132" y="3710"/>
                    <a:pt x="1175" y="3873"/>
                  </a:cubicBezTo>
                  <a:cubicBezTo>
                    <a:pt x="1195" y="4166"/>
                    <a:pt x="1235" y="4459"/>
                    <a:pt x="1292" y="4748"/>
                  </a:cubicBezTo>
                  <a:cubicBezTo>
                    <a:pt x="1120" y="4485"/>
                    <a:pt x="912" y="4247"/>
                    <a:pt x="709" y="4010"/>
                  </a:cubicBezTo>
                  <a:cubicBezTo>
                    <a:pt x="402" y="3641"/>
                    <a:pt x="191" y="3152"/>
                    <a:pt x="297" y="2667"/>
                  </a:cubicBezTo>
                  <a:close/>
                  <a:moveTo>
                    <a:pt x="1993" y="3405"/>
                  </a:moveTo>
                  <a:cubicBezTo>
                    <a:pt x="2083" y="3822"/>
                    <a:pt x="2105" y="4272"/>
                    <a:pt x="1994" y="4688"/>
                  </a:cubicBezTo>
                  <a:cubicBezTo>
                    <a:pt x="1905" y="4991"/>
                    <a:pt x="1751" y="5276"/>
                    <a:pt x="1718" y="5593"/>
                  </a:cubicBezTo>
                  <a:cubicBezTo>
                    <a:pt x="1717" y="5603"/>
                    <a:pt x="1716" y="5612"/>
                    <a:pt x="1716" y="5620"/>
                  </a:cubicBezTo>
                  <a:cubicBezTo>
                    <a:pt x="1689" y="5536"/>
                    <a:pt x="1663" y="5453"/>
                    <a:pt x="1640" y="5368"/>
                  </a:cubicBezTo>
                  <a:cubicBezTo>
                    <a:pt x="1626" y="5234"/>
                    <a:pt x="1609" y="5100"/>
                    <a:pt x="1600" y="4964"/>
                  </a:cubicBezTo>
                  <a:cubicBezTo>
                    <a:pt x="1549" y="4398"/>
                    <a:pt x="1666" y="3875"/>
                    <a:pt x="1993" y="3405"/>
                  </a:cubicBezTo>
                  <a:close/>
                  <a:moveTo>
                    <a:pt x="533" y="5241"/>
                  </a:moveTo>
                  <a:cubicBezTo>
                    <a:pt x="1217" y="5523"/>
                    <a:pt x="1503" y="5881"/>
                    <a:pt x="1804" y="6441"/>
                  </a:cubicBezTo>
                  <a:cubicBezTo>
                    <a:pt x="1842" y="6533"/>
                    <a:pt x="1884" y="6625"/>
                    <a:pt x="1925" y="6717"/>
                  </a:cubicBezTo>
                  <a:cubicBezTo>
                    <a:pt x="1918" y="6710"/>
                    <a:pt x="1910" y="6703"/>
                    <a:pt x="1902" y="6697"/>
                  </a:cubicBezTo>
                  <a:cubicBezTo>
                    <a:pt x="1801" y="6612"/>
                    <a:pt x="1687" y="6543"/>
                    <a:pt x="1574" y="6473"/>
                  </a:cubicBezTo>
                  <a:cubicBezTo>
                    <a:pt x="1097" y="6207"/>
                    <a:pt x="588" y="5829"/>
                    <a:pt x="533" y="5241"/>
                  </a:cubicBezTo>
                  <a:close/>
                  <a:moveTo>
                    <a:pt x="374" y="6525"/>
                  </a:moveTo>
                  <a:lnTo>
                    <a:pt x="374" y="6525"/>
                  </a:lnTo>
                  <a:cubicBezTo>
                    <a:pt x="988" y="6805"/>
                    <a:pt x="1793" y="6999"/>
                    <a:pt x="2173" y="7597"/>
                  </a:cubicBezTo>
                  <a:cubicBezTo>
                    <a:pt x="2050" y="7506"/>
                    <a:pt x="1891" y="7422"/>
                    <a:pt x="1841" y="7387"/>
                  </a:cubicBezTo>
                  <a:cubicBezTo>
                    <a:pt x="1490" y="7195"/>
                    <a:pt x="1106" y="7080"/>
                    <a:pt x="748" y="6905"/>
                  </a:cubicBezTo>
                  <a:cubicBezTo>
                    <a:pt x="739" y="6901"/>
                    <a:pt x="733" y="6898"/>
                    <a:pt x="723" y="6892"/>
                  </a:cubicBezTo>
                  <a:cubicBezTo>
                    <a:pt x="720" y="6890"/>
                    <a:pt x="717" y="6889"/>
                    <a:pt x="714" y="6889"/>
                  </a:cubicBezTo>
                  <a:cubicBezTo>
                    <a:pt x="697" y="6889"/>
                    <a:pt x="687" y="6918"/>
                    <a:pt x="707" y="6926"/>
                  </a:cubicBezTo>
                  <a:cubicBezTo>
                    <a:pt x="1167" y="7176"/>
                    <a:pt x="1627" y="7413"/>
                    <a:pt x="2053" y="7718"/>
                  </a:cubicBezTo>
                  <a:cubicBezTo>
                    <a:pt x="1960" y="7702"/>
                    <a:pt x="1865" y="7690"/>
                    <a:pt x="1771" y="7683"/>
                  </a:cubicBezTo>
                  <a:cubicBezTo>
                    <a:pt x="882" y="7601"/>
                    <a:pt x="623" y="7372"/>
                    <a:pt x="374" y="6525"/>
                  </a:cubicBezTo>
                  <a:close/>
                  <a:moveTo>
                    <a:pt x="1067" y="0"/>
                  </a:moveTo>
                  <a:cubicBezTo>
                    <a:pt x="1060" y="0"/>
                    <a:pt x="1052" y="1"/>
                    <a:pt x="1044" y="2"/>
                  </a:cubicBezTo>
                  <a:cubicBezTo>
                    <a:pt x="1001" y="14"/>
                    <a:pt x="973" y="53"/>
                    <a:pt x="963" y="94"/>
                  </a:cubicBezTo>
                  <a:cubicBezTo>
                    <a:pt x="926" y="210"/>
                    <a:pt x="900" y="331"/>
                    <a:pt x="879" y="451"/>
                  </a:cubicBezTo>
                  <a:cubicBezTo>
                    <a:pt x="759" y="1083"/>
                    <a:pt x="786" y="1776"/>
                    <a:pt x="1141" y="2332"/>
                  </a:cubicBezTo>
                  <a:cubicBezTo>
                    <a:pt x="1215" y="2460"/>
                    <a:pt x="1219" y="2600"/>
                    <a:pt x="1202" y="2743"/>
                  </a:cubicBezTo>
                  <a:cubicBezTo>
                    <a:pt x="1190" y="2907"/>
                    <a:pt x="1169" y="3089"/>
                    <a:pt x="1163" y="3259"/>
                  </a:cubicBezTo>
                  <a:cubicBezTo>
                    <a:pt x="1161" y="3308"/>
                    <a:pt x="1160" y="3356"/>
                    <a:pt x="1160" y="3404"/>
                  </a:cubicBezTo>
                  <a:cubicBezTo>
                    <a:pt x="1112" y="3300"/>
                    <a:pt x="1051" y="3202"/>
                    <a:pt x="974" y="3110"/>
                  </a:cubicBezTo>
                  <a:cubicBezTo>
                    <a:pt x="808" y="2898"/>
                    <a:pt x="609" y="2715"/>
                    <a:pt x="423" y="2519"/>
                  </a:cubicBezTo>
                  <a:cubicBezTo>
                    <a:pt x="391" y="2487"/>
                    <a:pt x="356" y="2450"/>
                    <a:pt x="312" y="2437"/>
                  </a:cubicBezTo>
                  <a:cubicBezTo>
                    <a:pt x="300" y="2435"/>
                    <a:pt x="290" y="2434"/>
                    <a:pt x="279" y="2434"/>
                  </a:cubicBezTo>
                  <a:cubicBezTo>
                    <a:pt x="0" y="2434"/>
                    <a:pt x="77" y="3125"/>
                    <a:pt x="124" y="3306"/>
                  </a:cubicBezTo>
                  <a:cubicBezTo>
                    <a:pt x="182" y="3578"/>
                    <a:pt x="328" y="3821"/>
                    <a:pt x="492" y="4043"/>
                  </a:cubicBezTo>
                  <a:cubicBezTo>
                    <a:pt x="748" y="4374"/>
                    <a:pt x="1067" y="4643"/>
                    <a:pt x="1308" y="4985"/>
                  </a:cubicBezTo>
                  <a:cubicBezTo>
                    <a:pt x="1327" y="5011"/>
                    <a:pt x="1344" y="5038"/>
                    <a:pt x="1360" y="5065"/>
                  </a:cubicBezTo>
                  <a:cubicBezTo>
                    <a:pt x="1415" y="5293"/>
                    <a:pt x="1479" y="5519"/>
                    <a:pt x="1550" y="5741"/>
                  </a:cubicBezTo>
                  <a:cubicBezTo>
                    <a:pt x="1494" y="5668"/>
                    <a:pt x="1432" y="5598"/>
                    <a:pt x="1363" y="5535"/>
                  </a:cubicBezTo>
                  <a:cubicBezTo>
                    <a:pt x="1165" y="5334"/>
                    <a:pt x="916" y="5198"/>
                    <a:pt x="659" y="5084"/>
                  </a:cubicBezTo>
                  <a:cubicBezTo>
                    <a:pt x="587" y="5043"/>
                    <a:pt x="523" y="5022"/>
                    <a:pt x="471" y="5022"/>
                  </a:cubicBezTo>
                  <a:cubicBezTo>
                    <a:pt x="369" y="5022"/>
                    <a:pt x="316" y="5104"/>
                    <a:pt x="341" y="5279"/>
                  </a:cubicBezTo>
                  <a:cubicBezTo>
                    <a:pt x="387" y="5748"/>
                    <a:pt x="704" y="6142"/>
                    <a:pt x="1082" y="6404"/>
                  </a:cubicBezTo>
                  <a:cubicBezTo>
                    <a:pt x="1394" y="6626"/>
                    <a:pt x="1759" y="6756"/>
                    <a:pt x="2029" y="7036"/>
                  </a:cubicBezTo>
                  <a:cubicBezTo>
                    <a:pt x="2043" y="7048"/>
                    <a:pt x="2058" y="7055"/>
                    <a:pt x="2075" y="7056"/>
                  </a:cubicBezTo>
                  <a:cubicBezTo>
                    <a:pt x="2100" y="7115"/>
                    <a:pt x="2123" y="7175"/>
                    <a:pt x="2146" y="7235"/>
                  </a:cubicBezTo>
                  <a:cubicBezTo>
                    <a:pt x="2155" y="7264"/>
                    <a:pt x="2164" y="7293"/>
                    <a:pt x="2173" y="7322"/>
                  </a:cubicBezTo>
                  <a:cubicBezTo>
                    <a:pt x="1881" y="6960"/>
                    <a:pt x="1308" y="6698"/>
                    <a:pt x="958" y="6559"/>
                  </a:cubicBezTo>
                  <a:cubicBezTo>
                    <a:pt x="785" y="6490"/>
                    <a:pt x="615" y="6419"/>
                    <a:pt x="445" y="6346"/>
                  </a:cubicBezTo>
                  <a:cubicBezTo>
                    <a:pt x="396" y="6323"/>
                    <a:pt x="333" y="6294"/>
                    <a:pt x="278" y="6294"/>
                  </a:cubicBezTo>
                  <a:cubicBezTo>
                    <a:pt x="233" y="6294"/>
                    <a:pt x="193" y="6314"/>
                    <a:pt x="173" y="6375"/>
                  </a:cubicBezTo>
                  <a:cubicBezTo>
                    <a:pt x="151" y="6458"/>
                    <a:pt x="181" y="6546"/>
                    <a:pt x="201" y="6628"/>
                  </a:cubicBezTo>
                  <a:cubicBezTo>
                    <a:pt x="255" y="6807"/>
                    <a:pt x="317" y="6986"/>
                    <a:pt x="394" y="7157"/>
                  </a:cubicBezTo>
                  <a:cubicBezTo>
                    <a:pt x="708" y="7863"/>
                    <a:pt x="1553" y="7860"/>
                    <a:pt x="2213" y="7905"/>
                  </a:cubicBezTo>
                  <a:cubicBezTo>
                    <a:pt x="2214" y="7906"/>
                    <a:pt x="2215" y="7906"/>
                    <a:pt x="2216" y="7906"/>
                  </a:cubicBezTo>
                  <a:cubicBezTo>
                    <a:pt x="2253" y="7911"/>
                    <a:pt x="2291" y="7920"/>
                    <a:pt x="2330" y="7920"/>
                  </a:cubicBezTo>
                  <a:cubicBezTo>
                    <a:pt x="2333" y="7920"/>
                    <a:pt x="2337" y="7920"/>
                    <a:pt x="2341" y="7920"/>
                  </a:cubicBezTo>
                  <a:cubicBezTo>
                    <a:pt x="2415" y="7916"/>
                    <a:pt x="2420" y="7823"/>
                    <a:pt x="2357" y="7795"/>
                  </a:cubicBezTo>
                  <a:cubicBezTo>
                    <a:pt x="2357" y="7779"/>
                    <a:pt x="2356" y="7763"/>
                    <a:pt x="2355" y="7747"/>
                  </a:cubicBezTo>
                  <a:cubicBezTo>
                    <a:pt x="2359" y="7741"/>
                    <a:pt x="2361" y="7735"/>
                    <a:pt x="2362" y="7727"/>
                  </a:cubicBezTo>
                  <a:cubicBezTo>
                    <a:pt x="2356" y="7585"/>
                    <a:pt x="2346" y="7438"/>
                    <a:pt x="2320" y="7295"/>
                  </a:cubicBezTo>
                  <a:cubicBezTo>
                    <a:pt x="2298" y="7170"/>
                    <a:pt x="2261" y="7049"/>
                    <a:pt x="2216" y="6930"/>
                  </a:cubicBezTo>
                  <a:cubicBezTo>
                    <a:pt x="2154" y="6765"/>
                    <a:pt x="2078" y="6605"/>
                    <a:pt x="2011" y="6442"/>
                  </a:cubicBezTo>
                  <a:cubicBezTo>
                    <a:pt x="1959" y="6314"/>
                    <a:pt x="1909" y="6183"/>
                    <a:pt x="1862" y="6053"/>
                  </a:cubicBezTo>
                  <a:cubicBezTo>
                    <a:pt x="1838" y="5912"/>
                    <a:pt x="1822" y="5772"/>
                    <a:pt x="1847" y="5633"/>
                  </a:cubicBezTo>
                  <a:cubicBezTo>
                    <a:pt x="1949" y="5263"/>
                    <a:pt x="2147" y="4916"/>
                    <a:pt x="2216" y="4538"/>
                  </a:cubicBezTo>
                  <a:cubicBezTo>
                    <a:pt x="2234" y="4441"/>
                    <a:pt x="2243" y="4343"/>
                    <a:pt x="2241" y="4242"/>
                  </a:cubicBezTo>
                  <a:cubicBezTo>
                    <a:pt x="2241" y="4166"/>
                    <a:pt x="2244" y="3888"/>
                    <a:pt x="2216" y="3635"/>
                  </a:cubicBezTo>
                  <a:cubicBezTo>
                    <a:pt x="2189" y="3390"/>
                    <a:pt x="2132" y="3167"/>
                    <a:pt x="2014" y="3167"/>
                  </a:cubicBezTo>
                  <a:cubicBezTo>
                    <a:pt x="1985" y="3167"/>
                    <a:pt x="1952" y="3181"/>
                    <a:pt x="1914" y="3211"/>
                  </a:cubicBezTo>
                  <a:cubicBezTo>
                    <a:pt x="1599" y="3623"/>
                    <a:pt x="1464" y="4114"/>
                    <a:pt x="1458" y="4617"/>
                  </a:cubicBezTo>
                  <a:cubicBezTo>
                    <a:pt x="1390" y="4277"/>
                    <a:pt x="1344" y="3933"/>
                    <a:pt x="1321" y="3585"/>
                  </a:cubicBezTo>
                  <a:cubicBezTo>
                    <a:pt x="1294" y="3207"/>
                    <a:pt x="1307" y="2807"/>
                    <a:pt x="1351" y="2426"/>
                  </a:cubicBezTo>
                  <a:cubicBezTo>
                    <a:pt x="1513" y="2060"/>
                    <a:pt x="1618" y="1654"/>
                    <a:pt x="1523" y="1254"/>
                  </a:cubicBezTo>
                  <a:cubicBezTo>
                    <a:pt x="1460" y="944"/>
                    <a:pt x="1336" y="626"/>
                    <a:pt x="1244" y="313"/>
                  </a:cubicBezTo>
                  <a:cubicBezTo>
                    <a:pt x="1198" y="216"/>
                    <a:pt x="1204" y="0"/>
                    <a:pt x="106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7" name="Google Shape;3787;p53"/>
          <p:cNvGrpSpPr/>
          <p:nvPr/>
        </p:nvGrpSpPr>
        <p:grpSpPr>
          <a:xfrm rot="-1800065">
            <a:off x="6237356" y="784472"/>
            <a:ext cx="578422" cy="1357807"/>
            <a:chOff x="3983732" y="-592396"/>
            <a:chExt cx="204642" cy="480407"/>
          </a:xfrm>
        </p:grpSpPr>
        <p:sp>
          <p:nvSpPr>
            <p:cNvPr id="3788" name="Google Shape;3788;p53"/>
            <p:cNvSpPr/>
            <p:nvPr/>
          </p:nvSpPr>
          <p:spPr>
            <a:xfrm>
              <a:off x="4075962" y="-581282"/>
              <a:ext cx="32027" cy="61617"/>
            </a:xfrm>
            <a:custGeom>
              <a:avLst/>
              <a:gdLst/>
              <a:ahLst/>
              <a:cxnLst/>
              <a:rect l="l" t="t" r="r" b="b"/>
              <a:pathLst>
                <a:path w="657" h="1264" extrusionOk="0">
                  <a:moveTo>
                    <a:pt x="150" y="1"/>
                  </a:moveTo>
                  <a:cubicBezTo>
                    <a:pt x="0" y="305"/>
                    <a:pt x="36" y="684"/>
                    <a:pt x="118" y="1004"/>
                  </a:cubicBezTo>
                  <a:cubicBezTo>
                    <a:pt x="172" y="1134"/>
                    <a:pt x="319" y="1192"/>
                    <a:pt x="432" y="1263"/>
                  </a:cubicBezTo>
                  <a:cubicBezTo>
                    <a:pt x="485" y="1088"/>
                    <a:pt x="547" y="918"/>
                    <a:pt x="578" y="737"/>
                  </a:cubicBezTo>
                  <a:cubicBezTo>
                    <a:pt x="589" y="618"/>
                    <a:pt x="656" y="463"/>
                    <a:pt x="571" y="361"/>
                  </a:cubicBezTo>
                  <a:cubicBezTo>
                    <a:pt x="563" y="354"/>
                    <a:pt x="553" y="350"/>
                    <a:pt x="543" y="350"/>
                  </a:cubicBezTo>
                  <a:cubicBezTo>
                    <a:pt x="533" y="350"/>
                    <a:pt x="523" y="353"/>
                    <a:pt x="515" y="358"/>
                  </a:cubicBezTo>
                  <a:cubicBezTo>
                    <a:pt x="482" y="375"/>
                    <a:pt x="449" y="397"/>
                    <a:pt x="413" y="397"/>
                  </a:cubicBezTo>
                  <a:cubicBezTo>
                    <a:pt x="402" y="397"/>
                    <a:pt x="391" y="395"/>
                    <a:pt x="380" y="390"/>
                  </a:cubicBezTo>
                  <a:cubicBezTo>
                    <a:pt x="253" y="304"/>
                    <a:pt x="276" y="89"/>
                    <a:pt x="15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3"/>
            <p:cNvSpPr/>
            <p:nvPr/>
          </p:nvSpPr>
          <p:spPr>
            <a:xfrm>
              <a:off x="4081373" y="-521810"/>
              <a:ext cx="31686" cy="21059"/>
            </a:xfrm>
            <a:custGeom>
              <a:avLst/>
              <a:gdLst/>
              <a:ahLst/>
              <a:cxnLst/>
              <a:rect l="l" t="t" r="r" b="b"/>
              <a:pathLst>
                <a:path w="650" h="432" extrusionOk="0">
                  <a:moveTo>
                    <a:pt x="0" y="0"/>
                  </a:moveTo>
                  <a:lnTo>
                    <a:pt x="0" y="0"/>
                  </a:lnTo>
                  <a:cubicBezTo>
                    <a:pt x="34" y="189"/>
                    <a:pt x="71" y="431"/>
                    <a:pt x="294" y="431"/>
                  </a:cubicBezTo>
                  <a:cubicBezTo>
                    <a:pt x="310" y="431"/>
                    <a:pt x="326" y="430"/>
                    <a:pt x="343" y="428"/>
                  </a:cubicBezTo>
                  <a:cubicBezTo>
                    <a:pt x="452" y="422"/>
                    <a:pt x="555" y="384"/>
                    <a:pt x="649" y="332"/>
                  </a:cubicBezTo>
                  <a:cubicBezTo>
                    <a:pt x="413" y="269"/>
                    <a:pt x="173" y="182"/>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3"/>
            <p:cNvSpPr/>
            <p:nvPr/>
          </p:nvSpPr>
          <p:spPr>
            <a:xfrm>
              <a:off x="4130706" y="-566024"/>
              <a:ext cx="33441" cy="24812"/>
            </a:xfrm>
            <a:custGeom>
              <a:avLst/>
              <a:gdLst/>
              <a:ahLst/>
              <a:cxnLst/>
              <a:rect l="l" t="t" r="r" b="b"/>
              <a:pathLst>
                <a:path w="686" h="509" extrusionOk="0">
                  <a:moveTo>
                    <a:pt x="232" y="0"/>
                  </a:moveTo>
                  <a:cubicBezTo>
                    <a:pt x="156" y="0"/>
                    <a:pt x="62" y="72"/>
                    <a:pt x="8" y="145"/>
                  </a:cubicBezTo>
                  <a:cubicBezTo>
                    <a:pt x="6" y="148"/>
                    <a:pt x="3" y="152"/>
                    <a:pt x="1" y="155"/>
                  </a:cubicBezTo>
                  <a:cubicBezTo>
                    <a:pt x="39" y="187"/>
                    <a:pt x="72" y="221"/>
                    <a:pt x="100" y="257"/>
                  </a:cubicBezTo>
                  <a:cubicBezTo>
                    <a:pt x="135" y="314"/>
                    <a:pt x="237" y="432"/>
                    <a:pt x="214" y="508"/>
                  </a:cubicBezTo>
                  <a:cubicBezTo>
                    <a:pt x="352" y="477"/>
                    <a:pt x="504" y="369"/>
                    <a:pt x="646" y="369"/>
                  </a:cubicBezTo>
                  <a:cubicBezTo>
                    <a:pt x="658" y="369"/>
                    <a:pt x="669" y="370"/>
                    <a:pt x="680" y="372"/>
                  </a:cubicBezTo>
                  <a:cubicBezTo>
                    <a:pt x="686" y="300"/>
                    <a:pt x="683" y="227"/>
                    <a:pt x="550" y="205"/>
                  </a:cubicBezTo>
                  <a:cubicBezTo>
                    <a:pt x="546" y="204"/>
                    <a:pt x="542" y="204"/>
                    <a:pt x="538" y="204"/>
                  </a:cubicBezTo>
                  <a:cubicBezTo>
                    <a:pt x="502" y="204"/>
                    <a:pt x="465" y="213"/>
                    <a:pt x="433" y="213"/>
                  </a:cubicBezTo>
                  <a:cubicBezTo>
                    <a:pt x="393" y="213"/>
                    <a:pt x="359" y="199"/>
                    <a:pt x="341" y="135"/>
                  </a:cubicBezTo>
                  <a:cubicBezTo>
                    <a:pt x="329" y="37"/>
                    <a:pt x="285" y="0"/>
                    <a:pt x="23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3"/>
            <p:cNvSpPr/>
            <p:nvPr/>
          </p:nvSpPr>
          <p:spPr>
            <a:xfrm>
              <a:off x="4102822" y="-540967"/>
              <a:ext cx="62251" cy="31052"/>
            </a:xfrm>
            <a:custGeom>
              <a:avLst/>
              <a:gdLst/>
              <a:ahLst/>
              <a:cxnLst/>
              <a:rect l="l" t="t" r="r" b="b"/>
              <a:pathLst>
                <a:path w="1277" h="637" extrusionOk="0">
                  <a:moveTo>
                    <a:pt x="1196" y="0"/>
                  </a:moveTo>
                  <a:cubicBezTo>
                    <a:pt x="1076" y="0"/>
                    <a:pt x="823" y="151"/>
                    <a:pt x="740" y="151"/>
                  </a:cubicBezTo>
                  <a:cubicBezTo>
                    <a:pt x="737" y="151"/>
                    <a:pt x="734" y="151"/>
                    <a:pt x="731" y="151"/>
                  </a:cubicBezTo>
                  <a:cubicBezTo>
                    <a:pt x="678" y="147"/>
                    <a:pt x="644" y="97"/>
                    <a:pt x="594" y="84"/>
                  </a:cubicBezTo>
                  <a:cubicBezTo>
                    <a:pt x="592" y="84"/>
                    <a:pt x="591" y="84"/>
                    <a:pt x="589" y="84"/>
                  </a:cubicBezTo>
                  <a:cubicBezTo>
                    <a:pt x="394" y="84"/>
                    <a:pt x="223" y="207"/>
                    <a:pt x="83" y="341"/>
                  </a:cubicBezTo>
                  <a:cubicBezTo>
                    <a:pt x="56" y="409"/>
                    <a:pt x="27" y="464"/>
                    <a:pt x="0" y="497"/>
                  </a:cubicBezTo>
                  <a:cubicBezTo>
                    <a:pt x="84" y="536"/>
                    <a:pt x="182" y="584"/>
                    <a:pt x="266" y="614"/>
                  </a:cubicBezTo>
                  <a:cubicBezTo>
                    <a:pt x="286" y="621"/>
                    <a:pt x="311" y="627"/>
                    <a:pt x="334" y="637"/>
                  </a:cubicBezTo>
                  <a:cubicBezTo>
                    <a:pt x="349" y="634"/>
                    <a:pt x="365" y="632"/>
                    <a:pt x="379" y="630"/>
                  </a:cubicBezTo>
                  <a:cubicBezTo>
                    <a:pt x="719" y="583"/>
                    <a:pt x="1098" y="449"/>
                    <a:pt x="1250" y="118"/>
                  </a:cubicBezTo>
                  <a:cubicBezTo>
                    <a:pt x="1277" y="31"/>
                    <a:pt x="1250" y="0"/>
                    <a:pt x="119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3"/>
            <p:cNvSpPr/>
            <p:nvPr/>
          </p:nvSpPr>
          <p:spPr>
            <a:xfrm>
              <a:off x="4110719" y="-557785"/>
              <a:ext cx="20133" cy="21254"/>
            </a:xfrm>
            <a:custGeom>
              <a:avLst/>
              <a:gdLst/>
              <a:ahLst/>
              <a:cxnLst/>
              <a:rect l="l" t="t" r="r" b="b"/>
              <a:pathLst>
                <a:path w="413" h="436" extrusionOk="0">
                  <a:moveTo>
                    <a:pt x="37" y="1"/>
                  </a:moveTo>
                  <a:cubicBezTo>
                    <a:pt x="54" y="127"/>
                    <a:pt x="35" y="287"/>
                    <a:pt x="0" y="436"/>
                  </a:cubicBezTo>
                  <a:cubicBezTo>
                    <a:pt x="114" y="337"/>
                    <a:pt x="263" y="245"/>
                    <a:pt x="401" y="245"/>
                  </a:cubicBezTo>
                  <a:cubicBezTo>
                    <a:pt x="405" y="245"/>
                    <a:pt x="409" y="245"/>
                    <a:pt x="413" y="246"/>
                  </a:cubicBezTo>
                  <a:cubicBezTo>
                    <a:pt x="310" y="129"/>
                    <a:pt x="199" y="26"/>
                    <a:pt x="3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3"/>
            <p:cNvSpPr/>
            <p:nvPr/>
          </p:nvSpPr>
          <p:spPr>
            <a:xfrm>
              <a:off x="4042424" y="-456098"/>
              <a:ext cx="57473" cy="58010"/>
            </a:xfrm>
            <a:custGeom>
              <a:avLst/>
              <a:gdLst/>
              <a:ahLst/>
              <a:cxnLst/>
              <a:rect l="l" t="t" r="r" b="b"/>
              <a:pathLst>
                <a:path w="1179" h="1190" extrusionOk="0">
                  <a:moveTo>
                    <a:pt x="1179" y="1"/>
                  </a:moveTo>
                  <a:lnTo>
                    <a:pt x="1179" y="1"/>
                  </a:lnTo>
                  <a:cubicBezTo>
                    <a:pt x="632" y="252"/>
                    <a:pt x="267" y="600"/>
                    <a:pt x="17" y="1149"/>
                  </a:cubicBezTo>
                  <a:cubicBezTo>
                    <a:pt x="11" y="1163"/>
                    <a:pt x="5" y="1176"/>
                    <a:pt x="0" y="1190"/>
                  </a:cubicBezTo>
                  <a:cubicBezTo>
                    <a:pt x="255" y="1056"/>
                    <a:pt x="509" y="958"/>
                    <a:pt x="729" y="775"/>
                  </a:cubicBezTo>
                  <a:cubicBezTo>
                    <a:pt x="946" y="567"/>
                    <a:pt x="1133" y="302"/>
                    <a:pt x="117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3"/>
            <p:cNvSpPr/>
            <p:nvPr/>
          </p:nvSpPr>
          <p:spPr>
            <a:xfrm>
              <a:off x="4042619" y="-171608"/>
              <a:ext cx="124842" cy="47773"/>
            </a:xfrm>
            <a:custGeom>
              <a:avLst/>
              <a:gdLst/>
              <a:ahLst/>
              <a:cxnLst/>
              <a:rect l="l" t="t" r="r" b="b"/>
              <a:pathLst>
                <a:path w="2561" h="980" extrusionOk="0">
                  <a:moveTo>
                    <a:pt x="1766" y="0"/>
                  </a:moveTo>
                  <a:cubicBezTo>
                    <a:pt x="1666" y="0"/>
                    <a:pt x="1566" y="9"/>
                    <a:pt x="1467" y="29"/>
                  </a:cubicBezTo>
                  <a:cubicBezTo>
                    <a:pt x="1307" y="61"/>
                    <a:pt x="1139" y="106"/>
                    <a:pt x="995" y="187"/>
                  </a:cubicBezTo>
                  <a:cubicBezTo>
                    <a:pt x="898" y="299"/>
                    <a:pt x="797" y="407"/>
                    <a:pt x="689" y="507"/>
                  </a:cubicBezTo>
                  <a:cubicBezTo>
                    <a:pt x="1086" y="343"/>
                    <a:pt x="1489" y="271"/>
                    <a:pt x="2006" y="227"/>
                  </a:cubicBezTo>
                  <a:cubicBezTo>
                    <a:pt x="2008" y="227"/>
                    <a:pt x="2010" y="227"/>
                    <a:pt x="2012" y="227"/>
                  </a:cubicBezTo>
                  <a:cubicBezTo>
                    <a:pt x="2050" y="227"/>
                    <a:pt x="2059" y="289"/>
                    <a:pt x="2016" y="295"/>
                  </a:cubicBezTo>
                  <a:cubicBezTo>
                    <a:pt x="1504" y="408"/>
                    <a:pt x="990" y="537"/>
                    <a:pt x="508" y="740"/>
                  </a:cubicBezTo>
                  <a:cubicBezTo>
                    <a:pt x="337" y="814"/>
                    <a:pt x="168" y="893"/>
                    <a:pt x="0" y="974"/>
                  </a:cubicBezTo>
                  <a:cubicBezTo>
                    <a:pt x="86" y="976"/>
                    <a:pt x="171" y="980"/>
                    <a:pt x="255" y="980"/>
                  </a:cubicBezTo>
                  <a:cubicBezTo>
                    <a:pt x="373" y="980"/>
                    <a:pt x="489" y="973"/>
                    <a:pt x="603" y="949"/>
                  </a:cubicBezTo>
                  <a:cubicBezTo>
                    <a:pt x="1311" y="817"/>
                    <a:pt x="1876" y="336"/>
                    <a:pt x="2561" y="153"/>
                  </a:cubicBezTo>
                  <a:cubicBezTo>
                    <a:pt x="2305" y="65"/>
                    <a:pt x="2036" y="0"/>
                    <a:pt x="176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3"/>
            <p:cNvSpPr/>
            <p:nvPr/>
          </p:nvSpPr>
          <p:spPr>
            <a:xfrm>
              <a:off x="3991239" y="-278023"/>
              <a:ext cx="169203" cy="157113"/>
            </a:xfrm>
            <a:custGeom>
              <a:avLst/>
              <a:gdLst/>
              <a:ahLst/>
              <a:cxnLst/>
              <a:rect l="l" t="t" r="r" b="b"/>
              <a:pathLst>
                <a:path w="3471" h="3223" extrusionOk="0">
                  <a:moveTo>
                    <a:pt x="3470" y="1"/>
                  </a:moveTo>
                  <a:cubicBezTo>
                    <a:pt x="2314" y="231"/>
                    <a:pt x="1242" y="792"/>
                    <a:pt x="566" y="1780"/>
                  </a:cubicBezTo>
                  <a:cubicBezTo>
                    <a:pt x="409" y="2020"/>
                    <a:pt x="276" y="2276"/>
                    <a:pt x="185" y="2548"/>
                  </a:cubicBezTo>
                  <a:cubicBezTo>
                    <a:pt x="116" y="2729"/>
                    <a:pt x="85" y="2921"/>
                    <a:pt x="35" y="3107"/>
                  </a:cubicBezTo>
                  <a:cubicBezTo>
                    <a:pt x="25" y="3146"/>
                    <a:pt x="13" y="3184"/>
                    <a:pt x="1" y="3222"/>
                  </a:cubicBezTo>
                  <a:cubicBezTo>
                    <a:pt x="114" y="3163"/>
                    <a:pt x="220" y="3091"/>
                    <a:pt x="322" y="3014"/>
                  </a:cubicBezTo>
                  <a:cubicBezTo>
                    <a:pt x="456" y="2912"/>
                    <a:pt x="583" y="2801"/>
                    <a:pt x="711" y="2694"/>
                  </a:cubicBezTo>
                  <a:cubicBezTo>
                    <a:pt x="810" y="2607"/>
                    <a:pt x="905" y="2517"/>
                    <a:pt x="1000" y="2427"/>
                  </a:cubicBezTo>
                  <a:cubicBezTo>
                    <a:pt x="1030" y="2389"/>
                    <a:pt x="1060" y="2350"/>
                    <a:pt x="1088" y="2311"/>
                  </a:cubicBezTo>
                  <a:cubicBezTo>
                    <a:pt x="1349" y="1899"/>
                    <a:pt x="1469" y="1398"/>
                    <a:pt x="1457" y="914"/>
                  </a:cubicBezTo>
                  <a:cubicBezTo>
                    <a:pt x="1451" y="899"/>
                    <a:pt x="1462" y="889"/>
                    <a:pt x="1474" y="889"/>
                  </a:cubicBezTo>
                  <a:cubicBezTo>
                    <a:pt x="1482" y="889"/>
                    <a:pt x="1491" y="894"/>
                    <a:pt x="1491" y="907"/>
                  </a:cubicBezTo>
                  <a:cubicBezTo>
                    <a:pt x="1548" y="1282"/>
                    <a:pt x="1570" y="1698"/>
                    <a:pt x="1387" y="2035"/>
                  </a:cubicBezTo>
                  <a:cubicBezTo>
                    <a:pt x="1494" y="1923"/>
                    <a:pt x="1599" y="1809"/>
                    <a:pt x="1703" y="1693"/>
                  </a:cubicBezTo>
                  <a:cubicBezTo>
                    <a:pt x="2045" y="1330"/>
                    <a:pt x="2277" y="870"/>
                    <a:pt x="2658" y="545"/>
                  </a:cubicBezTo>
                  <a:cubicBezTo>
                    <a:pt x="2711" y="503"/>
                    <a:pt x="2763" y="462"/>
                    <a:pt x="2818" y="424"/>
                  </a:cubicBezTo>
                  <a:cubicBezTo>
                    <a:pt x="2827" y="417"/>
                    <a:pt x="2838" y="414"/>
                    <a:pt x="2848" y="414"/>
                  </a:cubicBezTo>
                  <a:cubicBezTo>
                    <a:pt x="2859" y="414"/>
                    <a:pt x="2870" y="418"/>
                    <a:pt x="2879" y="425"/>
                  </a:cubicBezTo>
                  <a:cubicBezTo>
                    <a:pt x="2880" y="426"/>
                    <a:pt x="2882" y="427"/>
                    <a:pt x="2883" y="428"/>
                  </a:cubicBezTo>
                  <a:cubicBezTo>
                    <a:pt x="2902" y="447"/>
                    <a:pt x="2902" y="479"/>
                    <a:pt x="2883" y="498"/>
                  </a:cubicBezTo>
                  <a:cubicBezTo>
                    <a:pt x="2654" y="716"/>
                    <a:pt x="2446" y="951"/>
                    <a:pt x="2241" y="1190"/>
                  </a:cubicBezTo>
                  <a:cubicBezTo>
                    <a:pt x="2120" y="1332"/>
                    <a:pt x="2001" y="1475"/>
                    <a:pt x="1879" y="1615"/>
                  </a:cubicBezTo>
                  <a:cubicBezTo>
                    <a:pt x="1643" y="1879"/>
                    <a:pt x="1409" y="2145"/>
                    <a:pt x="1168" y="2403"/>
                  </a:cubicBezTo>
                  <a:cubicBezTo>
                    <a:pt x="1299" y="2306"/>
                    <a:pt x="1431" y="2211"/>
                    <a:pt x="1565" y="2116"/>
                  </a:cubicBezTo>
                  <a:cubicBezTo>
                    <a:pt x="1592" y="2095"/>
                    <a:pt x="1619" y="2075"/>
                    <a:pt x="1647" y="2054"/>
                  </a:cubicBezTo>
                  <a:cubicBezTo>
                    <a:pt x="1765" y="1966"/>
                    <a:pt x="1884" y="1877"/>
                    <a:pt x="1996" y="1781"/>
                  </a:cubicBezTo>
                  <a:cubicBezTo>
                    <a:pt x="2000" y="1778"/>
                    <a:pt x="2005" y="1776"/>
                    <a:pt x="2009" y="1776"/>
                  </a:cubicBezTo>
                  <a:cubicBezTo>
                    <a:pt x="2026" y="1776"/>
                    <a:pt x="2041" y="1800"/>
                    <a:pt x="2026" y="1814"/>
                  </a:cubicBezTo>
                  <a:cubicBezTo>
                    <a:pt x="1772" y="2042"/>
                    <a:pt x="1533" y="2290"/>
                    <a:pt x="1267" y="2503"/>
                  </a:cubicBezTo>
                  <a:cubicBezTo>
                    <a:pt x="1091" y="2641"/>
                    <a:pt x="901" y="2758"/>
                    <a:pt x="708" y="2869"/>
                  </a:cubicBezTo>
                  <a:cubicBezTo>
                    <a:pt x="580" y="2990"/>
                    <a:pt x="449" y="3108"/>
                    <a:pt x="313" y="3221"/>
                  </a:cubicBezTo>
                  <a:cubicBezTo>
                    <a:pt x="1238" y="3055"/>
                    <a:pt x="1806" y="2452"/>
                    <a:pt x="2333" y="1724"/>
                  </a:cubicBezTo>
                  <a:cubicBezTo>
                    <a:pt x="2749" y="1176"/>
                    <a:pt x="3068" y="579"/>
                    <a:pt x="3458" y="17"/>
                  </a:cubicBezTo>
                  <a:cubicBezTo>
                    <a:pt x="3463" y="11"/>
                    <a:pt x="3466" y="6"/>
                    <a:pt x="347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3"/>
            <p:cNvSpPr/>
            <p:nvPr/>
          </p:nvSpPr>
          <p:spPr>
            <a:xfrm>
              <a:off x="3993433" y="-467310"/>
              <a:ext cx="37097" cy="124599"/>
            </a:xfrm>
            <a:custGeom>
              <a:avLst/>
              <a:gdLst/>
              <a:ahLst/>
              <a:cxnLst/>
              <a:rect l="l" t="t" r="r" b="b"/>
              <a:pathLst>
                <a:path w="761" h="2556" extrusionOk="0">
                  <a:moveTo>
                    <a:pt x="256" y="1"/>
                  </a:moveTo>
                  <a:cubicBezTo>
                    <a:pt x="146" y="634"/>
                    <a:pt x="1" y="1299"/>
                    <a:pt x="193" y="1927"/>
                  </a:cubicBezTo>
                  <a:cubicBezTo>
                    <a:pt x="254" y="2137"/>
                    <a:pt x="330" y="2343"/>
                    <a:pt x="382" y="2555"/>
                  </a:cubicBezTo>
                  <a:cubicBezTo>
                    <a:pt x="486" y="2198"/>
                    <a:pt x="602" y="1842"/>
                    <a:pt x="734" y="1493"/>
                  </a:cubicBezTo>
                  <a:cubicBezTo>
                    <a:pt x="760" y="964"/>
                    <a:pt x="554" y="437"/>
                    <a:pt x="25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3"/>
            <p:cNvSpPr/>
            <p:nvPr/>
          </p:nvSpPr>
          <p:spPr>
            <a:xfrm>
              <a:off x="4005132" y="-376006"/>
              <a:ext cx="106903" cy="119139"/>
            </a:xfrm>
            <a:custGeom>
              <a:avLst/>
              <a:gdLst/>
              <a:ahLst/>
              <a:cxnLst/>
              <a:rect l="l" t="t" r="r" b="b"/>
              <a:pathLst>
                <a:path w="2193" h="2444" extrusionOk="0">
                  <a:moveTo>
                    <a:pt x="2192" y="1"/>
                  </a:moveTo>
                  <a:lnTo>
                    <a:pt x="2192" y="1"/>
                  </a:lnTo>
                  <a:cubicBezTo>
                    <a:pt x="1238" y="651"/>
                    <a:pt x="550" y="1127"/>
                    <a:pt x="84" y="2235"/>
                  </a:cubicBezTo>
                  <a:cubicBezTo>
                    <a:pt x="55" y="2304"/>
                    <a:pt x="27" y="2373"/>
                    <a:pt x="0" y="2444"/>
                  </a:cubicBezTo>
                  <a:cubicBezTo>
                    <a:pt x="238" y="2284"/>
                    <a:pt x="533" y="2238"/>
                    <a:pt x="784" y="2104"/>
                  </a:cubicBezTo>
                  <a:cubicBezTo>
                    <a:pt x="1604" y="1707"/>
                    <a:pt x="1869" y="781"/>
                    <a:pt x="219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3"/>
            <p:cNvSpPr/>
            <p:nvPr/>
          </p:nvSpPr>
          <p:spPr>
            <a:xfrm>
              <a:off x="3983732" y="-592396"/>
              <a:ext cx="204642" cy="480407"/>
            </a:xfrm>
            <a:custGeom>
              <a:avLst/>
              <a:gdLst/>
              <a:ahLst/>
              <a:cxnLst/>
              <a:rect l="l" t="t" r="r" b="b"/>
              <a:pathLst>
                <a:path w="4198" h="9855" extrusionOk="0">
                  <a:moveTo>
                    <a:pt x="2372" y="151"/>
                  </a:moveTo>
                  <a:cubicBezTo>
                    <a:pt x="2389" y="151"/>
                    <a:pt x="2405" y="155"/>
                    <a:pt x="2421" y="164"/>
                  </a:cubicBezTo>
                  <a:cubicBezTo>
                    <a:pt x="2489" y="211"/>
                    <a:pt x="2515" y="301"/>
                    <a:pt x="2592" y="336"/>
                  </a:cubicBezTo>
                  <a:cubicBezTo>
                    <a:pt x="2604" y="342"/>
                    <a:pt x="2615" y="344"/>
                    <a:pt x="2626" y="344"/>
                  </a:cubicBezTo>
                  <a:cubicBezTo>
                    <a:pt x="2690" y="344"/>
                    <a:pt x="2734" y="261"/>
                    <a:pt x="2800" y="261"/>
                  </a:cubicBezTo>
                  <a:cubicBezTo>
                    <a:pt x="2934" y="305"/>
                    <a:pt x="2871" y="498"/>
                    <a:pt x="2870" y="607"/>
                  </a:cubicBezTo>
                  <a:cubicBezTo>
                    <a:pt x="2820" y="586"/>
                    <a:pt x="2768" y="574"/>
                    <a:pt x="2716" y="574"/>
                  </a:cubicBezTo>
                  <a:cubicBezTo>
                    <a:pt x="2681" y="574"/>
                    <a:pt x="2645" y="580"/>
                    <a:pt x="2612" y="593"/>
                  </a:cubicBezTo>
                  <a:cubicBezTo>
                    <a:pt x="2579" y="519"/>
                    <a:pt x="2523" y="473"/>
                    <a:pt x="2435" y="473"/>
                  </a:cubicBezTo>
                  <a:cubicBezTo>
                    <a:pt x="2408" y="473"/>
                    <a:pt x="2379" y="477"/>
                    <a:pt x="2346" y="486"/>
                  </a:cubicBezTo>
                  <a:cubicBezTo>
                    <a:pt x="2330" y="411"/>
                    <a:pt x="2286" y="305"/>
                    <a:pt x="2227" y="222"/>
                  </a:cubicBezTo>
                  <a:cubicBezTo>
                    <a:pt x="2268" y="187"/>
                    <a:pt x="2321" y="151"/>
                    <a:pt x="2372" y="151"/>
                  </a:cubicBezTo>
                  <a:close/>
                  <a:moveTo>
                    <a:pt x="3247" y="541"/>
                  </a:moveTo>
                  <a:cubicBezTo>
                    <a:pt x="3301" y="541"/>
                    <a:pt x="3345" y="578"/>
                    <a:pt x="3357" y="676"/>
                  </a:cubicBezTo>
                  <a:cubicBezTo>
                    <a:pt x="3374" y="740"/>
                    <a:pt x="3407" y="754"/>
                    <a:pt x="3448" y="754"/>
                  </a:cubicBezTo>
                  <a:cubicBezTo>
                    <a:pt x="3480" y="754"/>
                    <a:pt x="3517" y="745"/>
                    <a:pt x="3554" y="745"/>
                  </a:cubicBezTo>
                  <a:cubicBezTo>
                    <a:pt x="3558" y="745"/>
                    <a:pt x="3562" y="745"/>
                    <a:pt x="3566" y="746"/>
                  </a:cubicBezTo>
                  <a:cubicBezTo>
                    <a:pt x="3698" y="768"/>
                    <a:pt x="3701" y="841"/>
                    <a:pt x="3695" y="913"/>
                  </a:cubicBezTo>
                  <a:cubicBezTo>
                    <a:pt x="3684" y="911"/>
                    <a:pt x="3673" y="910"/>
                    <a:pt x="3661" y="910"/>
                  </a:cubicBezTo>
                  <a:cubicBezTo>
                    <a:pt x="3519" y="910"/>
                    <a:pt x="3368" y="1018"/>
                    <a:pt x="3229" y="1049"/>
                  </a:cubicBezTo>
                  <a:cubicBezTo>
                    <a:pt x="3252" y="972"/>
                    <a:pt x="3150" y="855"/>
                    <a:pt x="3115" y="798"/>
                  </a:cubicBezTo>
                  <a:cubicBezTo>
                    <a:pt x="3087" y="762"/>
                    <a:pt x="3054" y="728"/>
                    <a:pt x="3016" y="696"/>
                  </a:cubicBezTo>
                  <a:cubicBezTo>
                    <a:pt x="3019" y="693"/>
                    <a:pt x="3021" y="689"/>
                    <a:pt x="3024" y="686"/>
                  </a:cubicBezTo>
                  <a:cubicBezTo>
                    <a:pt x="3077" y="613"/>
                    <a:pt x="3171" y="541"/>
                    <a:pt x="3247" y="541"/>
                  </a:cubicBezTo>
                  <a:close/>
                  <a:moveTo>
                    <a:pt x="2642" y="710"/>
                  </a:moveTo>
                  <a:lnTo>
                    <a:pt x="2642" y="710"/>
                  </a:lnTo>
                  <a:cubicBezTo>
                    <a:pt x="2804" y="736"/>
                    <a:pt x="2915" y="839"/>
                    <a:pt x="3018" y="956"/>
                  </a:cubicBezTo>
                  <a:cubicBezTo>
                    <a:pt x="3014" y="955"/>
                    <a:pt x="3010" y="955"/>
                    <a:pt x="3006" y="955"/>
                  </a:cubicBezTo>
                  <a:cubicBezTo>
                    <a:pt x="2868" y="955"/>
                    <a:pt x="2719" y="1047"/>
                    <a:pt x="2605" y="1146"/>
                  </a:cubicBezTo>
                  <a:cubicBezTo>
                    <a:pt x="2640" y="997"/>
                    <a:pt x="2659" y="837"/>
                    <a:pt x="2642" y="710"/>
                  </a:cubicBezTo>
                  <a:close/>
                  <a:moveTo>
                    <a:pt x="2042" y="229"/>
                  </a:moveTo>
                  <a:cubicBezTo>
                    <a:pt x="2168" y="317"/>
                    <a:pt x="2145" y="532"/>
                    <a:pt x="2272" y="618"/>
                  </a:cubicBezTo>
                  <a:cubicBezTo>
                    <a:pt x="2283" y="623"/>
                    <a:pt x="2294" y="625"/>
                    <a:pt x="2305" y="625"/>
                  </a:cubicBezTo>
                  <a:cubicBezTo>
                    <a:pt x="2341" y="625"/>
                    <a:pt x="2374" y="603"/>
                    <a:pt x="2407" y="586"/>
                  </a:cubicBezTo>
                  <a:cubicBezTo>
                    <a:pt x="2416" y="581"/>
                    <a:pt x="2426" y="578"/>
                    <a:pt x="2436" y="578"/>
                  </a:cubicBezTo>
                  <a:cubicBezTo>
                    <a:pt x="2446" y="578"/>
                    <a:pt x="2456" y="581"/>
                    <a:pt x="2463" y="589"/>
                  </a:cubicBezTo>
                  <a:cubicBezTo>
                    <a:pt x="2548" y="691"/>
                    <a:pt x="2481" y="846"/>
                    <a:pt x="2470" y="965"/>
                  </a:cubicBezTo>
                  <a:cubicBezTo>
                    <a:pt x="2439" y="1146"/>
                    <a:pt x="2376" y="1316"/>
                    <a:pt x="2324" y="1491"/>
                  </a:cubicBezTo>
                  <a:cubicBezTo>
                    <a:pt x="2211" y="1420"/>
                    <a:pt x="2064" y="1362"/>
                    <a:pt x="2011" y="1232"/>
                  </a:cubicBezTo>
                  <a:cubicBezTo>
                    <a:pt x="1928" y="912"/>
                    <a:pt x="1892" y="532"/>
                    <a:pt x="2042" y="229"/>
                  </a:cubicBezTo>
                  <a:close/>
                  <a:moveTo>
                    <a:pt x="3639" y="1055"/>
                  </a:moveTo>
                  <a:cubicBezTo>
                    <a:pt x="3693" y="1055"/>
                    <a:pt x="3720" y="1086"/>
                    <a:pt x="3693" y="1173"/>
                  </a:cubicBezTo>
                  <a:cubicBezTo>
                    <a:pt x="3541" y="1504"/>
                    <a:pt x="3162" y="1638"/>
                    <a:pt x="2822" y="1685"/>
                  </a:cubicBezTo>
                  <a:cubicBezTo>
                    <a:pt x="2808" y="1687"/>
                    <a:pt x="2792" y="1689"/>
                    <a:pt x="2777" y="1692"/>
                  </a:cubicBezTo>
                  <a:cubicBezTo>
                    <a:pt x="2754" y="1682"/>
                    <a:pt x="2729" y="1676"/>
                    <a:pt x="2709" y="1669"/>
                  </a:cubicBezTo>
                  <a:cubicBezTo>
                    <a:pt x="2625" y="1639"/>
                    <a:pt x="2527" y="1591"/>
                    <a:pt x="2443" y="1552"/>
                  </a:cubicBezTo>
                  <a:cubicBezTo>
                    <a:pt x="2470" y="1519"/>
                    <a:pt x="2499" y="1464"/>
                    <a:pt x="2526" y="1396"/>
                  </a:cubicBezTo>
                  <a:cubicBezTo>
                    <a:pt x="2666" y="1262"/>
                    <a:pt x="2837" y="1139"/>
                    <a:pt x="3032" y="1139"/>
                  </a:cubicBezTo>
                  <a:cubicBezTo>
                    <a:pt x="3034" y="1139"/>
                    <a:pt x="3035" y="1139"/>
                    <a:pt x="3037" y="1139"/>
                  </a:cubicBezTo>
                  <a:cubicBezTo>
                    <a:pt x="3087" y="1152"/>
                    <a:pt x="3121" y="1202"/>
                    <a:pt x="3174" y="1206"/>
                  </a:cubicBezTo>
                  <a:cubicBezTo>
                    <a:pt x="3177" y="1206"/>
                    <a:pt x="3180" y="1206"/>
                    <a:pt x="3183" y="1206"/>
                  </a:cubicBezTo>
                  <a:cubicBezTo>
                    <a:pt x="3266" y="1206"/>
                    <a:pt x="3519" y="1055"/>
                    <a:pt x="3639" y="1055"/>
                  </a:cubicBezTo>
                  <a:close/>
                  <a:moveTo>
                    <a:pt x="2003" y="1448"/>
                  </a:moveTo>
                  <a:lnTo>
                    <a:pt x="2003" y="1448"/>
                  </a:lnTo>
                  <a:cubicBezTo>
                    <a:pt x="2176" y="1630"/>
                    <a:pt x="2416" y="1717"/>
                    <a:pt x="2652" y="1780"/>
                  </a:cubicBezTo>
                  <a:cubicBezTo>
                    <a:pt x="2558" y="1832"/>
                    <a:pt x="2455" y="1870"/>
                    <a:pt x="2346" y="1876"/>
                  </a:cubicBezTo>
                  <a:cubicBezTo>
                    <a:pt x="2329" y="1878"/>
                    <a:pt x="2313" y="1879"/>
                    <a:pt x="2297" y="1879"/>
                  </a:cubicBezTo>
                  <a:cubicBezTo>
                    <a:pt x="2074" y="1879"/>
                    <a:pt x="2037" y="1637"/>
                    <a:pt x="2003" y="1448"/>
                  </a:cubicBezTo>
                  <a:close/>
                  <a:moveTo>
                    <a:pt x="2383" y="2797"/>
                  </a:moveTo>
                  <a:lnTo>
                    <a:pt x="2383" y="2797"/>
                  </a:lnTo>
                  <a:cubicBezTo>
                    <a:pt x="2337" y="3098"/>
                    <a:pt x="2150" y="3363"/>
                    <a:pt x="1933" y="3571"/>
                  </a:cubicBezTo>
                  <a:cubicBezTo>
                    <a:pt x="1713" y="3755"/>
                    <a:pt x="1459" y="3852"/>
                    <a:pt x="1204" y="3986"/>
                  </a:cubicBezTo>
                  <a:cubicBezTo>
                    <a:pt x="1209" y="3972"/>
                    <a:pt x="1215" y="3959"/>
                    <a:pt x="1221" y="3946"/>
                  </a:cubicBezTo>
                  <a:cubicBezTo>
                    <a:pt x="1471" y="3396"/>
                    <a:pt x="1836" y="3048"/>
                    <a:pt x="2383" y="2797"/>
                  </a:cubicBezTo>
                  <a:close/>
                  <a:moveTo>
                    <a:pt x="455" y="2567"/>
                  </a:moveTo>
                  <a:cubicBezTo>
                    <a:pt x="753" y="3003"/>
                    <a:pt x="959" y="3530"/>
                    <a:pt x="933" y="4059"/>
                  </a:cubicBezTo>
                  <a:cubicBezTo>
                    <a:pt x="801" y="4408"/>
                    <a:pt x="685" y="4764"/>
                    <a:pt x="582" y="5121"/>
                  </a:cubicBezTo>
                  <a:cubicBezTo>
                    <a:pt x="529" y="4909"/>
                    <a:pt x="453" y="4703"/>
                    <a:pt x="392" y="4493"/>
                  </a:cubicBezTo>
                  <a:cubicBezTo>
                    <a:pt x="200" y="3865"/>
                    <a:pt x="345" y="3200"/>
                    <a:pt x="455" y="2567"/>
                  </a:cubicBezTo>
                  <a:close/>
                  <a:moveTo>
                    <a:pt x="2631" y="4440"/>
                  </a:moveTo>
                  <a:lnTo>
                    <a:pt x="2631" y="4440"/>
                  </a:lnTo>
                  <a:cubicBezTo>
                    <a:pt x="2308" y="5220"/>
                    <a:pt x="2043" y="6146"/>
                    <a:pt x="1223" y="6543"/>
                  </a:cubicBezTo>
                  <a:cubicBezTo>
                    <a:pt x="972" y="6677"/>
                    <a:pt x="677" y="6723"/>
                    <a:pt x="439" y="6883"/>
                  </a:cubicBezTo>
                  <a:cubicBezTo>
                    <a:pt x="466" y="6812"/>
                    <a:pt x="494" y="6743"/>
                    <a:pt x="523" y="6674"/>
                  </a:cubicBezTo>
                  <a:cubicBezTo>
                    <a:pt x="989" y="5566"/>
                    <a:pt x="1677" y="5090"/>
                    <a:pt x="2631" y="4440"/>
                  </a:cubicBezTo>
                  <a:close/>
                  <a:moveTo>
                    <a:pt x="2974" y="8632"/>
                  </a:moveTo>
                  <a:cubicBezTo>
                    <a:pt x="3244" y="8632"/>
                    <a:pt x="3513" y="8697"/>
                    <a:pt x="3769" y="8785"/>
                  </a:cubicBezTo>
                  <a:cubicBezTo>
                    <a:pt x="3084" y="8968"/>
                    <a:pt x="2519" y="9449"/>
                    <a:pt x="1811" y="9581"/>
                  </a:cubicBezTo>
                  <a:cubicBezTo>
                    <a:pt x="1697" y="9605"/>
                    <a:pt x="1581" y="9612"/>
                    <a:pt x="1464" y="9612"/>
                  </a:cubicBezTo>
                  <a:cubicBezTo>
                    <a:pt x="1379" y="9612"/>
                    <a:pt x="1294" y="9608"/>
                    <a:pt x="1209" y="9606"/>
                  </a:cubicBezTo>
                  <a:cubicBezTo>
                    <a:pt x="1376" y="9525"/>
                    <a:pt x="1545" y="9446"/>
                    <a:pt x="1716" y="9372"/>
                  </a:cubicBezTo>
                  <a:cubicBezTo>
                    <a:pt x="2198" y="9169"/>
                    <a:pt x="2712" y="9040"/>
                    <a:pt x="3224" y="8927"/>
                  </a:cubicBezTo>
                  <a:cubicBezTo>
                    <a:pt x="3267" y="8922"/>
                    <a:pt x="3258" y="8859"/>
                    <a:pt x="3220" y="8859"/>
                  </a:cubicBezTo>
                  <a:cubicBezTo>
                    <a:pt x="3218" y="8859"/>
                    <a:pt x="3216" y="8859"/>
                    <a:pt x="3214" y="8859"/>
                  </a:cubicBezTo>
                  <a:cubicBezTo>
                    <a:pt x="2697" y="8903"/>
                    <a:pt x="2294" y="8975"/>
                    <a:pt x="1897" y="9140"/>
                  </a:cubicBezTo>
                  <a:cubicBezTo>
                    <a:pt x="2005" y="9040"/>
                    <a:pt x="2106" y="8931"/>
                    <a:pt x="2203" y="8819"/>
                  </a:cubicBezTo>
                  <a:cubicBezTo>
                    <a:pt x="2347" y="8738"/>
                    <a:pt x="2515" y="8693"/>
                    <a:pt x="2675" y="8661"/>
                  </a:cubicBezTo>
                  <a:cubicBezTo>
                    <a:pt x="2774" y="8641"/>
                    <a:pt x="2874" y="8632"/>
                    <a:pt x="2974" y="8632"/>
                  </a:cubicBezTo>
                  <a:close/>
                  <a:moveTo>
                    <a:pt x="3624" y="6450"/>
                  </a:moveTo>
                  <a:cubicBezTo>
                    <a:pt x="3228" y="7017"/>
                    <a:pt x="2907" y="7621"/>
                    <a:pt x="2487" y="8173"/>
                  </a:cubicBezTo>
                  <a:cubicBezTo>
                    <a:pt x="1960" y="8901"/>
                    <a:pt x="1392" y="9504"/>
                    <a:pt x="467" y="9670"/>
                  </a:cubicBezTo>
                  <a:cubicBezTo>
                    <a:pt x="603" y="9557"/>
                    <a:pt x="734" y="9439"/>
                    <a:pt x="862" y="9318"/>
                  </a:cubicBezTo>
                  <a:cubicBezTo>
                    <a:pt x="1055" y="9207"/>
                    <a:pt x="1245" y="9090"/>
                    <a:pt x="1421" y="8952"/>
                  </a:cubicBezTo>
                  <a:cubicBezTo>
                    <a:pt x="1688" y="8739"/>
                    <a:pt x="1926" y="8492"/>
                    <a:pt x="2180" y="8263"/>
                  </a:cubicBezTo>
                  <a:cubicBezTo>
                    <a:pt x="2195" y="8249"/>
                    <a:pt x="2180" y="8225"/>
                    <a:pt x="2163" y="8225"/>
                  </a:cubicBezTo>
                  <a:cubicBezTo>
                    <a:pt x="2159" y="8225"/>
                    <a:pt x="2154" y="8227"/>
                    <a:pt x="2150" y="8230"/>
                  </a:cubicBezTo>
                  <a:cubicBezTo>
                    <a:pt x="2012" y="8348"/>
                    <a:pt x="1865" y="8456"/>
                    <a:pt x="1719" y="8565"/>
                  </a:cubicBezTo>
                  <a:cubicBezTo>
                    <a:pt x="1586" y="8660"/>
                    <a:pt x="1453" y="8755"/>
                    <a:pt x="1322" y="8852"/>
                  </a:cubicBezTo>
                  <a:cubicBezTo>
                    <a:pt x="1563" y="8594"/>
                    <a:pt x="1797" y="8328"/>
                    <a:pt x="2033" y="8064"/>
                  </a:cubicBezTo>
                  <a:cubicBezTo>
                    <a:pt x="2360" y="7686"/>
                    <a:pt x="2672" y="7293"/>
                    <a:pt x="3037" y="6947"/>
                  </a:cubicBezTo>
                  <a:cubicBezTo>
                    <a:pt x="3056" y="6928"/>
                    <a:pt x="3056" y="6896"/>
                    <a:pt x="3037" y="6877"/>
                  </a:cubicBezTo>
                  <a:cubicBezTo>
                    <a:pt x="3027" y="6868"/>
                    <a:pt x="3015" y="6863"/>
                    <a:pt x="3003" y="6863"/>
                  </a:cubicBezTo>
                  <a:cubicBezTo>
                    <a:pt x="2992" y="6863"/>
                    <a:pt x="2981" y="6867"/>
                    <a:pt x="2972" y="6873"/>
                  </a:cubicBezTo>
                  <a:cubicBezTo>
                    <a:pt x="2917" y="6911"/>
                    <a:pt x="2865" y="6952"/>
                    <a:pt x="2812" y="6994"/>
                  </a:cubicBezTo>
                  <a:cubicBezTo>
                    <a:pt x="2431" y="7319"/>
                    <a:pt x="2199" y="7779"/>
                    <a:pt x="1857" y="8143"/>
                  </a:cubicBezTo>
                  <a:cubicBezTo>
                    <a:pt x="1753" y="8259"/>
                    <a:pt x="1648" y="8372"/>
                    <a:pt x="1541" y="8485"/>
                  </a:cubicBezTo>
                  <a:cubicBezTo>
                    <a:pt x="1724" y="8147"/>
                    <a:pt x="1702" y="7731"/>
                    <a:pt x="1645" y="7356"/>
                  </a:cubicBezTo>
                  <a:cubicBezTo>
                    <a:pt x="1645" y="7343"/>
                    <a:pt x="1636" y="7338"/>
                    <a:pt x="1628" y="7338"/>
                  </a:cubicBezTo>
                  <a:cubicBezTo>
                    <a:pt x="1616" y="7338"/>
                    <a:pt x="1605" y="7348"/>
                    <a:pt x="1611" y="7363"/>
                  </a:cubicBezTo>
                  <a:cubicBezTo>
                    <a:pt x="1622" y="7848"/>
                    <a:pt x="1503" y="8348"/>
                    <a:pt x="1242" y="8760"/>
                  </a:cubicBezTo>
                  <a:cubicBezTo>
                    <a:pt x="1214" y="8799"/>
                    <a:pt x="1184" y="8838"/>
                    <a:pt x="1154" y="8876"/>
                  </a:cubicBezTo>
                  <a:cubicBezTo>
                    <a:pt x="1059" y="8968"/>
                    <a:pt x="962" y="9056"/>
                    <a:pt x="865" y="9143"/>
                  </a:cubicBezTo>
                  <a:cubicBezTo>
                    <a:pt x="639" y="9332"/>
                    <a:pt x="416" y="9535"/>
                    <a:pt x="155" y="9672"/>
                  </a:cubicBezTo>
                  <a:cubicBezTo>
                    <a:pt x="227" y="9451"/>
                    <a:pt x="256" y="9216"/>
                    <a:pt x="339" y="8997"/>
                  </a:cubicBezTo>
                  <a:cubicBezTo>
                    <a:pt x="430" y="8725"/>
                    <a:pt x="563" y="8470"/>
                    <a:pt x="720" y="8229"/>
                  </a:cubicBezTo>
                  <a:cubicBezTo>
                    <a:pt x="1396" y="7241"/>
                    <a:pt x="2468" y="6680"/>
                    <a:pt x="3624" y="6450"/>
                  </a:cubicBezTo>
                  <a:close/>
                  <a:moveTo>
                    <a:pt x="2389" y="1"/>
                  </a:moveTo>
                  <a:cubicBezTo>
                    <a:pt x="2303" y="1"/>
                    <a:pt x="2216" y="46"/>
                    <a:pt x="2157" y="142"/>
                  </a:cubicBezTo>
                  <a:cubicBezTo>
                    <a:pt x="2120" y="109"/>
                    <a:pt x="2080" y="89"/>
                    <a:pt x="2039" y="89"/>
                  </a:cubicBezTo>
                  <a:cubicBezTo>
                    <a:pt x="1989" y="89"/>
                    <a:pt x="1938" y="120"/>
                    <a:pt x="1889" y="197"/>
                  </a:cubicBezTo>
                  <a:cubicBezTo>
                    <a:pt x="1745" y="534"/>
                    <a:pt x="1771" y="933"/>
                    <a:pt x="1888" y="1274"/>
                  </a:cubicBezTo>
                  <a:cubicBezTo>
                    <a:pt x="1859" y="1494"/>
                    <a:pt x="1845" y="1810"/>
                    <a:pt x="2022" y="1961"/>
                  </a:cubicBezTo>
                  <a:cubicBezTo>
                    <a:pt x="2019" y="1964"/>
                    <a:pt x="2017" y="1967"/>
                    <a:pt x="2015" y="1970"/>
                  </a:cubicBezTo>
                  <a:cubicBezTo>
                    <a:pt x="1614" y="2540"/>
                    <a:pt x="1293" y="3159"/>
                    <a:pt x="1032" y="3804"/>
                  </a:cubicBezTo>
                  <a:cubicBezTo>
                    <a:pt x="1032" y="3608"/>
                    <a:pt x="1005" y="3411"/>
                    <a:pt x="950" y="3221"/>
                  </a:cubicBezTo>
                  <a:cubicBezTo>
                    <a:pt x="884" y="2963"/>
                    <a:pt x="755" y="2728"/>
                    <a:pt x="624" y="2496"/>
                  </a:cubicBezTo>
                  <a:cubicBezTo>
                    <a:pt x="579" y="2423"/>
                    <a:pt x="519" y="2274"/>
                    <a:pt x="428" y="2274"/>
                  </a:cubicBezTo>
                  <a:cubicBezTo>
                    <a:pt x="406" y="2274"/>
                    <a:pt x="382" y="2283"/>
                    <a:pt x="356" y="2303"/>
                  </a:cubicBezTo>
                  <a:cubicBezTo>
                    <a:pt x="276" y="2415"/>
                    <a:pt x="282" y="2567"/>
                    <a:pt x="247" y="2697"/>
                  </a:cubicBezTo>
                  <a:cubicBezTo>
                    <a:pt x="181" y="3037"/>
                    <a:pt x="122" y="3389"/>
                    <a:pt x="114" y="3738"/>
                  </a:cubicBezTo>
                  <a:cubicBezTo>
                    <a:pt x="112" y="3796"/>
                    <a:pt x="112" y="3851"/>
                    <a:pt x="114" y="3908"/>
                  </a:cubicBezTo>
                  <a:cubicBezTo>
                    <a:pt x="120" y="4169"/>
                    <a:pt x="160" y="4427"/>
                    <a:pt x="249" y="4677"/>
                  </a:cubicBezTo>
                  <a:cubicBezTo>
                    <a:pt x="331" y="4935"/>
                    <a:pt x="433" y="5191"/>
                    <a:pt x="489" y="5455"/>
                  </a:cubicBezTo>
                  <a:cubicBezTo>
                    <a:pt x="259" y="6327"/>
                    <a:pt x="157" y="7228"/>
                    <a:pt x="130" y="8128"/>
                  </a:cubicBezTo>
                  <a:cubicBezTo>
                    <a:pt x="122" y="8351"/>
                    <a:pt x="116" y="8574"/>
                    <a:pt x="120" y="8796"/>
                  </a:cubicBezTo>
                  <a:cubicBezTo>
                    <a:pt x="129" y="8871"/>
                    <a:pt x="109" y="8959"/>
                    <a:pt x="133" y="9032"/>
                  </a:cubicBezTo>
                  <a:cubicBezTo>
                    <a:pt x="126" y="9055"/>
                    <a:pt x="120" y="9078"/>
                    <a:pt x="114" y="9102"/>
                  </a:cubicBezTo>
                  <a:cubicBezTo>
                    <a:pt x="64" y="9291"/>
                    <a:pt x="32" y="9485"/>
                    <a:pt x="32" y="9682"/>
                  </a:cubicBezTo>
                  <a:cubicBezTo>
                    <a:pt x="5" y="9740"/>
                    <a:pt x="0" y="9818"/>
                    <a:pt x="69" y="9847"/>
                  </a:cubicBezTo>
                  <a:cubicBezTo>
                    <a:pt x="81" y="9852"/>
                    <a:pt x="94" y="9854"/>
                    <a:pt x="107" y="9854"/>
                  </a:cubicBezTo>
                  <a:cubicBezTo>
                    <a:pt x="109" y="9854"/>
                    <a:pt x="111" y="9854"/>
                    <a:pt x="114" y="9854"/>
                  </a:cubicBezTo>
                  <a:cubicBezTo>
                    <a:pt x="143" y="9853"/>
                    <a:pt x="175" y="9842"/>
                    <a:pt x="200" y="9832"/>
                  </a:cubicBezTo>
                  <a:cubicBezTo>
                    <a:pt x="230" y="9827"/>
                    <a:pt x="261" y="9822"/>
                    <a:pt x="291" y="9819"/>
                  </a:cubicBezTo>
                  <a:cubicBezTo>
                    <a:pt x="301" y="9827"/>
                    <a:pt x="314" y="9831"/>
                    <a:pt x="327" y="9831"/>
                  </a:cubicBezTo>
                  <a:cubicBezTo>
                    <a:pt x="331" y="9831"/>
                    <a:pt x="335" y="9831"/>
                    <a:pt x="340" y="9830"/>
                  </a:cubicBezTo>
                  <a:cubicBezTo>
                    <a:pt x="396" y="9818"/>
                    <a:pt x="452" y="9808"/>
                    <a:pt x="509" y="9798"/>
                  </a:cubicBezTo>
                  <a:cubicBezTo>
                    <a:pt x="548" y="9794"/>
                    <a:pt x="585" y="9789"/>
                    <a:pt x="624" y="9783"/>
                  </a:cubicBezTo>
                  <a:cubicBezTo>
                    <a:pt x="704" y="9771"/>
                    <a:pt x="783" y="9767"/>
                    <a:pt x="862" y="9767"/>
                  </a:cubicBezTo>
                  <a:cubicBezTo>
                    <a:pt x="1091" y="9767"/>
                    <a:pt x="1320" y="9803"/>
                    <a:pt x="1551" y="9803"/>
                  </a:cubicBezTo>
                  <a:cubicBezTo>
                    <a:pt x="1562" y="9803"/>
                    <a:pt x="1574" y="9803"/>
                    <a:pt x="1585" y="9803"/>
                  </a:cubicBezTo>
                  <a:cubicBezTo>
                    <a:pt x="2467" y="9776"/>
                    <a:pt x="3108" y="9023"/>
                    <a:pt x="3970" y="8923"/>
                  </a:cubicBezTo>
                  <a:cubicBezTo>
                    <a:pt x="4076" y="8917"/>
                    <a:pt x="4197" y="8847"/>
                    <a:pt x="4118" y="8731"/>
                  </a:cubicBezTo>
                  <a:cubicBezTo>
                    <a:pt x="3993" y="8629"/>
                    <a:pt x="3817" y="8611"/>
                    <a:pt x="3666" y="8566"/>
                  </a:cubicBezTo>
                  <a:cubicBezTo>
                    <a:pt x="3483" y="8516"/>
                    <a:pt x="3281" y="8487"/>
                    <a:pt x="3077" y="8487"/>
                  </a:cubicBezTo>
                  <a:cubicBezTo>
                    <a:pt x="2828" y="8487"/>
                    <a:pt x="2578" y="8530"/>
                    <a:pt x="2359" y="8631"/>
                  </a:cubicBezTo>
                  <a:cubicBezTo>
                    <a:pt x="2400" y="8581"/>
                    <a:pt x="2441" y="8531"/>
                    <a:pt x="2481" y="8480"/>
                  </a:cubicBezTo>
                  <a:cubicBezTo>
                    <a:pt x="2790" y="8080"/>
                    <a:pt x="3079" y="7665"/>
                    <a:pt x="3345" y="7237"/>
                  </a:cubicBezTo>
                  <a:cubicBezTo>
                    <a:pt x="3490" y="6997"/>
                    <a:pt x="3642" y="6762"/>
                    <a:pt x="3796" y="6529"/>
                  </a:cubicBezTo>
                  <a:cubicBezTo>
                    <a:pt x="3846" y="6460"/>
                    <a:pt x="3898" y="6357"/>
                    <a:pt x="3816" y="6292"/>
                  </a:cubicBezTo>
                  <a:cubicBezTo>
                    <a:pt x="3783" y="6269"/>
                    <a:pt x="3745" y="6262"/>
                    <a:pt x="3705" y="6262"/>
                  </a:cubicBezTo>
                  <a:cubicBezTo>
                    <a:pt x="3665" y="6262"/>
                    <a:pt x="3625" y="6269"/>
                    <a:pt x="3587" y="6274"/>
                  </a:cubicBezTo>
                  <a:cubicBezTo>
                    <a:pt x="3460" y="6299"/>
                    <a:pt x="3335" y="6330"/>
                    <a:pt x="3210" y="6362"/>
                  </a:cubicBezTo>
                  <a:cubicBezTo>
                    <a:pt x="1997" y="6639"/>
                    <a:pt x="841" y="7434"/>
                    <a:pt x="307" y="8574"/>
                  </a:cubicBezTo>
                  <a:cubicBezTo>
                    <a:pt x="309" y="8547"/>
                    <a:pt x="311" y="8520"/>
                    <a:pt x="313" y="8494"/>
                  </a:cubicBezTo>
                  <a:cubicBezTo>
                    <a:pt x="344" y="8038"/>
                    <a:pt x="364" y="7583"/>
                    <a:pt x="407" y="7127"/>
                  </a:cubicBezTo>
                  <a:cubicBezTo>
                    <a:pt x="440" y="7102"/>
                    <a:pt x="474" y="7076"/>
                    <a:pt x="509" y="7051"/>
                  </a:cubicBezTo>
                  <a:cubicBezTo>
                    <a:pt x="596" y="6996"/>
                    <a:pt x="693" y="6962"/>
                    <a:pt x="788" y="6928"/>
                  </a:cubicBezTo>
                  <a:cubicBezTo>
                    <a:pt x="2038" y="6572"/>
                    <a:pt x="2334" y="5736"/>
                    <a:pt x="2746" y="4622"/>
                  </a:cubicBezTo>
                  <a:cubicBezTo>
                    <a:pt x="2783" y="4502"/>
                    <a:pt x="2858" y="4381"/>
                    <a:pt x="2850" y="4253"/>
                  </a:cubicBezTo>
                  <a:cubicBezTo>
                    <a:pt x="2839" y="4199"/>
                    <a:pt x="2797" y="4176"/>
                    <a:pt x="2751" y="4176"/>
                  </a:cubicBezTo>
                  <a:cubicBezTo>
                    <a:pt x="2719" y="4176"/>
                    <a:pt x="2685" y="4187"/>
                    <a:pt x="2660" y="4207"/>
                  </a:cubicBezTo>
                  <a:cubicBezTo>
                    <a:pt x="1661" y="4861"/>
                    <a:pt x="919" y="5396"/>
                    <a:pt x="485" y="6503"/>
                  </a:cubicBezTo>
                  <a:cubicBezTo>
                    <a:pt x="491" y="6462"/>
                    <a:pt x="497" y="6422"/>
                    <a:pt x="505" y="6381"/>
                  </a:cubicBezTo>
                  <a:cubicBezTo>
                    <a:pt x="538" y="6176"/>
                    <a:pt x="578" y="5973"/>
                    <a:pt x="623" y="5771"/>
                  </a:cubicBezTo>
                  <a:cubicBezTo>
                    <a:pt x="634" y="5762"/>
                    <a:pt x="641" y="5748"/>
                    <a:pt x="640" y="5730"/>
                  </a:cubicBezTo>
                  <a:cubicBezTo>
                    <a:pt x="639" y="5722"/>
                    <a:pt x="639" y="5714"/>
                    <a:pt x="638" y="5705"/>
                  </a:cubicBezTo>
                  <a:cubicBezTo>
                    <a:pt x="751" y="5211"/>
                    <a:pt x="898" y="4724"/>
                    <a:pt x="1073" y="4247"/>
                  </a:cubicBezTo>
                  <a:cubicBezTo>
                    <a:pt x="1117" y="4222"/>
                    <a:pt x="1162" y="4197"/>
                    <a:pt x="1206" y="4173"/>
                  </a:cubicBezTo>
                  <a:cubicBezTo>
                    <a:pt x="1565" y="4017"/>
                    <a:pt x="1959" y="3882"/>
                    <a:pt x="2210" y="3564"/>
                  </a:cubicBezTo>
                  <a:cubicBezTo>
                    <a:pt x="2365" y="3379"/>
                    <a:pt x="2491" y="3163"/>
                    <a:pt x="2550" y="2929"/>
                  </a:cubicBezTo>
                  <a:cubicBezTo>
                    <a:pt x="2599" y="2734"/>
                    <a:pt x="2542" y="2606"/>
                    <a:pt x="2415" y="2606"/>
                  </a:cubicBezTo>
                  <a:cubicBezTo>
                    <a:pt x="2362" y="2606"/>
                    <a:pt x="2297" y="2628"/>
                    <a:pt x="2222" y="2678"/>
                  </a:cubicBezTo>
                  <a:cubicBezTo>
                    <a:pt x="2013" y="2793"/>
                    <a:pt x="1805" y="2917"/>
                    <a:pt x="1636" y="3088"/>
                  </a:cubicBezTo>
                  <a:cubicBezTo>
                    <a:pt x="1576" y="3151"/>
                    <a:pt x="1519" y="3217"/>
                    <a:pt x="1467" y="3286"/>
                  </a:cubicBezTo>
                  <a:cubicBezTo>
                    <a:pt x="1623" y="2941"/>
                    <a:pt x="1793" y="2601"/>
                    <a:pt x="1974" y="2270"/>
                  </a:cubicBezTo>
                  <a:cubicBezTo>
                    <a:pt x="2015" y="2183"/>
                    <a:pt x="2065" y="2099"/>
                    <a:pt x="2101" y="2011"/>
                  </a:cubicBezTo>
                  <a:cubicBezTo>
                    <a:pt x="2121" y="2020"/>
                    <a:pt x="2143" y="2027"/>
                    <a:pt x="2166" y="2033"/>
                  </a:cubicBezTo>
                  <a:cubicBezTo>
                    <a:pt x="2216" y="2045"/>
                    <a:pt x="2266" y="2051"/>
                    <a:pt x="2317" y="2051"/>
                  </a:cubicBezTo>
                  <a:cubicBezTo>
                    <a:pt x="2445" y="2051"/>
                    <a:pt x="2573" y="2015"/>
                    <a:pt x="2683" y="1950"/>
                  </a:cubicBezTo>
                  <a:cubicBezTo>
                    <a:pt x="2733" y="1918"/>
                    <a:pt x="2800" y="1883"/>
                    <a:pt x="2831" y="1831"/>
                  </a:cubicBezTo>
                  <a:cubicBezTo>
                    <a:pt x="2838" y="1832"/>
                    <a:pt x="2847" y="1833"/>
                    <a:pt x="2853" y="1834"/>
                  </a:cubicBezTo>
                  <a:cubicBezTo>
                    <a:pt x="2868" y="1834"/>
                    <a:pt x="2883" y="1835"/>
                    <a:pt x="2898" y="1835"/>
                  </a:cubicBezTo>
                  <a:cubicBezTo>
                    <a:pt x="3234" y="1835"/>
                    <a:pt x="3572" y="1668"/>
                    <a:pt x="3772" y="1399"/>
                  </a:cubicBezTo>
                  <a:cubicBezTo>
                    <a:pt x="3852" y="1291"/>
                    <a:pt x="3923" y="1113"/>
                    <a:pt x="3839" y="994"/>
                  </a:cubicBezTo>
                  <a:cubicBezTo>
                    <a:pt x="3854" y="952"/>
                    <a:pt x="3852" y="899"/>
                    <a:pt x="3839" y="863"/>
                  </a:cubicBezTo>
                  <a:cubicBezTo>
                    <a:pt x="3792" y="729"/>
                    <a:pt x="3630" y="678"/>
                    <a:pt x="3503" y="656"/>
                  </a:cubicBezTo>
                  <a:cubicBezTo>
                    <a:pt x="3491" y="501"/>
                    <a:pt x="3362" y="411"/>
                    <a:pt x="3227" y="411"/>
                  </a:cubicBezTo>
                  <a:cubicBezTo>
                    <a:pt x="3160" y="411"/>
                    <a:pt x="3093" y="433"/>
                    <a:pt x="3037" y="480"/>
                  </a:cubicBezTo>
                  <a:cubicBezTo>
                    <a:pt x="3040" y="314"/>
                    <a:pt x="2944" y="164"/>
                    <a:pt x="2802" y="164"/>
                  </a:cubicBezTo>
                  <a:cubicBezTo>
                    <a:pt x="2759" y="164"/>
                    <a:pt x="2712" y="177"/>
                    <a:pt x="2663" y="208"/>
                  </a:cubicBezTo>
                  <a:cubicBezTo>
                    <a:pt x="2608" y="73"/>
                    <a:pt x="2499" y="1"/>
                    <a:pt x="238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3"/>
            <p:cNvSpPr/>
            <p:nvPr/>
          </p:nvSpPr>
          <p:spPr>
            <a:xfrm>
              <a:off x="4006448" y="-277244"/>
              <a:ext cx="153457" cy="156284"/>
            </a:xfrm>
            <a:custGeom>
              <a:avLst/>
              <a:gdLst/>
              <a:ahLst/>
              <a:cxnLst/>
              <a:rect l="l" t="t" r="r" b="b"/>
              <a:pathLst>
                <a:path w="3148" h="3206" extrusionOk="0">
                  <a:moveTo>
                    <a:pt x="3148" y="1"/>
                  </a:moveTo>
                  <a:cubicBezTo>
                    <a:pt x="2942" y="120"/>
                    <a:pt x="2745" y="253"/>
                    <a:pt x="2567" y="409"/>
                  </a:cubicBezTo>
                  <a:cubicBezTo>
                    <a:pt x="2569" y="410"/>
                    <a:pt x="2570" y="411"/>
                    <a:pt x="2571" y="412"/>
                  </a:cubicBezTo>
                  <a:cubicBezTo>
                    <a:pt x="2590" y="431"/>
                    <a:pt x="2590" y="463"/>
                    <a:pt x="2571" y="482"/>
                  </a:cubicBezTo>
                  <a:cubicBezTo>
                    <a:pt x="2342" y="700"/>
                    <a:pt x="2134" y="935"/>
                    <a:pt x="1929" y="1174"/>
                  </a:cubicBezTo>
                  <a:cubicBezTo>
                    <a:pt x="1735" y="1465"/>
                    <a:pt x="1554" y="1766"/>
                    <a:pt x="1335" y="2038"/>
                  </a:cubicBezTo>
                  <a:cubicBezTo>
                    <a:pt x="1453" y="1950"/>
                    <a:pt x="1572" y="1861"/>
                    <a:pt x="1684" y="1765"/>
                  </a:cubicBezTo>
                  <a:cubicBezTo>
                    <a:pt x="1688" y="1762"/>
                    <a:pt x="1693" y="1760"/>
                    <a:pt x="1697" y="1760"/>
                  </a:cubicBezTo>
                  <a:cubicBezTo>
                    <a:pt x="1714" y="1760"/>
                    <a:pt x="1729" y="1784"/>
                    <a:pt x="1714" y="1798"/>
                  </a:cubicBezTo>
                  <a:cubicBezTo>
                    <a:pt x="1460" y="2026"/>
                    <a:pt x="1222" y="2274"/>
                    <a:pt x="955" y="2487"/>
                  </a:cubicBezTo>
                  <a:cubicBezTo>
                    <a:pt x="779" y="2625"/>
                    <a:pt x="589" y="2742"/>
                    <a:pt x="396" y="2853"/>
                  </a:cubicBezTo>
                  <a:cubicBezTo>
                    <a:pt x="268" y="2974"/>
                    <a:pt x="137" y="3092"/>
                    <a:pt x="1" y="3205"/>
                  </a:cubicBezTo>
                  <a:cubicBezTo>
                    <a:pt x="926" y="3039"/>
                    <a:pt x="1494" y="2436"/>
                    <a:pt x="2021" y="1708"/>
                  </a:cubicBezTo>
                  <a:cubicBezTo>
                    <a:pt x="2437" y="1160"/>
                    <a:pt x="2757" y="563"/>
                    <a:pt x="31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0" name="Google Shape;3800;p53"/>
          <p:cNvGrpSpPr/>
          <p:nvPr/>
        </p:nvGrpSpPr>
        <p:grpSpPr>
          <a:xfrm rot="1197033" flipH="1">
            <a:off x="8511510" y="889671"/>
            <a:ext cx="397322" cy="1300228"/>
            <a:chOff x="4301661" y="1117518"/>
            <a:chExt cx="117969" cy="386080"/>
          </a:xfrm>
        </p:grpSpPr>
        <p:sp>
          <p:nvSpPr>
            <p:cNvPr id="3801" name="Google Shape;3801;p53"/>
            <p:cNvSpPr/>
            <p:nvPr/>
          </p:nvSpPr>
          <p:spPr>
            <a:xfrm>
              <a:off x="4327643" y="1373004"/>
              <a:ext cx="67857" cy="72000"/>
            </a:xfrm>
            <a:custGeom>
              <a:avLst/>
              <a:gdLst/>
              <a:ahLst/>
              <a:cxnLst/>
              <a:rect l="l" t="t" r="r" b="b"/>
              <a:pathLst>
                <a:path w="1392" h="1477" extrusionOk="0">
                  <a:moveTo>
                    <a:pt x="0" y="0"/>
                  </a:moveTo>
                  <a:lnTo>
                    <a:pt x="0" y="0"/>
                  </a:lnTo>
                  <a:cubicBezTo>
                    <a:pt x="55" y="588"/>
                    <a:pt x="564" y="966"/>
                    <a:pt x="1041" y="1232"/>
                  </a:cubicBezTo>
                  <a:cubicBezTo>
                    <a:pt x="1154" y="1302"/>
                    <a:pt x="1268" y="1370"/>
                    <a:pt x="1369" y="1456"/>
                  </a:cubicBezTo>
                  <a:cubicBezTo>
                    <a:pt x="1377" y="1462"/>
                    <a:pt x="1385" y="1469"/>
                    <a:pt x="1392" y="1476"/>
                  </a:cubicBezTo>
                  <a:cubicBezTo>
                    <a:pt x="1351" y="1384"/>
                    <a:pt x="1309" y="1292"/>
                    <a:pt x="1271" y="1200"/>
                  </a:cubicBezTo>
                  <a:cubicBezTo>
                    <a:pt x="970" y="640"/>
                    <a:pt x="684" y="282"/>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3"/>
            <p:cNvSpPr/>
            <p:nvPr/>
          </p:nvSpPr>
          <p:spPr>
            <a:xfrm>
              <a:off x="4377122" y="1283503"/>
              <a:ext cx="27104" cy="108024"/>
            </a:xfrm>
            <a:custGeom>
              <a:avLst/>
              <a:gdLst/>
              <a:ahLst/>
              <a:cxnLst/>
              <a:rect l="l" t="t" r="r" b="b"/>
              <a:pathLst>
                <a:path w="556" h="2216" extrusionOk="0">
                  <a:moveTo>
                    <a:pt x="444" y="0"/>
                  </a:moveTo>
                  <a:cubicBezTo>
                    <a:pt x="118" y="469"/>
                    <a:pt x="1" y="993"/>
                    <a:pt x="52" y="1559"/>
                  </a:cubicBezTo>
                  <a:cubicBezTo>
                    <a:pt x="60" y="1695"/>
                    <a:pt x="78" y="1829"/>
                    <a:pt x="91" y="1963"/>
                  </a:cubicBezTo>
                  <a:cubicBezTo>
                    <a:pt x="115" y="2047"/>
                    <a:pt x="141" y="2131"/>
                    <a:pt x="168" y="2215"/>
                  </a:cubicBezTo>
                  <a:cubicBezTo>
                    <a:pt x="168" y="2206"/>
                    <a:pt x="169" y="2198"/>
                    <a:pt x="170" y="2188"/>
                  </a:cubicBezTo>
                  <a:cubicBezTo>
                    <a:pt x="203" y="1870"/>
                    <a:pt x="357" y="1586"/>
                    <a:pt x="445" y="1283"/>
                  </a:cubicBezTo>
                  <a:cubicBezTo>
                    <a:pt x="556" y="867"/>
                    <a:pt x="535" y="417"/>
                    <a:pt x="444"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3"/>
            <p:cNvSpPr/>
            <p:nvPr/>
          </p:nvSpPr>
          <p:spPr>
            <a:xfrm>
              <a:off x="4310923" y="1247479"/>
              <a:ext cx="53720" cy="101492"/>
            </a:xfrm>
            <a:custGeom>
              <a:avLst/>
              <a:gdLst/>
              <a:ahLst/>
              <a:cxnLst/>
              <a:rect l="l" t="t" r="r" b="b"/>
              <a:pathLst>
                <a:path w="1102" h="2082" extrusionOk="0">
                  <a:moveTo>
                    <a:pt x="107" y="1"/>
                  </a:moveTo>
                  <a:lnTo>
                    <a:pt x="107" y="1"/>
                  </a:lnTo>
                  <a:cubicBezTo>
                    <a:pt x="1" y="485"/>
                    <a:pt x="212" y="975"/>
                    <a:pt x="518" y="1343"/>
                  </a:cubicBezTo>
                  <a:cubicBezTo>
                    <a:pt x="722" y="1581"/>
                    <a:pt x="930" y="1819"/>
                    <a:pt x="1102" y="2082"/>
                  </a:cubicBezTo>
                  <a:cubicBezTo>
                    <a:pt x="1045" y="1793"/>
                    <a:pt x="1005" y="1500"/>
                    <a:pt x="985" y="1206"/>
                  </a:cubicBezTo>
                  <a:cubicBezTo>
                    <a:pt x="942" y="1044"/>
                    <a:pt x="881" y="887"/>
                    <a:pt x="782" y="745"/>
                  </a:cubicBezTo>
                  <a:cubicBezTo>
                    <a:pt x="599" y="461"/>
                    <a:pt x="336" y="246"/>
                    <a:pt x="10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3"/>
            <p:cNvSpPr/>
            <p:nvPr/>
          </p:nvSpPr>
          <p:spPr>
            <a:xfrm>
              <a:off x="4319844" y="1435547"/>
              <a:ext cx="87746" cy="58205"/>
            </a:xfrm>
            <a:custGeom>
              <a:avLst/>
              <a:gdLst/>
              <a:ahLst/>
              <a:cxnLst/>
              <a:rect l="l" t="t" r="r" b="b"/>
              <a:pathLst>
                <a:path w="1800" h="1194" extrusionOk="0">
                  <a:moveTo>
                    <a:pt x="1" y="1"/>
                  </a:moveTo>
                  <a:cubicBezTo>
                    <a:pt x="250" y="848"/>
                    <a:pt x="509" y="1077"/>
                    <a:pt x="1398" y="1159"/>
                  </a:cubicBezTo>
                  <a:cubicBezTo>
                    <a:pt x="1493" y="1166"/>
                    <a:pt x="1587" y="1178"/>
                    <a:pt x="1681" y="1194"/>
                  </a:cubicBezTo>
                  <a:cubicBezTo>
                    <a:pt x="1255" y="889"/>
                    <a:pt x="794" y="652"/>
                    <a:pt x="334" y="402"/>
                  </a:cubicBezTo>
                  <a:cubicBezTo>
                    <a:pt x="314" y="394"/>
                    <a:pt x="324" y="365"/>
                    <a:pt x="341" y="365"/>
                  </a:cubicBezTo>
                  <a:cubicBezTo>
                    <a:pt x="344" y="365"/>
                    <a:pt x="347" y="366"/>
                    <a:pt x="350" y="368"/>
                  </a:cubicBezTo>
                  <a:cubicBezTo>
                    <a:pt x="360" y="374"/>
                    <a:pt x="366" y="377"/>
                    <a:pt x="375" y="381"/>
                  </a:cubicBezTo>
                  <a:cubicBezTo>
                    <a:pt x="733" y="556"/>
                    <a:pt x="1117" y="671"/>
                    <a:pt x="1468" y="863"/>
                  </a:cubicBezTo>
                  <a:cubicBezTo>
                    <a:pt x="1518" y="899"/>
                    <a:pt x="1677" y="983"/>
                    <a:pt x="1800" y="1074"/>
                  </a:cubicBezTo>
                  <a:cubicBezTo>
                    <a:pt x="1420" y="475"/>
                    <a:pt x="615" y="28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3"/>
            <p:cNvSpPr/>
            <p:nvPr/>
          </p:nvSpPr>
          <p:spPr>
            <a:xfrm>
              <a:off x="4348410" y="1138869"/>
              <a:ext cx="28664" cy="88769"/>
            </a:xfrm>
            <a:custGeom>
              <a:avLst/>
              <a:gdLst/>
              <a:ahLst/>
              <a:cxnLst/>
              <a:rect l="l" t="t" r="r" b="b"/>
              <a:pathLst>
                <a:path w="588" h="1821" extrusionOk="0">
                  <a:moveTo>
                    <a:pt x="118" y="0"/>
                  </a:moveTo>
                  <a:lnTo>
                    <a:pt x="118" y="0"/>
                  </a:lnTo>
                  <a:cubicBezTo>
                    <a:pt x="1" y="607"/>
                    <a:pt x="14" y="1262"/>
                    <a:pt x="300" y="1820"/>
                  </a:cubicBezTo>
                  <a:cubicBezTo>
                    <a:pt x="588" y="1140"/>
                    <a:pt x="313" y="649"/>
                    <a:pt x="11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3"/>
            <p:cNvSpPr/>
            <p:nvPr/>
          </p:nvSpPr>
          <p:spPr>
            <a:xfrm>
              <a:off x="4301661" y="1117518"/>
              <a:ext cx="117969" cy="386080"/>
            </a:xfrm>
            <a:custGeom>
              <a:avLst/>
              <a:gdLst/>
              <a:ahLst/>
              <a:cxnLst/>
              <a:rect l="l" t="t" r="r" b="b"/>
              <a:pathLst>
                <a:path w="2420" h="7920" extrusionOk="0">
                  <a:moveTo>
                    <a:pt x="1077" y="438"/>
                  </a:moveTo>
                  <a:cubicBezTo>
                    <a:pt x="1272" y="1087"/>
                    <a:pt x="1547" y="1578"/>
                    <a:pt x="1259" y="2258"/>
                  </a:cubicBezTo>
                  <a:cubicBezTo>
                    <a:pt x="973" y="1700"/>
                    <a:pt x="960" y="1045"/>
                    <a:pt x="1077" y="438"/>
                  </a:cubicBezTo>
                  <a:close/>
                  <a:moveTo>
                    <a:pt x="297" y="2667"/>
                  </a:moveTo>
                  <a:lnTo>
                    <a:pt x="297" y="2667"/>
                  </a:lnTo>
                  <a:cubicBezTo>
                    <a:pt x="526" y="2912"/>
                    <a:pt x="789" y="3127"/>
                    <a:pt x="972" y="3411"/>
                  </a:cubicBezTo>
                  <a:cubicBezTo>
                    <a:pt x="1071" y="3553"/>
                    <a:pt x="1132" y="3710"/>
                    <a:pt x="1175" y="3873"/>
                  </a:cubicBezTo>
                  <a:cubicBezTo>
                    <a:pt x="1195" y="4166"/>
                    <a:pt x="1235" y="4459"/>
                    <a:pt x="1292" y="4748"/>
                  </a:cubicBezTo>
                  <a:cubicBezTo>
                    <a:pt x="1120" y="4485"/>
                    <a:pt x="912" y="4247"/>
                    <a:pt x="709" y="4010"/>
                  </a:cubicBezTo>
                  <a:cubicBezTo>
                    <a:pt x="402" y="3641"/>
                    <a:pt x="191" y="3152"/>
                    <a:pt x="297" y="2667"/>
                  </a:cubicBezTo>
                  <a:close/>
                  <a:moveTo>
                    <a:pt x="1993" y="3405"/>
                  </a:moveTo>
                  <a:cubicBezTo>
                    <a:pt x="2083" y="3822"/>
                    <a:pt x="2105" y="4272"/>
                    <a:pt x="1994" y="4688"/>
                  </a:cubicBezTo>
                  <a:cubicBezTo>
                    <a:pt x="1905" y="4991"/>
                    <a:pt x="1751" y="5276"/>
                    <a:pt x="1718" y="5593"/>
                  </a:cubicBezTo>
                  <a:cubicBezTo>
                    <a:pt x="1717" y="5603"/>
                    <a:pt x="1716" y="5612"/>
                    <a:pt x="1716" y="5620"/>
                  </a:cubicBezTo>
                  <a:cubicBezTo>
                    <a:pt x="1689" y="5536"/>
                    <a:pt x="1663" y="5453"/>
                    <a:pt x="1640" y="5368"/>
                  </a:cubicBezTo>
                  <a:cubicBezTo>
                    <a:pt x="1626" y="5234"/>
                    <a:pt x="1609" y="5100"/>
                    <a:pt x="1600" y="4964"/>
                  </a:cubicBezTo>
                  <a:cubicBezTo>
                    <a:pt x="1549" y="4398"/>
                    <a:pt x="1666" y="3875"/>
                    <a:pt x="1993" y="3405"/>
                  </a:cubicBezTo>
                  <a:close/>
                  <a:moveTo>
                    <a:pt x="533" y="5241"/>
                  </a:moveTo>
                  <a:cubicBezTo>
                    <a:pt x="1217" y="5523"/>
                    <a:pt x="1503" y="5881"/>
                    <a:pt x="1804" y="6441"/>
                  </a:cubicBezTo>
                  <a:cubicBezTo>
                    <a:pt x="1842" y="6533"/>
                    <a:pt x="1884" y="6625"/>
                    <a:pt x="1925" y="6717"/>
                  </a:cubicBezTo>
                  <a:cubicBezTo>
                    <a:pt x="1918" y="6710"/>
                    <a:pt x="1910" y="6703"/>
                    <a:pt x="1902" y="6697"/>
                  </a:cubicBezTo>
                  <a:cubicBezTo>
                    <a:pt x="1801" y="6612"/>
                    <a:pt x="1687" y="6543"/>
                    <a:pt x="1574" y="6473"/>
                  </a:cubicBezTo>
                  <a:cubicBezTo>
                    <a:pt x="1097" y="6207"/>
                    <a:pt x="588" y="5829"/>
                    <a:pt x="533" y="5241"/>
                  </a:cubicBezTo>
                  <a:close/>
                  <a:moveTo>
                    <a:pt x="374" y="6525"/>
                  </a:moveTo>
                  <a:lnTo>
                    <a:pt x="374" y="6525"/>
                  </a:lnTo>
                  <a:cubicBezTo>
                    <a:pt x="988" y="6805"/>
                    <a:pt x="1793" y="6999"/>
                    <a:pt x="2173" y="7597"/>
                  </a:cubicBezTo>
                  <a:cubicBezTo>
                    <a:pt x="2050" y="7506"/>
                    <a:pt x="1891" y="7422"/>
                    <a:pt x="1841" y="7387"/>
                  </a:cubicBezTo>
                  <a:cubicBezTo>
                    <a:pt x="1490" y="7195"/>
                    <a:pt x="1106" y="7080"/>
                    <a:pt x="748" y="6905"/>
                  </a:cubicBezTo>
                  <a:cubicBezTo>
                    <a:pt x="739" y="6901"/>
                    <a:pt x="733" y="6898"/>
                    <a:pt x="723" y="6892"/>
                  </a:cubicBezTo>
                  <a:cubicBezTo>
                    <a:pt x="720" y="6890"/>
                    <a:pt x="717" y="6889"/>
                    <a:pt x="714" y="6889"/>
                  </a:cubicBezTo>
                  <a:cubicBezTo>
                    <a:pt x="697" y="6889"/>
                    <a:pt x="687" y="6918"/>
                    <a:pt x="707" y="6926"/>
                  </a:cubicBezTo>
                  <a:cubicBezTo>
                    <a:pt x="1167" y="7176"/>
                    <a:pt x="1627" y="7413"/>
                    <a:pt x="2053" y="7718"/>
                  </a:cubicBezTo>
                  <a:cubicBezTo>
                    <a:pt x="1960" y="7702"/>
                    <a:pt x="1865" y="7690"/>
                    <a:pt x="1771" y="7683"/>
                  </a:cubicBezTo>
                  <a:cubicBezTo>
                    <a:pt x="882" y="7601"/>
                    <a:pt x="623" y="7372"/>
                    <a:pt x="374" y="6525"/>
                  </a:cubicBezTo>
                  <a:close/>
                  <a:moveTo>
                    <a:pt x="1067" y="0"/>
                  </a:moveTo>
                  <a:cubicBezTo>
                    <a:pt x="1060" y="0"/>
                    <a:pt x="1052" y="1"/>
                    <a:pt x="1044" y="2"/>
                  </a:cubicBezTo>
                  <a:cubicBezTo>
                    <a:pt x="1001" y="14"/>
                    <a:pt x="973" y="53"/>
                    <a:pt x="963" y="94"/>
                  </a:cubicBezTo>
                  <a:cubicBezTo>
                    <a:pt x="926" y="210"/>
                    <a:pt x="900" y="331"/>
                    <a:pt x="879" y="451"/>
                  </a:cubicBezTo>
                  <a:cubicBezTo>
                    <a:pt x="759" y="1083"/>
                    <a:pt x="786" y="1776"/>
                    <a:pt x="1141" y="2332"/>
                  </a:cubicBezTo>
                  <a:cubicBezTo>
                    <a:pt x="1215" y="2460"/>
                    <a:pt x="1219" y="2600"/>
                    <a:pt x="1202" y="2743"/>
                  </a:cubicBezTo>
                  <a:cubicBezTo>
                    <a:pt x="1190" y="2907"/>
                    <a:pt x="1169" y="3089"/>
                    <a:pt x="1163" y="3259"/>
                  </a:cubicBezTo>
                  <a:cubicBezTo>
                    <a:pt x="1161" y="3308"/>
                    <a:pt x="1160" y="3356"/>
                    <a:pt x="1160" y="3404"/>
                  </a:cubicBezTo>
                  <a:cubicBezTo>
                    <a:pt x="1112" y="3300"/>
                    <a:pt x="1051" y="3202"/>
                    <a:pt x="974" y="3110"/>
                  </a:cubicBezTo>
                  <a:cubicBezTo>
                    <a:pt x="808" y="2898"/>
                    <a:pt x="609" y="2715"/>
                    <a:pt x="423" y="2519"/>
                  </a:cubicBezTo>
                  <a:cubicBezTo>
                    <a:pt x="391" y="2487"/>
                    <a:pt x="356" y="2450"/>
                    <a:pt x="312" y="2437"/>
                  </a:cubicBezTo>
                  <a:cubicBezTo>
                    <a:pt x="300" y="2435"/>
                    <a:pt x="290" y="2434"/>
                    <a:pt x="279" y="2434"/>
                  </a:cubicBezTo>
                  <a:cubicBezTo>
                    <a:pt x="0" y="2434"/>
                    <a:pt x="77" y="3125"/>
                    <a:pt x="124" y="3306"/>
                  </a:cubicBezTo>
                  <a:cubicBezTo>
                    <a:pt x="182" y="3578"/>
                    <a:pt x="328" y="3821"/>
                    <a:pt x="492" y="4043"/>
                  </a:cubicBezTo>
                  <a:cubicBezTo>
                    <a:pt x="748" y="4374"/>
                    <a:pt x="1067" y="4643"/>
                    <a:pt x="1308" y="4985"/>
                  </a:cubicBezTo>
                  <a:cubicBezTo>
                    <a:pt x="1327" y="5011"/>
                    <a:pt x="1344" y="5038"/>
                    <a:pt x="1360" y="5065"/>
                  </a:cubicBezTo>
                  <a:cubicBezTo>
                    <a:pt x="1415" y="5293"/>
                    <a:pt x="1479" y="5519"/>
                    <a:pt x="1550" y="5741"/>
                  </a:cubicBezTo>
                  <a:cubicBezTo>
                    <a:pt x="1494" y="5668"/>
                    <a:pt x="1432" y="5598"/>
                    <a:pt x="1363" y="5535"/>
                  </a:cubicBezTo>
                  <a:cubicBezTo>
                    <a:pt x="1165" y="5334"/>
                    <a:pt x="916" y="5198"/>
                    <a:pt x="659" y="5084"/>
                  </a:cubicBezTo>
                  <a:cubicBezTo>
                    <a:pt x="587" y="5043"/>
                    <a:pt x="523" y="5022"/>
                    <a:pt x="471" y="5022"/>
                  </a:cubicBezTo>
                  <a:cubicBezTo>
                    <a:pt x="369" y="5022"/>
                    <a:pt x="316" y="5104"/>
                    <a:pt x="341" y="5279"/>
                  </a:cubicBezTo>
                  <a:cubicBezTo>
                    <a:pt x="387" y="5748"/>
                    <a:pt x="704" y="6142"/>
                    <a:pt x="1082" y="6404"/>
                  </a:cubicBezTo>
                  <a:cubicBezTo>
                    <a:pt x="1394" y="6626"/>
                    <a:pt x="1759" y="6756"/>
                    <a:pt x="2029" y="7036"/>
                  </a:cubicBezTo>
                  <a:cubicBezTo>
                    <a:pt x="2043" y="7048"/>
                    <a:pt x="2058" y="7055"/>
                    <a:pt x="2075" y="7056"/>
                  </a:cubicBezTo>
                  <a:cubicBezTo>
                    <a:pt x="2100" y="7115"/>
                    <a:pt x="2123" y="7175"/>
                    <a:pt x="2146" y="7235"/>
                  </a:cubicBezTo>
                  <a:cubicBezTo>
                    <a:pt x="2155" y="7264"/>
                    <a:pt x="2164" y="7293"/>
                    <a:pt x="2173" y="7322"/>
                  </a:cubicBezTo>
                  <a:cubicBezTo>
                    <a:pt x="1881" y="6960"/>
                    <a:pt x="1308" y="6698"/>
                    <a:pt x="958" y="6559"/>
                  </a:cubicBezTo>
                  <a:cubicBezTo>
                    <a:pt x="785" y="6490"/>
                    <a:pt x="615" y="6419"/>
                    <a:pt x="445" y="6346"/>
                  </a:cubicBezTo>
                  <a:cubicBezTo>
                    <a:pt x="396" y="6323"/>
                    <a:pt x="333" y="6294"/>
                    <a:pt x="278" y="6294"/>
                  </a:cubicBezTo>
                  <a:cubicBezTo>
                    <a:pt x="233" y="6294"/>
                    <a:pt x="193" y="6314"/>
                    <a:pt x="173" y="6375"/>
                  </a:cubicBezTo>
                  <a:cubicBezTo>
                    <a:pt x="151" y="6458"/>
                    <a:pt x="181" y="6546"/>
                    <a:pt x="201" y="6628"/>
                  </a:cubicBezTo>
                  <a:cubicBezTo>
                    <a:pt x="255" y="6807"/>
                    <a:pt x="317" y="6986"/>
                    <a:pt x="394" y="7157"/>
                  </a:cubicBezTo>
                  <a:cubicBezTo>
                    <a:pt x="708" y="7863"/>
                    <a:pt x="1553" y="7860"/>
                    <a:pt x="2213" y="7905"/>
                  </a:cubicBezTo>
                  <a:cubicBezTo>
                    <a:pt x="2214" y="7906"/>
                    <a:pt x="2215" y="7906"/>
                    <a:pt x="2216" y="7906"/>
                  </a:cubicBezTo>
                  <a:cubicBezTo>
                    <a:pt x="2253" y="7911"/>
                    <a:pt x="2291" y="7920"/>
                    <a:pt x="2330" y="7920"/>
                  </a:cubicBezTo>
                  <a:cubicBezTo>
                    <a:pt x="2333" y="7920"/>
                    <a:pt x="2337" y="7920"/>
                    <a:pt x="2341" y="7920"/>
                  </a:cubicBezTo>
                  <a:cubicBezTo>
                    <a:pt x="2415" y="7916"/>
                    <a:pt x="2420" y="7823"/>
                    <a:pt x="2357" y="7795"/>
                  </a:cubicBezTo>
                  <a:cubicBezTo>
                    <a:pt x="2357" y="7779"/>
                    <a:pt x="2356" y="7763"/>
                    <a:pt x="2355" y="7747"/>
                  </a:cubicBezTo>
                  <a:cubicBezTo>
                    <a:pt x="2359" y="7741"/>
                    <a:pt x="2361" y="7735"/>
                    <a:pt x="2362" y="7727"/>
                  </a:cubicBezTo>
                  <a:cubicBezTo>
                    <a:pt x="2356" y="7585"/>
                    <a:pt x="2346" y="7438"/>
                    <a:pt x="2320" y="7295"/>
                  </a:cubicBezTo>
                  <a:cubicBezTo>
                    <a:pt x="2298" y="7170"/>
                    <a:pt x="2261" y="7049"/>
                    <a:pt x="2216" y="6930"/>
                  </a:cubicBezTo>
                  <a:cubicBezTo>
                    <a:pt x="2154" y="6765"/>
                    <a:pt x="2078" y="6605"/>
                    <a:pt x="2011" y="6442"/>
                  </a:cubicBezTo>
                  <a:cubicBezTo>
                    <a:pt x="1959" y="6314"/>
                    <a:pt x="1909" y="6183"/>
                    <a:pt x="1862" y="6053"/>
                  </a:cubicBezTo>
                  <a:cubicBezTo>
                    <a:pt x="1838" y="5912"/>
                    <a:pt x="1822" y="5772"/>
                    <a:pt x="1847" y="5633"/>
                  </a:cubicBezTo>
                  <a:cubicBezTo>
                    <a:pt x="1949" y="5263"/>
                    <a:pt x="2147" y="4916"/>
                    <a:pt x="2216" y="4538"/>
                  </a:cubicBezTo>
                  <a:cubicBezTo>
                    <a:pt x="2234" y="4441"/>
                    <a:pt x="2243" y="4343"/>
                    <a:pt x="2241" y="4242"/>
                  </a:cubicBezTo>
                  <a:cubicBezTo>
                    <a:pt x="2241" y="4166"/>
                    <a:pt x="2244" y="3888"/>
                    <a:pt x="2216" y="3635"/>
                  </a:cubicBezTo>
                  <a:cubicBezTo>
                    <a:pt x="2189" y="3390"/>
                    <a:pt x="2132" y="3167"/>
                    <a:pt x="2014" y="3167"/>
                  </a:cubicBezTo>
                  <a:cubicBezTo>
                    <a:pt x="1985" y="3167"/>
                    <a:pt x="1952" y="3181"/>
                    <a:pt x="1914" y="3211"/>
                  </a:cubicBezTo>
                  <a:cubicBezTo>
                    <a:pt x="1599" y="3623"/>
                    <a:pt x="1464" y="4114"/>
                    <a:pt x="1458" y="4617"/>
                  </a:cubicBezTo>
                  <a:cubicBezTo>
                    <a:pt x="1390" y="4277"/>
                    <a:pt x="1344" y="3933"/>
                    <a:pt x="1321" y="3585"/>
                  </a:cubicBezTo>
                  <a:cubicBezTo>
                    <a:pt x="1294" y="3207"/>
                    <a:pt x="1307" y="2807"/>
                    <a:pt x="1351" y="2426"/>
                  </a:cubicBezTo>
                  <a:cubicBezTo>
                    <a:pt x="1513" y="2060"/>
                    <a:pt x="1618" y="1654"/>
                    <a:pt x="1523" y="1254"/>
                  </a:cubicBezTo>
                  <a:cubicBezTo>
                    <a:pt x="1460" y="944"/>
                    <a:pt x="1336" y="626"/>
                    <a:pt x="1244" y="313"/>
                  </a:cubicBezTo>
                  <a:cubicBezTo>
                    <a:pt x="1198" y="216"/>
                    <a:pt x="1204" y="0"/>
                    <a:pt x="1067"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7" name="Google Shape;3807;p53"/>
          <p:cNvGrpSpPr/>
          <p:nvPr/>
        </p:nvGrpSpPr>
        <p:grpSpPr>
          <a:xfrm rot="1800065" flipH="1">
            <a:off x="7935506" y="860672"/>
            <a:ext cx="578422" cy="1357807"/>
            <a:chOff x="3983732" y="-592396"/>
            <a:chExt cx="204642" cy="480407"/>
          </a:xfrm>
        </p:grpSpPr>
        <p:sp>
          <p:nvSpPr>
            <p:cNvPr id="3808" name="Google Shape;3808;p53"/>
            <p:cNvSpPr/>
            <p:nvPr/>
          </p:nvSpPr>
          <p:spPr>
            <a:xfrm>
              <a:off x="4075962" y="-581282"/>
              <a:ext cx="32027" cy="61617"/>
            </a:xfrm>
            <a:custGeom>
              <a:avLst/>
              <a:gdLst/>
              <a:ahLst/>
              <a:cxnLst/>
              <a:rect l="l" t="t" r="r" b="b"/>
              <a:pathLst>
                <a:path w="657" h="1264" extrusionOk="0">
                  <a:moveTo>
                    <a:pt x="150" y="1"/>
                  </a:moveTo>
                  <a:cubicBezTo>
                    <a:pt x="0" y="305"/>
                    <a:pt x="36" y="684"/>
                    <a:pt x="118" y="1004"/>
                  </a:cubicBezTo>
                  <a:cubicBezTo>
                    <a:pt x="172" y="1134"/>
                    <a:pt x="319" y="1192"/>
                    <a:pt x="432" y="1263"/>
                  </a:cubicBezTo>
                  <a:cubicBezTo>
                    <a:pt x="485" y="1088"/>
                    <a:pt x="547" y="918"/>
                    <a:pt x="578" y="737"/>
                  </a:cubicBezTo>
                  <a:cubicBezTo>
                    <a:pt x="589" y="618"/>
                    <a:pt x="656" y="463"/>
                    <a:pt x="571" y="361"/>
                  </a:cubicBezTo>
                  <a:cubicBezTo>
                    <a:pt x="563" y="354"/>
                    <a:pt x="553" y="350"/>
                    <a:pt x="543" y="350"/>
                  </a:cubicBezTo>
                  <a:cubicBezTo>
                    <a:pt x="533" y="350"/>
                    <a:pt x="523" y="353"/>
                    <a:pt x="515" y="358"/>
                  </a:cubicBezTo>
                  <a:cubicBezTo>
                    <a:pt x="482" y="375"/>
                    <a:pt x="449" y="397"/>
                    <a:pt x="413" y="397"/>
                  </a:cubicBezTo>
                  <a:cubicBezTo>
                    <a:pt x="402" y="397"/>
                    <a:pt x="391" y="395"/>
                    <a:pt x="380" y="390"/>
                  </a:cubicBezTo>
                  <a:cubicBezTo>
                    <a:pt x="253" y="304"/>
                    <a:pt x="276" y="89"/>
                    <a:pt x="15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3"/>
            <p:cNvSpPr/>
            <p:nvPr/>
          </p:nvSpPr>
          <p:spPr>
            <a:xfrm>
              <a:off x="4081373" y="-521810"/>
              <a:ext cx="31686" cy="21059"/>
            </a:xfrm>
            <a:custGeom>
              <a:avLst/>
              <a:gdLst/>
              <a:ahLst/>
              <a:cxnLst/>
              <a:rect l="l" t="t" r="r" b="b"/>
              <a:pathLst>
                <a:path w="650" h="432" extrusionOk="0">
                  <a:moveTo>
                    <a:pt x="0" y="0"/>
                  </a:moveTo>
                  <a:lnTo>
                    <a:pt x="0" y="0"/>
                  </a:lnTo>
                  <a:cubicBezTo>
                    <a:pt x="34" y="189"/>
                    <a:pt x="71" y="431"/>
                    <a:pt x="294" y="431"/>
                  </a:cubicBezTo>
                  <a:cubicBezTo>
                    <a:pt x="310" y="431"/>
                    <a:pt x="326" y="430"/>
                    <a:pt x="343" y="428"/>
                  </a:cubicBezTo>
                  <a:cubicBezTo>
                    <a:pt x="452" y="422"/>
                    <a:pt x="555" y="384"/>
                    <a:pt x="649" y="332"/>
                  </a:cubicBezTo>
                  <a:cubicBezTo>
                    <a:pt x="413" y="269"/>
                    <a:pt x="173" y="182"/>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3"/>
            <p:cNvSpPr/>
            <p:nvPr/>
          </p:nvSpPr>
          <p:spPr>
            <a:xfrm>
              <a:off x="4130706" y="-566024"/>
              <a:ext cx="33441" cy="24812"/>
            </a:xfrm>
            <a:custGeom>
              <a:avLst/>
              <a:gdLst/>
              <a:ahLst/>
              <a:cxnLst/>
              <a:rect l="l" t="t" r="r" b="b"/>
              <a:pathLst>
                <a:path w="686" h="509" extrusionOk="0">
                  <a:moveTo>
                    <a:pt x="232" y="0"/>
                  </a:moveTo>
                  <a:cubicBezTo>
                    <a:pt x="156" y="0"/>
                    <a:pt x="62" y="72"/>
                    <a:pt x="8" y="145"/>
                  </a:cubicBezTo>
                  <a:cubicBezTo>
                    <a:pt x="6" y="148"/>
                    <a:pt x="3" y="152"/>
                    <a:pt x="1" y="155"/>
                  </a:cubicBezTo>
                  <a:cubicBezTo>
                    <a:pt x="39" y="187"/>
                    <a:pt x="72" y="221"/>
                    <a:pt x="100" y="257"/>
                  </a:cubicBezTo>
                  <a:cubicBezTo>
                    <a:pt x="135" y="314"/>
                    <a:pt x="237" y="432"/>
                    <a:pt x="214" y="508"/>
                  </a:cubicBezTo>
                  <a:cubicBezTo>
                    <a:pt x="352" y="477"/>
                    <a:pt x="504" y="369"/>
                    <a:pt x="646" y="369"/>
                  </a:cubicBezTo>
                  <a:cubicBezTo>
                    <a:pt x="658" y="369"/>
                    <a:pt x="669" y="370"/>
                    <a:pt x="680" y="372"/>
                  </a:cubicBezTo>
                  <a:cubicBezTo>
                    <a:pt x="686" y="300"/>
                    <a:pt x="683" y="227"/>
                    <a:pt x="550" y="205"/>
                  </a:cubicBezTo>
                  <a:cubicBezTo>
                    <a:pt x="546" y="204"/>
                    <a:pt x="542" y="204"/>
                    <a:pt x="538" y="204"/>
                  </a:cubicBezTo>
                  <a:cubicBezTo>
                    <a:pt x="502" y="204"/>
                    <a:pt x="465" y="213"/>
                    <a:pt x="433" y="213"/>
                  </a:cubicBezTo>
                  <a:cubicBezTo>
                    <a:pt x="393" y="213"/>
                    <a:pt x="359" y="199"/>
                    <a:pt x="341" y="135"/>
                  </a:cubicBezTo>
                  <a:cubicBezTo>
                    <a:pt x="329" y="37"/>
                    <a:pt x="285" y="0"/>
                    <a:pt x="23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3"/>
            <p:cNvSpPr/>
            <p:nvPr/>
          </p:nvSpPr>
          <p:spPr>
            <a:xfrm>
              <a:off x="4102822" y="-540967"/>
              <a:ext cx="62251" cy="31052"/>
            </a:xfrm>
            <a:custGeom>
              <a:avLst/>
              <a:gdLst/>
              <a:ahLst/>
              <a:cxnLst/>
              <a:rect l="l" t="t" r="r" b="b"/>
              <a:pathLst>
                <a:path w="1277" h="637" extrusionOk="0">
                  <a:moveTo>
                    <a:pt x="1196" y="0"/>
                  </a:moveTo>
                  <a:cubicBezTo>
                    <a:pt x="1076" y="0"/>
                    <a:pt x="823" y="151"/>
                    <a:pt x="740" y="151"/>
                  </a:cubicBezTo>
                  <a:cubicBezTo>
                    <a:pt x="737" y="151"/>
                    <a:pt x="734" y="151"/>
                    <a:pt x="731" y="151"/>
                  </a:cubicBezTo>
                  <a:cubicBezTo>
                    <a:pt x="678" y="147"/>
                    <a:pt x="644" y="97"/>
                    <a:pt x="594" y="84"/>
                  </a:cubicBezTo>
                  <a:cubicBezTo>
                    <a:pt x="592" y="84"/>
                    <a:pt x="591" y="84"/>
                    <a:pt x="589" y="84"/>
                  </a:cubicBezTo>
                  <a:cubicBezTo>
                    <a:pt x="394" y="84"/>
                    <a:pt x="223" y="207"/>
                    <a:pt x="83" y="341"/>
                  </a:cubicBezTo>
                  <a:cubicBezTo>
                    <a:pt x="56" y="409"/>
                    <a:pt x="27" y="464"/>
                    <a:pt x="0" y="497"/>
                  </a:cubicBezTo>
                  <a:cubicBezTo>
                    <a:pt x="84" y="536"/>
                    <a:pt x="182" y="584"/>
                    <a:pt x="266" y="614"/>
                  </a:cubicBezTo>
                  <a:cubicBezTo>
                    <a:pt x="286" y="621"/>
                    <a:pt x="311" y="627"/>
                    <a:pt x="334" y="637"/>
                  </a:cubicBezTo>
                  <a:cubicBezTo>
                    <a:pt x="349" y="634"/>
                    <a:pt x="365" y="632"/>
                    <a:pt x="379" y="630"/>
                  </a:cubicBezTo>
                  <a:cubicBezTo>
                    <a:pt x="719" y="583"/>
                    <a:pt x="1098" y="449"/>
                    <a:pt x="1250" y="118"/>
                  </a:cubicBezTo>
                  <a:cubicBezTo>
                    <a:pt x="1277" y="31"/>
                    <a:pt x="1250" y="0"/>
                    <a:pt x="119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3"/>
            <p:cNvSpPr/>
            <p:nvPr/>
          </p:nvSpPr>
          <p:spPr>
            <a:xfrm>
              <a:off x="4110719" y="-557785"/>
              <a:ext cx="20133" cy="21254"/>
            </a:xfrm>
            <a:custGeom>
              <a:avLst/>
              <a:gdLst/>
              <a:ahLst/>
              <a:cxnLst/>
              <a:rect l="l" t="t" r="r" b="b"/>
              <a:pathLst>
                <a:path w="413" h="436" extrusionOk="0">
                  <a:moveTo>
                    <a:pt x="37" y="1"/>
                  </a:moveTo>
                  <a:cubicBezTo>
                    <a:pt x="54" y="127"/>
                    <a:pt x="35" y="287"/>
                    <a:pt x="0" y="436"/>
                  </a:cubicBezTo>
                  <a:cubicBezTo>
                    <a:pt x="114" y="337"/>
                    <a:pt x="263" y="245"/>
                    <a:pt x="401" y="245"/>
                  </a:cubicBezTo>
                  <a:cubicBezTo>
                    <a:pt x="405" y="245"/>
                    <a:pt x="409" y="245"/>
                    <a:pt x="413" y="246"/>
                  </a:cubicBezTo>
                  <a:cubicBezTo>
                    <a:pt x="310" y="129"/>
                    <a:pt x="199" y="26"/>
                    <a:pt x="3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3"/>
            <p:cNvSpPr/>
            <p:nvPr/>
          </p:nvSpPr>
          <p:spPr>
            <a:xfrm>
              <a:off x="4042424" y="-456098"/>
              <a:ext cx="57473" cy="58010"/>
            </a:xfrm>
            <a:custGeom>
              <a:avLst/>
              <a:gdLst/>
              <a:ahLst/>
              <a:cxnLst/>
              <a:rect l="l" t="t" r="r" b="b"/>
              <a:pathLst>
                <a:path w="1179" h="1190" extrusionOk="0">
                  <a:moveTo>
                    <a:pt x="1179" y="1"/>
                  </a:moveTo>
                  <a:lnTo>
                    <a:pt x="1179" y="1"/>
                  </a:lnTo>
                  <a:cubicBezTo>
                    <a:pt x="632" y="252"/>
                    <a:pt x="267" y="600"/>
                    <a:pt x="17" y="1149"/>
                  </a:cubicBezTo>
                  <a:cubicBezTo>
                    <a:pt x="11" y="1163"/>
                    <a:pt x="5" y="1176"/>
                    <a:pt x="0" y="1190"/>
                  </a:cubicBezTo>
                  <a:cubicBezTo>
                    <a:pt x="255" y="1056"/>
                    <a:pt x="509" y="958"/>
                    <a:pt x="729" y="775"/>
                  </a:cubicBezTo>
                  <a:cubicBezTo>
                    <a:pt x="946" y="567"/>
                    <a:pt x="1133" y="302"/>
                    <a:pt x="1179"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3"/>
            <p:cNvSpPr/>
            <p:nvPr/>
          </p:nvSpPr>
          <p:spPr>
            <a:xfrm>
              <a:off x="4042619" y="-171608"/>
              <a:ext cx="124842" cy="47773"/>
            </a:xfrm>
            <a:custGeom>
              <a:avLst/>
              <a:gdLst/>
              <a:ahLst/>
              <a:cxnLst/>
              <a:rect l="l" t="t" r="r" b="b"/>
              <a:pathLst>
                <a:path w="2561" h="980" extrusionOk="0">
                  <a:moveTo>
                    <a:pt x="1766" y="0"/>
                  </a:moveTo>
                  <a:cubicBezTo>
                    <a:pt x="1666" y="0"/>
                    <a:pt x="1566" y="9"/>
                    <a:pt x="1467" y="29"/>
                  </a:cubicBezTo>
                  <a:cubicBezTo>
                    <a:pt x="1307" y="61"/>
                    <a:pt x="1139" y="106"/>
                    <a:pt x="995" y="187"/>
                  </a:cubicBezTo>
                  <a:cubicBezTo>
                    <a:pt x="898" y="299"/>
                    <a:pt x="797" y="407"/>
                    <a:pt x="689" y="507"/>
                  </a:cubicBezTo>
                  <a:cubicBezTo>
                    <a:pt x="1086" y="343"/>
                    <a:pt x="1489" y="271"/>
                    <a:pt x="2006" y="227"/>
                  </a:cubicBezTo>
                  <a:cubicBezTo>
                    <a:pt x="2008" y="227"/>
                    <a:pt x="2010" y="227"/>
                    <a:pt x="2012" y="227"/>
                  </a:cubicBezTo>
                  <a:cubicBezTo>
                    <a:pt x="2050" y="227"/>
                    <a:pt x="2059" y="289"/>
                    <a:pt x="2016" y="295"/>
                  </a:cubicBezTo>
                  <a:cubicBezTo>
                    <a:pt x="1504" y="408"/>
                    <a:pt x="990" y="537"/>
                    <a:pt x="508" y="740"/>
                  </a:cubicBezTo>
                  <a:cubicBezTo>
                    <a:pt x="337" y="814"/>
                    <a:pt x="168" y="893"/>
                    <a:pt x="0" y="974"/>
                  </a:cubicBezTo>
                  <a:cubicBezTo>
                    <a:pt x="86" y="976"/>
                    <a:pt x="171" y="980"/>
                    <a:pt x="255" y="980"/>
                  </a:cubicBezTo>
                  <a:cubicBezTo>
                    <a:pt x="373" y="980"/>
                    <a:pt x="489" y="973"/>
                    <a:pt x="603" y="949"/>
                  </a:cubicBezTo>
                  <a:cubicBezTo>
                    <a:pt x="1311" y="817"/>
                    <a:pt x="1876" y="336"/>
                    <a:pt x="2561" y="153"/>
                  </a:cubicBezTo>
                  <a:cubicBezTo>
                    <a:pt x="2305" y="65"/>
                    <a:pt x="2036" y="0"/>
                    <a:pt x="1766"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3"/>
            <p:cNvSpPr/>
            <p:nvPr/>
          </p:nvSpPr>
          <p:spPr>
            <a:xfrm>
              <a:off x="3991239" y="-278023"/>
              <a:ext cx="169203" cy="157113"/>
            </a:xfrm>
            <a:custGeom>
              <a:avLst/>
              <a:gdLst/>
              <a:ahLst/>
              <a:cxnLst/>
              <a:rect l="l" t="t" r="r" b="b"/>
              <a:pathLst>
                <a:path w="3471" h="3223" extrusionOk="0">
                  <a:moveTo>
                    <a:pt x="3470" y="1"/>
                  </a:moveTo>
                  <a:cubicBezTo>
                    <a:pt x="2314" y="231"/>
                    <a:pt x="1242" y="792"/>
                    <a:pt x="566" y="1780"/>
                  </a:cubicBezTo>
                  <a:cubicBezTo>
                    <a:pt x="409" y="2020"/>
                    <a:pt x="276" y="2276"/>
                    <a:pt x="185" y="2548"/>
                  </a:cubicBezTo>
                  <a:cubicBezTo>
                    <a:pt x="116" y="2729"/>
                    <a:pt x="85" y="2921"/>
                    <a:pt x="35" y="3107"/>
                  </a:cubicBezTo>
                  <a:cubicBezTo>
                    <a:pt x="25" y="3146"/>
                    <a:pt x="13" y="3184"/>
                    <a:pt x="1" y="3222"/>
                  </a:cubicBezTo>
                  <a:cubicBezTo>
                    <a:pt x="114" y="3163"/>
                    <a:pt x="220" y="3091"/>
                    <a:pt x="322" y="3014"/>
                  </a:cubicBezTo>
                  <a:cubicBezTo>
                    <a:pt x="456" y="2912"/>
                    <a:pt x="583" y="2801"/>
                    <a:pt x="711" y="2694"/>
                  </a:cubicBezTo>
                  <a:cubicBezTo>
                    <a:pt x="810" y="2607"/>
                    <a:pt x="905" y="2517"/>
                    <a:pt x="1000" y="2427"/>
                  </a:cubicBezTo>
                  <a:cubicBezTo>
                    <a:pt x="1030" y="2389"/>
                    <a:pt x="1060" y="2350"/>
                    <a:pt x="1088" y="2311"/>
                  </a:cubicBezTo>
                  <a:cubicBezTo>
                    <a:pt x="1349" y="1899"/>
                    <a:pt x="1469" y="1398"/>
                    <a:pt x="1457" y="914"/>
                  </a:cubicBezTo>
                  <a:cubicBezTo>
                    <a:pt x="1451" y="899"/>
                    <a:pt x="1462" y="889"/>
                    <a:pt x="1474" y="889"/>
                  </a:cubicBezTo>
                  <a:cubicBezTo>
                    <a:pt x="1482" y="889"/>
                    <a:pt x="1491" y="894"/>
                    <a:pt x="1491" y="907"/>
                  </a:cubicBezTo>
                  <a:cubicBezTo>
                    <a:pt x="1548" y="1282"/>
                    <a:pt x="1570" y="1698"/>
                    <a:pt x="1387" y="2035"/>
                  </a:cubicBezTo>
                  <a:cubicBezTo>
                    <a:pt x="1494" y="1923"/>
                    <a:pt x="1599" y="1809"/>
                    <a:pt x="1703" y="1693"/>
                  </a:cubicBezTo>
                  <a:cubicBezTo>
                    <a:pt x="2045" y="1330"/>
                    <a:pt x="2277" y="870"/>
                    <a:pt x="2658" y="545"/>
                  </a:cubicBezTo>
                  <a:cubicBezTo>
                    <a:pt x="2711" y="503"/>
                    <a:pt x="2763" y="462"/>
                    <a:pt x="2818" y="424"/>
                  </a:cubicBezTo>
                  <a:cubicBezTo>
                    <a:pt x="2827" y="417"/>
                    <a:pt x="2838" y="414"/>
                    <a:pt x="2848" y="414"/>
                  </a:cubicBezTo>
                  <a:cubicBezTo>
                    <a:pt x="2859" y="414"/>
                    <a:pt x="2870" y="418"/>
                    <a:pt x="2879" y="425"/>
                  </a:cubicBezTo>
                  <a:cubicBezTo>
                    <a:pt x="2880" y="426"/>
                    <a:pt x="2882" y="427"/>
                    <a:pt x="2883" y="428"/>
                  </a:cubicBezTo>
                  <a:cubicBezTo>
                    <a:pt x="2902" y="447"/>
                    <a:pt x="2902" y="479"/>
                    <a:pt x="2883" y="498"/>
                  </a:cubicBezTo>
                  <a:cubicBezTo>
                    <a:pt x="2654" y="716"/>
                    <a:pt x="2446" y="951"/>
                    <a:pt x="2241" y="1190"/>
                  </a:cubicBezTo>
                  <a:cubicBezTo>
                    <a:pt x="2120" y="1332"/>
                    <a:pt x="2001" y="1475"/>
                    <a:pt x="1879" y="1615"/>
                  </a:cubicBezTo>
                  <a:cubicBezTo>
                    <a:pt x="1643" y="1879"/>
                    <a:pt x="1409" y="2145"/>
                    <a:pt x="1168" y="2403"/>
                  </a:cubicBezTo>
                  <a:cubicBezTo>
                    <a:pt x="1299" y="2306"/>
                    <a:pt x="1431" y="2211"/>
                    <a:pt x="1565" y="2116"/>
                  </a:cubicBezTo>
                  <a:cubicBezTo>
                    <a:pt x="1592" y="2095"/>
                    <a:pt x="1619" y="2075"/>
                    <a:pt x="1647" y="2054"/>
                  </a:cubicBezTo>
                  <a:cubicBezTo>
                    <a:pt x="1765" y="1966"/>
                    <a:pt x="1884" y="1877"/>
                    <a:pt x="1996" y="1781"/>
                  </a:cubicBezTo>
                  <a:cubicBezTo>
                    <a:pt x="2000" y="1778"/>
                    <a:pt x="2005" y="1776"/>
                    <a:pt x="2009" y="1776"/>
                  </a:cubicBezTo>
                  <a:cubicBezTo>
                    <a:pt x="2026" y="1776"/>
                    <a:pt x="2041" y="1800"/>
                    <a:pt x="2026" y="1814"/>
                  </a:cubicBezTo>
                  <a:cubicBezTo>
                    <a:pt x="1772" y="2042"/>
                    <a:pt x="1533" y="2290"/>
                    <a:pt x="1267" y="2503"/>
                  </a:cubicBezTo>
                  <a:cubicBezTo>
                    <a:pt x="1091" y="2641"/>
                    <a:pt x="901" y="2758"/>
                    <a:pt x="708" y="2869"/>
                  </a:cubicBezTo>
                  <a:cubicBezTo>
                    <a:pt x="580" y="2990"/>
                    <a:pt x="449" y="3108"/>
                    <a:pt x="313" y="3221"/>
                  </a:cubicBezTo>
                  <a:cubicBezTo>
                    <a:pt x="1238" y="3055"/>
                    <a:pt x="1806" y="2452"/>
                    <a:pt x="2333" y="1724"/>
                  </a:cubicBezTo>
                  <a:cubicBezTo>
                    <a:pt x="2749" y="1176"/>
                    <a:pt x="3068" y="579"/>
                    <a:pt x="3458" y="17"/>
                  </a:cubicBezTo>
                  <a:cubicBezTo>
                    <a:pt x="3463" y="11"/>
                    <a:pt x="3466" y="6"/>
                    <a:pt x="347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3"/>
            <p:cNvSpPr/>
            <p:nvPr/>
          </p:nvSpPr>
          <p:spPr>
            <a:xfrm>
              <a:off x="3993433" y="-467310"/>
              <a:ext cx="37097" cy="124599"/>
            </a:xfrm>
            <a:custGeom>
              <a:avLst/>
              <a:gdLst/>
              <a:ahLst/>
              <a:cxnLst/>
              <a:rect l="l" t="t" r="r" b="b"/>
              <a:pathLst>
                <a:path w="761" h="2556" extrusionOk="0">
                  <a:moveTo>
                    <a:pt x="256" y="1"/>
                  </a:moveTo>
                  <a:cubicBezTo>
                    <a:pt x="146" y="634"/>
                    <a:pt x="1" y="1299"/>
                    <a:pt x="193" y="1927"/>
                  </a:cubicBezTo>
                  <a:cubicBezTo>
                    <a:pt x="254" y="2137"/>
                    <a:pt x="330" y="2343"/>
                    <a:pt x="382" y="2555"/>
                  </a:cubicBezTo>
                  <a:cubicBezTo>
                    <a:pt x="486" y="2198"/>
                    <a:pt x="602" y="1842"/>
                    <a:pt x="734" y="1493"/>
                  </a:cubicBezTo>
                  <a:cubicBezTo>
                    <a:pt x="760" y="964"/>
                    <a:pt x="554" y="437"/>
                    <a:pt x="25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3"/>
            <p:cNvSpPr/>
            <p:nvPr/>
          </p:nvSpPr>
          <p:spPr>
            <a:xfrm>
              <a:off x="4005132" y="-376006"/>
              <a:ext cx="106903" cy="119139"/>
            </a:xfrm>
            <a:custGeom>
              <a:avLst/>
              <a:gdLst/>
              <a:ahLst/>
              <a:cxnLst/>
              <a:rect l="l" t="t" r="r" b="b"/>
              <a:pathLst>
                <a:path w="2193" h="2444" extrusionOk="0">
                  <a:moveTo>
                    <a:pt x="2192" y="1"/>
                  </a:moveTo>
                  <a:lnTo>
                    <a:pt x="2192" y="1"/>
                  </a:lnTo>
                  <a:cubicBezTo>
                    <a:pt x="1238" y="651"/>
                    <a:pt x="550" y="1127"/>
                    <a:pt x="84" y="2235"/>
                  </a:cubicBezTo>
                  <a:cubicBezTo>
                    <a:pt x="55" y="2304"/>
                    <a:pt x="27" y="2373"/>
                    <a:pt x="0" y="2444"/>
                  </a:cubicBezTo>
                  <a:cubicBezTo>
                    <a:pt x="238" y="2284"/>
                    <a:pt x="533" y="2238"/>
                    <a:pt x="784" y="2104"/>
                  </a:cubicBezTo>
                  <a:cubicBezTo>
                    <a:pt x="1604" y="1707"/>
                    <a:pt x="1869" y="781"/>
                    <a:pt x="219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3"/>
            <p:cNvSpPr/>
            <p:nvPr/>
          </p:nvSpPr>
          <p:spPr>
            <a:xfrm>
              <a:off x="3983732" y="-592396"/>
              <a:ext cx="204642" cy="480407"/>
            </a:xfrm>
            <a:custGeom>
              <a:avLst/>
              <a:gdLst/>
              <a:ahLst/>
              <a:cxnLst/>
              <a:rect l="l" t="t" r="r" b="b"/>
              <a:pathLst>
                <a:path w="4198" h="9855" extrusionOk="0">
                  <a:moveTo>
                    <a:pt x="2372" y="151"/>
                  </a:moveTo>
                  <a:cubicBezTo>
                    <a:pt x="2389" y="151"/>
                    <a:pt x="2405" y="155"/>
                    <a:pt x="2421" y="164"/>
                  </a:cubicBezTo>
                  <a:cubicBezTo>
                    <a:pt x="2489" y="211"/>
                    <a:pt x="2515" y="301"/>
                    <a:pt x="2592" y="336"/>
                  </a:cubicBezTo>
                  <a:cubicBezTo>
                    <a:pt x="2604" y="342"/>
                    <a:pt x="2615" y="344"/>
                    <a:pt x="2626" y="344"/>
                  </a:cubicBezTo>
                  <a:cubicBezTo>
                    <a:pt x="2690" y="344"/>
                    <a:pt x="2734" y="261"/>
                    <a:pt x="2800" y="261"/>
                  </a:cubicBezTo>
                  <a:cubicBezTo>
                    <a:pt x="2934" y="305"/>
                    <a:pt x="2871" y="498"/>
                    <a:pt x="2870" y="607"/>
                  </a:cubicBezTo>
                  <a:cubicBezTo>
                    <a:pt x="2820" y="586"/>
                    <a:pt x="2768" y="574"/>
                    <a:pt x="2716" y="574"/>
                  </a:cubicBezTo>
                  <a:cubicBezTo>
                    <a:pt x="2681" y="574"/>
                    <a:pt x="2645" y="580"/>
                    <a:pt x="2612" y="593"/>
                  </a:cubicBezTo>
                  <a:cubicBezTo>
                    <a:pt x="2579" y="519"/>
                    <a:pt x="2523" y="473"/>
                    <a:pt x="2435" y="473"/>
                  </a:cubicBezTo>
                  <a:cubicBezTo>
                    <a:pt x="2408" y="473"/>
                    <a:pt x="2379" y="477"/>
                    <a:pt x="2346" y="486"/>
                  </a:cubicBezTo>
                  <a:cubicBezTo>
                    <a:pt x="2330" y="411"/>
                    <a:pt x="2286" y="305"/>
                    <a:pt x="2227" y="222"/>
                  </a:cubicBezTo>
                  <a:cubicBezTo>
                    <a:pt x="2268" y="187"/>
                    <a:pt x="2321" y="151"/>
                    <a:pt x="2372" y="151"/>
                  </a:cubicBezTo>
                  <a:close/>
                  <a:moveTo>
                    <a:pt x="3247" y="541"/>
                  </a:moveTo>
                  <a:cubicBezTo>
                    <a:pt x="3301" y="541"/>
                    <a:pt x="3345" y="578"/>
                    <a:pt x="3357" y="676"/>
                  </a:cubicBezTo>
                  <a:cubicBezTo>
                    <a:pt x="3374" y="740"/>
                    <a:pt x="3407" y="754"/>
                    <a:pt x="3448" y="754"/>
                  </a:cubicBezTo>
                  <a:cubicBezTo>
                    <a:pt x="3480" y="754"/>
                    <a:pt x="3517" y="745"/>
                    <a:pt x="3554" y="745"/>
                  </a:cubicBezTo>
                  <a:cubicBezTo>
                    <a:pt x="3558" y="745"/>
                    <a:pt x="3562" y="745"/>
                    <a:pt x="3566" y="746"/>
                  </a:cubicBezTo>
                  <a:cubicBezTo>
                    <a:pt x="3698" y="768"/>
                    <a:pt x="3701" y="841"/>
                    <a:pt x="3695" y="913"/>
                  </a:cubicBezTo>
                  <a:cubicBezTo>
                    <a:pt x="3684" y="911"/>
                    <a:pt x="3673" y="910"/>
                    <a:pt x="3661" y="910"/>
                  </a:cubicBezTo>
                  <a:cubicBezTo>
                    <a:pt x="3519" y="910"/>
                    <a:pt x="3368" y="1018"/>
                    <a:pt x="3229" y="1049"/>
                  </a:cubicBezTo>
                  <a:cubicBezTo>
                    <a:pt x="3252" y="972"/>
                    <a:pt x="3150" y="855"/>
                    <a:pt x="3115" y="798"/>
                  </a:cubicBezTo>
                  <a:cubicBezTo>
                    <a:pt x="3087" y="762"/>
                    <a:pt x="3054" y="728"/>
                    <a:pt x="3016" y="696"/>
                  </a:cubicBezTo>
                  <a:cubicBezTo>
                    <a:pt x="3019" y="693"/>
                    <a:pt x="3021" y="689"/>
                    <a:pt x="3024" y="686"/>
                  </a:cubicBezTo>
                  <a:cubicBezTo>
                    <a:pt x="3077" y="613"/>
                    <a:pt x="3171" y="541"/>
                    <a:pt x="3247" y="541"/>
                  </a:cubicBezTo>
                  <a:close/>
                  <a:moveTo>
                    <a:pt x="2642" y="710"/>
                  </a:moveTo>
                  <a:lnTo>
                    <a:pt x="2642" y="710"/>
                  </a:lnTo>
                  <a:cubicBezTo>
                    <a:pt x="2804" y="736"/>
                    <a:pt x="2915" y="839"/>
                    <a:pt x="3018" y="956"/>
                  </a:cubicBezTo>
                  <a:cubicBezTo>
                    <a:pt x="3014" y="955"/>
                    <a:pt x="3010" y="955"/>
                    <a:pt x="3006" y="955"/>
                  </a:cubicBezTo>
                  <a:cubicBezTo>
                    <a:pt x="2868" y="955"/>
                    <a:pt x="2719" y="1047"/>
                    <a:pt x="2605" y="1146"/>
                  </a:cubicBezTo>
                  <a:cubicBezTo>
                    <a:pt x="2640" y="997"/>
                    <a:pt x="2659" y="837"/>
                    <a:pt x="2642" y="710"/>
                  </a:cubicBezTo>
                  <a:close/>
                  <a:moveTo>
                    <a:pt x="2042" y="229"/>
                  </a:moveTo>
                  <a:cubicBezTo>
                    <a:pt x="2168" y="317"/>
                    <a:pt x="2145" y="532"/>
                    <a:pt x="2272" y="618"/>
                  </a:cubicBezTo>
                  <a:cubicBezTo>
                    <a:pt x="2283" y="623"/>
                    <a:pt x="2294" y="625"/>
                    <a:pt x="2305" y="625"/>
                  </a:cubicBezTo>
                  <a:cubicBezTo>
                    <a:pt x="2341" y="625"/>
                    <a:pt x="2374" y="603"/>
                    <a:pt x="2407" y="586"/>
                  </a:cubicBezTo>
                  <a:cubicBezTo>
                    <a:pt x="2416" y="581"/>
                    <a:pt x="2426" y="578"/>
                    <a:pt x="2436" y="578"/>
                  </a:cubicBezTo>
                  <a:cubicBezTo>
                    <a:pt x="2446" y="578"/>
                    <a:pt x="2456" y="581"/>
                    <a:pt x="2463" y="589"/>
                  </a:cubicBezTo>
                  <a:cubicBezTo>
                    <a:pt x="2548" y="691"/>
                    <a:pt x="2481" y="846"/>
                    <a:pt x="2470" y="965"/>
                  </a:cubicBezTo>
                  <a:cubicBezTo>
                    <a:pt x="2439" y="1146"/>
                    <a:pt x="2376" y="1316"/>
                    <a:pt x="2324" y="1491"/>
                  </a:cubicBezTo>
                  <a:cubicBezTo>
                    <a:pt x="2211" y="1420"/>
                    <a:pt x="2064" y="1362"/>
                    <a:pt x="2011" y="1232"/>
                  </a:cubicBezTo>
                  <a:cubicBezTo>
                    <a:pt x="1928" y="912"/>
                    <a:pt x="1892" y="532"/>
                    <a:pt x="2042" y="229"/>
                  </a:cubicBezTo>
                  <a:close/>
                  <a:moveTo>
                    <a:pt x="3639" y="1055"/>
                  </a:moveTo>
                  <a:cubicBezTo>
                    <a:pt x="3693" y="1055"/>
                    <a:pt x="3720" y="1086"/>
                    <a:pt x="3693" y="1173"/>
                  </a:cubicBezTo>
                  <a:cubicBezTo>
                    <a:pt x="3541" y="1504"/>
                    <a:pt x="3162" y="1638"/>
                    <a:pt x="2822" y="1685"/>
                  </a:cubicBezTo>
                  <a:cubicBezTo>
                    <a:pt x="2808" y="1687"/>
                    <a:pt x="2792" y="1689"/>
                    <a:pt x="2777" y="1692"/>
                  </a:cubicBezTo>
                  <a:cubicBezTo>
                    <a:pt x="2754" y="1682"/>
                    <a:pt x="2729" y="1676"/>
                    <a:pt x="2709" y="1669"/>
                  </a:cubicBezTo>
                  <a:cubicBezTo>
                    <a:pt x="2625" y="1639"/>
                    <a:pt x="2527" y="1591"/>
                    <a:pt x="2443" y="1552"/>
                  </a:cubicBezTo>
                  <a:cubicBezTo>
                    <a:pt x="2470" y="1519"/>
                    <a:pt x="2499" y="1464"/>
                    <a:pt x="2526" y="1396"/>
                  </a:cubicBezTo>
                  <a:cubicBezTo>
                    <a:pt x="2666" y="1262"/>
                    <a:pt x="2837" y="1139"/>
                    <a:pt x="3032" y="1139"/>
                  </a:cubicBezTo>
                  <a:cubicBezTo>
                    <a:pt x="3034" y="1139"/>
                    <a:pt x="3035" y="1139"/>
                    <a:pt x="3037" y="1139"/>
                  </a:cubicBezTo>
                  <a:cubicBezTo>
                    <a:pt x="3087" y="1152"/>
                    <a:pt x="3121" y="1202"/>
                    <a:pt x="3174" y="1206"/>
                  </a:cubicBezTo>
                  <a:cubicBezTo>
                    <a:pt x="3177" y="1206"/>
                    <a:pt x="3180" y="1206"/>
                    <a:pt x="3183" y="1206"/>
                  </a:cubicBezTo>
                  <a:cubicBezTo>
                    <a:pt x="3266" y="1206"/>
                    <a:pt x="3519" y="1055"/>
                    <a:pt x="3639" y="1055"/>
                  </a:cubicBezTo>
                  <a:close/>
                  <a:moveTo>
                    <a:pt x="2003" y="1448"/>
                  </a:moveTo>
                  <a:lnTo>
                    <a:pt x="2003" y="1448"/>
                  </a:lnTo>
                  <a:cubicBezTo>
                    <a:pt x="2176" y="1630"/>
                    <a:pt x="2416" y="1717"/>
                    <a:pt x="2652" y="1780"/>
                  </a:cubicBezTo>
                  <a:cubicBezTo>
                    <a:pt x="2558" y="1832"/>
                    <a:pt x="2455" y="1870"/>
                    <a:pt x="2346" y="1876"/>
                  </a:cubicBezTo>
                  <a:cubicBezTo>
                    <a:pt x="2329" y="1878"/>
                    <a:pt x="2313" y="1879"/>
                    <a:pt x="2297" y="1879"/>
                  </a:cubicBezTo>
                  <a:cubicBezTo>
                    <a:pt x="2074" y="1879"/>
                    <a:pt x="2037" y="1637"/>
                    <a:pt x="2003" y="1448"/>
                  </a:cubicBezTo>
                  <a:close/>
                  <a:moveTo>
                    <a:pt x="2383" y="2797"/>
                  </a:moveTo>
                  <a:lnTo>
                    <a:pt x="2383" y="2797"/>
                  </a:lnTo>
                  <a:cubicBezTo>
                    <a:pt x="2337" y="3098"/>
                    <a:pt x="2150" y="3363"/>
                    <a:pt x="1933" y="3571"/>
                  </a:cubicBezTo>
                  <a:cubicBezTo>
                    <a:pt x="1713" y="3755"/>
                    <a:pt x="1459" y="3852"/>
                    <a:pt x="1204" y="3986"/>
                  </a:cubicBezTo>
                  <a:cubicBezTo>
                    <a:pt x="1209" y="3972"/>
                    <a:pt x="1215" y="3959"/>
                    <a:pt x="1221" y="3946"/>
                  </a:cubicBezTo>
                  <a:cubicBezTo>
                    <a:pt x="1471" y="3396"/>
                    <a:pt x="1836" y="3048"/>
                    <a:pt x="2383" y="2797"/>
                  </a:cubicBezTo>
                  <a:close/>
                  <a:moveTo>
                    <a:pt x="455" y="2567"/>
                  </a:moveTo>
                  <a:cubicBezTo>
                    <a:pt x="753" y="3003"/>
                    <a:pt x="959" y="3530"/>
                    <a:pt x="933" y="4059"/>
                  </a:cubicBezTo>
                  <a:cubicBezTo>
                    <a:pt x="801" y="4408"/>
                    <a:pt x="685" y="4764"/>
                    <a:pt x="582" y="5121"/>
                  </a:cubicBezTo>
                  <a:cubicBezTo>
                    <a:pt x="529" y="4909"/>
                    <a:pt x="453" y="4703"/>
                    <a:pt x="392" y="4493"/>
                  </a:cubicBezTo>
                  <a:cubicBezTo>
                    <a:pt x="200" y="3865"/>
                    <a:pt x="345" y="3200"/>
                    <a:pt x="455" y="2567"/>
                  </a:cubicBezTo>
                  <a:close/>
                  <a:moveTo>
                    <a:pt x="2631" y="4440"/>
                  </a:moveTo>
                  <a:lnTo>
                    <a:pt x="2631" y="4440"/>
                  </a:lnTo>
                  <a:cubicBezTo>
                    <a:pt x="2308" y="5220"/>
                    <a:pt x="2043" y="6146"/>
                    <a:pt x="1223" y="6543"/>
                  </a:cubicBezTo>
                  <a:cubicBezTo>
                    <a:pt x="972" y="6677"/>
                    <a:pt x="677" y="6723"/>
                    <a:pt x="439" y="6883"/>
                  </a:cubicBezTo>
                  <a:cubicBezTo>
                    <a:pt x="466" y="6812"/>
                    <a:pt x="494" y="6743"/>
                    <a:pt x="523" y="6674"/>
                  </a:cubicBezTo>
                  <a:cubicBezTo>
                    <a:pt x="989" y="5566"/>
                    <a:pt x="1677" y="5090"/>
                    <a:pt x="2631" y="4440"/>
                  </a:cubicBezTo>
                  <a:close/>
                  <a:moveTo>
                    <a:pt x="2974" y="8632"/>
                  </a:moveTo>
                  <a:cubicBezTo>
                    <a:pt x="3244" y="8632"/>
                    <a:pt x="3513" y="8697"/>
                    <a:pt x="3769" y="8785"/>
                  </a:cubicBezTo>
                  <a:cubicBezTo>
                    <a:pt x="3084" y="8968"/>
                    <a:pt x="2519" y="9449"/>
                    <a:pt x="1811" y="9581"/>
                  </a:cubicBezTo>
                  <a:cubicBezTo>
                    <a:pt x="1697" y="9605"/>
                    <a:pt x="1581" y="9612"/>
                    <a:pt x="1464" y="9612"/>
                  </a:cubicBezTo>
                  <a:cubicBezTo>
                    <a:pt x="1379" y="9612"/>
                    <a:pt x="1294" y="9608"/>
                    <a:pt x="1209" y="9606"/>
                  </a:cubicBezTo>
                  <a:cubicBezTo>
                    <a:pt x="1376" y="9525"/>
                    <a:pt x="1545" y="9446"/>
                    <a:pt x="1716" y="9372"/>
                  </a:cubicBezTo>
                  <a:cubicBezTo>
                    <a:pt x="2198" y="9169"/>
                    <a:pt x="2712" y="9040"/>
                    <a:pt x="3224" y="8927"/>
                  </a:cubicBezTo>
                  <a:cubicBezTo>
                    <a:pt x="3267" y="8922"/>
                    <a:pt x="3258" y="8859"/>
                    <a:pt x="3220" y="8859"/>
                  </a:cubicBezTo>
                  <a:cubicBezTo>
                    <a:pt x="3218" y="8859"/>
                    <a:pt x="3216" y="8859"/>
                    <a:pt x="3214" y="8859"/>
                  </a:cubicBezTo>
                  <a:cubicBezTo>
                    <a:pt x="2697" y="8903"/>
                    <a:pt x="2294" y="8975"/>
                    <a:pt x="1897" y="9140"/>
                  </a:cubicBezTo>
                  <a:cubicBezTo>
                    <a:pt x="2005" y="9040"/>
                    <a:pt x="2106" y="8931"/>
                    <a:pt x="2203" y="8819"/>
                  </a:cubicBezTo>
                  <a:cubicBezTo>
                    <a:pt x="2347" y="8738"/>
                    <a:pt x="2515" y="8693"/>
                    <a:pt x="2675" y="8661"/>
                  </a:cubicBezTo>
                  <a:cubicBezTo>
                    <a:pt x="2774" y="8641"/>
                    <a:pt x="2874" y="8632"/>
                    <a:pt x="2974" y="8632"/>
                  </a:cubicBezTo>
                  <a:close/>
                  <a:moveTo>
                    <a:pt x="3624" y="6450"/>
                  </a:moveTo>
                  <a:cubicBezTo>
                    <a:pt x="3228" y="7017"/>
                    <a:pt x="2907" y="7621"/>
                    <a:pt x="2487" y="8173"/>
                  </a:cubicBezTo>
                  <a:cubicBezTo>
                    <a:pt x="1960" y="8901"/>
                    <a:pt x="1392" y="9504"/>
                    <a:pt x="467" y="9670"/>
                  </a:cubicBezTo>
                  <a:cubicBezTo>
                    <a:pt x="603" y="9557"/>
                    <a:pt x="734" y="9439"/>
                    <a:pt x="862" y="9318"/>
                  </a:cubicBezTo>
                  <a:cubicBezTo>
                    <a:pt x="1055" y="9207"/>
                    <a:pt x="1245" y="9090"/>
                    <a:pt x="1421" y="8952"/>
                  </a:cubicBezTo>
                  <a:cubicBezTo>
                    <a:pt x="1688" y="8739"/>
                    <a:pt x="1926" y="8492"/>
                    <a:pt x="2180" y="8263"/>
                  </a:cubicBezTo>
                  <a:cubicBezTo>
                    <a:pt x="2195" y="8249"/>
                    <a:pt x="2180" y="8225"/>
                    <a:pt x="2163" y="8225"/>
                  </a:cubicBezTo>
                  <a:cubicBezTo>
                    <a:pt x="2159" y="8225"/>
                    <a:pt x="2154" y="8227"/>
                    <a:pt x="2150" y="8230"/>
                  </a:cubicBezTo>
                  <a:cubicBezTo>
                    <a:pt x="2012" y="8348"/>
                    <a:pt x="1865" y="8456"/>
                    <a:pt x="1719" y="8565"/>
                  </a:cubicBezTo>
                  <a:cubicBezTo>
                    <a:pt x="1586" y="8660"/>
                    <a:pt x="1453" y="8755"/>
                    <a:pt x="1322" y="8852"/>
                  </a:cubicBezTo>
                  <a:cubicBezTo>
                    <a:pt x="1563" y="8594"/>
                    <a:pt x="1797" y="8328"/>
                    <a:pt x="2033" y="8064"/>
                  </a:cubicBezTo>
                  <a:cubicBezTo>
                    <a:pt x="2360" y="7686"/>
                    <a:pt x="2672" y="7293"/>
                    <a:pt x="3037" y="6947"/>
                  </a:cubicBezTo>
                  <a:cubicBezTo>
                    <a:pt x="3056" y="6928"/>
                    <a:pt x="3056" y="6896"/>
                    <a:pt x="3037" y="6877"/>
                  </a:cubicBezTo>
                  <a:cubicBezTo>
                    <a:pt x="3027" y="6868"/>
                    <a:pt x="3015" y="6863"/>
                    <a:pt x="3003" y="6863"/>
                  </a:cubicBezTo>
                  <a:cubicBezTo>
                    <a:pt x="2992" y="6863"/>
                    <a:pt x="2981" y="6867"/>
                    <a:pt x="2972" y="6873"/>
                  </a:cubicBezTo>
                  <a:cubicBezTo>
                    <a:pt x="2917" y="6911"/>
                    <a:pt x="2865" y="6952"/>
                    <a:pt x="2812" y="6994"/>
                  </a:cubicBezTo>
                  <a:cubicBezTo>
                    <a:pt x="2431" y="7319"/>
                    <a:pt x="2199" y="7779"/>
                    <a:pt x="1857" y="8143"/>
                  </a:cubicBezTo>
                  <a:cubicBezTo>
                    <a:pt x="1753" y="8259"/>
                    <a:pt x="1648" y="8372"/>
                    <a:pt x="1541" y="8485"/>
                  </a:cubicBezTo>
                  <a:cubicBezTo>
                    <a:pt x="1724" y="8147"/>
                    <a:pt x="1702" y="7731"/>
                    <a:pt x="1645" y="7356"/>
                  </a:cubicBezTo>
                  <a:cubicBezTo>
                    <a:pt x="1645" y="7343"/>
                    <a:pt x="1636" y="7338"/>
                    <a:pt x="1628" y="7338"/>
                  </a:cubicBezTo>
                  <a:cubicBezTo>
                    <a:pt x="1616" y="7338"/>
                    <a:pt x="1605" y="7348"/>
                    <a:pt x="1611" y="7363"/>
                  </a:cubicBezTo>
                  <a:cubicBezTo>
                    <a:pt x="1622" y="7848"/>
                    <a:pt x="1503" y="8348"/>
                    <a:pt x="1242" y="8760"/>
                  </a:cubicBezTo>
                  <a:cubicBezTo>
                    <a:pt x="1214" y="8799"/>
                    <a:pt x="1184" y="8838"/>
                    <a:pt x="1154" y="8876"/>
                  </a:cubicBezTo>
                  <a:cubicBezTo>
                    <a:pt x="1059" y="8968"/>
                    <a:pt x="962" y="9056"/>
                    <a:pt x="865" y="9143"/>
                  </a:cubicBezTo>
                  <a:cubicBezTo>
                    <a:pt x="639" y="9332"/>
                    <a:pt x="416" y="9535"/>
                    <a:pt x="155" y="9672"/>
                  </a:cubicBezTo>
                  <a:cubicBezTo>
                    <a:pt x="227" y="9451"/>
                    <a:pt x="256" y="9216"/>
                    <a:pt x="339" y="8997"/>
                  </a:cubicBezTo>
                  <a:cubicBezTo>
                    <a:pt x="430" y="8725"/>
                    <a:pt x="563" y="8470"/>
                    <a:pt x="720" y="8229"/>
                  </a:cubicBezTo>
                  <a:cubicBezTo>
                    <a:pt x="1396" y="7241"/>
                    <a:pt x="2468" y="6680"/>
                    <a:pt x="3624" y="6450"/>
                  </a:cubicBezTo>
                  <a:close/>
                  <a:moveTo>
                    <a:pt x="2389" y="1"/>
                  </a:moveTo>
                  <a:cubicBezTo>
                    <a:pt x="2303" y="1"/>
                    <a:pt x="2216" y="46"/>
                    <a:pt x="2157" y="142"/>
                  </a:cubicBezTo>
                  <a:cubicBezTo>
                    <a:pt x="2120" y="109"/>
                    <a:pt x="2080" y="89"/>
                    <a:pt x="2039" y="89"/>
                  </a:cubicBezTo>
                  <a:cubicBezTo>
                    <a:pt x="1989" y="89"/>
                    <a:pt x="1938" y="120"/>
                    <a:pt x="1889" y="197"/>
                  </a:cubicBezTo>
                  <a:cubicBezTo>
                    <a:pt x="1745" y="534"/>
                    <a:pt x="1771" y="933"/>
                    <a:pt x="1888" y="1274"/>
                  </a:cubicBezTo>
                  <a:cubicBezTo>
                    <a:pt x="1859" y="1494"/>
                    <a:pt x="1845" y="1810"/>
                    <a:pt x="2022" y="1961"/>
                  </a:cubicBezTo>
                  <a:cubicBezTo>
                    <a:pt x="2019" y="1964"/>
                    <a:pt x="2017" y="1967"/>
                    <a:pt x="2015" y="1970"/>
                  </a:cubicBezTo>
                  <a:cubicBezTo>
                    <a:pt x="1614" y="2540"/>
                    <a:pt x="1293" y="3159"/>
                    <a:pt x="1032" y="3804"/>
                  </a:cubicBezTo>
                  <a:cubicBezTo>
                    <a:pt x="1032" y="3608"/>
                    <a:pt x="1005" y="3411"/>
                    <a:pt x="950" y="3221"/>
                  </a:cubicBezTo>
                  <a:cubicBezTo>
                    <a:pt x="884" y="2963"/>
                    <a:pt x="755" y="2728"/>
                    <a:pt x="624" y="2496"/>
                  </a:cubicBezTo>
                  <a:cubicBezTo>
                    <a:pt x="579" y="2423"/>
                    <a:pt x="519" y="2274"/>
                    <a:pt x="428" y="2274"/>
                  </a:cubicBezTo>
                  <a:cubicBezTo>
                    <a:pt x="406" y="2274"/>
                    <a:pt x="382" y="2283"/>
                    <a:pt x="356" y="2303"/>
                  </a:cubicBezTo>
                  <a:cubicBezTo>
                    <a:pt x="276" y="2415"/>
                    <a:pt x="282" y="2567"/>
                    <a:pt x="247" y="2697"/>
                  </a:cubicBezTo>
                  <a:cubicBezTo>
                    <a:pt x="181" y="3037"/>
                    <a:pt x="122" y="3389"/>
                    <a:pt x="114" y="3738"/>
                  </a:cubicBezTo>
                  <a:cubicBezTo>
                    <a:pt x="112" y="3796"/>
                    <a:pt x="112" y="3851"/>
                    <a:pt x="114" y="3908"/>
                  </a:cubicBezTo>
                  <a:cubicBezTo>
                    <a:pt x="120" y="4169"/>
                    <a:pt x="160" y="4427"/>
                    <a:pt x="249" y="4677"/>
                  </a:cubicBezTo>
                  <a:cubicBezTo>
                    <a:pt x="331" y="4935"/>
                    <a:pt x="433" y="5191"/>
                    <a:pt x="489" y="5455"/>
                  </a:cubicBezTo>
                  <a:cubicBezTo>
                    <a:pt x="259" y="6327"/>
                    <a:pt x="157" y="7228"/>
                    <a:pt x="130" y="8128"/>
                  </a:cubicBezTo>
                  <a:cubicBezTo>
                    <a:pt x="122" y="8351"/>
                    <a:pt x="116" y="8574"/>
                    <a:pt x="120" y="8796"/>
                  </a:cubicBezTo>
                  <a:cubicBezTo>
                    <a:pt x="129" y="8871"/>
                    <a:pt x="109" y="8959"/>
                    <a:pt x="133" y="9032"/>
                  </a:cubicBezTo>
                  <a:cubicBezTo>
                    <a:pt x="126" y="9055"/>
                    <a:pt x="120" y="9078"/>
                    <a:pt x="114" y="9102"/>
                  </a:cubicBezTo>
                  <a:cubicBezTo>
                    <a:pt x="64" y="9291"/>
                    <a:pt x="32" y="9485"/>
                    <a:pt x="32" y="9682"/>
                  </a:cubicBezTo>
                  <a:cubicBezTo>
                    <a:pt x="5" y="9740"/>
                    <a:pt x="0" y="9818"/>
                    <a:pt x="69" y="9847"/>
                  </a:cubicBezTo>
                  <a:cubicBezTo>
                    <a:pt x="81" y="9852"/>
                    <a:pt x="94" y="9854"/>
                    <a:pt x="107" y="9854"/>
                  </a:cubicBezTo>
                  <a:cubicBezTo>
                    <a:pt x="109" y="9854"/>
                    <a:pt x="111" y="9854"/>
                    <a:pt x="114" y="9854"/>
                  </a:cubicBezTo>
                  <a:cubicBezTo>
                    <a:pt x="143" y="9853"/>
                    <a:pt x="175" y="9842"/>
                    <a:pt x="200" y="9832"/>
                  </a:cubicBezTo>
                  <a:cubicBezTo>
                    <a:pt x="230" y="9827"/>
                    <a:pt x="261" y="9822"/>
                    <a:pt x="291" y="9819"/>
                  </a:cubicBezTo>
                  <a:cubicBezTo>
                    <a:pt x="301" y="9827"/>
                    <a:pt x="314" y="9831"/>
                    <a:pt x="327" y="9831"/>
                  </a:cubicBezTo>
                  <a:cubicBezTo>
                    <a:pt x="331" y="9831"/>
                    <a:pt x="335" y="9831"/>
                    <a:pt x="340" y="9830"/>
                  </a:cubicBezTo>
                  <a:cubicBezTo>
                    <a:pt x="396" y="9818"/>
                    <a:pt x="452" y="9808"/>
                    <a:pt x="509" y="9798"/>
                  </a:cubicBezTo>
                  <a:cubicBezTo>
                    <a:pt x="548" y="9794"/>
                    <a:pt x="585" y="9789"/>
                    <a:pt x="624" y="9783"/>
                  </a:cubicBezTo>
                  <a:cubicBezTo>
                    <a:pt x="704" y="9771"/>
                    <a:pt x="783" y="9767"/>
                    <a:pt x="862" y="9767"/>
                  </a:cubicBezTo>
                  <a:cubicBezTo>
                    <a:pt x="1091" y="9767"/>
                    <a:pt x="1320" y="9803"/>
                    <a:pt x="1551" y="9803"/>
                  </a:cubicBezTo>
                  <a:cubicBezTo>
                    <a:pt x="1562" y="9803"/>
                    <a:pt x="1574" y="9803"/>
                    <a:pt x="1585" y="9803"/>
                  </a:cubicBezTo>
                  <a:cubicBezTo>
                    <a:pt x="2467" y="9776"/>
                    <a:pt x="3108" y="9023"/>
                    <a:pt x="3970" y="8923"/>
                  </a:cubicBezTo>
                  <a:cubicBezTo>
                    <a:pt x="4076" y="8917"/>
                    <a:pt x="4197" y="8847"/>
                    <a:pt x="4118" y="8731"/>
                  </a:cubicBezTo>
                  <a:cubicBezTo>
                    <a:pt x="3993" y="8629"/>
                    <a:pt x="3817" y="8611"/>
                    <a:pt x="3666" y="8566"/>
                  </a:cubicBezTo>
                  <a:cubicBezTo>
                    <a:pt x="3483" y="8516"/>
                    <a:pt x="3281" y="8487"/>
                    <a:pt x="3077" y="8487"/>
                  </a:cubicBezTo>
                  <a:cubicBezTo>
                    <a:pt x="2828" y="8487"/>
                    <a:pt x="2578" y="8530"/>
                    <a:pt x="2359" y="8631"/>
                  </a:cubicBezTo>
                  <a:cubicBezTo>
                    <a:pt x="2400" y="8581"/>
                    <a:pt x="2441" y="8531"/>
                    <a:pt x="2481" y="8480"/>
                  </a:cubicBezTo>
                  <a:cubicBezTo>
                    <a:pt x="2790" y="8080"/>
                    <a:pt x="3079" y="7665"/>
                    <a:pt x="3345" y="7237"/>
                  </a:cubicBezTo>
                  <a:cubicBezTo>
                    <a:pt x="3490" y="6997"/>
                    <a:pt x="3642" y="6762"/>
                    <a:pt x="3796" y="6529"/>
                  </a:cubicBezTo>
                  <a:cubicBezTo>
                    <a:pt x="3846" y="6460"/>
                    <a:pt x="3898" y="6357"/>
                    <a:pt x="3816" y="6292"/>
                  </a:cubicBezTo>
                  <a:cubicBezTo>
                    <a:pt x="3783" y="6269"/>
                    <a:pt x="3745" y="6262"/>
                    <a:pt x="3705" y="6262"/>
                  </a:cubicBezTo>
                  <a:cubicBezTo>
                    <a:pt x="3665" y="6262"/>
                    <a:pt x="3625" y="6269"/>
                    <a:pt x="3587" y="6274"/>
                  </a:cubicBezTo>
                  <a:cubicBezTo>
                    <a:pt x="3460" y="6299"/>
                    <a:pt x="3335" y="6330"/>
                    <a:pt x="3210" y="6362"/>
                  </a:cubicBezTo>
                  <a:cubicBezTo>
                    <a:pt x="1997" y="6639"/>
                    <a:pt x="841" y="7434"/>
                    <a:pt x="307" y="8574"/>
                  </a:cubicBezTo>
                  <a:cubicBezTo>
                    <a:pt x="309" y="8547"/>
                    <a:pt x="311" y="8520"/>
                    <a:pt x="313" y="8494"/>
                  </a:cubicBezTo>
                  <a:cubicBezTo>
                    <a:pt x="344" y="8038"/>
                    <a:pt x="364" y="7583"/>
                    <a:pt x="407" y="7127"/>
                  </a:cubicBezTo>
                  <a:cubicBezTo>
                    <a:pt x="440" y="7102"/>
                    <a:pt x="474" y="7076"/>
                    <a:pt x="509" y="7051"/>
                  </a:cubicBezTo>
                  <a:cubicBezTo>
                    <a:pt x="596" y="6996"/>
                    <a:pt x="693" y="6962"/>
                    <a:pt x="788" y="6928"/>
                  </a:cubicBezTo>
                  <a:cubicBezTo>
                    <a:pt x="2038" y="6572"/>
                    <a:pt x="2334" y="5736"/>
                    <a:pt x="2746" y="4622"/>
                  </a:cubicBezTo>
                  <a:cubicBezTo>
                    <a:pt x="2783" y="4502"/>
                    <a:pt x="2858" y="4381"/>
                    <a:pt x="2850" y="4253"/>
                  </a:cubicBezTo>
                  <a:cubicBezTo>
                    <a:pt x="2839" y="4199"/>
                    <a:pt x="2797" y="4176"/>
                    <a:pt x="2751" y="4176"/>
                  </a:cubicBezTo>
                  <a:cubicBezTo>
                    <a:pt x="2719" y="4176"/>
                    <a:pt x="2685" y="4187"/>
                    <a:pt x="2660" y="4207"/>
                  </a:cubicBezTo>
                  <a:cubicBezTo>
                    <a:pt x="1661" y="4861"/>
                    <a:pt x="919" y="5396"/>
                    <a:pt x="485" y="6503"/>
                  </a:cubicBezTo>
                  <a:cubicBezTo>
                    <a:pt x="491" y="6462"/>
                    <a:pt x="497" y="6422"/>
                    <a:pt x="505" y="6381"/>
                  </a:cubicBezTo>
                  <a:cubicBezTo>
                    <a:pt x="538" y="6176"/>
                    <a:pt x="578" y="5973"/>
                    <a:pt x="623" y="5771"/>
                  </a:cubicBezTo>
                  <a:cubicBezTo>
                    <a:pt x="634" y="5762"/>
                    <a:pt x="641" y="5748"/>
                    <a:pt x="640" y="5730"/>
                  </a:cubicBezTo>
                  <a:cubicBezTo>
                    <a:pt x="639" y="5722"/>
                    <a:pt x="639" y="5714"/>
                    <a:pt x="638" y="5705"/>
                  </a:cubicBezTo>
                  <a:cubicBezTo>
                    <a:pt x="751" y="5211"/>
                    <a:pt x="898" y="4724"/>
                    <a:pt x="1073" y="4247"/>
                  </a:cubicBezTo>
                  <a:cubicBezTo>
                    <a:pt x="1117" y="4222"/>
                    <a:pt x="1162" y="4197"/>
                    <a:pt x="1206" y="4173"/>
                  </a:cubicBezTo>
                  <a:cubicBezTo>
                    <a:pt x="1565" y="4017"/>
                    <a:pt x="1959" y="3882"/>
                    <a:pt x="2210" y="3564"/>
                  </a:cubicBezTo>
                  <a:cubicBezTo>
                    <a:pt x="2365" y="3379"/>
                    <a:pt x="2491" y="3163"/>
                    <a:pt x="2550" y="2929"/>
                  </a:cubicBezTo>
                  <a:cubicBezTo>
                    <a:pt x="2599" y="2734"/>
                    <a:pt x="2542" y="2606"/>
                    <a:pt x="2415" y="2606"/>
                  </a:cubicBezTo>
                  <a:cubicBezTo>
                    <a:pt x="2362" y="2606"/>
                    <a:pt x="2297" y="2628"/>
                    <a:pt x="2222" y="2678"/>
                  </a:cubicBezTo>
                  <a:cubicBezTo>
                    <a:pt x="2013" y="2793"/>
                    <a:pt x="1805" y="2917"/>
                    <a:pt x="1636" y="3088"/>
                  </a:cubicBezTo>
                  <a:cubicBezTo>
                    <a:pt x="1576" y="3151"/>
                    <a:pt x="1519" y="3217"/>
                    <a:pt x="1467" y="3286"/>
                  </a:cubicBezTo>
                  <a:cubicBezTo>
                    <a:pt x="1623" y="2941"/>
                    <a:pt x="1793" y="2601"/>
                    <a:pt x="1974" y="2270"/>
                  </a:cubicBezTo>
                  <a:cubicBezTo>
                    <a:pt x="2015" y="2183"/>
                    <a:pt x="2065" y="2099"/>
                    <a:pt x="2101" y="2011"/>
                  </a:cubicBezTo>
                  <a:cubicBezTo>
                    <a:pt x="2121" y="2020"/>
                    <a:pt x="2143" y="2027"/>
                    <a:pt x="2166" y="2033"/>
                  </a:cubicBezTo>
                  <a:cubicBezTo>
                    <a:pt x="2216" y="2045"/>
                    <a:pt x="2266" y="2051"/>
                    <a:pt x="2317" y="2051"/>
                  </a:cubicBezTo>
                  <a:cubicBezTo>
                    <a:pt x="2445" y="2051"/>
                    <a:pt x="2573" y="2015"/>
                    <a:pt x="2683" y="1950"/>
                  </a:cubicBezTo>
                  <a:cubicBezTo>
                    <a:pt x="2733" y="1918"/>
                    <a:pt x="2800" y="1883"/>
                    <a:pt x="2831" y="1831"/>
                  </a:cubicBezTo>
                  <a:cubicBezTo>
                    <a:pt x="2838" y="1832"/>
                    <a:pt x="2847" y="1833"/>
                    <a:pt x="2853" y="1834"/>
                  </a:cubicBezTo>
                  <a:cubicBezTo>
                    <a:pt x="2868" y="1834"/>
                    <a:pt x="2883" y="1835"/>
                    <a:pt x="2898" y="1835"/>
                  </a:cubicBezTo>
                  <a:cubicBezTo>
                    <a:pt x="3234" y="1835"/>
                    <a:pt x="3572" y="1668"/>
                    <a:pt x="3772" y="1399"/>
                  </a:cubicBezTo>
                  <a:cubicBezTo>
                    <a:pt x="3852" y="1291"/>
                    <a:pt x="3923" y="1113"/>
                    <a:pt x="3839" y="994"/>
                  </a:cubicBezTo>
                  <a:cubicBezTo>
                    <a:pt x="3854" y="952"/>
                    <a:pt x="3852" y="899"/>
                    <a:pt x="3839" y="863"/>
                  </a:cubicBezTo>
                  <a:cubicBezTo>
                    <a:pt x="3792" y="729"/>
                    <a:pt x="3630" y="678"/>
                    <a:pt x="3503" y="656"/>
                  </a:cubicBezTo>
                  <a:cubicBezTo>
                    <a:pt x="3491" y="501"/>
                    <a:pt x="3362" y="411"/>
                    <a:pt x="3227" y="411"/>
                  </a:cubicBezTo>
                  <a:cubicBezTo>
                    <a:pt x="3160" y="411"/>
                    <a:pt x="3093" y="433"/>
                    <a:pt x="3037" y="480"/>
                  </a:cubicBezTo>
                  <a:cubicBezTo>
                    <a:pt x="3040" y="314"/>
                    <a:pt x="2944" y="164"/>
                    <a:pt x="2802" y="164"/>
                  </a:cubicBezTo>
                  <a:cubicBezTo>
                    <a:pt x="2759" y="164"/>
                    <a:pt x="2712" y="177"/>
                    <a:pt x="2663" y="208"/>
                  </a:cubicBezTo>
                  <a:cubicBezTo>
                    <a:pt x="2608" y="73"/>
                    <a:pt x="2499" y="1"/>
                    <a:pt x="2389"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3"/>
            <p:cNvSpPr/>
            <p:nvPr/>
          </p:nvSpPr>
          <p:spPr>
            <a:xfrm>
              <a:off x="4006448" y="-277244"/>
              <a:ext cx="153457" cy="156284"/>
            </a:xfrm>
            <a:custGeom>
              <a:avLst/>
              <a:gdLst/>
              <a:ahLst/>
              <a:cxnLst/>
              <a:rect l="l" t="t" r="r" b="b"/>
              <a:pathLst>
                <a:path w="3148" h="3206" extrusionOk="0">
                  <a:moveTo>
                    <a:pt x="3148" y="1"/>
                  </a:moveTo>
                  <a:cubicBezTo>
                    <a:pt x="2942" y="120"/>
                    <a:pt x="2745" y="253"/>
                    <a:pt x="2567" y="409"/>
                  </a:cubicBezTo>
                  <a:cubicBezTo>
                    <a:pt x="2569" y="410"/>
                    <a:pt x="2570" y="411"/>
                    <a:pt x="2571" y="412"/>
                  </a:cubicBezTo>
                  <a:cubicBezTo>
                    <a:pt x="2590" y="431"/>
                    <a:pt x="2590" y="463"/>
                    <a:pt x="2571" y="482"/>
                  </a:cubicBezTo>
                  <a:cubicBezTo>
                    <a:pt x="2342" y="700"/>
                    <a:pt x="2134" y="935"/>
                    <a:pt x="1929" y="1174"/>
                  </a:cubicBezTo>
                  <a:cubicBezTo>
                    <a:pt x="1735" y="1465"/>
                    <a:pt x="1554" y="1766"/>
                    <a:pt x="1335" y="2038"/>
                  </a:cubicBezTo>
                  <a:cubicBezTo>
                    <a:pt x="1453" y="1950"/>
                    <a:pt x="1572" y="1861"/>
                    <a:pt x="1684" y="1765"/>
                  </a:cubicBezTo>
                  <a:cubicBezTo>
                    <a:pt x="1688" y="1762"/>
                    <a:pt x="1693" y="1760"/>
                    <a:pt x="1697" y="1760"/>
                  </a:cubicBezTo>
                  <a:cubicBezTo>
                    <a:pt x="1714" y="1760"/>
                    <a:pt x="1729" y="1784"/>
                    <a:pt x="1714" y="1798"/>
                  </a:cubicBezTo>
                  <a:cubicBezTo>
                    <a:pt x="1460" y="2026"/>
                    <a:pt x="1222" y="2274"/>
                    <a:pt x="955" y="2487"/>
                  </a:cubicBezTo>
                  <a:cubicBezTo>
                    <a:pt x="779" y="2625"/>
                    <a:pt x="589" y="2742"/>
                    <a:pt x="396" y="2853"/>
                  </a:cubicBezTo>
                  <a:cubicBezTo>
                    <a:pt x="268" y="2974"/>
                    <a:pt x="137" y="3092"/>
                    <a:pt x="1" y="3205"/>
                  </a:cubicBezTo>
                  <a:cubicBezTo>
                    <a:pt x="926" y="3039"/>
                    <a:pt x="1494" y="2436"/>
                    <a:pt x="2021" y="1708"/>
                  </a:cubicBezTo>
                  <a:cubicBezTo>
                    <a:pt x="2437" y="1160"/>
                    <a:pt x="2757" y="563"/>
                    <a:pt x="31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0" name="Google Shape;3820;p53"/>
          <p:cNvGrpSpPr/>
          <p:nvPr/>
        </p:nvGrpSpPr>
        <p:grpSpPr>
          <a:xfrm rot="2699898" flipH="1">
            <a:off x="6478709" y="3143024"/>
            <a:ext cx="1708800" cy="1820644"/>
            <a:chOff x="4932941" y="4698851"/>
            <a:chExt cx="719464" cy="766554"/>
          </a:xfrm>
        </p:grpSpPr>
        <p:sp>
          <p:nvSpPr>
            <p:cNvPr id="3821" name="Google Shape;3821;p53"/>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3"/>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3"/>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3"/>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3"/>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3"/>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3"/>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3"/>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3"/>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3"/>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3"/>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3"/>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3"/>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3"/>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3"/>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3"/>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3"/>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3"/>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3"/>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3"/>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3"/>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3"/>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3"/>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3"/>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3"/>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3"/>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3"/>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3"/>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3"/>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3"/>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3"/>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3"/>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 name="Google Shape;3853;p53"/>
          <p:cNvGrpSpPr/>
          <p:nvPr/>
        </p:nvGrpSpPr>
        <p:grpSpPr>
          <a:xfrm>
            <a:off x="5295992" y="1111560"/>
            <a:ext cx="4205838" cy="4201992"/>
            <a:chOff x="5143774" y="-1001633"/>
            <a:chExt cx="1172719" cy="1171646"/>
          </a:xfrm>
        </p:grpSpPr>
        <p:sp>
          <p:nvSpPr>
            <p:cNvPr id="3854" name="Google Shape;3854;p53"/>
            <p:cNvSpPr/>
            <p:nvPr/>
          </p:nvSpPr>
          <p:spPr>
            <a:xfrm>
              <a:off x="5964584" y="-819220"/>
              <a:ext cx="345912" cy="976949"/>
            </a:xfrm>
            <a:custGeom>
              <a:avLst/>
              <a:gdLst/>
              <a:ahLst/>
              <a:cxnLst/>
              <a:rect l="l" t="t" r="r" b="b"/>
              <a:pathLst>
                <a:path w="7096" h="20041" extrusionOk="0">
                  <a:moveTo>
                    <a:pt x="3058" y="0"/>
                  </a:moveTo>
                  <a:cubicBezTo>
                    <a:pt x="2761" y="0"/>
                    <a:pt x="2615" y="528"/>
                    <a:pt x="2599" y="875"/>
                  </a:cubicBezTo>
                  <a:cubicBezTo>
                    <a:pt x="2581" y="1285"/>
                    <a:pt x="2622" y="1684"/>
                    <a:pt x="2722" y="2083"/>
                  </a:cubicBezTo>
                  <a:cubicBezTo>
                    <a:pt x="2829" y="2526"/>
                    <a:pt x="3094" y="2888"/>
                    <a:pt x="3333" y="3267"/>
                  </a:cubicBezTo>
                  <a:cubicBezTo>
                    <a:pt x="3394" y="3397"/>
                    <a:pt x="3397" y="3545"/>
                    <a:pt x="3428" y="3685"/>
                  </a:cubicBezTo>
                  <a:cubicBezTo>
                    <a:pt x="3445" y="3783"/>
                    <a:pt x="3482" y="3903"/>
                    <a:pt x="3487" y="4008"/>
                  </a:cubicBezTo>
                  <a:cubicBezTo>
                    <a:pt x="3481" y="4160"/>
                    <a:pt x="3461" y="4311"/>
                    <a:pt x="3446" y="4461"/>
                  </a:cubicBezTo>
                  <a:cubicBezTo>
                    <a:pt x="3544" y="4410"/>
                    <a:pt x="3654" y="4382"/>
                    <a:pt x="3760" y="4382"/>
                  </a:cubicBezTo>
                  <a:cubicBezTo>
                    <a:pt x="3935" y="4382"/>
                    <a:pt x="4103" y="4456"/>
                    <a:pt x="4205" y="4623"/>
                  </a:cubicBezTo>
                  <a:cubicBezTo>
                    <a:pt x="4397" y="4879"/>
                    <a:pt x="4438" y="5204"/>
                    <a:pt x="4495" y="5509"/>
                  </a:cubicBezTo>
                  <a:cubicBezTo>
                    <a:pt x="4540" y="5728"/>
                    <a:pt x="4592" y="5945"/>
                    <a:pt x="4651" y="6160"/>
                  </a:cubicBezTo>
                  <a:cubicBezTo>
                    <a:pt x="4769" y="6613"/>
                    <a:pt x="4933" y="7051"/>
                    <a:pt x="5168" y="7459"/>
                  </a:cubicBezTo>
                  <a:cubicBezTo>
                    <a:pt x="5215" y="7545"/>
                    <a:pt x="5261" y="7632"/>
                    <a:pt x="5313" y="7715"/>
                  </a:cubicBezTo>
                  <a:cubicBezTo>
                    <a:pt x="5330" y="7726"/>
                    <a:pt x="5334" y="7753"/>
                    <a:pt x="5319" y="7769"/>
                  </a:cubicBezTo>
                  <a:cubicBezTo>
                    <a:pt x="5315" y="7773"/>
                    <a:pt x="5310" y="7775"/>
                    <a:pt x="5305" y="7775"/>
                  </a:cubicBezTo>
                  <a:cubicBezTo>
                    <a:pt x="5217" y="7775"/>
                    <a:pt x="4934" y="7293"/>
                    <a:pt x="4883" y="7220"/>
                  </a:cubicBezTo>
                  <a:cubicBezTo>
                    <a:pt x="4481" y="6561"/>
                    <a:pt x="4327" y="5795"/>
                    <a:pt x="4153" y="5051"/>
                  </a:cubicBezTo>
                  <a:cubicBezTo>
                    <a:pt x="4068" y="4773"/>
                    <a:pt x="3921" y="4600"/>
                    <a:pt x="3737" y="4600"/>
                  </a:cubicBezTo>
                  <a:cubicBezTo>
                    <a:pt x="3624" y="4600"/>
                    <a:pt x="3498" y="4664"/>
                    <a:pt x="3363" y="4809"/>
                  </a:cubicBezTo>
                  <a:cubicBezTo>
                    <a:pt x="3131" y="5107"/>
                    <a:pt x="3013" y="5472"/>
                    <a:pt x="2979" y="5849"/>
                  </a:cubicBezTo>
                  <a:cubicBezTo>
                    <a:pt x="2950" y="6448"/>
                    <a:pt x="3013" y="7063"/>
                    <a:pt x="3210" y="7633"/>
                  </a:cubicBezTo>
                  <a:cubicBezTo>
                    <a:pt x="3243" y="7726"/>
                    <a:pt x="3286" y="7813"/>
                    <a:pt x="3328" y="7901"/>
                  </a:cubicBezTo>
                  <a:cubicBezTo>
                    <a:pt x="3357" y="7958"/>
                    <a:pt x="3398" y="8033"/>
                    <a:pt x="3369" y="8090"/>
                  </a:cubicBezTo>
                  <a:cubicBezTo>
                    <a:pt x="3376" y="8124"/>
                    <a:pt x="3359" y="8170"/>
                    <a:pt x="3310" y="8216"/>
                  </a:cubicBezTo>
                  <a:cubicBezTo>
                    <a:pt x="2693" y="8822"/>
                    <a:pt x="2308" y="9647"/>
                    <a:pt x="2194" y="10501"/>
                  </a:cubicBezTo>
                  <a:cubicBezTo>
                    <a:pt x="2171" y="10693"/>
                    <a:pt x="2156" y="10886"/>
                    <a:pt x="2159" y="11080"/>
                  </a:cubicBezTo>
                  <a:cubicBezTo>
                    <a:pt x="2143" y="11199"/>
                    <a:pt x="2235" y="11440"/>
                    <a:pt x="2073" y="11475"/>
                  </a:cubicBezTo>
                  <a:cubicBezTo>
                    <a:pt x="2067" y="11476"/>
                    <a:pt x="2061" y="11476"/>
                    <a:pt x="2055" y="11476"/>
                  </a:cubicBezTo>
                  <a:cubicBezTo>
                    <a:pt x="1948" y="11476"/>
                    <a:pt x="1938" y="11344"/>
                    <a:pt x="1933" y="11257"/>
                  </a:cubicBezTo>
                  <a:cubicBezTo>
                    <a:pt x="1923" y="11129"/>
                    <a:pt x="1915" y="11018"/>
                    <a:pt x="1915" y="10879"/>
                  </a:cubicBezTo>
                  <a:cubicBezTo>
                    <a:pt x="1911" y="9909"/>
                    <a:pt x="2394" y="8684"/>
                    <a:pt x="3182" y="8088"/>
                  </a:cubicBezTo>
                  <a:cubicBezTo>
                    <a:pt x="3147" y="8044"/>
                    <a:pt x="3121" y="7983"/>
                    <a:pt x="3097" y="7943"/>
                  </a:cubicBezTo>
                  <a:cubicBezTo>
                    <a:pt x="2720" y="7269"/>
                    <a:pt x="2706" y="6452"/>
                    <a:pt x="2765" y="5700"/>
                  </a:cubicBezTo>
                  <a:cubicBezTo>
                    <a:pt x="2836" y="5276"/>
                    <a:pt x="2985" y="4824"/>
                    <a:pt x="3326" y="4542"/>
                  </a:cubicBezTo>
                  <a:cubicBezTo>
                    <a:pt x="3330" y="4539"/>
                    <a:pt x="3333" y="4536"/>
                    <a:pt x="3336" y="4533"/>
                  </a:cubicBezTo>
                  <a:cubicBezTo>
                    <a:pt x="3332" y="4526"/>
                    <a:pt x="3328" y="4518"/>
                    <a:pt x="3327" y="4508"/>
                  </a:cubicBezTo>
                  <a:cubicBezTo>
                    <a:pt x="3324" y="4479"/>
                    <a:pt x="3326" y="4450"/>
                    <a:pt x="3325" y="4421"/>
                  </a:cubicBezTo>
                  <a:cubicBezTo>
                    <a:pt x="3327" y="4294"/>
                    <a:pt x="3301" y="4171"/>
                    <a:pt x="3278" y="4047"/>
                  </a:cubicBezTo>
                  <a:cubicBezTo>
                    <a:pt x="3261" y="3929"/>
                    <a:pt x="3277" y="3808"/>
                    <a:pt x="3255" y="3689"/>
                  </a:cubicBezTo>
                  <a:cubicBezTo>
                    <a:pt x="3221" y="3464"/>
                    <a:pt x="3050" y="3312"/>
                    <a:pt x="2933" y="3129"/>
                  </a:cubicBezTo>
                  <a:cubicBezTo>
                    <a:pt x="2774" y="2901"/>
                    <a:pt x="2646" y="2651"/>
                    <a:pt x="2553" y="2390"/>
                  </a:cubicBezTo>
                  <a:cubicBezTo>
                    <a:pt x="2411" y="1935"/>
                    <a:pt x="2324" y="1434"/>
                    <a:pt x="2349" y="946"/>
                  </a:cubicBezTo>
                  <a:cubicBezTo>
                    <a:pt x="2347" y="945"/>
                    <a:pt x="2345" y="943"/>
                    <a:pt x="2343" y="940"/>
                  </a:cubicBezTo>
                  <a:cubicBezTo>
                    <a:pt x="2267" y="896"/>
                    <a:pt x="2199" y="876"/>
                    <a:pt x="2138" y="876"/>
                  </a:cubicBezTo>
                  <a:cubicBezTo>
                    <a:pt x="1696" y="876"/>
                    <a:pt x="1637" y="1938"/>
                    <a:pt x="1673" y="2268"/>
                  </a:cubicBezTo>
                  <a:cubicBezTo>
                    <a:pt x="1717" y="2898"/>
                    <a:pt x="1922" y="3517"/>
                    <a:pt x="2213" y="4077"/>
                  </a:cubicBezTo>
                  <a:cubicBezTo>
                    <a:pt x="2359" y="4435"/>
                    <a:pt x="2282" y="4837"/>
                    <a:pt x="2308" y="5213"/>
                  </a:cubicBezTo>
                  <a:cubicBezTo>
                    <a:pt x="2317" y="5593"/>
                    <a:pt x="2347" y="5980"/>
                    <a:pt x="2266" y="6354"/>
                  </a:cubicBezTo>
                  <a:cubicBezTo>
                    <a:pt x="2258" y="6387"/>
                    <a:pt x="2225" y="6408"/>
                    <a:pt x="2192" y="6408"/>
                  </a:cubicBezTo>
                  <a:cubicBezTo>
                    <a:pt x="2189" y="6408"/>
                    <a:pt x="2186" y="6408"/>
                    <a:pt x="2183" y="6407"/>
                  </a:cubicBezTo>
                  <a:cubicBezTo>
                    <a:pt x="2150" y="6403"/>
                    <a:pt x="2125" y="6377"/>
                    <a:pt x="2120" y="6343"/>
                  </a:cubicBezTo>
                  <a:cubicBezTo>
                    <a:pt x="2095" y="6172"/>
                    <a:pt x="2089" y="5998"/>
                    <a:pt x="2088" y="5825"/>
                  </a:cubicBezTo>
                  <a:cubicBezTo>
                    <a:pt x="2086" y="5444"/>
                    <a:pt x="2115" y="5065"/>
                    <a:pt x="2088" y="4686"/>
                  </a:cubicBezTo>
                  <a:cubicBezTo>
                    <a:pt x="2088" y="4404"/>
                    <a:pt x="1971" y="4132"/>
                    <a:pt x="1847" y="3882"/>
                  </a:cubicBezTo>
                  <a:cubicBezTo>
                    <a:pt x="1660" y="3480"/>
                    <a:pt x="1524" y="3045"/>
                    <a:pt x="1459" y="2602"/>
                  </a:cubicBezTo>
                  <a:cubicBezTo>
                    <a:pt x="1456" y="2603"/>
                    <a:pt x="1454" y="2604"/>
                    <a:pt x="1452" y="2605"/>
                  </a:cubicBezTo>
                  <a:cubicBezTo>
                    <a:pt x="1258" y="2767"/>
                    <a:pt x="1205" y="3036"/>
                    <a:pt x="1153" y="3271"/>
                  </a:cubicBezTo>
                  <a:cubicBezTo>
                    <a:pt x="1032" y="3851"/>
                    <a:pt x="1164" y="4433"/>
                    <a:pt x="1293" y="5006"/>
                  </a:cubicBezTo>
                  <a:cubicBezTo>
                    <a:pt x="1373" y="5351"/>
                    <a:pt x="1338" y="5709"/>
                    <a:pt x="1346" y="6061"/>
                  </a:cubicBezTo>
                  <a:cubicBezTo>
                    <a:pt x="1342" y="6257"/>
                    <a:pt x="1341" y="6457"/>
                    <a:pt x="1295" y="6649"/>
                  </a:cubicBezTo>
                  <a:cubicBezTo>
                    <a:pt x="1287" y="6681"/>
                    <a:pt x="1264" y="6707"/>
                    <a:pt x="1234" y="6721"/>
                  </a:cubicBezTo>
                  <a:cubicBezTo>
                    <a:pt x="1183" y="6796"/>
                    <a:pt x="1120" y="6863"/>
                    <a:pt x="1064" y="6934"/>
                  </a:cubicBezTo>
                  <a:cubicBezTo>
                    <a:pt x="169" y="7954"/>
                    <a:pt x="0" y="9419"/>
                    <a:pt x="282" y="10707"/>
                  </a:cubicBezTo>
                  <a:cubicBezTo>
                    <a:pt x="319" y="10929"/>
                    <a:pt x="415" y="11135"/>
                    <a:pt x="508" y="11338"/>
                  </a:cubicBezTo>
                  <a:cubicBezTo>
                    <a:pt x="545" y="11410"/>
                    <a:pt x="601" y="11518"/>
                    <a:pt x="533" y="11578"/>
                  </a:cubicBezTo>
                  <a:cubicBezTo>
                    <a:pt x="538" y="11643"/>
                    <a:pt x="535" y="11711"/>
                    <a:pt x="541" y="11773"/>
                  </a:cubicBezTo>
                  <a:cubicBezTo>
                    <a:pt x="558" y="12635"/>
                    <a:pt x="524" y="13499"/>
                    <a:pt x="514" y="14363"/>
                  </a:cubicBezTo>
                  <a:cubicBezTo>
                    <a:pt x="506" y="15517"/>
                    <a:pt x="539" y="16670"/>
                    <a:pt x="610" y="17821"/>
                  </a:cubicBezTo>
                  <a:cubicBezTo>
                    <a:pt x="649" y="18371"/>
                    <a:pt x="698" y="18954"/>
                    <a:pt x="807" y="19500"/>
                  </a:cubicBezTo>
                  <a:cubicBezTo>
                    <a:pt x="824" y="19581"/>
                    <a:pt x="841" y="19660"/>
                    <a:pt x="859" y="19740"/>
                  </a:cubicBezTo>
                  <a:cubicBezTo>
                    <a:pt x="876" y="19817"/>
                    <a:pt x="894" y="19894"/>
                    <a:pt x="913" y="19970"/>
                  </a:cubicBezTo>
                  <a:lnTo>
                    <a:pt x="941" y="19970"/>
                  </a:lnTo>
                  <a:cubicBezTo>
                    <a:pt x="988" y="19969"/>
                    <a:pt x="1034" y="19968"/>
                    <a:pt x="1080" y="19968"/>
                  </a:cubicBezTo>
                  <a:cubicBezTo>
                    <a:pt x="1144" y="19968"/>
                    <a:pt x="1207" y="19969"/>
                    <a:pt x="1270" y="19970"/>
                  </a:cubicBezTo>
                  <a:cubicBezTo>
                    <a:pt x="1586" y="19978"/>
                    <a:pt x="1901" y="19997"/>
                    <a:pt x="2217" y="20008"/>
                  </a:cubicBezTo>
                  <a:cubicBezTo>
                    <a:pt x="2605" y="20026"/>
                    <a:pt x="2996" y="20040"/>
                    <a:pt x="3386" y="20040"/>
                  </a:cubicBezTo>
                  <a:cubicBezTo>
                    <a:pt x="3754" y="20040"/>
                    <a:pt x="4122" y="20028"/>
                    <a:pt x="4487" y="19992"/>
                  </a:cubicBezTo>
                  <a:cubicBezTo>
                    <a:pt x="4748" y="19968"/>
                    <a:pt x="5006" y="19931"/>
                    <a:pt x="5262" y="19881"/>
                  </a:cubicBezTo>
                  <a:cubicBezTo>
                    <a:pt x="5367" y="19860"/>
                    <a:pt x="5490" y="19832"/>
                    <a:pt x="5606" y="19808"/>
                  </a:cubicBezTo>
                  <a:cubicBezTo>
                    <a:pt x="5599" y="19785"/>
                    <a:pt x="5590" y="19763"/>
                    <a:pt x="5583" y="19740"/>
                  </a:cubicBezTo>
                  <a:cubicBezTo>
                    <a:pt x="5554" y="19654"/>
                    <a:pt x="5529" y="19566"/>
                    <a:pt x="5507" y="19478"/>
                  </a:cubicBezTo>
                  <a:cubicBezTo>
                    <a:pt x="5325" y="18778"/>
                    <a:pt x="5161" y="18076"/>
                    <a:pt x="5014" y="17369"/>
                  </a:cubicBezTo>
                  <a:cubicBezTo>
                    <a:pt x="4794" y="16291"/>
                    <a:pt x="4597" y="15208"/>
                    <a:pt x="4461" y="14118"/>
                  </a:cubicBezTo>
                  <a:cubicBezTo>
                    <a:pt x="4417" y="13760"/>
                    <a:pt x="4381" y="13401"/>
                    <a:pt x="4349" y="13042"/>
                  </a:cubicBezTo>
                  <a:cubicBezTo>
                    <a:pt x="4329" y="12728"/>
                    <a:pt x="4267" y="12404"/>
                    <a:pt x="4352" y="12096"/>
                  </a:cubicBezTo>
                  <a:cubicBezTo>
                    <a:pt x="4362" y="12067"/>
                    <a:pt x="4381" y="12027"/>
                    <a:pt x="4412" y="12009"/>
                  </a:cubicBezTo>
                  <a:cubicBezTo>
                    <a:pt x="4421" y="11968"/>
                    <a:pt x="4432" y="11927"/>
                    <a:pt x="4444" y="11887"/>
                  </a:cubicBezTo>
                  <a:cubicBezTo>
                    <a:pt x="4686" y="11174"/>
                    <a:pt x="5115" y="10534"/>
                    <a:pt x="5579" y="9947"/>
                  </a:cubicBezTo>
                  <a:cubicBezTo>
                    <a:pt x="5899" y="9545"/>
                    <a:pt x="6268" y="9183"/>
                    <a:pt x="6560" y="8759"/>
                  </a:cubicBezTo>
                  <a:cubicBezTo>
                    <a:pt x="7095" y="8021"/>
                    <a:pt x="6901" y="7110"/>
                    <a:pt x="6860" y="6259"/>
                  </a:cubicBezTo>
                  <a:cubicBezTo>
                    <a:pt x="6849" y="6113"/>
                    <a:pt x="6838" y="5966"/>
                    <a:pt x="6826" y="5819"/>
                  </a:cubicBezTo>
                  <a:cubicBezTo>
                    <a:pt x="6791" y="5367"/>
                    <a:pt x="6756" y="4913"/>
                    <a:pt x="6761" y="4459"/>
                  </a:cubicBezTo>
                  <a:cubicBezTo>
                    <a:pt x="6747" y="4061"/>
                    <a:pt x="6862" y="3615"/>
                    <a:pt x="6592" y="3276"/>
                  </a:cubicBezTo>
                  <a:cubicBezTo>
                    <a:pt x="6086" y="2618"/>
                    <a:pt x="5523" y="1997"/>
                    <a:pt x="5094" y="1281"/>
                  </a:cubicBezTo>
                  <a:cubicBezTo>
                    <a:pt x="4962" y="1070"/>
                    <a:pt x="4831" y="858"/>
                    <a:pt x="4705" y="643"/>
                  </a:cubicBezTo>
                  <a:cubicBezTo>
                    <a:pt x="4571" y="441"/>
                    <a:pt x="4472" y="156"/>
                    <a:pt x="4210" y="98"/>
                  </a:cubicBezTo>
                  <a:cubicBezTo>
                    <a:pt x="4195" y="96"/>
                    <a:pt x="4181" y="94"/>
                    <a:pt x="4167" y="94"/>
                  </a:cubicBezTo>
                  <a:cubicBezTo>
                    <a:pt x="3950" y="94"/>
                    <a:pt x="3875" y="395"/>
                    <a:pt x="3832" y="573"/>
                  </a:cubicBezTo>
                  <a:cubicBezTo>
                    <a:pt x="3716" y="1167"/>
                    <a:pt x="3869" y="1784"/>
                    <a:pt x="4120" y="2324"/>
                  </a:cubicBezTo>
                  <a:cubicBezTo>
                    <a:pt x="4267" y="2614"/>
                    <a:pt x="4476" y="2865"/>
                    <a:pt x="4690" y="3106"/>
                  </a:cubicBezTo>
                  <a:cubicBezTo>
                    <a:pt x="4883" y="3293"/>
                    <a:pt x="4996" y="3568"/>
                    <a:pt x="5031" y="3835"/>
                  </a:cubicBezTo>
                  <a:cubicBezTo>
                    <a:pt x="5100" y="4287"/>
                    <a:pt x="5066" y="4749"/>
                    <a:pt x="5003" y="5199"/>
                  </a:cubicBezTo>
                  <a:cubicBezTo>
                    <a:pt x="4951" y="5523"/>
                    <a:pt x="4872" y="5839"/>
                    <a:pt x="4819" y="6171"/>
                  </a:cubicBezTo>
                  <a:cubicBezTo>
                    <a:pt x="4813" y="6202"/>
                    <a:pt x="4786" y="6226"/>
                    <a:pt x="4754" y="6226"/>
                  </a:cubicBezTo>
                  <a:cubicBezTo>
                    <a:pt x="4752" y="6226"/>
                    <a:pt x="4749" y="6226"/>
                    <a:pt x="4747" y="6226"/>
                  </a:cubicBezTo>
                  <a:cubicBezTo>
                    <a:pt x="4678" y="6215"/>
                    <a:pt x="4690" y="6141"/>
                    <a:pt x="4695" y="6090"/>
                  </a:cubicBezTo>
                  <a:cubicBezTo>
                    <a:pt x="4712" y="5687"/>
                    <a:pt x="4743" y="5277"/>
                    <a:pt x="4798" y="4876"/>
                  </a:cubicBezTo>
                  <a:cubicBezTo>
                    <a:pt x="4830" y="4535"/>
                    <a:pt x="4922" y="4196"/>
                    <a:pt x="4871" y="3851"/>
                  </a:cubicBezTo>
                  <a:cubicBezTo>
                    <a:pt x="4843" y="3725"/>
                    <a:pt x="4798" y="3602"/>
                    <a:pt x="4725" y="3496"/>
                  </a:cubicBezTo>
                  <a:cubicBezTo>
                    <a:pt x="4602" y="3367"/>
                    <a:pt x="4469" y="3246"/>
                    <a:pt x="4356" y="3107"/>
                  </a:cubicBezTo>
                  <a:cubicBezTo>
                    <a:pt x="4103" y="2823"/>
                    <a:pt x="3904" y="2491"/>
                    <a:pt x="3783" y="2129"/>
                  </a:cubicBezTo>
                  <a:cubicBezTo>
                    <a:pt x="3622" y="1655"/>
                    <a:pt x="3529" y="1147"/>
                    <a:pt x="3595" y="647"/>
                  </a:cubicBezTo>
                  <a:cubicBezTo>
                    <a:pt x="3599" y="594"/>
                    <a:pt x="3606" y="538"/>
                    <a:pt x="3618" y="481"/>
                  </a:cubicBezTo>
                  <a:cubicBezTo>
                    <a:pt x="3544" y="390"/>
                    <a:pt x="3481" y="289"/>
                    <a:pt x="3404" y="200"/>
                  </a:cubicBezTo>
                  <a:cubicBezTo>
                    <a:pt x="3272" y="58"/>
                    <a:pt x="3157" y="0"/>
                    <a:pt x="305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3"/>
            <p:cNvSpPr/>
            <p:nvPr/>
          </p:nvSpPr>
          <p:spPr>
            <a:xfrm>
              <a:off x="5951325" y="-832090"/>
              <a:ext cx="365168" cy="1002102"/>
            </a:xfrm>
            <a:custGeom>
              <a:avLst/>
              <a:gdLst/>
              <a:ahLst/>
              <a:cxnLst/>
              <a:rect l="l" t="t" r="r" b="b"/>
              <a:pathLst>
                <a:path w="7491" h="20557" extrusionOk="0">
                  <a:moveTo>
                    <a:pt x="3330" y="264"/>
                  </a:moveTo>
                  <a:cubicBezTo>
                    <a:pt x="3429" y="264"/>
                    <a:pt x="3544" y="322"/>
                    <a:pt x="3676" y="464"/>
                  </a:cubicBezTo>
                  <a:cubicBezTo>
                    <a:pt x="3752" y="554"/>
                    <a:pt x="3815" y="655"/>
                    <a:pt x="3889" y="747"/>
                  </a:cubicBezTo>
                  <a:cubicBezTo>
                    <a:pt x="3878" y="802"/>
                    <a:pt x="3871" y="858"/>
                    <a:pt x="3867" y="911"/>
                  </a:cubicBezTo>
                  <a:cubicBezTo>
                    <a:pt x="3800" y="1412"/>
                    <a:pt x="3893" y="1919"/>
                    <a:pt x="4055" y="2393"/>
                  </a:cubicBezTo>
                  <a:cubicBezTo>
                    <a:pt x="4175" y="2755"/>
                    <a:pt x="4374" y="3087"/>
                    <a:pt x="4627" y="3371"/>
                  </a:cubicBezTo>
                  <a:cubicBezTo>
                    <a:pt x="4741" y="3510"/>
                    <a:pt x="4873" y="3632"/>
                    <a:pt x="4997" y="3760"/>
                  </a:cubicBezTo>
                  <a:cubicBezTo>
                    <a:pt x="5070" y="3867"/>
                    <a:pt x="5115" y="3989"/>
                    <a:pt x="5142" y="4116"/>
                  </a:cubicBezTo>
                  <a:cubicBezTo>
                    <a:pt x="5194" y="4462"/>
                    <a:pt x="5101" y="4799"/>
                    <a:pt x="5069" y="5141"/>
                  </a:cubicBezTo>
                  <a:cubicBezTo>
                    <a:pt x="5013" y="5541"/>
                    <a:pt x="4984" y="5951"/>
                    <a:pt x="4967" y="6354"/>
                  </a:cubicBezTo>
                  <a:cubicBezTo>
                    <a:pt x="4962" y="6406"/>
                    <a:pt x="4950" y="6479"/>
                    <a:pt x="5018" y="6490"/>
                  </a:cubicBezTo>
                  <a:cubicBezTo>
                    <a:pt x="5021" y="6490"/>
                    <a:pt x="5024" y="6490"/>
                    <a:pt x="5027" y="6490"/>
                  </a:cubicBezTo>
                  <a:cubicBezTo>
                    <a:pt x="5059" y="6490"/>
                    <a:pt x="5084" y="6467"/>
                    <a:pt x="5090" y="6435"/>
                  </a:cubicBezTo>
                  <a:cubicBezTo>
                    <a:pt x="5144" y="6104"/>
                    <a:pt x="5223" y="5788"/>
                    <a:pt x="5275" y="5464"/>
                  </a:cubicBezTo>
                  <a:cubicBezTo>
                    <a:pt x="5337" y="5013"/>
                    <a:pt x="5371" y="4551"/>
                    <a:pt x="5303" y="4100"/>
                  </a:cubicBezTo>
                  <a:cubicBezTo>
                    <a:pt x="5267" y="3832"/>
                    <a:pt x="5155" y="3557"/>
                    <a:pt x="4961" y="3370"/>
                  </a:cubicBezTo>
                  <a:cubicBezTo>
                    <a:pt x="4747" y="3129"/>
                    <a:pt x="4538" y="2878"/>
                    <a:pt x="4392" y="2588"/>
                  </a:cubicBezTo>
                  <a:cubicBezTo>
                    <a:pt x="4140" y="2048"/>
                    <a:pt x="3987" y="1431"/>
                    <a:pt x="4103" y="838"/>
                  </a:cubicBezTo>
                  <a:cubicBezTo>
                    <a:pt x="4147" y="660"/>
                    <a:pt x="4222" y="358"/>
                    <a:pt x="4438" y="358"/>
                  </a:cubicBezTo>
                  <a:cubicBezTo>
                    <a:pt x="4452" y="358"/>
                    <a:pt x="4466" y="360"/>
                    <a:pt x="4481" y="362"/>
                  </a:cubicBezTo>
                  <a:cubicBezTo>
                    <a:pt x="4744" y="421"/>
                    <a:pt x="4843" y="705"/>
                    <a:pt x="4976" y="907"/>
                  </a:cubicBezTo>
                  <a:cubicBezTo>
                    <a:pt x="5102" y="1122"/>
                    <a:pt x="5233" y="1334"/>
                    <a:pt x="5365" y="1545"/>
                  </a:cubicBezTo>
                  <a:cubicBezTo>
                    <a:pt x="5794" y="2262"/>
                    <a:pt x="6357" y="2882"/>
                    <a:pt x="6864" y="3540"/>
                  </a:cubicBezTo>
                  <a:cubicBezTo>
                    <a:pt x="7134" y="3879"/>
                    <a:pt x="7018" y="4325"/>
                    <a:pt x="7032" y="4724"/>
                  </a:cubicBezTo>
                  <a:cubicBezTo>
                    <a:pt x="7027" y="5325"/>
                    <a:pt x="7089" y="5926"/>
                    <a:pt x="7131" y="6524"/>
                  </a:cubicBezTo>
                  <a:cubicBezTo>
                    <a:pt x="7172" y="7374"/>
                    <a:pt x="7367" y="8285"/>
                    <a:pt x="6831" y="9023"/>
                  </a:cubicBezTo>
                  <a:cubicBezTo>
                    <a:pt x="6540" y="9447"/>
                    <a:pt x="6170" y="9809"/>
                    <a:pt x="5850" y="10210"/>
                  </a:cubicBezTo>
                  <a:cubicBezTo>
                    <a:pt x="5386" y="10798"/>
                    <a:pt x="4958" y="11438"/>
                    <a:pt x="4716" y="12151"/>
                  </a:cubicBezTo>
                  <a:cubicBezTo>
                    <a:pt x="4704" y="12191"/>
                    <a:pt x="4693" y="12232"/>
                    <a:pt x="4683" y="12273"/>
                  </a:cubicBezTo>
                  <a:cubicBezTo>
                    <a:pt x="4653" y="12291"/>
                    <a:pt x="4634" y="12331"/>
                    <a:pt x="4624" y="12360"/>
                  </a:cubicBezTo>
                  <a:cubicBezTo>
                    <a:pt x="4539" y="12668"/>
                    <a:pt x="4601" y="12993"/>
                    <a:pt x="4621" y="13306"/>
                  </a:cubicBezTo>
                  <a:cubicBezTo>
                    <a:pt x="4653" y="13665"/>
                    <a:pt x="4689" y="14024"/>
                    <a:pt x="4732" y="14381"/>
                  </a:cubicBezTo>
                  <a:cubicBezTo>
                    <a:pt x="4869" y="15472"/>
                    <a:pt x="5066" y="16555"/>
                    <a:pt x="5286" y="17633"/>
                  </a:cubicBezTo>
                  <a:cubicBezTo>
                    <a:pt x="5432" y="18340"/>
                    <a:pt x="5597" y="19042"/>
                    <a:pt x="5779" y="19742"/>
                  </a:cubicBezTo>
                  <a:cubicBezTo>
                    <a:pt x="5801" y="19830"/>
                    <a:pt x="5826" y="19918"/>
                    <a:pt x="5855" y="20004"/>
                  </a:cubicBezTo>
                  <a:cubicBezTo>
                    <a:pt x="5862" y="20027"/>
                    <a:pt x="5871" y="20049"/>
                    <a:pt x="5878" y="20072"/>
                  </a:cubicBezTo>
                  <a:cubicBezTo>
                    <a:pt x="5762" y="20096"/>
                    <a:pt x="5639" y="20124"/>
                    <a:pt x="5534" y="20145"/>
                  </a:cubicBezTo>
                  <a:cubicBezTo>
                    <a:pt x="4919" y="20267"/>
                    <a:pt x="4293" y="20304"/>
                    <a:pt x="3666" y="20304"/>
                  </a:cubicBezTo>
                  <a:cubicBezTo>
                    <a:pt x="3273" y="20304"/>
                    <a:pt x="2880" y="20290"/>
                    <a:pt x="2489" y="20272"/>
                  </a:cubicBezTo>
                  <a:cubicBezTo>
                    <a:pt x="2173" y="20260"/>
                    <a:pt x="1857" y="20242"/>
                    <a:pt x="1542" y="20234"/>
                  </a:cubicBezTo>
                  <a:cubicBezTo>
                    <a:pt x="1479" y="20233"/>
                    <a:pt x="1416" y="20232"/>
                    <a:pt x="1352" y="20232"/>
                  </a:cubicBezTo>
                  <a:cubicBezTo>
                    <a:pt x="1306" y="20232"/>
                    <a:pt x="1260" y="20233"/>
                    <a:pt x="1213" y="20234"/>
                  </a:cubicBezTo>
                  <a:cubicBezTo>
                    <a:pt x="1209" y="20234"/>
                    <a:pt x="1204" y="20234"/>
                    <a:pt x="1199" y="20234"/>
                  </a:cubicBezTo>
                  <a:cubicBezTo>
                    <a:pt x="1194" y="20234"/>
                    <a:pt x="1190" y="20234"/>
                    <a:pt x="1185" y="20234"/>
                  </a:cubicBezTo>
                  <a:cubicBezTo>
                    <a:pt x="1166" y="20158"/>
                    <a:pt x="1148" y="20081"/>
                    <a:pt x="1131" y="20004"/>
                  </a:cubicBezTo>
                  <a:cubicBezTo>
                    <a:pt x="1114" y="19924"/>
                    <a:pt x="1096" y="19845"/>
                    <a:pt x="1079" y="19764"/>
                  </a:cubicBezTo>
                  <a:cubicBezTo>
                    <a:pt x="970" y="19218"/>
                    <a:pt x="921" y="18635"/>
                    <a:pt x="882" y="18085"/>
                  </a:cubicBezTo>
                  <a:cubicBezTo>
                    <a:pt x="811" y="16933"/>
                    <a:pt x="776" y="15781"/>
                    <a:pt x="786" y="14627"/>
                  </a:cubicBezTo>
                  <a:cubicBezTo>
                    <a:pt x="796" y="13763"/>
                    <a:pt x="830" y="12899"/>
                    <a:pt x="813" y="12035"/>
                  </a:cubicBezTo>
                  <a:cubicBezTo>
                    <a:pt x="806" y="11975"/>
                    <a:pt x="810" y="11906"/>
                    <a:pt x="804" y="11842"/>
                  </a:cubicBezTo>
                  <a:cubicBezTo>
                    <a:pt x="873" y="11782"/>
                    <a:pt x="817" y="11674"/>
                    <a:pt x="780" y="11602"/>
                  </a:cubicBezTo>
                  <a:cubicBezTo>
                    <a:pt x="687" y="11398"/>
                    <a:pt x="592" y="11193"/>
                    <a:pt x="554" y="10971"/>
                  </a:cubicBezTo>
                  <a:cubicBezTo>
                    <a:pt x="271" y="9683"/>
                    <a:pt x="441" y="8218"/>
                    <a:pt x="1335" y="7198"/>
                  </a:cubicBezTo>
                  <a:cubicBezTo>
                    <a:pt x="1392" y="7127"/>
                    <a:pt x="1455" y="7060"/>
                    <a:pt x="1506" y="6985"/>
                  </a:cubicBezTo>
                  <a:cubicBezTo>
                    <a:pt x="1536" y="6971"/>
                    <a:pt x="1559" y="6946"/>
                    <a:pt x="1568" y="6913"/>
                  </a:cubicBezTo>
                  <a:cubicBezTo>
                    <a:pt x="1613" y="6721"/>
                    <a:pt x="1614" y="6521"/>
                    <a:pt x="1618" y="6325"/>
                  </a:cubicBezTo>
                  <a:cubicBezTo>
                    <a:pt x="1610" y="5974"/>
                    <a:pt x="1645" y="5615"/>
                    <a:pt x="1565" y="5270"/>
                  </a:cubicBezTo>
                  <a:cubicBezTo>
                    <a:pt x="1436" y="4697"/>
                    <a:pt x="1304" y="4115"/>
                    <a:pt x="1425" y="3536"/>
                  </a:cubicBezTo>
                  <a:cubicBezTo>
                    <a:pt x="1477" y="3300"/>
                    <a:pt x="1530" y="3032"/>
                    <a:pt x="1724" y="2869"/>
                  </a:cubicBezTo>
                  <a:cubicBezTo>
                    <a:pt x="1726" y="2868"/>
                    <a:pt x="1728" y="2867"/>
                    <a:pt x="1731" y="2866"/>
                  </a:cubicBezTo>
                  <a:cubicBezTo>
                    <a:pt x="1796" y="3309"/>
                    <a:pt x="1932" y="3744"/>
                    <a:pt x="2119" y="4146"/>
                  </a:cubicBezTo>
                  <a:cubicBezTo>
                    <a:pt x="2242" y="4397"/>
                    <a:pt x="2360" y="4668"/>
                    <a:pt x="2360" y="4950"/>
                  </a:cubicBezTo>
                  <a:cubicBezTo>
                    <a:pt x="2386" y="5329"/>
                    <a:pt x="2358" y="5708"/>
                    <a:pt x="2360" y="6089"/>
                  </a:cubicBezTo>
                  <a:cubicBezTo>
                    <a:pt x="2361" y="6262"/>
                    <a:pt x="2367" y="6436"/>
                    <a:pt x="2392" y="6608"/>
                  </a:cubicBezTo>
                  <a:cubicBezTo>
                    <a:pt x="2396" y="6641"/>
                    <a:pt x="2422" y="6667"/>
                    <a:pt x="2456" y="6671"/>
                  </a:cubicBezTo>
                  <a:cubicBezTo>
                    <a:pt x="2459" y="6672"/>
                    <a:pt x="2463" y="6672"/>
                    <a:pt x="2466" y="6672"/>
                  </a:cubicBezTo>
                  <a:cubicBezTo>
                    <a:pt x="2498" y="6672"/>
                    <a:pt x="2530" y="6650"/>
                    <a:pt x="2538" y="6618"/>
                  </a:cubicBezTo>
                  <a:cubicBezTo>
                    <a:pt x="2619" y="6244"/>
                    <a:pt x="2590" y="5857"/>
                    <a:pt x="2579" y="5478"/>
                  </a:cubicBezTo>
                  <a:cubicBezTo>
                    <a:pt x="2554" y="5101"/>
                    <a:pt x="2631" y="4699"/>
                    <a:pt x="2485" y="4341"/>
                  </a:cubicBezTo>
                  <a:cubicBezTo>
                    <a:pt x="2194" y="3781"/>
                    <a:pt x="1989" y="3163"/>
                    <a:pt x="1945" y="2532"/>
                  </a:cubicBezTo>
                  <a:cubicBezTo>
                    <a:pt x="1909" y="2202"/>
                    <a:pt x="1968" y="1140"/>
                    <a:pt x="2410" y="1140"/>
                  </a:cubicBezTo>
                  <a:cubicBezTo>
                    <a:pt x="2471" y="1140"/>
                    <a:pt x="2539" y="1160"/>
                    <a:pt x="2615" y="1204"/>
                  </a:cubicBezTo>
                  <a:cubicBezTo>
                    <a:pt x="2617" y="1207"/>
                    <a:pt x="2619" y="1209"/>
                    <a:pt x="2621" y="1210"/>
                  </a:cubicBezTo>
                  <a:cubicBezTo>
                    <a:pt x="2596" y="1698"/>
                    <a:pt x="2682" y="2199"/>
                    <a:pt x="2825" y="2654"/>
                  </a:cubicBezTo>
                  <a:cubicBezTo>
                    <a:pt x="2918" y="2915"/>
                    <a:pt x="3046" y="3165"/>
                    <a:pt x="3204" y="3394"/>
                  </a:cubicBezTo>
                  <a:cubicBezTo>
                    <a:pt x="3321" y="3576"/>
                    <a:pt x="3493" y="3729"/>
                    <a:pt x="3527" y="3953"/>
                  </a:cubicBezTo>
                  <a:cubicBezTo>
                    <a:pt x="3550" y="4072"/>
                    <a:pt x="3533" y="4193"/>
                    <a:pt x="3550" y="4311"/>
                  </a:cubicBezTo>
                  <a:cubicBezTo>
                    <a:pt x="3573" y="4435"/>
                    <a:pt x="3599" y="4558"/>
                    <a:pt x="3596" y="4685"/>
                  </a:cubicBezTo>
                  <a:cubicBezTo>
                    <a:pt x="3598" y="4714"/>
                    <a:pt x="3596" y="4743"/>
                    <a:pt x="3599" y="4772"/>
                  </a:cubicBezTo>
                  <a:cubicBezTo>
                    <a:pt x="3600" y="4782"/>
                    <a:pt x="3603" y="4790"/>
                    <a:pt x="3608" y="4798"/>
                  </a:cubicBezTo>
                  <a:cubicBezTo>
                    <a:pt x="3605" y="4800"/>
                    <a:pt x="3601" y="4803"/>
                    <a:pt x="3598" y="4806"/>
                  </a:cubicBezTo>
                  <a:cubicBezTo>
                    <a:pt x="3257" y="5089"/>
                    <a:pt x="3108" y="5541"/>
                    <a:pt x="3037" y="5965"/>
                  </a:cubicBezTo>
                  <a:cubicBezTo>
                    <a:pt x="2977" y="6716"/>
                    <a:pt x="2992" y="7533"/>
                    <a:pt x="3369" y="8207"/>
                  </a:cubicBezTo>
                  <a:cubicBezTo>
                    <a:pt x="3393" y="8248"/>
                    <a:pt x="3419" y="8309"/>
                    <a:pt x="3454" y="8353"/>
                  </a:cubicBezTo>
                  <a:cubicBezTo>
                    <a:pt x="2666" y="8948"/>
                    <a:pt x="2182" y="10173"/>
                    <a:pt x="2187" y="11144"/>
                  </a:cubicBezTo>
                  <a:cubicBezTo>
                    <a:pt x="2187" y="11282"/>
                    <a:pt x="2195" y="11393"/>
                    <a:pt x="2205" y="11522"/>
                  </a:cubicBezTo>
                  <a:cubicBezTo>
                    <a:pt x="2210" y="11608"/>
                    <a:pt x="2219" y="11740"/>
                    <a:pt x="2326" y="11740"/>
                  </a:cubicBezTo>
                  <a:cubicBezTo>
                    <a:pt x="2332" y="11740"/>
                    <a:pt x="2338" y="11740"/>
                    <a:pt x="2344" y="11739"/>
                  </a:cubicBezTo>
                  <a:cubicBezTo>
                    <a:pt x="2507" y="11705"/>
                    <a:pt x="2415" y="11463"/>
                    <a:pt x="2431" y="11344"/>
                  </a:cubicBezTo>
                  <a:cubicBezTo>
                    <a:pt x="2428" y="11150"/>
                    <a:pt x="2443" y="10957"/>
                    <a:pt x="2465" y="10765"/>
                  </a:cubicBezTo>
                  <a:cubicBezTo>
                    <a:pt x="2580" y="9911"/>
                    <a:pt x="2966" y="9086"/>
                    <a:pt x="3582" y="8480"/>
                  </a:cubicBezTo>
                  <a:cubicBezTo>
                    <a:pt x="3632" y="8434"/>
                    <a:pt x="3648" y="8388"/>
                    <a:pt x="3641" y="8354"/>
                  </a:cubicBezTo>
                  <a:cubicBezTo>
                    <a:pt x="3670" y="8297"/>
                    <a:pt x="3629" y="8222"/>
                    <a:pt x="3600" y="8165"/>
                  </a:cubicBezTo>
                  <a:cubicBezTo>
                    <a:pt x="3558" y="8077"/>
                    <a:pt x="3515" y="7990"/>
                    <a:pt x="3482" y="7897"/>
                  </a:cubicBezTo>
                  <a:cubicBezTo>
                    <a:pt x="3285" y="7327"/>
                    <a:pt x="3223" y="6712"/>
                    <a:pt x="3251" y="6113"/>
                  </a:cubicBezTo>
                  <a:cubicBezTo>
                    <a:pt x="3285" y="5736"/>
                    <a:pt x="3403" y="5372"/>
                    <a:pt x="3635" y="5073"/>
                  </a:cubicBezTo>
                  <a:cubicBezTo>
                    <a:pt x="3770" y="4928"/>
                    <a:pt x="3896" y="4864"/>
                    <a:pt x="4009" y="4864"/>
                  </a:cubicBezTo>
                  <a:cubicBezTo>
                    <a:pt x="4193" y="4864"/>
                    <a:pt x="4340" y="5037"/>
                    <a:pt x="4425" y="5315"/>
                  </a:cubicBezTo>
                  <a:cubicBezTo>
                    <a:pt x="4599" y="6059"/>
                    <a:pt x="4753" y="6825"/>
                    <a:pt x="5155" y="7485"/>
                  </a:cubicBezTo>
                  <a:cubicBezTo>
                    <a:pt x="5206" y="7557"/>
                    <a:pt x="5489" y="8039"/>
                    <a:pt x="5577" y="8039"/>
                  </a:cubicBezTo>
                  <a:cubicBezTo>
                    <a:pt x="5582" y="8039"/>
                    <a:pt x="5587" y="8037"/>
                    <a:pt x="5591" y="8033"/>
                  </a:cubicBezTo>
                  <a:cubicBezTo>
                    <a:pt x="5606" y="8017"/>
                    <a:pt x="5602" y="7991"/>
                    <a:pt x="5585" y="7980"/>
                  </a:cubicBezTo>
                  <a:cubicBezTo>
                    <a:pt x="5533" y="7896"/>
                    <a:pt x="5487" y="7810"/>
                    <a:pt x="5440" y="7724"/>
                  </a:cubicBezTo>
                  <a:cubicBezTo>
                    <a:pt x="5205" y="7315"/>
                    <a:pt x="5041" y="6878"/>
                    <a:pt x="4923" y="6425"/>
                  </a:cubicBezTo>
                  <a:cubicBezTo>
                    <a:pt x="4864" y="6209"/>
                    <a:pt x="4812" y="5993"/>
                    <a:pt x="4767" y="5773"/>
                  </a:cubicBezTo>
                  <a:cubicBezTo>
                    <a:pt x="4710" y="5468"/>
                    <a:pt x="4669" y="5143"/>
                    <a:pt x="4477" y="4887"/>
                  </a:cubicBezTo>
                  <a:cubicBezTo>
                    <a:pt x="4375" y="4721"/>
                    <a:pt x="4207" y="4647"/>
                    <a:pt x="4033" y="4647"/>
                  </a:cubicBezTo>
                  <a:cubicBezTo>
                    <a:pt x="3926" y="4647"/>
                    <a:pt x="3816" y="4675"/>
                    <a:pt x="3718" y="4726"/>
                  </a:cubicBezTo>
                  <a:cubicBezTo>
                    <a:pt x="3733" y="4575"/>
                    <a:pt x="3753" y="4425"/>
                    <a:pt x="3759" y="4272"/>
                  </a:cubicBezTo>
                  <a:cubicBezTo>
                    <a:pt x="3754" y="4169"/>
                    <a:pt x="3717" y="4047"/>
                    <a:pt x="3700" y="3949"/>
                  </a:cubicBezTo>
                  <a:cubicBezTo>
                    <a:pt x="3669" y="3809"/>
                    <a:pt x="3667" y="3662"/>
                    <a:pt x="3605" y="3531"/>
                  </a:cubicBezTo>
                  <a:cubicBezTo>
                    <a:pt x="3366" y="3152"/>
                    <a:pt x="3100" y="2790"/>
                    <a:pt x="2994" y="2348"/>
                  </a:cubicBezTo>
                  <a:cubicBezTo>
                    <a:pt x="2894" y="1948"/>
                    <a:pt x="2853" y="1549"/>
                    <a:pt x="2870" y="1139"/>
                  </a:cubicBezTo>
                  <a:cubicBezTo>
                    <a:pt x="2887" y="792"/>
                    <a:pt x="3033" y="264"/>
                    <a:pt x="3330" y="264"/>
                  </a:cubicBezTo>
                  <a:close/>
                  <a:moveTo>
                    <a:pt x="3326" y="1"/>
                  </a:moveTo>
                  <a:cubicBezTo>
                    <a:pt x="3048" y="1"/>
                    <a:pt x="2813" y="244"/>
                    <a:pt x="2724" y="573"/>
                  </a:cubicBezTo>
                  <a:cubicBezTo>
                    <a:pt x="2686" y="705"/>
                    <a:pt x="2659" y="839"/>
                    <a:pt x="2642" y="974"/>
                  </a:cubicBezTo>
                  <a:cubicBezTo>
                    <a:pt x="2567" y="912"/>
                    <a:pt x="2482" y="885"/>
                    <a:pt x="2396" y="885"/>
                  </a:cubicBezTo>
                  <a:cubicBezTo>
                    <a:pt x="2206" y="885"/>
                    <a:pt x="2013" y="1017"/>
                    <a:pt x="1916" y="1187"/>
                  </a:cubicBezTo>
                  <a:cubicBezTo>
                    <a:pt x="1809" y="1357"/>
                    <a:pt x="1760" y="1553"/>
                    <a:pt x="1724" y="1750"/>
                  </a:cubicBezTo>
                  <a:cubicBezTo>
                    <a:pt x="1679" y="2059"/>
                    <a:pt x="1676" y="2375"/>
                    <a:pt x="1708" y="2688"/>
                  </a:cubicBezTo>
                  <a:cubicBezTo>
                    <a:pt x="1700" y="2687"/>
                    <a:pt x="1692" y="2686"/>
                    <a:pt x="1683" y="2686"/>
                  </a:cubicBezTo>
                  <a:cubicBezTo>
                    <a:pt x="1657" y="2686"/>
                    <a:pt x="1628" y="2691"/>
                    <a:pt x="1601" y="2703"/>
                  </a:cubicBezTo>
                  <a:cubicBezTo>
                    <a:pt x="1348" y="2822"/>
                    <a:pt x="1252" y="3124"/>
                    <a:pt x="1189" y="3377"/>
                  </a:cubicBezTo>
                  <a:cubicBezTo>
                    <a:pt x="1001" y="4081"/>
                    <a:pt x="1185" y="4816"/>
                    <a:pt x="1344" y="5502"/>
                  </a:cubicBezTo>
                  <a:cubicBezTo>
                    <a:pt x="1440" y="5902"/>
                    <a:pt x="1428" y="6311"/>
                    <a:pt x="1358" y="6713"/>
                  </a:cubicBezTo>
                  <a:cubicBezTo>
                    <a:pt x="1352" y="6767"/>
                    <a:pt x="1336" y="6839"/>
                    <a:pt x="1346" y="6897"/>
                  </a:cubicBezTo>
                  <a:cubicBezTo>
                    <a:pt x="1314" y="6921"/>
                    <a:pt x="1284" y="6950"/>
                    <a:pt x="1258" y="6970"/>
                  </a:cubicBezTo>
                  <a:cubicBezTo>
                    <a:pt x="240" y="7957"/>
                    <a:pt x="0" y="9536"/>
                    <a:pt x="273" y="10881"/>
                  </a:cubicBezTo>
                  <a:cubicBezTo>
                    <a:pt x="314" y="11137"/>
                    <a:pt x="409" y="11376"/>
                    <a:pt x="524" y="11606"/>
                  </a:cubicBezTo>
                  <a:cubicBezTo>
                    <a:pt x="556" y="11663"/>
                    <a:pt x="583" y="11753"/>
                    <a:pt x="627" y="11812"/>
                  </a:cubicBezTo>
                  <a:cubicBezTo>
                    <a:pt x="618" y="11873"/>
                    <a:pt x="616" y="11938"/>
                    <a:pt x="612" y="11970"/>
                  </a:cubicBezTo>
                  <a:cubicBezTo>
                    <a:pt x="509" y="14142"/>
                    <a:pt x="480" y="16323"/>
                    <a:pt x="653" y="18492"/>
                  </a:cubicBezTo>
                  <a:cubicBezTo>
                    <a:pt x="696" y="19000"/>
                    <a:pt x="748" y="19510"/>
                    <a:pt x="874" y="20004"/>
                  </a:cubicBezTo>
                  <a:cubicBezTo>
                    <a:pt x="879" y="20023"/>
                    <a:pt x="884" y="20041"/>
                    <a:pt x="889" y="20059"/>
                  </a:cubicBezTo>
                  <a:cubicBezTo>
                    <a:pt x="936" y="20183"/>
                    <a:pt x="957" y="20546"/>
                    <a:pt x="1117" y="20546"/>
                  </a:cubicBezTo>
                  <a:cubicBezTo>
                    <a:pt x="1130" y="20546"/>
                    <a:pt x="1145" y="20544"/>
                    <a:pt x="1161" y="20538"/>
                  </a:cubicBezTo>
                  <a:cubicBezTo>
                    <a:pt x="1188" y="20526"/>
                    <a:pt x="1205" y="20508"/>
                    <a:pt x="1216" y="20487"/>
                  </a:cubicBezTo>
                  <a:cubicBezTo>
                    <a:pt x="1325" y="20492"/>
                    <a:pt x="1434" y="20496"/>
                    <a:pt x="1543" y="20500"/>
                  </a:cubicBezTo>
                  <a:cubicBezTo>
                    <a:pt x="2220" y="20524"/>
                    <a:pt x="2897" y="20556"/>
                    <a:pt x="3575" y="20556"/>
                  </a:cubicBezTo>
                  <a:cubicBezTo>
                    <a:pt x="3701" y="20556"/>
                    <a:pt x="3826" y="20555"/>
                    <a:pt x="3952" y="20553"/>
                  </a:cubicBezTo>
                  <a:cubicBezTo>
                    <a:pt x="4603" y="20523"/>
                    <a:pt x="5263" y="20479"/>
                    <a:pt x="5888" y="20283"/>
                  </a:cubicBezTo>
                  <a:cubicBezTo>
                    <a:pt x="5961" y="20263"/>
                    <a:pt x="6127" y="20192"/>
                    <a:pt x="6113" y="20111"/>
                  </a:cubicBezTo>
                  <a:cubicBezTo>
                    <a:pt x="6116" y="20093"/>
                    <a:pt x="6115" y="20074"/>
                    <a:pt x="6109" y="20055"/>
                  </a:cubicBezTo>
                  <a:cubicBezTo>
                    <a:pt x="6106" y="20038"/>
                    <a:pt x="6104" y="20021"/>
                    <a:pt x="6101" y="20004"/>
                  </a:cubicBezTo>
                  <a:cubicBezTo>
                    <a:pt x="6071" y="19843"/>
                    <a:pt x="6024" y="19684"/>
                    <a:pt x="5986" y="19523"/>
                  </a:cubicBezTo>
                  <a:cubicBezTo>
                    <a:pt x="5855" y="18997"/>
                    <a:pt x="5731" y="18469"/>
                    <a:pt x="5612" y="17941"/>
                  </a:cubicBezTo>
                  <a:cubicBezTo>
                    <a:pt x="5216" y="16121"/>
                    <a:pt x="4904" y="14278"/>
                    <a:pt x="4783" y="12418"/>
                  </a:cubicBezTo>
                  <a:cubicBezTo>
                    <a:pt x="4779" y="12389"/>
                    <a:pt x="4782" y="12354"/>
                    <a:pt x="4776" y="12323"/>
                  </a:cubicBezTo>
                  <a:cubicBezTo>
                    <a:pt x="5064" y="11695"/>
                    <a:pt x="5458" y="11119"/>
                    <a:pt x="5875" y="10576"/>
                  </a:cubicBezTo>
                  <a:cubicBezTo>
                    <a:pt x="6262" y="10075"/>
                    <a:pt x="6711" y="9661"/>
                    <a:pt x="7063" y="9141"/>
                  </a:cubicBezTo>
                  <a:cubicBezTo>
                    <a:pt x="7344" y="8720"/>
                    <a:pt x="7490" y="8206"/>
                    <a:pt x="7441" y="7701"/>
                  </a:cubicBezTo>
                  <a:cubicBezTo>
                    <a:pt x="7395" y="7193"/>
                    <a:pt x="7360" y="6687"/>
                    <a:pt x="7340" y="6180"/>
                  </a:cubicBezTo>
                  <a:cubicBezTo>
                    <a:pt x="7318" y="5798"/>
                    <a:pt x="7298" y="5414"/>
                    <a:pt x="7286" y="5032"/>
                  </a:cubicBezTo>
                  <a:cubicBezTo>
                    <a:pt x="7292" y="4411"/>
                    <a:pt x="7307" y="3736"/>
                    <a:pt x="6909" y="3219"/>
                  </a:cubicBezTo>
                  <a:cubicBezTo>
                    <a:pt x="6529" y="2712"/>
                    <a:pt x="6127" y="2221"/>
                    <a:pt x="5771" y="1698"/>
                  </a:cubicBezTo>
                  <a:cubicBezTo>
                    <a:pt x="5562" y="1384"/>
                    <a:pt x="5359" y="1065"/>
                    <a:pt x="5166" y="741"/>
                  </a:cubicBezTo>
                  <a:cubicBezTo>
                    <a:pt x="5029" y="526"/>
                    <a:pt x="4903" y="275"/>
                    <a:pt x="4661" y="165"/>
                  </a:cubicBezTo>
                  <a:cubicBezTo>
                    <a:pt x="4576" y="125"/>
                    <a:pt x="4498" y="107"/>
                    <a:pt x="4427" y="107"/>
                  </a:cubicBezTo>
                  <a:cubicBezTo>
                    <a:pt x="4203" y="107"/>
                    <a:pt x="4050" y="284"/>
                    <a:pt x="3960" y="504"/>
                  </a:cubicBezTo>
                  <a:cubicBezTo>
                    <a:pt x="3907" y="372"/>
                    <a:pt x="3821" y="251"/>
                    <a:pt x="3714" y="160"/>
                  </a:cubicBezTo>
                  <a:cubicBezTo>
                    <a:pt x="3583" y="49"/>
                    <a:pt x="3450" y="1"/>
                    <a:pt x="3326"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3"/>
            <p:cNvSpPr/>
            <p:nvPr/>
          </p:nvSpPr>
          <p:spPr>
            <a:xfrm>
              <a:off x="6122234" y="-535559"/>
              <a:ext cx="188263" cy="690947"/>
            </a:xfrm>
            <a:custGeom>
              <a:avLst/>
              <a:gdLst/>
              <a:ahLst/>
              <a:cxnLst/>
              <a:rect l="l" t="t" r="r" b="b"/>
              <a:pathLst>
                <a:path w="3862" h="14174" extrusionOk="0">
                  <a:moveTo>
                    <a:pt x="3592" y="0"/>
                  </a:moveTo>
                  <a:cubicBezTo>
                    <a:pt x="3505" y="1302"/>
                    <a:pt x="2479" y="2480"/>
                    <a:pt x="1497" y="3733"/>
                  </a:cubicBezTo>
                  <a:cubicBezTo>
                    <a:pt x="0" y="5643"/>
                    <a:pt x="432" y="7993"/>
                    <a:pt x="447" y="8200"/>
                  </a:cubicBezTo>
                  <a:cubicBezTo>
                    <a:pt x="457" y="8354"/>
                    <a:pt x="983" y="12201"/>
                    <a:pt x="1253" y="14173"/>
                  </a:cubicBezTo>
                  <a:cubicBezTo>
                    <a:pt x="1514" y="14149"/>
                    <a:pt x="1772" y="14112"/>
                    <a:pt x="2028" y="14062"/>
                  </a:cubicBezTo>
                  <a:cubicBezTo>
                    <a:pt x="2133" y="14041"/>
                    <a:pt x="2256" y="14013"/>
                    <a:pt x="2372" y="13989"/>
                  </a:cubicBezTo>
                  <a:cubicBezTo>
                    <a:pt x="2365" y="13966"/>
                    <a:pt x="2356" y="13944"/>
                    <a:pt x="2349" y="13921"/>
                  </a:cubicBezTo>
                  <a:cubicBezTo>
                    <a:pt x="2320" y="13835"/>
                    <a:pt x="2295" y="13747"/>
                    <a:pt x="2273" y="13659"/>
                  </a:cubicBezTo>
                  <a:cubicBezTo>
                    <a:pt x="2091" y="12959"/>
                    <a:pt x="1927" y="12257"/>
                    <a:pt x="1780" y="11550"/>
                  </a:cubicBezTo>
                  <a:cubicBezTo>
                    <a:pt x="1560" y="10472"/>
                    <a:pt x="1363" y="9389"/>
                    <a:pt x="1227" y="8299"/>
                  </a:cubicBezTo>
                  <a:cubicBezTo>
                    <a:pt x="1183" y="7941"/>
                    <a:pt x="1147" y="7582"/>
                    <a:pt x="1115" y="7223"/>
                  </a:cubicBezTo>
                  <a:cubicBezTo>
                    <a:pt x="1095" y="6909"/>
                    <a:pt x="1033" y="6585"/>
                    <a:pt x="1118" y="6277"/>
                  </a:cubicBezTo>
                  <a:cubicBezTo>
                    <a:pt x="1128" y="6248"/>
                    <a:pt x="1147" y="6208"/>
                    <a:pt x="1177" y="6190"/>
                  </a:cubicBezTo>
                  <a:cubicBezTo>
                    <a:pt x="1187" y="6149"/>
                    <a:pt x="1197" y="6108"/>
                    <a:pt x="1210" y="6068"/>
                  </a:cubicBezTo>
                  <a:cubicBezTo>
                    <a:pt x="1452" y="5355"/>
                    <a:pt x="1880" y="4715"/>
                    <a:pt x="2344" y="4128"/>
                  </a:cubicBezTo>
                  <a:cubicBezTo>
                    <a:pt x="2664" y="3726"/>
                    <a:pt x="3034" y="3364"/>
                    <a:pt x="3325" y="2941"/>
                  </a:cubicBezTo>
                  <a:cubicBezTo>
                    <a:pt x="3861" y="2202"/>
                    <a:pt x="3666" y="1291"/>
                    <a:pt x="3625" y="440"/>
                  </a:cubicBezTo>
                  <a:cubicBezTo>
                    <a:pt x="3614" y="294"/>
                    <a:pt x="3604" y="148"/>
                    <a:pt x="3592"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3"/>
            <p:cNvSpPr/>
            <p:nvPr/>
          </p:nvSpPr>
          <p:spPr>
            <a:xfrm>
              <a:off x="5149770" y="-819220"/>
              <a:ext cx="345912" cy="976949"/>
            </a:xfrm>
            <a:custGeom>
              <a:avLst/>
              <a:gdLst/>
              <a:ahLst/>
              <a:cxnLst/>
              <a:rect l="l" t="t" r="r" b="b"/>
              <a:pathLst>
                <a:path w="7096" h="20041" extrusionOk="0">
                  <a:moveTo>
                    <a:pt x="4037" y="0"/>
                  </a:moveTo>
                  <a:cubicBezTo>
                    <a:pt x="3939" y="0"/>
                    <a:pt x="3824" y="58"/>
                    <a:pt x="3691" y="200"/>
                  </a:cubicBezTo>
                  <a:cubicBezTo>
                    <a:pt x="3615" y="289"/>
                    <a:pt x="3552" y="390"/>
                    <a:pt x="3478" y="481"/>
                  </a:cubicBezTo>
                  <a:cubicBezTo>
                    <a:pt x="3490" y="538"/>
                    <a:pt x="3497" y="594"/>
                    <a:pt x="3501" y="647"/>
                  </a:cubicBezTo>
                  <a:cubicBezTo>
                    <a:pt x="3566" y="1147"/>
                    <a:pt x="3474" y="1655"/>
                    <a:pt x="3313" y="2129"/>
                  </a:cubicBezTo>
                  <a:cubicBezTo>
                    <a:pt x="3191" y="2491"/>
                    <a:pt x="2993" y="2823"/>
                    <a:pt x="2740" y="3107"/>
                  </a:cubicBezTo>
                  <a:cubicBezTo>
                    <a:pt x="2626" y="3246"/>
                    <a:pt x="2494" y="3367"/>
                    <a:pt x="2371" y="3496"/>
                  </a:cubicBezTo>
                  <a:cubicBezTo>
                    <a:pt x="2297" y="3602"/>
                    <a:pt x="2252" y="3725"/>
                    <a:pt x="2225" y="3851"/>
                  </a:cubicBezTo>
                  <a:cubicBezTo>
                    <a:pt x="2174" y="4196"/>
                    <a:pt x="2266" y="4535"/>
                    <a:pt x="2297" y="4876"/>
                  </a:cubicBezTo>
                  <a:cubicBezTo>
                    <a:pt x="2353" y="5277"/>
                    <a:pt x="2384" y="5687"/>
                    <a:pt x="2400" y="6090"/>
                  </a:cubicBezTo>
                  <a:cubicBezTo>
                    <a:pt x="2406" y="6141"/>
                    <a:pt x="2417" y="6215"/>
                    <a:pt x="2349" y="6226"/>
                  </a:cubicBezTo>
                  <a:cubicBezTo>
                    <a:pt x="2346" y="6226"/>
                    <a:pt x="2344" y="6226"/>
                    <a:pt x="2341" y="6226"/>
                  </a:cubicBezTo>
                  <a:cubicBezTo>
                    <a:pt x="2310" y="6226"/>
                    <a:pt x="2282" y="6202"/>
                    <a:pt x="2276" y="6171"/>
                  </a:cubicBezTo>
                  <a:cubicBezTo>
                    <a:pt x="2224" y="5839"/>
                    <a:pt x="2144" y="5523"/>
                    <a:pt x="2093" y="5199"/>
                  </a:cubicBezTo>
                  <a:cubicBezTo>
                    <a:pt x="2030" y="4749"/>
                    <a:pt x="1996" y="4287"/>
                    <a:pt x="2064" y="3835"/>
                  </a:cubicBezTo>
                  <a:cubicBezTo>
                    <a:pt x="2100" y="3568"/>
                    <a:pt x="2211" y="3293"/>
                    <a:pt x="2406" y="3106"/>
                  </a:cubicBezTo>
                  <a:cubicBezTo>
                    <a:pt x="2620" y="2865"/>
                    <a:pt x="2829" y="2614"/>
                    <a:pt x="2976" y="2324"/>
                  </a:cubicBezTo>
                  <a:cubicBezTo>
                    <a:pt x="3227" y="1784"/>
                    <a:pt x="3379" y="1167"/>
                    <a:pt x="3264" y="573"/>
                  </a:cubicBezTo>
                  <a:cubicBezTo>
                    <a:pt x="3220" y="395"/>
                    <a:pt x="3146" y="94"/>
                    <a:pt x="2928" y="94"/>
                  </a:cubicBezTo>
                  <a:cubicBezTo>
                    <a:pt x="2915" y="94"/>
                    <a:pt x="2901" y="96"/>
                    <a:pt x="2886" y="98"/>
                  </a:cubicBezTo>
                  <a:cubicBezTo>
                    <a:pt x="2623" y="156"/>
                    <a:pt x="2524" y="441"/>
                    <a:pt x="2391" y="643"/>
                  </a:cubicBezTo>
                  <a:cubicBezTo>
                    <a:pt x="2265" y="858"/>
                    <a:pt x="2134" y="1070"/>
                    <a:pt x="2001" y="1281"/>
                  </a:cubicBezTo>
                  <a:cubicBezTo>
                    <a:pt x="1573" y="1997"/>
                    <a:pt x="1010" y="2618"/>
                    <a:pt x="504" y="3276"/>
                  </a:cubicBezTo>
                  <a:cubicBezTo>
                    <a:pt x="234" y="3615"/>
                    <a:pt x="349" y="4061"/>
                    <a:pt x="334" y="4459"/>
                  </a:cubicBezTo>
                  <a:cubicBezTo>
                    <a:pt x="340" y="4913"/>
                    <a:pt x="305" y="5367"/>
                    <a:pt x="269" y="5819"/>
                  </a:cubicBezTo>
                  <a:cubicBezTo>
                    <a:pt x="258" y="5966"/>
                    <a:pt x="246" y="6113"/>
                    <a:pt x="236" y="6259"/>
                  </a:cubicBezTo>
                  <a:cubicBezTo>
                    <a:pt x="195" y="7110"/>
                    <a:pt x="0" y="8021"/>
                    <a:pt x="536" y="8759"/>
                  </a:cubicBezTo>
                  <a:cubicBezTo>
                    <a:pt x="828" y="9183"/>
                    <a:pt x="1197" y="9545"/>
                    <a:pt x="1517" y="9947"/>
                  </a:cubicBezTo>
                  <a:cubicBezTo>
                    <a:pt x="1980" y="10534"/>
                    <a:pt x="2409" y="11174"/>
                    <a:pt x="2651" y="11887"/>
                  </a:cubicBezTo>
                  <a:cubicBezTo>
                    <a:pt x="2664" y="11927"/>
                    <a:pt x="2673" y="11968"/>
                    <a:pt x="2684" y="12009"/>
                  </a:cubicBezTo>
                  <a:cubicBezTo>
                    <a:pt x="2714" y="12027"/>
                    <a:pt x="2733" y="12067"/>
                    <a:pt x="2744" y="12096"/>
                  </a:cubicBezTo>
                  <a:cubicBezTo>
                    <a:pt x="2829" y="12404"/>
                    <a:pt x="2766" y="12728"/>
                    <a:pt x="2746" y="13042"/>
                  </a:cubicBezTo>
                  <a:cubicBezTo>
                    <a:pt x="2714" y="13401"/>
                    <a:pt x="2679" y="13760"/>
                    <a:pt x="2635" y="14118"/>
                  </a:cubicBezTo>
                  <a:cubicBezTo>
                    <a:pt x="2498" y="15208"/>
                    <a:pt x="2301" y="16291"/>
                    <a:pt x="2082" y="17369"/>
                  </a:cubicBezTo>
                  <a:cubicBezTo>
                    <a:pt x="1935" y="18076"/>
                    <a:pt x="1770" y="18778"/>
                    <a:pt x="1588" y="19478"/>
                  </a:cubicBezTo>
                  <a:cubicBezTo>
                    <a:pt x="1565" y="19566"/>
                    <a:pt x="1540" y="19654"/>
                    <a:pt x="1512" y="19740"/>
                  </a:cubicBezTo>
                  <a:cubicBezTo>
                    <a:pt x="1504" y="19763"/>
                    <a:pt x="1497" y="19785"/>
                    <a:pt x="1490" y="19808"/>
                  </a:cubicBezTo>
                  <a:cubicBezTo>
                    <a:pt x="1605" y="19832"/>
                    <a:pt x="1728" y="19860"/>
                    <a:pt x="1832" y="19881"/>
                  </a:cubicBezTo>
                  <a:cubicBezTo>
                    <a:pt x="2090" y="19931"/>
                    <a:pt x="2348" y="19968"/>
                    <a:pt x="2608" y="19992"/>
                  </a:cubicBezTo>
                  <a:cubicBezTo>
                    <a:pt x="2974" y="20028"/>
                    <a:pt x="3342" y="20040"/>
                    <a:pt x="3710" y="20040"/>
                  </a:cubicBezTo>
                  <a:cubicBezTo>
                    <a:pt x="4100" y="20040"/>
                    <a:pt x="4491" y="20026"/>
                    <a:pt x="4879" y="20008"/>
                  </a:cubicBezTo>
                  <a:cubicBezTo>
                    <a:pt x="5194" y="19997"/>
                    <a:pt x="5509" y="19978"/>
                    <a:pt x="5826" y="19970"/>
                  </a:cubicBezTo>
                  <a:cubicBezTo>
                    <a:pt x="5888" y="19969"/>
                    <a:pt x="5951" y="19968"/>
                    <a:pt x="6015" y="19968"/>
                  </a:cubicBezTo>
                  <a:cubicBezTo>
                    <a:pt x="6061" y="19968"/>
                    <a:pt x="6108" y="19969"/>
                    <a:pt x="6154" y="19970"/>
                  </a:cubicBezTo>
                  <a:lnTo>
                    <a:pt x="6183" y="19970"/>
                  </a:lnTo>
                  <a:cubicBezTo>
                    <a:pt x="6202" y="19894"/>
                    <a:pt x="6219" y="19817"/>
                    <a:pt x="6236" y="19740"/>
                  </a:cubicBezTo>
                  <a:cubicBezTo>
                    <a:pt x="6254" y="19660"/>
                    <a:pt x="6271" y="19581"/>
                    <a:pt x="6289" y="19500"/>
                  </a:cubicBezTo>
                  <a:cubicBezTo>
                    <a:pt x="6398" y="18954"/>
                    <a:pt x="6446" y="18371"/>
                    <a:pt x="6485" y="17821"/>
                  </a:cubicBezTo>
                  <a:cubicBezTo>
                    <a:pt x="6557" y="16670"/>
                    <a:pt x="6590" y="15517"/>
                    <a:pt x="6582" y="14363"/>
                  </a:cubicBezTo>
                  <a:cubicBezTo>
                    <a:pt x="6571" y="13499"/>
                    <a:pt x="6538" y="12635"/>
                    <a:pt x="6554" y="11773"/>
                  </a:cubicBezTo>
                  <a:cubicBezTo>
                    <a:pt x="6561" y="11711"/>
                    <a:pt x="6558" y="11643"/>
                    <a:pt x="6563" y="11578"/>
                  </a:cubicBezTo>
                  <a:cubicBezTo>
                    <a:pt x="6495" y="11518"/>
                    <a:pt x="6549" y="11410"/>
                    <a:pt x="6588" y="11338"/>
                  </a:cubicBezTo>
                  <a:cubicBezTo>
                    <a:pt x="6680" y="11135"/>
                    <a:pt x="6776" y="10929"/>
                    <a:pt x="6814" y="10707"/>
                  </a:cubicBezTo>
                  <a:cubicBezTo>
                    <a:pt x="7095" y="9419"/>
                    <a:pt x="6926" y="7954"/>
                    <a:pt x="6031" y="6934"/>
                  </a:cubicBezTo>
                  <a:cubicBezTo>
                    <a:pt x="5975" y="6863"/>
                    <a:pt x="5913" y="6796"/>
                    <a:pt x="5861" y="6721"/>
                  </a:cubicBezTo>
                  <a:cubicBezTo>
                    <a:pt x="5832" y="6707"/>
                    <a:pt x="5809" y="6681"/>
                    <a:pt x="5799" y="6649"/>
                  </a:cubicBezTo>
                  <a:cubicBezTo>
                    <a:pt x="5754" y="6457"/>
                    <a:pt x="5754" y="6257"/>
                    <a:pt x="5750" y="6061"/>
                  </a:cubicBezTo>
                  <a:cubicBezTo>
                    <a:pt x="5756" y="5709"/>
                    <a:pt x="5723" y="5351"/>
                    <a:pt x="5802" y="5006"/>
                  </a:cubicBezTo>
                  <a:cubicBezTo>
                    <a:pt x="5932" y="4433"/>
                    <a:pt x="6064" y="3851"/>
                    <a:pt x="5942" y="3271"/>
                  </a:cubicBezTo>
                  <a:cubicBezTo>
                    <a:pt x="5891" y="3036"/>
                    <a:pt x="5838" y="2767"/>
                    <a:pt x="5644" y="2605"/>
                  </a:cubicBezTo>
                  <a:cubicBezTo>
                    <a:pt x="5641" y="2604"/>
                    <a:pt x="5639" y="2603"/>
                    <a:pt x="5636" y="2602"/>
                  </a:cubicBezTo>
                  <a:cubicBezTo>
                    <a:pt x="5571" y="3045"/>
                    <a:pt x="5436" y="3480"/>
                    <a:pt x="5249" y="3882"/>
                  </a:cubicBezTo>
                  <a:cubicBezTo>
                    <a:pt x="5125" y="4132"/>
                    <a:pt x="5006" y="4404"/>
                    <a:pt x="5007" y="4686"/>
                  </a:cubicBezTo>
                  <a:cubicBezTo>
                    <a:pt x="4981" y="5065"/>
                    <a:pt x="5008" y="5444"/>
                    <a:pt x="5006" y="5825"/>
                  </a:cubicBezTo>
                  <a:cubicBezTo>
                    <a:pt x="5005" y="5998"/>
                    <a:pt x="5001" y="6172"/>
                    <a:pt x="4975" y="6343"/>
                  </a:cubicBezTo>
                  <a:cubicBezTo>
                    <a:pt x="4971" y="6377"/>
                    <a:pt x="4945" y="6403"/>
                    <a:pt x="4912" y="6407"/>
                  </a:cubicBezTo>
                  <a:cubicBezTo>
                    <a:pt x="4909" y="6408"/>
                    <a:pt x="4906" y="6408"/>
                    <a:pt x="4903" y="6408"/>
                  </a:cubicBezTo>
                  <a:cubicBezTo>
                    <a:pt x="4870" y="6408"/>
                    <a:pt x="4837" y="6387"/>
                    <a:pt x="4830" y="6354"/>
                  </a:cubicBezTo>
                  <a:cubicBezTo>
                    <a:pt x="4749" y="5980"/>
                    <a:pt x="4777" y="5593"/>
                    <a:pt x="4788" y="5213"/>
                  </a:cubicBezTo>
                  <a:cubicBezTo>
                    <a:pt x="4814" y="4837"/>
                    <a:pt x="4736" y="4435"/>
                    <a:pt x="4882" y="4077"/>
                  </a:cubicBezTo>
                  <a:cubicBezTo>
                    <a:pt x="5173" y="3517"/>
                    <a:pt x="5378" y="2898"/>
                    <a:pt x="5422" y="2268"/>
                  </a:cubicBezTo>
                  <a:cubicBezTo>
                    <a:pt x="5458" y="1938"/>
                    <a:pt x="5399" y="876"/>
                    <a:pt x="4957" y="876"/>
                  </a:cubicBezTo>
                  <a:cubicBezTo>
                    <a:pt x="4896" y="876"/>
                    <a:pt x="4829" y="896"/>
                    <a:pt x="4753" y="940"/>
                  </a:cubicBezTo>
                  <a:cubicBezTo>
                    <a:pt x="4751" y="943"/>
                    <a:pt x="4749" y="945"/>
                    <a:pt x="4747" y="946"/>
                  </a:cubicBezTo>
                  <a:cubicBezTo>
                    <a:pt x="4772" y="1434"/>
                    <a:pt x="4685" y="1935"/>
                    <a:pt x="4542" y="2390"/>
                  </a:cubicBezTo>
                  <a:cubicBezTo>
                    <a:pt x="4450" y="2651"/>
                    <a:pt x="4320" y="2901"/>
                    <a:pt x="4163" y="3129"/>
                  </a:cubicBezTo>
                  <a:cubicBezTo>
                    <a:pt x="4045" y="3312"/>
                    <a:pt x="3875" y="3464"/>
                    <a:pt x="3839" y="3689"/>
                  </a:cubicBezTo>
                  <a:cubicBezTo>
                    <a:pt x="3817" y="3808"/>
                    <a:pt x="3834" y="3929"/>
                    <a:pt x="3817" y="4047"/>
                  </a:cubicBezTo>
                  <a:cubicBezTo>
                    <a:pt x="3794" y="4171"/>
                    <a:pt x="3769" y="4294"/>
                    <a:pt x="3771" y="4421"/>
                  </a:cubicBezTo>
                  <a:cubicBezTo>
                    <a:pt x="3770" y="4450"/>
                    <a:pt x="3772" y="4479"/>
                    <a:pt x="3769" y="4508"/>
                  </a:cubicBezTo>
                  <a:cubicBezTo>
                    <a:pt x="3767" y="4518"/>
                    <a:pt x="3764" y="4526"/>
                    <a:pt x="3760" y="4533"/>
                  </a:cubicBezTo>
                  <a:cubicBezTo>
                    <a:pt x="3763" y="4536"/>
                    <a:pt x="3766" y="4539"/>
                    <a:pt x="3770" y="4542"/>
                  </a:cubicBezTo>
                  <a:cubicBezTo>
                    <a:pt x="4109" y="4824"/>
                    <a:pt x="4258" y="5276"/>
                    <a:pt x="4330" y="5700"/>
                  </a:cubicBezTo>
                  <a:cubicBezTo>
                    <a:pt x="4390" y="6452"/>
                    <a:pt x="4376" y="7269"/>
                    <a:pt x="3999" y="7943"/>
                  </a:cubicBezTo>
                  <a:cubicBezTo>
                    <a:pt x="3974" y="7983"/>
                    <a:pt x="3948" y="8044"/>
                    <a:pt x="3914" y="8088"/>
                  </a:cubicBezTo>
                  <a:cubicBezTo>
                    <a:pt x="4702" y="8684"/>
                    <a:pt x="5185" y="9909"/>
                    <a:pt x="5180" y="10879"/>
                  </a:cubicBezTo>
                  <a:cubicBezTo>
                    <a:pt x="5180" y="11018"/>
                    <a:pt x="5172" y="11129"/>
                    <a:pt x="5162" y="11257"/>
                  </a:cubicBezTo>
                  <a:cubicBezTo>
                    <a:pt x="5158" y="11344"/>
                    <a:pt x="5148" y="11476"/>
                    <a:pt x="5040" y="11476"/>
                  </a:cubicBezTo>
                  <a:cubicBezTo>
                    <a:pt x="5035" y="11476"/>
                    <a:pt x="5029" y="11476"/>
                    <a:pt x="5023" y="11475"/>
                  </a:cubicBezTo>
                  <a:cubicBezTo>
                    <a:pt x="4860" y="11440"/>
                    <a:pt x="4953" y="11199"/>
                    <a:pt x="4937" y="11080"/>
                  </a:cubicBezTo>
                  <a:cubicBezTo>
                    <a:pt x="4940" y="10886"/>
                    <a:pt x="4924" y="10693"/>
                    <a:pt x="4901" y="10501"/>
                  </a:cubicBezTo>
                  <a:cubicBezTo>
                    <a:pt x="4788" y="9647"/>
                    <a:pt x="4401" y="8822"/>
                    <a:pt x="3786" y="8216"/>
                  </a:cubicBezTo>
                  <a:cubicBezTo>
                    <a:pt x="3735" y="8170"/>
                    <a:pt x="3720" y="8124"/>
                    <a:pt x="3726" y="8090"/>
                  </a:cubicBezTo>
                  <a:cubicBezTo>
                    <a:pt x="3698" y="8033"/>
                    <a:pt x="3737" y="7958"/>
                    <a:pt x="3767" y="7901"/>
                  </a:cubicBezTo>
                  <a:cubicBezTo>
                    <a:pt x="3810" y="7813"/>
                    <a:pt x="3853" y="7726"/>
                    <a:pt x="3885" y="7633"/>
                  </a:cubicBezTo>
                  <a:cubicBezTo>
                    <a:pt x="4082" y="7063"/>
                    <a:pt x="4146" y="6448"/>
                    <a:pt x="4117" y="5849"/>
                  </a:cubicBezTo>
                  <a:cubicBezTo>
                    <a:pt x="4083" y="5472"/>
                    <a:pt x="3964" y="5107"/>
                    <a:pt x="3732" y="4809"/>
                  </a:cubicBezTo>
                  <a:cubicBezTo>
                    <a:pt x="3597" y="4664"/>
                    <a:pt x="3471" y="4600"/>
                    <a:pt x="3359" y="4600"/>
                  </a:cubicBezTo>
                  <a:cubicBezTo>
                    <a:pt x="3175" y="4600"/>
                    <a:pt x="3028" y="4773"/>
                    <a:pt x="2942" y="5051"/>
                  </a:cubicBezTo>
                  <a:cubicBezTo>
                    <a:pt x="2769" y="5795"/>
                    <a:pt x="2615" y="6561"/>
                    <a:pt x="2212" y="7220"/>
                  </a:cubicBezTo>
                  <a:cubicBezTo>
                    <a:pt x="2162" y="7293"/>
                    <a:pt x="1879" y="7775"/>
                    <a:pt x="1791" y="7775"/>
                  </a:cubicBezTo>
                  <a:cubicBezTo>
                    <a:pt x="1785" y="7775"/>
                    <a:pt x="1780" y="7773"/>
                    <a:pt x="1777" y="7769"/>
                  </a:cubicBezTo>
                  <a:cubicBezTo>
                    <a:pt x="1761" y="7753"/>
                    <a:pt x="1766" y="7726"/>
                    <a:pt x="1783" y="7715"/>
                  </a:cubicBezTo>
                  <a:cubicBezTo>
                    <a:pt x="1834" y="7632"/>
                    <a:pt x="1880" y="7545"/>
                    <a:pt x="1928" y="7459"/>
                  </a:cubicBezTo>
                  <a:cubicBezTo>
                    <a:pt x="2163" y="7051"/>
                    <a:pt x="2327" y="6613"/>
                    <a:pt x="2445" y="6160"/>
                  </a:cubicBezTo>
                  <a:cubicBezTo>
                    <a:pt x="2503" y="5945"/>
                    <a:pt x="2556" y="5728"/>
                    <a:pt x="2601" y="5509"/>
                  </a:cubicBezTo>
                  <a:cubicBezTo>
                    <a:pt x="2658" y="5204"/>
                    <a:pt x="2699" y="4879"/>
                    <a:pt x="2890" y="4623"/>
                  </a:cubicBezTo>
                  <a:cubicBezTo>
                    <a:pt x="2992" y="4456"/>
                    <a:pt x="3161" y="4382"/>
                    <a:pt x="3335" y="4382"/>
                  </a:cubicBezTo>
                  <a:cubicBezTo>
                    <a:pt x="3442" y="4382"/>
                    <a:pt x="3551" y="4410"/>
                    <a:pt x="3649" y="4461"/>
                  </a:cubicBezTo>
                  <a:cubicBezTo>
                    <a:pt x="3633" y="4311"/>
                    <a:pt x="3615" y="4160"/>
                    <a:pt x="3608" y="4008"/>
                  </a:cubicBezTo>
                  <a:cubicBezTo>
                    <a:pt x="3614" y="3903"/>
                    <a:pt x="3650" y="3783"/>
                    <a:pt x="3668" y="3685"/>
                  </a:cubicBezTo>
                  <a:cubicBezTo>
                    <a:pt x="3699" y="3545"/>
                    <a:pt x="3701" y="3397"/>
                    <a:pt x="3763" y="3267"/>
                  </a:cubicBezTo>
                  <a:cubicBezTo>
                    <a:pt x="4002" y="2888"/>
                    <a:pt x="4267" y="2526"/>
                    <a:pt x="4374" y="2083"/>
                  </a:cubicBezTo>
                  <a:cubicBezTo>
                    <a:pt x="4474" y="1684"/>
                    <a:pt x="4515" y="1285"/>
                    <a:pt x="4497" y="875"/>
                  </a:cubicBezTo>
                  <a:cubicBezTo>
                    <a:pt x="4480" y="528"/>
                    <a:pt x="4335" y="0"/>
                    <a:pt x="403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3"/>
            <p:cNvSpPr/>
            <p:nvPr/>
          </p:nvSpPr>
          <p:spPr>
            <a:xfrm>
              <a:off x="5143774" y="-832090"/>
              <a:ext cx="365168" cy="1002102"/>
            </a:xfrm>
            <a:custGeom>
              <a:avLst/>
              <a:gdLst/>
              <a:ahLst/>
              <a:cxnLst/>
              <a:rect l="l" t="t" r="r" b="b"/>
              <a:pathLst>
                <a:path w="7491" h="20557" extrusionOk="0">
                  <a:moveTo>
                    <a:pt x="4160" y="264"/>
                  </a:moveTo>
                  <a:cubicBezTo>
                    <a:pt x="4458" y="264"/>
                    <a:pt x="4604" y="792"/>
                    <a:pt x="4621" y="1139"/>
                  </a:cubicBezTo>
                  <a:cubicBezTo>
                    <a:pt x="4638" y="1549"/>
                    <a:pt x="4597" y="1948"/>
                    <a:pt x="4497" y="2348"/>
                  </a:cubicBezTo>
                  <a:cubicBezTo>
                    <a:pt x="4390" y="2790"/>
                    <a:pt x="4125" y="3152"/>
                    <a:pt x="3886" y="3531"/>
                  </a:cubicBezTo>
                  <a:cubicBezTo>
                    <a:pt x="3824" y="3662"/>
                    <a:pt x="3822" y="3809"/>
                    <a:pt x="3791" y="3949"/>
                  </a:cubicBezTo>
                  <a:cubicBezTo>
                    <a:pt x="3773" y="4047"/>
                    <a:pt x="3737" y="4167"/>
                    <a:pt x="3731" y="4272"/>
                  </a:cubicBezTo>
                  <a:cubicBezTo>
                    <a:pt x="3738" y="4424"/>
                    <a:pt x="3758" y="4574"/>
                    <a:pt x="3772" y="4726"/>
                  </a:cubicBezTo>
                  <a:cubicBezTo>
                    <a:pt x="3674" y="4675"/>
                    <a:pt x="3564" y="4647"/>
                    <a:pt x="3457" y="4647"/>
                  </a:cubicBezTo>
                  <a:cubicBezTo>
                    <a:pt x="3283" y="4647"/>
                    <a:pt x="3115" y="4721"/>
                    <a:pt x="3014" y="4887"/>
                  </a:cubicBezTo>
                  <a:cubicBezTo>
                    <a:pt x="2822" y="5143"/>
                    <a:pt x="2781" y="5468"/>
                    <a:pt x="2724" y="5773"/>
                  </a:cubicBezTo>
                  <a:cubicBezTo>
                    <a:pt x="2679" y="5992"/>
                    <a:pt x="2626" y="6209"/>
                    <a:pt x="2568" y="6425"/>
                  </a:cubicBezTo>
                  <a:cubicBezTo>
                    <a:pt x="2450" y="6877"/>
                    <a:pt x="2286" y="7315"/>
                    <a:pt x="2051" y="7724"/>
                  </a:cubicBezTo>
                  <a:cubicBezTo>
                    <a:pt x="2002" y="7810"/>
                    <a:pt x="1957" y="7896"/>
                    <a:pt x="1906" y="7980"/>
                  </a:cubicBezTo>
                  <a:cubicBezTo>
                    <a:pt x="1889" y="7991"/>
                    <a:pt x="1885" y="8017"/>
                    <a:pt x="1900" y="8033"/>
                  </a:cubicBezTo>
                  <a:cubicBezTo>
                    <a:pt x="1903" y="8037"/>
                    <a:pt x="1908" y="8039"/>
                    <a:pt x="1914" y="8039"/>
                  </a:cubicBezTo>
                  <a:cubicBezTo>
                    <a:pt x="2002" y="8039"/>
                    <a:pt x="2285" y="7557"/>
                    <a:pt x="2335" y="7484"/>
                  </a:cubicBezTo>
                  <a:cubicBezTo>
                    <a:pt x="2738" y="6825"/>
                    <a:pt x="2892" y="6058"/>
                    <a:pt x="3065" y="5315"/>
                  </a:cubicBezTo>
                  <a:cubicBezTo>
                    <a:pt x="3151" y="5037"/>
                    <a:pt x="3298" y="4863"/>
                    <a:pt x="3482" y="4863"/>
                  </a:cubicBezTo>
                  <a:cubicBezTo>
                    <a:pt x="3595" y="4863"/>
                    <a:pt x="3721" y="4928"/>
                    <a:pt x="3855" y="5072"/>
                  </a:cubicBezTo>
                  <a:cubicBezTo>
                    <a:pt x="4087" y="5372"/>
                    <a:pt x="4206" y="5736"/>
                    <a:pt x="4240" y="6113"/>
                  </a:cubicBezTo>
                  <a:cubicBezTo>
                    <a:pt x="4268" y="6712"/>
                    <a:pt x="4206" y="7326"/>
                    <a:pt x="4008" y="7897"/>
                  </a:cubicBezTo>
                  <a:cubicBezTo>
                    <a:pt x="3976" y="7990"/>
                    <a:pt x="3933" y="8077"/>
                    <a:pt x="3890" y="8165"/>
                  </a:cubicBezTo>
                  <a:cubicBezTo>
                    <a:pt x="3860" y="8222"/>
                    <a:pt x="3820" y="8297"/>
                    <a:pt x="3849" y="8354"/>
                  </a:cubicBezTo>
                  <a:cubicBezTo>
                    <a:pt x="3843" y="8388"/>
                    <a:pt x="3858" y="8434"/>
                    <a:pt x="3909" y="8480"/>
                  </a:cubicBezTo>
                  <a:cubicBezTo>
                    <a:pt x="4524" y="9086"/>
                    <a:pt x="4911" y="9911"/>
                    <a:pt x="5024" y="10765"/>
                  </a:cubicBezTo>
                  <a:cubicBezTo>
                    <a:pt x="5047" y="10957"/>
                    <a:pt x="5063" y="11150"/>
                    <a:pt x="5060" y="11344"/>
                  </a:cubicBezTo>
                  <a:cubicBezTo>
                    <a:pt x="5075" y="11463"/>
                    <a:pt x="4983" y="11705"/>
                    <a:pt x="5146" y="11739"/>
                  </a:cubicBezTo>
                  <a:cubicBezTo>
                    <a:pt x="5152" y="11740"/>
                    <a:pt x="5158" y="11740"/>
                    <a:pt x="5163" y="11740"/>
                  </a:cubicBezTo>
                  <a:cubicBezTo>
                    <a:pt x="5271" y="11740"/>
                    <a:pt x="5281" y="11608"/>
                    <a:pt x="5285" y="11521"/>
                  </a:cubicBezTo>
                  <a:cubicBezTo>
                    <a:pt x="5295" y="11393"/>
                    <a:pt x="5304" y="11282"/>
                    <a:pt x="5303" y="11144"/>
                  </a:cubicBezTo>
                  <a:cubicBezTo>
                    <a:pt x="5308" y="10173"/>
                    <a:pt x="4825" y="8948"/>
                    <a:pt x="4037" y="8352"/>
                  </a:cubicBezTo>
                  <a:cubicBezTo>
                    <a:pt x="4072" y="8308"/>
                    <a:pt x="4097" y="8248"/>
                    <a:pt x="4122" y="8207"/>
                  </a:cubicBezTo>
                  <a:cubicBezTo>
                    <a:pt x="4499" y="7533"/>
                    <a:pt x="4513" y="6716"/>
                    <a:pt x="4453" y="5965"/>
                  </a:cubicBezTo>
                  <a:cubicBezTo>
                    <a:pt x="4382" y="5541"/>
                    <a:pt x="4233" y="5089"/>
                    <a:pt x="3893" y="4806"/>
                  </a:cubicBezTo>
                  <a:cubicBezTo>
                    <a:pt x="3889" y="4803"/>
                    <a:pt x="3886" y="4800"/>
                    <a:pt x="3881" y="4798"/>
                  </a:cubicBezTo>
                  <a:cubicBezTo>
                    <a:pt x="3887" y="4790"/>
                    <a:pt x="3891" y="4782"/>
                    <a:pt x="3892" y="4772"/>
                  </a:cubicBezTo>
                  <a:cubicBezTo>
                    <a:pt x="3895" y="4743"/>
                    <a:pt x="3893" y="4714"/>
                    <a:pt x="3894" y="4684"/>
                  </a:cubicBezTo>
                  <a:cubicBezTo>
                    <a:pt x="3892" y="4558"/>
                    <a:pt x="3917" y="4435"/>
                    <a:pt x="3940" y="4311"/>
                  </a:cubicBezTo>
                  <a:cubicBezTo>
                    <a:pt x="3958" y="4193"/>
                    <a:pt x="3940" y="4072"/>
                    <a:pt x="3962" y="3953"/>
                  </a:cubicBezTo>
                  <a:cubicBezTo>
                    <a:pt x="3998" y="3729"/>
                    <a:pt x="4168" y="3576"/>
                    <a:pt x="4286" y="3394"/>
                  </a:cubicBezTo>
                  <a:cubicBezTo>
                    <a:pt x="4444" y="3165"/>
                    <a:pt x="4573" y="2915"/>
                    <a:pt x="4666" y="2654"/>
                  </a:cubicBezTo>
                  <a:cubicBezTo>
                    <a:pt x="4808" y="2199"/>
                    <a:pt x="4895" y="1698"/>
                    <a:pt x="4870" y="1210"/>
                  </a:cubicBezTo>
                  <a:cubicBezTo>
                    <a:pt x="4872" y="1209"/>
                    <a:pt x="4874" y="1207"/>
                    <a:pt x="4876" y="1204"/>
                  </a:cubicBezTo>
                  <a:cubicBezTo>
                    <a:pt x="4952" y="1160"/>
                    <a:pt x="5020" y="1140"/>
                    <a:pt x="5080" y="1140"/>
                  </a:cubicBezTo>
                  <a:cubicBezTo>
                    <a:pt x="5523" y="1140"/>
                    <a:pt x="5581" y="2202"/>
                    <a:pt x="5545" y="2532"/>
                  </a:cubicBezTo>
                  <a:cubicBezTo>
                    <a:pt x="5501" y="3162"/>
                    <a:pt x="5296" y="3781"/>
                    <a:pt x="5004" y="4341"/>
                  </a:cubicBezTo>
                  <a:cubicBezTo>
                    <a:pt x="4859" y="4699"/>
                    <a:pt x="4937" y="5101"/>
                    <a:pt x="4911" y="5478"/>
                  </a:cubicBezTo>
                  <a:cubicBezTo>
                    <a:pt x="4900" y="5857"/>
                    <a:pt x="4872" y="6244"/>
                    <a:pt x="4953" y="6618"/>
                  </a:cubicBezTo>
                  <a:cubicBezTo>
                    <a:pt x="4959" y="6650"/>
                    <a:pt x="4993" y="6672"/>
                    <a:pt x="5025" y="6672"/>
                  </a:cubicBezTo>
                  <a:cubicBezTo>
                    <a:pt x="5028" y="6672"/>
                    <a:pt x="5031" y="6672"/>
                    <a:pt x="5035" y="6671"/>
                  </a:cubicBezTo>
                  <a:cubicBezTo>
                    <a:pt x="5068" y="6667"/>
                    <a:pt x="5094" y="6641"/>
                    <a:pt x="5099" y="6608"/>
                  </a:cubicBezTo>
                  <a:cubicBezTo>
                    <a:pt x="5124" y="6436"/>
                    <a:pt x="5129" y="6262"/>
                    <a:pt x="5130" y="6089"/>
                  </a:cubicBezTo>
                  <a:cubicBezTo>
                    <a:pt x="5132" y="5708"/>
                    <a:pt x="5104" y="5329"/>
                    <a:pt x="5130" y="4949"/>
                  </a:cubicBezTo>
                  <a:cubicBezTo>
                    <a:pt x="5130" y="4668"/>
                    <a:pt x="5249" y="4396"/>
                    <a:pt x="5372" y="4146"/>
                  </a:cubicBezTo>
                  <a:cubicBezTo>
                    <a:pt x="5559" y="3744"/>
                    <a:pt x="5694" y="3309"/>
                    <a:pt x="5759" y="2866"/>
                  </a:cubicBezTo>
                  <a:cubicBezTo>
                    <a:pt x="5762" y="2867"/>
                    <a:pt x="5765" y="2868"/>
                    <a:pt x="5767" y="2869"/>
                  </a:cubicBezTo>
                  <a:cubicBezTo>
                    <a:pt x="5961" y="3032"/>
                    <a:pt x="6014" y="3300"/>
                    <a:pt x="6066" y="3535"/>
                  </a:cubicBezTo>
                  <a:cubicBezTo>
                    <a:pt x="6186" y="4115"/>
                    <a:pt x="6055" y="4697"/>
                    <a:pt x="5925" y="5269"/>
                  </a:cubicBezTo>
                  <a:cubicBezTo>
                    <a:pt x="5846" y="5615"/>
                    <a:pt x="5879" y="5974"/>
                    <a:pt x="5873" y="6325"/>
                  </a:cubicBezTo>
                  <a:cubicBezTo>
                    <a:pt x="5877" y="6521"/>
                    <a:pt x="5878" y="6721"/>
                    <a:pt x="5922" y="6912"/>
                  </a:cubicBezTo>
                  <a:cubicBezTo>
                    <a:pt x="5932" y="6945"/>
                    <a:pt x="5955" y="6971"/>
                    <a:pt x="5983" y="6985"/>
                  </a:cubicBezTo>
                  <a:cubicBezTo>
                    <a:pt x="6036" y="7060"/>
                    <a:pt x="6098" y="7126"/>
                    <a:pt x="6154" y="7198"/>
                  </a:cubicBezTo>
                  <a:cubicBezTo>
                    <a:pt x="7049" y="8218"/>
                    <a:pt x="7218" y="9683"/>
                    <a:pt x="6937" y="10971"/>
                  </a:cubicBezTo>
                  <a:cubicBezTo>
                    <a:pt x="6899" y="11193"/>
                    <a:pt x="6803" y="11398"/>
                    <a:pt x="6711" y="11602"/>
                  </a:cubicBezTo>
                  <a:cubicBezTo>
                    <a:pt x="6672" y="11674"/>
                    <a:pt x="6618" y="11782"/>
                    <a:pt x="6686" y="11842"/>
                  </a:cubicBezTo>
                  <a:cubicBezTo>
                    <a:pt x="6681" y="11906"/>
                    <a:pt x="6684" y="11975"/>
                    <a:pt x="6677" y="12035"/>
                  </a:cubicBezTo>
                  <a:cubicBezTo>
                    <a:pt x="6661" y="12899"/>
                    <a:pt x="6694" y="13763"/>
                    <a:pt x="6705" y="14627"/>
                  </a:cubicBezTo>
                  <a:cubicBezTo>
                    <a:pt x="6713" y="15781"/>
                    <a:pt x="6680" y="16933"/>
                    <a:pt x="6608" y="18085"/>
                  </a:cubicBezTo>
                  <a:cubicBezTo>
                    <a:pt x="6569" y="18635"/>
                    <a:pt x="6520" y="19218"/>
                    <a:pt x="6412" y="19764"/>
                  </a:cubicBezTo>
                  <a:cubicBezTo>
                    <a:pt x="6395" y="19845"/>
                    <a:pt x="6377" y="19924"/>
                    <a:pt x="6359" y="20004"/>
                  </a:cubicBezTo>
                  <a:cubicBezTo>
                    <a:pt x="6341" y="20081"/>
                    <a:pt x="6325" y="20158"/>
                    <a:pt x="6306" y="20234"/>
                  </a:cubicBezTo>
                  <a:cubicBezTo>
                    <a:pt x="6301" y="20234"/>
                    <a:pt x="6296" y="20234"/>
                    <a:pt x="6291" y="20234"/>
                  </a:cubicBezTo>
                  <a:cubicBezTo>
                    <a:pt x="6286" y="20234"/>
                    <a:pt x="6281" y="20234"/>
                    <a:pt x="6277" y="20234"/>
                  </a:cubicBezTo>
                  <a:cubicBezTo>
                    <a:pt x="6231" y="20233"/>
                    <a:pt x="6184" y="20232"/>
                    <a:pt x="6138" y="20232"/>
                  </a:cubicBezTo>
                  <a:cubicBezTo>
                    <a:pt x="6074" y="20232"/>
                    <a:pt x="6011" y="20233"/>
                    <a:pt x="5947" y="20234"/>
                  </a:cubicBezTo>
                  <a:cubicBezTo>
                    <a:pt x="5632" y="20242"/>
                    <a:pt x="5317" y="20260"/>
                    <a:pt x="5002" y="20272"/>
                  </a:cubicBezTo>
                  <a:cubicBezTo>
                    <a:pt x="4611" y="20290"/>
                    <a:pt x="4219" y="20304"/>
                    <a:pt x="3827" y="20304"/>
                  </a:cubicBezTo>
                  <a:cubicBezTo>
                    <a:pt x="3199" y="20304"/>
                    <a:pt x="2572" y="20267"/>
                    <a:pt x="1955" y="20144"/>
                  </a:cubicBezTo>
                  <a:cubicBezTo>
                    <a:pt x="1851" y="20123"/>
                    <a:pt x="1728" y="20096"/>
                    <a:pt x="1612" y="20072"/>
                  </a:cubicBezTo>
                  <a:cubicBezTo>
                    <a:pt x="1620" y="20049"/>
                    <a:pt x="1627" y="20026"/>
                    <a:pt x="1635" y="20004"/>
                  </a:cubicBezTo>
                  <a:cubicBezTo>
                    <a:pt x="1663" y="19917"/>
                    <a:pt x="1688" y="19830"/>
                    <a:pt x="1711" y="19742"/>
                  </a:cubicBezTo>
                  <a:cubicBezTo>
                    <a:pt x="1893" y="19042"/>
                    <a:pt x="2058" y="18340"/>
                    <a:pt x="2205" y="17632"/>
                  </a:cubicBezTo>
                  <a:cubicBezTo>
                    <a:pt x="2424" y="16555"/>
                    <a:pt x="2621" y="15472"/>
                    <a:pt x="2758" y="14381"/>
                  </a:cubicBezTo>
                  <a:cubicBezTo>
                    <a:pt x="2802" y="14024"/>
                    <a:pt x="2836" y="13665"/>
                    <a:pt x="2869" y="13306"/>
                  </a:cubicBezTo>
                  <a:cubicBezTo>
                    <a:pt x="2890" y="12992"/>
                    <a:pt x="2952" y="12668"/>
                    <a:pt x="2867" y="12360"/>
                  </a:cubicBezTo>
                  <a:cubicBezTo>
                    <a:pt x="2855" y="12331"/>
                    <a:pt x="2836" y="12291"/>
                    <a:pt x="2807" y="12273"/>
                  </a:cubicBezTo>
                  <a:lnTo>
                    <a:pt x="2807" y="12272"/>
                  </a:lnTo>
                  <a:cubicBezTo>
                    <a:pt x="2798" y="12232"/>
                    <a:pt x="2787" y="12191"/>
                    <a:pt x="2774" y="12151"/>
                  </a:cubicBezTo>
                  <a:cubicBezTo>
                    <a:pt x="2533" y="11438"/>
                    <a:pt x="2104" y="10797"/>
                    <a:pt x="1640" y="10210"/>
                  </a:cubicBezTo>
                  <a:cubicBezTo>
                    <a:pt x="1320" y="9809"/>
                    <a:pt x="951" y="9447"/>
                    <a:pt x="660" y="9023"/>
                  </a:cubicBezTo>
                  <a:cubicBezTo>
                    <a:pt x="123" y="8285"/>
                    <a:pt x="318" y="7374"/>
                    <a:pt x="360" y="6524"/>
                  </a:cubicBezTo>
                  <a:cubicBezTo>
                    <a:pt x="401" y="5926"/>
                    <a:pt x="464" y="5325"/>
                    <a:pt x="458" y="4723"/>
                  </a:cubicBezTo>
                  <a:cubicBezTo>
                    <a:pt x="472" y="4325"/>
                    <a:pt x="357" y="3879"/>
                    <a:pt x="627" y="3540"/>
                  </a:cubicBezTo>
                  <a:cubicBezTo>
                    <a:pt x="1134" y="2882"/>
                    <a:pt x="1697" y="2262"/>
                    <a:pt x="2125" y="1545"/>
                  </a:cubicBezTo>
                  <a:cubicBezTo>
                    <a:pt x="2258" y="1334"/>
                    <a:pt x="2388" y="1122"/>
                    <a:pt x="2515" y="907"/>
                  </a:cubicBezTo>
                  <a:cubicBezTo>
                    <a:pt x="2647" y="705"/>
                    <a:pt x="2747" y="421"/>
                    <a:pt x="3009" y="362"/>
                  </a:cubicBezTo>
                  <a:cubicBezTo>
                    <a:pt x="3024" y="360"/>
                    <a:pt x="3038" y="358"/>
                    <a:pt x="3051" y="358"/>
                  </a:cubicBezTo>
                  <a:cubicBezTo>
                    <a:pt x="3269" y="358"/>
                    <a:pt x="3343" y="659"/>
                    <a:pt x="3387" y="838"/>
                  </a:cubicBezTo>
                  <a:cubicBezTo>
                    <a:pt x="3503" y="1431"/>
                    <a:pt x="3350" y="2048"/>
                    <a:pt x="3099" y="2588"/>
                  </a:cubicBezTo>
                  <a:cubicBezTo>
                    <a:pt x="2953" y="2878"/>
                    <a:pt x="2744" y="3129"/>
                    <a:pt x="2529" y="3370"/>
                  </a:cubicBezTo>
                  <a:cubicBezTo>
                    <a:pt x="2335" y="3557"/>
                    <a:pt x="2223" y="3832"/>
                    <a:pt x="2187" y="4100"/>
                  </a:cubicBezTo>
                  <a:cubicBezTo>
                    <a:pt x="2120" y="4551"/>
                    <a:pt x="2154" y="5013"/>
                    <a:pt x="2216" y="5463"/>
                  </a:cubicBezTo>
                  <a:cubicBezTo>
                    <a:pt x="2268" y="5788"/>
                    <a:pt x="2347" y="6104"/>
                    <a:pt x="2401" y="6435"/>
                  </a:cubicBezTo>
                  <a:cubicBezTo>
                    <a:pt x="2405" y="6467"/>
                    <a:pt x="2432" y="6490"/>
                    <a:pt x="2463" y="6490"/>
                  </a:cubicBezTo>
                  <a:cubicBezTo>
                    <a:pt x="2466" y="6490"/>
                    <a:pt x="2469" y="6490"/>
                    <a:pt x="2472" y="6490"/>
                  </a:cubicBezTo>
                  <a:cubicBezTo>
                    <a:pt x="2540" y="6479"/>
                    <a:pt x="2529" y="6405"/>
                    <a:pt x="2523" y="6354"/>
                  </a:cubicBezTo>
                  <a:cubicBezTo>
                    <a:pt x="2507" y="5951"/>
                    <a:pt x="2476" y="5541"/>
                    <a:pt x="2420" y="5141"/>
                  </a:cubicBezTo>
                  <a:cubicBezTo>
                    <a:pt x="2389" y="4799"/>
                    <a:pt x="2297" y="4462"/>
                    <a:pt x="2348" y="4116"/>
                  </a:cubicBezTo>
                  <a:cubicBezTo>
                    <a:pt x="2375" y="3989"/>
                    <a:pt x="2420" y="3867"/>
                    <a:pt x="2494" y="3760"/>
                  </a:cubicBezTo>
                  <a:cubicBezTo>
                    <a:pt x="2617" y="3632"/>
                    <a:pt x="2749" y="3510"/>
                    <a:pt x="2863" y="3371"/>
                  </a:cubicBezTo>
                  <a:cubicBezTo>
                    <a:pt x="3116" y="3087"/>
                    <a:pt x="3314" y="2755"/>
                    <a:pt x="3436" y="2393"/>
                  </a:cubicBezTo>
                  <a:cubicBezTo>
                    <a:pt x="3598" y="1919"/>
                    <a:pt x="3689" y="1412"/>
                    <a:pt x="3624" y="911"/>
                  </a:cubicBezTo>
                  <a:cubicBezTo>
                    <a:pt x="3620" y="858"/>
                    <a:pt x="3613" y="802"/>
                    <a:pt x="3601" y="747"/>
                  </a:cubicBezTo>
                  <a:cubicBezTo>
                    <a:pt x="3676" y="655"/>
                    <a:pt x="3738" y="553"/>
                    <a:pt x="3814" y="464"/>
                  </a:cubicBezTo>
                  <a:cubicBezTo>
                    <a:pt x="3947" y="322"/>
                    <a:pt x="4062" y="264"/>
                    <a:pt x="4160" y="264"/>
                  </a:cubicBezTo>
                  <a:close/>
                  <a:moveTo>
                    <a:pt x="4164" y="1"/>
                  </a:moveTo>
                  <a:cubicBezTo>
                    <a:pt x="4040" y="1"/>
                    <a:pt x="3908" y="49"/>
                    <a:pt x="3776" y="160"/>
                  </a:cubicBezTo>
                  <a:cubicBezTo>
                    <a:pt x="3669" y="251"/>
                    <a:pt x="3583" y="372"/>
                    <a:pt x="3531" y="504"/>
                  </a:cubicBezTo>
                  <a:cubicBezTo>
                    <a:pt x="3440" y="284"/>
                    <a:pt x="3287" y="107"/>
                    <a:pt x="3063" y="107"/>
                  </a:cubicBezTo>
                  <a:cubicBezTo>
                    <a:pt x="2993" y="107"/>
                    <a:pt x="2915" y="125"/>
                    <a:pt x="2830" y="165"/>
                  </a:cubicBezTo>
                  <a:cubicBezTo>
                    <a:pt x="2587" y="274"/>
                    <a:pt x="2461" y="526"/>
                    <a:pt x="2325" y="741"/>
                  </a:cubicBezTo>
                  <a:cubicBezTo>
                    <a:pt x="2131" y="1065"/>
                    <a:pt x="1929" y="1383"/>
                    <a:pt x="1720" y="1698"/>
                  </a:cubicBezTo>
                  <a:cubicBezTo>
                    <a:pt x="1363" y="2221"/>
                    <a:pt x="962" y="2712"/>
                    <a:pt x="581" y="3218"/>
                  </a:cubicBezTo>
                  <a:cubicBezTo>
                    <a:pt x="183" y="3736"/>
                    <a:pt x="199" y="4411"/>
                    <a:pt x="204" y="5032"/>
                  </a:cubicBezTo>
                  <a:cubicBezTo>
                    <a:pt x="193" y="5414"/>
                    <a:pt x="173" y="5798"/>
                    <a:pt x="151" y="6180"/>
                  </a:cubicBezTo>
                  <a:cubicBezTo>
                    <a:pt x="131" y="6687"/>
                    <a:pt x="96" y="7193"/>
                    <a:pt x="50" y="7701"/>
                  </a:cubicBezTo>
                  <a:cubicBezTo>
                    <a:pt x="1" y="8206"/>
                    <a:pt x="147" y="8720"/>
                    <a:pt x="428" y="9140"/>
                  </a:cubicBezTo>
                  <a:cubicBezTo>
                    <a:pt x="780" y="9661"/>
                    <a:pt x="1228" y="10075"/>
                    <a:pt x="1616" y="10574"/>
                  </a:cubicBezTo>
                  <a:cubicBezTo>
                    <a:pt x="2033" y="11117"/>
                    <a:pt x="2427" y="11695"/>
                    <a:pt x="2715" y="12323"/>
                  </a:cubicBezTo>
                  <a:cubicBezTo>
                    <a:pt x="2708" y="12354"/>
                    <a:pt x="2711" y="12389"/>
                    <a:pt x="2707" y="12417"/>
                  </a:cubicBezTo>
                  <a:cubicBezTo>
                    <a:pt x="2586" y="14277"/>
                    <a:pt x="2274" y="16120"/>
                    <a:pt x="1878" y="17940"/>
                  </a:cubicBezTo>
                  <a:cubicBezTo>
                    <a:pt x="1760" y="18469"/>
                    <a:pt x="1636" y="18997"/>
                    <a:pt x="1505" y="19523"/>
                  </a:cubicBezTo>
                  <a:cubicBezTo>
                    <a:pt x="1466" y="19683"/>
                    <a:pt x="1420" y="19843"/>
                    <a:pt x="1390" y="20004"/>
                  </a:cubicBezTo>
                  <a:cubicBezTo>
                    <a:pt x="1387" y="20021"/>
                    <a:pt x="1384" y="20038"/>
                    <a:pt x="1382" y="20055"/>
                  </a:cubicBezTo>
                  <a:cubicBezTo>
                    <a:pt x="1375" y="20074"/>
                    <a:pt x="1374" y="20093"/>
                    <a:pt x="1377" y="20111"/>
                  </a:cubicBezTo>
                  <a:cubicBezTo>
                    <a:pt x="1363" y="20192"/>
                    <a:pt x="1530" y="20262"/>
                    <a:pt x="1602" y="20283"/>
                  </a:cubicBezTo>
                  <a:cubicBezTo>
                    <a:pt x="2226" y="20479"/>
                    <a:pt x="2888" y="20523"/>
                    <a:pt x="3539" y="20553"/>
                  </a:cubicBezTo>
                  <a:cubicBezTo>
                    <a:pt x="3664" y="20555"/>
                    <a:pt x="3790" y="20556"/>
                    <a:pt x="3915" y="20556"/>
                  </a:cubicBezTo>
                  <a:cubicBezTo>
                    <a:pt x="4593" y="20556"/>
                    <a:pt x="5270" y="20524"/>
                    <a:pt x="5947" y="20500"/>
                  </a:cubicBezTo>
                  <a:cubicBezTo>
                    <a:pt x="6057" y="20496"/>
                    <a:pt x="6166" y="20492"/>
                    <a:pt x="6275" y="20487"/>
                  </a:cubicBezTo>
                  <a:cubicBezTo>
                    <a:pt x="6286" y="20508"/>
                    <a:pt x="6302" y="20525"/>
                    <a:pt x="6330" y="20537"/>
                  </a:cubicBezTo>
                  <a:cubicBezTo>
                    <a:pt x="6346" y="20543"/>
                    <a:pt x="6361" y="20545"/>
                    <a:pt x="6375" y="20545"/>
                  </a:cubicBezTo>
                  <a:cubicBezTo>
                    <a:pt x="6534" y="20545"/>
                    <a:pt x="6554" y="20183"/>
                    <a:pt x="6602" y="20059"/>
                  </a:cubicBezTo>
                  <a:cubicBezTo>
                    <a:pt x="6607" y="20041"/>
                    <a:pt x="6611" y="20023"/>
                    <a:pt x="6615" y="20004"/>
                  </a:cubicBezTo>
                  <a:cubicBezTo>
                    <a:pt x="6743" y="19510"/>
                    <a:pt x="6795" y="19000"/>
                    <a:pt x="6838" y="18492"/>
                  </a:cubicBezTo>
                  <a:cubicBezTo>
                    <a:pt x="7010" y="16323"/>
                    <a:pt x="6982" y="14142"/>
                    <a:pt x="6879" y="11970"/>
                  </a:cubicBezTo>
                  <a:cubicBezTo>
                    <a:pt x="6875" y="11938"/>
                    <a:pt x="6873" y="11873"/>
                    <a:pt x="6863" y="11812"/>
                  </a:cubicBezTo>
                  <a:cubicBezTo>
                    <a:pt x="6907" y="11753"/>
                    <a:pt x="6935" y="11662"/>
                    <a:pt x="6965" y="11606"/>
                  </a:cubicBezTo>
                  <a:cubicBezTo>
                    <a:pt x="7081" y="11376"/>
                    <a:pt x="7176" y="11137"/>
                    <a:pt x="7217" y="10881"/>
                  </a:cubicBezTo>
                  <a:cubicBezTo>
                    <a:pt x="7490" y="9536"/>
                    <a:pt x="7251" y="7957"/>
                    <a:pt x="6233" y="6970"/>
                  </a:cubicBezTo>
                  <a:cubicBezTo>
                    <a:pt x="6206" y="6950"/>
                    <a:pt x="6176" y="6921"/>
                    <a:pt x="6145" y="6897"/>
                  </a:cubicBezTo>
                  <a:cubicBezTo>
                    <a:pt x="6154" y="6839"/>
                    <a:pt x="6139" y="6767"/>
                    <a:pt x="6132" y="6713"/>
                  </a:cubicBezTo>
                  <a:cubicBezTo>
                    <a:pt x="6063" y="6311"/>
                    <a:pt x="6049" y="5902"/>
                    <a:pt x="6146" y="5502"/>
                  </a:cubicBezTo>
                  <a:cubicBezTo>
                    <a:pt x="6305" y="4816"/>
                    <a:pt x="6489" y="4081"/>
                    <a:pt x="6301" y="3377"/>
                  </a:cubicBezTo>
                  <a:cubicBezTo>
                    <a:pt x="6238" y="3124"/>
                    <a:pt x="6142" y="2822"/>
                    <a:pt x="5890" y="2703"/>
                  </a:cubicBezTo>
                  <a:cubicBezTo>
                    <a:pt x="5862" y="2691"/>
                    <a:pt x="5833" y="2686"/>
                    <a:pt x="5806" y="2686"/>
                  </a:cubicBezTo>
                  <a:cubicBezTo>
                    <a:pt x="5798" y="2686"/>
                    <a:pt x="5790" y="2687"/>
                    <a:pt x="5782" y="2688"/>
                  </a:cubicBezTo>
                  <a:cubicBezTo>
                    <a:pt x="5815" y="2375"/>
                    <a:pt x="5812" y="2059"/>
                    <a:pt x="5766" y="1750"/>
                  </a:cubicBezTo>
                  <a:cubicBezTo>
                    <a:pt x="5731" y="1553"/>
                    <a:pt x="5682" y="1357"/>
                    <a:pt x="5575" y="1187"/>
                  </a:cubicBezTo>
                  <a:cubicBezTo>
                    <a:pt x="5478" y="1016"/>
                    <a:pt x="5285" y="884"/>
                    <a:pt x="5095" y="884"/>
                  </a:cubicBezTo>
                  <a:cubicBezTo>
                    <a:pt x="5009" y="884"/>
                    <a:pt x="4924" y="912"/>
                    <a:pt x="4849" y="974"/>
                  </a:cubicBezTo>
                  <a:cubicBezTo>
                    <a:pt x="4832" y="838"/>
                    <a:pt x="4805" y="705"/>
                    <a:pt x="4767" y="573"/>
                  </a:cubicBezTo>
                  <a:cubicBezTo>
                    <a:pt x="4678" y="244"/>
                    <a:pt x="4442" y="1"/>
                    <a:pt x="416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3"/>
            <p:cNvSpPr/>
            <p:nvPr/>
          </p:nvSpPr>
          <p:spPr>
            <a:xfrm>
              <a:off x="5149770" y="-535559"/>
              <a:ext cx="188263" cy="690947"/>
            </a:xfrm>
            <a:custGeom>
              <a:avLst/>
              <a:gdLst/>
              <a:ahLst/>
              <a:cxnLst/>
              <a:rect l="l" t="t" r="r" b="b"/>
              <a:pathLst>
                <a:path w="3862" h="14174" extrusionOk="0">
                  <a:moveTo>
                    <a:pt x="269" y="0"/>
                  </a:moveTo>
                  <a:cubicBezTo>
                    <a:pt x="258" y="148"/>
                    <a:pt x="246" y="294"/>
                    <a:pt x="237" y="440"/>
                  </a:cubicBezTo>
                  <a:cubicBezTo>
                    <a:pt x="196" y="1291"/>
                    <a:pt x="0" y="2202"/>
                    <a:pt x="537" y="2941"/>
                  </a:cubicBezTo>
                  <a:cubicBezTo>
                    <a:pt x="828" y="3364"/>
                    <a:pt x="1197" y="3726"/>
                    <a:pt x="1517" y="4128"/>
                  </a:cubicBezTo>
                  <a:cubicBezTo>
                    <a:pt x="1981" y="4715"/>
                    <a:pt x="2410" y="5355"/>
                    <a:pt x="2651" y="6068"/>
                  </a:cubicBezTo>
                  <a:cubicBezTo>
                    <a:pt x="2664" y="6108"/>
                    <a:pt x="2675" y="6149"/>
                    <a:pt x="2685" y="6190"/>
                  </a:cubicBezTo>
                  <a:cubicBezTo>
                    <a:pt x="2714" y="6208"/>
                    <a:pt x="2733" y="6248"/>
                    <a:pt x="2744" y="6277"/>
                  </a:cubicBezTo>
                  <a:cubicBezTo>
                    <a:pt x="2829" y="6585"/>
                    <a:pt x="2766" y="6909"/>
                    <a:pt x="2746" y="7223"/>
                  </a:cubicBezTo>
                  <a:cubicBezTo>
                    <a:pt x="2714" y="7582"/>
                    <a:pt x="2679" y="7941"/>
                    <a:pt x="2635" y="8299"/>
                  </a:cubicBezTo>
                  <a:cubicBezTo>
                    <a:pt x="2498" y="9389"/>
                    <a:pt x="2301" y="10472"/>
                    <a:pt x="2082" y="11550"/>
                  </a:cubicBezTo>
                  <a:cubicBezTo>
                    <a:pt x="1935" y="12257"/>
                    <a:pt x="1770" y="12959"/>
                    <a:pt x="1588" y="13659"/>
                  </a:cubicBezTo>
                  <a:cubicBezTo>
                    <a:pt x="1565" y="13747"/>
                    <a:pt x="1540" y="13835"/>
                    <a:pt x="1512" y="13921"/>
                  </a:cubicBezTo>
                  <a:cubicBezTo>
                    <a:pt x="1504" y="13944"/>
                    <a:pt x="1497" y="13966"/>
                    <a:pt x="1490" y="13989"/>
                  </a:cubicBezTo>
                  <a:cubicBezTo>
                    <a:pt x="1605" y="14013"/>
                    <a:pt x="1728" y="14041"/>
                    <a:pt x="1832" y="14062"/>
                  </a:cubicBezTo>
                  <a:cubicBezTo>
                    <a:pt x="2090" y="14112"/>
                    <a:pt x="2348" y="14149"/>
                    <a:pt x="2608" y="14173"/>
                  </a:cubicBezTo>
                  <a:cubicBezTo>
                    <a:pt x="2878" y="12201"/>
                    <a:pt x="3405" y="8354"/>
                    <a:pt x="3415" y="8200"/>
                  </a:cubicBezTo>
                  <a:cubicBezTo>
                    <a:pt x="3430" y="7993"/>
                    <a:pt x="3861" y="5643"/>
                    <a:pt x="2364" y="3733"/>
                  </a:cubicBezTo>
                  <a:cubicBezTo>
                    <a:pt x="1382" y="2480"/>
                    <a:pt x="355" y="1302"/>
                    <a:pt x="269"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3"/>
            <p:cNvSpPr/>
            <p:nvPr/>
          </p:nvSpPr>
          <p:spPr>
            <a:xfrm>
              <a:off x="5361188" y="-989154"/>
              <a:ext cx="718294" cy="741157"/>
            </a:xfrm>
            <a:custGeom>
              <a:avLst/>
              <a:gdLst/>
              <a:ahLst/>
              <a:cxnLst/>
              <a:rect l="l" t="t" r="r" b="b"/>
              <a:pathLst>
                <a:path w="14735" h="15204" extrusionOk="0">
                  <a:moveTo>
                    <a:pt x="6153" y="0"/>
                  </a:moveTo>
                  <a:cubicBezTo>
                    <a:pt x="5845" y="0"/>
                    <a:pt x="5538" y="134"/>
                    <a:pt x="5334" y="412"/>
                  </a:cubicBezTo>
                  <a:cubicBezTo>
                    <a:pt x="5247" y="546"/>
                    <a:pt x="5191" y="692"/>
                    <a:pt x="5148" y="844"/>
                  </a:cubicBezTo>
                  <a:cubicBezTo>
                    <a:pt x="5143" y="869"/>
                    <a:pt x="5136" y="897"/>
                    <a:pt x="5129" y="926"/>
                  </a:cubicBezTo>
                  <a:cubicBezTo>
                    <a:pt x="5202" y="931"/>
                    <a:pt x="5280" y="945"/>
                    <a:pt x="5315" y="1007"/>
                  </a:cubicBezTo>
                  <a:cubicBezTo>
                    <a:pt x="5323" y="1074"/>
                    <a:pt x="5160" y="1061"/>
                    <a:pt x="5112" y="1081"/>
                  </a:cubicBezTo>
                  <a:cubicBezTo>
                    <a:pt x="4796" y="1149"/>
                    <a:pt x="4487" y="1333"/>
                    <a:pt x="4353" y="1637"/>
                  </a:cubicBezTo>
                  <a:cubicBezTo>
                    <a:pt x="4304" y="1720"/>
                    <a:pt x="4286" y="1881"/>
                    <a:pt x="4173" y="1881"/>
                  </a:cubicBezTo>
                  <a:cubicBezTo>
                    <a:pt x="4162" y="1881"/>
                    <a:pt x="4150" y="1879"/>
                    <a:pt x="4137" y="1876"/>
                  </a:cubicBezTo>
                  <a:cubicBezTo>
                    <a:pt x="3962" y="1811"/>
                    <a:pt x="4102" y="1600"/>
                    <a:pt x="4157" y="1492"/>
                  </a:cubicBezTo>
                  <a:cubicBezTo>
                    <a:pt x="4302" y="1212"/>
                    <a:pt x="4583" y="1005"/>
                    <a:pt x="4892" y="940"/>
                  </a:cubicBezTo>
                  <a:cubicBezTo>
                    <a:pt x="4879" y="834"/>
                    <a:pt x="4939" y="675"/>
                    <a:pt x="4986" y="557"/>
                  </a:cubicBezTo>
                  <a:cubicBezTo>
                    <a:pt x="4946" y="539"/>
                    <a:pt x="4905" y="522"/>
                    <a:pt x="4864" y="518"/>
                  </a:cubicBezTo>
                  <a:cubicBezTo>
                    <a:pt x="4800" y="507"/>
                    <a:pt x="4735" y="501"/>
                    <a:pt x="4670" y="501"/>
                  </a:cubicBezTo>
                  <a:cubicBezTo>
                    <a:pt x="4161" y="501"/>
                    <a:pt x="3651" y="835"/>
                    <a:pt x="3486" y="1320"/>
                  </a:cubicBezTo>
                  <a:cubicBezTo>
                    <a:pt x="3440" y="1449"/>
                    <a:pt x="3430" y="1587"/>
                    <a:pt x="3410" y="1723"/>
                  </a:cubicBezTo>
                  <a:cubicBezTo>
                    <a:pt x="3401" y="1848"/>
                    <a:pt x="3353" y="1954"/>
                    <a:pt x="3228" y="1997"/>
                  </a:cubicBezTo>
                  <a:cubicBezTo>
                    <a:pt x="2853" y="2176"/>
                    <a:pt x="2658" y="2587"/>
                    <a:pt x="2631" y="2989"/>
                  </a:cubicBezTo>
                  <a:cubicBezTo>
                    <a:pt x="2618" y="3161"/>
                    <a:pt x="2654" y="3332"/>
                    <a:pt x="2676" y="3502"/>
                  </a:cubicBezTo>
                  <a:cubicBezTo>
                    <a:pt x="2684" y="3558"/>
                    <a:pt x="2649" y="3611"/>
                    <a:pt x="2595" y="3626"/>
                  </a:cubicBezTo>
                  <a:cubicBezTo>
                    <a:pt x="2585" y="3629"/>
                    <a:pt x="2576" y="3630"/>
                    <a:pt x="2566" y="3630"/>
                  </a:cubicBezTo>
                  <a:cubicBezTo>
                    <a:pt x="2518" y="3630"/>
                    <a:pt x="2470" y="3597"/>
                    <a:pt x="2457" y="3547"/>
                  </a:cubicBezTo>
                  <a:cubicBezTo>
                    <a:pt x="2385" y="3287"/>
                    <a:pt x="2376" y="3038"/>
                    <a:pt x="2423" y="2809"/>
                  </a:cubicBezTo>
                  <a:lnTo>
                    <a:pt x="2423" y="2809"/>
                  </a:lnTo>
                  <a:cubicBezTo>
                    <a:pt x="2396" y="2812"/>
                    <a:pt x="2370" y="2815"/>
                    <a:pt x="2346" y="2823"/>
                  </a:cubicBezTo>
                  <a:cubicBezTo>
                    <a:pt x="1784" y="2949"/>
                    <a:pt x="1403" y="3521"/>
                    <a:pt x="1359" y="4074"/>
                  </a:cubicBezTo>
                  <a:cubicBezTo>
                    <a:pt x="1348" y="4252"/>
                    <a:pt x="1372" y="4431"/>
                    <a:pt x="1394" y="4608"/>
                  </a:cubicBezTo>
                  <a:cubicBezTo>
                    <a:pt x="1635" y="4469"/>
                    <a:pt x="1914" y="4391"/>
                    <a:pt x="2193" y="4391"/>
                  </a:cubicBezTo>
                  <a:cubicBezTo>
                    <a:pt x="2556" y="4391"/>
                    <a:pt x="2921" y="4522"/>
                    <a:pt x="3209" y="4819"/>
                  </a:cubicBezTo>
                  <a:cubicBezTo>
                    <a:pt x="3475" y="5109"/>
                    <a:pt x="3600" y="5499"/>
                    <a:pt x="3613" y="5887"/>
                  </a:cubicBezTo>
                  <a:cubicBezTo>
                    <a:pt x="3615" y="5915"/>
                    <a:pt x="3623" y="5958"/>
                    <a:pt x="3586" y="5964"/>
                  </a:cubicBezTo>
                  <a:cubicBezTo>
                    <a:pt x="3585" y="5964"/>
                    <a:pt x="3584" y="5964"/>
                    <a:pt x="3582" y="5964"/>
                  </a:cubicBezTo>
                  <a:cubicBezTo>
                    <a:pt x="3562" y="5964"/>
                    <a:pt x="3552" y="5947"/>
                    <a:pt x="3545" y="5932"/>
                  </a:cubicBezTo>
                  <a:cubicBezTo>
                    <a:pt x="3503" y="5824"/>
                    <a:pt x="3477" y="5695"/>
                    <a:pt x="3440" y="5591"/>
                  </a:cubicBezTo>
                  <a:cubicBezTo>
                    <a:pt x="3318" y="5244"/>
                    <a:pt x="3090" y="4904"/>
                    <a:pt x="2743" y="4752"/>
                  </a:cubicBezTo>
                  <a:cubicBezTo>
                    <a:pt x="2578" y="4677"/>
                    <a:pt x="2397" y="4641"/>
                    <a:pt x="2215" y="4641"/>
                  </a:cubicBezTo>
                  <a:cubicBezTo>
                    <a:pt x="1736" y="4641"/>
                    <a:pt x="1252" y="4890"/>
                    <a:pt x="1035" y="5325"/>
                  </a:cubicBezTo>
                  <a:cubicBezTo>
                    <a:pt x="916" y="5528"/>
                    <a:pt x="907" y="5759"/>
                    <a:pt x="891" y="5987"/>
                  </a:cubicBezTo>
                  <a:cubicBezTo>
                    <a:pt x="899" y="5995"/>
                    <a:pt x="906" y="6003"/>
                    <a:pt x="911" y="6012"/>
                  </a:cubicBezTo>
                  <a:cubicBezTo>
                    <a:pt x="960" y="6097"/>
                    <a:pt x="891" y="6172"/>
                    <a:pt x="817" y="6210"/>
                  </a:cubicBezTo>
                  <a:cubicBezTo>
                    <a:pt x="99" y="6680"/>
                    <a:pt x="81" y="7789"/>
                    <a:pt x="863" y="8177"/>
                  </a:cubicBezTo>
                  <a:cubicBezTo>
                    <a:pt x="992" y="8093"/>
                    <a:pt x="1147" y="8026"/>
                    <a:pt x="1212" y="7999"/>
                  </a:cubicBezTo>
                  <a:cubicBezTo>
                    <a:pt x="1350" y="7943"/>
                    <a:pt x="1515" y="7911"/>
                    <a:pt x="1677" y="7911"/>
                  </a:cubicBezTo>
                  <a:cubicBezTo>
                    <a:pt x="1777" y="7911"/>
                    <a:pt x="1877" y="7923"/>
                    <a:pt x="1969" y="7950"/>
                  </a:cubicBezTo>
                  <a:cubicBezTo>
                    <a:pt x="1978" y="7918"/>
                    <a:pt x="1995" y="7885"/>
                    <a:pt x="2012" y="7857"/>
                  </a:cubicBezTo>
                  <a:cubicBezTo>
                    <a:pt x="2319" y="7227"/>
                    <a:pt x="2100" y="6657"/>
                    <a:pt x="1516" y="6302"/>
                  </a:cubicBezTo>
                  <a:cubicBezTo>
                    <a:pt x="1468" y="6259"/>
                    <a:pt x="1307" y="6214"/>
                    <a:pt x="1386" y="6141"/>
                  </a:cubicBezTo>
                  <a:cubicBezTo>
                    <a:pt x="1406" y="6137"/>
                    <a:pt x="1426" y="6136"/>
                    <a:pt x="1446" y="6136"/>
                  </a:cubicBezTo>
                  <a:cubicBezTo>
                    <a:pt x="1602" y="6136"/>
                    <a:pt x="1754" y="6230"/>
                    <a:pt x="1887" y="6306"/>
                  </a:cubicBezTo>
                  <a:cubicBezTo>
                    <a:pt x="1930" y="6332"/>
                    <a:pt x="1971" y="6360"/>
                    <a:pt x="2009" y="6392"/>
                  </a:cubicBezTo>
                  <a:cubicBezTo>
                    <a:pt x="2085" y="6126"/>
                    <a:pt x="2332" y="5747"/>
                    <a:pt x="2416" y="5677"/>
                  </a:cubicBezTo>
                  <a:cubicBezTo>
                    <a:pt x="2445" y="5651"/>
                    <a:pt x="2578" y="5513"/>
                    <a:pt x="2640" y="5513"/>
                  </a:cubicBezTo>
                  <a:cubicBezTo>
                    <a:pt x="2656" y="5513"/>
                    <a:pt x="2667" y="5522"/>
                    <a:pt x="2671" y="5544"/>
                  </a:cubicBezTo>
                  <a:cubicBezTo>
                    <a:pt x="2589" y="5652"/>
                    <a:pt x="2518" y="5775"/>
                    <a:pt x="2458" y="5894"/>
                  </a:cubicBezTo>
                  <a:cubicBezTo>
                    <a:pt x="2371" y="6074"/>
                    <a:pt x="2304" y="6241"/>
                    <a:pt x="2251" y="6423"/>
                  </a:cubicBezTo>
                  <a:cubicBezTo>
                    <a:pt x="2237" y="6474"/>
                    <a:pt x="2225" y="6544"/>
                    <a:pt x="2196" y="6594"/>
                  </a:cubicBezTo>
                  <a:cubicBezTo>
                    <a:pt x="2399" y="6881"/>
                    <a:pt x="2462" y="7267"/>
                    <a:pt x="2380" y="7613"/>
                  </a:cubicBezTo>
                  <a:cubicBezTo>
                    <a:pt x="2356" y="7702"/>
                    <a:pt x="2280" y="7942"/>
                    <a:pt x="2175" y="8050"/>
                  </a:cubicBezTo>
                  <a:cubicBezTo>
                    <a:pt x="2284" y="8128"/>
                    <a:pt x="2364" y="8241"/>
                    <a:pt x="2397" y="8397"/>
                  </a:cubicBezTo>
                  <a:cubicBezTo>
                    <a:pt x="2419" y="8427"/>
                    <a:pt x="2416" y="8473"/>
                    <a:pt x="2376" y="8491"/>
                  </a:cubicBezTo>
                  <a:cubicBezTo>
                    <a:pt x="2369" y="8494"/>
                    <a:pt x="2361" y="8496"/>
                    <a:pt x="2354" y="8496"/>
                  </a:cubicBezTo>
                  <a:cubicBezTo>
                    <a:pt x="2326" y="8496"/>
                    <a:pt x="2302" y="8473"/>
                    <a:pt x="2297" y="8445"/>
                  </a:cubicBezTo>
                  <a:cubicBezTo>
                    <a:pt x="2160" y="8245"/>
                    <a:pt x="1945" y="8167"/>
                    <a:pt x="1721" y="8167"/>
                  </a:cubicBezTo>
                  <a:cubicBezTo>
                    <a:pt x="1528" y="8167"/>
                    <a:pt x="1327" y="8225"/>
                    <a:pt x="1162" y="8311"/>
                  </a:cubicBezTo>
                  <a:cubicBezTo>
                    <a:pt x="1096" y="8345"/>
                    <a:pt x="1031" y="8383"/>
                    <a:pt x="968" y="8424"/>
                  </a:cubicBezTo>
                  <a:cubicBezTo>
                    <a:pt x="914" y="8465"/>
                    <a:pt x="844" y="8523"/>
                    <a:pt x="778" y="8523"/>
                  </a:cubicBezTo>
                  <a:cubicBezTo>
                    <a:pt x="747" y="8523"/>
                    <a:pt x="716" y="8510"/>
                    <a:pt x="689" y="8475"/>
                  </a:cubicBezTo>
                  <a:cubicBezTo>
                    <a:pt x="646" y="8418"/>
                    <a:pt x="665" y="8357"/>
                    <a:pt x="717" y="8298"/>
                  </a:cubicBezTo>
                  <a:cubicBezTo>
                    <a:pt x="531" y="8245"/>
                    <a:pt x="373" y="8118"/>
                    <a:pt x="255" y="7960"/>
                  </a:cubicBezTo>
                  <a:cubicBezTo>
                    <a:pt x="251" y="7967"/>
                    <a:pt x="249" y="7973"/>
                    <a:pt x="247" y="7980"/>
                  </a:cubicBezTo>
                  <a:cubicBezTo>
                    <a:pt x="142" y="8215"/>
                    <a:pt x="66" y="8481"/>
                    <a:pt x="155" y="8729"/>
                  </a:cubicBezTo>
                  <a:cubicBezTo>
                    <a:pt x="193" y="8850"/>
                    <a:pt x="261" y="8967"/>
                    <a:pt x="273" y="9095"/>
                  </a:cubicBezTo>
                  <a:cubicBezTo>
                    <a:pt x="273" y="9166"/>
                    <a:pt x="227" y="9218"/>
                    <a:pt x="189" y="9272"/>
                  </a:cubicBezTo>
                  <a:cubicBezTo>
                    <a:pt x="139" y="9350"/>
                    <a:pt x="102" y="9438"/>
                    <a:pt x="81" y="9529"/>
                  </a:cubicBezTo>
                  <a:cubicBezTo>
                    <a:pt x="0" y="9905"/>
                    <a:pt x="240" y="10226"/>
                    <a:pt x="467" y="10498"/>
                  </a:cubicBezTo>
                  <a:cubicBezTo>
                    <a:pt x="511" y="10555"/>
                    <a:pt x="493" y="10619"/>
                    <a:pt x="452" y="10657"/>
                  </a:cubicBezTo>
                  <a:cubicBezTo>
                    <a:pt x="450" y="10665"/>
                    <a:pt x="449" y="10674"/>
                    <a:pt x="447" y="10681"/>
                  </a:cubicBezTo>
                  <a:cubicBezTo>
                    <a:pt x="426" y="10795"/>
                    <a:pt x="415" y="10910"/>
                    <a:pt x="420" y="11025"/>
                  </a:cubicBezTo>
                  <a:cubicBezTo>
                    <a:pt x="427" y="11264"/>
                    <a:pt x="632" y="11411"/>
                    <a:pt x="838" y="11488"/>
                  </a:cubicBezTo>
                  <a:cubicBezTo>
                    <a:pt x="993" y="11552"/>
                    <a:pt x="1157" y="11581"/>
                    <a:pt x="1323" y="11581"/>
                  </a:cubicBezTo>
                  <a:cubicBezTo>
                    <a:pt x="1536" y="11581"/>
                    <a:pt x="1751" y="11533"/>
                    <a:pt x="1945" y="11447"/>
                  </a:cubicBezTo>
                  <a:cubicBezTo>
                    <a:pt x="2407" y="11237"/>
                    <a:pt x="2817" y="10869"/>
                    <a:pt x="2957" y="10369"/>
                  </a:cubicBezTo>
                  <a:lnTo>
                    <a:pt x="2957" y="10369"/>
                  </a:lnTo>
                  <a:cubicBezTo>
                    <a:pt x="2878" y="10384"/>
                    <a:pt x="2797" y="10393"/>
                    <a:pt x="2714" y="10393"/>
                  </a:cubicBezTo>
                  <a:cubicBezTo>
                    <a:pt x="2705" y="10393"/>
                    <a:pt x="2695" y="10393"/>
                    <a:pt x="2686" y="10392"/>
                  </a:cubicBezTo>
                  <a:cubicBezTo>
                    <a:pt x="2449" y="10391"/>
                    <a:pt x="2211" y="10321"/>
                    <a:pt x="2019" y="10179"/>
                  </a:cubicBezTo>
                  <a:cubicBezTo>
                    <a:pt x="1978" y="10143"/>
                    <a:pt x="1888" y="10090"/>
                    <a:pt x="1927" y="10026"/>
                  </a:cubicBezTo>
                  <a:cubicBezTo>
                    <a:pt x="1938" y="10012"/>
                    <a:pt x="1951" y="10007"/>
                    <a:pt x="1965" y="10007"/>
                  </a:cubicBezTo>
                  <a:cubicBezTo>
                    <a:pt x="2004" y="10007"/>
                    <a:pt x="2051" y="10044"/>
                    <a:pt x="2082" y="10049"/>
                  </a:cubicBezTo>
                  <a:cubicBezTo>
                    <a:pt x="2265" y="10130"/>
                    <a:pt x="2449" y="10165"/>
                    <a:pt x="2630" y="10165"/>
                  </a:cubicBezTo>
                  <a:cubicBezTo>
                    <a:pt x="2964" y="10165"/>
                    <a:pt x="3292" y="10047"/>
                    <a:pt x="3601" y="9881"/>
                  </a:cubicBezTo>
                  <a:cubicBezTo>
                    <a:pt x="3924" y="9717"/>
                    <a:pt x="4271" y="9568"/>
                    <a:pt x="4636" y="9568"/>
                  </a:cubicBezTo>
                  <a:cubicBezTo>
                    <a:pt x="4671" y="9568"/>
                    <a:pt x="4706" y="9569"/>
                    <a:pt x="4741" y="9572"/>
                  </a:cubicBezTo>
                  <a:cubicBezTo>
                    <a:pt x="4846" y="9591"/>
                    <a:pt x="5052" y="9567"/>
                    <a:pt x="5065" y="9710"/>
                  </a:cubicBezTo>
                  <a:cubicBezTo>
                    <a:pt x="5062" y="9801"/>
                    <a:pt x="4989" y="9813"/>
                    <a:pt x="4915" y="9813"/>
                  </a:cubicBezTo>
                  <a:cubicBezTo>
                    <a:pt x="4894" y="9813"/>
                    <a:pt x="4872" y="9812"/>
                    <a:pt x="4853" y="9812"/>
                  </a:cubicBezTo>
                  <a:cubicBezTo>
                    <a:pt x="4792" y="9809"/>
                    <a:pt x="4731" y="9807"/>
                    <a:pt x="4670" y="9807"/>
                  </a:cubicBezTo>
                  <a:cubicBezTo>
                    <a:pt x="4573" y="9807"/>
                    <a:pt x="4476" y="9813"/>
                    <a:pt x="4381" y="9833"/>
                  </a:cubicBezTo>
                  <a:cubicBezTo>
                    <a:pt x="3922" y="9928"/>
                    <a:pt x="3523" y="10223"/>
                    <a:pt x="3075" y="10342"/>
                  </a:cubicBezTo>
                  <a:cubicBezTo>
                    <a:pt x="3100" y="10748"/>
                    <a:pt x="2813" y="11139"/>
                    <a:pt x="2504" y="11383"/>
                  </a:cubicBezTo>
                  <a:cubicBezTo>
                    <a:pt x="2173" y="11650"/>
                    <a:pt x="1755" y="11823"/>
                    <a:pt x="1330" y="11823"/>
                  </a:cubicBezTo>
                  <a:cubicBezTo>
                    <a:pt x="1231" y="11823"/>
                    <a:pt x="1131" y="11813"/>
                    <a:pt x="1032" y="11793"/>
                  </a:cubicBezTo>
                  <a:cubicBezTo>
                    <a:pt x="880" y="11763"/>
                    <a:pt x="732" y="11711"/>
                    <a:pt x="605" y="11638"/>
                  </a:cubicBezTo>
                  <a:lnTo>
                    <a:pt x="605" y="11638"/>
                  </a:lnTo>
                  <a:cubicBezTo>
                    <a:pt x="604" y="11680"/>
                    <a:pt x="604" y="11724"/>
                    <a:pt x="608" y="11767"/>
                  </a:cubicBezTo>
                  <a:cubicBezTo>
                    <a:pt x="619" y="11996"/>
                    <a:pt x="794" y="12203"/>
                    <a:pt x="1030" y="12215"/>
                  </a:cubicBezTo>
                  <a:cubicBezTo>
                    <a:pt x="1031" y="12215"/>
                    <a:pt x="1033" y="12215"/>
                    <a:pt x="1035" y="12215"/>
                  </a:cubicBezTo>
                  <a:cubicBezTo>
                    <a:pt x="1097" y="12215"/>
                    <a:pt x="1160" y="12232"/>
                    <a:pt x="1204" y="12279"/>
                  </a:cubicBezTo>
                  <a:cubicBezTo>
                    <a:pt x="1326" y="12448"/>
                    <a:pt x="1396" y="12657"/>
                    <a:pt x="1557" y="12798"/>
                  </a:cubicBezTo>
                  <a:cubicBezTo>
                    <a:pt x="1686" y="12914"/>
                    <a:pt x="1861" y="12986"/>
                    <a:pt x="2033" y="12986"/>
                  </a:cubicBezTo>
                  <a:cubicBezTo>
                    <a:pt x="2139" y="12986"/>
                    <a:pt x="2243" y="12959"/>
                    <a:pt x="2335" y="12899"/>
                  </a:cubicBezTo>
                  <a:cubicBezTo>
                    <a:pt x="2588" y="12711"/>
                    <a:pt x="2784" y="12428"/>
                    <a:pt x="2876" y="12127"/>
                  </a:cubicBezTo>
                  <a:cubicBezTo>
                    <a:pt x="2892" y="12071"/>
                    <a:pt x="2901" y="12008"/>
                    <a:pt x="2957" y="11974"/>
                  </a:cubicBezTo>
                  <a:cubicBezTo>
                    <a:pt x="2998" y="11954"/>
                    <a:pt x="3045" y="11948"/>
                    <a:pt x="3092" y="11948"/>
                  </a:cubicBezTo>
                  <a:cubicBezTo>
                    <a:pt x="3128" y="11948"/>
                    <a:pt x="3163" y="11952"/>
                    <a:pt x="3197" y="11955"/>
                  </a:cubicBezTo>
                  <a:cubicBezTo>
                    <a:pt x="3376" y="11974"/>
                    <a:pt x="3555" y="12006"/>
                    <a:pt x="3736" y="12006"/>
                  </a:cubicBezTo>
                  <a:cubicBezTo>
                    <a:pt x="3754" y="12006"/>
                    <a:pt x="3772" y="12005"/>
                    <a:pt x="3790" y="12005"/>
                  </a:cubicBezTo>
                  <a:cubicBezTo>
                    <a:pt x="4489" y="11939"/>
                    <a:pt x="4707" y="11469"/>
                    <a:pt x="4876" y="10875"/>
                  </a:cubicBezTo>
                  <a:cubicBezTo>
                    <a:pt x="4877" y="10875"/>
                    <a:pt x="4878" y="10875"/>
                    <a:pt x="4878" y="10875"/>
                  </a:cubicBezTo>
                  <a:cubicBezTo>
                    <a:pt x="4891" y="10875"/>
                    <a:pt x="4898" y="10889"/>
                    <a:pt x="4894" y="10901"/>
                  </a:cubicBezTo>
                  <a:cubicBezTo>
                    <a:pt x="4931" y="11215"/>
                    <a:pt x="4865" y="11560"/>
                    <a:pt x="4672" y="11814"/>
                  </a:cubicBezTo>
                  <a:cubicBezTo>
                    <a:pt x="4507" y="12050"/>
                    <a:pt x="4278" y="12175"/>
                    <a:pt x="4026" y="12228"/>
                  </a:cubicBezTo>
                  <a:cubicBezTo>
                    <a:pt x="4050" y="12261"/>
                    <a:pt x="4074" y="12292"/>
                    <a:pt x="4096" y="12314"/>
                  </a:cubicBezTo>
                  <a:cubicBezTo>
                    <a:pt x="4310" y="12544"/>
                    <a:pt x="4592" y="12650"/>
                    <a:pt x="4876" y="12650"/>
                  </a:cubicBezTo>
                  <a:cubicBezTo>
                    <a:pt x="5228" y="12650"/>
                    <a:pt x="5584" y="12488"/>
                    <a:pt x="5820" y="12196"/>
                  </a:cubicBezTo>
                  <a:cubicBezTo>
                    <a:pt x="6016" y="11938"/>
                    <a:pt x="6114" y="11618"/>
                    <a:pt x="6103" y="11296"/>
                  </a:cubicBezTo>
                  <a:cubicBezTo>
                    <a:pt x="6098" y="11092"/>
                    <a:pt x="6078" y="10888"/>
                    <a:pt x="5977" y="10714"/>
                  </a:cubicBezTo>
                  <a:cubicBezTo>
                    <a:pt x="5951" y="10708"/>
                    <a:pt x="5935" y="10678"/>
                    <a:pt x="5945" y="10653"/>
                  </a:cubicBezTo>
                  <a:cubicBezTo>
                    <a:pt x="5957" y="10636"/>
                    <a:pt x="5971" y="10629"/>
                    <a:pt x="5985" y="10629"/>
                  </a:cubicBezTo>
                  <a:cubicBezTo>
                    <a:pt x="6097" y="10629"/>
                    <a:pt x="6260" y="11080"/>
                    <a:pt x="6256" y="11155"/>
                  </a:cubicBezTo>
                  <a:cubicBezTo>
                    <a:pt x="6464" y="12053"/>
                    <a:pt x="5786" y="12914"/>
                    <a:pt x="4863" y="12916"/>
                  </a:cubicBezTo>
                  <a:cubicBezTo>
                    <a:pt x="4517" y="12906"/>
                    <a:pt x="4161" y="12751"/>
                    <a:pt x="3924" y="12496"/>
                  </a:cubicBezTo>
                  <a:cubicBezTo>
                    <a:pt x="3878" y="12428"/>
                    <a:pt x="3772" y="12347"/>
                    <a:pt x="3737" y="12262"/>
                  </a:cubicBezTo>
                  <a:cubicBezTo>
                    <a:pt x="3720" y="12262"/>
                    <a:pt x="3702" y="12263"/>
                    <a:pt x="3684" y="12263"/>
                  </a:cubicBezTo>
                  <a:cubicBezTo>
                    <a:pt x="3470" y="12263"/>
                    <a:pt x="3251" y="12228"/>
                    <a:pt x="3049" y="12179"/>
                  </a:cubicBezTo>
                  <a:cubicBezTo>
                    <a:pt x="2904" y="12534"/>
                    <a:pt x="2705" y="12984"/>
                    <a:pt x="2360" y="13163"/>
                  </a:cubicBezTo>
                  <a:cubicBezTo>
                    <a:pt x="2523" y="13684"/>
                    <a:pt x="3092" y="13799"/>
                    <a:pt x="3598" y="13799"/>
                  </a:cubicBezTo>
                  <a:cubicBezTo>
                    <a:pt x="3675" y="13799"/>
                    <a:pt x="3751" y="13797"/>
                    <a:pt x="3823" y="13792"/>
                  </a:cubicBezTo>
                  <a:cubicBezTo>
                    <a:pt x="3833" y="13791"/>
                    <a:pt x="3843" y="13790"/>
                    <a:pt x="3853" y="13790"/>
                  </a:cubicBezTo>
                  <a:cubicBezTo>
                    <a:pt x="3904" y="13790"/>
                    <a:pt x="3955" y="13807"/>
                    <a:pt x="3980" y="13855"/>
                  </a:cubicBezTo>
                  <a:cubicBezTo>
                    <a:pt x="4073" y="14208"/>
                    <a:pt x="4429" y="14324"/>
                    <a:pt x="4783" y="14324"/>
                  </a:cubicBezTo>
                  <a:cubicBezTo>
                    <a:pt x="4960" y="14324"/>
                    <a:pt x="5136" y="14295"/>
                    <a:pt x="5279" y="14252"/>
                  </a:cubicBezTo>
                  <a:cubicBezTo>
                    <a:pt x="5562" y="14151"/>
                    <a:pt x="5774" y="13942"/>
                    <a:pt x="5971" y="13726"/>
                  </a:cubicBezTo>
                  <a:cubicBezTo>
                    <a:pt x="5986" y="13710"/>
                    <a:pt x="6005" y="13703"/>
                    <a:pt x="6023" y="13703"/>
                  </a:cubicBezTo>
                  <a:cubicBezTo>
                    <a:pt x="6075" y="13703"/>
                    <a:pt x="6126" y="13757"/>
                    <a:pt x="6099" y="13812"/>
                  </a:cubicBezTo>
                  <a:cubicBezTo>
                    <a:pt x="6028" y="13940"/>
                    <a:pt x="5972" y="14082"/>
                    <a:pt x="5863" y="14184"/>
                  </a:cubicBezTo>
                  <a:cubicBezTo>
                    <a:pt x="5599" y="14447"/>
                    <a:pt x="5225" y="14561"/>
                    <a:pt x="4858" y="14562"/>
                  </a:cubicBezTo>
                  <a:cubicBezTo>
                    <a:pt x="4847" y="14562"/>
                    <a:pt x="4837" y="14562"/>
                    <a:pt x="4826" y="14562"/>
                  </a:cubicBezTo>
                  <a:cubicBezTo>
                    <a:pt x="4487" y="14562"/>
                    <a:pt x="4119" y="14450"/>
                    <a:pt x="3898" y="14188"/>
                  </a:cubicBezTo>
                  <a:lnTo>
                    <a:pt x="3898" y="14188"/>
                  </a:lnTo>
                  <a:cubicBezTo>
                    <a:pt x="4191" y="14840"/>
                    <a:pt x="4920" y="15204"/>
                    <a:pt x="5628" y="15204"/>
                  </a:cubicBezTo>
                  <a:cubicBezTo>
                    <a:pt x="5751" y="15204"/>
                    <a:pt x="5874" y="15193"/>
                    <a:pt x="5993" y="15170"/>
                  </a:cubicBezTo>
                  <a:cubicBezTo>
                    <a:pt x="6437" y="15083"/>
                    <a:pt x="6835" y="14875"/>
                    <a:pt x="7183" y="14599"/>
                  </a:cubicBezTo>
                  <a:cubicBezTo>
                    <a:pt x="7206" y="14573"/>
                    <a:pt x="7236" y="14558"/>
                    <a:pt x="7266" y="14553"/>
                  </a:cubicBezTo>
                  <a:cubicBezTo>
                    <a:pt x="7236" y="14045"/>
                    <a:pt x="7239" y="13535"/>
                    <a:pt x="7256" y="13023"/>
                  </a:cubicBezTo>
                  <a:cubicBezTo>
                    <a:pt x="7258" y="12787"/>
                    <a:pt x="7261" y="12551"/>
                    <a:pt x="7266" y="12314"/>
                  </a:cubicBezTo>
                  <a:cubicBezTo>
                    <a:pt x="7271" y="12008"/>
                    <a:pt x="7302" y="11703"/>
                    <a:pt x="7337" y="11400"/>
                  </a:cubicBezTo>
                  <a:cubicBezTo>
                    <a:pt x="7331" y="11383"/>
                    <a:pt x="7339" y="11370"/>
                    <a:pt x="7350" y="11364"/>
                  </a:cubicBezTo>
                  <a:cubicBezTo>
                    <a:pt x="7350" y="11364"/>
                    <a:pt x="7350" y="11363"/>
                    <a:pt x="7351" y="11363"/>
                  </a:cubicBezTo>
                  <a:cubicBezTo>
                    <a:pt x="7355" y="11362"/>
                    <a:pt x="7358" y="11361"/>
                    <a:pt x="7362" y="11360"/>
                  </a:cubicBezTo>
                  <a:cubicBezTo>
                    <a:pt x="7364" y="11359"/>
                    <a:pt x="7365" y="11359"/>
                    <a:pt x="7367" y="11359"/>
                  </a:cubicBezTo>
                  <a:cubicBezTo>
                    <a:pt x="7369" y="11359"/>
                    <a:pt x="7371" y="11359"/>
                    <a:pt x="7374" y="11360"/>
                  </a:cubicBezTo>
                  <a:cubicBezTo>
                    <a:pt x="7376" y="11360"/>
                    <a:pt x="7378" y="11361"/>
                    <a:pt x="7379" y="11361"/>
                  </a:cubicBezTo>
                  <a:cubicBezTo>
                    <a:pt x="7381" y="11362"/>
                    <a:pt x="7383" y="11363"/>
                    <a:pt x="7384" y="11363"/>
                  </a:cubicBezTo>
                  <a:cubicBezTo>
                    <a:pt x="7396" y="11369"/>
                    <a:pt x="7403" y="11382"/>
                    <a:pt x="7398" y="11400"/>
                  </a:cubicBezTo>
                  <a:cubicBezTo>
                    <a:pt x="7432" y="11704"/>
                    <a:pt x="7464" y="12008"/>
                    <a:pt x="7468" y="12314"/>
                  </a:cubicBezTo>
                  <a:cubicBezTo>
                    <a:pt x="7473" y="12551"/>
                    <a:pt x="7477" y="12787"/>
                    <a:pt x="7479" y="13023"/>
                  </a:cubicBezTo>
                  <a:cubicBezTo>
                    <a:pt x="7495" y="13534"/>
                    <a:pt x="7498" y="14045"/>
                    <a:pt x="7468" y="14553"/>
                  </a:cubicBezTo>
                  <a:cubicBezTo>
                    <a:pt x="7498" y="14558"/>
                    <a:pt x="7528" y="14573"/>
                    <a:pt x="7552" y="14599"/>
                  </a:cubicBezTo>
                  <a:cubicBezTo>
                    <a:pt x="7900" y="14875"/>
                    <a:pt x="8299" y="15083"/>
                    <a:pt x="8741" y="15170"/>
                  </a:cubicBezTo>
                  <a:cubicBezTo>
                    <a:pt x="8860" y="15193"/>
                    <a:pt x="8983" y="15204"/>
                    <a:pt x="9106" y="15204"/>
                  </a:cubicBezTo>
                  <a:cubicBezTo>
                    <a:pt x="9814" y="15204"/>
                    <a:pt x="10543" y="14840"/>
                    <a:pt x="10836" y="14188"/>
                  </a:cubicBezTo>
                  <a:lnTo>
                    <a:pt x="10836" y="14188"/>
                  </a:lnTo>
                  <a:cubicBezTo>
                    <a:pt x="10616" y="14450"/>
                    <a:pt x="10248" y="14562"/>
                    <a:pt x="9910" y="14562"/>
                  </a:cubicBezTo>
                  <a:cubicBezTo>
                    <a:pt x="9899" y="14562"/>
                    <a:pt x="9888" y="14562"/>
                    <a:pt x="9877" y="14562"/>
                  </a:cubicBezTo>
                  <a:cubicBezTo>
                    <a:pt x="9510" y="14561"/>
                    <a:pt x="9136" y="14447"/>
                    <a:pt x="8871" y="14184"/>
                  </a:cubicBezTo>
                  <a:cubicBezTo>
                    <a:pt x="8762" y="14082"/>
                    <a:pt x="8707" y="13940"/>
                    <a:pt x="8635" y="13813"/>
                  </a:cubicBezTo>
                  <a:cubicBezTo>
                    <a:pt x="8608" y="13757"/>
                    <a:pt x="8660" y="13703"/>
                    <a:pt x="8712" y="13703"/>
                  </a:cubicBezTo>
                  <a:cubicBezTo>
                    <a:pt x="8731" y="13703"/>
                    <a:pt x="8749" y="13710"/>
                    <a:pt x="8764" y="13726"/>
                  </a:cubicBezTo>
                  <a:cubicBezTo>
                    <a:pt x="8961" y="13942"/>
                    <a:pt x="9173" y="14151"/>
                    <a:pt x="9456" y="14252"/>
                  </a:cubicBezTo>
                  <a:cubicBezTo>
                    <a:pt x="9599" y="14295"/>
                    <a:pt x="9775" y="14324"/>
                    <a:pt x="9952" y="14324"/>
                  </a:cubicBezTo>
                  <a:cubicBezTo>
                    <a:pt x="10306" y="14324"/>
                    <a:pt x="10661" y="14208"/>
                    <a:pt x="10755" y="13855"/>
                  </a:cubicBezTo>
                  <a:cubicBezTo>
                    <a:pt x="10780" y="13807"/>
                    <a:pt x="10831" y="13790"/>
                    <a:pt x="10882" y="13790"/>
                  </a:cubicBezTo>
                  <a:cubicBezTo>
                    <a:pt x="10892" y="13790"/>
                    <a:pt x="10902" y="13791"/>
                    <a:pt x="10912" y="13792"/>
                  </a:cubicBezTo>
                  <a:cubicBezTo>
                    <a:pt x="10985" y="13797"/>
                    <a:pt x="11060" y="13799"/>
                    <a:pt x="11137" y="13799"/>
                  </a:cubicBezTo>
                  <a:cubicBezTo>
                    <a:pt x="11643" y="13799"/>
                    <a:pt x="12212" y="13684"/>
                    <a:pt x="12374" y="13164"/>
                  </a:cubicBezTo>
                  <a:cubicBezTo>
                    <a:pt x="12030" y="12984"/>
                    <a:pt x="11831" y="12534"/>
                    <a:pt x="11685" y="12179"/>
                  </a:cubicBezTo>
                  <a:cubicBezTo>
                    <a:pt x="11486" y="12228"/>
                    <a:pt x="11270" y="12263"/>
                    <a:pt x="11058" y="12263"/>
                  </a:cubicBezTo>
                  <a:cubicBezTo>
                    <a:pt x="11038" y="12263"/>
                    <a:pt x="11018" y="12263"/>
                    <a:pt x="10998" y="12262"/>
                  </a:cubicBezTo>
                  <a:cubicBezTo>
                    <a:pt x="10964" y="12347"/>
                    <a:pt x="10857" y="12428"/>
                    <a:pt x="10810" y="12496"/>
                  </a:cubicBezTo>
                  <a:cubicBezTo>
                    <a:pt x="10574" y="12751"/>
                    <a:pt x="10219" y="12906"/>
                    <a:pt x="9871" y="12916"/>
                  </a:cubicBezTo>
                  <a:cubicBezTo>
                    <a:pt x="8948" y="12915"/>
                    <a:pt x="8272" y="12053"/>
                    <a:pt x="8478" y="11155"/>
                  </a:cubicBezTo>
                  <a:cubicBezTo>
                    <a:pt x="8475" y="11080"/>
                    <a:pt x="8638" y="10630"/>
                    <a:pt x="8749" y="10630"/>
                  </a:cubicBezTo>
                  <a:cubicBezTo>
                    <a:pt x="8764" y="10630"/>
                    <a:pt x="8777" y="10637"/>
                    <a:pt x="8789" y="10654"/>
                  </a:cubicBezTo>
                  <a:cubicBezTo>
                    <a:pt x="8800" y="10678"/>
                    <a:pt x="8783" y="10708"/>
                    <a:pt x="8759" y="10714"/>
                  </a:cubicBezTo>
                  <a:cubicBezTo>
                    <a:pt x="8656" y="10888"/>
                    <a:pt x="8637" y="11092"/>
                    <a:pt x="8633" y="11296"/>
                  </a:cubicBezTo>
                  <a:cubicBezTo>
                    <a:pt x="8621" y="11619"/>
                    <a:pt x="8718" y="11938"/>
                    <a:pt x="8915" y="12196"/>
                  </a:cubicBezTo>
                  <a:cubicBezTo>
                    <a:pt x="9151" y="12488"/>
                    <a:pt x="9507" y="12650"/>
                    <a:pt x="9859" y="12650"/>
                  </a:cubicBezTo>
                  <a:cubicBezTo>
                    <a:pt x="10143" y="12650"/>
                    <a:pt x="10424" y="12544"/>
                    <a:pt x="10638" y="12314"/>
                  </a:cubicBezTo>
                  <a:cubicBezTo>
                    <a:pt x="10661" y="12292"/>
                    <a:pt x="10684" y="12261"/>
                    <a:pt x="10709" y="12228"/>
                  </a:cubicBezTo>
                  <a:cubicBezTo>
                    <a:pt x="10456" y="12175"/>
                    <a:pt x="10228" y="12050"/>
                    <a:pt x="10063" y="11816"/>
                  </a:cubicBezTo>
                  <a:cubicBezTo>
                    <a:pt x="9870" y="11560"/>
                    <a:pt x="9803" y="11215"/>
                    <a:pt x="9841" y="10901"/>
                  </a:cubicBezTo>
                  <a:cubicBezTo>
                    <a:pt x="9838" y="10889"/>
                    <a:pt x="9845" y="10875"/>
                    <a:pt x="9857" y="10875"/>
                  </a:cubicBezTo>
                  <a:cubicBezTo>
                    <a:pt x="9858" y="10875"/>
                    <a:pt x="9859" y="10875"/>
                    <a:pt x="9860" y="10875"/>
                  </a:cubicBezTo>
                  <a:cubicBezTo>
                    <a:pt x="10029" y="11469"/>
                    <a:pt x="10246" y="11941"/>
                    <a:pt x="10945" y="12005"/>
                  </a:cubicBezTo>
                  <a:cubicBezTo>
                    <a:pt x="10963" y="12005"/>
                    <a:pt x="10981" y="12006"/>
                    <a:pt x="10999" y="12006"/>
                  </a:cubicBezTo>
                  <a:cubicBezTo>
                    <a:pt x="11179" y="12006"/>
                    <a:pt x="11359" y="11974"/>
                    <a:pt x="11538" y="11955"/>
                  </a:cubicBezTo>
                  <a:cubicBezTo>
                    <a:pt x="11571" y="11952"/>
                    <a:pt x="11605" y="11949"/>
                    <a:pt x="11639" y="11949"/>
                  </a:cubicBezTo>
                  <a:cubicBezTo>
                    <a:pt x="11687" y="11949"/>
                    <a:pt x="11735" y="11955"/>
                    <a:pt x="11779" y="11975"/>
                  </a:cubicBezTo>
                  <a:cubicBezTo>
                    <a:pt x="11833" y="12008"/>
                    <a:pt x="11844" y="12071"/>
                    <a:pt x="11859" y="12127"/>
                  </a:cubicBezTo>
                  <a:cubicBezTo>
                    <a:pt x="11952" y="12428"/>
                    <a:pt x="12146" y="12711"/>
                    <a:pt x="12399" y="12899"/>
                  </a:cubicBezTo>
                  <a:cubicBezTo>
                    <a:pt x="12492" y="12959"/>
                    <a:pt x="12596" y="12986"/>
                    <a:pt x="12701" y="12986"/>
                  </a:cubicBezTo>
                  <a:cubicBezTo>
                    <a:pt x="12874" y="12986"/>
                    <a:pt x="13049" y="12914"/>
                    <a:pt x="13178" y="12798"/>
                  </a:cubicBezTo>
                  <a:cubicBezTo>
                    <a:pt x="13339" y="12657"/>
                    <a:pt x="13410" y="12449"/>
                    <a:pt x="13531" y="12279"/>
                  </a:cubicBezTo>
                  <a:cubicBezTo>
                    <a:pt x="13574" y="12232"/>
                    <a:pt x="13637" y="12215"/>
                    <a:pt x="13699" y="12215"/>
                  </a:cubicBezTo>
                  <a:cubicBezTo>
                    <a:pt x="13701" y="12215"/>
                    <a:pt x="13703" y="12215"/>
                    <a:pt x="13705" y="12215"/>
                  </a:cubicBezTo>
                  <a:cubicBezTo>
                    <a:pt x="13940" y="12203"/>
                    <a:pt x="14116" y="11997"/>
                    <a:pt x="14126" y="11767"/>
                  </a:cubicBezTo>
                  <a:cubicBezTo>
                    <a:pt x="14130" y="11724"/>
                    <a:pt x="14130" y="11681"/>
                    <a:pt x="14129" y="11638"/>
                  </a:cubicBezTo>
                  <a:lnTo>
                    <a:pt x="14129" y="11638"/>
                  </a:lnTo>
                  <a:cubicBezTo>
                    <a:pt x="14002" y="11712"/>
                    <a:pt x="13854" y="11763"/>
                    <a:pt x="13703" y="11793"/>
                  </a:cubicBezTo>
                  <a:cubicBezTo>
                    <a:pt x="13604" y="11813"/>
                    <a:pt x="13504" y="11823"/>
                    <a:pt x="13404" y="11823"/>
                  </a:cubicBezTo>
                  <a:cubicBezTo>
                    <a:pt x="12979" y="11823"/>
                    <a:pt x="12561" y="11650"/>
                    <a:pt x="12230" y="11383"/>
                  </a:cubicBezTo>
                  <a:cubicBezTo>
                    <a:pt x="11921" y="11140"/>
                    <a:pt x="11635" y="10749"/>
                    <a:pt x="11660" y="10343"/>
                  </a:cubicBezTo>
                  <a:cubicBezTo>
                    <a:pt x="11211" y="10224"/>
                    <a:pt x="10812" y="9928"/>
                    <a:pt x="10354" y="9833"/>
                  </a:cubicBezTo>
                  <a:cubicBezTo>
                    <a:pt x="10258" y="9813"/>
                    <a:pt x="10162" y="9807"/>
                    <a:pt x="10065" y="9807"/>
                  </a:cubicBezTo>
                  <a:cubicBezTo>
                    <a:pt x="10004" y="9807"/>
                    <a:pt x="9943" y="9809"/>
                    <a:pt x="9882" y="9812"/>
                  </a:cubicBezTo>
                  <a:cubicBezTo>
                    <a:pt x="9862" y="9812"/>
                    <a:pt x="9839" y="9813"/>
                    <a:pt x="9817" y="9813"/>
                  </a:cubicBezTo>
                  <a:cubicBezTo>
                    <a:pt x="9745" y="9813"/>
                    <a:pt x="9674" y="9801"/>
                    <a:pt x="9671" y="9710"/>
                  </a:cubicBezTo>
                  <a:cubicBezTo>
                    <a:pt x="9682" y="9567"/>
                    <a:pt x="9888" y="9591"/>
                    <a:pt x="9993" y="9573"/>
                  </a:cubicBezTo>
                  <a:cubicBezTo>
                    <a:pt x="10029" y="9570"/>
                    <a:pt x="10065" y="9569"/>
                    <a:pt x="10101" y="9569"/>
                  </a:cubicBezTo>
                  <a:cubicBezTo>
                    <a:pt x="10466" y="9569"/>
                    <a:pt x="10811" y="9717"/>
                    <a:pt x="11134" y="9881"/>
                  </a:cubicBezTo>
                  <a:cubicBezTo>
                    <a:pt x="11443" y="10047"/>
                    <a:pt x="11771" y="10165"/>
                    <a:pt x="12105" y="10165"/>
                  </a:cubicBezTo>
                  <a:cubicBezTo>
                    <a:pt x="12287" y="10165"/>
                    <a:pt x="12470" y="10130"/>
                    <a:pt x="12653" y="10049"/>
                  </a:cubicBezTo>
                  <a:cubicBezTo>
                    <a:pt x="12684" y="10044"/>
                    <a:pt x="12730" y="10007"/>
                    <a:pt x="12769" y="10007"/>
                  </a:cubicBezTo>
                  <a:cubicBezTo>
                    <a:pt x="12784" y="10007"/>
                    <a:pt x="12798" y="10012"/>
                    <a:pt x="12809" y="10026"/>
                  </a:cubicBezTo>
                  <a:cubicBezTo>
                    <a:pt x="12847" y="10090"/>
                    <a:pt x="12756" y="10143"/>
                    <a:pt x="12715" y="10179"/>
                  </a:cubicBezTo>
                  <a:cubicBezTo>
                    <a:pt x="12523" y="10322"/>
                    <a:pt x="12287" y="10391"/>
                    <a:pt x="12049" y="10392"/>
                  </a:cubicBezTo>
                  <a:cubicBezTo>
                    <a:pt x="12039" y="10393"/>
                    <a:pt x="12030" y="10393"/>
                    <a:pt x="12021" y="10393"/>
                  </a:cubicBezTo>
                  <a:cubicBezTo>
                    <a:pt x="11938" y="10393"/>
                    <a:pt x="11857" y="10384"/>
                    <a:pt x="11778" y="10369"/>
                  </a:cubicBezTo>
                  <a:lnTo>
                    <a:pt x="11778" y="10369"/>
                  </a:lnTo>
                  <a:cubicBezTo>
                    <a:pt x="11917" y="10869"/>
                    <a:pt x="12328" y="11237"/>
                    <a:pt x="12789" y="11447"/>
                  </a:cubicBezTo>
                  <a:cubicBezTo>
                    <a:pt x="12984" y="11533"/>
                    <a:pt x="13199" y="11581"/>
                    <a:pt x="13412" y="11581"/>
                  </a:cubicBezTo>
                  <a:cubicBezTo>
                    <a:pt x="13578" y="11581"/>
                    <a:pt x="13743" y="11552"/>
                    <a:pt x="13897" y="11488"/>
                  </a:cubicBezTo>
                  <a:cubicBezTo>
                    <a:pt x="14103" y="11411"/>
                    <a:pt x="14308" y="11264"/>
                    <a:pt x="14314" y="11025"/>
                  </a:cubicBezTo>
                  <a:cubicBezTo>
                    <a:pt x="14320" y="10910"/>
                    <a:pt x="14309" y="10795"/>
                    <a:pt x="14289" y="10682"/>
                  </a:cubicBezTo>
                  <a:cubicBezTo>
                    <a:pt x="14287" y="10674"/>
                    <a:pt x="14285" y="10665"/>
                    <a:pt x="14283" y="10657"/>
                  </a:cubicBezTo>
                  <a:cubicBezTo>
                    <a:pt x="14242" y="10619"/>
                    <a:pt x="14225" y="10555"/>
                    <a:pt x="14268" y="10498"/>
                  </a:cubicBezTo>
                  <a:cubicBezTo>
                    <a:pt x="14496" y="10226"/>
                    <a:pt x="14734" y="9905"/>
                    <a:pt x="14653" y="9529"/>
                  </a:cubicBezTo>
                  <a:cubicBezTo>
                    <a:pt x="14633" y="9438"/>
                    <a:pt x="14597" y="9350"/>
                    <a:pt x="14546" y="9272"/>
                  </a:cubicBezTo>
                  <a:cubicBezTo>
                    <a:pt x="14508" y="9218"/>
                    <a:pt x="14462" y="9166"/>
                    <a:pt x="14462" y="9095"/>
                  </a:cubicBezTo>
                  <a:cubicBezTo>
                    <a:pt x="14475" y="8967"/>
                    <a:pt x="14542" y="8850"/>
                    <a:pt x="14581" y="8729"/>
                  </a:cubicBezTo>
                  <a:cubicBezTo>
                    <a:pt x="14669" y="8481"/>
                    <a:pt x="14593" y="8215"/>
                    <a:pt x="14489" y="7980"/>
                  </a:cubicBezTo>
                  <a:cubicBezTo>
                    <a:pt x="14487" y="7973"/>
                    <a:pt x="14484" y="7967"/>
                    <a:pt x="14480" y="7960"/>
                  </a:cubicBezTo>
                  <a:cubicBezTo>
                    <a:pt x="14362" y="8119"/>
                    <a:pt x="14206" y="8245"/>
                    <a:pt x="14019" y="8298"/>
                  </a:cubicBezTo>
                  <a:cubicBezTo>
                    <a:pt x="14070" y="8357"/>
                    <a:pt x="14089" y="8419"/>
                    <a:pt x="14046" y="8475"/>
                  </a:cubicBezTo>
                  <a:cubicBezTo>
                    <a:pt x="14019" y="8510"/>
                    <a:pt x="13989" y="8523"/>
                    <a:pt x="13958" y="8523"/>
                  </a:cubicBezTo>
                  <a:cubicBezTo>
                    <a:pt x="13892" y="8523"/>
                    <a:pt x="13822" y="8465"/>
                    <a:pt x="13769" y="8424"/>
                  </a:cubicBezTo>
                  <a:cubicBezTo>
                    <a:pt x="13705" y="8383"/>
                    <a:pt x="13641" y="8345"/>
                    <a:pt x="13574" y="8311"/>
                  </a:cubicBezTo>
                  <a:cubicBezTo>
                    <a:pt x="13408" y="8225"/>
                    <a:pt x="13208" y="8167"/>
                    <a:pt x="13015" y="8167"/>
                  </a:cubicBezTo>
                  <a:cubicBezTo>
                    <a:pt x="12790" y="8167"/>
                    <a:pt x="12576" y="8245"/>
                    <a:pt x="12438" y="8445"/>
                  </a:cubicBezTo>
                  <a:cubicBezTo>
                    <a:pt x="12434" y="8473"/>
                    <a:pt x="12410" y="8496"/>
                    <a:pt x="12382" y="8496"/>
                  </a:cubicBezTo>
                  <a:cubicBezTo>
                    <a:pt x="12374" y="8496"/>
                    <a:pt x="12367" y="8494"/>
                    <a:pt x="12359" y="8491"/>
                  </a:cubicBezTo>
                  <a:cubicBezTo>
                    <a:pt x="12319" y="8473"/>
                    <a:pt x="12316" y="8427"/>
                    <a:pt x="12339" y="8397"/>
                  </a:cubicBezTo>
                  <a:cubicBezTo>
                    <a:pt x="12371" y="8241"/>
                    <a:pt x="12452" y="8128"/>
                    <a:pt x="12560" y="8050"/>
                  </a:cubicBezTo>
                  <a:cubicBezTo>
                    <a:pt x="12455" y="7942"/>
                    <a:pt x="12379" y="7702"/>
                    <a:pt x="12355" y="7613"/>
                  </a:cubicBezTo>
                  <a:cubicBezTo>
                    <a:pt x="12274" y="7267"/>
                    <a:pt x="12336" y="6881"/>
                    <a:pt x="12540" y="6594"/>
                  </a:cubicBezTo>
                  <a:cubicBezTo>
                    <a:pt x="12511" y="6544"/>
                    <a:pt x="12498" y="6474"/>
                    <a:pt x="12484" y="6423"/>
                  </a:cubicBezTo>
                  <a:cubicBezTo>
                    <a:pt x="12432" y="6241"/>
                    <a:pt x="12366" y="6074"/>
                    <a:pt x="12279" y="5894"/>
                  </a:cubicBezTo>
                  <a:cubicBezTo>
                    <a:pt x="12218" y="5775"/>
                    <a:pt x="12146" y="5652"/>
                    <a:pt x="12064" y="5544"/>
                  </a:cubicBezTo>
                  <a:cubicBezTo>
                    <a:pt x="12068" y="5522"/>
                    <a:pt x="12079" y="5513"/>
                    <a:pt x="12095" y="5513"/>
                  </a:cubicBezTo>
                  <a:cubicBezTo>
                    <a:pt x="12158" y="5513"/>
                    <a:pt x="12290" y="5651"/>
                    <a:pt x="12319" y="5678"/>
                  </a:cubicBezTo>
                  <a:cubicBezTo>
                    <a:pt x="12404" y="5747"/>
                    <a:pt x="12650" y="6126"/>
                    <a:pt x="12727" y="6392"/>
                  </a:cubicBezTo>
                  <a:cubicBezTo>
                    <a:pt x="12765" y="6360"/>
                    <a:pt x="12806" y="6332"/>
                    <a:pt x="12849" y="6306"/>
                  </a:cubicBezTo>
                  <a:cubicBezTo>
                    <a:pt x="12981" y="6230"/>
                    <a:pt x="13133" y="6136"/>
                    <a:pt x="13290" y="6136"/>
                  </a:cubicBezTo>
                  <a:cubicBezTo>
                    <a:pt x="13310" y="6136"/>
                    <a:pt x="13330" y="6137"/>
                    <a:pt x="13350" y="6141"/>
                  </a:cubicBezTo>
                  <a:cubicBezTo>
                    <a:pt x="13429" y="6214"/>
                    <a:pt x="13268" y="6259"/>
                    <a:pt x="13220" y="6303"/>
                  </a:cubicBezTo>
                  <a:cubicBezTo>
                    <a:pt x="12636" y="6657"/>
                    <a:pt x="12416" y="7227"/>
                    <a:pt x="12723" y="7858"/>
                  </a:cubicBezTo>
                  <a:cubicBezTo>
                    <a:pt x="12741" y="7885"/>
                    <a:pt x="12757" y="7918"/>
                    <a:pt x="12767" y="7950"/>
                  </a:cubicBezTo>
                  <a:cubicBezTo>
                    <a:pt x="12859" y="7923"/>
                    <a:pt x="12958" y="7911"/>
                    <a:pt x="13058" y="7911"/>
                  </a:cubicBezTo>
                  <a:cubicBezTo>
                    <a:pt x="13221" y="7911"/>
                    <a:pt x="13385" y="7943"/>
                    <a:pt x="13522" y="7999"/>
                  </a:cubicBezTo>
                  <a:cubicBezTo>
                    <a:pt x="13588" y="8026"/>
                    <a:pt x="13744" y="8094"/>
                    <a:pt x="13873" y="8177"/>
                  </a:cubicBezTo>
                  <a:cubicBezTo>
                    <a:pt x="14654" y="7789"/>
                    <a:pt x="14637" y="6680"/>
                    <a:pt x="13917" y="6210"/>
                  </a:cubicBezTo>
                  <a:cubicBezTo>
                    <a:pt x="13845" y="6172"/>
                    <a:pt x="13775" y="6097"/>
                    <a:pt x="13825" y="6012"/>
                  </a:cubicBezTo>
                  <a:cubicBezTo>
                    <a:pt x="13830" y="6003"/>
                    <a:pt x="13836" y="5995"/>
                    <a:pt x="13845" y="5987"/>
                  </a:cubicBezTo>
                  <a:cubicBezTo>
                    <a:pt x="13829" y="5760"/>
                    <a:pt x="13818" y="5528"/>
                    <a:pt x="13701" y="5325"/>
                  </a:cubicBezTo>
                  <a:cubicBezTo>
                    <a:pt x="13484" y="4890"/>
                    <a:pt x="12999" y="4642"/>
                    <a:pt x="12520" y="4642"/>
                  </a:cubicBezTo>
                  <a:cubicBezTo>
                    <a:pt x="12339" y="4642"/>
                    <a:pt x="12158" y="4677"/>
                    <a:pt x="11993" y="4752"/>
                  </a:cubicBezTo>
                  <a:cubicBezTo>
                    <a:pt x="11645" y="4904"/>
                    <a:pt x="11417" y="5244"/>
                    <a:pt x="11295" y="5591"/>
                  </a:cubicBezTo>
                  <a:cubicBezTo>
                    <a:pt x="11259" y="5695"/>
                    <a:pt x="11232" y="5824"/>
                    <a:pt x="11190" y="5932"/>
                  </a:cubicBezTo>
                  <a:cubicBezTo>
                    <a:pt x="11182" y="5947"/>
                    <a:pt x="11173" y="5964"/>
                    <a:pt x="11152" y="5964"/>
                  </a:cubicBezTo>
                  <a:cubicBezTo>
                    <a:pt x="11151" y="5964"/>
                    <a:pt x="11150" y="5964"/>
                    <a:pt x="11148" y="5964"/>
                  </a:cubicBezTo>
                  <a:cubicBezTo>
                    <a:pt x="11113" y="5958"/>
                    <a:pt x="11120" y="5915"/>
                    <a:pt x="11122" y="5887"/>
                  </a:cubicBezTo>
                  <a:cubicBezTo>
                    <a:pt x="11136" y="5499"/>
                    <a:pt x="11261" y="5109"/>
                    <a:pt x="11526" y="4820"/>
                  </a:cubicBezTo>
                  <a:cubicBezTo>
                    <a:pt x="11815" y="4522"/>
                    <a:pt x="12180" y="4391"/>
                    <a:pt x="12543" y="4391"/>
                  </a:cubicBezTo>
                  <a:cubicBezTo>
                    <a:pt x="12822" y="4391"/>
                    <a:pt x="13100" y="4469"/>
                    <a:pt x="13341" y="4608"/>
                  </a:cubicBezTo>
                  <a:cubicBezTo>
                    <a:pt x="13364" y="4431"/>
                    <a:pt x="13387" y="4253"/>
                    <a:pt x="13376" y="4074"/>
                  </a:cubicBezTo>
                  <a:cubicBezTo>
                    <a:pt x="13331" y="3521"/>
                    <a:pt x="12952" y="2949"/>
                    <a:pt x="12390" y="2823"/>
                  </a:cubicBezTo>
                  <a:cubicBezTo>
                    <a:pt x="12366" y="2816"/>
                    <a:pt x="12339" y="2812"/>
                    <a:pt x="12312" y="2809"/>
                  </a:cubicBezTo>
                  <a:lnTo>
                    <a:pt x="12312" y="2809"/>
                  </a:lnTo>
                  <a:cubicBezTo>
                    <a:pt x="12359" y="3039"/>
                    <a:pt x="12350" y="3287"/>
                    <a:pt x="12279" y="3547"/>
                  </a:cubicBezTo>
                  <a:cubicBezTo>
                    <a:pt x="12265" y="3597"/>
                    <a:pt x="12218" y="3630"/>
                    <a:pt x="12169" y="3630"/>
                  </a:cubicBezTo>
                  <a:cubicBezTo>
                    <a:pt x="12160" y="3630"/>
                    <a:pt x="12150" y="3629"/>
                    <a:pt x="12141" y="3626"/>
                  </a:cubicBezTo>
                  <a:cubicBezTo>
                    <a:pt x="12086" y="3611"/>
                    <a:pt x="12053" y="3558"/>
                    <a:pt x="12059" y="3502"/>
                  </a:cubicBezTo>
                  <a:cubicBezTo>
                    <a:pt x="12081" y="3332"/>
                    <a:pt x="12118" y="3161"/>
                    <a:pt x="12104" y="2989"/>
                  </a:cubicBezTo>
                  <a:cubicBezTo>
                    <a:pt x="12079" y="2587"/>
                    <a:pt x="11883" y="2176"/>
                    <a:pt x="11508" y="1997"/>
                  </a:cubicBezTo>
                  <a:cubicBezTo>
                    <a:pt x="11383" y="1954"/>
                    <a:pt x="11334" y="1848"/>
                    <a:pt x="11326" y="1723"/>
                  </a:cubicBezTo>
                  <a:cubicBezTo>
                    <a:pt x="11306" y="1587"/>
                    <a:pt x="11295" y="1450"/>
                    <a:pt x="11249" y="1320"/>
                  </a:cubicBezTo>
                  <a:cubicBezTo>
                    <a:pt x="11085" y="836"/>
                    <a:pt x="10574" y="501"/>
                    <a:pt x="10066" y="501"/>
                  </a:cubicBezTo>
                  <a:cubicBezTo>
                    <a:pt x="10001" y="501"/>
                    <a:pt x="9936" y="507"/>
                    <a:pt x="9872" y="518"/>
                  </a:cubicBezTo>
                  <a:cubicBezTo>
                    <a:pt x="9830" y="522"/>
                    <a:pt x="9789" y="539"/>
                    <a:pt x="9749" y="557"/>
                  </a:cubicBezTo>
                  <a:cubicBezTo>
                    <a:pt x="9798" y="675"/>
                    <a:pt x="9856" y="834"/>
                    <a:pt x="9844" y="941"/>
                  </a:cubicBezTo>
                  <a:cubicBezTo>
                    <a:pt x="10153" y="1005"/>
                    <a:pt x="10433" y="1212"/>
                    <a:pt x="10578" y="1492"/>
                  </a:cubicBezTo>
                  <a:cubicBezTo>
                    <a:pt x="10635" y="1601"/>
                    <a:pt x="10773" y="1811"/>
                    <a:pt x="10598" y="1876"/>
                  </a:cubicBezTo>
                  <a:cubicBezTo>
                    <a:pt x="10585" y="1879"/>
                    <a:pt x="10574" y="1881"/>
                    <a:pt x="10563" y="1881"/>
                  </a:cubicBezTo>
                  <a:cubicBezTo>
                    <a:pt x="10449" y="1881"/>
                    <a:pt x="10432" y="1720"/>
                    <a:pt x="10383" y="1637"/>
                  </a:cubicBezTo>
                  <a:cubicBezTo>
                    <a:pt x="10248" y="1333"/>
                    <a:pt x="9939" y="1149"/>
                    <a:pt x="9623" y="1081"/>
                  </a:cubicBezTo>
                  <a:cubicBezTo>
                    <a:pt x="9576" y="1061"/>
                    <a:pt x="9413" y="1074"/>
                    <a:pt x="9421" y="1007"/>
                  </a:cubicBezTo>
                  <a:cubicBezTo>
                    <a:pt x="9455" y="945"/>
                    <a:pt x="9533" y="931"/>
                    <a:pt x="9606" y="926"/>
                  </a:cubicBezTo>
                  <a:cubicBezTo>
                    <a:pt x="9599" y="897"/>
                    <a:pt x="9594" y="869"/>
                    <a:pt x="9588" y="844"/>
                  </a:cubicBezTo>
                  <a:cubicBezTo>
                    <a:pt x="9545" y="692"/>
                    <a:pt x="9490" y="547"/>
                    <a:pt x="9402" y="412"/>
                  </a:cubicBezTo>
                  <a:cubicBezTo>
                    <a:pt x="9198" y="134"/>
                    <a:pt x="8891" y="0"/>
                    <a:pt x="8582" y="0"/>
                  </a:cubicBezTo>
                  <a:cubicBezTo>
                    <a:pt x="8236" y="0"/>
                    <a:pt x="7887" y="169"/>
                    <a:pt x="7680" y="490"/>
                  </a:cubicBezTo>
                  <a:cubicBezTo>
                    <a:pt x="7590" y="628"/>
                    <a:pt x="7515" y="777"/>
                    <a:pt x="7463" y="933"/>
                  </a:cubicBezTo>
                  <a:cubicBezTo>
                    <a:pt x="7460" y="949"/>
                    <a:pt x="7453" y="965"/>
                    <a:pt x="7444" y="977"/>
                  </a:cubicBezTo>
                  <a:lnTo>
                    <a:pt x="7444" y="978"/>
                  </a:lnTo>
                  <a:cubicBezTo>
                    <a:pt x="7445" y="985"/>
                    <a:pt x="7447" y="990"/>
                    <a:pt x="7448" y="995"/>
                  </a:cubicBezTo>
                  <a:cubicBezTo>
                    <a:pt x="7451" y="1013"/>
                    <a:pt x="7454" y="1031"/>
                    <a:pt x="7458" y="1049"/>
                  </a:cubicBezTo>
                  <a:cubicBezTo>
                    <a:pt x="7607" y="867"/>
                    <a:pt x="7828" y="786"/>
                    <a:pt x="8056" y="786"/>
                  </a:cubicBezTo>
                  <a:cubicBezTo>
                    <a:pt x="8291" y="786"/>
                    <a:pt x="8533" y="872"/>
                    <a:pt x="8711" y="1022"/>
                  </a:cubicBezTo>
                  <a:cubicBezTo>
                    <a:pt x="9228" y="1451"/>
                    <a:pt x="9546" y="2203"/>
                    <a:pt x="9387" y="2868"/>
                  </a:cubicBezTo>
                  <a:cubicBezTo>
                    <a:pt x="9426" y="2865"/>
                    <a:pt x="9463" y="2864"/>
                    <a:pt x="9498" y="2864"/>
                  </a:cubicBezTo>
                  <a:cubicBezTo>
                    <a:pt x="9565" y="2864"/>
                    <a:pt x="9620" y="2869"/>
                    <a:pt x="9652" y="2876"/>
                  </a:cubicBezTo>
                  <a:cubicBezTo>
                    <a:pt x="9984" y="2929"/>
                    <a:pt x="10335" y="3096"/>
                    <a:pt x="10492" y="3407"/>
                  </a:cubicBezTo>
                  <a:cubicBezTo>
                    <a:pt x="10511" y="3429"/>
                    <a:pt x="10499" y="3468"/>
                    <a:pt x="10470" y="3476"/>
                  </a:cubicBezTo>
                  <a:cubicBezTo>
                    <a:pt x="10466" y="3477"/>
                    <a:pt x="10462" y="3477"/>
                    <a:pt x="10459" y="3477"/>
                  </a:cubicBezTo>
                  <a:cubicBezTo>
                    <a:pt x="10441" y="3477"/>
                    <a:pt x="10423" y="3465"/>
                    <a:pt x="10417" y="3448"/>
                  </a:cubicBezTo>
                  <a:cubicBezTo>
                    <a:pt x="10213" y="3205"/>
                    <a:pt x="9883" y="3079"/>
                    <a:pt x="9561" y="3079"/>
                  </a:cubicBezTo>
                  <a:cubicBezTo>
                    <a:pt x="9437" y="3079"/>
                    <a:pt x="9314" y="3098"/>
                    <a:pt x="9199" y="3136"/>
                  </a:cubicBezTo>
                  <a:cubicBezTo>
                    <a:pt x="9145" y="3150"/>
                    <a:pt x="9075" y="3182"/>
                    <a:pt x="9016" y="3182"/>
                  </a:cubicBezTo>
                  <a:cubicBezTo>
                    <a:pt x="8973" y="3182"/>
                    <a:pt x="8936" y="3166"/>
                    <a:pt x="8913" y="3117"/>
                  </a:cubicBezTo>
                  <a:cubicBezTo>
                    <a:pt x="8874" y="3007"/>
                    <a:pt x="8990" y="2940"/>
                    <a:pt x="9141" y="2902"/>
                  </a:cubicBezTo>
                  <a:cubicBezTo>
                    <a:pt x="9145" y="2878"/>
                    <a:pt x="9150" y="2854"/>
                    <a:pt x="9151" y="2830"/>
                  </a:cubicBezTo>
                  <a:cubicBezTo>
                    <a:pt x="9186" y="2619"/>
                    <a:pt x="9182" y="2404"/>
                    <a:pt x="9136" y="2195"/>
                  </a:cubicBezTo>
                  <a:cubicBezTo>
                    <a:pt x="9026" y="1665"/>
                    <a:pt x="8551" y="1020"/>
                    <a:pt x="8018" y="1020"/>
                  </a:cubicBezTo>
                  <a:cubicBezTo>
                    <a:pt x="7852" y="1020"/>
                    <a:pt x="7680" y="1083"/>
                    <a:pt x="7512" y="1230"/>
                  </a:cubicBezTo>
                  <a:cubicBezTo>
                    <a:pt x="7503" y="1240"/>
                    <a:pt x="7493" y="1248"/>
                    <a:pt x="7484" y="1258"/>
                  </a:cubicBezTo>
                  <a:cubicBezTo>
                    <a:pt x="7501" y="1414"/>
                    <a:pt x="7506" y="1573"/>
                    <a:pt x="7500" y="1730"/>
                  </a:cubicBezTo>
                  <a:cubicBezTo>
                    <a:pt x="7493" y="2116"/>
                    <a:pt x="7462" y="2505"/>
                    <a:pt x="7428" y="2889"/>
                  </a:cubicBezTo>
                  <a:cubicBezTo>
                    <a:pt x="7429" y="2897"/>
                    <a:pt x="7428" y="2905"/>
                    <a:pt x="7426" y="2912"/>
                  </a:cubicBezTo>
                  <a:cubicBezTo>
                    <a:pt x="7498" y="3607"/>
                    <a:pt x="7535" y="4305"/>
                    <a:pt x="7553" y="5002"/>
                  </a:cubicBezTo>
                  <a:cubicBezTo>
                    <a:pt x="7702" y="4956"/>
                    <a:pt x="7850" y="4906"/>
                    <a:pt x="7972" y="4800"/>
                  </a:cubicBezTo>
                  <a:cubicBezTo>
                    <a:pt x="8277" y="4557"/>
                    <a:pt x="8312" y="4094"/>
                    <a:pt x="8138" y="3762"/>
                  </a:cubicBezTo>
                  <a:cubicBezTo>
                    <a:pt x="8053" y="3567"/>
                    <a:pt x="7854" y="3440"/>
                    <a:pt x="7787" y="3240"/>
                  </a:cubicBezTo>
                  <a:cubicBezTo>
                    <a:pt x="7824" y="2849"/>
                    <a:pt x="8064" y="2213"/>
                    <a:pt x="8439" y="2037"/>
                  </a:cubicBezTo>
                  <a:cubicBezTo>
                    <a:pt x="8443" y="2035"/>
                    <a:pt x="8448" y="2034"/>
                    <a:pt x="8453" y="2034"/>
                  </a:cubicBezTo>
                  <a:cubicBezTo>
                    <a:pt x="8485" y="2034"/>
                    <a:pt x="8504" y="2084"/>
                    <a:pt x="8471" y="2101"/>
                  </a:cubicBezTo>
                  <a:cubicBezTo>
                    <a:pt x="8270" y="2449"/>
                    <a:pt x="8115" y="2819"/>
                    <a:pt x="8038" y="3218"/>
                  </a:cubicBezTo>
                  <a:cubicBezTo>
                    <a:pt x="8126" y="3475"/>
                    <a:pt x="8327" y="3689"/>
                    <a:pt x="8397" y="3959"/>
                  </a:cubicBezTo>
                  <a:cubicBezTo>
                    <a:pt x="8595" y="4643"/>
                    <a:pt x="8192" y="5137"/>
                    <a:pt x="7559" y="5280"/>
                  </a:cubicBezTo>
                  <a:cubicBezTo>
                    <a:pt x="7567" y="5703"/>
                    <a:pt x="7568" y="6126"/>
                    <a:pt x="7567" y="6549"/>
                  </a:cubicBezTo>
                  <a:cubicBezTo>
                    <a:pt x="7639" y="6474"/>
                    <a:pt x="7709" y="6411"/>
                    <a:pt x="7742" y="6381"/>
                  </a:cubicBezTo>
                  <a:cubicBezTo>
                    <a:pt x="8166" y="6023"/>
                    <a:pt x="8727" y="5893"/>
                    <a:pt x="9270" y="5881"/>
                  </a:cubicBezTo>
                  <a:cubicBezTo>
                    <a:pt x="9303" y="5541"/>
                    <a:pt x="9402" y="5196"/>
                    <a:pt x="9582" y="4903"/>
                  </a:cubicBezTo>
                  <a:cubicBezTo>
                    <a:pt x="9564" y="4877"/>
                    <a:pt x="9554" y="4845"/>
                    <a:pt x="9549" y="4815"/>
                  </a:cubicBezTo>
                  <a:cubicBezTo>
                    <a:pt x="9506" y="4674"/>
                    <a:pt x="9441" y="4543"/>
                    <a:pt x="9379" y="4411"/>
                  </a:cubicBezTo>
                  <a:cubicBezTo>
                    <a:pt x="9285" y="4235"/>
                    <a:pt x="9146" y="4062"/>
                    <a:pt x="9030" y="3896"/>
                  </a:cubicBezTo>
                  <a:cubicBezTo>
                    <a:pt x="9011" y="3886"/>
                    <a:pt x="9021" y="3864"/>
                    <a:pt x="9036" y="3864"/>
                  </a:cubicBezTo>
                  <a:cubicBezTo>
                    <a:pt x="9040" y="3864"/>
                    <a:pt x="9043" y="3865"/>
                    <a:pt x="9047" y="3868"/>
                  </a:cubicBezTo>
                  <a:lnTo>
                    <a:pt x="9048" y="3868"/>
                  </a:lnTo>
                  <a:cubicBezTo>
                    <a:pt x="9302" y="3975"/>
                    <a:pt x="9510" y="4199"/>
                    <a:pt x="9632" y="4443"/>
                  </a:cubicBezTo>
                  <a:cubicBezTo>
                    <a:pt x="9655" y="4494"/>
                    <a:pt x="9704" y="4596"/>
                    <a:pt x="9734" y="4694"/>
                  </a:cubicBezTo>
                  <a:cubicBezTo>
                    <a:pt x="9770" y="4649"/>
                    <a:pt x="9811" y="4606"/>
                    <a:pt x="9854" y="4565"/>
                  </a:cubicBezTo>
                  <a:cubicBezTo>
                    <a:pt x="10148" y="4288"/>
                    <a:pt x="10549" y="4082"/>
                    <a:pt x="10958" y="4082"/>
                  </a:cubicBezTo>
                  <a:cubicBezTo>
                    <a:pt x="11052" y="4082"/>
                    <a:pt x="11147" y="4093"/>
                    <a:pt x="11242" y="4117"/>
                  </a:cubicBezTo>
                  <a:cubicBezTo>
                    <a:pt x="11262" y="4123"/>
                    <a:pt x="11284" y="4128"/>
                    <a:pt x="11296" y="4145"/>
                  </a:cubicBezTo>
                  <a:cubicBezTo>
                    <a:pt x="11314" y="4166"/>
                    <a:pt x="11304" y="4202"/>
                    <a:pt x="11273" y="4206"/>
                  </a:cubicBezTo>
                  <a:cubicBezTo>
                    <a:pt x="11225" y="4198"/>
                    <a:pt x="11175" y="4194"/>
                    <a:pt x="11124" y="4194"/>
                  </a:cubicBezTo>
                  <a:cubicBezTo>
                    <a:pt x="11028" y="4194"/>
                    <a:pt x="10930" y="4207"/>
                    <a:pt x="10836" y="4225"/>
                  </a:cubicBezTo>
                  <a:cubicBezTo>
                    <a:pt x="10028" y="4429"/>
                    <a:pt x="9588" y="5098"/>
                    <a:pt x="9493" y="5897"/>
                  </a:cubicBezTo>
                  <a:cubicBezTo>
                    <a:pt x="9487" y="6023"/>
                    <a:pt x="9378" y="6080"/>
                    <a:pt x="9257" y="6085"/>
                  </a:cubicBezTo>
                  <a:cubicBezTo>
                    <a:pt x="8583" y="6091"/>
                    <a:pt x="7994" y="6395"/>
                    <a:pt x="7568" y="6904"/>
                  </a:cubicBezTo>
                  <a:cubicBezTo>
                    <a:pt x="7569" y="7019"/>
                    <a:pt x="7564" y="7133"/>
                    <a:pt x="7556" y="7248"/>
                  </a:cubicBezTo>
                  <a:cubicBezTo>
                    <a:pt x="7555" y="7253"/>
                    <a:pt x="7554" y="7257"/>
                    <a:pt x="7552" y="7262"/>
                  </a:cubicBezTo>
                  <a:cubicBezTo>
                    <a:pt x="7547" y="7281"/>
                    <a:pt x="7542" y="7301"/>
                    <a:pt x="7535" y="7320"/>
                  </a:cubicBezTo>
                  <a:cubicBezTo>
                    <a:pt x="7530" y="7584"/>
                    <a:pt x="7518" y="7847"/>
                    <a:pt x="7513" y="8112"/>
                  </a:cubicBezTo>
                  <a:cubicBezTo>
                    <a:pt x="7508" y="8453"/>
                    <a:pt x="7483" y="8795"/>
                    <a:pt x="7463" y="9135"/>
                  </a:cubicBezTo>
                  <a:cubicBezTo>
                    <a:pt x="7466" y="9162"/>
                    <a:pt x="7469" y="9183"/>
                    <a:pt x="7471" y="9193"/>
                  </a:cubicBezTo>
                  <a:cubicBezTo>
                    <a:pt x="7486" y="9336"/>
                    <a:pt x="7493" y="9479"/>
                    <a:pt x="7493" y="9621"/>
                  </a:cubicBezTo>
                  <a:cubicBezTo>
                    <a:pt x="7494" y="9621"/>
                    <a:pt x="7495" y="9622"/>
                    <a:pt x="7496" y="9622"/>
                  </a:cubicBezTo>
                  <a:cubicBezTo>
                    <a:pt x="7646" y="9596"/>
                    <a:pt x="7784" y="9553"/>
                    <a:pt x="7922" y="9480"/>
                  </a:cubicBezTo>
                  <a:cubicBezTo>
                    <a:pt x="8137" y="9294"/>
                    <a:pt x="8230" y="8992"/>
                    <a:pt x="8442" y="8798"/>
                  </a:cubicBezTo>
                  <a:cubicBezTo>
                    <a:pt x="8690" y="8552"/>
                    <a:pt x="9032" y="8371"/>
                    <a:pt x="9383" y="8371"/>
                  </a:cubicBezTo>
                  <a:cubicBezTo>
                    <a:pt x="9451" y="8371"/>
                    <a:pt x="9520" y="8378"/>
                    <a:pt x="9589" y="8393"/>
                  </a:cubicBezTo>
                  <a:cubicBezTo>
                    <a:pt x="9485" y="8104"/>
                    <a:pt x="9462" y="7779"/>
                    <a:pt x="9577" y="7492"/>
                  </a:cubicBezTo>
                  <a:cubicBezTo>
                    <a:pt x="9605" y="7425"/>
                    <a:pt x="9641" y="7341"/>
                    <a:pt x="9714" y="7315"/>
                  </a:cubicBezTo>
                  <a:cubicBezTo>
                    <a:pt x="9715" y="7315"/>
                    <a:pt x="9716" y="7315"/>
                    <a:pt x="9717" y="7315"/>
                  </a:cubicBezTo>
                  <a:cubicBezTo>
                    <a:pt x="9742" y="7315"/>
                    <a:pt x="9764" y="7335"/>
                    <a:pt x="9759" y="7361"/>
                  </a:cubicBezTo>
                  <a:cubicBezTo>
                    <a:pt x="9713" y="7483"/>
                    <a:pt x="9694" y="7613"/>
                    <a:pt x="9694" y="7744"/>
                  </a:cubicBezTo>
                  <a:cubicBezTo>
                    <a:pt x="9793" y="7666"/>
                    <a:pt x="9906" y="7604"/>
                    <a:pt x="10036" y="7588"/>
                  </a:cubicBezTo>
                  <a:cubicBezTo>
                    <a:pt x="10091" y="7578"/>
                    <a:pt x="10151" y="7572"/>
                    <a:pt x="10214" y="7572"/>
                  </a:cubicBezTo>
                  <a:cubicBezTo>
                    <a:pt x="10416" y="7572"/>
                    <a:pt x="10640" y="7629"/>
                    <a:pt x="10781" y="7762"/>
                  </a:cubicBezTo>
                  <a:cubicBezTo>
                    <a:pt x="10793" y="7679"/>
                    <a:pt x="10813" y="7597"/>
                    <a:pt x="10840" y="7518"/>
                  </a:cubicBezTo>
                  <a:cubicBezTo>
                    <a:pt x="10883" y="7408"/>
                    <a:pt x="10906" y="7175"/>
                    <a:pt x="11047" y="7175"/>
                  </a:cubicBezTo>
                  <a:cubicBezTo>
                    <a:pt x="11062" y="7175"/>
                    <a:pt x="11078" y="7177"/>
                    <a:pt x="11095" y="7183"/>
                  </a:cubicBezTo>
                  <a:cubicBezTo>
                    <a:pt x="11231" y="7246"/>
                    <a:pt x="11133" y="7393"/>
                    <a:pt x="11101" y="7492"/>
                  </a:cubicBezTo>
                  <a:cubicBezTo>
                    <a:pt x="10988" y="7816"/>
                    <a:pt x="10950" y="8169"/>
                    <a:pt x="11078" y="8494"/>
                  </a:cubicBezTo>
                  <a:cubicBezTo>
                    <a:pt x="11204" y="8802"/>
                    <a:pt x="11474" y="9212"/>
                    <a:pt x="11840" y="9212"/>
                  </a:cubicBezTo>
                  <a:cubicBezTo>
                    <a:pt x="11866" y="9212"/>
                    <a:pt x="11894" y="9210"/>
                    <a:pt x="11921" y="9205"/>
                  </a:cubicBezTo>
                  <a:cubicBezTo>
                    <a:pt x="12003" y="9199"/>
                    <a:pt x="12055" y="9146"/>
                    <a:pt x="12114" y="9096"/>
                  </a:cubicBezTo>
                  <a:cubicBezTo>
                    <a:pt x="12184" y="9052"/>
                    <a:pt x="12256" y="9010"/>
                    <a:pt x="12330" y="8972"/>
                  </a:cubicBezTo>
                  <a:cubicBezTo>
                    <a:pt x="12483" y="8883"/>
                    <a:pt x="12662" y="8836"/>
                    <a:pt x="12840" y="8836"/>
                  </a:cubicBezTo>
                  <a:cubicBezTo>
                    <a:pt x="13100" y="8836"/>
                    <a:pt x="13356" y="8937"/>
                    <a:pt x="13517" y="9154"/>
                  </a:cubicBezTo>
                  <a:cubicBezTo>
                    <a:pt x="13538" y="9186"/>
                    <a:pt x="13563" y="9220"/>
                    <a:pt x="13585" y="9256"/>
                  </a:cubicBezTo>
                  <a:cubicBezTo>
                    <a:pt x="13700" y="9122"/>
                    <a:pt x="13841" y="9013"/>
                    <a:pt x="14007" y="8941"/>
                  </a:cubicBezTo>
                  <a:cubicBezTo>
                    <a:pt x="14029" y="8935"/>
                    <a:pt x="14067" y="8902"/>
                    <a:pt x="14092" y="8902"/>
                  </a:cubicBezTo>
                  <a:cubicBezTo>
                    <a:pt x="14103" y="8902"/>
                    <a:pt x="14111" y="8908"/>
                    <a:pt x="14115" y="8925"/>
                  </a:cubicBezTo>
                  <a:cubicBezTo>
                    <a:pt x="14096" y="8988"/>
                    <a:pt x="14029" y="9026"/>
                    <a:pt x="13986" y="9074"/>
                  </a:cubicBezTo>
                  <a:cubicBezTo>
                    <a:pt x="13597" y="9423"/>
                    <a:pt x="13483" y="9923"/>
                    <a:pt x="13406" y="10421"/>
                  </a:cubicBezTo>
                  <a:cubicBezTo>
                    <a:pt x="13393" y="10471"/>
                    <a:pt x="13344" y="10505"/>
                    <a:pt x="13293" y="10505"/>
                  </a:cubicBezTo>
                  <a:cubicBezTo>
                    <a:pt x="13288" y="10505"/>
                    <a:pt x="13283" y="10504"/>
                    <a:pt x="13278" y="10504"/>
                  </a:cubicBezTo>
                  <a:cubicBezTo>
                    <a:pt x="13156" y="10485"/>
                    <a:pt x="13177" y="10344"/>
                    <a:pt x="13193" y="10254"/>
                  </a:cubicBezTo>
                  <a:cubicBezTo>
                    <a:pt x="13210" y="10143"/>
                    <a:pt x="13232" y="10035"/>
                    <a:pt x="13257" y="9928"/>
                  </a:cubicBezTo>
                  <a:cubicBezTo>
                    <a:pt x="13297" y="9737"/>
                    <a:pt x="13374" y="9550"/>
                    <a:pt x="13483" y="9388"/>
                  </a:cubicBezTo>
                  <a:cubicBezTo>
                    <a:pt x="13337" y="9194"/>
                    <a:pt x="13102" y="9079"/>
                    <a:pt x="12863" y="9079"/>
                  </a:cubicBezTo>
                  <a:cubicBezTo>
                    <a:pt x="12777" y="9079"/>
                    <a:pt x="12690" y="9094"/>
                    <a:pt x="12606" y="9126"/>
                  </a:cubicBezTo>
                  <a:cubicBezTo>
                    <a:pt x="12460" y="9176"/>
                    <a:pt x="12334" y="9270"/>
                    <a:pt x="12193" y="9332"/>
                  </a:cubicBezTo>
                  <a:cubicBezTo>
                    <a:pt x="12098" y="9362"/>
                    <a:pt x="11999" y="9375"/>
                    <a:pt x="11900" y="9375"/>
                  </a:cubicBezTo>
                  <a:cubicBezTo>
                    <a:pt x="11853" y="9375"/>
                    <a:pt x="11807" y="9373"/>
                    <a:pt x="11761" y="9367"/>
                  </a:cubicBezTo>
                  <a:cubicBezTo>
                    <a:pt x="11386" y="9305"/>
                    <a:pt x="11093" y="8995"/>
                    <a:pt x="10922" y="8673"/>
                  </a:cubicBezTo>
                  <a:cubicBezTo>
                    <a:pt x="10792" y="8430"/>
                    <a:pt x="10745" y="8160"/>
                    <a:pt x="10765" y="7894"/>
                  </a:cubicBezTo>
                  <a:cubicBezTo>
                    <a:pt x="10622" y="7813"/>
                    <a:pt x="10459" y="7777"/>
                    <a:pt x="10295" y="7777"/>
                  </a:cubicBezTo>
                  <a:cubicBezTo>
                    <a:pt x="10162" y="7777"/>
                    <a:pt x="10030" y="7801"/>
                    <a:pt x="9907" y="7844"/>
                  </a:cubicBezTo>
                  <a:cubicBezTo>
                    <a:pt x="9834" y="7878"/>
                    <a:pt x="9776" y="7938"/>
                    <a:pt x="9715" y="7993"/>
                  </a:cubicBezTo>
                  <a:cubicBezTo>
                    <a:pt x="9733" y="8097"/>
                    <a:pt x="9759" y="8199"/>
                    <a:pt x="9791" y="8296"/>
                  </a:cubicBezTo>
                  <a:cubicBezTo>
                    <a:pt x="9839" y="8430"/>
                    <a:pt x="9922" y="8549"/>
                    <a:pt x="9980" y="8678"/>
                  </a:cubicBezTo>
                  <a:cubicBezTo>
                    <a:pt x="10001" y="8725"/>
                    <a:pt x="9980" y="8783"/>
                    <a:pt x="9937" y="8807"/>
                  </a:cubicBezTo>
                  <a:cubicBezTo>
                    <a:pt x="9919" y="8816"/>
                    <a:pt x="9902" y="8819"/>
                    <a:pt x="9886" y="8819"/>
                  </a:cubicBezTo>
                  <a:cubicBezTo>
                    <a:pt x="9779" y="8819"/>
                    <a:pt x="9714" y="8657"/>
                    <a:pt x="9662" y="8560"/>
                  </a:cubicBezTo>
                  <a:cubicBezTo>
                    <a:pt x="9636" y="8558"/>
                    <a:pt x="9611" y="8557"/>
                    <a:pt x="9585" y="8557"/>
                  </a:cubicBezTo>
                  <a:cubicBezTo>
                    <a:pt x="9105" y="8557"/>
                    <a:pt x="8653" y="8833"/>
                    <a:pt x="8406" y="9247"/>
                  </a:cubicBezTo>
                  <a:cubicBezTo>
                    <a:pt x="8186" y="9614"/>
                    <a:pt x="8016" y="9764"/>
                    <a:pt x="7581" y="9825"/>
                  </a:cubicBezTo>
                  <a:cubicBezTo>
                    <a:pt x="7569" y="9827"/>
                    <a:pt x="7556" y="9828"/>
                    <a:pt x="7542" y="9828"/>
                  </a:cubicBezTo>
                  <a:cubicBezTo>
                    <a:pt x="7525" y="9828"/>
                    <a:pt x="7507" y="9827"/>
                    <a:pt x="7490" y="9823"/>
                  </a:cubicBezTo>
                  <a:cubicBezTo>
                    <a:pt x="7481" y="10114"/>
                    <a:pt x="7450" y="10406"/>
                    <a:pt x="7414" y="10694"/>
                  </a:cubicBezTo>
                  <a:cubicBezTo>
                    <a:pt x="7413" y="10703"/>
                    <a:pt x="7413" y="10713"/>
                    <a:pt x="7412" y="10722"/>
                  </a:cubicBezTo>
                  <a:cubicBezTo>
                    <a:pt x="7409" y="10767"/>
                    <a:pt x="7409" y="10814"/>
                    <a:pt x="7410" y="10860"/>
                  </a:cubicBezTo>
                  <a:cubicBezTo>
                    <a:pt x="7410" y="10880"/>
                    <a:pt x="7392" y="10897"/>
                    <a:pt x="7372" y="10897"/>
                  </a:cubicBezTo>
                  <a:cubicBezTo>
                    <a:pt x="7371" y="10897"/>
                    <a:pt x="7369" y="10897"/>
                    <a:pt x="7368" y="10895"/>
                  </a:cubicBezTo>
                  <a:cubicBezTo>
                    <a:pt x="7366" y="10897"/>
                    <a:pt x="7364" y="10897"/>
                    <a:pt x="7363" y="10897"/>
                  </a:cubicBezTo>
                  <a:cubicBezTo>
                    <a:pt x="7343" y="10897"/>
                    <a:pt x="7325" y="10880"/>
                    <a:pt x="7325" y="10860"/>
                  </a:cubicBezTo>
                  <a:cubicBezTo>
                    <a:pt x="7326" y="10816"/>
                    <a:pt x="7326" y="10773"/>
                    <a:pt x="7324" y="10728"/>
                  </a:cubicBezTo>
                  <a:cubicBezTo>
                    <a:pt x="7323" y="10715"/>
                    <a:pt x="7322" y="10701"/>
                    <a:pt x="7321" y="10687"/>
                  </a:cubicBezTo>
                  <a:cubicBezTo>
                    <a:pt x="7285" y="10402"/>
                    <a:pt x="7255" y="10112"/>
                    <a:pt x="7245" y="9822"/>
                  </a:cubicBezTo>
                  <a:cubicBezTo>
                    <a:pt x="7226" y="9826"/>
                    <a:pt x="7207" y="9828"/>
                    <a:pt x="7189" y="9828"/>
                  </a:cubicBezTo>
                  <a:cubicBezTo>
                    <a:pt x="7177" y="9828"/>
                    <a:pt x="7165" y="9827"/>
                    <a:pt x="7154" y="9825"/>
                  </a:cubicBezTo>
                  <a:cubicBezTo>
                    <a:pt x="6719" y="9764"/>
                    <a:pt x="6549" y="9614"/>
                    <a:pt x="6329" y="9247"/>
                  </a:cubicBezTo>
                  <a:cubicBezTo>
                    <a:pt x="6082" y="8832"/>
                    <a:pt x="5629" y="8556"/>
                    <a:pt x="5148" y="8556"/>
                  </a:cubicBezTo>
                  <a:cubicBezTo>
                    <a:pt x="5123" y="8556"/>
                    <a:pt x="5098" y="8557"/>
                    <a:pt x="5073" y="8558"/>
                  </a:cubicBezTo>
                  <a:cubicBezTo>
                    <a:pt x="5021" y="8657"/>
                    <a:pt x="4957" y="8819"/>
                    <a:pt x="4851" y="8819"/>
                  </a:cubicBezTo>
                  <a:cubicBezTo>
                    <a:pt x="4834" y="8819"/>
                    <a:pt x="4817" y="8816"/>
                    <a:pt x="4799" y="8807"/>
                  </a:cubicBezTo>
                  <a:cubicBezTo>
                    <a:pt x="4756" y="8782"/>
                    <a:pt x="4734" y="8724"/>
                    <a:pt x="4755" y="8678"/>
                  </a:cubicBezTo>
                  <a:cubicBezTo>
                    <a:pt x="4814" y="8548"/>
                    <a:pt x="4897" y="8430"/>
                    <a:pt x="4944" y="8296"/>
                  </a:cubicBezTo>
                  <a:cubicBezTo>
                    <a:pt x="4977" y="8198"/>
                    <a:pt x="5003" y="8097"/>
                    <a:pt x="5021" y="7993"/>
                  </a:cubicBezTo>
                  <a:cubicBezTo>
                    <a:pt x="4960" y="7938"/>
                    <a:pt x="4901" y="7878"/>
                    <a:pt x="4829" y="7844"/>
                  </a:cubicBezTo>
                  <a:cubicBezTo>
                    <a:pt x="4706" y="7800"/>
                    <a:pt x="4573" y="7776"/>
                    <a:pt x="4441" y="7776"/>
                  </a:cubicBezTo>
                  <a:cubicBezTo>
                    <a:pt x="4277" y="7776"/>
                    <a:pt x="4114" y="7813"/>
                    <a:pt x="3970" y="7894"/>
                  </a:cubicBezTo>
                  <a:cubicBezTo>
                    <a:pt x="3990" y="8161"/>
                    <a:pt x="3943" y="8430"/>
                    <a:pt x="3814" y="8673"/>
                  </a:cubicBezTo>
                  <a:cubicBezTo>
                    <a:pt x="3643" y="8995"/>
                    <a:pt x="3349" y="9305"/>
                    <a:pt x="2975" y="9367"/>
                  </a:cubicBezTo>
                  <a:cubicBezTo>
                    <a:pt x="2928" y="9373"/>
                    <a:pt x="2882" y="9375"/>
                    <a:pt x="2835" y="9375"/>
                  </a:cubicBezTo>
                  <a:cubicBezTo>
                    <a:pt x="2736" y="9375"/>
                    <a:pt x="2637" y="9362"/>
                    <a:pt x="2542" y="9332"/>
                  </a:cubicBezTo>
                  <a:cubicBezTo>
                    <a:pt x="2402" y="9270"/>
                    <a:pt x="2275" y="9176"/>
                    <a:pt x="2129" y="9126"/>
                  </a:cubicBezTo>
                  <a:cubicBezTo>
                    <a:pt x="2046" y="9094"/>
                    <a:pt x="1959" y="9079"/>
                    <a:pt x="1872" y="9079"/>
                  </a:cubicBezTo>
                  <a:cubicBezTo>
                    <a:pt x="1634" y="9079"/>
                    <a:pt x="1399" y="9194"/>
                    <a:pt x="1252" y="9388"/>
                  </a:cubicBezTo>
                  <a:cubicBezTo>
                    <a:pt x="1361" y="9550"/>
                    <a:pt x="1438" y="9737"/>
                    <a:pt x="1478" y="9928"/>
                  </a:cubicBezTo>
                  <a:cubicBezTo>
                    <a:pt x="1503" y="10035"/>
                    <a:pt x="1525" y="10143"/>
                    <a:pt x="1542" y="10254"/>
                  </a:cubicBezTo>
                  <a:cubicBezTo>
                    <a:pt x="1559" y="10344"/>
                    <a:pt x="1580" y="10485"/>
                    <a:pt x="1457" y="10504"/>
                  </a:cubicBezTo>
                  <a:cubicBezTo>
                    <a:pt x="1452" y="10504"/>
                    <a:pt x="1447" y="10505"/>
                    <a:pt x="1442" y="10505"/>
                  </a:cubicBezTo>
                  <a:cubicBezTo>
                    <a:pt x="1392" y="10505"/>
                    <a:pt x="1342" y="10471"/>
                    <a:pt x="1330" y="10421"/>
                  </a:cubicBezTo>
                  <a:cubicBezTo>
                    <a:pt x="1252" y="9923"/>
                    <a:pt x="1140" y="9423"/>
                    <a:pt x="749" y="9074"/>
                  </a:cubicBezTo>
                  <a:cubicBezTo>
                    <a:pt x="706" y="9026"/>
                    <a:pt x="640" y="8988"/>
                    <a:pt x="621" y="8925"/>
                  </a:cubicBezTo>
                  <a:cubicBezTo>
                    <a:pt x="624" y="8908"/>
                    <a:pt x="633" y="8902"/>
                    <a:pt x="643" y="8902"/>
                  </a:cubicBezTo>
                  <a:cubicBezTo>
                    <a:pt x="668" y="8902"/>
                    <a:pt x="707" y="8935"/>
                    <a:pt x="728" y="8941"/>
                  </a:cubicBezTo>
                  <a:cubicBezTo>
                    <a:pt x="893" y="9013"/>
                    <a:pt x="1035" y="9122"/>
                    <a:pt x="1150" y="9256"/>
                  </a:cubicBezTo>
                  <a:cubicBezTo>
                    <a:pt x="1172" y="9220"/>
                    <a:pt x="1198" y="9186"/>
                    <a:pt x="1219" y="9154"/>
                  </a:cubicBezTo>
                  <a:cubicBezTo>
                    <a:pt x="1380" y="8937"/>
                    <a:pt x="1636" y="8836"/>
                    <a:pt x="1896" y="8836"/>
                  </a:cubicBezTo>
                  <a:cubicBezTo>
                    <a:pt x="2073" y="8836"/>
                    <a:pt x="2253" y="8883"/>
                    <a:pt x="2405" y="8972"/>
                  </a:cubicBezTo>
                  <a:cubicBezTo>
                    <a:pt x="2479" y="9010"/>
                    <a:pt x="2551" y="9052"/>
                    <a:pt x="2622" y="9096"/>
                  </a:cubicBezTo>
                  <a:cubicBezTo>
                    <a:pt x="2681" y="9146"/>
                    <a:pt x="2732" y="9199"/>
                    <a:pt x="2814" y="9205"/>
                  </a:cubicBezTo>
                  <a:cubicBezTo>
                    <a:pt x="2842" y="9210"/>
                    <a:pt x="2869" y="9212"/>
                    <a:pt x="2896" y="9212"/>
                  </a:cubicBezTo>
                  <a:cubicBezTo>
                    <a:pt x="3262" y="9212"/>
                    <a:pt x="3531" y="8802"/>
                    <a:pt x="3657" y="8494"/>
                  </a:cubicBezTo>
                  <a:cubicBezTo>
                    <a:pt x="3786" y="8169"/>
                    <a:pt x="3748" y="7816"/>
                    <a:pt x="3635" y="7492"/>
                  </a:cubicBezTo>
                  <a:cubicBezTo>
                    <a:pt x="3603" y="7394"/>
                    <a:pt x="3504" y="7246"/>
                    <a:pt x="3641" y="7183"/>
                  </a:cubicBezTo>
                  <a:cubicBezTo>
                    <a:pt x="3658" y="7177"/>
                    <a:pt x="3674" y="7175"/>
                    <a:pt x="3688" y="7175"/>
                  </a:cubicBezTo>
                  <a:cubicBezTo>
                    <a:pt x="3830" y="7175"/>
                    <a:pt x="3852" y="7408"/>
                    <a:pt x="3896" y="7518"/>
                  </a:cubicBezTo>
                  <a:cubicBezTo>
                    <a:pt x="3922" y="7597"/>
                    <a:pt x="3941" y="7679"/>
                    <a:pt x="3955" y="7762"/>
                  </a:cubicBezTo>
                  <a:cubicBezTo>
                    <a:pt x="4095" y="7629"/>
                    <a:pt x="4320" y="7572"/>
                    <a:pt x="4522" y="7572"/>
                  </a:cubicBezTo>
                  <a:cubicBezTo>
                    <a:pt x="4584" y="7572"/>
                    <a:pt x="4645" y="7578"/>
                    <a:pt x="4699" y="7588"/>
                  </a:cubicBezTo>
                  <a:cubicBezTo>
                    <a:pt x="4830" y="7604"/>
                    <a:pt x="4942" y="7666"/>
                    <a:pt x="5042" y="7744"/>
                  </a:cubicBezTo>
                  <a:cubicBezTo>
                    <a:pt x="5042" y="7613"/>
                    <a:pt x="5023" y="7483"/>
                    <a:pt x="4977" y="7361"/>
                  </a:cubicBezTo>
                  <a:cubicBezTo>
                    <a:pt x="4972" y="7335"/>
                    <a:pt x="4993" y="7315"/>
                    <a:pt x="5018" y="7315"/>
                  </a:cubicBezTo>
                  <a:cubicBezTo>
                    <a:pt x="5019" y="7315"/>
                    <a:pt x="5021" y="7315"/>
                    <a:pt x="5022" y="7315"/>
                  </a:cubicBezTo>
                  <a:cubicBezTo>
                    <a:pt x="5094" y="7341"/>
                    <a:pt x="5130" y="7425"/>
                    <a:pt x="5158" y="7492"/>
                  </a:cubicBezTo>
                  <a:cubicBezTo>
                    <a:pt x="5274" y="7779"/>
                    <a:pt x="5251" y="8104"/>
                    <a:pt x="5148" y="8393"/>
                  </a:cubicBezTo>
                  <a:cubicBezTo>
                    <a:pt x="5216" y="8378"/>
                    <a:pt x="5285" y="8371"/>
                    <a:pt x="5353" y="8371"/>
                  </a:cubicBezTo>
                  <a:cubicBezTo>
                    <a:pt x="5703" y="8371"/>
                    <a:pt x="6045" y="8552"/>
                    <a:pt x="6294" y="8798"/>
                  </a:cubicBezTo>
                  <a:cubicBezTo>
                    <a:pt x="6506" y="8992"/>
                    <a:pt x="6598" y="9294"/>
                    <a:pt x="6814" y="9480"/>
                  </a:cubicBezTo>
                  <a:cubicBezTo>
                    <a:pt x="6952" y="9553"/>
                    <a:pt x="7090" y="9596"/>
                    <a:pt x="7239" y="9622"/>
                  </a:cubicBezTo>
                  <a:cubicBezTo>
                    <a:pt x="7240" y="9622"/>
                    <a:pt x="7241" y="9621"/>
                    <a:pt x="7242" y="9621"/>
                  </a:cubicBezTo>
                  <a:cubicBezTo>
                    <a:pt x="7243" y="9479"/>
                    <a:pt x="7250" y="9336"/>
                    <a:pt x="7264" y="9193"/>
                  </a:cubicBezTo>
                  <a:cubicBezTo>
                    <a:pt x="7272" y="9162"/>
                    <a:pt x="7282" y="9024"/>
                    <a:pt x="7306" y="8920"/>
                  </a:cubicBezTo>
                  <a:lnTo>
                    <a:pt x="7306" y="8919"/>
                  </a:lnTo>
                  <a:cubicBezTo>
                    <a:pt x="7297" y="8652"/>
                    <a:pt x="7288" y="8385"/>
                    <a:pt x="7285" y="8118"/>
                  </a:cubicBezTo>
                  <a:cubicBezTo>
                    <a:pt x="7282" y="7887"/>
                    <a:pt x="7279" y="7657"/>
                    <a:pt x="7288" y="7427"/>
                  </a:cubicBezTo>
                  <a:cubicBezTo>
                    <a:pt x="7283" y="7410"/>
                    <a:pt x="7278" y="7393"/>
                    <a:pt x="7274" y="7376"/>
                  </a:cubicBezTo>
                  <a:cubicBezTo>
                    <a:pt x="7251" y="7295"/>
                    <a:pt x="7233" y="7213"/>
                    <a:pt x="7219" y="7130"/>
                  </a:cubicBezTo>
                  <a:cubicBezTo>
                    <a:pt x="7209" y="7063"/>
                    <a:pt x="7203" y="6992"/>
                    <a:pt x="7181" y="6927"/>
                  </a:cubicBezTo>
                  <a:cubicBezTo>
                    <a:pt x="7181" y="6925"/>
                    <a:pt x="7180" y="6922"/>
                    <a:pt x="7180" y="6920"/>
                  </a:cubicBezTo>
                  <a:cubicBezTo>
                    <a:pt x="7179" y="6918"/>
                    <a:pt x="7179" y="6915"/>
                    <a:pt x="7178" y="6913"/>
                  </a:cubicBezTo>
                  <a:cubicBezTo>
                    <a:pt x="7177" y="6911"/>
                    <a:pt x="7177" y="6909"/>
                    <a:pt x="7176" y="6907"/>
                  </a:cubicBezTo>
                  <a:cubicBezTo>
                    <a:pt x="7174" y="6901"/>
                    <a:pt x="7171" y="6895"/>
                    <a:pt x="7167" y="6889"/>
                  </a:cubicBezTo>
                  <a:cubicBezTo>
                    <a:pt x="7156" y="6874"/>
                    <a:pt x="7141" y="6861"/>
                    <a:pt x="7124" y="6854"/>
                  </a:cubicBezTo>
                  <a:cubicBezTo>
                    <a:pt x="6702" y="6375"/>
                    <a:pt x="6129" y="6090"/>
                    <a:pt x="5479" y="6085"/>
                  </a:cubicBezTo>
                  <a:cubicBezTo>
                    <a:pt x="5358" y="6080"/>
                    <a:pt x="5249" y="6023"/>
                    <a:pt x="5242" y="5897"/>
                  </a:cubicBezTo>
                  <a:cubicBezTo>
                    <a:pt x="5147" y="5098"/>
                    <a:pt x="4708" y="4429"/>
                    <a:pt x="3899" y="4225"/>
                  </a:cubicBezTo>
                  <a:cubicBezTo>
                    <a:pt x="3806" y="4207"/>
                    <a:pt x="3707" y="4194"/>
                    <a:pt x="3611" y="4194"/>
                  </a:cubicBezTo>
                  <a:cubicBezTo>
                    <a:pt x="3560" y="4194"/>
                    <a:pt x="3510" y="4198"/>
                    <a:pt x="3461" y="4206"/>
                  </a:cubicBezTo>
                  <a:cubicBezTo>
                    <a:pt x="3432" y="4202"/>
                    <a:pt x="3421" y="4166"/>
                    <a:pt x="3439" y="4145"/>
                  </a:cubicBezTo>
                  <a:cubicBezTo>
                    <a:pt x="3452" y="4128"/>
                    <a:pt x="3474" y="4123"/>
                    <a:pt x="3494" y="4117"/>
                  </a:cubicBezTo>
                  <a:cubicBezTo>
                    <a:pt x="3588" y="4093"/>
                    <a:pt x="3683" y="4082"/>
                    <a:pt x="3778" y="4082"/>
                  </a:cubicBezTo>
                  <a:cubicBezTo>
                    <a:pt x="4186" y="4082"/>
                    <a:pt x="4587" y="4288"/>
                    <a:pt x="4881" y="4565"/>
                  </a:cubicBezTo>
                  <a:cubicBezTo>
                    <a:pt x="4924" y="4606"/>
                    <a:pt x="4964" y="4649"/>
                    <a:pt x="5003" y="4694"/>
                  </a:cubicBezTo>
                  <a:cubicBezTo>
                    <a:pt x="5031" y="4596"/>
                    <a:pt x="5081" y="4494"/>
                    <a:pt x="5104" y="4443"/>
                  </a:cubicBezTo>
                  <a:cubicBezTo>
                    <a:pt x="5226" y="4199"/>
                    <a:pt x="5434" y="3975"/>
                    <a:pt x="5689" y="3868"/>
                  </a:cubicBezTo>
                  <a:cubicBezTo>
                    <a:pt x="5692" y="3865"/>
                    <a:pt x="5696" y="3864"/>
                    <a:pt x="5699" y="3864"/>
                  </a:cubicBezTo>
                  <a:cubicBezTo>
                    <a:pt x="5714" y="3864"/>
                    <a:pt x="5725" y="3886"/>
                    <a:pt x="5707" y="3896"/>
                  </a:cubicBezTo>
                  <a:cubicBezTo>
                    <a:pt x="5589" y="4062"/>
                    <a:pt x="5450" y="4235"/>
                    <a:pt x="5357" y="4411"/>
                  </a:cubicBezTo>
                  <a:cubicBezTo>
                    <a:pt x="5295" y="4543"/>
                    <a:pt x="5230" y="4674"/>
                    <a:pt x="5187" y="4815"/>
                  </a:cubicBezTo>
                  <a:cubicBezTo>
                    <a:pt x="5181" y="4845"/>
                    <a:pt x="5171" y="4877"/>
                    <a:pt x="5153" y="4903"/>
                  </a:cubicBezTo>
                  <a:cubicBezTo>
                    <a:pt x="5334" y="5196"/>
                    <a:pt x="5432" y="5541"/>
                    <a:pt x="5465" y="5881"/>
                  </a:cubicBezTo>
                  <a:cubicBezTo>
                    <a:pt x="6009" y="5893"/>
                    <a:pt x="6569" y="6022"/>
                    <a:pt x="6993" y="6381"/>
                  </a:cubicBezTo>
                  <a:cubicBezTo>
                    <a:pt x="7027" y="6409"/>
                    <a:pt x="7096" y="6474"/>
                    <a:pt x="7169" y="6549"/>
                  </a:cubicBezTo>
                  <a:cubicBezTo>
                    <a:pt x="7168" y="6126"/>
                    <a:pt x="7169" y="5703"/>
                    <a:pt x="7176" y="5280"/>
                  </a:cubicBezTo>
                  <a:cubicBezTo>
                    <a:pt x="6544" y="5137"/>
                    <a:pt x="6140" y="4643"/>
                    <a:pt x="6339" y="3959"/>
                  </a:cubicBezTo>
                  <a:cubicBezTo>
                    <a:pt x="6409" y="3689"/>
                    <a:pt x="6610" y="3475"/>
                    <a:pt x="6697" y="3218"/>
                  </a:cubicBezTo>
                  <a:cubicBezTo>
                    <a:pt x="6620" y="2819"/>
                    <a:pt x="6465" y="2449"/>
                    <a:pt x="6264" y="2101"/>
                  </a:cubicBezTo>
                  <a:cubicBezTo>
                    <a:pt x="6231" y="2084"/>
                    <a:pt x="6251" y="2034"/>
                    <a:pt x="6283" y="2034"/>
                  </a:cubicBezTo>
                  <a:cubicBezTo>
                    <a:pt x="6287" y="2034"/>
                    <a:pt x="6292" y="2035"/>
                    <a:pt x="6297" y="2037"/>
                  </a:cubicBezTo>
                  <a:cubicBezTo>
                    <a:pt x="6672" y="2213"/>
                    <a:pt x="6911" y="2849"/>
                    <a:pt x="6948" y="3240"/>
                  </a:cubicBezTo>
                  <a:cubicBezTo>
                    <a:pt x="6882" y="3440"/>
                    <a:pt x="6682" y="3567"/>
                    <a:pt x="6597" y="3762"/>
                  </a:cubicBezTo>
                  <a:cubicBezTo>
                    <a:pt x="6423" y="4094"/>
                    <a:pt x="6459" y="4557"/>
                    <a:pt x="6764" y="4800"/>
                  </a:cubicBezTo>
                  <a:cubicBezTo>
                    <a:pt x="6886" y="4906"/>
                    <a:pt x="7033" y="4956"/>
                    <a:pt x="7182" y="5002"/>
                  </a:cubicBezTo>
                  <a:cubicBezTo>
                    <a:pt x="7200" y="4305"/>
                    <a:pt x="7237" y="3607"/>
                    <a:pt x="7309" y="2911"/>
                  </a:cubicBezTo>
                  <a:cubicBezTo>
                    <a:pt x="7307" y="2905"/>
                    <a:pt x="7306" y="2897"/>
                    <a:pt x="7308" y="2889"/>
                  </a:cubicBezTo>
                  <a:cubicBezTo>
                    <a:pt x="7274" y="2505"/>
                    <a:pt x="7242" y="2116"/>
                    <a:pt x="7236" y="1730"/>
                  </a:cubicBezTo>
                  <a:cubicBezTo>
                    <a:pt x="7231" y="1573"/>
                    <a:pt x="7236" y="1414"/>
                    <a:pt x="7252" y="1258"/>
                  </a:cubicBezTo>
                  <a:cubicBezTo>
                    <a:pt x="7242" y="1248"/>
                    <a:pt x="7233" y="1239"/>
                    <a:pt x="7223" y="1230"/>
                  </a:cubicBezTo>
                  <a:cubicBezTo>
                    <a:pt x="7055" y="1083"/>
                    <a:pt x="6884" y="1020"/>
                    <a:pt x="6718" y="1020"/>
                  </a:cubicBezTo>
                  <a:cubicBezTo>
                    <a:pt x="6184" y="1020"/>
                    <a:pt x="5709" y="1665"/>
                    <a:pt x="5599" y="2195"/>
                  </a:cubicBezTo>
                  <a:cubicBezTo>
                    <a:pt x="5553" y="2404"/>
                    <a:pt x="5549" y="2619"/>
                    <a:pt x="5585" y="2830"/>
                  </a:cubicBezTo>
                  <a:cubicBezTo>
                    <a:pt x="5586" y="2854"/>
                    <a:pt x="5590" y="2878"/>
                    <a:pt x="5594" y="2902"/>
                  </a:cubicBezTo>
                  <a:cubicBezTo>
                    <a:pt x="5745" y="2940"/>
                    <a:pt x="5861" y="3007"/>
                    <a:pt x="5823" y="3117"/>
                  </a:cubicBezTo>
                  <a:cubicBezTo>
                    <a:pt x="5800" y="3166"/>
                    <a:pt x="5763" y="3182"/>
                    <a:pt x="5720" y="3182"/>
                  </a:cubicBezTo>
                  <a:cubicBezTo>
                    <a:pt x="5660" y="3182"/>
                    <a:pt x="5590" y="3150"/>
                    <a:pt x="5536" y="3136"/>
                  </a:cubicBezTo>
                  <a:cubicBezTo>
                    <a:pt x="5422" y="3098"/>
                    <a:pt x="5299" y="3079"/>
                    <a:pt x="5175" y="3079"/>
                  </a:cubicBezTo>
                  <a:cubicBezTo>
                    <a:pt x="4853" y="3079"/>
                    <a:pt x="4524" y="3205"/>
                    <a:pt x="4318" y="3448"/>
                  </a:cubicBezTo>
                  <a:cubicBezTo>
                    <a:pt x="4312" y="3464"/>
                    <a:pt x="4295" y="3477"/>
                    <a:pt x="4276" y="3477"/>
                  </a:cubicBezTo>
                  <a:cubicBezTo>
                    <a:pt x="4273" y="3477"/>
                    <a:pt x="4269" y="3477"/>
                    <a:pt x="4266" y="3476"/>
                  </a:cubicBezTo>
                  <a:cubicBezTo>
                    <a:pt x="4236" y="3468"/>
                    <a:pt x="4226" y="3429"/>
                    <a:pt x="4244" y="3407"/>
                  </a:cubicBezTo>
                  <a:cubicBezTo>
                    <a:pt x="4400" y="3096"/>
                    <a:pt x="4753" y="2929"/>
                    <a:pt x="5084" y="2875"/>
                  </a:cubicBezTo>
                  <a:cubicBezTo>
                    <a:pt x="5116" y="2868"/>
                    <a:pt x="5172" y="2863"/>
                    <a:pt x="5238" y="2863"/>
                  </a:cubicBezTo>
                  <a:cubicBezTo>
                    <a:pt x="5273" y="2863"/>
                    <a:pt x="5310" y="2864"/>
                    <a:pt x="5348" y="2867"/>
                  </a:cubicBezTo>
                  <a:cubicBezTo>
                    <a:pt x="5190" y="2203"/>
                    <a:pt x="5507" y="1450"/>
                    <a:pt x="6025" y="1022"/>
                  </a:cubicBezTo>
                  <a:cubicBezTo>
                    <a:pt x="6203" y="872"/>
                    <a:pt x="6445" y="786"/>
                    <a:pt x="6680" y="786"/>
                  </a:cubicBezTo>
                  <a:cubicBezTo>
                    <a:pt x="6908" y="786"/>
                    <a:pt x="7129" y="867"/>
                    <a:pt x="7278" y="1049"/>
                  </a:cubicBezTo>
                  <a:cubicBezTo>
                    <a:pt x="7281" y="1031"/>
                    <a:pt x="7284" y="1013"/>
                    <a:pt x="7287" y="995"/>
                  </a:cubicBezTo>
                  <a:cubicBezTo>
                    <a:pt x="7289" y="990"/>
                    <a:pt x="7291" y="985"/>
                    <a:pt x="7292" y="977"/>
                  </a:cubicBezTo>
                  <a:cubicBezTo>
                    <a:pt x="7283" y="965"/>
                    <a:pt x="7277" y="949"/>
                    <a:pt x="7273" y="933"/>
                  </a:cubicBezTo>
                  <a:cubicBezTo>
                    <a:pt x="7220" y="777"/>
                    <a:pt x="7146" y="628"/>
                    <a:pt x="7055" y="490"/>
                  </a:cubicBezTo>
                  <a:cubicBezTo>
                    <a:pt x="6849" y="169"/>
                    <a:pt x="6500" y="0"/>
                    <a:pt x="6153" y="0"/>
                  </a:cubicBezTo>
                  <a:close/>
                </a:path>
              </a:pathLst>
            </a:custGeom>
            <a:solidFill>
              <a:srgbClr val="FF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3"/>
            <p:cNvSpPr/>
            <p:nvPr/>
          </p:nvSpPr>
          <p:spPr>
            <a:xfrm>
              <a:off x="5737129" y="-805425"/>
              <a:ext cx="16184" cy="36804"/>
            </a:xfrm>
            <a:custGeom>
              <a:avLst/>
              <a:gdLst/>
              <a:ahLst/>
              <a:cxnLst/>
              <a:rect l="l" t="t" r="r" b="b"/>
              <a:pathLst>
                <a:path w="332" h="755" extrusionOk="0">
                  <a:moveTo>
                    <a:pt x="102" y="0"/>
                  </a:moveTo>
                  <a:cubicBezTo>
                    <a:pt x="63" y="0"/>
                    <a:pt x="23" y="36"/>
                    <a:pt x="40" y="81"/>
                  </a:cubicBezTo>
                  <a:cubicBezTo>
                    <a:pt x="106" y="268"/>
                    <a:pt x="1" y="450"/>
                    <a:pt x="13" y="642"/>
                  </a:cubicBezTo>
                  <a:cubicBezTo>
                    <a:pt x="18" y="709"/>
                    <a:pt x="79" y="754"/>
                    <a:pt x="140" y="754"/>
                  </a:cubicBezTo>
                  <a:cubicBezTo>
                    <a:pt x="173" y="754"/>
                    <a:pt x="206" y="741"/>
                    <a:pt x="230" y="712"/>
                  </a:cubicBezTo>
                  <a:cubicBezTo>
                    <a:pt x="307" y="618"/>
                    <a:pt x="332" y="468"/>
                    <a:pt x="311" y="348"/>
                  </a:cubicBezTo>
                  <a:cubicBezTo>
                    <a:pt x="301" y="293"/>
                    <a:pt x="273" y="254"/>
                    <a:pt x="245" y="209"/>
                  </a:cubicBezTo>
                  <a:cubicBezTo>
                    <a:pt x="211" y="152"/>
                    <a:pt x="187" y="87"/>
                    <a:pt x="152" y="28"/>
                  </a:cubicBezTo>
                  <a:cubicBezTo>
                    <a:pt x="140" y="9"/>
                    <a:pt x="121" y="0"/>
                    <a:pt x="10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3"/>
            <p:cNvSpPr/>
            <p:nvPr/>
          </p:nvSpPr>
          <p:spPr>
            <a:xfrm>
              <a:off x="5740590" y="-926903"/>
              <a:ext cx="31052" cy="34416"/>
            </a:xfrm>
            <a:custGeom>
              <a:avLst/>
              <a:gdLst/>
              <a:ahLst/>
              <a:cxnLst/>
              <a:rect l="l" t="t" r="r" b="b"/>
              <a:pathLst>
                <a:path w="637" h="706" extrusionOk="0">
                  <a:moveTo>
                    <a:pt x="408" y="0"/>
                  </a:moveTo>
                  <a:cubicBezTo>
                    <a:pt x="379" y="0"/>
                    <a:pt x="350" y="7"/>
                    <a:pt x="325" y="23"/>
                  </a:cubicBezTo>
                  <a:cubicBezTo>
                    <a:pt x="96" y="160"/>
                    <a:pt x="0" y="433"/>
                    <a:pt x="65" y="691"/>
                  </a:cubicBezTo>
                  <a:cubicBezTo>
                    <a:pt x="68" y="700"/>
                    <a:pt x="75" y="705"/>
                    <a:pt x="83" y="705"/>
                  </a:cubicBezTo>
                  <a:cubicBezTo>
                    <a:pt x="90" y="705"/>
                    <a:pt x="98" y="702"/>
                    <a:pt x="102" y="695"/>
                  </a:cubicBezTo>
                  <a:cubicBezTo>
                    <a:pt x="207" y="540"/>
                    <a:pt x="350" y="467"/>
                    <a:pt x="502" y="365"/>
                  </a:cubicBezTo>
                  <a:cubicBezTo>
                    <a:pt x="588" y="307"/>
                    <a:pt x="637" y="205"/>
                    <a:pt x="585" y="106"/>
                  </a:cubicBezTo>
                  <a:cubicBezTo>
                    <a:pt x="552" y="43"/>
                    <a:pt x="479" y="0"/>
                    <a:pt x="40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3"/>
            <p:cNvSpPr/>
            <p:nvPr/>
          </p:nvSpPr>
          <p:spPr>
            <a:xfrm>
              <a:off x="5728061" y="-897704"/>
              <a:ext cx="77947" cy="201083"/>
            </a:xfrm>
            <a:custGeom>
              <a:avLst/>
              <a:gdLst/>
              <a:ahLst/>
              <a:cxnLst/>
              <a:rect l="l" t="t" r="r" b="b"/>
              <a:pathLst>
                <a:path w="1599" h="4125" extrusionOk="0">
                  <a:moveTo>
                    <a:pt x="1223" y="1"/>
                  </a:moveTo>
                  <a:cubicBezTo>
                    <a:pt x="1222" y="1"/>
                    <a:pt x="1222" y="2"/>
                    <a:pt x="1222" y="3"/>
                  </a:cubicBezTo>
                  <a:cubicBezTo>
                    <a:pt x="1311" y="348"/>
                    <a:pt x="1075" y="659"/>
                    <a:pt x="883" y="911"/>
                  </a:cubicBezTo>
                  <a:cubicBezTo>
                    <a:pt x="782" y="1042"/>
                    <a:pt x="733" y="1203"/>
                    <a:pt x="857" y="1336"/>
                  </a:cubicBezTo>
                  <a:cubicBezTo>
                    <a:pt x="882" y="1363"/>
                    <a:pt x="912" y="1375"/>
                    <a:pt x="941" y="1375"/>
                  </a:cubicBezTo>
                  <a:cubicBezTo>
                    <a:pt x="946" y="1375"/>
                    <a:pt x="951" y="1375"/>
                    <a:pt x="957" y="1374"/>
                  </a:cubicBezTo>
                  <a:cubicBezTo>
                    <a:pt x="1001" y="1639"/>
                    <a:pt x="1109" y="1893"/>
                    <a:pt x="1164" y="2156"/>
                  </a:cubicBezTo>
                  <a:cubicBezTo>
                    <a:pt x="1212" y="2391"/>
                    <a:pt x="1231" y="2586"/>
                    <a:pt x="1155" y="2812"/>
                  </a:cubicBezTo>
                  <a:cubicBezTo>
                    <a:pt x="1125" y="2902"/>
                    <a:pt x="1090" y="2992"/>
                    <a:pt x="1061" y="3082"/>
                  </a:cubicBezTo>
                  <a:cubicBezTo>
                    <a:pt x="978" y="3333"/>
                    <a:pt x="839" y="3527"/>
                    <a:pt x="560" y="3588"/>
                  </a:cubicBezTo>
                  <a:cubicBezTo>
                    <a:pt x="543" y="3592"/>
                    <a:pt x="528" y="3593"/>
                    <a:pt x="514" y="3593"/>
                  </a:cubicBezTo>
                  <a:cubicBezTo>
                    <a:pt x="489" y="3593"/>
                    <a:pt x="466" y="3589"/>
                    <a:pt x="440" y="3589"/>
                  </a:cubicBezTo>
                  <a:cubicBezTo>
                    <a:pt x="412" y="3589"/>
                    <a:pt x="380" y="3594"/>
                    <a:pt x="338" y="3616"/>
                  </a:cubicBezTo>
                  <a:cubicBezTo>
                    <a:pt x="242" y="3665"/>
                    <a:pt x="173" y="3745"/>
                    <a:pt x="108" y="3828"/>
                  </a:cubicBezTo>
                  <a:cubicBezTo>
                    <a:pt x="0" y="3966"/>
                    <a:pt x="139" y="4124"/>
                    <a:pt x="275" y="4124"/>
                  </a:cubicBezTo>
                  <a:cubicBezTo>
                    <a:pt x="328" y="4124"/>
                    <a:pt x="380" y="4101"/>
                    <a:pt x="418" y="4045"/>
                  </a:cubicBezTo>
                  <a:cubicBezTo>
                    <a:pt x="512" y="3905"/>
                    <a:pt x="623" y="3753"/>
                    <a:pt x="748" y="3665"/>
                  </a:cubicBezTo>
                  <a:cubicBezTo>
                    <a:pt x="967" y="3512"/>
                    <a:pt x="1313" y="3525"/>
                    <a:pt x="1443" y="3262"/>
                  </a:cubicBezTo>
                  <a:cubicBezTo>
                    <a:pt x="1598" y="2946"/>
                    <a:pt x="1357" y="2685"/>
                    <a:pt x="1310" y="2380"/>
                  </a:cubicBezTo>
                  <a:cubicBezTo>
                    <a:pt x="1258" y="2053"/>
                    <a:pt x="1191" y="1645"/>
                    <a:pt x="1008" y="1352"/>
                  </a:cubicBezTo>
                  <a:cubicBezTo>
                    <a:pt x="1023" y="1340"/>
                    <a:pt x="1035" y="1325"/>
                    <a:pt x="1045" y="1307"/>
                  </a:cubicBezTo>
                  <a:cubicBezTo>
                    <a:pt x="1172" y="1053"/>
                    <a:pt x="1335" y="848"/>
                    <a:pt x="1373" y="557"/>
                  </a:cubicBezTo>
                  <a:cubicBezTo>
                    <a:pt x="1399" y="362"/>
                    <a:pt x="1300" y="179"/>
                    <a:pt x="1226" y="2"/>
                  </a:cubicBezTo>
                  <a:cubicBezTo>
                    <a:pt x="1225" y="1"/>
                    <a:pt x="1224" y="1"/>
                    <a:pt x="1223"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3"/>
            <p:cNvSpPr/>
            <p:nvPr/>
          </p:nvSpPr>
          <p:spPr>
            <a:xfrm>
              <a:off x="5799038" y="-824436"/>
              <a:ext cx="61519" cy="29687"/>
            </a:xfrm>
            <a:custGeom>
              <a:avLst/>
              <a:gdLst/>
              <a:ahLst/>
              <a:cxnLst/>
              <a:rect l="l" t="t" r="r" b="b"/>
              <a:pathLst>
                <a:path w="1262" h="609" extrusionOk="0">
                  <a:moveTo>
                    <a:pt x="548" y="0"/>
                  </a:moveTo>
                  <a:cubicBezTo>
                    <a:pt x="473" y="0"/>
                    <a:pt x="403" y="25"/>
                    <a:pt x="325" y="27"/>
                  </a:cubicBezTo>
                  <a:cubicBezTo>
                    <a:pt x="309" y="27"/>
                    <a:pt x="293" y="27"/>
                    <a:pt x="278" y="27"/>
                  </a:cubicBezTo>
                  <a:cubicBezTo>
                    <a:pt x="233" y="27"/>
                    <a:pt x="190" y="26"/>
                    <a:pt x="147" y="26"/>
                  </a:cubicBezTo>
                  <a:cubicBezTo>
                    <a:pt x="100" y="26"/>
                    <a:pt x="54" y="27"/>
                    <a:pt x="5" y="34"/>
                  </a:cubicBezTo>
                  <a:cubicBezTo>
                    <a:pt x="1" y="34"/>
                    <a:pt x="1" y="41"/>
                    <a:pt x="5" y="41"/>
                  </a:cubicBezTo>
                  <a:cubicBezTo>
                    <a:pt x="35" y="40"/>
                    <a:pt x="66" y="39"/>
                    <a:pt x="97" y="39"/>
                  </a:cubicBezTo>
                  <a:cubicBezTo>
                    <a:pt x="145" y="39"/>
                    <a:pt x="193" y="42"/>
                    <a:pt x="238" y="53"/>
                  </a:cubicBezTo>
                  <a:cubicBezTo>
                    <a:pt x="333" y="76"/>
                    <a:pt x="386" y="137"/>
                    <a:pt x="459" y="193"/>
                  </a:cubicBezTo>
                  <a:cubicBezTo>
                    <a:pt x="598" y="299"/>
                    <a:pt x="730" y="409"/>
                    <a:pt x="847" y="541"/>
                  </a:cubicBezTo>
                  <a:cubicBezTo>
                    <a:pt x="889" y="588"/>
                    <a:pt x="941" y="608"/>
                    <a:pt x="993" y="608"/>
                  </a:cubicBezTo>
                  <a:cubicBezTo>
                    <a:pt x="1131" y="608"/>
                    <a:pt x="1261" y="468"/>
                    <a:pt x="1150" y="339"/>
                  </a:cubicBezTo>
                  <a:cubicBezTo>
                    <a:pt x="1006" y="174"/>
                    <a:pt x="822" y="43"/>
                    <a:pt x="600" y="5"/>
                  </a:cubicBezTo>
                  <a:cubicBezTo>
                    <a:pt x="583" y="1"/>
                    <a:pt x="565" y="0"/>
                    <a:pt x="54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3"/>
            <p:cNvSpPr/>
            <p:nvPr/>
          </p:nvSpPr>
          <p:spPr>
            <a:xfrm>
              <a:off x="5759699" y="-977113"/>
              <a:ext cx="51770" cy="32953"/>
            </a:xfrm>
            <a:custGeom>
              <a:avLst/>
              <a:gdLst/>
              <a:ahLst/>
              <a:cxnLst/>
              <a:rect l="l" t="t" r="r" b="b"/>
              <a:pathLst>
                <a:path w="1062" h="676" extrusionOk="0">
                  <a:moveTo>
                    <a:pt x="381" y="0"/>
                  </a:moveTo>
                  <a:cubicBezTo>
                    <a:pt x="180" y="1"/>
                    <a:pt x="140" y="75"/>
                    <a:pt x="10" y="206"/>
                  </a:cubicBezTo>
                  <a:cubicBezTo>
                    <a:pt x="1" y="216"/>
                    <a:pt x="7" y="231"/>
                    <a:pt x="21" y="231"/>
                  </a:cubicBezTo>
                  <a:cubicBezTo>
                    <a:pt x="21" y="231"/>
                    <a:pt x="22" y="231"/>
                    <a:pt x="23" y="231"/>
                  </a:cubicBezTo>
                  <a:cubicBezTo>
                    <a:pt x="31" y="230"/>
                    <a:pt x="40" y="230"/>
                    <a:pt x="49" y="230"/>
                  </a:cubicBezTo>
                  <a:cubicBezTo>
                    <a:pt x="122" y="230"/>
                    <a:pt x="220" y="262"/>
                    <a:pt x="289" y="270"/>
                  </a:cubicBezTo>
                  <a:cubicBezTo>
                    <a:pt x="419" y="286"/>
                    <a:pt x="526" y="314"/>
                    <a:pt x="633" y="389"/>
                  </a:cubicBezTo>
                  <a:cubicBezTo>
                    <a:pt x="747" y="467"/>
                    <a:pt x="819" y="580"/>
                    <a:pt x="923" y="666"/>
                  </a:cubicBezTo>
                  <a:cubicBezTo>
                    <a:pt x="931" y="672"/>
                    <a:pt x="941" y="675"/>
                    <a:pt x="950" y="675"/>
                  </a:cubicBezTo>
                  <a:cubicBezTo>
                    <a:pt x="973" y="675"/>
                    <a:pt x="997" y="660"/>
                    <a:pt x="1003" y="639"/>
                  </a:cubicBezTo>
                  <a:cubicBezTo>
                    <a:pt x="1062" y="436"/>
                    <a:pt x="915" y="214"/>
                    <a:pt x="746" y="111"/>
                  </a:cubicBezTo>
                  <a:cubicBezTo>
                    <a:pt x="635" y="43"/>
                    <a:pt x="511" y="0"/>
                    <a:pt x="38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3"/>
            <p:cNvSpPr/>
            <p:nvPr/>
          </p:nvSpPr>
          <p:spPr>
            <a:xfrm>
              <a:off x="5825751" y="-919689"/>
              <a:ext cx="99201" cy="98129"/>
            </a:xfrm>
            <a:custGeom>
              <a:avLst/>
              <a:gdLst/>
              <a:ahLst/>
              <a:cxnLst/>
              <a:rect l="l" t="t" r="r" b="b"/>
              <a:pathLst>
                <a:path w="2035" h="2013" extrusionOk="0">
                  <a:moveTo>
                    <a:pt x="21" y="1"/>
                  </a:moveTo>
                  <a:cubicBezTo>
                    <a:pt x="10" y="1"/>
                    <a:pt x="1" y="16"/>
                    <a:pt x="9" y="26"/>
                  </a:cubicBezTo>
                  <a:cubicBezTo>
                    <a:pt x="274" y="317"/>
                    <a:pt x="40" y="996"/>
                    <a:pt x="472" y="1144"/>
                  </a:cubicBezTo>
                  <a:cubicBezTo>
                    <a:pt x="554" y="1172"/>
                    <a:pt x="655" y="1153"/>
                    <a:pt x="738" y="1179"/>
                  </a:cubicBezTo>
                  <a:cubicBezTo>
                    <a:pt x="812" y="1203"/>
                    <a:pt x="920" y="1285"/>
                    <a:pt x="992" y="1336"/>
                  </a:cubicBezTo>
                  <a:cubicBezTo>
                    <a:pt x="1260" y="1524"/>
                    <a:pt x="1431" y="1857"/>
                    <a:pt x="1716" y="2006"/>
                  </a:cubicBezTo>
                  <a:cubicBezTo>
                    <a:pt x="1726" y="2011"/>
                    <a:pt x="1735" y="2013"/>
                    <a:pt x="1744" y="2013"/>
                  </a:cubicBezTo>
                  <a:cubicBezTo>
                    <a:pt x="1765" y="2013"/>
                    <a:pt x="1785" y="2000"/>
                    <a:pt x="1798" y="1981"/>
                  </a:cubicBezTo>
                  <a:cubicBezTo>
                    <a:pt x="1803" y="1974"/>
                    <a:pt x="1807" y="1967"/>
                    <a:pt x="1812" y="1960"/>
                  </a:cubicBezTo>
                  <a:cubicBezTo>
                    <a:pt x="2024" y="1877"/>
                    <a:pt x="2034" y="1531"/>
                    <a:pt x="2009" y="1340"/>
                  </a:cubicBezTo>
                  <a:cubicBezTo>
                    <a:pt x="1977" y="1093"/>
                    <a:pt x="1756" y="807"/>
                    <a:pt x="1552" y="670"/>
                  </a:cubicBezTo>
                  <a:cubicBezTo>
                    <a:pt x="1550" y="668"/>
                    <a:pt x="1548" y="667"/>
                    <a:pt x="1545" y="667"/>
                  </a:cubicBezTo>
                  <a:cubicBezTo>
                    <a:pt x="1537" y="667"/>
                    <a:pt x="1528" y="676"/>
                    <a:pt x="1533" y="686"/>
                  </a:cubicBezTo>
                  <a:cubicBezTo>
                    <a:pt x="1583" y="766"/>
                    <a:pt x="1659" y="884"/>
                    <a:pt x="1683" y="974"/>
                  </a:cubicBezTo>
                  <a:cubicBezTo>
                    <a:pt x="1708" y="1062"/>
                    <a:pt x="1698" y="1185"/>
                    <a:pt x="1690" y="1295"/>
                  </a:cubicBezTo>
                  <a:cubicBezTo>
                    <a:pt x="1518" y="1089"/>
                    <a:pt x="1259" y="928"/>
                    <a:pt x="1066" y="900"/>
                  </a:cubicBezTo>
                  <a:cubicBezTo>
                    <a:pt x="1044" y="897"/>
                    <a:pt x="1021" y="895"/>
                    <a:pt x="998" y="895"/>
                  </a:cubicBezTo>
                  <a:cubicBezTo>
                    <a:pt x="937" y="895"/>
                    <a:pt x="874" y="903"/>
                    <a:pt x="813" y="903"/>
                  </a:cubicBezTo>
                  <a:cubicBezTo>
                    <a:pt x="757" y="903"/>
                    <a:pt x="702" y="897"/>
                    <a:pt x="652" y="871"/>
                  </a:cubicBezTo>
                  <a:cubicBezTo>
                    <a:pt x="516" y="804"/>
                    <a:pt x="544" y="641"/>
                    <a:pt x="497" y="514"/>
                  </a:cubicBezTo>
                  <a:cubicBezTo>
                    <a:pt x="418" y="298"/>
                    <a:pt x="208" y="137"/>
                    <a:pt x="28" y="4"/>
                  </a:cubicBezTo>
                  <a:cubicBezTo>
                    <a:pt x="26" y="2"/>
                    <a:pt x="23" y="1"/>
                    <a:pt x="2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3"/>
            <p:cNvSpPr/>
            <p:nvPr/>
          </p:nvSpPr>
          <p:spPr>
            <a:xfrm>
              <a:off x="5907160" y="-670735"/>
              <a:ext cx="39583" cy="93790"/>
            </a:xfrm>
            <a:custGeom>
              <a:avLst/>
              <a:gdLst/>
              <a:ahLst/>
              <a:cxnLst/>
              <a:rect l="l" t="t" r="r" b="b"/>
              <a:pathLst>
                <a:path w="812" h="1924" extrusionOk="0">
                  <a:moveTo>
                    <a:pt x="18" y="0"/>
                  </a:moveTo>
                  <a:cubicBezTo>
                    <a:pt x="1" y="0"/>
                    <a:pt x="0" y="27"/>
                    <a:pt x="18" y="30"/>
                  </a:cubicBezTo>
                  <a:cubicBezTo>
                    <a:pt x="92" y="42"/>
                    <a:pt x="371" y="47"/>
                    <a:pt x="418" y="99"/>
                  </a:cubicBezTo>
                  <a:cubicBezTo>
                    <a:pt x="501" y="189"/>
                    <a:pt x="372" y="282"/>
                    <a:pt x="340" y="357"/>
                  </a:cubicBezTo>
                  <a:cubicBezTo>
                    <a:pt x="294" y="473"/>
                    <a:pt x="360" y="577"/>
                    <a:pt x="341" y="689"/>
                  </a:cubicBezTo>
                  <a:cubicBezTo>
                    <a:pt x="322" y="804"/>
                    <a:pt x="206" y="909"/>
                    <a:pt x="163" y="1017"/>
                  </a:cubicBezTo>
                  <a:cubicBezTo>
                    <a:pt x="53" y="1294"/>
                    <a:pt x="103" y="1923"/>
                    <a:pt x="488" y="1923"/>
                  </a:cubicBezTo>
                  <a:cubicBezTo>
                    <a:pt x="511" y="1923"/>
                    <a:pt x="535" y="1921"/>
                    <a:pt x="561" y="1916"/>
                  </a:cubicBezTo>
                  <a:cubicBezTo>
                    <a:pt x="614" y="1906"/>
                    <a:pt x="641" y="1863"/>
                    <a:pt x="651" y="1814"/>
                  </a:cubicBezTo>
                  <a:cubicBezTo>
                    <a:pt x="676" y="1691"/>
                    <a:pt x="615" y="1609"/>
                    <a:pt x="590" y="1494"/>
                  </a:cubicBezTo>
                  <a:cubicBezTo>
                    <a:pt x="546" y="1301"/>
                    <a:pt x="565" y="1219"/>
                    <a:pt x="662" y="1048"/>
                  </a:cubicBezTo>
                  <a:cubicBezTo>
                    <a:pt x="747" y="898"/>
                    <a:pt x="812" y="759"/>
                    <a:pt x="745" y="586"/>
                  </a:cubicBezTo>
                  <a:cubicBezTo>
                    <a:pt x="738" y="559"/>
                    <a:pt x="727" y="536"/>
                    <a:pt x="708" y="515"/>
                  </a:cubicBezTo>
                  <a:cubicBezTo>
                    <a:pt x="636" y="435"/>
                    <a:pt x="610" y="336"/>
                    <a:pt x="626" y="222"/>
                  </a:cubicBezTo>
                  <a:cubicBezTo>
                    <a:pt x="611" y="183"/>
                    <a:pt x="613" y="143"/>
                    <a:pt x="571" y="111"/>
                  </a:cubicBezTo>
                  <a:cubicBezTo>
                    <a:pt x="442" y="12"/>
                    <a:pt x="175" y="25"/>
                    <a:pt x="20" y="0"/>
                  </a:cubicBezTo>
                  <a:cubicBezTo>
                    <a:pt x="19" y="0"/>
                    <a:pt x="18" y="0"/>
                    <a:pt x="1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3"/>
            <p:cNvSpPr/>
            <p:nvPr/>
          </p:nvSpPr>
          <p:spPr>
            <a:xfrm>
              <a:off x="6002705" y="-659377"/>
              <a:ext cx="29443" cy="34416"/>
            </a:xfrm>
            <a:custGeom>
              <a:avLst/>
              <a:gdLst/>
              <a:ahLst/>
              <a:cxnLst/>
              <a:rect l="l" t="t" r="r" b="b"/>
              <a:pathLst>
                <a:path w="604" h="706" extrusionOk="0">
                  <a:moveTo>
                    <a:pt x="327" y="0"/>
                  </a:moveTo>
                  <a:cubicBezTo>
                    <a:pt x="280" y="0"/>
                    <a:pt x="231" y="18"/>
                    <a:pt x="188" y="59"/>
                  </a:cubicBezTo>
                  <a:cubicBezTo>
                    <a:pt x="92" y="151"/>
                    <a:pt x="1" y="277"/>
                    <a:pt x="25" y="418"/>
                  </a:cubicBezTo>
                  <a:cubicBezTo>
                    <a:pt x="46" y="538"/>
                    <a:pt x="134" y="672"/>
                    <a:pt x="263" y="699"/>
                  </a:cubicBezTo>
                  <a:cubicBezTo>
                    <a:pt x="283" y="703"/>
                    <a:pt x="303" y="705"/>
                    <a:pt x="323" y="705"/>
                  </a:cubicBezTo>
                  <a:cubicBezTo>
                    <a:pt x="462" y="705"/>
                    <a:pt x="589" y="603"/>
                    <a:pt x="597" y="459"/>
                  </a:cubicBezTo>
                  <a:cubicBezTo>
                    <a:pt x="604" y="356"/>
                    <a:pt x="604" y="243"/>
                    <a:pt x="589" y="141"/>
                  </a:cubicBezTo>
                  <a:cubicBezTo>
                    <a:pt x="577" y="56"/>
                    <a:pt x="515" y="17"/>
                    <a:pt x="451" y="17"/>
                  </a:cubicBezTo>
                  <a:cubicBezTo>
                    <a:pt x="439" y="17"/>
                    <a:pt x="427" y="18"/>
                    <a:pt x="416" y="21"/>
                  </a:cubicBezTo>
                  <a:cubicBezTo>
                    <a:pt x="388" y="8"/>
                    <a:pt x="358" y="0"/>
                    <a:pt x="32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3"/>
            <p:cNvSpPr/>
            <p:nvPr/>
          </p:nvSpPr>
          <p:spPr>
            <a:xfrm>
              <a:off x="5929632" y="-751169"/>
              <a:ext cx="78483" cy="43483"/>
            </a:xfrm>
            <a:custGeom>
              <a:avLst/>
              <a:gdLst/>
              <a:ahLst/>
              <a:cxnLst/>
              <a:rect l="l" t="t" r="r" b="b"/>
              <a:pathLst>
                <a:path w="1610" h="892" extrusionOk="0">
                  <a:moveTo>
                    <a:pt x="821" y="1"/>
                  </a:moveTo>
                  <a:cubicBezTo>
                    <a:pt x="812" y="1"/>
                    <a:pt x="802" y="1"/>
                    <a:pt x="793" y="1"/>
                  </a:cubicBezTo>
                  <a:cubicBezTo>
                    <a:pt x="611" y="9"/>
                    <a:pt x="510" y="107"/>
                    <a:pt x="379" y="216"/>
                  </a:cubicBezTo>
                  <a:cubicBezTo>
                    <a:pt x="237" y="333"/>
                    <a:pt x="105" y="419"/>
                    <a:pt x="10" y="581"/>
                  </a:cubicBezTo>
                  <a:cubicBezTo>
                    <a:pt x="0" y="598"/>
                    <a:pt x="16" y="613"/>
                    <a:pt x="31" y="613"/>
                  </a:cubicBezTo>
                  <a:cubicBezTo>
                    <a:pt x="38" y="613"/>
                    <a:pt x="45" y="609"/>
                    <a:pt x="49" y="601"/>
                  </a:cubicBezTo>
                  <a:cubicBezTo>
                    <a:pt x="124" y="461"/>
                    <a:pt x="258" y="277"/>
                    <a:pt x="444" y="277"/>
                  </a:cubicBezTo>
                  <a:cubicBezTo>
                    <a:pt x="451" y="277"/>
                    <a:pt x="458" y="277"/>
                    <a:pt x="464" y="278"/>
                  </a:cubicBezTo>
                  <a:cubicBezTo>
                    <a:pt x="538" y="283"/>
                    <a:pt x="629" y="328"/>
                    <a:pt x="697" y="354"/>
                  </a:cubicBezTo>
                  <a:cubicBezTo>
                    <a:pt x="939" y="447"/>
                    <a:pt x="1087" y="573"/>
                    <a:pt x="1216" y="799"/>
                  </a:cubicBezTo>
                  <a:cubicBezTo>
                    <a:pt x="1254" y="864"/>
                    <a:pt x="1306" y="891"/>
                    <a:pt x="1359" y="891"/>
                  </a:cubicBezTo>
                  <a:cubicBezTo>
                    <a:pt x="1482" y="891"/>
                    <a:pt x="1610" y="747"/>
                    <a:pt x="1572" y="604"/>
                  </a:cubicBezTo>
                  <a:cubicBezTo>
                    <a:pt x="1486" y="279"/>
                    <a:pt x="1165" y="1"/>
                    <a:pt x="82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3"/>
            <p:cNvSpPr/>
            <p:nvPr/>
          </p:nvSpPr>
          <p:spPr>
            <a:xfrm>
              <a:off x="5944208" y="-823851"/>
              <a:ext cx="52209" cy="39339"/>
            </a:xfrm>
            <a:custGeom>
              <a:avLst/>
              <a:gdLst/>
              <a:ahLst/>
              <a:cxnLst/>
              <a:rect l="l" t="t" r="r" b="b"/>
              <a:pathLst>
                <a:path w="1071" h="807" extrusionOk="0">
                  <a:moveTo>
                    <a:pt x="782" y="1"/>
                  </a:moveTo>
                  <a:cubicBezTo>
                    <a:pt x="674" y="1"/>
                    <a:pt x="565" y="89"/>
                    <a:pt x="571" y="214"/>
                  </a:cubicBezTo>
                  <a:cubicBezTo>
                    <a:pt x="580" y="399"/>
                    <a:pt x="588" y="511"/>
                    <a:pt x="394" y="582"/>
                  </a:cubicBezTo>
                  <a:cubicBezTo>
                    <a:pt x="258" y="630"/>
                    <a:pt x="129" y="667"/>
                    <a:pt x="6" y="743"/>
                  </a:cubicBezTo>
                  <a:cubicBezTo>
                    <a:pt x="1" y="746"/>
                    <a:pt x="4" y="753"/>
                    <a:pt x="9" y="753"/>
                  </a:cubicBezTo>
                  <a:cubicBezTo>
                    <a:pt x="9" y="753"/>
                    <a:pt x="10" y="753"/>
                    <a:pt x="11" y="753"/>
                  </a:cubicBezTo>
                  <a:cubicBezTo>
                    <a:pt x="106" y="719"/>
                    <a:pt x="204" y="691"/>
                    <a:pt x="303" y="691"/>
                  </a:cubicBezTo>
                  <a:cubicBezTo>
                    <a:pt x="356" y="691"/>
                    <a:pt x="409" y="699"/>
                    <a:pt x="461" y="717"/>
                  </a:cubicBezTo>
                  <a:cubicBezTo>
                    <a:pt x="551" y="748"/>
                    <a:pt x="624" y="806"/>
                    <a:pt x="712" y="806"/>
                  </a:cubicBezTo>
                  <a:cubicBezTo>
                    <a:pt x="740" y="806"/>
                    <a:pt x="769" y="801"/>
                    <a:pt x="801" y="787"/>
                  </a:cubicBezTo>
                  <a:cubicBezTo>
                    <a:pt x="1068" y="669"/>
                    <a:pt x="1071" y="304"/>
                    <a:pt x="939" y="90"/>
                  </a:cubicBezTo>
                  <a:cubicBezTo>
                    <a:pt x="901" y="28"/>
                    <a:pt x="842" y="1"/>
                    <a:pt x="782"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3"/>
            <p:cNvSpPr/>
            <p:nvPr/>
          </p:nvSpPr>
          <p:spPr>
            <a:xfrm>
              <a:off x="5747414" y="-544772"/>
              <a:ext cx="77801" cy="90963"/>
            </a:xfrm>
            <a:custGeom>
              <a:avLst/>
              <a:gdLst/>
              <a:ahLst/>
              <a:cxnLst/>
              <a:rect l="l" t="t" r="r" b="b"/>
              <a:pathLst>
                <a:path w="1596" h="1866" extrusionOk="0">
                  <a:moveTo>
                    <a:pt x="1249" y="1"/>
                  </a:moveTo>
                  <a:cubicBezTo>
                    <a:pt x="1240" y="1"/>
                    <a:pt x="1231" y="2"/>
                    <a:pt x="1222" y="3"/>
                  </a:cubicBezTo>
                  <a:cubicBezTo>
                    <a:pt x="902" y="65"/>
                    <a:pt x="531" y="337"/>
                    <a:pt x="407" y="650"/>
                  </a:cubicBezTo>
                  <a:cubicBezTo>
                    <a:pt x="360" y="771"/>
                    <a:pt x="345" y="892"/>
                    <a:pt x="276" y="1007"/>
                  </a:cubicBezTo>
                  <a:cubicBezTo>
                    <a:pt x="213" y="1112"/>
                    <a:pt x="134" y="1203"/>
                    <a:pt x="86" y="1318"/>
                  </a:cubicBezTo>
                  <a:cubicBezTo>
                    <a:pt x="9" y="1500"/>
                    <a:pt x="1" y="1659"/>
                    <a:pt x="53" y="1850"/>
                  </a:cubicBezTo>
                  <a:cubicBezTo>
                    <a:pt x="56" y="1860"/>
                    <a:pt x="65" y="1865"/>
                    <a:pt x="75" y="1865"/>
                  </a:cubicBezTo>
                  <a:cubicBezTo>
                    <a:pt x="88" y="1865"/>
                    <a:pt x="101" y="1856"/>
                    <a:pt x="100" y="1840"/>
                  </a:cubicBezTo>
                  <a:cubicBezTo>
                    <a:pt x="60" y="1505"/>
                    <a:pt x="284" y="1108"/>
                    <a:pt x="576" y="942"/>
                  </a:cubicBezTo>
                  <a:cubicBezTo>
                    <a:pt x="746" y="847"/>
                    <a:pt x="853" y="729"/>
                    <a:pt x="1000" y="600"/>
                  </a:cubicBezTo>
                  <a:cubicBezTo>
                    <a:pt x="1130" y="484"/>
                    <a:pt x="1595" y="332"/>
                    <a:pt x="1408" y="89"/>
                  </a:cubicBezTo>
                  <a:cubicBezTo>
                    <a:pt x="1372" y="42"/>
                    <a:pt x="1311" y="1"/>
                    <a:pt x="124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3"/>
            <p:cNvSpPr/>
            <p:nvPr/>
          </p:nvSpPr>
          <p:spPr>
            <a:xfrm>
              <a:off x="5744782" y="-417005"/>
              <a:ext cx="189092" cy="151507"/>
            </a:xfrm>
            <a:custGeom>
              <a:avLst/>
              <a:gdLst/>
              <a:ahLst/>
              <a:cxnLst/>
              <a:rect l="l" t="t" r="r" b="b"/>
              <a:pathLst>
                <a:path w="3879" h="3108" extrusionOk="0">
                  <a:moveTo>
                    <a:pt x="122" y="0"/>
                  </a:moveTo>
                  <a:cubicBezTo>
                    <a:pt x="116" y="0"/>
                    <a:pt x="110" y="4"/>
                    <a:pt x="109" y="11"/>
                  </a:cubicBezTo>
                  <a:cubicBezTo>
                    <a:pt x="105" y="322"/>
                    <a:pt x="215" y="685"/>
                    <a:pt x="375" y="979"/>
                  </a:cubicBezTo>
                  <a:cubicBezTo>
                    <a:pt x="337" y="1214"/>
                    <a:pt x="71" y="1440"/>
                    <a:pt x="27" y="1688"/>
                  </a:cubicBezTo>
                  <a:cubicBezTo>
                    <a:pt x="3" y="1817"/>
                    <a:pt x="29" y="1920"/>
                    <a:pt x="35" y="2047"/>
                  </a:cubicBezTo>
                  <a:cubicBezTo>
                    <a:pt x="42" y="2193"/>
                    <a:pt x="0" y="2329"/>
                    <a:pt x="45" y="2471"/>
                  </a:cubicBezTo>
                  <a:cubicBezTo>
                    <a:pt x="111" y="2674"/>
                    <a:pt x="297" y="2876"/>
                    <a:pt x="483" y="2973"/>
                  </a:cubicBezTo>
                  <a:cubicBezTo>
                    <a:pt x="687" y="3079"/>
                    <a:pt x="967" y="3052"/>
                    <a:pt x="1191" y="3107"/>
                  </a:cubicBezTo>
                  <a:cubicBezTo>
                    <a:pt x="1193" y="3107"/>
                    <a:pt x="1194" y="3107"/>
                    <a:pt x="1195" y="3107"/>
                  </a:cubicBezTo>
                  <a:cubicBezTo>
                    <a:pt x="1214" y="3107"/>
                    <a:pt x="1227" y="3079"/>
                    <a:pt x="1206" y="3069"/>
                  </a:cubicBezTo>
                  <a:cubicBezTo>
                    <a:pt x="961" y="2948"/>
                    <a:pt x="921" y="2826"/>
                    <a:pt x="760" y="2643"/>
                  </a:cubicBezTo>
                  <a:cubicBezTo>
                    <a:pt x="579" y="2439"/>
                    <a:pt x="184" y="2186"/>
                    <a:pt x="154" y="1894"/>
                  </a:cubicBezTo>
                  <a:cubicBezTo>
                    <a:pt x="125" y="1616"/>
                    <a:pt x="392" y="1350"/>
                    <a:pt x="438" y="1087"/>
                  </a:cubicBezTo>
                  <a:cubicBezTo>
                    <a:pt x="467" y="1132"/>
                    <a:pt x="496" y="1174"/>
                    <a:pt x="526" y="1214"/>
                  </a:cubicBezTo>
                  <a:cubicBezTo>
                    <a:pt x="759" y="1519"/>
                    <a:pt x="1254" y="1917"/>
                    <a:pt x="1656" y="1954"/>
                  </a:cubicBezTo>
                  <a:cubicBezTo>
                    <a:pt x="1674" y="1956"/>
                    <a:pt x="1692" y="1957"/>
                    <a:pt x="1709" y="1957"/>
                  </a:cubicBezTo>
                  <a:cubicBezTo>
                    <a:pt x="1873" y="1957"/>
                    <a:pt x="1953" y="1878"/>
                    <a:pt x="2102" y="1786"/>
                  </a:cubicBezTo>
                  <a:cubicBezTo>
                    <a:pt x="2230" y="1709"/>
                    <a:pt x="2336" y="1683"/>
                    <a:pt x="2438" y="1683"/>
                  </a:cubicBezTo>
                  <a:cubicBezTo>
                    <a:pt x="2603" y="1683"/>
                    <a:pt x="2754" y="1752"/>
                    <a:pt x="2961" y="1781"/>
                  </a:cubicBezTo>
                  <a:cubicBezTo>
                    <a:pt x="3003" y="1787"/>
                    <a:pt x="3051" y="1790"/>
                    <a:pt x="3103" y="1790"/>
                  </a:cubicBezTo>
                  <a:cubicBezTo>
                    <a:pt x="3424" y="1790"/>
                    <a:pt x="3878" y="1666"/>
                    <a:pt x="3795" y="1294"/>
                  </a:cubicBezTo>
                  <a:cubicBezTo>
                    <a:pt x="3781" y="1235"/>
                    <a:pt x="3721" y="1193"/>
                    <a:pt x="3662" y="1193"/>
                  </a:cubicBezTo>
                  <a:cubicBezTo>
                    <a:pt x="3660" y="1193"/>
                    <a:pt x="3658" y="1193"/>
                    <a:pt x="3656" y="1193"/>
                  </a:cubicBezTo>
                  <a:cubicBezTo>
                    <a:pt x="3529" y="1193"/>
                    <a:pt x="3441" y="1262"/>
                    <a:pt x="3322" y="1299"/>
                  </a:cubicBezTo>
                  <a:cubicBezTo>
                    <a:pt x="3132" y="1360"/>
                    <a:pt x="2924" y="1339"/>
                    <a:pt x="2728" y="1379"/>
                  </a:cubicBezTo>
                  <a:cubicBezTo>
                    <a:pt x="2449" y="1436"/>
                    <a:pt x="2219" y="1624"/>
                    <a:pt x="1951" y="1624"/>
                  </a:cubicBezTo>
                  <a:cubicBezTo>
                    <a:pt x="1885" y="1624"/>
                    <a:pt x="1817" y="1613"/>
                    <a:pt x="1746" y="1586"/>
                  </a:cubicBezTo>
                  <a:cubicBezTo>
                    <a:pt x="1414" y="1461"/>
                    <a:pt x="1077" y="1269"/>
                    <a:pt x="787" y="1066"/>
                  </a:cubicBezTo>
                  <a:cubicBezTo>
                    <a:pt x="385" y="785"/>
                    <a:pt x="232" y="492"/>
                    <a:pt x="136" y="10"/>
                  </a:cubicBezTo>
                  <a:cubicBezTo>
                    <a:pt x="134" y="4"/>
                    <a:pt x="128" y="0"/>
                    <a:pt x="122"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3"/>
            <p:cNvSpPr/>
            <p:nvPr/>
          </p:nvSpPr>
          <p:spPr>
            <a:xfrm>
              <a:off x="5806350" y="-494074"/>
              <a:ext cx="29346" cy="94863"/>
            </a:xfrm>
            <a:custGeom>
              <a:avLst/>
              <a:gdLst/>
              <a:ahLst/>
              <a:cxnLst/>
              <a:rect l="l" t="t" r="r" b="b"/>
              <a:pathLst>
                <a:path w="602" h="1946" extrusionOk="0">
                  <a:moveTo>
                    <a:pt x="121" y="0"/>
                  </a:moveTo>
                  <a:cubicBezTo>
                    <a:pt x="106" y="0"/>
                    <a:pt x="90" y="13"/>
                    <a:pt x="92" y="30"/>
                  </a:cubicBezTo>
                  <a:cubicBezTo>
                    <a:pt x="115" y="242"/>
                    <a:pt x="160" y="447"/>
                    <a:pt x="143" y="663"/>
                  </a:cubicBezTo>
                  <a:cubicBezTo>
                    <a:pt x="124" y="894"/>
                    <a:pt x="1" y="1126"/>
                    <a:pt x="1" y="1356"/>
                  </a:cubicBezTo>
                  <a:cubicBezTo>
                    <a:pt x="2" y="1595"/>
                    <a:pt x="145" y="1872"/>
                    <a:pt x="382" y="1939"/>
                  </a:cubicBezTo>
                  <a:cubicBezTo>
                    <a:pt x="397" y="1943"/>
                    <a:pt x="412" y="1945"/>
                    <a:pt x="427" y="1945"/>
                  </a:cubicBezTo>
                  <a:cubicBezTo>
                    <a:pt x="517" y="1945"/>
                    <a:pt x="601" y="1871"/>
                    <a:pt x="581" y="1770"/>
                  </a:cubicBezTo>
                  <a:cubicBezTo>
                    <a:pt x="505" y="1409"/>
                    <a:pt x="271" y="1107"/>
                    <a:pt x="259" y="725"/>
                  </a:cubicBezTo>
                  <a:cubicBezTo>
                    <a:pt x="252" y="475"/>
                    <a:pt x="288" y="227"/>
                    <a:pt x="142" y="11"/>
                  </a:cubicBezTo>
                  <a:cubicBezTo>
                    <a:pt x="136" y="3"/>
                    <a:pt x="129" y="0"/>
                    <a:pt x="12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3"/>
            <p:cNvSpPr/>
            <p:nvPr/>
          </p:nvSpPr>
          <p:spPr>
            <a:xfrm>
              <a:off x="5847103" y="-484617"/>
              <a:ext cx="144536" cy="111632"/>
            </a:xfrm>
            <a:custGeom>
              <a:avLst/>
              <a:gdLst/>
              <a:ahLst/>
              <a:cxnLst/>
              <a:rect l="l" t="t" r="r" b="b"/>
              <a:pathLst>
                <a:path w="2965" h="2290" extrusionOk="0">
                  <a:moveTo>
                    <a:pt x="21" y="0"/>
                  </a:moveTo>
                  <a:cubicBezTo>
                    <a:pt x="2" y="0"/>
                    <a:pt x="1" y="30"/>
                    <a:pt x="19" y="36"/>
                  </a:cubicBezTo>
                  <a:cubicBezTo>
                    <a:pt x="246" y="120"/>
                    <a:pt x="621" y="263"/>
                    <a:pt x="693" y="532"/>
                  </a:cubicBezTo>
                  <a:cubicBezTo>
                    <a:pt x="744" y="723"/>
                    <a:pt x="718" y="909"/>
                    <a:pt x="862" y="1072"/>
                  </a:cubicBezTo>
                  <a:cubicBezTo>
                    <a:pt x="931" y="1149"/>
                    <a:pt x="1135" y="1259"/>
                    <a:pt x="1294" y="1259"/>
                  </a:cubicBezTo>
                  <a:cubicBezTo>
                    <a:pt x="1370" y="1259"/>
                    <a:pt x="1436" y="1234"/>
                    <a:pt x="1473" y="1170"/>
                  </a:cubicBezTo>
                  <a:cubicBezTo>
                    <a:pt x="1476" y="1172"/>
                    <a:pt x="1479" y="1176"/>
                    <a:pt x="1482" y="1176"/>
                  </a:cubicBezTo>
                  <a:cubicBezTo>
                    <a:pt x="1572" y="1189"/>
                    <a:pt x="1664" y="1201"/>
                    <a:pt x="1752" y="1223"/>
                  </a:cubicBezTo>
                  <a:cubicBezTo>
                    <a:pt x="1951" y="1273"/>
                    <a:pt x="1916" y="1270"/>
                    <a:pt x="1983" y="1397"/>
                  </a:cubicBezTo>
                  <a:cubicBezTo>
                    <a:pt x="2052" y="1526"/>
                    <a:pt x="2099" y="1633"/>
                    <a:pt x="2138" y="1783"/>
                  </a:cubicBezTo>
                  <a:cubicBezTo>
                    <a:pt x="2207" y="2044"/>
                    <a:pt x="2366" y="2276"/>
                    <a:pt x="2661" y="2289"/>
                  </a:cubicBezTo>
                  <a:cubicBezTo>
                    <a:pt x="2664" y="2289"/>
                    <a:pt x="2667" y="2289"/>
                    <a:pt x="2670" y="2289"/>
                  </a:cubicBezTo>
                  <a:cubicBezTo>
                    <a:pt x="2834" y="2289"/>
                    <a:pt x="2964" y="2046"/>
                    <a:pt x="2791" y="1950"/>
                  </a:cubicBezTo>
                  <a:cubicBezTo>
                    <a:pt x="2722" y="1912"/>
                    <a:pt x="2645" y="1884"/>
                    <a:pt x="2591" y="1827"/>
                  </a:cubicBezTo>
                  <a:cubicBezTo>
                    <a:pt x="2510" y="1743"/>
                    <a:pt x="2493" y="1603"/>
                    <a:pt x="2442" y="1499"/>
                  </a:cubicBezTo>
                  <a:cubicBezTo>
                    <a:pt x="2385" y="1388"/>
                    <a:pt x="2318" y="1315"/>
                    <a:pt x="2216" y="1243"/>
                  </a:cubicBezTo>
                  <a:cubicBezTo>
                    <a:pt x="2192" y="1226"/>
                    <a:pt x="2162" y="1217"/>
                    <a:pt x="2131" y="1217"/>
                  </a:cubicBezTo>
                  <a:cubicBezTo>
                    <a:pt x="2108" y="1217"/>
                    <a:pt x="2085" y="1222"/>
                    <a:pt x="2065" y="1232"/>
                  </a:cubicBezTo>
                  <a:cubicBezTo>
                    <a:pt x="2052" y="1239"/>
                    <a:pt x="2036" y="1242"/>
                    <a:pt x="2019" y="1242"/>
                  </a:cubicBezTo>
                  <a:cubicBezTo>
                    <a:pt x="1952" y="1242"/>
                    <a:pt x="1862" y="1198"/>
                    <a:pt x="1806" y="1185"/>
                  </a:cubicBezTo>
                  <a:cubicBezTo>
                    <a:pt x="1701" y="1160"/>
                    <a:pt x="1595" y="1150"/>
                    <a:pt x="1488" y="1140"/>
                  </a:cubicBezTo>
                  <a:cubicBezTo>
                    <a:pt x="1488" y="1140"/>
                    <a:pt x="1488" y="1140"/>
                    <a:pt x="1488" y="1139"/>
                  </a:cubicBezTo>
                  <a:cubicBezTo>
                    <a:pt x="1518" y="1059"/>
                    <a:pt x="1452" y="986"/>
                    <a:pt x="1402" y="932"/>
                  </a:cubicBezTo>
                  <a:cubicBezTo>
                    <a:pt x="1305" y="826"/>
                    <a:pt x="1216" y="800"/>
                    <a:pt x="1166" y="653"/>
                  </a:cubicBezTo>
                  <a:cubicBezTo>
                    <a:pt x="1122" y="522"/>
                    <a:pt x="1123" y="489"/>
                    <a:pt x="1028" y="391"/>
                  </a:cubicBezTo>
                  <a:cubicBezTo>
                    <a:pt x="750" y="99"/>
                    <a:pt x="405" y="51"/>
                    <a:pt x="24" y="0"/>
                  </a:cubicBezTo>
                  <a:cubicBezTo>
                    <a:pt x="23" y="0"/>
                    <a:pt x="22" y="0"/>
                    <a:pt x="2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3"/>
            <p:cNvSpPr/>
            <p:nvPr/>
          </p:nvSpPr>
          <p:spPr>
            <a:xfrm>
              <a:off x="5969118" y="-472479"/>
              <a:ext cx="66833" cy="27250"/>
            </a:xfrm>
            <a:custGeom>
              <a:avLst/>
              <a:gdLst/>
              <a:ahLst/>
              <a:cxnLst/>
              <a:rect l="l" t="t" r="r" b="b"/>
              <a:pathLst>
                <a:path w="1371" h="559" extrusionOk="0">
                  <a:moveTo>
                    <a:pt x="78" y="0"/>
                  </a:moveTo>
                  <a:cubicBezTo>
                    <a:pt x="35" y="0"/>
                    <a:pt x="0" y="47"/>
                    <a:pt x="18" y="90"/>
                  </a:cubicBezTo>
                  <a:cubicBezTo>
                    <a:pt x="108" y="310"/>
                    <a:pt x="282" y="457"/>
                    <a:pt x="512" y="530"/>
                  </a:cubicBezTo>
                  <a:cubicBezTo>
                    <a:pt x="577" y="550"/>
                    <a:pt x="644" y="558"/>
                    <a:pt x="713" y="558"/>
                  </a:cubicBezTo>
                  <a:cubicBezTo>
                    <a:pt x="896" y="558"/>
                    <a:pt x="1088" y="498"/>
                    <a:pt x="1257" y="449"/>
                  </a:cubicBezTo>
                  <a:cubicBezTo>
                    <a:pt x="1371" y="415"/>
                    <a:pt x="1339" y="265"/>
                    <a:pt x="1229" y="265"/>
                  </a:cubicBezTo>
                  <a:cubicBezTo>
                    <a:pt x="1225" y="265"/>
                    <a:pt x="1221" y="266"/>
                    <a:pt x="1217" y="266"/>
                  </a:cubicBezTo>
                  <a:cubicBezTo>
                    <a:pt x="1196" y="268"/>
                    <a:pt x="1174" y="269"/>
                    <a:pt x="1153" y="269"/>
                  </a:cubicBezTo>
                  <a:cubicBezTo>
                    <a:pt x="943" y="269"/>
                    <a:pt x="755" y="175"/>
                    <a:pt x="551" y="115"/>
                  </a:cubicBezTo>
                  <a:cubicBezTo>
                    <a:pt x="398" y="70"/>
                    <a:pt x="247" y="30"/>
                    <a:pt x="90" y="1"/>
                  </a:cubicBezTo>
                  <a:cubicBezTo>
                    <a:pt x="86" y="1"/>
                    <a:pt x="82" y="0"/>
                    <a:pt x="7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3"/>
            <p:cNvSpPr/>
            <p:nvPr/>
          </p:nvSpPr>
          <p:spPr>
            <a:xfrm>
              <a:off x="6030247" y="-518302"/>
              <a:ext cx="28079" cy="41338"/>
            </a:xfrm>
            <a:custGeom>
              <a:avLst/>
              <a:gdLst/>
              <a:ahLst/>
              <a:cxnLst/>
              <a:rect l="l" t="t" r="r" b="b"/>
              <a:pathLst>
                <a:path w="576" h="848" extrusionOk="0">
                  <a:moveTo>
                    <a:pt x="355" y="1"/>
                  </a:moveTo>
                  <a:cubicBezTo>
                    <a:pt x="199" y="1"/>
                    <a:pt x="115" y="206"/>
                    <a:pt x="72" y="327"/>
                  </a:cubicBezTo>
                  <a:cubicBezTo>
                    <a:pt x="44" y="406"/>
                    <a:pt x="11" y="491"/>
                    <a:pt x="7" y="575"/>
                  </a:cubicBezTo>
                  <a:cubicBezTo>
                    <a:pt x="1" y="686"/>
                    <a:pt x="68" y="722"/>
                    <a:pt x="94" y="819"/>
                  </a:cubicBezTo>
                  <a:cubicBezTo>
                    <a:pt x="99" y="838"/>
                    <a:pt x="114" y="848"/>
                    <a:pt x="129" y="848"/>
                  </a:cubicBezTo>
                  <a:cubicBezTo>
                    <a:pt x="138" y="848"/>
                    <a:pt x="147" y="844"/>
                    <a:pt x="155" y="838"/>
                  </a:cubicBezTo>
                  <a:cubicBezTo>
                    <a:pt x="245" y="773"/>
                    <a:pt x="318" y="788"/>
                    <a:pt x="383" y="687"/>
                  </a:cubicBezTo>
                  <a:cubicBezTo>
                    <a:pt x="430" y="614"/>
                    <a:pt x="461" y="513"/>
                    <a:pt x="485" y="430"/>
                  </a:cubicBezTo>
                  <a:cubicBezTo>
                    <a:pt x="523" y="303"/>
                    <a:pt x="575" y="17"/>
                    <a:pt x="368" y="1"/>
                  </a:cubicBezTo>
                  <a:cubicBezTo>
                    <a:pt x="364" y="1"/>
                    <a:pt x="359" y="1"/>
                    <a:pt x="35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3"/>
            <p:cNvSpPr/>
            <p:nvPr/>
          </p:nvSpPr>
          <p:spPr>
            <a:xfrm>
              <a:off x="5851636" y="-590838"/>
              <a:ext cx="75461" cy="75997"/>
            </a:xfrm>
            <a:custGeom>
              <a:avLst/>
              <a:gdLst/>
              <a:ahLst/>
              <a:cxnLst/>
              <a:rect l="l" t="t" r="r" b="b"/>
              <a:pathLst>
                <a:path w="1548" h="1559" extrusionOk="0">
                  <a:moveTo>
                    <a:pt x="299" y="1"/>
                  </a:moveTo>
                  <a:cubicBezTo>
                    <a:pt x="236" y="1"/>
                    <a:pt x="169" y="38"/>
                    <a:pt x="154" y="115"/>
                  </a:cubicBezTo>
                  <a:cubicBezTo>
                    <a:pt x="0" y="898"/>
                    <a:pt x="920" y="1239"/>
                    <a:pt x="1438" y="1550"/>
                  </a:cubicBezTo>
                  <a:cubicBezTo>
                    <a:pt x="1448" y="1556"/>
                    <a:pt x="1458" y="1559"/>
                    <a:pt x="1468" y="1559"/>
                  </a:cubicBezTo>
                  <a:cubicBezTo>
                    <a:pt x="1516" y="1559"/>
                    <a:pt x="1547" y="1488"/>
                    <a:pt x="1497" y="1453"/>
                  </a:cubicBezTo>
                  <a:cubicBezTo>
                    <a:pt x="1018" y="1121"/>
                    <a:pt x="279" y="841"/>
                    <a:pt x="417" y="135"/>
                  </a:cubicBezTo>
                  <a:cubicBezTo>
                    <a:pt x="434" y="47"/>
                    <a:pt x="369" y="1"/>
                    <a:pt x="29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3"/>
            <p:cNvSpPr/>
            <p:nvPr/>
          </p:nvSpPr>
          <p:spPr>
            <a:xfrm>
              <a:off x="5925440" y="-529806"/>
              <a:ext cx="62689" cy="20620"/>
            </a:xfrm>
            <a:custGeom>
              <a:avLst/>
              <a:gdLst/>
              <a:ahLst/>
              <a:cxnLst/>
              <a:rect l="l" t="t" r="r" b="b"/>
              <a:pathLst>
                <a:path w="1286" h="423" extrusionOk="0">
                  <a:moveTo>
                    <a:pt x="1095" y="1"/>
                  </a:moveTo>
                  <a:cubicBezTo>
                    <a:pt x="913" y="1"/>
                    <a:pt x="774" y="204"/>
                    <a:pt x="588" y="232"/>
                  </a:cubicBezTo>
                  <a:cubicBezTo>
                    <a:pt x="558" y="237"/>
                    <a:pt x="526" y="238"/>
                    <a:pt x="493" y="238"/>
                  </a:cubicBezTo>
                  <a:cubicBezTo>
                    <a:pt x="444" y="238"/>
                    <a:pt x="394" y="235"/>
                    <a:pt x="347" y="234"/>
                  </a:cubicBezTo>
                  <a:cubicBezTo>
                    <a:pt x="341" y="234"/>
                    <a:pt x="335" y="234"/>
                    <a:pt x="328" y="234"/>
                  </a:cubicBezTo>
                  <a:cubicBezTo>
                    <a:pt x="214" y="234"/>
                    <a:pt x="148" y="252"/>
                    <a:pt x="32" y="264"/>
                  </a:cubicBezTo>
                  <a:cubicBezTo>
                    <a:pt x="6" y="266"/>
                    <a:pt x="1" y="300"/>
                    <a:pt x="23" y="312"/>
                  </a:cubicBezTo>
                  <a:cubicBezTo>
                    <a:pt x="171" y="392"/>
                    <a:pt x="198" y="420"/>
                    <a:pt x="377" y="422"/>
                  </a:cubicBezTo>
                  <a:cubicBezTo>
                    <a:pt x="383" y="422"/>
                    <a:pt x="389" y="422"/>
                    <a:pt x="395" y="422"/>
                  </a:cubicBezTo>
                  <a:cubicBezTo>
                    <a:pt x="458" y="422"/>
                    <a:pt x="525" y="421"/>
                    <a:pt x="584" y="402"/>
                  </a:cubicBezTo>
                  <a:cubicBezTo>
                    <a:pt x="659" y="378"/>
                    <a:pt x="670" y="368"/>
                    <a:pt x="705" y="368"/>
                  </a:cubicBezTo>
                  <a:cubicBezTo>
                    <a:pt x="729" y="368"/>
                    <a:pt x="765" y="373"/>
                    <a:pt x="840" y="382"/>
                  </a:cubicBezTo>
                  <a:cubicBezTo>
                    <a:pt x="867" y="385"/>
                    <a:pt x="894" y="387"/>
                    <a:pt x="921" y="387"/>
                  </a:cubicBezTo>
                  <a:cubicBezTo>
                    <a:pt x="1087" y="387"/>
                    <a:pt x="1241" y="321"/>
                    <a:pt x="1276" y="139"/>
                  </a:cubicBezTo>
                  <a:cubicBezTo>
                    <a:pt x="1285" y="88"/>
                    <a:pt x="1243" y="43"/>
                    <a:pt x="1201" y="24"/>
                  </a:cubicBezTo>
                  <a:cubicBezTo>
                    <a:pt x="1164" y="8"/>
                    <a:pt x="1129" y="1"/>
                    <a:pt x="1095"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3"/>
            <p:cNvSpPr/>
            <p:nvPr/>
          </p:nvSpPr>
          <p:spPr>
            <a:xfrm>
              <a:off x="5744197" y="-751900"/>
              <a:ext cx="141075" cy="181438"/>
            </a:xfrm>
            <a:custGeom>
              <a:avLst/>
              <a:gdLst/>
              <a:ahLst/>
              <a:cxnLst/>
              <a:rect l="l" t="t" r="r" b="b"/>
              <a:pathLst>
                <a:path w="2894" h="3722" extrusionOk="0">
                  <a:moveTo>
                    <a:pt x="2887" y="0"/>
                  </a:moveTo>
                  <a:cubicBezTo>
                    <a:pt x="2886" y="0"/>
                    <a:pt x="2885" y="0"/>
                    <a:pt x="2885" y="1"/>
                  </a:cubicBezTo>
                  <a:cubicBezTo>
                    <a:pt x="2547" y="109"/>
                    <a:pt x="2289" y="428"/>
                    <a:pt x="2170" y="759"/>
                  </a:cubicBezTo>
                  <a:cubicBezTo>
                    <a:pt x="2121" y="893"/>
                    <a:pt x="2134" y="1044"/>
                    <a:pt x="2141" y="1184"/>
                  </a:cubicBezTo>
                  <a:cubicBezTo>
                    <a:pt x="2148" y="1310"/>
                    <a:pt x="2158" y="1436"/>
                    <a:pt x="2175" y="1561"/>
                  </a:cubicBezTo>
                  <a:cubicBezTo>
                    <a:pt x="2189" y="1663"/>
                    <a:pt x="2233" y="1691"/>
                    <a:pt x="2147" y="1728"/>
                  </a:cubicBezTo>
                  <a:cubicBezTo>
                    <a:pt x="2113" y="1743"/>
                    <a:pt x="2073" y="1749"/>
                    <a:pt x="2029" y="1749"/>
                  </a:cubicBezTo>
                  <a:cubicBezTo>
                    <a:pt x="1897" y="1749"/>
                    <a:pt x="1732" y="1697"/>
                    <a:pt x="1622" y="1697"/>
                  </a:cubicBezTo>
                  <a:cubicBezTo>
                    <a:pt x="1619" y="1697"/>
                    <a:pt x="1616" y="1697"/>
                    <a:pt x="1613" y="1697"/>
                  </a:cubicBezTo>
                  <a:cubicBezTo>
                    <a:pt x="1357" y="1704"/>
                    <a:pt x="1205" y="1832"/>
                    <a:pt x="1013" y="1976"/>
                  </a:cubicBezTo>
                  <a:cubicBezTo>
                    <a:pt x="634" y="2259"/>
                    <a:pt x="240" y="2362"/>
                    <a:pt x="53" y="2842"/>
                  </a:cubicBezTo>
                  <a:cubicBezTo>
                    <a:pt x="28" y="2906"/>
                    <a:pt x="37" y="2971"/>
                    <a:pt x="68" y="3028"/>
                  </a:cubicBezTo>
                  <a:cubicBezTo>
                    <a:pt x="65" y="3038"/>
                    <a:pt x="63" y="3049"/>
                    <a:pt x="62" y="3060"/>
                  </a:cubicBezTo>
                  <a:cubicBezTo>
                    <a:pt x="58" y="3118"/>
                    <a:pt x="16" y="3169"/>
                    <a:pt x="20" y="3232"/>
                  </a:cubicBezTo>
                  <a:cubicBezTo>
                    <a:pt x="22" y="3278"/>
                    <a:pt x="32" y="3321"/>
                    <a:pt x="32" y="3366"/>
                  </a:cubicBezTo>
                  <a:cubicBezTo>
                    <a:pt x="34" y="3475"/>
                    <a:pt x="1" y="3571"/>
                    <a:pt x="27" y="3678"/>
                  </a:cubicBezTo>
                  <a:cubicBezTo>
                    <a:pt x="32" y="3700"/>
                    <a:pt x="53" y="3721"/>
                    <a:pt x="76" y="3721"/>
                  </a:cubicBezTo>
                  <a:cubicBezTo>
                    <a:pt x="85" y="3721"/>
                    <a:pt x="94" y="3718"/>
                    <a:pt x="103" y="3710"/>
                  </a:cubicBezTo>
                  <a:cubicBezTo>
                    <a:pt x="181" y="3643"/>
                    <a:pt x="193" y="3586"/>
                    <a:pt x="248" y="3498"/>
                  </a:cubicBezTo>
                  <a:cubicBezTo>
                    <a:pt x="322" y="3376"/>
                    <a:pt x="411" y="3323"/>
                    <a:pt x="445" y="3176"/>
                  </a:cubicBezTo>
                  <a:cubicBezTo>
                    <a:pt x="449" y="3155"/>
                    <a:pt x="451" y="3134"/>
                    <a:pt x="452" y="3113"/>
                  </a:cubicBezTo>
                  <a:cubicBezTo>
                    <a:pt x="453" y="3113"/>
                    <a:pt x="454" y="3112"/>
                    <a:pt x="455" y="3111"/>
                  </a:cubicBezTo>
                  <a:cubicBezTo>
                    <a:pt x="674" y="2861"/>
                    <a:pt x="832" y="2450"/>
                    <a:pt x="1132" y="2290"/>
                  </a:cubicBezTo>
                  <a:cubicBezTo>
                    <a:pt x="1292" y="2205"/>
                    <a:pt x="1492" y="2197"/>
                    <a:pt x="1656" y="2112"/>
                  </a:cubicBezTo>
                  <a:cubicBezTo>
                    <a:pt x="1737" y="2069"/>
                    <a:pt x="1813" y="1998"/>
                    <a:pt x="1900" y="1966"/>
                  </a:cubicBezTo>
                  <a:cubicBezTo>
                    <a:pt x="2044" y="1911"/>
                    <a:pt x="2217" y="1932"/>
                    <a:pt x="2364" y="1880"/>
                  </a:cubicBezTo>
                  <a:cubicBezTo>
                    <a:pt x="2619" y="1789"/>
                    <a:pt x="2662" y="1514"/>
                    <a:pt x="2633" y="1262"/>
                  </a:cubicBezTo>
                  <a:cubicBezTo>
                    <a:pt x="2613" y="1088"/>
                    <a:pt x="2548" y="925"/>
                    <a:pt x="2511" y="757"/>
                  </a:cubicBezTo>
                  <a:cubicBezTo>
                    <a:pt x="2439" y="420"/>
                    <a:pt x="2570" y="142"/>
                    <a:pt x="2888" y="11"/>
                  </a:cubicBezTo>
                  <a:cubicBezTo>
                    <a:pt x="2894" y="9"/>
                    <a:pt x="2892" y="0"/>
                    <a:pt x="288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3"/>
            <p:cNvSpPr/>
            <p:nvPr/>
          </p:nvSpPr>
          <p:spPr>
            <a:xfrm>
              <a:off x="5687406" y="-805425"/>
              <a:ext cx="16135" cy="36804"/>
            </a:xfrm>
            <a:custGeom>
              <a:avLst/>
              <a:gdLst/>
              <a:ahLst/>
              <a:cxnLst/>
              <a:rect l="l" t="t" r="r" b="b"/>
              <a:pathLst>
                <a:path w="331" h="755" extrusionOk="0">
                  <a:moveTo>
                    <a:pt x="230" y="0"/>
                  </a:moveTo>
                  <a:cubicBezTo>
                    <a:pt x="211" y="0"/>
                    <a:pt x="192" y="9"/>
                    <a:pt x="180" y="28"/>
                  </a:cubicBezTo>
                  <a:cubicBezTo>
                    <a:pt x="145" y="87"/>
                    <a:pt x="121" y="152"/>
                    <a:pt x="87" y="209"/>
                  </a:cubicBezTo>
                  <a:cubicBezTo>
                    <a:pt x="60" y="254"/>
                    <a:pt x="30" y="293"/>
                    <a:pt x="21" y="348"/>
                  </a:cubicBezTo>
                  <a:cubicBezTo>
                    <a:pt x="1" y="468"/>
                    <a:pt x="25" y="618"/>
                    <a:pt x="103" y="712"/>
                  </a:cubicBezTo>
                  <a:cubicBezTo>
                    <a:pt x="126" y="741"/>
                    <a:pt x="159" y="754"/>
                    <a:pt x="192" y="754"/>
                  </a:cubicBezTo>
                  <a:cubicBezTo>
                    <a:pt x="252" y="754"/>
                    <a:pt x="314" y="709"/>
                    <a:pt x="318" y="642"/>
                  </a:cubicBezTo>
                  <a:cubicBezTo>
                    <a:pt x="331" y="450"/>
                    <a:pt x="227" y="268"/>
                    <a:pt x="292" y="81"/>
                  </a:cubicBezTo>
                  <a:cubicBezTo>
                    <a:pt x="308" y="36"/>
                    <a:pt x="268" y="0"/>
                    <a:pt x="230"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3"/>
            <p:cNvSpPr/>
            <p:nvPr/>
          </p:nvSpPr>
          <p:spPr>
            <a:xfrm>
              <a:off x="5669077" y="-926903"/>
              <a:ext cx="31052" cy="34416"/>
            </a:xfrm>
            <a:custGeom>
              <a:avLst/>
              <a:gdLst/>
              <a:ahLst/>
              <a:cxnLst/>
              <a:rect l="l" t="t" r="r" b="b"/>
              <a:pathLst>
                <a:path w="637" h="706" extrusionOk="0">
                  <a:moveTo>
                    <a:pt x="228" y="0"/>
                  </a:moveTo>
                  <a:cubicBezTo>
                    <a:pt x="157" y="0"/>
                    <a:pt x="84" y="43"/>
                    <a:pt x="52" y="106"/>
                  </a:cubicBezTo>
                  <a:cubicBezTo>
                    <a:pt x="1" y="205"/>
                    <a:pt x="48" y="307"/>
                    <a:pt x="135" y="365"/>
                  </a:cubicBezTo>
                  <a:cubicBezTo>
                    <a:pt x="287" y="467"/>
                    <a:pt x="429" y="540"/>
                    <a:pt x="534" y="695"/>
                  </a:cubicBezTo>
                  <a:cubicBezTo>
                    <a:pt x="539" y="702"/>
                    <a:pt x="546" y="705"/>
                    <a:pt x="553" y="705"/>
                  </a:cubicBezTo>
                  <a:cubicBezTo>
                    <a:pt x="561" y="705"/>
                    <a:pt x="569" y="700"/>
                    <a:pt x="572" y="691"/>
                  </a:cubicBezTo>
                  <a:cubicBezTo>
                    <a:pt x="636" y="433"/>
                    <a:pt x="541" y="160"/>
                    <a:pt x="312" y="23"/>
                  </a:cubicBezTo>
                  <a:cubicBezTo>
                    <a:pt x="286" y="7"/>
                    <a:pt x="257" y="0"/>
                    <a:pt x="22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3"/>
            <p:cNvSpPr/>
            <p:nvPr/>
          </p:nvSpPr>
          <p:spPr>
            <a:xfrm>
              <a:off x="5634759" y="-897704"/>
              <a:ext cx="77947" cy="201083"/>
            </a:xfrm>
            <a:custGeom>
              <a:avLst/>
              <a:gdLst/>
              <a:ahLst/>
              <a:cxnLst/>
              <a:rect l="l" t="t" r="r" b="b"/>
              <a:pathLst>
                <a:path w="1599" h="4125" extrusionOk="0">
                  <a:moveTo>
                    <a:pt x="374" y="1"/>
                  </a:moveTo>
                  <a:cubicBezTo>
                    <a:pt x="373" y="1"/>
                    <a:pt x="372" y="1"/>
                    <a:pt x="372" y="2"/>
                  </a:cubicBezTo>
                  <a:cubicBezTo>
                    <a:pt x="297" y="179"/>
                    <a:pt x="199" y="362"/>
                    <a:pt x="225" y="557"/>
                  </a:cubicBezTo>
                  <a:cubicBezTo>
                    <a:pt x="264" y="848"/>
                    <a:pt x="425" y="1053"/>
                    <a:pt x="553" y="1307"/>
                  </a:cubicBezTo>
                  <a:cubicBezTo>
                    <a:pt x="562" y="1325"/>
                    <a:pt x="575" y="1340"/>
                    <a:pt x="589" y="1352"/>
                  </a:cubicBezTo>
                  <a:cubicBezTo>
                    <a:pt x="407" y="1645"/>
                    <a:pt x="340" y="2053"/>
                    <a:pt x="289" y="2380"/>
                  </a:cubicBezTo>
                  <a:cubicBezTo>
                    <a:pt x="241" y="2685"/>
                    <a:pt x="0" y="2946"/>
                    <a:pt x="156" y="3262"/>
                  </a:cubicBezTo>
                  <a:cubicBezTo>
                    <a:pt x="286" y="3525"/>
                    <a:pt x="631" y="3512"/>
                    <a:pt x="850" y="3665"/>
                  </a:cubicBezTo>
                  <a:cubicBezTo>
                    <a:pt x="976" y="3753"/>
                    <a:pt x="1085" y="3905"/>
                    <a:pt x="1181" y="4045"/>
                  </a:cubicBezTo>
                  <a:cubicBezTo>
                    <a:pt x="1218" y="4101"/>
                    <a:pt x="1270" y="4124"/>
                    <a:pt x="1323" y="4124"/>
                  </a:cubicBezTo>
                  <a:cubicBezTo>
                    <a:pt x="1459" y="4124"/>
                    <a:pt x="1598" y="3966"/>
                    <a:pt x="1489" y="3828"/>
                  </a:cubicBezTo>
                  <a:cubicBezTo>
                    <a:pt x="1424" y="3745"/>
                    <a:pt x="1355" y="3665"/>
                    <a:pt x="1259" y="3616"/>
                  </a:cubicBezTo>
                  <a:cubicBezTo>
                    <a:pt x="1218" y="3594"/>
                    <a:pt x="1186" y="3589"/>
                    <a:pt x="1157" y="3589"/>
                  </a:cubicBezTo>
                  <a:cubicBezTo>
                    <a:pt x="1132" y="3589"/>
                    <a:pt x="1109" y="3593"/>
                    <a:pt x="1083" y="3593"/>
                  </a:cubicBezTo>
                  <a:cubicBezTo>
                    <a:pt x="1069" y="3593"/>
                    <a:pt x="1054" y="3592"/>
                    <a:pt x="1038" y="3588"/>
                  </a:cubicBezTo>
                  <a:cubicBezTo>
                    <a:pt x="758" y="3527"/>
                    <a:pt x="621" y="3333"/>
                    <a:pt x="538" y="3082"/>
                  </a:cubicBezTo>
                  <a:cubicBezTo>
                    <a:pt x="507" y="2992"/>
                    <a:pt x="473" y="2902"/>
                    <a:pt x="442" y="2812"/>
                  </a:cubicBezTo>
                  <a:cubicBezTo>
                    <a:pt x="367" y="2586"/>
                    <a:pt x="386" y="2391"/>
                    <a:pt x="434" y="2156"/>
                  </a:cubicBezTo>
                  <a:cubicBezTo>
                    <a:pt x="489" y="1893"/>
                    <a:pt x="597" y="1639"/>
                    <a:pt x="641" y="1374"/>
                  </a:cubicBezTo>
                  <a:cubicBezTo>
                    <a:pt x="646" y="1375"/>
                    <a:pt x="651" y="1375"/>
                    <a:pt x="657" y="1375"/>
                  </a:cubicBezTo>
                  <a:cubicBezTo>
                    <a:pt x="686" y="1375"/>
                    <a:pt x="716" y="1363"/>
                    <a:pt x="741" y="1336"/>
                  </a:cubicBezTo>
                  <a:cubicBezTo>
                    <a:pt x="865" y="1203"/>
                    <a:pt x="815" y="1042"/>
                    <a:pt x="714" y="911"/>
                  </a:cubicBezTo>
                  <a:cubicBezTo>
                    <a:pt x="523" y="659"/>
                    <a:pt x="288" y="348"/>
                    <a:pt x="375" y="3"/>
                  </a:cubicBezTo>
                  <a:cubicBezTo>
                    <a:pt x="376" y="2"/>
                    <a:pt x="375" y="1"/>
                    <a:pt x="37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3"/>
            <p:cNvSpPr/>
            <p:nvPr/>
          </p:nvSpPr>
          <p:spPr>
            <a:xfrm>
              <a:off x="5580210" y="-824436"/>
              <a:ext cx="61471" cy="29687"/>
            </a:xfrm>
            <a:custGeom>
              <a:avLst/>
              <a:gdLst/>
              <a:ahLst/>
              <a:cxnLst/>
              <a:rect l="l" t="t" r="r" b="b"/>
              <a:pathLst>
                <a:path w="1261" h="609" extrusionOk="0">
                  <a:moveTo>
                    <a:pt x="713" y="0"/>
                  </a:moveTo>
                  <a:cubicBezTo>
                    <a:pt x="695" y="0"/>
                    <a:pt x="678" y="1"/>
                    <a:pt x="660" y="5"/>
                  </a:cubicBezTo>
                  <a:cubicBezTo>
                    <a:pt x="440" y="43"/>
                    <a:pt x="255" y="174"/>
                    <a:pt x="112" y="339"/>
                  </a:cubicBezTo>
                  <a:cubicBezTo>
                    <a:pt x="0" y="468"/>
                    <a:pt x="130" y="608"/>
                    <a:pt x="268" y="608"/>
                  </a:cubicBezTo>
                  <a:cubicBezTo>
                    <a:pt x="320" y="608"/>
                    <a:pt x="373" y="588"/>
                    <a:pt x="414" y="541"/>
                  </a:cubicBezTo>
                  <a:cubicBezTo>
                    <a:pt x="531" y="409"/>
                    <a:pt x="662" y="299"/>
                    <a:pt x="802" y="193"/>
                  </a:cubicBezTo>
                  <a:cubicBezTo>
                    <a:pt x="874" y="137"/>
                    <a:pt x="928" y="76"/>
                    <a:pt x="1022" y="53"/>
                  </a:cubicBezTo>
                  <a:cubicBezTo>
                    <a:pt x="1068" y="42"/>
                    <a:pt x="1116" y="39"/>
                    <a:pt x="1164" y="39"/>
                  </a:cubicBezTo>
                  <a:cubicBezTo>
                    <a:pt x="1195" y="39"/>
                    <a:pt x="1226" y="40"/>
                    <a:pt x="1256" y="41"/>
                  </a:cubicBezTo>
                  <a:cubicBezTo>
                    <a:pt x="1261" y="41"/>
                    <a:pt x="1261" y="34"/>
                    <a:pt x="1256" y="34"/>
                  </a:cubicBezTo>
                  <a:cubicBezTo>
                    <a:pt x="1207" y="27"/>
                    <a:pt x="1161" y="26"/>
                    <a:pt x="1114" y="26"/>
                  </a:cubicBezTo>
                  <a:cubicBezTo>
                    <a:pt x="1071" y="26"/>
                    <a:pt x="1028" y="27"/>
                    <a:pt x="984" y="27"/>
                  </a:cubicBezTo>
                  <a:cubicBezTo>
                    <a:pt x="968" y="27"/>
                    <a:pt x="952" y="27"/>
                    <a:pt x="936" y="27"/>
                  </a:cubicBezTo>
                  <a:cubicBezTo>
                    <a:pt x="858" y="25"/>
                    <a:pt x="788" y="0"/>
                    <a:pt x="71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3"/>
            <p:cNvSpPr/>
            <p:nvPr/>
          </p:nvSpPr>
          <p:spPr>
            <a:xfrm>
              <a:off x="5629202" y="-977113"/>
              <a:ext cx="51819" cy="32953"/>
            </a:xfrm>
            <a:custGeom>
              <a:avLst/>
              <a:gdLst/>
              <a:ahLst/>
              <a:cxnLst/>
              <a:rect l="l" t="t" r="r" b="b"/>
              <a:pathLst>
                <a:path w="1063" h="676" extrusionOk="0">
                  <a:moveTo>
                    <a:pt x="681" y="0"/>
                  </a:moveTo>
                  <a:cubicBezTo>
                    <a:pt x="551" y="0"/>
                    <a:pt x="427" y="43"/>
                    <a:pt x="317" y="111"/>
                  </a:cubicBezTo>
                  <a:cubicBezTo>
                    <a:pt x="149" y="214"/>
                    <a:pt x="1" y="436"/>
                    <a:pt x="59" y="639"/>
                  </a:cubicBezTo>
                  <a:cubicBezTo>
                    <a:pt x="66" y="660"/>
                    <a:pt x="90" y="675"/>
                    <a:pt x="113" y="675"/>
                  </a:cubicBezTo>
                  <a:cubicBezTo>
                    <a:pt x="123" y="675"/>
                    <a:pt x="132" y="672"/>
                    <a:pt x="140" y="666"/>
                  </a:cubicBezTo>
                  <a:cubicBezTo>
                    <a:pt x="243" y="580"/>
                    <a:pt x="316" y="467"/>
                    <a:pt x="429" y="389"/>
                  </a:cubicBezTo>
                  <a:cubicBezTo>
                    <a:pt x="537" y="314"/>
                    <a:pt x="643" y="286"/>
                    <a:pt x="774" y="270"/>
                  </a:cubicBezTo>
                  <a:cubicBezTo>
                    <a:pt x="843" y="262"/>
                    <a:pt x="940" y="230"/>
                    <a:pt x="1015" y="230"/>
                  </a:cubicBezTo>
                  <a:cubicBezTo>
                    <a:pt x="1024" y="230"/>
                    <a:pt x="1032" y="230"/>
                    <a:pt x="1040" y="231"/>
                  </a:cubicBezTo>
                  <a:cubicBezTo>
                    <a:pt x="1041" y="231"/>
                    <a:pt x="1042" y="231"/>
                    <a:pt x="1043" y="231"/>
                  </a:cubicBezTo>
                  <a:cubicBezTo>
                    <a:pt x="1056" y="231"/>
                    <a:pt x="1063" y="216"/>
                    <a:pt x="1053" y="206"/>
                  </a:cubicBezTo>
                  <a:cubicBezTo>
                    <a:pt x="923" y="75"/>
                    <a:pt x="883" y="1"/>
                    <a:pt x="68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3"/>
            <p:cNvSpPr/>
            <p:nvPr/>
          </p:nvSpPr>
          <p:spPr>
            <a:xfrm>
              <a:off x="5515766" y="-919689"/>
              <a:ext cx="99201" cy="98129"/>
            </a:xfrm>
            <a:custGeom>
              <a:avLst/>
              <a:gdLst/>
              <a:ahLst/>
              <a:cxnLst/>
              <a:rect l="l" t="t" r="r" b="b"/>
              <a:pathLst>
                <a:path w="2035" h="2013" extrusionOk="0">
                  <a:moveTo>
                    <a:pt x="2014" y="1"/>
                  </a:moveTo>
                  <a:cubicBezTo>
                    <a:pt x="2012" y="1"/>
                    <a:pt x="2009" y="2"/>
                    <a:pt x="2006" y="4"/>
                  </a:cubicBezTo>
                  <a:cubicBezTo>
                    <a:pt x="1828" y="137"/>
                    <a:pt x="1618" y="298"/>
                    <a:pt x="1538" y="514"/>
                  </a:cubicBezTo>
                  <a:cubicBezTo>
                    <a:pt x="1491" y="641"/>
                    <a:pt x="1519" y="804"/>
                    <a:pt x="1383" y="871"/>
                  </a:cubicBezTo>
                  <a:cubicBezTo>
                    <a:pt x="1333" y="897"/>
                    <a:pt x="1278" y="903"/>
                    <a:pt x="1222" y="903"/>
                  </a:cubicBezTo>
                  <a:cubicBezTo>
                    <a:pt x="1161" y="903"/>
                    <a:pt x="1098" y="895"/>
                    <a:pt x="1038" y="895"/>
                  </a:cubicBezTo>
                  <a:cubicBezTo>
                    <a:pt x="1015" y="895"/>
                    <a:pt x="992" y="897"/>
                    <a:pt x="970" y="900"/>
                  </a:cubicBezTo>
                  <a:cubicBezTo>
                    <a:pt x="775" y="928"/>
                    <a:pt x="518" y="1089"/>
                    <a:pt x="345" y="1295"/>
                  </a:cubicBezTo>
                  <a:cubicBezTo>
                    <a:pt x="336" y="1185"/>
                    <a:pt x="327" y="1062"/>
                    <a:pt x="351" y="974"/>
                  </a:cubicBezTo>
                  <a:cubicBezTo>
                    <a:pt x="376" y="884"/>
                    <a:pt x="452" y="766"/>
                    <a:pt x="501" y="686"/>
                  </a:cubicBezTo>
                  <a:cubicBezTo>
                    <a:pt x="507" y="676"/>
                    <a:pt x="498" y="667"/>
                    <a:pt x="489" y="667"/>
                  </a:cubicBezTo>
                  <a:cubicBezTo>
                    <a:pt x="487" y="667"/>
                    <a:pt x="484" y="668"/>
                    <a:pt x="482" y="670"/>
                  </a:cubicBezTo>
                  <a:cubicBezTo>
                    <a:pt x="278" y="807"/>
                    <a:pt x="58" y="1093"/>
                    <a:pt x="25" y="1340"/>
                  </a:cubicBezTo>
                  <a:cubicBezTo>
                    <a:pt x="0" y="1531"/>
                    <a:pt x="12" y="1877"/>
                    <a:pt x="223" y="1960"/>
                  </a:cubicBezTo>
                  <a:cubicBezTo>
                    <a:pt x="227" y="1967"/>
                    <a:pt x="231" y="1974"/>
                    <a:pt x="236" y="1981"/>
                  </a:cubicBezTo>
                  <a:cubicBezTo>
                    <a:pt x="251" y="2000"/>
                    <a:pt x="270" y="2013"/>
                    <a:pt x="291" y="2013"/>
                  </a:cubicBezTo>
                  <a:cubicBezTo>
                    <a:pt x="300" y="2013"/>
                    <a:pt x="309" y="2011"/>
                    <a:pt x="318" y="2006"/>
                  </a:cubicBezTo>
                  <a:cubicBezTo>
                    <a:pt x="603" y="1857"/>
                    <a:pt x="774" y="1524"/>
                    <a:pt x="1042" y="1336"/>
                  </a:cubicBezTo>
                  <a:cubicBezTo>
                    <a:pt x="1115" y="1285"/>
                    <a:pt x="1224" y="1203"/>
                    <a:pt x="1297" y="1179"/>
                  </a:cubicBezTo>
                  <a:cubicBezTo>
                    <a:pt x="1379" y="1153"/>
                    <a:pt x="1481" y="1172"/>
                    <a:pt x="1563" y="1144"/>
                  </a:cubicBezTo>
                  <a:cubicBezTo>
                    <a:pt x="1996" y="996"/>
                    <a:pt x="1762" y="317"/>
                    <a:pt x="2025" y="26"/>
                  </a:cubicBezTo>
                  <a:cubicBezTo>
                    <a:pt x="2034" y="16"/>
                    <a:pt x="2025" y="1"/>
                    <a:pt x="2014"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3"/>
            <p:cNvSpPr/>
            <p:nvPr/>
          </p:nvSpPr>
          <p:spPr>
            <a:xfrm>
              <a:off x="5493927" y="-670735"/>
              <a:ext cx="39583" cy="93790"/>
            </a:xfrm>
            <a:custGeom>
              <a:avLst/>
              <a:gdLst/>
              <a:ahLst/>
              <a:cxnLst/>
              <a:rect l="l" t="t" r="r" b="b"/>
              <a:pathLst>
                <a:path w="812" h="1924" extrusionOk="0">
                  <a:moveTo>
                    <a:pt x="795" y="0"/>
                  </a:moveTo>
                  <a:cubicBezTo>
                    <a:pt x="794" y="0"/>
                    <a:pt x="793" y="0"/>
                    <a:pt x="793" y="0"/>
                  </a:cubicBezTo>
                  <a:cubicBezTo>
                    <a:pt x="637" y="25"/>
                    <a:pt x="370" y="12"/>
                    <a:pt x="241" y="111"/>
                  </a:cubicBezTo>
                  <a:cubicBezTo>
                    <a:pt x="199" y="143"/>
                    <a:pt x="201" y="183"/>
                    <a:pt x="187" y="222"/>
                  </a:cubicBezTo>
                  <a:cubicBezTo>
                    <a:pt x="203" y="336"/>
                    <a:pt x="176" y="435"/>
                    <a:pt x="105" y="515"/>
                  </a:cubicBezTo>
                  <a:cubicBezTo>
                    <a:pt x="87" y="536"/>
                    <a:pt x="74" y="559"/>
                    <a:pt x="68" y="586"/>
                  </a:cubicBezTo>
                  <a:cubicBezTo>
                    <a:pt x="1" y="759"/>
                    <a:pt x="66" y="898"/>
                    <a:pt x="151" y="1048"/>
                  </a:cubicBezTo>
                  <a:cubicBezTo>
                    <a:pt x="248" y="1219"/>
                    <a:pt x="266" y="1301"/>
                    <a:pt x="223" y="1494"/>
                  </a:cubicBezTo>
                  <a:cubicBezTo>
                    <a:pt x="197" y="1609"/>
                    <a:pt x="136" y="1691"/>
                    <a:pt x="162" y="1814"/>
                  </a:cubicBezTo>
                  <a:cubicBezTo>
                    <a:pt x="172" y="1863"/>
                    <a:pt x="198" y="1906"/>
                    <a:pt x="252" y="1916"/>
                  </a:cubicBezTo>
                  <a:cubicBezTo>
                    <a:pt x="277" y="1921"/>
                    <a:pt x="302" y="1923"/>
                    <a:pt x="325" y="1923"/>
                  </a:cubicBezTo>
                  <a:cubicBezTo>
                    <a:pt x="710" y="1923"/>
                    <a:pt x="760" y="1294"/>
                    <a:pt x="650" y="1017"/>
                  </a:cubicBezTo>
                  <a:cubicBezTo>
                    <a:pt x="607" y="909"/>
                    <a:pt x="490" y="804"/>
                    <a:pt x="471" y="689"/>
                  </a:cubicBezTo>
                  <a:cubicBezTo>
                    <a:pt x="452" y="577"/>
                    <a:pt x="520" y="473"/>
                    <a:pt x="472" y="357"/>
                  </a:cubicBezTo>
                  <a:cubicBezTo>
                    <a:pt x="442" y="282"/>
                    <a:pt x="313" y="189"/>
                    <a:pt x="395" y="99"/>
                  </a:cubicBezTo>
                  <a:cubicBezTo>
                    <a:pt x="443" y="47"/>
                    <a:pt x="720" y="42"/>
                    <a:pt x="795" y="30"/>
                  </a:cubicBezTo>
                  <a:cubicBezTo>
                    <a:pt x="812" y="27"/>
                    <a:pt x="812" y="0"/>
                    <a:pt x="795"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3"/>
            <p:cNvSpPr/>
            <p:nvPr/>
          </p:nvSpPr>
          <p:spPr>
            <a:xfrm>
              <a:off x="5408522" y="-659377"/>
              <a:ext cx="29492" cy="34416"/>
            </a:xfrm>
            <a:custGeom>
              <a:avLst/>
              <a:gdLst/>
              <a:ahLst/>
              <a:cxnLst/>
              <a:rect l="l" t="t" r="r" b="b"/>
              <a:pathLst>
                <a:path w="605" h="706" extrusionOk="0">
                  <a:moveTo>
                    <a:pt x="278" y="0"/>
                  </a:moveTo>
                  <a:cubicBezTo>
                    <a:pt x="247" y="0"/>
                    <a:pt x="217" y="8"/>
                    <a:pt x="189" y="21"/>
                  </a:cubicBezTo>
                  <a:cubicBezTo>
                    <a:pt x="177" y="18"/>
                    <a:pt x="166" y="17"/>
                    <a:pt x="154" y="17"/>
                  </a:cubicBezTo>
                  <a:cubicBezTo>
                    <a:pt x="91" y="17"/>
                    <a:pt x="29" y="56"/>
                    <a:pt x="17" y="141"/>
                  </a:cubicBezTo>
                  <a:cubicBezTo>
                    <a:pt x="1" y="243"/>
                    <a:pt x="1" y="356"/>
                    <a:pt x="7" y="459"/>
                  </a:cubicBezTo>
                  <a:cubicBezTo>
                    <a:pt x="16" y="603"/>
                    <a:pt x="142" y="705"/>
                    <a:pt x="282" y="705"/>
                  </a:cubicBezTo>
                  <a:cubicBezTo>
                    <a:pt x="302" y="705"/>
                    <a:pt x="322" y="703"/>
                    <a:pt x="342" y="699"/>
                  </a:cubicBezTo>
                  <a:cubicBezTo>
                    <a:pt x="470" y="672"/>
                    <a:pt x="560" y="538"/>
                    <a:pt x="581" y="418"/>
                  </a:cubicBezTo>
                  <a:cubicBezTo>
                    <a:pt x="605" y="277"/>
                    <a:pt x="512" y="151"/>
                    <a:pt x="418" y="59"/>
                  </a:cubicBezTo>
                  <a:cubicBezTo>
                    <a:pt x="374" y="18"/>
                    <a:pt x="325" y="0"/>
                    <a:pt x="278"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3"/>
            <p:cNvSpPr/>
            <p:nvPr/>
          </p:nvSpPr>
          <p:spPr>
            <a:xfrm>
              <a:off x="5432603" y="-751169"/>
              <a:ext cx="78483" cy="43483"/>
            </a:xfrm>
            <a:custGeom>
              <a:avLst/>
              <a:gdLst/>
              <a:ahLst/>
              <a:cxnLst/>
              <a:rect l="l" t="t" r="r" b="b"/>
              <a:pathLst>
                <a:path w="1610" h="892" extrusionOk="0">
                  <a:moveTo>
                    <a:pt x="788" y="1"/>
                  </a:moveTo>
                  <a:cubicBezTo>
                    <a:pt x="446" y="1"/>
                    <a:pt x="124" y="279"/>
                    <a:pt x="38" y="604"/>
                  </a:cubicBezTo>
                  <a:cubicBezTo>
                    <a:pt x="0" y="747"/>
                    <a:pt x="127" y="891"/>
                    <a:pt x="250" y="891"/>
                  </a:cubicBezTo>
                  <a:cubicBezTo>
                    <a:pt x="303" y="891"/>
                    <a:pt x="356" y="864"/>
                    <a:pt x="393" y="799"/>
                  </a:cubicBezTo>
                  <a:cubicBezTo>
                    <a:pt x="522" y="573"/>
                    <a:pt x="672" y="447"/>
                    <a:pt x="912" y="354"/>
                  </a:cubicBezTo>
                  <a:cubicBezTo>
                    <a:pt x="981" y="328"/>
                    <a:pt x="1072" y="283"/>
                    <a:pt x="1146" y="278"/>
                  </a:cubicBezTo>
                  <a:cubicBezTo>
                    <a:pt x="1153" y="277"/>
                    <a:pt x="1160" y="277"/>
                    <a:pt x="1166" y="277"/>
                  </a:cubicBezTo>
                  <a:cubicBezTo>
                    <a:pt x="1352" y="277"/>
                    <a:pt x="1485" y="461"/>
                    <a:pt x="1561" y="601"/>
                  </a:cubicBezTo>
                  <a:cubicBezTo>
                    <a:pt x="1566" y="609"/>
                    <a:pt x="1573" y="613"/>
                    <a:pt x="1580" y="613"/>
                  </a:cubicBezTo>
                  <a:cubicBezTo>
                    <a:pt x="1594" y="613"/>
                    <a:pt x="1609" y="598"/>
                    <a:pt x="1600" y="581"/>
                  </a:cubicBezTo>
                  <a:cubicBezTo>
                    <a:pt x="1504" y="419"/>
                    <a:pt x="1373" y="333"/>
                    <a:pt x="1230" y="216"/>
                  </a:cubicBezTo>
                  <a:cubicBezTo>
                    <a:pt x="1099" y="107"/>
                    <a:pt x="998" y="9"/>
                    <a:pt x="817" y="1"/>
                  </a:cubicBezTo>
                  <a:cubicBezTo>
                    <a:pt x="807" y="1"/>
                    <a:pt x="798" y="1"/>
                    <a:pt x="788"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3"/>
            <p:cNvSpPr/>
            <p:nvPr/>
          </p:nvSpPr>
          <p:spPr>
            <a:xfrm>
              <a:off x="5444254" y="-823851"/>
              <a:ext cx="52257" cy="39339"/>
            </a:xfrm>
            <a:custGeom>
              <a:avLst/>
              <a:gdLst/>
              <a:ahLst/>
              <a:cxnLst/>
              <a:rect l="l" t="t" r="r" b="b"/>
              <a:pathLst>
                <a:path w="1072" h="807" extrusionOk="0">
                  <a:moveTo>
                    <a:pt x="290" y="1"/>
                  </a:moveTo>
                  <a:cubicBezTo>
                    <a:pt x="230" y="1"/>
                    <a:pt x="171" y="28"/>
                    <a:pt x="133" y="90"/>
                  </a:cubicBezTo>
                  <a:cubicBezTo>
                    <a:pt x="1" y="304"/>
                    <a:pt x="4" y="669"/>
                    <a:pt x="271" y="787"/>
                  </a:cubicBezTo>
                  <a:cubicBezTo>
                    <a:pt x="303" y="801"/>
                    <a:pt x="332" y="806"/>
                    <a:pt x="360" y="806"/>
                  </a:cubicBezTo>
                  <a:cubicBezTo>
                    <a:pt x="449" y="806"/>
                    <a:pt x="522" y="748"/>
                    <a:pt x="611" y="717"/>
                  </a:cubicBezTo>
                  <a:cubicBezTo>
                    <a:pt x="664" y="699"/>
                    <a:pt x="716" y="691"/>
                    <a:pt x="769" y="691"/>
                  </a:cubicBezTo>
                  <a:cubicBezTo>
                    <a:pt x="868" y="691"/>
                    <a:pt x="966" y="719"/>
                    <a:pt x="1062" y="753"/>
                  </a:cubicBezTo>
                  <a:cubicBezTo>
                    <a:pt x="1062" y="753"/>
                    <a:pt x="1063" y="753"/>
                    <a:pt x="1063" y="753"/>
                  </a:cubicBezTo>
                  <a:cubicBezTo>
                    <a:pt x="1068" y="753"/>
                    <a:pt x="1072" y="746"/>
                    <a:pt x="1067" y="743"/>
                  </a:cubicBezTo>
                  <a:cubicBezTo>
                    <a:pt x="943" y="667"/>
                    <a:pt x="814" y="630"/>
                    <a:pt x="678" y="582"/>
                  </a:cubicBezTo>
                  <a:cubicBezTo>
                    <a:pt x="483" y="511"/>
                    <a:pt x="491" y="399"/>
                    <a:pt x="501" y="214"/>
                  </a:cubicBezTo>
                  <a:cubicBezTo>
                    <a:pt x="507" y="89"/>
                    <a:pt x="397" y="1"/>
                    <a:pt x="290"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3"/>
            <p:cNvSpPr/>
            <p:nvPr/>
          </p:nvSpPr>
          <p:spPr>
            <a:xfrm>
              <a:off x="5615552" y="-544772"/>
              <a:ext cx="77704" cy="90963"/>
            </a:xfrm>
            <a:custGeom>
              <a:avLst/>
              <a:gdLst/>
              <a:ahLst/>
              <a:cxnLst/>
              <a:rect l="l" t="t" r="r" b="b"/>
              <a:pathLst>
                <a:path w="1594" h="1866" extrusionOk="0">
                  <a:moveTo>
                    <a:pt x="346" y="1"/>
                  </a:moveTo>
                  <a:cubicBezTo>
                    <a:pt x="283" y="1"/>
                    <a:pt x="223" y="42"/>
                    <a:pt x="186" y="89"/>
                  </a:cubicBezTo>
                  <a:cubicBezTo>
                    <a:pt x="0" y="332"/>
                    <a:pt x="464" y="484"/>
                    <a:pt x="596" y="600"/>
                  </a:cubicBezTo>
                  <a:cubicBezTo>
                    <a:pt x="742" y="729"/>
                    <a:pt x="850" y="847"/>
                    <a:pt x="1018" y="942"/>
                  </a:cubicBezTo>
                  <a:cubicBezTo>
                    <a:pt x="1311" y="1108"/>
                    <a:pt x="1536" y="1505"/>
                    <a:pt x="1496" y="1840"/>
                  </a:cubicBezTo>
                  <a:cubicBezTo>
                    <a:pt x="1493" y="1856"/>
                    <a:pt x="1507" y="1865"/>
                    <a:pt x="1520" y="1865"/>
                  </a:cubicBezTo>
                  <a:cubicBezTo>
                    <a:pt x="1530" y="1865"/>
                    <a:pt x="1539" y="1860"/>
                    <a:pt x="1542" y="1850"/>
                  </a:cubicBezTo>
                  <a:cubicBezTo>
                    <a:pt x="1594" y="1659"/>
                    <a:pt x="1585" y="1500"/>
                    <a:pt x="1510" y="1318"/>
                  </a:cubicBezTo>
                  <a:cubicBezTo>
                    <a:pt x="1461" y="1203"/>
                    <a:pt x="1382" y="1112"/>
                    <a:pt x="1319" y="1007"/>
                  </a:cubicBezTo>
                  <a:cubicBezTo>
                    <a:pt x="1250" y="892"/>
                    <a:pt x="1234" y="771"/>
                    <a:pt x="1187" y="650"/>
                  </a:cubicBezTo>
                  <a:cubicBezTo>
                    <a:pt x="1064" y="337"/>
                    <a:pt x="693" y="65"/>
                    <a:pt x="372" y="3"/>
                  </a:cubicBezTo>
                  <a:cubicBezTo>
                    <a:pt x="363" y="2"/>
                    <a:pt x="355" y="1"/>
                    <a:pt x="346"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3"/>
            <p:cNvSpPr/>
            <p:nvPr/>
          </p:nvSpPr>
          <p:spPr>
            <a:xfrm>
              <a:off x="5506845" y="-417005"/>
              <a:ext cx="189092" cy="151507"/>
            </a:xfrm>
            <a:custGeom>
              <a:avLst/>
              <a:gdLst/>
              <a:ahLst/>
              <a:cxnLst/>
              <a:rect l="l" t="t" r="r" b="b"/>
              <a:pathLst>
                <a:path w="3879" h="3108" extrusionOk="0">
                  <a:moveTo>
                    <a:pt x="3757" y="0"/>
                  </a:moveTo>
                  <a:cubicBezTo>
                    <a:pt x="3751" y="0"/>
                    <a:pt x="3745" y="4"/>
                    <a:pt x="3744" y="10"/>
                  </a:cubicBezTo>
                  <a:cubicBezTo>
                    <a:pt x="3647" y="492"/>
                    <a:pt x="3494" y="785"/>
                    <a:pt x="3093" y="1066"/>
                  </a:cubicBezTo>
                  <a:cubicBezTo>
                    <a:pt x="2803" y="1269"/>
                    <a:pt x="2464" y="1461"/>
                    <a:pt x="2134" y="1586"/>
                  </a:cubicBezTo>
                  <a:cubicBezTo>
                    <a:pt x="2062" y="1613"/>
                    <a:pt x="1994" y="1624"/>
                    <a:pt x="1928" y="1624"/>
                  </a:cubicBezTo>
                  <a:cubicBezTo>
                    <a:pt x="1659" y="1624"/>
                    <a:pt x="1430" y="1436"/>
                    <a:pt x="1152" y="1379"/>
                  </a:cubicBezTo>
                  <a:cubicBezTo>
                    <a:pt x="955" y="1339"/>
                    <a:pt x="747" y="1360"/>
                    <a:pt x="557" y="1299"/>
                  </a:cubicBezTo>
                  <a:cubicBezTo>
                    <a:pt x="437" y="1262"/>
                    <a:pt x="350" y="1193"/>
                    <a:pt x="222" y="1193"/>
                  </a:cubicBezTo>
                  <a:cubicBezTo>
                    <a:pt x="221" y="1193"/>
                    <a:pt x="219" y="1193"/>
                    <a:pt x="217" y="1193"/>
                  </a:cubicBezTo>
                  <a:cubicBezTo>
                    <a:pt x="159" y="1193"/>
                    <a:pt x="97" y="1235"/>
                    <a:pt x="83" y="1294"/>
                  </a:cubicBezTo>
                  <a:cubicBezTo>
                    <a:pt x="0" y="1666"/>
                    <a:pt x="454" y="1790"/>
                    <a:pt x="775" y="1790"/>
                  </a:cubicBezTo>
                  <a:cubicBezTo>
                    <a:pt x="827" y="1790"/>
                    <a:pt x="875" y="1787"/>
                    <a:pt x="917" y="1781"/>
                  </a:cubicBezTo>
                  <a:cubicBezTo>
                    <a:pt x="1124" y="1752"/>
                    <a:pt x="1276" y="1683"/>
                    <a:pt x="1441" y="1683"/>
                  </a:cubicBezTo>
                  <a:cubicBezTo>
                    <a:pt x="1543" y="1683"/>
                    <a:pt x="1649" y="1709"/>
                    <a:pt x="1776" y="1786"/>
                  </a:cubicBezTo>
                  <a:cubicBezTo>
                    <a:pt x="1926" y="1878"/>
                    <a:pt x="2006" y="1957"/>
                    <a:pt x="2170" y="1957"/>
                  </a:cubicBezTo>
                  <a:cubicBezTo>
                    <a:pt x="2187" y="1957"/>
                    <a:pt x="2205" y="1956"/>
                    <a:pt x="2224" y="1954"/>
                  </a:cubicBezTo>
                  <a:cubicBezTo>
                    <a:pt x="2624" y="1917"/>
                    <a:pt x="3120" y="1519"/>
                    <a:pt x="3352" y="1214"/>
                  </a:cubicBezTo>
                  <a:cubicBezTo>
                    <a:pt x="3382" y="1174"/>
                    <a:pt x="3412" y="1132"/>
                    <a:pt x="3440" y="1087"/>
                  </a:cubicBezTo>
                  <a:cubicBezTo>
                    <a:pt x="3486" y="1350"/>
                    <a:pt x="3754" y="1616"/>
                    <a:pt x="3725" y="1894"/>
                  </a:cubicBezTo>
                  <a:cubicBezTo>
                    <a:pt x="3694" y="2186"/>
                    <a:pt x="3299" y="2439"/>
                    <a:pt x="3119" y="2643"/>
                  </a:cubicBezTo>
                  <a:cubicBezTo>
                    <a:pt x="2957" y="2826"/>
                    <a:pt x="2917" y="2948"/>
                    <a:pt x="2672" y="3069"/>
                  </a:cubicBezTo>
                  <a:cubicBezTo>
                    <a:pt x="2653" y="3079"/>
                    <a:pt x="2664" y="3107"/>
                    <a:pt x="2683" y="3107"/>
                  </a:cubicBezTo>
                  <a:cubicBezTo>
                    <a:pt x="2685" y="3107"/>
                    <a:pt x="2686" y="3107"/>
                    <a:pt x="2687" y="3107"/>
                  </a:cubicBezTo>
                  <a:cubicBezTo>
                    <a:pt x="2912" y="3052"/>
                    <a:pt x="3191" y="3079"/>
                    <a:pt x="3395" y="2973"/>
                  </a:cubicBezTo>
                  <a:cubicBezTo>
                    <a:pt x="3581" y="2876"/>
                    <a:pt x="3769" y="2674"/>
                    <a:pt x="3833" y="2471"/>
                  </a:cubicBezTo>
                  <a:cubicBezTo>
                    <a:pt x="3878" y="2329"/>
                    <a:pt x="3836" y="2193"/>
                    <a:pt x="3844" y="2047"/>
                  </a:cubicBezTo>
                  <a:cubicBezTo>
                    <a:pt x="3850" y="1920"/>
                    <a:pt x="3875" y="1817"/>
                    <a:pt x="3852" y="1688"/>
                  </a:cubicBezTo>
                  <a:cubicBezTo>
                    <a:pt x="3808" y="1440"/>
                    <a:pt x="3541" y="1214"/>
                    <a:pt x="3503" y="979"/>
                  </a:cubicBezTo>
                  <a:cubicBezTo>
                    <a:pt x="3665" y="685"/>
                    <a:pt x="3773" y="322"/>
                    <a:pt x="3769" y="11"/>
                  </a:cubicBezTo>
                  <a:cubicBezTo>
                    <a:pt x="3769" y="4"/>
                    <a:pt x="3763" y="0"/>
                    <a:pt x="3757"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3"/>
            <p:cNvSpPr/>
            <p:nvPr/>
          </p:nvSpPr>
          <p:spPr>
            <a:xfrm>
              <a:off x="5605023" y="-494074"/>
              <a:ext cx="29346" cy="94863"/>
            </a:xfrm>
            <a:custGeom>
              <a:avLst/>
              <a:gdLst/>
              <a:ahLst/>
              <a:cxnLst/>
              <a:rect l="l" t="t" r="r" b="b"/>
              <a:pathLst>
                <a:path w="602" h="1946" extrusionOk="0">
                  <a:moveTo>
                    <a:pt x="481" y="0"/>
                  </a:moveTo>
                  <a:cubicBezTo>
                    <a:pt x="473" y="0"/>
                    <a:pt x="466" y="3"/>
                    <a:pt x="461" y="11"/>
                  </a:cubicBezTo>
                  <a:cubicBezTo>
                    <a:pt x="315" y="227"/>
                    <a:pt x="350" y="475"/>
                    <a:pt x="342" y="725"/>
                  </a:cubicBezTo>
                  <a:cubicBezTo>
                    <a:pt x="332" y="1107"/>
                    <a:pt x="98" y="1409"/>
                    <a:pt x="22" y="1770"/>
                  </a:cubicBezTo>
                  <a:cubicBezTo>
                    <a:pt x="0" y="1871"/>
                    <a:pt x="85" y="1945"/>
                    <a:pt x="175" y="1945"/>
                  </a:cubicBezTo>
                  <a:cubicBezTo>
                    <a:pt x="190" y="1945"/>
                    <a:pt x="205" y="1943"/>
                    <a:pt x="220" y="1939"/>
                  </a:cubicBezTo>
                  <a:cubicBezTo>
                    <a:pt x="458" y="1872"/>
                    <a:pt x="601" y="1595"/>
                    <a:pt x="601" y="1356"/>
                  </a:cubicBezTo>
                  <a:cubicBezTo>
                    <a:pt x="602" y="1126"/>
                    <a:pt x="478" y="894"/>
                    <a:pt x="459" y="663"/>
                  </a:cubicBezTo>
                  <a:cubicBezTo>
                    <a:pt x="442" y="447"/>
                    <a:pt x="487" y="242"/>
                    <a:pt x="510" y="30"/>
                  </a:cubicBezTo>
                  <a:cubicBezTo>
                    <a:pt x="512" y="13"/>
                    <a:pt x="496" y="0"/>
                    <a:pt x="481"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3"/>
            <p:cNvSpPr/>
            <p:nvPr/>
          </p:nvSpPr>
          <p:spPr>
            <a:xfrm>
              <a:off x="5449080" y="-484617"/>
              <a:ext cx="144488" cy="111632"/>
            </a:xfrm>
            <a:custGeom>
              <a:avLst/>
              <a:gdLst/>
              <a:ahLst/>
              <a:cxnLst/>
              <a:rect l="l" t="t" r="r" b="b"/>
              <a:pathLst>
                <a:path w="2964" h="2290" extrusionOk="0">
                  <a:moveTo>
                    <a:pt x="2944" y="0"/>
                  </a:moveTo>
                  <a:cubicBezTo>
                    <a:pt x="2943" y="0"/>
                    <a:pt x="2942" y="0"/>
                    <a:pt x="2942" y="0"/>
                  </a:cubicBezTo>
                  <a:cubicBezTo>
                    <a:pt x="2559" y="51"/>
                    <a:pt x="2215" y="99"/>
                    <a:pt x="1936" y="391"/>
                  </a:cubicBezTo>
                  <a:cubicBezTo>
                    <a:pt x="1843" y="489"/>
                    <a:pt x="1843" y="522"/>
                    <a:pt x="1799" y="653"/>
                  </a:cubicBezTo>
                  <a:cubicBezTo>
                    <a:pt x="1749" y="800"/>
                    <a:pt x="1660" y="826"/>
                    <a:pt x="1562" y="932"/>
                  </a:cubicBezTo>
                  <a:cubicBezTo>
                    <a:pt x="1513" y="986"/>
                    <a:pt x="1447" y="1059"/>
                    <a:pt x="1476" y="1139"/>
                  </a:cubicBezTo>
                  <a:cubicBezTo>
                    <a:pt x="1476" y="1140"/>
                    <a:pt x="1476" y="1140"/>
                    <a:pt x="1476" y="1140"/>
                  </a:cubicBezTo>
                  <a:cubicBezTo>
                    <a:pt x="1370" y="1150"/>
                    <a:pt x="1263" y="1160"/>
                    <a:pt x="1159" y="1185"/>
                  </a:cubicBezTo>
                  <a:cubicBezTo>
                    <a:pt x="1103" y="1198"/>
                    <a:pt x="1013" y="1242"/>
                    <a:pt x="946" y="1242"/>
                  </a:cubicBezTo>
                  <a:cubicBezTo>
                    <a:pt x="929" y="1242"/>
                    <a:pt x="913" y="1239"/>
                    <a:pt x="900" y="1232"/>
                  </a:cubicBezTo>
                  <a:cubicBezTo>
                    <a:pt x="880" y="1222"/>
                    <a:pt x="857" y="1217"/>
                    <a:pt x="834" y="1217"/>
                  </a:cubicBezTo>
                  <a:cubicBezTo>
                    <a:pt x="804" y="1217"/>
                    <a:pt x="773" y="1226"/>
                    <a:pt x="749" y="1243"/>
                  </a:cubicBezTo>
                  <a:cubicBezTo>
                    <a:pt x="647" y="1315"/>
                    <a:pt x="579" y="1388"/>
                    <a:pt x="524" y="1499"/>
                  </a:cubicBezTo>
                  <a:cubicBezTo>
                    <a:pt x="471" y="1603"/>
                    <a:pt x="454" y="1743"/>
                    <a:pt x="373" y="1827"/>
                  </a:cubicBezTo>
                  <a:cubicBezTo>
                    <a:pt x="320" y="1884"/>
                    <a:pt x="242" y="1912"/>
                    <a:pt x="175" y="1950"/>
                  </a:cubicBezTo>
                  <a:cubicBezTo>
                    <a:pt x="0" y="2046"/>
                    <a:pt x="132" y="2289"/>
                    <a:pt x="295" y="2289"/>
                  </a:cubicBezTo>
                  <a:cubicBezTo>
                    <a:pt x="298" y="2289"/>
                    <a:pt x="300" y="2289"/>
                    <a:pt x="303" y="2289"/>
                  </a:cubicBezTo>
                  <a:cubicBezTo>
                    <a:pt x="598" y="2276"/>
                    <a:pt x="759" y="2044"/>
                    <a:pt x="826" y="1783"/>
                  </a:cubicBezTo>
                  <a:cubicBezTo>
                    <a:pt x="865" y="1633"/>
                    <a:pt x="913" y="1526"/>
                    <a:pt x="982" y="1397"/>
                  </a:cubicBezTo>
                  <a:cubicBezTo>
                    <a:pt x="1049" y="1270"/>
                    <a:pt x="1013" y="1273"/>
                    <a:pt x="1213" y="1223"/>
                  </a:cubicBezTo>
                  <a:cubicBezTo>
                    <a:pt x="1301" y="1201"/>
                    <a:pt x="1392" y="1189"/>
                    <a:pt x="1483" y="1176"/>
                  </a:cubicBezTo>
                  <a:cubicBezTo>
                    <a:pt x="1487" y="1176"/>
                    <a:pt x="1489" y="1172"/>
                    <a:pt x="1492" y="1170"/>
                  </a:cubicBezTo>
                  <a:cubicBezTo>
                    <a:pt x="1529" y="1234"/>
                    <a:pt x="1595" y="1259"/>
                    <a:pt x="1671" y="1259"/>
                  </a:cubicBezTo>
                  <a:cubicBezTo>
                    <a:pt x="1830" y="1259"/>
                    <a:pt x="2034" y="1149"/>
                    <a:pt x="2102" y="1072"/>
                  </a:cubicBezTo>
                  <a:cubicBezTo>
                    <a:pt x="2246" y="909"/>
                    <a:pt x="2220" y="723"/>
                    <a:pt x="2271" y="532"/>
                  </a:cubicBezTo>
                  <a:cubicBezTo>
                    <a:pt x="2344" y="263"/>
                    <a:pt x="2720" y="120"/>
                    <a:pt x="2947" y="36"/>
                  </a:cubicBezTo>
                  <a:cubicBezTo>
                    <a:pt x="2964" y="30"/>
                    <a:pt x="2963" y="0"/>
                    <a:pt x="2944"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3"/>
            <p:cNvSpPr/>
            <p:nvPr/>
          </p:nvSpPr>
          <p:spPr>
            <a:xfrm>
              <a:off x="5404768" y="-472479"/>
              <a:ext cx="66833" cy="27250"/>
            </a:xfrm>
            <a:custGeom>
              <a:avLst/>
              <a:gdLst/>
              <a:ahLst/>
              <a:cxnLst/>
              <a:rect l="l" t="t" r="r" b="b"/>
              <a:pathLst>
                <a:path w="1371" h="559" extrusionOk="0">
                  <a:moveTo>
                    <a:pt x="1293" y="0"/>
                  </a:moveTo>
                  <a:cubicBezTo>
                    <a:pt x="1289" y="0"/>
                    <a:pt x="1285" y="1"/>
                    <a:pt x="1281" y="1"/>
                  </a:cubicBezTo>
                  <a:cubicBezTo>
                    <a:pt x="1124" y="30"/>
                    <a:pt x="974" y="70"/>
                    <a:pt x="820" y="115"/>
                  </a:cubicBezTo>
                  <a:cubicBezTo>
                    <a:pt x="616" y="175"/>
                    <a:pt x="428" y="269"/>
                    <a:pt x="217" y="269"/>
                  </a:cubicBezTo>
                  <a:cubicBezTo>
                    <a:pt x="196" y="269"/>
                    <a:pt x="175" y="268"/>
                    <a:pt x="153" y="266"/>
                  </a:cubicBezTo>
                  <a:cubicBezTo>
                    <a:pt x="149" y="266"/>
                    <a:pt x="145" y="265"/>
                    <a:pt x="141" y="265"/>
                  </a:cubicBezTo>
                  <a:cubicBezTo>
                    <a:pt x="32" y="265"/>
                    <a:pt x="1" y="415"/>
                    <a:pt x="115" y="449"/>
                  </a:cubicBezTo>
                  <a:cubicBezTo>
                    <a:pt x="283" y="498"/>
                    <a:pt x="474" y="558"/>
                    <a:pt x="658" y="558"/>
                  </a:cubicBezTo>
                  <a:cubicBezTo>
                    <a:pt x="726" y="558"/>
                    <a:pt x="794" y="550"/>
                    <a:pt x="858" y="530"/>
                  </a:cubicBezTo>
                  <a:cubicBezTo>
                    <a:pt x="1088" y="457"/>
                    <a:pt x="1263" y="310"/>
                    <a:pt x="1354" y="90"/>
                  </a:cubicBezTo>
                  <a:cubicBezTo>
                    <a:pt x="1370" y="47"/>
                    <a:pt x="1335" y="0"/>
                    <a:pt x="1293"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3"/>
            <p:cNvSpPr/>
            <p:nvPr/>
          </p:nvSpPr>
          <p:spPr>
            <a:xfrm>
              <a:off x="5382442" y="-518302"/>
              <a:ext cx="27981" cy="41338"/>
            </a:xfrm>
            <a:custGeom>
              <a:avLst/>
              <a:gdLst/>
              <a:ahLst/>
              <a:cxnLst/>
              <a:rect l="l" t="t" r="r" b="b"/>
              <a:pathLst>
                <a:path w="574" h="848" extrusionOk="0">
                  <a:moveTo>
                    <a:pt x="221" y="1"/>
                  </a:moveTo>
                  <a:cubicBezTo>
                    <a:pt x="216" y="1"/>
                    <a:pt x="212" y="1"/>
                    <a:pt x="207" y="1"/>
                  </a:cubicBezTo>
                  <a:cubicBezTo>
                    <a:pt x="0" y="17"/>
                    <a:pt x="53" y="303"/>
                    <a:pt x="89" y="430"/>
                  </a:cubicBezTo>
                  <a:cubicBezTo>
                    <a:pt x="114" y="513"/>
                    <a:pt x="144" y="614"/>
                    <a:pt x="191" y="687"/>
                  </a:cubicBezTo>
                  <a:cubicBezTo>
                    <a:pt x="256" y="788"/>
                    <a:pt x="331" y="773"/>
                    <a:pt x="419" y="838"/>
                  </a:cubicBezTo>
                  <a:cubicBezTo>
                    <a:pt x="428" y="844"/>
                    <a:pt x="437" y="848"/>
                    <a:pt x="446" y="848"/>
                  </a:cubicBezTo>
                  <a:cubicBezTo>
                    <a:pt x="462" y="848"/>
                    <a:pt x="476" y="838"/>
                    <a:pt x="481" y="819"/>
                  </a:cubicBezTo>
                  <a:cubicBezTo>
                    <a:pt x="507" y="722"/>
                    <a:pt x="574" y="686"/>
                    <a:pt x="568" y="575"/>
                  </a:cubicBezTo>
                  <a:cubicBezTo>
                    <a:pt x="563" y="491"/>
                    <a:pt x="531" y="406"/>
                    <a:pt x="502" y="327"/>
                  </a:cubicBezTo>
                  <a:cubicBezTo>
                    <a:pt x="459" y="206"/>
                    <a:pt x="376" y="1"/>
                    <a:pt x="221"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3"/>
            <p:cNvSpPr/>
            <p:nvPr/>
          </p:nvSpPr>
          <p:spPr>
            <a:xfrm>
              <a:off x="5513621" y="-590838"/>
              <a:ext cx="75461" cy="75997"/>
            </a:xfrm>
            <a:custGeom>
              <a:avLst/>
              <a:gdLst/>
              <a:ahLst/>
              <a:cxnLst/>
              <a:rect l="l" t="t" r="r" b="b"/>
              <a:pathLst>
                <a:path w="1548" h="1559" extrusionOk="0">
                  <a:moveTo>
                    <a:pt x="1249" y="1"/>
                  </a:moveTo>
                  <a:cubicBezTo>
                    <a:pt x="1179" y="1"/>
                    <a:pt x="1113" y="47"/>
                    <a:pt x="1130" y="135"/>
                  </a:cubicBezTo>
                  <a:cubicBezTo>
                    <a:pt x="1269" y="841"/>
                    <a:pt x="529" y="1121"/>
                    <a:pt x="50" y="1453"/>
                  </a:cubicBezTo>
                  <a:cubicBezTo>
                    <a:pt x="0" y="1488"/>
                    <a:pt x="31" y="1559"/>
                    <a:pt x="80" y="1559"/>
                  </a:cubicBezTo>
                  <a:cubicBezTo>
                    <a:pt x="89" y="1559"/>
                    <a:pt x="99" y="1556"/>
                    <a:pt x="109" y="1550"/>
                  </a:cubicBezTo>
                  <a:cubicBezTo>
                    <a:pt x="627" y="1239"/>
                    <a:pt x="1547" y="898"/>
                    <a:pt x="1394" y="115"/>
                  </a:cubicBezTo>
                  <a:cubicBezTo>
                    <a:pt x="1379" y="38"/>
                    <a:pt x="1312" y="1"/>
                    <a:pt x="124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3"/>
            <p:cNvSpPr/>
            <p:nvPr/>
          </p:nvSpPr>
          <p:spPr>
            <a:xfrm>
              <a:off x="5452638" y="-529806"/>
              <a:ext cx="62641" cy="20620"/>
            </a:xfrm>
            <a:custGeom>
              <a:avLst/>
              <a:gdLst/>
              <a:ahLst/>
              <a:cxnLst/>
              <a:rect l="l" t="t" r="r" b="b"/>
              <a:pathLst>
                <a:path w="1285" h="423" extrusionOk="0">
                  <a:moveTo>
                    <a:pt x="189" y="1"/>
                  </a:moveTo>
                  <a:cubicBezTo>
                    <a:pt x="155" y="1"/>
                    <a:pt x="120" y="8"/>
                    <a:pt x="83" y="24"/>
                  </a:cubicBezTo>
                  <a:cubicBezTo>
                    <a:pt x="42" y="43"/>
                    <a:pt x="0" y="88"/>
                    <a:pt x="10" y="139"/>
                  </a:cubicBezTo>
                  <a:cubicBezTo>
                    <a:pt x="45" y="321"/>
                    <a:pt x="199" y="387"/>
                    <a:pt x="365" y="387"/>
                  </a:cubicBezTo>
                  <a:cubicBezTo>
                    <a:pt x="391" y="387"/>
                    <a:pt x="418" y="385"/>
                    <a:pt x="445" y="382"/>
                  </a:cubicBezTo>
                  <a:cubicBezTo>
                    <a:pt x="521" y="373"/>
                    <a:pt x="556" y="368"/>
                    <a:pt x="580" y="368"/>
                  </a:cubicBezTo>
                  <a:cubicBezTo>
                    <a:pt x="615" y="368"/>
                    <a:pt x="626" y="378"/>
                    <a:pt x="702" y="402"/>
                  </a:cubicBezTo>
                  <a:cubicBezTo>
                    <a:pt x="761" y="421"/>
                    <a:pt x="828" y="422"/>
                    <a:pt x="890" y="422"/>
                  </a:cubicBezTo>
                  <a:cubicBezTo>
                    <a:pt x="896" y="422"/>
                    <a:pt x="903" y="422"/>
                    <a:pt x="909" y="422"/>
                  </a:cubicBezTo>
                  <a:cubicBezTo>
                    <a:pt x="1086" y="420"/>
                    <a:pt x="1113" y="392"/>
                    <a:pt x="1262" y="312"/>
                  </a:cubicBezTo>
                  <a:cubicBezTo>
                    <a:pt x="1285" y="300"/>
                    <a:pt x="1278" y="266"/>
                    <a:pt x="1253" y="264"/>
                  </a:cubicBezTo>
                  <a:cubicBezTo>
                    <a:pt x="1137" y="252"/>
                    <a:pt x="1071" y="234"/>
                    <a:pt x="957" y="234"/>
                  </a:cubicBezTo>
                  <a:cubicBezTo>
                    <a:pt x="951" y="234"/>
                    <a:pt x="945" y="234"/>
                    <a:pt x="938" y="234"/>
                  </a:cubicBezTo>
                  <a:cubicBezTo>
                    <a:pt x="892" y="235"/>
                    <a:pt x="841" y="238"/>
                    <a:pt x="792" y="238"/>
                  </a:cubicBezTo>
                  <a:cubicBezTo>
                    <a:pt x="759" y="238"/>
                    <a:pt x="727" y="237"/>
                    <a:pt x="696" y="232"/>
                  </a:cubicBezTo>
                  <a:cubicBezTo>
                    <a:pt x="510" y="204"/>
                    <a:pt x="371" y="1"/>
                    <a:pt x="189" y="1"/>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3"/>
            <p:cNvSpPr/>
            <p:nvPr/>
          </p:nvSpPr>
          <p:spPr>
            <a:xfrm>
              <a:off x="5555398" y="-751900"/>
              <a:ext cx="141075" cy="181438"/>
            </a:xfrm>
            <a:custGeom>
              <a:avLst/>
              <a:gdLst/>
              <a:ahLst/>
              <a:cxnLst/>
              <a:rect l="l" t="t" r="r" b="b"/>
              <a:pathLst>
                <a:path w="2894" h="3722" extrusionOk="0">
                  <a:moveTo>
                    <a:pt x="9" y="0"/>
                  </a:moveTo>
                  <a:cubicBezTo>
                    <a:pt x="3" y="0"/>
                    <a:pt x="1" y="9"/>
                    <a:pt x="6" y="11"/>
                  </a:cubicBezTo>
                  <a:cubicBezTo>
                    <a:pt x="325" y="142"/>
                    <a:pt x="457" y="420"/>
                    <a:pt x="383" y="757"/>
                  </a:cubicBezTo>
                  <a:cubicBezTo>
                    <a:pt x="348" y="925"/>
                    <a:pt x="282" y="1088"/>
                    <a:pt x="262" y="1262"/>
                  </a:cubicBezTo>
                  <a:cubicBezTo>
                    <a:pt x="233" y="1514"/>
                    <a:pt x="275" y="1789"/>
                    <a:pt x="531" y="1880"/>
                  </a:cubicBezTo>
                  <a:cubicBezTo>
                    <a:pt x="679" y="1932"/>
                    <a:pt x="851" y="1911"/>
                    <a:pt x="996" y="1966"/>
                  </a:cubicBezTo>
                  <a:cubicBezTo>
                    <a:pt x="1083" y="1998"/>
                    <a:pt x="1158" y="2069"/>
                    <a:pt x="1239" y="2112"/>
                  </a:cubicBezTo>
                  <a:cubicBezTo>
                    <a:pt x="1402" y="2197"/>
                    <a:pt x="1603" y="2205"/>
                    <a:pt x="1763" y="2290"/>
                  </a:cubicBezTo>
                  <a:cubicBezTo>
                    <a:pt x="2063" y="2450"/>
                    <a:pt x="2222" y="2861"/>
                    <a:pt x="2440" y="3111"/>
                  </a:cubicBezTo>
                  <a:cubicBezTo>
                    <a:pt x="2441" y="3112"/>
                    <a:pt x="2441" y="3113"/>
                    <a:pt x="2442" y="3113"/>
                  </a:cubicBezTo>
                  <a:cubicBezTo>
                    <a:pt x="2443" y="3134"/>
                    <a:pt x="2445" y="3155"/>
                    <a:pt x="2451" y="3176"/>
                  </a:cubicBezTo>
                  <a:cubicBezTo>
                    <a:pt x="2484" y="3323"/>
                    <a:pt x="2573" y="3376"/>
                    <a:pt x="2647" y="3498"/>
                  </a:cubicBezTo>
                  <a:cubicBezTo>
                    <a:pt x="2702" y="3586"/>
                    <a:pt x="2714" y="3643"/>
                    <a:pt x="2792" y="3710"/>
                  </a:cubicBezTo>
                  <a:cubicBezTo>
                    <a:pt x="2800" y="3718"/>
                    <a:pt x="2810" y="3721"/>
                    <a:pt x="2819" y="3721"/>
                  </a:cubicBezTo>
                  <a:cubicBezTo>
                    <a:pt x="2841" y="3721"/>
                    <a:pt x="2863" y="3700"/>
                    <a:pt x="2869" y="3678"/>
                  </a:cubicBezTo>
                  <a:cubicBezTo>
                    <a:pt x="2894" y="3571"/>
                    <a:pt x="2861" y="3475"/>
                    <a:pt x="2862" y="3366"/>
                  </a:cubicBezTo>
                  <a:cubicBezTo>
                    <a:pt x="2863" y="3321"/>
                    <a:pt x="2873" y="3278"/>
                    <a:pt x="2876" y="3232"/>
                  </a:cubicBezTo>
                  <a:cubicBezTo>
                    <a:pt x="2879" y="3169"/>
                    <a:pt x="2836" y="3118"/>
                    <a:pt x="2833" y="3060"/>
                  </a:cubicBezTo>
                  <a:cubicBezTo>
                    <a:pt x="2833" y="3049"/>
                    <a:pt x="2830" y="3038"/>
                    <a:pt x="2828" y="3028"/>
                  </a:cubicBezTo>
                  <a:cubicBezTo>
                    <a:pt x="2857" y="2971"/>
                    <a:pt x="2866" y="2906"/>
                    <a:pt x="2842" y="2842"/>
                  </a:cubicBezTo>
                  <a:cubicBezTo>
                    <a:pt x="2654" y="2362"/>
                    <a:pt x="2260" y="2259"/>
                    <a:pt x="1882" y="1976"/>
                  </a:cubicBezTo>
                  <a:cubicBezTo>
                    <a:pt x="1690" y="1832"/>
                    <a:pt x="1538" y="1704"/>
                    <a:pt x="1283" y="1697"/>
                  </a:cubicBezTo>
                  <a:cubicBezTo>
                    <a:pt x="1279" y="1697"/>
                    <a:pt x="1276" y="1697"/>
                    <a:pt x="1273" y="1697"/>
                  </a:cubicBezTo>
                  <a:cubicBezTo>
                    <a:pt x="1163" y="1697"/>
                    <a:pt x="999" y="1749"/>
                    <a:pt x="866" y="1749"/>
                  </a:cubicBezTo>
                  <a:cubicBezTo>
                    <a:pt x="823" y="1749"/>
                    <a:pt x="783" y="1743"/>
                    <a:pt x="749" y="1728"/>
                  </a:cubicBezTo>
                  <a:cubicBezTo>
                    <a:pt x="663" y="1691"/>
                    <a:pt x="706" y="1663"/>
                    <a:pt x="720" y="1561"/>
                  </a:cubicBezTo>
                  <a:cubicBezTo>
                    <a:pt x="736" y="1436"/>
                    <a:pt x="748" y="1310"/>
                    <a:pt x="754" y="1184"/>
                  </a:cubicBezTo>
                  <a:cubicBezTo>
                    <a:pt x="761" y="1044"/>
                    <a:pt x="773" y="893"/>
                    <a:pt x="725" y="759"/>
                  </a:cubicBezTo>
                  <a:cubicBezTo>
                    <a:pt x="605" y="428"/>
                    <a:pt x="348" y="109"/>
                    <a:pt x="11" y="1"/>
                  </a:cubicBezTo>
                  <a:cubicBezTo>
                    <a:pt x="10" y="0"/>
                    <a:pt x="9" y="0"/>
                    <a:pt x="9" y="0"/>
                  </a:cubicBezTo>
                  <a:close/>
                </a:path>
              </a:pathLst>
            </a:custGeom>
            <a:solidFill>
              <a:srgbClr val="FEB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3"/>
            <p:cNvSpPr/>
            <p:nvPr/>
          </p:nvSpPr>
          <p:spPr>
            <a:xfrm>
              <a:off x="5349976" y="-1001633"/>
              <a:ext cx="740767" cy="766067"/>
            </a:xfrm>
            <a:custGeom>
              <a:avLst/>
              <a:gdLst/>
              <a:ahLst/>
              <a:cxnLst/>
              <a:rect l="l" t="t" r="r" b="b"/>
              <a:pathLst>
                <a:path w="15196" h="15715" extrusionOk="0">
                  <a:moveTo>
                    <a:pt x="6383" y="255"/>
                  </a:moveTo>
                  <a:cubicBezTo>
                    <a:pt x="6730" y="255"/>
                    <a:pt x="7079" y="424"/>
                    <a:pt x="7286" y="746"/>
                  </a:cubicBezTo>
                  <a:cubicBezTo>
                    <a:pt x="7377" y="884"/>
                    <a:pt x="7450" y="1033"/>
                    <a:pt x="7504" y="1189"/>
                  </a:cubicBezTo>
                  <a:cubicBezTo>
                    <a:pt x="7507" y="1205"/>
                    <a:pt x="7514" y="1221"/>
                    <a:pt x="7523" y="1233"/>
                  </a:cubicBezTo>
                  <a:cubicBezTo>
                    <a:pt x="7522" y="1240"/>
                    <a:pt x="7519" y="1246"/>
                    <a:pt x="7518" y="1250"/>
                  </a:cubicBezTo>
                  <a:cubicBezTo>
                    <a:pt x="7515" y="1269"/>
                    <a:pt x="7512" y="1287"/>
                    <a:pt x="7509" y="1305"/>
                  </a:cubicBezTo>
                  <a:cubicBezTo>
                    <a:pt x="7359" y="1123"/>
                    <a:pt x="7138" y="1042"/>
                    <a:pt x="6910" y="1042"/>
                  </a:cubicBezTo>
                  <a:cubicBezTo>
                    <a:pt x="6675" y="1042"/>
                    <a:pt x="6433" y="1128"/>
                    <a:pt x="6256" y="1278"/>
                  </a:cubicBezTo>
                  <a:cubicBezTo>
                    <a:pt x="5738" y="1706"/>
                    <a:pt x="5421" y="2459"/>
                    <a:pt x="5580" y="3123"/>
                  </a:cubicBezTo>
                  <a:cubicBezTo>
                    <a:pt x="5541" y="3120"/>
                    <a:pt x="5503" y="3119"/>
                    <a:pt x="5469" y="3119"/>
                  </a:cubicBezTo>
                  <a:cubicBezTo>
                    <a:pt x="5402" y="3119"/>
                    <a:pt x="5347" y="3124"/>
                    <a:pt x="5315" y="3131"/>
                  </a:cubicBezTo>
                  <a:cubicBezTo>
                    <a:pt x="4983" y="3184"/>
                    <a:pt x="4631" y="3352"/>
                    <a:pt x="4475" y="3663"/>
                  </a:cubicBezTo>
                  <a:cubicBezTo>
                    <a:pt x="4456" y="3685"/>
                    <a:pt x="4467" y="3724"/>
                    <a:pt x="4497" y="3732"/>
                  </a:cubicBezTo>
                  <a:cubicBezTo>
                    <a:pt x="4500" y="3733"/>
                    <a:pt x="4504" y="3733"/>
                    <a:pt x="4507" y="3733"/>
                  </a:cubicBezTo>
                  <a:cubicBezTo>
                    <a:pt x="4526" y="3733"/>
                    <a:pt x="4543" y="3720"/>
                    <a:pt x="4549" y="3704"/>
                  </a:cubicBezTo>
                  <a:cubicBezTo>
                    <a:pt x="4754" y="3461"/>
                    <a:pt x="5083" y="3335"/>
                    <a:pt x="5406" y="3335"/>
                  </a:cubicBezTo>
                  <a:cubicBezTo>
                    <a:pt x="5530" y="3335"/>
                    <a:pt x="5653" y="3354"/>
                    <a:pt x="5768" y="3392"/>
                  </a:cubicBezTo>
                  <a:cubicBezTo>
                    <a:pt x="5821" y="3406"/>
                    <a:pt x="5892" y="3438"/>
                    <a:pt x="5951" y="3438"/>
                  </a:cubicBezTo>
                  <a:cubicBezTo>
                    <a:pt x="5994" y="3438"/>
                    <a:pt x="6031" y="3422"/>
                    <a:pt x="6053" y="3373"/>
                  </a:cubicBezTo>
                  <a:cubicBezTo>
                    <a:pt x="6092" y="3263"/>
                    <a:pt x="5977" y="3196"/>
                    <a:pt x="5824" y="3158"/>
                  </a:cubicBezTo>
                  <a:cubicBezTo>
                    <a:pt x="5821" y="3134"/>
                    <a:pt x="5817" y="3110"/>
                    <a:pt x="5816" y="3085"/>
                  </a:cubicBezTo>
                  <a:cubicBezTo>
                    <a:pt x="5780" y="2874"/>
                    <a:pt x="5784" y="2660"/>
                    <a:pt x="5831" y="2451"/>
                  </a:cubicBezTo>
                  <a:cubicBezTo>
                    <a:pt x="5940" y="1920"/>
                    <a:pt x="6415" y="1276"/>
                    <a:pt x="6948" y="1276"/>
                  </a:cubicBezTo>
                  <a:cubicBezTo>
                    <a:pt x="7115" y="1276"/>
                    <a:pt x="7286" y="1338"/>
                    <a:pt x="7454" y="1486"/>
                  </a:cubicBezTo>
                  <a:cubicBezTo>
                    <a:pt x="7464" y="1495"/>
                    <a:pt x="7473" y="1504"/>
                    <a:pt x="7482" y="1513"/>
                  </a:cubicBezTo>
                  <a:cubicBezTo>
                    <a:pt x="7466" y="1670"/>
                    <a:pt x="7461" y="1828"/>
                    <a:pt x="7467" y="1985"/>
                  </a:cubicBezTo>
                  <a:cubicBezTo>
                    <a:pt x="7473" y="2371"/>
                    <a:pt x="7505" y="2761"/>
                    <a:pt x="7538" y="3145"/>
                  </a:cubicBezTo>
                  <a:cubicBezTo>
                    <a:pt x="7537" y="3152"/>
                    <a:pt x="7538" y="3160"/>
                    <a:pt x="7540" y="3167"/>
                  </a:cubicBezTo>
                  <a:cubicBezTo>
                    <a:pt x="7468" y="3862"/>
                    <a:pt x="7431" y="4560"/>
                    <a:pt x="7413" y="5258"/>
                  </a:cubicBezTo>
                  <a:cubicBezTo>
                    <a:pt x="7264" y="5211"/>
                    <a:pt x="7116" y="5162"/>
                    <a:pt x="6995" y="5056"/>
                  </a:cubicBezTo>
                  <a:cubicBezTo>
                    <a:pt x="6690" y="4813"/>
                    <a:pt x="6654" y="4350"/>
                    <a:pt x="6827" y="4017"/>
                  </a:cubicBezTo>
                  <a:cubicBezTo>
                    <a:pt x="6913" y="3822"/>
                    <a:pt x="7113" y="3696"/>
                    <a:pt x="7178" y="3496"/>
                  </a:cubicBezTo>
                  <a:cubicBezTo>
                    <a:pt x="7142" y="3105"/>
                    <a:pt x="6903" y="2468"/>
                    <a:pt x="6528" y="2293"/>
                  </a:cubicBezTo>
                  <a:cubicBezTo>
                    <a:pt x="6523" y="2291"/>
                    <a:pt x="6518" y="2290"/>
                    <a:pt x="6514" y="2290"/>
                  </a:cubicBezTo>
                  <a:cubicBezTo>
                    <a:pt x="6482" y="2290"/>
                    <a:pt x="6462" y="2339"/>
                    <a:pt x="6495" y="2356"/>
                  </a:cubicBezTo>
                  <a:cubicBezTo>
                    <a:pt x="6696" y="2705"/>
                    <a:pt x="6851" y="3075"/>
                    <a:pt x="6928" y="3474"/>
                  </a:cubicBezTo>
                  <a:cubicBezTo>
                    <a:pt x="6840" y="3731"/>
                    <a:pt x="6639" y="3944"/>
                    <a:pt x="6570" y="4215"/>
                  </a:cubicBezTo>
                  <a:cubicBezTo>
                    <a:pt x="6371" y="4899"/>
                    <a:pt x="6774" y="5393"/>
                    <a:pt x="7407" y="5536"/>
                  </a:cubicBezTo>
                  <a:cubicBezTo>
                    <a:pt x="7400" y="5959"/>
                    <a:pt x="7398" y="6382"/>
                    <a:pt x="7400" y="6804"/>
                  </a:cubicBezTo>
                  <a:cubicBezTo>
                    <a:pt x="7327" y="6729"/>
                    <a:pt x="7257" y="6665"/>
                    <a:pt x="7224" y="6637"/>
                  </a:cubicBezTo>
                  <a:cubicBezTo>
                    <a:pt x="6800" y="6278"/>
                    <a:pt x="6239" y="6149"/>
                    <a:pt x="5696" y="6137"/>
                  </a:cubicBezTo>
                  <a:cubicBezTo>
                    <a:pt x="5664" y="5797"/>
                    <a:pt x="5565" y="5452"/>
                    <a:pt x="5384" y="5159"/>
                  </a:cubicBezTo>
                  <a:cubicBezTo>
                    <a:pt x="5401" y="5133"/>
                    <a:pt x="5413" y="5101"/>
                    <a:pt x="5418" y="5070"/>
                  </a:cubicBezTo>
                  <a:cubicBezTo>
                    <a:pt x="5460" y="4930"/>
                    <a:pt x="5526" y="4799"/>
                    <a:pt x="5588" y="4667"/>
                  </a:cubicBezTo>
                  <a:cubicBezTo>
                    <a:pt x="5681" y="4491"/>
                    <a:pt x="5820" y="4317"/>
                    <a:pt x="5937" y="4152"/>
                  </a:cubicBezTo>
                  <a:cubicBezTo>
                    <a:pt x="5956" y="4142"/>
                    <a:pt x="5945" y="4119"/>
                    <a:pt x="5930" y="4119"/>
                  </a:cubicBezTo>
                  <a:cubicBezTo>
                    <a:pt x="5927" y="4119"/>
                    <a:pt x="5923" y="4120"/>
                    <a:pt x="5920" y="4123"/>
                  </a:cubicBezTo>
                  <a:lnTo>
                    <a:pt x="5919" y="4123"/>
                  </a:lnTo>
                  <a:cubicBezTo>
                    <a:pt x="5665" y="4231"/>
                    <a:pt x="5457" y="4454"/>
                    <a:pt x="5335" y="4699"/>
                  </a:cubicBezTo>
                  <a:cubicBezTo>
                    <a:pt x="5312" y="4750"/>
                    <a:pt x="5262" y="4851"/>
                    <a:pt x="5233" y="4950"/>
                  </a:cubicBezTo>
                  <a:cubicBezTo>
                    <a:pt x="5195" y="4905"/>
                    <a:pt x="5155" y="4861"/>
                    <a:pt x="5112" y="4820"/>
                  </a:cubicBezTo>
                  <a:cubicBezTo>
                    <a:pt x="4818" y="4543"/>
                    <a:pt x="4417" y="4337"/>
                    <a:pt x="4009" y="4337"/>
                  </a:cubicBezTo>
                  <a:cubicBezTo>
                    <a:pt x="3914" y="4337"/>
                    <a:pt x="3819" y="4349"/>
                    <a:pt x="3725" y="4373"/>
                  </a:cubicBezTo>
                  <a:cubicBezTo>
                    <a:pt x="3705" y="4378"/>
                    <a:pt x="3683" y="4383"/>
                    <a:pt x="3670" y="4401"/>
                  </a:cubicBezTo>
                  <a:cubicBezTo>
                    <a:pt x="3652" y="4422"/>
                    <a:pt x="3663" y="4457"/>
                    <a:pt x="3692" y="4461"/>
                  </a:cubicBezTo>
                  <a:cubicBezTo>
                    <a:pt x="3740" y="4453"/>
                    <a:pt x="3789" y="4450"/>
                    <a:pt x="3838" y="4450"/>
                  </a:cubicBezTo>
                  <a:cubicBezTo>
                    <a:pt x="3936" y="4450"/>
                    <a:pt x="4035" y="4463"/>
                    <a:pt x="4130" y="4481"/>
                  </a:cubicBezTo>
                  <a:cubicBezTo>
                    <a:pt x="4939" y="4684"/>
                    <a:pt x="5378" y="5354"/>
                    <a:pt x="5473" y="6153"/>
                  </a:cubicBezTo>
                  <a:cubicBezTo>
                    <a:pt x="5480" y="6279"/>
                    <a:pt x="5589" y="6335"/>
                    <a:pt x="5710" y="6341"/>
                  </a:cubicBezTo>
                  <a:cubicBezTo>
                    <a:pt x="6360" y="6346"/>
                    <a:pt x="6933" y="6631"/>
                    <a:pt x="7355" y="7110"/>
                  </a:cubicBezTo>
                  <a:cubicBezTo>
                    <a:pt x="7372" y="7116"/>
                    <a:pt x="7387" y="7129"/>
                    <a:pt x="7398" y="7144"/>
                  </a:cubicBezTo>
                  <a:cubicBezTo>
                    <a:pt x="7402" y="7151"/>
                    <a:pt x="7405" y="7157"/>
                    <a:pt x="7407" y="7163"/>
                  </a:cubicBezTo>
                  <a:cubicBezTo>
                    <a:pt x="7408" y="7164"/>
                    <a:pt x="7408" y="7167"/>
                    <a:pt x="7409" y="7169"/>
                  </a:cubicBezTo>
                  <a:cubicBezTo>
                    <a:pt x="7410" y="7171"/>
                    <a:pt x="7410" y="7174"/>
                    <a:pt x="7411" y="7176"/>
                  </a:cubicBezTo>
                  <a:cubicBezTo>
                    <a:pt x="7411" y="7178"/>
                    <a:pt x="7412" y="7181"/>
                    <a:pt x="7412" y="7183"/>
                  </a:cubicBezTo>
                  <a:cubicBezTo>
                    <a:pt x="7434" y="7248"/>
                    <a:pt x="7440" y="7319"/>
                    <a:pt x="7450" y="7385"/>
                  </a:cubicBezTo>
                  <a:cubicBezTo>
                    <a:pt x="7464" y="7469"/>
                    <a:pt x="7482" y="7550"/>
                    <a:pt x="7505" y="7632"/>
                  </a:cubicBezTo>
                  <a:cubicBezTo>
                    <a:pt x="7509" y="7649"/>
                    <a:pt x="7514" y="7665"/>
                    <a:pt x="7519" y="7682"/>
                  </a:cubicBezTo>
                  <a:cubicBezTo>
                    <a:pt x="7510" y="7913"/>
                    <a:pt x="7512" y="8143"/>
                    <a:pt x="7516" y="8374"/>
                  </a:cubicBezTo>
                  <a:cubicBezTo>
                    <a:pt x="7518" y="8641"/>
                    <a:pt x="7528" y="8908"/>
                    <a:pt x="7537" y="9175"/>
                  </a:cubicBezTo>
                  <a:cubicBezTo>
                    <a:pt x="7513" y="9280"/>
                    <a:pt x="7503" y="9418"/>
                    <a:pt x="7495" y="9449"/>
                  </a:cubicBezTo>
                  <a:cubicBezTo>
                    <a:pt x="7481" y="9592"/>
                    <a:pt x="7474" y="9735"/>
                    <a:pt x="7473" y="9877"/>
                  </a:cubicBezTo>
                  <a:lnTo>
                    <a:pt x="7470" y="9877"/>
                  </a:lnTo>
                  <a:cubicBezTo>
                    <a:pt x="7321" y="9852"/>
                    <a:pt x="7182" y="9809"/>
                    <a:pt x="7045" y="9735"/>
                  </a:cubicBezTo>
                  <a:cubicBezTo>
                    <a:pt x="6828" y="9549"/>
                    <a:pt x="6737" y="9248"/>
                    <a:pt x="6525" y="9053"/>
                  </a:cubicBezTo>
                  <a:cubicBezTo>
                    <a:pt x="6276" y="8808"/>
                    <a:pt x="5935" y="8627"/>
                    <a:pt x="5583" y="8627"/>
                  </a:cubicBezTo>
                  <a:cubicBezTo>
                    <a:pt x="5515" y="8627"/>
                    <a:pt x="5446" y="8634"/>
                    <a:pt x="5378" y="8649"/>
                  </a:cubicBezTo>
                  <a:cubicBezTo>
                    <a:pt x="5482" y="8360"/>
                    <a:pt x="5505" y="8035"/>
                    <a:pt x="5389" y="7747"/>
                  </a:cubicBezTo>
                  <a:cubicBezTo>
                    <a:pt x="5361" y="7681"/>
                    <a:pt x="5324" y="7596"/>
                    <a:pt x="5252" y="7571"/>
                  </a:cubicBezTo>
                  <a:cubicBezTo>
                    <a:pt x="5250" y="7571"/>
                    <a:pt x="5249" y="7571"/>
                    <a:pt x="5247" y="7571"/>
                  </a:cubicBezTo>
                  <a:cubicBezTo>
                    <a:pt x="5224" y="7571"/>
                    <a:pt x="5203" y="7591"/>
                    <a:pt x="5208" y="7616"/>
                  </a:cubicBezTo>
                  <a:cubicBezTo>
                    <a:pt x="5254" y="7739"/>
                    <a:pt x="5273" y="7869"/>
                    <a:pt x="5273" y="8000"/>
                  </a:cubicBezTo>
                  <a:cubicBezTo>
                    <a:pt x="5173" y="7922"/>
                    <a:pt x="5060" y="7859"/>
                    <a:pt x="4930" y="7843"/>
                  </a:cubicBezTo>
                  <a:cubicBezTo>
                    <a:pt x="4876" y="7833"/>
                    <a:pt x="4816" y="7827"/>
                    <a:pt x="4755" y="7827"/>
                  </a:cubicBezTo>
                  <a:cubicBezTo>
                    <a:pt x="4553" y="7827"/>
                    <a:pt x="4326" y="7885"/>
                    <a:pt x="4186" y="8018"/>
                  </a:cubicBezTo>
                  <a:cubicBezTo>
                    <a:pt x="4172" y="7935"/>
                    <a:pt x="4153" y="7853"/>
                    <a:pt x="4127" y="7774"/>
                  </a:cubicBezTo>
                  <a:cubicBezTo>
                    <a:pt x="4083" y="7664"/>
                    <a:pt x="4061" y="7431"/>
                    <a:pt x="3919" y="7431"/>
                  </a:cubicBezTo>
                  <a:cubicBezTo>
                    <a:pt x="3905" y="7431"/>
                    <a:pt x="3889" y="7433"/>
                    <a:pt x="3872" y="7439"/>
                  </a:cubicBezTo>
                  <a:cubicBezTo>
                    <a:pt x="3734" y="7502"/>
                    <a:pt x="3833" y="7649"/>
                    <a:pt x="3865" y="7748"/>
                  </a:cubicBezTo>
                  <a:cubicBezTo>
                    <a:pt x="3978" y="8072"/>
                    <a:pt x="4017" y="8425"/>
                    <a:pt x="3888" y="8749"/>
                  </a:cubicBezTo>
                  <a:cubicBezTo>
                    <a:pt x="3762" y="9058"/>
                    <a:pt x="3492" y="9468"/>
                    <a:pt x="3126" y="9468"/>
                  </a:cubicBezTo>
                  <a:cubicBezTo>
                    <a:pt x="3099" y="9468"/>
                    <a:pt x="3072" y="9466"/>
                    <a:pt x="3045" y="9461"/>
                  </a:cubicBezTo>
                  <a:cubicBezTo>
                    <a:pt x="2963" y="9455"/>
                    <a:pt x="2912" y="9401"/>
                    <a:pt x="2853" y="9352"/>
                  </a:cubicBezTo>
                  <a:cubicBezTo>
                    <a:pt x="2781" y="9308"/>
                    <a:pt x="2710" y="9266"/>
                    <a:pt x="2637" y="9228"/>
                  </a:cubicBezTo>
                  <a:cubicBezTo>
                    <a:pt x="2484" y="9139"/>
                    <a:pt x="2304" y="9092"/>
                    <a:pt x="2127" y="9092"/>
                  </a:cubicBezTo>
                  <a:cubicBezTo>
                    <a:pt x="1867" y="9092"/>
                    <a:pt x="1611" y="9193"/>
                    <a:pt x="1450" y="9410"/>
                  </a:cubicBezTo>
                  <a:cubicBezTo>
                    <a:pt x="1428" y="9442"/>
                    <a:pt x="1403" y="9475"/>
                    <a:pt x="1381" y="9512"/>
                  </a:cubicBezTo>
                  <a:cubicBezTo>
                    <a:pt x="1266" y="9378"/>
                    <a:pt x="1124" y="9269"/>
                    <a:pt x="959" y="9197"/>
                  </a:cubicBezTo>
                  <a:cubicBezTo>
                    <a:pt x="937" y="9191"/>
                    <a:pt x="899" y="9158"/>
                    <a:pt x="874" y="9158"/>
                  </a:cubicBezTo>
                  <a:cubicBezTo>
                    <a:pt x="863" y="9158"/>
                    <a:pt x="855" y="9164"/>
                    <a:pt x="852" y="9181"/>
                  </a:cubicBezTo>
                  <a:cubicBezTo>
                    <a:pt x="871" y="9244"/>
                    <a:pt x="937" y="9282"/>
                    <a:pt x="980" y="9330"/>
                  </a:cubicBezTo>
                  <a:cubicBezTo>
                    <a:pt x="1370" y="9679"/>
                    <a:pt x="1482" y="10179"/>
                    <a:pt x="1561" y="10676"/>
                  </a:cubicBezTo>
                  <a:cubicBezTo>
                    <a:pt x="1573" y="10726"/>
                    <a:pt x="1623" y="10761"/>
                    <a:pt x="1673" y="10761"/>
                  </a:cubicBezTo>
                  <a:cubicBezTo>
                    <a:pt x="1678" y="10761"/>
                    <a:pt x="1683" y="10760"/>
                    <a:pt x="1688" y="10760"/>
                  </a:cubicBezTo>
                  <a:cubicBezTo>
                    <a:pt x="1811" y="10741"/>
                    <a:pt x="1790" y="10600"/>
                    <a:pt x="1773" y="10509"/>
                  </a:cubicBezTo>
                  <a:cubicBezTo>
                    <a:pt x="1756" y="10399"/>
                    <a:pt x="1734" y="10291"/>
                    <a:pt x="1709" y="10184"/>
                  </a:cubicBezTo>
                  <a:cubicBezTo>
                    <a:pt x="1669" y="9992"/>
                    <a:pt x="1592" y="9806"/>
                    <a:pt x="1482" y="9643"/>
                  </a:cubicBezTo>
                  <a:cubicBezTo>
                    <a:pt x="1629" y="9450"/>
                    <a:pt x="1864" y="9335"/>
                    <a:pt x="2103" y="9335"/>
                  </a:cubicBezTo>
                  <a:cubicBezTo>
                    <a:pt x="2189" y="9335"/>
                    <a:pt x="2277" y="9350"/>
                    <a:pt x="2360" y="9382"/>
                  </a:cubicBezTo>
                  <a:cubicBezTo>
                    <a:pt x="2506" y="9432"/>
                    <a:pt x="2632" y="9526"/>
                    <a:pt x="2773" y="9586"/>
                  </a:cubicBezTo>
                  <a:cubicBezTo>
                    <a:pt x="2869" y="9618"/>
                    <a:pt x="2969" y="9631"/>
                    <a:pt x="3070" y="9631"/>
                  </a:cubicBezTo>
                  <a:cubicBezTo>
                    <a:pt x="3115" y="9631"/>
                    <a:pt x="3161" y="9628"/>
                    <a:pt x="3206" y="9623"/>
                  </a:cubicBezTo>
                  <a:cubicBezTo>
                    <a:pt x="3580" y="9560"/>
                    <a:pt x="3874" y="9251"/>
                    <a:pt x="4045" y="8928"/>
                  </a:cubicBezTo>
                  <a:cubicBezTo>
                    <a:pt x="4174" y="8686"/>
                    <a:pt x="4221" y="8416"/>
                    <a:pt x="4201" y="8150"/>
                  </a:cubicBezTo>
                  <a:cubicBezTo>
                    <a:pt x="4345" y="8069"/>
                    <a:pt x="4508" y="8032"/>
                    <a:pt x="4673" y="8032"/>
                  </a:cubicBezTo>
                  <a:cubicBezTo>
                    <a:pt x="4805" y="8032"/>
                    <a:pt x="4937" y="8056"/>
                    <a:pt x="5060" y="8100"/>
                  </a:cubicBezTo>
                  <a:cubicBezTo>
                    <a:pt x="5132" y="8134"/>
                    <a:pt x="5191" y="8194"/>
                    <a:pt x="5252" y="8249"/>
                  </a:cubicBezTo>
                  <a:cubicBezTo>
                    <a:pt x="5234" y="8352"/>
                    <a:pt x="5208" y="8454"/>
                    <a:pt x="5175" y="8552"/>
                  </a:cubicBezTo>
                  <a:cubicBezTo>
                    <a:pt x="5128" y="8686"/>
                    <a:pt x="5045" y="8804"/>
                    <a:pt x="4986" y="8934"/>
                  </a:cubicBezTo>
                  <a:cubicBezTo>
                    <a:pt x="4965" y="8980"/>
                    <a:pt x="4987" y="9038"/>
                    <a:pt x="5029" y="9063"/>
                  </a:cubicBezTo>
                  <a:cubicBezTo>
                    <a:pt x="5047" y="9072"/>
                    <a:pt x="5065" y="9075"/>
                    <a:pt x="5081" y="9075"/>
                  </a:cubicBezTo>
                  <a:cubicBezTo>
                    <a:pt x="5188" y="9075"/>
                    <a:pt x="5252" y="8913"/>
                    <a:pt x="5304" y="8814"/>
                  </a:cubicBezTo>
                  <a:cubicBezTo>
                    <a:pt x="5329" y="8813"/>
                    <a:pt x="5354" y="8812"/>
                    <a:pt x="5379" y="8812"/>
                  </a:cubicBezTo>
                  <a:cubicBezTo>
                    <a:pt x="5859" y="8812"/>
                    <a:pt x="6313" y="9088"/>
                    <a:pt x="6561" y="9502"/>
                  </a:cubicBezTo>
                  <a:cubicBezTo>
                    <a:pt x="6780" y="9869"/>
                    <a:pt x="6949" y="10020"/>
                    <a:pt x="7385" y="10080"/>
                  </a:cubicBezTo>
                  <a:cubicBezTo>
                    <a:pt x="7397" y="10082"/>
                    <a:pt x="7411" y="10083"/>
                    <a:pt x="7424" y="10083"/>
                  </a:cubicBezTo>
                  <a:cubicBezTo>
                    <a:pt x="7441" y="10083"/>
                    <a:pt x="7459" y="10081"/>
                    <a:pt x="7475" y="10078"/>
                  </a:cubicBezTo>
                  <a:cubicBezTo>
                    <a:pt x="7485" y="10368"/>
                    <a:pt x="7516" y="10658"/>
                    <a:pt x="7551" y="10942"/>
                  </a:cubicBezTo>
                  <a:cubicBezTo>
                    <a:pt x="7552" y="10957"/>
                    <a:pt x="7554" y="10971"/>
                    <a:pt x="7555" y="10984"/>
                  </a:cubicBezTo>
                  <a:cubicBezTo>
                    <a:pt x="7557" y="11028"/>
                    <a:pt x="7557" y="11072"/>
                    <a:pt x="7556" y="11115"/>
                  </a:cubicBezTo>
                  <a:cubicBezTo>
                    <a:pt x="7556" y="11136"/>
                    <a:pt x="7574" y="11153"/>
                    <a:pt x="7594" y="11153"/>
                  </a:cubicBezTo>
                  <a:cubicBezTo>
                    <a:pt x="7595" y="11153"/>
                    <a:pt x="7597" y="11153"/>
                    <a:pt x="7598" y="11151"/>
                  </a:cubicBezTo>
                  <a:cubicBezTo>
                    <a:pt x="7600" y="11153"/>
                    <a:pt x="7601" y="11153"/>
                    <a:pt x="7604" y="11153"/>
                  </a:cubicBezTo>
                  <a:cubicBezTo>
                    <a:pt x="7623" y="11153"/>
                    <a:pt x="7641" y="11136"/>
                    <a:pt x="7640" y="11115"/>
                  </a:cubicBezTo>
                  <a:cubicBezTo>
                    <a:pt x="7640" y="11070"/>
                    <a:pt x="7640" y="11023"/>
                    <a:pt x="7642" y="10978"/>
                  </a:cubicBezTo>
                  <a:cubicBezTo>
                    <a:pt x="7643" y="10969"/>
                    <a:pt x="7644" y="10959"/>
                    <a:pt x="7646" y="10949"/>
                  </a:cubicBezTo>
                  <a:cubicBezTo>
                    <a:pt x="7680" y="10661"/>
                    <a:pt x="7712" y="10370"/>
                    <a:pt x="7721" y="10078"/>
                  </a:cubicBezTo>
                  <a:cubicBezTo>
                    <a:pt x="7740" y="10082"/>
                    <a:pt x="7759" y="10084"/>
                    <a:pt x="7778" y="10084"/>
                  </a:cubicBezTo>
                  <a:cubicBezTo>
                    <a:pt x="7790" y="10084"/>
                    <a:pt x="7802" y="10083"/>
                    <a:pt x="7813" y="10081"/>
                  </a:cubicBezTo>
                  <a:cubicBezTo>
                    <a:pt x="8247" y="10020"/>
                    <a:pt x="8418" y="9869"/>
                    <a:pt x="8636" y="9502"/>
                  </a:cubicBezTo>
                  <a:cubicBezTo>
                    <a:pt x="8885" y="9088"/>
                    <a:pt x="9337" y="8812"/>
                    <a:pt x="9818" y="8812"/>
                  </a:cubicBezTo>
                  <a:cubicBezTo>
                    <a:pt x="9843" y="8812"/>
                    <a:pt x="9868" y="8813"/>
                    <a:pt x="9893" y="8814"/>
                  </a:cubicBezTo>
                  <a:cubicBezTo>
                    <a:pt x="9945" y="8913"/>
                    <a:pt x="10009" y="9075"/>
                    <a:pt x="10116" y="9075"/>
                  </a:cubicBezTo>
                  <a:cubicBezTo>
                    <a:pt x="10132" y="9075"/>
                    <a:pt x="10149" y="9072"/>
                    <a:pt x="10167" y="9063"/>
                  </a:cubicBezTo>
                  <a:cubicBezTo>
                    <a:pt x="10210" y="9038"/>
                    <a:pt x="10232" y="8980"/>
                    <a:pt x="10210" y="8934"/>
                  </a:cubicBezTo>
                  <a:cubicBezTo>
                    <a:pt x="10153" y="8804"/>
                    <a:pt x="10070" y="8686"/>
                    <a:pt x="10022" y="8552"/>
                  </a:cubicBezTo>
                  <a:cubicBezTo>
                    <a:pt x="9990" y="8454"/>
                    <a:pt x="9964" y="8352"/>
                    <a:pt x="9946" y="8249"/>
                  </a:cubicBezTo>
                  <a:cubicBezTo>
                    <a:pt x="10006" y="8194"/>
                    <a:pt x="10064" y="8134"/>
                    <a:pt x="10137" y="8100"/>
                  </a:cubicBezTo>
                  <a:cubicBezTo>
                    <a:pt x="10260" y="8056"/>
                    <a:pt x="10393" y="8032"/>
                    <a:pt x="10526" y="8032"/>
                  </a:cubicBezTo>
                  <a:cubicBezTo>
                    <a:pt x="10690" y="8032"/>
                    <a:pt x="10853" y="8069"/>
                    <a:pt x="10996" y="8149"/>
                  </a:cubicBezTo>
                  <a:cubicBezTo>
                    <a:pt x="10975" y="8416"/>
                    <a:pt x="11023" y="8686"/>
                    <a:pt x="11153" y="8928"/>
                  </a:cubicBezTo>
                  <a:cubicBezTo>
                    <a:pt x="11324" y="9251"/>
                    <a:pt x="11617" y="9560"/>
                    <a:pt x="11991" y="9623"/>
                  </a:cubicBezTo>
                  <a:cubicBezTo>
                    <a:pt x="12036" y="9628"/>
                    <a:pt x="12081" y="9631"/>
                    <a:pt x="12127" y="9631"/>
                  </a:cubicBezTo>
                  <a:cubicBezTo>
                    <a:pt x="12227" y="9631"/>
                    <a:pt x="12328" y="9618"/>
                    <a:pt x="12423" y="9586"/>
                  </a:cubicBezTo>
                  <a:cubicBezTo>
                    <a:pt x="12564" y="9526"/>
                    <a:pt x="12690" y="9432"/>
                    <a:pt x="12836" y="9382"/>
                  </a:cubicBezTo>
                  <a:cubicBezTo>
                    <a:pt x="12920" y="9350"/>
                    <a:pt x="13007" y="9335"/>
                    <a:pt x="13094" y="9335"/>
                  </a:cubicBezTo>
                  <a:cubicBezTo>
                    <a:pt x="13333" y="9335"/>
                    <a:pt x="13568" y="9450"/>
                    <a:pt x="13714" y="9643"/>
                  </a:cubicBezTo>
                  <a:cubicBezTo>
                    <a:pt x="13605" y="9806"/>
                    <a:pt x="13528" y="9992"/>
                    <a:pt x="13488" y="10184"/>
                  </a:cubicBezTo>
                  <a:cubicBezTo>
                    <a:pt x="13462" y="10291"/>
                    <a:pt x="13440" y="10399"/>
                    <a:pt x="13424" y="10509"/>
                  </a:cubicBezTo>
                  <a:cubicBezTo>
                    <a:pt x="13408" y="10600"/>
                    <a:pt x="13386" y="10741"/>
                    <a:pt x="13509" y="10760"/>
                  </a:cubicBezTo>
                  <a:cubicBezTo>
                    <a:pt x="13514" y="10760"/>
                    <a:pt x="13519" y="10761"/>
                    <a:pt x="13524" y="10761"/>
                  </a:cubicBezTo>
                  <a:cubicBezTo>
                    <a:pt x="13574" y="10761"/>
                    <a:pt x="13624" y="10726"/>
                    <a:pt x="13637" y="10676"/>
                  </a:cubicBezTo>
                  <a:cubicBezTo>
                    <a:pt x="13714" y="10179"/>
                    <a:pt x="13827" y="9679"/>
                    <a:pt x="14217" y="9330"/>
                  </a:cubicBezTo>
                  <a:cubicBezTo>
                    <a:pt x="14260" y="9282"/>
                    <a:pt x="14327" y="9244"/>
                    <a:pt x="14346" y="9181"/>
                  </a:cubicBezTo>
                  <a:cubicBezTo>
                    <a:pt x="14342" y="9164"/>
                    <a:pt x="14334" y="9158"/>
                    <a:pt x="14323" y="9158"/>
                  </a:cubicBezTo>
                  <a:cubicBezTo>
                    <a:pt x="14298" y="9158"/>
                    <a:pt x="14260" y="9191"/>
                    <a:pt x="14238" y="9197"/>
                  </a:cubicBezTo>
                  <a:cubicBezTo>
                    <a:pt x="14072" y="9269"/>
                    <a:pt x="13931" y="9378"/>
                    <a:pt x="13815" y="9512"/>
                  </a:cubicBezTo>
                  <a:cubicBezTo>
                    <a:pt x="13794" y="9475"/>
                    <a:pt x="13769" y="9442"/>
                    <a:pt x="13748" y="9410"/>
                  </a:cubicBezTo>
                  <a:cubicBezTo>
                    <a:pt x="13586" y="9193"/>
                    <a:pt x="13330" y="9092"/>
                    <a:pt x="13070" y="9092"/>
                  </a:cubicBezTo>
                  <a:cubicBezTo>
                    <a:pt x="12893" y="9092"/>
                    <a:pt x="12714" y="9139"/>
                    <a:pt x="12561" y="9228"/>
                  </a:cubicBezTo>
                  <a:cubicBezTo>
                    <a:pt x="12488" y="9266"/>
                    <a:pt x="12415" y="9308"/>
                    <a:pt x="12345" y="9352"/>
                  </a:cubicBezTo>
                  <a:cubicBezTo>
                    <a:pt x="12285" y="9401"/>
                    <a:pt x="12234" y="9455"/>
                    <a:pt x="12152" y="9461"/>
                  </a:cubicBezTo>
                  <a:cubicBezTo>
                    <a:pt x="12125" y="9466"/>
                    <a:pt x="12098" y="9468"/>
                    <a:pt x="12072" y="9468"/>
                  </a:cubicBezTo>
                  <a:cubicBezTo>
                    <a:pt x="11705" y="9468"/>
                    <a:pt x="11435" y="9058"/>
                    <a:pt x="11308" y="8749"/>
                  </a:cubicBezTo>
                  <a:cubicBezTo>
                    <a:pt x="11180" y="8425"/>
                    <a:pt x="11219" y="8072"/>
                    <a:pt x="11331" y="7748"/>
                  </a:cubicBezTo>
                  <a:cubicBezTo>
                    <a:pt x="11364" y="7649"/>
                    <a:pt x="11462" y="7502"/>
                    <a:pt x="11326" y="7439"/>
                  </a:cubicBezTo>
                  <a:cubicBezTo>
                    <a:pt x="11309" y="7433"/>
                    <a:pt x="11293" y="7431"/>
                    <a:pt x="11278" y="7431"/>
                  </a:cubicBezTo>
                  <a:cubicBezTo>
                    <a:pt x="11137" y="7431"/>
                    <a:pt x="11114" y="7664"/>
                    <a:pt x="11070" y="7774"/>
                  </a:cubicBezTo>
                  <a:cubicBezTo>
                    <a:pt x="11044" y="7853"/>
                    <a:pt x="11024" y="7935"/>
                    <a:pt x="11012" y="8018"/>
                  </a:cubicBezTo>
                  <a:cubicBezTo>
                    <a:pt x="10871" y="7885"/>
                    <a:pt x="10645" y="7827"/>
                    <a:pt x="10443" y="7827"/>
                  </a:cubicBezTo>
                  <a:cubicBezTo>
                    <a:pt x="10380" y="7827"/>
                    <a:pt x="10321" y="7833"/>
                    <a:pt x="10266" y="7843"/>
                  </a:cubicBezTo>
                  <a:cubicBezTo>
                    <a:pt x="10137" y="7859"/>
                    <a:pt x="10025" y="7922"/>
                    <a:pt x="9924" y="8000"/>
                  </a:cubicBezTo>
                  <a:cubicBezTo>
                    <a:pt x="9924" y="7869"/>
                    <a:pt x="9944" y="7739"/>
                    <a:pt x="9990" y="7616"/>
                  </a:cubicBezTo>
                  <a:cubicBezTo>
                    <a:pt x="9994" y="7591"/>
                    <a:pt x="9973" y="7571"/>
                    <a:pt x="9950" y="7571"/>
                  </a:cubicBezTo>
                  <a:cubicBezTo>
                    <a:pt x="9948" y="7571"/>
                    <a:pt x="9946" y="7571"/>
                    <a:pt x="9945" y="7571"/>
                  </a:cubicBezTo>
                  <a:cubicBezTo>
                    <a:pt x="9872" y="7596"/>
                    <a:pt x="9836" y="7681"/>
                    <a:pt x="9808" y="7747"/>
                  </a:cubicBezTo>
                  <a:cubicBezTo>
                    <a:pt x="9693" y="8035"/>
                    <a:pt x="9715" y="8360"/>
                    <a:pt x="9819" y="8649"/>
                  </a:cubicBezTo>
                  <a:cubicBezTo>
                    <a:pt x="9750" y="8634"/>
                    <a:pt x="9681" y="8627"/>
                    <a:pt x="9612" y="8627"/>
                  </a:cubicBezTo>
                  <a:cubicBezTo>
                    <a:pt x="9262" y="8627"/>
                    <a:pt x="8921" y="8808"/>
                    <a:pt x="8673" y="9053"/>
                  </a:cubicBezTo>
                  <a:cubicBezTo>
                    <a:pt x="8461" y="9248"/>
                    <a:pt x="8368" y="9549"/>
                    <a:pt x="8153" y="9735"/>
                  </a:cubicBezTo>
                  <a:cubicBezTo>
                    <a:pt x="8014" y="9809"/>
                    <a:pt x="7877" y="9852"/>
                    <a:pt x="7726" y="9877"/>
                  </a:cubicBezTo>
                  <a:lnTo>
                    <a:pt x="7724" y="9877"/>
                  </a:lnTo>
                  <a:cubicBezTo>
                    <a:pt x="7724" y="9735"/>
                    <a:pt x="7717" y="9592"/>
                    <a:pt x="7702" y="9449"/>
                  </a:cubicBezTo>
                  <a:cubicBezTo>
                    <a:pt x="7700" y="9439"/>
                    <a:pt x="7697" y="9418"/>
                    <a:pt x="7694" y="9391"/>
                  </a:cubicBezTo>
                  <a:cubicBezTo>
                    <a:pt x="7714" y="9050"/>
                    <a:pt x="7738" y="8709"/>
                    <a:pt x="7744" y="8367"/>
                  </a:cubicBezTo>
                  <a:cubicBezTo>
                    <a:pt x="7749" y="8103"/>
                    <a:pt x="7761" y="7840"/>
                    <a:pt x="7766" y="7575"/>
                  </a:cubicBezTo>
                  <a:cubicBezTo>
                    <a:pt x="7773" y="7556"/>
                    <a:pt x="7778" y="7537"/>
                    <a:pt x="7783" y="7518"/>
                  </a:cubicBezTo>
                  <a:cubicBezTo>
                    <a:pt x="7784" y="7513"/>
                    <a:pt x="7785" y="7508"/>
                    <a:pt x="7787" y="7504"/>
                  </a:cubicBezTo>
                  <a:cubicBezTo>
                    <a:pt x="7795" y="7389"/>
                    <a:pt x="7800" y="7275"/>
                    <a:pt x="7799" y="7160"/>
                  </a:cubicBezTo>
                  <a:cubicBezTo>
                    <a:pt x="8224" y="6651"/>
                    <a:pt x="8815" y="6347"/>
                    <a:pt x="9488" y="6341"/>
                  </a:cubicBezTo>
                  <a:cubicBezTo>
                    <a:pt x="9609" y="6336"/>
                    <a:pt x="9718" y="6279"/>
                    <a:pt x="9724" y="6153"/>
                  </a:cubicBezTo>
                  <a:cubicBezTo>
                    <a:pt x="9819" y="5354"/>
                    <a:pt x="10259" y="4685"/>
                    <a:pt x="11067" y="4481"/>
                  </a:cubicBezTo>
                  <a:cubicBezTo>
                    <a:pt x="11161" y="4463"/>
                    <a:pt x="11261" y="4450"/>
                    <a:pt x="11359" y="4450"/>
                  </a:cubicBezTo>
                  <a:cubicBezTo>
                    <a:pt x="11408" y="4450"/>
                    <a:pt x="11457" y="4453"/>
                    <a:pt x="11504" y="4461"/>
                  </a:cubicBezTo>
                  <a:cubicBezTo>
                    <a:pt x="11534" y="4457"/>
                    <a:pt x="11544" y="4422"/>
                    <a:pt x="11528" y="4401"/>
                  </a:cubicBezTo>
                  <a:cubicBezTo>
                    <a:pt x="11514" y="4384"/>
                    <a:pt x="11492" y="4379"/>
                    <a:pt x="11473" y="4373"/>
                  </a:cubicBezTo>
                  <a:cubicBezTo>
                    <a:pt x="11378" y="4349"/>
                    <a:pt x="11283" y="4337"/>
                    <a:pt x="11188" y="4337"/>
                  </a:cubicBezTo>
                  <a:cubicBezTo>
                    <a:pt x="10780" y="4337"/>
                    <a:pt x="10379" y="4543"/>
                    <a:pt x="10085" y="4820"/>
                  </a:cubicBezTo>
                  <a:cubicBezTo>
                    <a:pt x="10042" y="4861"/>
                    <a:pt x="10001" y="4904"/>
                    <a:pt x="9964" y="4949"/>
                  </a:cubicBezTo>
                  <a:cubicBezTo>
                    <a:pt x="9935" y="4851"/>
                    <a:pt x="9885" y="4750"/>
                    <a:pt x="9863" y="4699"/>
                  </a:cubicBezTo>
                  <a:cubicBezTo>
                    <a:pt x="9741" y="4454"/>
                    <a:pt x="9532" y="4231"/>
                    <a:pt x="9278" y="4123"/>
                  </a:cubicBezTo>
                  <a:cubicBezTo>
                    <a:pt x="9274" y="4120"/>
                    <a:pt x="9271" y="4119"/>
                    <a:pt x="9268" y="4119"/>
                  </a:cubicBezTo>
                  <a:cubicBezTo>
                    <a:pt x="9253" y="4119"/>
                    <a:pt x="9242" y="4142"/>
                    <a:pt x="9260" y="4152"/>
                  </a:cubicBezTo>
                  <a:cubicBezTo>
                    <a:pt x="9376" y="4317"/>
                    <a:pt x="9516" y="4491"/>
                    <a:pt x="9609" y="4667"/>
                  </a:cubicBezTo>
                  <a:cubicBezTo>
                    <a:pt x="9672" y="4799"/>
                    <a:pt x="9737" y="4930"/>
                    <a:pt x="9780" y="5070"/>
                  </a:cubicBezTo>
                  <a:cubicBezTo>
                    <a:pt x="9785" y="5101"/>
                    <a:pt x="9796" y="5133"/>
                    <a:pt x="9813" y="5159"/>
                  </a:cubicBezTo>
                  <a:cubicBezTo>
                    <a:pt x="9633" y="5452"/>
                    <a:pt x="9534" y="5797"/>
                    <a:pt x="9501" y="6137"/>
                  </a:cubicBezTo>
                  <a:cubicBezTo>
                    <a:pt x="8957" y="6149"/>
                    <a:pt x="8398" y="6278"/>
                    <a:pt x="7972" y="6637"/>
                  </a:cubicBezTo>
                  <a:cubicBezTo>
                    <a:pt x="7940" y="6665"/>
                    <a:pt x="7870" y="6730"/>
                    <a:pt x="7798" y="6805"/>
                  </a:cubicBezTo>
                  <a:cubicBezTo>
                    <a:pt x="7799" y="6382"/>
                    <a:pt x="7798" y="5959"/>
                    <a:pt x="7790" y="5536"/>
                  </a:cubicBezTo>
                  <a:cubicBezTo>
                    <a:pt x="8423" y="5393"/>
                    <a:pt x="8826" y="4899"/>
                    <a:pt x="8628" y="4215"/>
                  </a:cubicBezTo>
                  <a:cubicBezTo>
                    <a:pt x="8557" y="3945"/>
                    <a:pt x="8357" y="3731"/>
                    <a:pt x="8269" y="3474"/>
                  </a:cubicBezTo>
                  <a:cubicBezTo>
                    <a:pt x="8346" y="3075"/>
                    <a:pt x="8500" y="2705"/>
                    <a:pt x="8702" y="2356"/>
                  </a:cubicBezTo>
                  <a:cubicBezTo>
                    <a:pt x="8735" y="2339"/>
                    <a:pt x="8716" y="2290"/>
                    <a:pt x="8684" y="2290"/>
                  </a:cubicBezTo>
                  <a:cubicBezTo>
                    <a:pt x="8679" y="2290"/>
                    <a:pt x="8675" y="2291"/>
                    <a:pt x="8670" y="2293"/>
                  </a:cubicBezTo>
                  <a:cubicBezTo>
                    <a:pt x="8294" y="2469"/>
                    <a:pt x="8055" y="3105"/>
                    <a:pt x="8018" y="3496"/>
                  </a:cubicBezTo>
                  <a:cubicBezTo>
                    <a:pt x="8085" y="3696"/>
                    <a:pt x="8284" y="3823"/>
                    <a:pt x="8369" y="4017"/>
                  </a:cubicBezTo>
                  <a:cubicBezTo>
                    <a:pt x="8544" y="4350"/>
                    <a:pt x="8508" y="4813"/>
                    <a:pt x="8202" y="5056"/>
                  </a:cubicBezTo>
                  <a:cubicBezTo>
                    <a:pt x="8080" y="5162"/>
                    <a:pt x="7933" y="5212"/>
                    <a:pt x="7784" y="5258"/>
                  </a:cubicBezTo>
                  <a:cubicBezTo>
                    <a:pt x="7766" y="4561"/>
                    <a:pt x="7730" y="3863"/>
                    <a:pt x="7657" y="3167"/>
                  </a:cubicBezTo>
                  <a:cubicBezTo>
                    <a:pt x="7659" y="3161"/>
                    <a:pt x="7660" y="3153"/>
                    <a:pt x="7658" y="3145"/>
                  </a:cubicBezTo>
                  <a:cubicBezTo>
                    <a:pt x="7693" y="2761"/>
                    <a:pt x="7724" y="2372"/>
                    <a:pt x="7731" y="1986"/>
                  </a:cubicBezTo>
                  <a:cubicBezTo>
                    <a:pt x="7736" y="1828"/>
                    <a:pt x="7731" y="1670"/>
                    <a:pt x="7715" y="1514"/>
                  </a:cubicBezTo>
                  <a:cubicBezTo>
                    <a:pt x="7724" y="1504"/>
                    <a:pt x="7734" y="1495"/>
                    <a:pt x="7743" y="1486"/>
                  </a:cubicBezTo>
                  <a:cubicBezTo>
                    <a:pt x="7911" y="1338"/>
                    <a:pt x="8083" y="1276"/>
                    <a:pt x="8249" y="1276"/>
                  </a:cubicBezTo>
                  <a:cubicBezTo>
                    <a:pt x="8782" y="1276"/>
                    <a:pt x="9257" y="1920"/>
                    <a:pt x="9367" y="2451"/>
                  </a:cubicBezTo>
                  <a:cubicBezTo>
                    <a:pt x="9412" y="2660"/>
                    <a:pt x="9417" y="2875"/>
                    <a:pt x="9382" y="3085"/>
                  </a:cubicBezTo>
                  <a:cubicBezTo>
                    <a:pt x="9380" y="3110"/>
                    <a:pt x="9375" y="3134"/>
                    <a:pt x="9372" y="3158"/>
                  </a:cubicBezTo>
                  <a:cubicBezTo>
                    <a:pt x="9221" y="3196"/>
                    <a:pt x="9105" y="3263"/>
                    <a:pt x="9144" y="3373"/>
                  </a:cubicBezTo>
                  <a:cubicBezTo>
                    <a:pt x="9167" y="3422"/>
                    <a:pt x="9204" y="3438"/>
                    <a:pt x="9247" y="3438"/>
                  </a:cubicBezTo>
                  <a:cubicBezTo>
                    <a:pt x="9306" y="3438"/>
                    <a:pt x="9377" y="3406"/>
                    <a:pt x="9430" y="3392"/>
                  </a:cubicBezTo>
                  <a:cubicBezTo>
                    <a:pt x="9545" y="3354"/>
                    <a:pt x="9668" y="3335"/>
                    <a:pt x="9792" y="3335"/>
                  </a:cubicBezTo>
                  <a:cubicBezTo>
                    <a:pt x="10114" y="3335"/>
                    <a:pt x="10443" y="3461"/>
                    <a:pt x="10648" y="3704"/>
                  </a:cubicBezTo>
                  <a:cubicBezTo>
                    <a:pt x="10655" y="3720"/>
                    <a:pt x="10672" y="3733"/>
                    <a:pt x="10690" y="3733"/>
                  </a:cubicBezTo>
                  <a:cubicBezTo>
                    <a:pt x="10694" y="3733"/>
                    <a:pt x="10697" y="3733"/>
                    <a:pt x="10701" y="3732"/>
                  </a:cubicBezTo>
                  <a:cubicBezTo>
                    <a:pt x="10730" y="3724"/>
                    <a:pt x="10742" y="3685"/>
                    <a:pt x="10723" y="3663"/>
                  </a:cubicBezTo>
                  <a:cubicBezTo>
                    <a:pt x="10566" y="3352"/>
                    <a:pt x="10214" y="3185"/>
                    <a:pt x="9883" y="3131"/>
                  </a:cubicBezTo>
                  <a:cubicBezTo>
                    <a:pt x="9851" y="3124"/>
                    <a:pt x="9796" y="3119"/>
                    <a:pt x="9729" y="3119"/>
                  </a:cubicBezTo>
                  <a:cubicBezTo>
                    <a:pt x="9694" y="3119"/>
                    <a:pt x="9657" y="3120"/>
                    <a:pt x="9618" y="3123"/>
                  </a:cubicBezTo>
                  <a:cubicBezTo>
                    <a:pt x="9777" y="2459"/>
                    <a:pt x="9459" y="1706"/>
                    <a:pt x="8942" y="1278"/>
                  </a:cubicBezTo>
                  <a:cubicBezTo>
                    <a:pt x="8764" y="1128"/>
                    <a:pt x="8522" y="1042"/>
                    <a:pt x="8287" y="1042"/>
                  </a:cubicBezTo>
                  <a:cubicBezTo>
                    <a:pt x="8059" y="1042"/>
                    <a:pt x="7838" y="1123"/>
                    <a:pt x="7689" y="1305"/>
                  </a:cubicBezTo>
                  <a:cubicBezTo>
                    <a:pt x="7685" y="1287"/>
                    <a:pt x="7682" y="1269"/>
                    <a:pt x="7679" y="1250"/>
                  </a:cubicBezTo>
                  <a:cubicBezTo>
                    <a:pt x="7677" y="1246"/>
                    <a:pt x="7676" y="1241"/>
                    <a:pt x="7675" y="1233"/>
                  </a:cubicBezTo>
                  <a:cubicBezTo>
                    <a:pt x="7683" y="1221"/>
                    <a:pt x="7691" y="1205"/>
                    <a:pt x="7694" y="1189"/>
                  </a:cubicBezTo>
                  <a:cubicBezTo>
                    <a:pt x="7746" y="1033"/>
                    <a:pt x="7821" y="884"/>
                    <a:pt x="7911" y="746"/>
                  </a:cubicBezTo>
                  <a:cubicBezTo>
                    <a:pt x="8118" y="425"/>
                    <a:pt x="8467" y="256"/>
                    <a:pt x="8814" y="256"/>
                  </a:cubicBezTo>
                  <a:cubicBezTo>
                    <a:pt x="9122" y="256"/>
                    <a:pt x="9429" y="389"/>
                    <a:pt x="9633" y="667"/>
                  </a:cubicBezTo>
                  <a:cubicBezTo>
                    <a:pt x="9720" y="802"/>
                    <a:pt x="9776" y="948"/>
                    <a:pt x="9819" y="1100"/>
                  </a:cubicBezTo>
                  <a:cubicBezTo>
                    <a:pt x="9824" y="1125"/>
                    <a:pt x="9829" y="1153"/>
                    <a:pt x="9838" y="1182"/>
                  </a:cubicBezTo>
                  <a:cubicBezTo>
                    <a:pt x="9764" y="1187"/>
                    <a:pt x="9686" y="1201"/>
                    <a:pt x="9652" y="1262"/>
                  </a:cubicBezTo>
                  <a:cubicBezTo>
                    <a:pt x="9643" y="1330"/>
                    <a:pt x="9807" y="1317"/>
                    <a:pt x="9854" y="1337"/>
                  </a:cubicBezTo>
                  <a:cubicBezTo>
                    <a:pt x="10171" y="1404"/>
                    <a:pt x="10479" y="1589"/>
                    <a:pt x="10614" y="1893"/>
                  </a:cubicBezTo>
                  <a:cubicBezTo>
                    <a:pt x="10663" y="1976"/>
                    <a:pt x="10680" y="2137"/>
                    <a:pt x="10794" y="2137"/>
                  </a:cubicBezTo>
                  <a:cubicBezTo>
                    <a:pt x="10805" y="2137"/>
                    <a:pt x="10816" y="2135"/>
                    <a:pt x="10829" y="2132"/>
                  </a:cubicBezTo>
                  <a:cubicBezTo>
                    <a:pt x="11004" y="2067"/>
                    <a:pt x="10866" y="1856"/>
                    <a:pt x="10809" y="1748"/>
                  </a:cubicBezTo>
                  <a:cubicBezTo>
                    <a:pt x="10664" y="1468"/>
                    <a:pt x="10384" y="1261"/>
                    <a:pt x="10075" y="1196"/>
                  </a:cubicBezTo>
                  <a:cubicBezTo>
                    <a:pt x="10088" y="1089"/>
                    <a:pt x="10028" y="931"/>
                    <a:pt x="9980" y="813"/>
                  </a:cubicBezTo>
                  <a:cubicBezTo>
                    <a:pt x="10020" y="795"/>
                    <a:pt x="10061" y="778"/>
                    <a:pt x="10103" y="774"/>
                  </a:cubicBezTo>
                  <a:cubicBezTo>
                    <a:pt x="10167" y="763"/>
                    <a:pt x="10232" y="757"/>
                    <a:pt x="10298" y="757"/>
                  </a:cubicBezTo>
                  <a:cubicBezTo>
                    <a:pt x="10806" y="757"/>
                    <a:pt x="11316" y="1091"/>
                    <a:pt x="11480" y="1576"/>
                  </a:cubicBezTo>
                  <a:cubicBezTo>
                    <a:pt x="11525" y="1705"/>
                    <a:pt x="11537" y="1843"/>
                    <a:pt x="11557" y="1979"/>
                  </a:cubicBezTo>
                  <a:cubicBezTo>
                    <a:pt x="11565" y="2104"/>
                    <a:pt x="11614" y="2210"/>
                    <a:pt x="11739" y="2253"/>
                  </a:cubicBezTo>
                  <a:cubicBezTo>
                    <a:pt x="12114" y="2432"/>
                    <a:pt x="12310" y="2843"/>
                    <a:pt x="12335" y="3245"/>
                  </a:cubicBezTo>
                  <a:cubicBezTo>
                    <a:pt x="12349" y="3417"/>
                    <a:pt x="12312" y="3588"/>
                    <a:pt x="12290" y="3758"/>
                  </a:cubicBezTo>
                  <a:cubicBezTo>
                    <a:pt x="12283" y="3814"/>
                    <a:pt x="12317" y="3867"/>
                    <a:pt x="12372" y="3882"/>
                  </a:cubicBezTo>
                  <a:cubicBezTo>
                    <a:pt x="12381" y="3885"/>
                    <a:pt x="12391" y="3886"/>
                    <a:pt x="12400" y="3886"/>
                  </a:cubicBezTo>
                  <a:cubicBezTo>
                    <a:pt x="12449" y="3886"/>
                    <a:pt x="12496" y="3853"/>
                    <a:pt x="12510" y="3803"/>
                  </a:cubicBezTo>
                  <a:cubicBezTo>
                    <a:pt x="12581" y="3543"/>
                    <a:pt x="12590" y="3294"/>
                    <a:pt x="12543" y="3065"/>
                  </a:cubicBezTo>
                  <a:lnTo>
                    <a:pt x="12543" y="3065"/>
                  </a:lnTo>
                  <a:cubicBezTo>
                    <a:pt x="12570" y="3068"/>
                    <a:pt x="12597" y="3071"/>
                    <a:pt x="12621" y="3079"/>
                  </a:cubicBezTo>
                  <a:cubicBezTo>
                    <a:pt x="13183" y="3205"/>
                    <a:pt x="13562" y="3777"/>
                    <a:pt x="13607" y="4330"/>
                  </a:cubicBezTo>
                  <a:cubicBezTo>
                    <a:pt x="13618" y="4508"/>
                    <a:pt x="13595" y="4687"/>
                    <a:pt x="13573" y="4864"/>
                  </a:cubicBezTo>
                  <a:cubicBezTo>
                    <a:pt x="13331" y="4725"/>
                    <a:pt x="13053" y="4647"/>
                    <a:pt x="12773" y="4647"/>
                  </a:cubicBezTo>
                  <a:cubicBezTo>
                    <a:pt x="12411" y="4647"/>
                    <a:pt x="12046" y="4778"/>
                    <a:pt x="11758" y="5075"/>
                  </a:cubicBezTo>
                  <a:cubicBezTo>
                    <a:pt x="11491" y="5365"/>
                    <a:pt x="11367" y="5755"/>
                    <a:pt x="11353" y="6143"/>
                  </a:cubicBezTo>
                  <a:cubicBezTo>
                    <a:pt x="11351" y="6171"/>
                    <a:pt x="11344" y="6214"/>
                    <a:pt x="11379" y="6220"/>
                  </a:cubicBezTo>
                  <a:cubicBezTo>
                    <a:pt x="11381" y="6220"/>
                    <a:pt x="11382" y="6220"/>
                    <a:pt x="11383" y="6220"/>
                  </a:cubicBezTo>
                  <a:cubicBezTo>
                    <a:pt x="11404" y="6220"/>
                    <a:pt x="11413" y="6203"/>
                    <a:pt x="11421" y="6188"/>
                  </a:cubicBezTo>
                  <a:cubicBezTo>
                    <a:pt x="11463" y="6080"/>
                    <a:pt x="11490" y="5951"/>
                    <a:pt x="11526" y="5847"/>
                  </a:cubicBezTo>
                  <a:cubicBezTo>
                    <a:pt x="11648" y="5500"/>
                    <a:pt x="11876" y="5160"/>
                    <a:pt x="12223" y="5008"/>
                  </a:cubicBezTo>
                  <a:cubicBezTo>
                    <a:pt x="12388" y="4933"/>
                    <a:pt x="12569" y="4897"/>
                    <a:pt x="12751" y="4897"/>
                  </a:cubicBezTo>
                  <a:cubicBezTo>
                    <a:pt x="13230" y="4897"/>
                    <a:pt x="13715" y="5146"/>
                    <a:pt x="13932" y="5581"/>
                  </a:cubicBezTo>
                  <a:cubicBezTo>
                    <a:pt x="14049" y="5784"/>
                    <a:pt x="14060" y="6015"/>
                    <a:pt x="14075" y="6243"/>
                  </a:cubicBezTo>
                  <a:cubicBezTo>
                    <a:pt x="14067" y="6251"/>
                    <a:pt x="14061" y="6259"/>
                    <a:pt x="14056" y="6268"/>
                  </a:cubicBezTo>
                  <a:cubicBezTo>
                    <a:pt x="14005" y="6353"/>
                    <a:pt x="14076" y="6428"/>
                    <a:pt x="14148" y="6466"/>
                  </a:cubicBezTo>
                  <a:cubicBezTo>
                    <a:pt x="14868" y="6936"/>
                    <a:pt x="14885" y="8045"/>
                    <a:pt x="14104" y="8433"/>
                  </a:cubicBezTo>
                  <a:cubicBezTo>
                    <a:pt x="13975" y="8349"/>
                    <a:pt x="13819" y="8282"/>
                    <a:pt x="13753" y="8255"/>
                  </a:cubicBezTo>
                  <a:cubicBezTo>
                    <a:pt x="13616" y="8199"/>
                    <a:pt x="13452" y="8167"/>
                    <a:pt x="13289" y="8167"/>
                  </a:cubicBezTo>
                  <a:cubicBezTo>
                    <a:pt x="13189" y="8167"/>
                    <a:pt x="13089" y="8179"/>
                    <a:pt x="12997" y="8206"/>
                  </a:cubicBezTo>
                  <a:cubicBezTo>
                    <a:pt x="12989" y="8174"/>
                    <a:pt x="12972" y="8141"/>
                    <a:pt x="12954" y="8113"/>
                  </a:cubicBezTo>
                  <a:cubicBezTo>
                    <a:pt x="12647" y="7483"/>
                    <a:pt x="12867" y="6912"/>
                    <a:pt x="13450" y="6558"/>
                  </a:cubicBezTo>
                  <a:cubicBezTo>
                    <a:pt x="13498" y="6515"/>
                    <a:pt x="13660" y="6470"/>
                    <a:pt x="13580" y="6397"/>
                  </a:cubicBezTo>
                  <a:cubicBezTo>
                    <a:pt x="13560" y="6393"/>
                    <a:pt x="13540" y="6392"/>
                    <a:pt x="13520" y="6392"/>
                  </a:cubicBezTo>
                  <a:cubicBezTo>
                    <a:pt x="13364" y="6392"/>
                    <a:pt x="13212" y="6486"/>
                    <a:pt x="13080" y="6562"/>
                  </a:cubicBezTo>
                  <a:cubicBezTo>
                    <a:pt x="13036" y="6588"/>
                    <a:pt x="12995" y="6616"/>
                    <a:pt x="12957" y="6648"/>
                  </a:cubicBezTo>
                  <a:cubicBezTo>
                    <a:pt x="12880" y="6382"/>
                    <a:pt x="12635" y="6003"/>
                    <a:pt x="12551" y="5933"/>
                  </a:cubicBezTo>
                  <a:cubicBezTo>
                    <a:pt x="12521" y="5907"/>
                    <a:pt x="12388" y="5768"/>
                    <a:pt x="12326" y="5768"/>
                  </a:cubicBezTo>
                  <a:cubicBezTo>
                    <a:pt x="12310" y="5768"/>
                    <a:pt x="12299" y="5777"/>
                    <a:pt x="12295" y="5799"/>
                  </a:cubicBezTo>
                  <a:cubicBezTo>
                    <a:pt x="12376" y="5908"/>
                    <a:pt x="12449" y="6031"/>
                    <a:pt x="12509" y="6150"/>
                  </a:cubicBezTo>
                  <a:cubicBezTo>
                    <a:pt x="12596" y="6330"/>
                    <a:pt x="12663" y="6497"/>
                    <a:pt x="12715" y="6679"/>
                  </a:cubicBezTo>
                  <a:cubicBezTo>
                    <a:pt x="12729" y="6730"/>
                    <a:pt x="12742" y="6799"/>
                    <a:pt x="12770" y="6849"/>
                  </a:cubicBezTo>
                  <a:cubicBezTo>
                    <a:pt x="12567" y="7137"/>
                    <a:pt x="12504" y="7523"/>
                    <a:pt x="12586" y="7868"/>
                  </a:cubicBezTo>
                  <a:cubicBezTo>
                    <a:pt x="12610" y="7958"/>
                    <a:pt x="12686" y="8198"/>
                    <a:pt x="12790" y="8306"/>
                  </a:cubicBezTo>
                  <a:cubicBezTo>
                    <a:pt x="12682" y="8384"/>
                    <a:pt x="12602" y="8497"/>
                    <a:pt x="12569" y="8653"/>
                  </a:cubicBezTo>
                  <a:cubicBezTo>
                    <a:pt x="12547" y="8682"/>
                    <a:pt x="12551" y="8729"/>
                    <a:pt x="12590" y="8746"/>
                  </a:cubicBezTo>
                  <a:cubicBezTo>
                    <a:pt x="12598" y="8750"/>
                    <a:pt x="12606" y="8751"/>
                    <a:pt x="12613" y="8751"/>
                  </a:cubicBezTo>
                  <a:cubicBezTo>
                    <a:pt x="12641" y="8751"/>
                    <a:pt x="12664" y="8728"/>
                    <a:pt x="12669" y="8701"/>
                  </a:cubicBezTo>
                  <a:cubicBezTo>
                    <a:pt x="12807" y="8501"/>
                    <a:pt x="13021" y="8423"/>
                    <a:pt x="13246" y="8423"/>
                  </a:cubicBezTo>
                  <a:cubicBezTo>
                    <a:pt x="13439" y="8423"/>
                    <a:pt x="13639" y="8481"/>
                    <a:pt x="13804" y="8567"/>
                  </a:cubicBezTo>
                  <a:cubicBezTo>
                    <a:pt x="13871" y="8601"/>
                    <a:pt x="13936" y="8639"/>
                    <a:pt x="13999" y="8680"/>
                  </a:cubicBezTo>
                  <a:cubicBezTo>
                    <a:pt x="14052" y="8721"/>
                    <a:pt x="14123" y="8779"/>
                    <a:pt x="14189" y="8779"/>
                  </a:cubicBezTo>
                  <a:cubicBezTo>
                    <a:pt x="14220" y="8779"/>
                    <a:pt x="14250" y="8766"/>
                    <a:pt x="14277" y="8731"/>
                  </a:cubicBezTo>
                  <a:cubicBezTo>
                    <a:pt x="14320" y="8674"/>
                    <a:pt x="14301" y="8613"/>
                    <a:pt x="14250" y="8554"/>
                  </a:cubicBezTo>
                  <a:cubicBezTo>
                    <a:pt x="14436" y="8501"/>
                    <a:pt x="14593" y="8374"/>
                    <a:pt x="14711" y="8216"/>
                  </a:cubicBezTo>
                  <a:cubicBezTo>
                    <a:pt x="14715" y="8222"/>
                    <a:pt x="14718" y="8229"/>
                    <a:pt x="14721" y="8236"/>
                  </a:cubicBezTo>
                  <a:cubicBezTo>
                    <a:pt x="14825" y="8471"/>
                    <a:pt x="14900" y="8737"/>
                    <a:pt x="14812" y="8985"/>
                  </a:cubicBezTo>
                  <a:cubicBezTo>
                    <a:pt x="14773" y="9106"/>
                    <a:pt x="14706" y="9223"/>
                    <a:pt x="14693" y="9351"/>
                  </a:cubicBezTo>
                  <a:cubicBezTo>
                    <a:pt x="14692" y="9422"/>
                    <a:pt x="14739" y="9474"/>
                    <a:pt x="14777" y="9528"/>
                  </a:cubicBezTo>
                  <a:cubicBezTo>
                    <a:pt x="14828" y="9606"/>
                    <a:pt x="14864" y="9694"/>
                    <a:pt x="14885" y="9784"/>
                  </a:cubicBezTo>
                  <a:cubicBezTo>
                    <a:pt x="14965" y="10161"/>
                    <a:pt x="14727" y="10482"/>
                    <a:pt x="14499" y="10754"/>
                  </a:cubicBezTo>
                  <a:cubicBezTo>
                    <a:pt x="14456" y="10811"/>
                    <a:pt x="14473" y="10875"/>
                    <a:pt x="14514" y="10913"/>
                  </a:cubicBezTo>
                  <a:cubicBezTo>
                    <a:pt x="14515" y="10921"/>
                    <a:pt x="14517" y="10930"/>
                    <a:pt x="14519" y="10937"/>
                  </a:cubicBezTo>
                  <a:cubicBezTo>
                    <a:pt x="14540" y="11051"/>
                    <a:pt x="14550" y="11165"/>
                    <a:pt x="14545" y="11280"/>
                  </a:cubicBezTo>
                  <a:cubicBezTo>
                    <a:pt x="14539" y="11520"/>
                    <a:pt x="14334" y="11666"/>
                    <a:pt x="14127" y="11744"/>
                  </a:cubicBezTo>
                  <a:cubicBezTo>
                    <a:pt x="13974" y="11808"/>
                    <a:pt x="13809" y="11837"/>
                    <a:pt x="13644" y="11837"/>
                  </a:cubicBezTo>
                  <a:cubicBezTo>
                    <a:pt x="13430" y="11837"/>
                    <a:pt x="13215" y="11788"/>
                    <a:pt x="13020" y="11703"/>
                  </a:cubicBezTo>
                  <a:cubicBezTo>
                    <a:pt x="12559" y="11492"/>
                    <a:pt x="12148" y="11124"/>
                    <a:pt x="12009" y="10625"/>
                  </a:cubicBezTo>
                  <a:lnTo>
                    <a:pt x="12009" y="10625"/>
                  </a:lnTo>
                  <a:cubicBezTo>
                    <a:pt x="12089" y="10640"/>
                    <a:pt x="12170" y="10649"/>
                    <a:pt x="12254" y="10649"/>
                  </a:cubicBezTo>
                  <a:cubicBezTo>
                    <a:pt x="12262" y="10649"/>
                    <a:pt x="12271" y="10649"/>
                    <a:pt x="12280" y="10648"/>
                  </a:cubicBezTo>
                  <a:cubicBezTo>
                    <a:pt x="12517" y="10647"/>
                    <a:pt x="12754" y="10577"/>
                    <a:pt x="12947" y="10435"/>
                  </a:cubicBezTo>
                  <a:cubicBezTo>
                    <a:pt x="12987" y="10399"/>
                    <a:pt x="13078" y="10345"/>
                    <a:pt x="13040" y="10282"/>
                  </a:cubicBezTo>
                  <a:cubicBezTo>
                    <a:pt x="13029" y="10268"/>
                    <a:pt x="13015" y="10263"/>
                    <a:pt x="13000" y="10263"/>
                  </a:cubicBezTo>
                  <a:cubicBezTo>
                    <a:pt x="12961" y="10263"/>
                    <a:pt x="12915" y="10300"/>
                    <a:pt x="12885" y="10305"/>
                  </a:cubicBezTo>
                  <a:cubicBezTo>
                    <a:pt x="12701" y="10386"/>
                    <a:pt x="12517" y="10421"/>
                    <a:pt x="12335" y="10421"/>
                  </a:cubicBezTo>
                  <a:cubicBezTo>
                    <a:pt x="12002" y="10421"/>
                    <a:pt x="11674" y="10303"/>
                    <a:pt x="11365" y="10137"/>
                  </a:cubicBezTo>
                  <a:cubicBezTo>
                    <a:pt x="11042" y="9973"/>
                    <a:pt x="10696" y="9824"/>
                    <a:pt x="10332" y="9824"/>
                  </a:cubicBezTo>
                  <a:cubicBezTo>
                    <a:pt x="10296" y="9824"/>
                    <a:pt x="10260" y="9825"/>
                    <a:pt x="10224" y="9828"/>
                  </a:cubicBezTo>
                  <a:cubicBezTo>
                    <a:pt x="10119" y="9847"/>
                    <a:pt x="9913" y="9823"/>
                    <a:pt x="9901" y="9965"/>
                  </a:cubicBezTo>
                  <a:cubicBezTo>
                    <a:pt x="9905" y="10057"/>
                    <a:pt x="9978" y="10069"/>
                    <a:pt x="10051" y="10069"/>
                  </a:cubicBezTo>
                  <a:cubicBezTo>
                    <a:pt x="10072" y="10069"/>
                    <a:pt x="10093" y="10068"/>
                    <a:pt x="10113" y="10068"/>
                  </a:cubicBezTo>
                  <a:cubicBezTo>
                    <a:pt x="10174" y="10065"/>
                    <a:pt x="10235" y="10063"/>
                    <a:pt x="10296" y="10063"/>
                  </a:cubicBezTo>
                  <a:cubicBezTo>
                    <a:pt x="10393" y="10063"/>
                    <a:pt x="10489" y="10069"/>
                    <a:pt x="10585" y="10089"/>
                  </a:cubicBezTo>
                  <a:cubicBezTo>
                    <a:pt x="11043" y="10184"/>
                    <a:pt x="11442" y="10479"/>
                    <a:pt x="11891" y="10598"/>
                  </a:cubicBezTo>
                  <a:cubicBezTo>
                    <a:pt x="11866" y="11004"/>
                    <a:pt x="12152" y="11395"/>
                    <a:pt x="12461" y="11639"/>
                  </a:cubicBezTo>
                  <a:cubicBezTo>
                    <a:pt x="12792" y="11906"/>
                    <a:pt x="13210" y="12079"/>
                    <a:pt x="13635" y="12079"/>
                  </a:cubicBezTo>
                  <a:cubicBezTo>
                    <a:pt x="13735" y="12079"/>
                    <a:pt x="13835" y="12069"/>
                    <a:pt x="13934" y="12049"/>
                  </a:cubicBezTo>
                  <a:cubicBezTo>
                    <a:pt x="14085" y="12019"/>
                    <a:pt x="14233" y="11967"/>
                    <a:pt x="14360" y="11893"/>
                  </a:cubicBezTo>
                  <a:lnTo>
                    <a:pt x="14360" y="11893"/>
                  </a:lnTo>
                  <a:cubicBezTo>
                    <a:pt x="14361" y="11937"/>
                    <a:pt x="14361" y="11980"/>
                    <a:pt x="14357" y="12023"/>
                  </a:cubicBezTo>
                  <a:cubicBezTo>
                    <a:pt x="14347" y="12252"/>
                    <a:pt x="14171" y="12459"/>
                    <a:pt x="13936" y="12471"/>
                  </a:cubicBezTo>
                  <a:cubicBezTo>
                    <a:pt x="13934" y="12471"/>
                    <a:pt x="13932" y="12471"/>
                    <a:pt x="13930" y="12471"/>
                  </a:cubicBezTo>
                  <a:cubicBezTo>
                    <a:pt x="13868" y="12471"/>
                    <a:pt x="13805" y="12488"/>
                    <a:pt x="13762" y="12535"/>
                  </a:cubicBezTo>
                  <a:cubicBezTo>
                    <a:pt x="13640" y="12704"/>
                    <a:pt x="13569" y="12913"/>
                    <a:pt x="13409" y="13053"/>
                  </a:cubicBezTo>
                  <a:cubicBezTo>
                    <a:pt x="13280" y="13170"/>
                    <a:pt x="13105" y="13242"/>
                    <a:pt x="12932" y="13242"/>
                  </a:cubicBezTo>
                  <a:cubicBezTo>
                    <a:pt x="12827" y="13242"/>
                    <a:pt x="12723" y="13215"/>
                    <a:pt x="12630" y="13155"/>
                  </a:cubicBezTo>
                  <a:cubicBezTo>
                    <a:pt x="12377" y="12967"/>
                    <a:pt x="12183" y="12684"/>
                    <a:pt x="12089" y="12383"/>
                  </a:cubicBezTo>
                  <a:cubicBezTo>
                    <a:pt x="12074" y="12327"/>
                    <a:pt x="12064" y="12263"/>
                    <a:pt x="12010" y="12230"/>
                  </a:cubicBezTo>
                  <a:cubicBezTo>
                    <a:pt x="11968" y="12210"/>
                    <a:pt x="11921" y="12204"/>
                    <a:pt x="11874" y="12204"/>
                  </a:cubicBezTo>
                  <a:cubicBezTo>
                    <a:pt x="11838" y="12204"/>
                    <a:pt x="11803" y="12208"/>
                    <a:pt x="11769" y="12211"/>
                  </a:cubicBezTo>
                  <a:cubicBezTo>
                    <a:pt x="11590" y="12230"/>
                    <a:pt x="11410" y="12262"/>
                    <a:pt x="11230" y="12262"/>
                  </a:cubicBezTo>
                  <a:cubicBezTo>
                    <a:pt x="11212" y="12262"/>
                    <a:pt x="11194" y="12261"/>
                    <a:pt x="11176" y="12261"/>
                  </a:cubicBezTo>
                  <a:cubicBezTo>
                    <a:pt x="10477" y="12195"/>
                    <a:pt x="10260" y="11724"/>
                    <a:pt x="10091" y="11131"/>
                  </a:cubicBezTo>
                  <a:cubicBezTo>
                    <a:pt x="10090" y="11131"/>
                    <a:pt x="10089" y="11131"/>
                    <a:pt x="10088" y="11131"/>
                  </a:cubicBezTo>
                  <a:cubicBezTo>
                    <a:pt x="10076" y="11131"/>
                    <a:pt x="10069" y="11145"/>
                    <a:pt x="10072" y="11157"/>
                  </a:cubicBezTo>
                  <a:cubicBezTo>
                    <a:pt x="10034" y="11471"/>
                    <a:pt x="10101" y="11815"/>
                    <a:pt x="10294" y="12070"/>
                  </a:cubicBezTo>
                  <a:cubicBezTo>
                    <a:pt x="10458" y="12305"/>
                    <a:pt x="10687" y="12430"/>
                    <a:pt x="10939" y="12484"/>
                  </a:cubicBezTo>
                  <a:cubicBezTo>
                    <a:pt x="10915" y="12517"/>
                    <a:pt x="10892" y="12548"/>
                    <a:pt x="10869" y="12570"/>
                  </a:cubicBezTo>
                  <a:cubicBezTo>
                    <a:pt x="10655" y="12800"/>
                    <a:pt x="10373" y="12906"/>
                    <a:pt x="10089" y="12906"/>
                  </a:cubicBezTo>
                  <a:cubicBezTo>
                    <a:pt x="9738" y="12906"/>
                    <a:pt x="9382" y="12744"/>
                    <a:pt x="9146" y="12452"/>
                  </a:cubicBezTo>
                  <a:cubicBezTo>
                    <a:pt x="8949" y="12194"/>
                    <a:pt x="8852" y="11874"/>
                    <a:pt x="8864" y="11551"/>
                  </a:cubicBezTo>
                  <a:cubicBezTo>
                    <a:pt x="8868" y="11348"/>
                    <a:pt x="8887" y="11144"/>
                    <a:pt x="8989" y="10970"/>
                  </a:cubicBezTo>
                  <a:cubicBezTo>
                    <a:pt x="9014" y="10964"/>
                    <a:pt x="9031" y="10934"/>
                    <a:pt x="9020" y="10909"/>
                  </a:cubicBezTo>
                  <a:cubicBezTo>
                    <a:pt x="9008" y="10892"/>
                    <a:pt x="8995" y="10885"/>
                    <a:pt x="8980" y="10885"/>
                  </a:cubicBezTo>
                  <a:cubicBezTo>
                    <a:pt x="8869" y="10885"/>
                    <a:pt x="8706" y="11336"/>
                    <a:pt x="8709" y="11411"/>
                  </a:cubicBezTo>
                  <a:cubicBezTo>
                    <a:pt x="8503" y="12309"/>
                    <a:pt x="9179" y="13170"/>
                    <a:pt x="10102" y="13172"/>
                  </a:cubicBezTo>
                  <a:cubicBezTo>
                    <a:pt x="10449" y="13162"/>
                    <a:pt x="10805" y="13007"/>
                    <a:pt x="11041" y="12752"/>
                  </a:cubicBezTo>
                  <a:cubicBezTo>
                    <a:pt x="11088" y="12684"/>
                    <a:pt x="11195" y="12603"/>
                    <a:pt x="11228" y="12518"/>
                  </a:cubicBezTo>
                  <a:cubicBezTo>
                    <a:pt x="11246" y="12518"/>
                    <a:pt x="11264" y="12519"/>
                    <a:pt x="11282" y="12519"/>
                  </a:cubicBezTo>
                  <a:cubicBezTo>
                    <a:pt x="11497" y="12519"/>
                    <a:pt x="11714" y="12484"/>
                    <a:pt x="11916" y="12435"/>
                  </a:cubicBezTo>
                  <a:cubicBezTo>
                    <a:pt x="12061" y="12790"/>
                    <a:pt x="12261" y="13238"/>
                    <a:pt x="12605" y="13419"/>
                  </a:cubicBezTo>
                  <a:cubicBezTo>
                    <a:pt x="12443" y="13939"/>
                    <a:pt x="11877" y="14055"/>
                    <a:pt x="11373" y="14055"/>
                  </a:cubicBezTo>
                  <a:cubicBezTo>
                    <a:pt x="11294" y="14055"/>
                    <a:pt x="11217" y="14052"/>
                    <a:pt x="11143" y="14047"/>
                  </a:cubicBezTo>
                  <a:cubicBezTo>
                    <a:pt x="11134" y="14046"/>
                    <a:pt x="11125" y="14046"/>
                    <a:pt x="11116" y="14046"/>
                  </a:cubicBezTo>
                  <a:cubicBezTo>
                    <a:pt x="11064" y="14046"/>
                    <a:pt x="11011" y="14062"/>
                    <a:pt x="10986" y="14111"/>
                  </a:cubicBezTo>
                  <a:cubicBezTo>
                    <a:pt x="10892" y="14464"/>
                    <a:pt x="10537" y="14580"/>
                    <a:pt x="10183" y="14580"/>
                  </a:cubicBezTo>
                  <a:cubicBezTo>
                    <a:pt x="10006" y="14580"/>
                    <a:pt x="9829" y="14551"/>
                    <a:pt x="9686" y="14508"/>
                  </a:cubicBezTo>
                  <a:cubicBezTo>
                    <a:pt x="9404" y="14407"/>
                    <a:pt x="9192" y="14197"/>
                    <a:pt x="8994" y="13982"/>
                  </a:cubicBezTo>
                  <a:cubicBezTo>
                    <a:pt x="8980" y="13966"/>
                    <a:pt x="8961" y="13959"/>
                    <a:pt x="8943" y="13959"/>
                  </a:cubicBezTo>
                  <a:cubicBezTo>
                    <a:pt x="8891" y="13959"/>
                    <a:pt x="8839" y="14013"/>
                    <a:pt x="8866" y="14068"/>
                  </a:cubicBezTo>
                  <a:cubicBezTo>
                    <a:pt x="8937" y="14195"/>
                    <a:pt x="8993" y="14338"/>
                    <a:pt x="9102" y="14440"/>
                  </a:cubicBezTo>
                  <a:cubicBezTo>
                    <a:pt x="9366" y="14703"/>
                    <a:pt x="9741" y="14817"/>
                    <a:pt x="10109" y="14818"/>
                  </a:cubicBezTo>
                  <a:cubicBezTo>
                    <a:pt x="10119" y="14818"/>
                    <a:pt x="10130" y="14818"/>
                    <a:pt x="10141" y="14818"/>
                  </a:cubicBezTo>
                  <a:cubicBezTo>
                    <a:pt x="10479" y="14818"/>
                    <a:pt x="10847" y="14706"/>
                    <a:pt x="11067" y="14444"/>
                  </a:cubicBezTo>
                  <a:lnTo>
                    <a:pt x="11067" y="14444"/>
                  </a:lnTo>
                  <a:cubicBezTo>
                    <a:pt x="10773" y="15096"/>
                    <a:pt x="10044" y="15459"/>
                    <a:pt x="9336" y="15459"/>
                  </a:cubicBezTo>
                  <a:cubicBezTo>
                    <a:pt x="9213" y="15459"/>
                    <a:pt x="9091" y="15448"/>
                    <a:pt x="8972" y="15426"/>
                  </a:cubicBezTo>
                  <a:cubicBezTo>
                    <a:pt x="8529" y="15339"/>
                    <a:pt x="8131" y="15131"/>
                    <a:pt x="7782" y="14855"/>
                  </a:cubicBezTo>
                  <a:cubicBezTo>
                    <a:pt x="7759" y="14829"/>
                    <a:pt x="7728" y="14813"/>
                    <a:pt x="7699" y="14809"/>
                  </a:cubicBezTo>
                  <a:cubicBezTo>
                    <a:pt x="7730" y="14300"/>
                    <a:pt x="7726" y="13790"/>
                    <a:pt x="7710" y="13279"/>
                  </a:cubicBezTo>
                  <a:cubicBezTo>
                    <a:pt x="7707" y="13043"/>
                    <a:pt x="7704" y="12806"/>
                    <a:pt x="7699" y="12570"/>
                  </a:cubicBezTo>
                  <a:cubicBezTo>
                    <a:pt x="7695" y="12264"/>
                    <a:pt x="7663" y="11959"/>
                    <a:pt x="7629" y="11656"/>
                  </a:cubicBezTo>
                  <a:cubicBezTo>
                    <a:pt x="7634" y="11638"/>
                    <a:pt x="7627" y="11625"/>
                    <a:pt x="7614" y="11619"/>
                  </a:cubicBezTo>
                  <a:cubicBezTo>
                    <a:pt x="7613" y="11618"/>
                    <a:pt x="7612" y="11618"/>
                    <a:pt x="7610" y="11617"/>
                  </a:cubicBezTo>
                  <a:cubicBezTo>
                    <a:pt x="7608" y="11616"/>
                    <a:pt x="7606" y="11616"/>
                    <a:pt x="7605" y="11616"/>
                  </a:cubicBezTo>
                  <a:cubicBezTo>
                    <a:pt x="7602" y="11615"/>
                    <a:pt x="7600" y="11615"/>
                    <a:pt x="7598" y="11615"/>
                  </a:cubicBezTo>
                  <a:cubicBezTo>
                    <a:pt x="7596" y="11615"/>
                    <a:pt x="7594" y="11615"/>
                    <a:pt x="7592" y="11616"/>
                  </a:cubicBezTo>
                  <a:cubicBezTo>
                    <a:pt x="7589" y="11616"/>
                    <a:pt x="7585" y="11617"/>
                    <a:pt x="7581" y="11619"/>
                  </a:cubicBezTo>
                  <a:cubicBezTo>
                    <a:pt x="7570" y="11625"/>
                    <a:pt x="7563" y="11638"/>
                    <a:pt x="7568" y="11656"/>
                  </a:cubicBezTo>
                  <a:cubicBezTo>
                    <a:pt x="7533" y="11959"/>
                    <a:pt x="7502" y="12264"/>
                    <a:pt x="7497" y="12570"/>
                  </a:cubicBezTo>
                  <a:cubicBezTo>
                    <a:pt x="7492" y="12807"/>
                    <a:pt x="7488" y="13043"/>
                    <a:pt x="7487" y="13279"/>
                  </a:cubicBezTo>
                  <a:cubicBezTo>
                    <a:pt x="7470" y="13790"/>
                    <a:pt x="7467" y="14301"/>
                    <a:pt x="7497" y="14809"/>
                  </a:cubicBezTo>
                  <a:cubicBezTo>
                    <a:pt x="7467" y="14813"/>
                    <a:pt x="7438" y="14829"/>
                    <a:pt x="7413" y="14855"/>
                  </a:cubicBezTo>
                  <a:cubicBezTo>
                    <a:pt x="7066" y="15131"/>
                    <a:pt x="6668" y="15339"/>
                    <a:pt x="6224" y="15426"/>
                  </a:cubicBezTo>
                  <a:cubicBezTo>
                    <a:pt x="6105" y="15448"/>
                    <a:pt x="5983" y="15459"/>
                    <a:pt x="5861" y="15459"/>
                  </a:cubicBezTo>
                  <a:cubicBezTo>
                    <a:pt x="5152" y="15459"/>
                    <a:pt x="4423" y="15096"/>
                    <a:pt x="4129" y="14443"/>
                  </a:cubicBezTo>
                  <a:lnTo>
                    <a:pt x="4129" y="14443"/>
                  </a:lnTo>
                  <a:cubicBezTo>
                    <a:pt x="4349" y="14706"/>
                    <a:pt x="4718" y="14818"/>
                    <a:pt x="5056" y="14818"/>
                  </a:cubicBezTo>
                  <a:cubicBezTo>
                    <a:pt x="5067" y="14818"/>
                    <a:pt x="5077" y="14818"/>
                    <a:pt x="5088" y="14818"/>
                  </a:cubicBezTo>
                  <a:cubicBezTo>
                    <a:pt x="5456" y="14817"/>
                    <a:pt x="5829" y="14703"/>
                    <a:pt x="6094" y="14439"/>
                  </a:cubicBezTo>
                  <a:cubicBezTo>
                    <a:pt x="6203" y="14338"/>
                    <a:pt x="6259" y="14195"/>
                    <a:pt x="6331" y="14068"/>
                  </a:cubicBezTo>
                  <a:cubicBezTo>
                    <a:pt x="6358" y="14013"/>
                    <a:pt x="6305" y="13959"/>
                    <a:pt x="6254" y="13959"/>
                  </a:cubicBezTo>
                  <a:cubicBezTo>
                    <a:pt x="6235" y="13959"/>
                    <a:pt x="6217" y="13966"/>
                    <a:pt x="6202" y="13982"/>
                  </a:cubicBezTo>
                  <a:cubicBezTo>
                    <a:pt x="6005" y="14197"/>
                    <a:pt x="5793" y="14407"/>
                    <a:pt x="5509" y="14508"/>
                  </a:cubicBezTo>
                  <a:cubicBezTo>
                    <a:pt x="5366" y="14551"/>
                    <a:pt x="5190" y="14580"/>
                    <a:pt x="5013" y="14580"/>
                  </a:cubicBezTo>
                  <a:cubicBezTo>
                    <a:pt x="4660" y="14580"/>
                    <a:pt x="4304" y="14464"/>
                    <a:pt x="4211" y="14111"/>
                  </a:cubicBezTo>
                  <a:cubicBezTo>
                    <a:pt x="4185" y="14062"/>
                    <a:pt x="4133" y="14046"/>
                    <a:pt x="4081" y="14046"/>
                  </a:cubicBezTo>
                  <a:cubicBezTo>
                    <a:pt x="4072" y="14046"/>
                    <a:pt x="4062" y="14046"/>
                    <a:pt x="4053" y="14047"/>
                  </a:cubicBezTo>
                  <a:cubicBezTo>
                    <a:pt x="3980" y="14052"/>
                    <a:pt x="3902" y="14055"/>
                    <a:pt x="3824" y="14055"/>
                  </a:cubicBezTo>
                  <a:cubicBezTo>
                    <a:pt x="3320" y="14055"/>
                    <a:pt x="2754" y="13939"/>
                    <a:pt x="2591" y="13419"/>
                  </a:cubicBezTo>
                  <a:cubicBezTo>
                    <a:pt x="2936" y="13238"/>
                    <a:pt x="3134" y="12790"/>
                    <a:pt x="3280" y="12435"/>
                  </a:cubicBezTo>
                  <a:cubicBezTo>
                    <a:pt x="3481" y="12484"/>
                    <a:pt x="3701" y="12519"/>
                    <a:pt x="3916" y="12519"/>
                  </a:cubicBezTo>
                  <a:cubicBezTo>
                    <a:pt x="3933" y="12519"/>
                    <a:pt x="3951" y="12518"/>
                    <a:pt x="3968" y="12518"/>
                  </a:cubicBezTo>
                  <a:cubicBezTo>
                    <a:pt x="4003" y="12603"/>
                    <a:pt x="4108" y="12684"/>
                    <a:pt x="4155" y="12752"/>
                  </a:cubicBezTo>
                  <a:cubicBezTo>
                    <a:pt x="4392" y="13006"/>
                    <a:pt x="4748" y="13162"/>
                    <a:pt x="5094" y="13172"/>
                  </a:cubicBezTo>
                  <a:cubicBezTo>
                    <a:pt x="6018" y="13170"/>
                    <a:pt x="6695" y="12309"/>
                    <a:pt x="6487" y="11411"/>
                  </a:cubicBezTo>
                  <a:cubicBezTo>
                    <a:pt x="6491" y="11336"/>
                    <a:pt x="6328" y="10885"/>
                    <a:pt x="6216" y="10885"/>
                  </a:cubicBezTo>
                  <a:cubicBezTo>
                    <a:pt x="6202" y="10885"/>
                    <a:pt x="6188" y="10892"/>
                    <a:pt x="6176" y="10909"/>
                  </a:cubicBezTo>
                  <a:cubicBezTo>
                    <a:pt x="6166" y="10934"/>
                    <a:pt x="6182" y="10964"/>
                    <a:pt x="6208" y="10970"/>
                  </a:cubicBezTo>
                  <a:cubicBezTo>
                    <a:pt x="6309" y="11144"/>
                    <a:pt x="6328" y="11348"/>
                    <a:pt x="6333" y="11551"/>
                  </a:cubicBezTo>
                  <a:cubicBezTo>
                    <a:pt x="6344" y="11874"/>
                    <a:pt x="6248" y="12194"/>
                    <a:pt x="6050" y="12452"/>
                  </a:cubicBezTo>
                  <a:cubicBezTo>
                    <a:pt x="5815" y="12743"/>
                    <a:pt x="5459" y="12906"/>
                    <a:pt x="5107" y="12906"/>
                  </a:cubicBezTo>
                  <a:cubicBezTo>
                    <a:pt x="4823" y="12906"/>
                    <a:pt x="4541" y="12800"/>
                    <a:pt x="4328" y="12570"/>
                  </a:cubicBezTo>
                  <a:cubicBezTo>
                    <a:pt x="4305" y="12547"/>
                    <a:pt x="4281" y="12517"/>
                    <a:pt x="4257" y="12484"/>
                  </a:cubicBezTo>
                  <a:cubicBezTo>
                    <a:pt x="4509" y="12430"/>
                    <a:pt x="4738" y="12305"/>
                    <a:pt x="4903" y="12070"/>
                  </a:cubicBezTo>
                  <a:cubicBezTo>
                    <a:pt x="5096" y="11815"/>
                    <a:pt x="5163" y="11471"/>
                    <a:pt x="5125" y="11157"/>
                  </a:cubicBezTo>
                  <a:cubicBezTo>
                    <a:pt x="5129" y="11145"/>
                    <a:pt x="5121" y="11131"/>
                    <a:pt x="5108" y="11131"/>
                  </a:cubicBezTo>
                  <a:cubicBezTo>
                    <a:pt x="5108" y="11131"/>
                    <a:pt x="5107" y="11131"/>
                    <a:pt x="5106" y="11131"/>
                  </a:cubicBezTo>
                  <a:cubicBezTo>
                    <a:pt x="4937" y="11724"/>
                    <a:pt x="4720" y="12195"/>
                    <a:pt x="4021" y="12261"/>
                  </a:cubicBezTo>
                  <a:cubicBezTo>
                    <a:pt x="4003" y="12261"/>
                    <a:pt x="3985" y="12262"/>
                    <a:pt x="3967" y="12262"/>
                  </a:cubicBezTo>
                  <a:cubicBezTo>
                    <a:pt x="3786" y="12262"/>
                    <a:pt x="3607" y="12230"/>
                    <a:pt x="3428" y="12211"/>
                  </a:cubicBezTo>
                  <a:cubicBezTo>
                    <a:pt x="3394" y="12208"/>
                    <a:pt x="3359" y="12204"/>
                    <a:pt x="3323" y="12204"/>
                  </a:cubicBezTo>
                  <a:cubicBezTo>
                    <a:pt x="3276" y="12204"/>
                    <a:pt x="3229" y="12210"/>
                    <a:pt x="3187" y="12230"/>
                  </a:cubicBezTo>
                  <a:cubicBezTo>
                    <a:pt x="3132" y="12263"/>
                    <a:pt x="3123" y="12327"/>
                    <a:pt x="3107" y="12383"/>
                  </a:cubicBezTo>
                  <a:cubicBezTo>
                    <a:pt x="3014" y="12684"/>
                    <a:pt x="2819" y="12967"/>
                    <a:pt x="2566" y="13155"/>
                  </a:cubicBezTo>
                  <a:cubicBezTo>
                    <a:pt x="2474" y="13215"/>
                    <a:pt x="2370" y="13242"/>
                    <a:pt x="2265" y="13242"/>
                  </a:cubicBezTo>
                  <a:cubicBezTo>
                    <a:pt x="2092" y="13242"/>
                    <a:pt x="1917" y="13170"/>
                    <a:pt x="1788" y="13053"/>
                  </a:cubicBezTo>
                  <a:cubicBezTo>
                    <a:pt x="1627" y="12913"/>
                    <a:pt x="1557" y="12704"/>
                    <a:pt x="1435" y="12535"/>
                  </a:cubicBezTo>
                  <a:cubicBezTo>
                    <a:pt x="1391" y="12488"/>
                    <a:pt x="1328" y="12471"/>
                    <a:pt x="1266" y="12471"/>
                  </a:cubicBezTo>
                  <a:cubicBezTo>
                    <a:pt x="1264" y="12471"/>
                    <a:pt x="1262" y="12471"/>
                    <a:pt x="1261" y="12471"/>
                  </a:cubicBezTo>
                  <a:cubicBezTo>
                    <a:pt x="1025" y="12459"/>
                    <a:pt x="850" y="12252"/>
                    <a:pt x="839" y="12023"/>
                  </a:cubicBezTo>
                  <a:cubicBezTo>
                    <a:pt x="835" y="11980"/>
                    <a:pt x="835" y="11936"/>
                    <a:pt x="836" y="11893"/>
                  </a:cubicBezTo>
                  <a:lnTo>
                    <a:pt x="836" y="11893"/>
                  </a:lnTo>
                  <a:cubicBezTo>
                    <a:pt x="963" y="11967"/>
                    <a:pt x="1110" y="12019"/>
                    <a:pt x="1263" y="12049"/>
                  </a:cubicBezTo>
                  <a:cubicBezTo>
                    <a:pt x="1362" y="12069"/>
                    <a:pt x="1462" y="12079"/>
                    <a:pt x="1561" y="12079"/>
                  </a:cubicBezTo>
                  <a:cubicBezTo>
                    <a:pt x="1986" y="12079"/>
                    <a:pt x="2404" y="11906"/>
                    <a:pt x="2735" y="11639"/>
                  </a:cubicBezTo>
                  <a:cubicBezTo>
                    <a:pt x="3044" y="11395"/>
                    <a:pt x="3330" y="11004"/>
                    <a:pt x="3306" y="10598"/>
                  </a:cubicBezTo>
                  <a:cubicBezTo>
                    <a:pt x="3753" y="10479"/>
                    <a:pt x="4153" y="10184"/>
                    <a:pt x="4611" y="10089"/>
                  </a:cubicBezTo>
                  <a:cubicBezTo>
                    <a:pt x="4707" y="10069"/>
                    <a:pt x="4804" y="10063"/>
                    <a:pt x="4901" y="10063"/>
                  </a:cubicBezTo>
                  <a:cubicBezTo>
                    <a:pt x="4962" y="10063"/>
                    <a:pt x="5023" y="10065"/>
                    <a:pt x="5084" y="10068"/>
                  </a:cubicBezTo>
                  <a:cubicBezTo>
                    <a:pt x="5103" y="10068"/>
                    <a:pt x="5124" y="10069"/>
                    <a:pt x="5146" y="10069"/>
                  </a:cubicBezTo>
                  <a:cubicBezTo>
                    <a:pt x="5218" y="10069"/>
                    <a:pt x="5292" y="10057"/>
                    <a:pt x="5296" y="9965"/>
                  </a:cubicBezTo>
                  <a:cubicBezTo>
                    <a:pt x="5283" y="9823"/>
                    <a:pt x="5077" y="9847"/>
                    <a:pt x="4972" y="9828"/>
                  </a:cubicBezTo>
                  <a:cubicBezTo>
                    <a:pt x="4936" y="9825"/>
                    <a:pt x="4900" y="9824"/>
                    <a:pt x="4865" y="9824"/>
                  </a:cubicBezTo>
                  <a:cubicBezTo>
                    <a:pt x="4500" y="9824"/>
                    <a:pt x="4153" y="9973"/>
                    <a:pt x="3832" y="10137"/>
                  </a:cubicBezTo>
                  <a:cubicBezTo>
                    <a:pt x="3523" y="10303"/>
                    <a:pt x="3194" y="10421"/>
                    <a:pt x="2861" y="10421"/>
                  </a:cubicBezTo>
                  <a:cubicBezTo>
                    <a:pt x="2679" y="10421"/>
                    <a:pt x="2495" y="10386"/>
                    <a:pt x="2312" y="10305"/>
                  </a:cubicBezTo>
                  <a:cubicBezTo>
                    <a:pt x="2281" y="10300"/>
                    <a:pt x="2235" y="10263"/>
                    <a:pt x="2196" y="10263"/>
                  </a:cubicBezTo>
                  <a:cubicBezTo>
                    <a:pt x="2182" y="10263"/>
                    <a:pt x="2168" y="10268"/>
                    <a:pt x="2157" y="10282"/>
                  </a:cubicBezTo>
                  <a:cubicBezTo>
                    <a:pt x="2119" y="10345"/>
                    <a:pt x="2209" y="10399"/>
                    <a:pt x="2250" y="10435"/>
                  </a:cubicBezTo>
                  <a:cubicBezTo>
                    <a:pt x="2442" y="10577"/>
                    <a:pt x="2680" y="10647"/>
                    <a:pt x="2917" y="10648"/>
                  </a:cubicBezTo>
                  <a:cubicBezTo>
                    <a:pt x="2926" y="10649"/>
                    <a:pt x="2934" y="10649"/>
                    <a:pt x="2943" y="10649"/>
                  </a:cubicBezTo>
                  <a:cubicBezTo>
                    <a:pt x="3026" y="10649"/>
                    <a:pt x="3108" y="10640"/>
                    <a:pt x="3188" y="10625"/>
                  </a:cubicBezTo>
                  <a:lnTo>
                    <a:pt x="3188" y="10625"/>
                  </a:lnTo>
                  <a:cubicBezTo>
                    <a:pt x="3048" y="11124"/>
                    <a:pt x="2638" y="11492"/>
                    <a:pt x="2176" y="11703"/>
                  </a:cubicBezTo>
                  <a:cubicBezTo>
                    <a:pt x="1982" y="11788"/>
                    <a:pt x="1767" y="11837"/>
                    <a:pt x="1553" y="11837"/>
                  </a:cubicBezTo>
                  <a:cubicBezTo>
                    <a:pt x="1388" y="11837"/>
                    <a:pt x="1223" y="11808"/>
                    <a:pt x="1068" y="11744"/>
                  </a:cubicBezTo>
                  <a:cubicBezTo>
                    <a:pt x="862" y="11666"/>
                    <a:pt x="658" y="11520"/>
                    <a:pt x="651" y="11280"/>
                  </a:cubicBezTo>
                  <a:cubicBezTo>
                    <a:pt x="645" y="11165"/>
                    <a:pt x="657" y="11050"/>
                    <a:pt x="677" y="10937"/>
                  </a:cubicBezTo>
                  <a:cubicBezTo>
                    <a:pt x="679" y="10930"/>
                    <a:pt x="681" y="10921"/>
                    <a:pt x="682" y="10913"/>
                  </a:cubicBezTo>
                  <a:cubicBezTo>
                    <a:pt x="724" y="10875"/>
                    <a:pt x="741" y="10811"/>
                    <a:pt x="698" y="10754"/>
                  </a:cubicBezTo>
                  <a:cubicBezTo>
                    <a:pt x="470" y="10482"/>
                    <a:pt x="231" y="10161"/>
                    <a:pt x="312" y="9784"/>
                  </a:cubicBezTo>
                  <a:cubicBezTo>
                    <a:pt x="333" y="9694"/>
                    <a:pt x="370" y="9606"/>
                    <a:pt x="420" y="9528"/>
                  </a:cubicBezTo>
                  <a:cubicBezTo>
                    <a:pt x="458" y="9474"/>
                    <a:pt x="504" y="9421"/>
                    <a:pt x="503" y="9351"/>
                  </a:cubicBezTo>
                  <a:cubicBezTo>
                    <a:pt x="492" y="9223"/>
                    <a:pt x="423" y="9106"/>
                    <a:pt x="386" y="8985"/>
                  </a:cubicBezTo>
                  <a:cubicBezTo>
                    <a:pt x="297" y="8737"/>
                    <a:pt x="373" y="8471"/>
                    <a:pt x="477" y="8236"/>
                  </a:cubicBezTo>
                  <a:cubicBezTo>
                    <a:pt x="479" y="8229"/>
                    <a:pt x="482" y="8223"/>
                    <a:pt x="486" y="8216"/>
                  </a:cubicBezTo>
                  <a:cubicBezTo>
                    <a:pt x="604" y="8374"/>
                    <a:pt x="761" y="8501"/>
                    <a:pt x="948" y="8554"/>
                  </a:cubicBezTo>
                  <a:cubicBezTo>
                    <a:pt x="896" y="8613"/>
                    <a:pt x="877" y="8674"/>
                    <a:pt x="920" y="8731"/>
                  </a:cubicBezTo>
                  <a:cubicBezTo>
                    <a:pt x="947" y="8766"/>
                    <a:pt x="978" y="8779"/>
                    <a:pt x="1009" y="8779"/>
                  </a:cubicBezTo>
                  <a:cubicBezTo>
                    <a:pt x="1075" y="8779"/>
                    <a:pt x="1145" y="8721"/>
                    <a:pt x="1198" y="8680"/>
                  </a:cubicBezTo>
                  <a:cubicBezTo>
                    <a:pt x="1262" y="8639"/>
                    <a:pt x="1326" y="8601"/>
                    <a:pt x="1393" y="8567"/>
                  </a:cubicBezTo>
                  <a:cubicBezTo>
                    <a:pt x="1558" y="8481"/>
                    <a:pt x="1759" y="8423"/>
                    <a:pt x="1952" y="8423"/>
                  </a:cubicBezTo>
                  <a:cubicBezTo>
                    <a:pt x="2176" y="8423"/>
                    <a:pt x="2391" y="8501"/>
                    <a:pt x="2528" y="8701"/>
                  </a:cubicBezTo>
                  <a:cubicBezTo>
                    <a:pt x="2533" y="8728"/>
                    <a:pt x="2556" y="8751"/>
                    <a:pt x="2584" y="8751"/>
                  </a:cubicBezTo>
                  <a:cubicBezTo>
                    <a:pt x="2591" y="8751"/>
                    <a:pt x="2599" y="8750"/>
                    <a:pt x="2607" y="8746"/>
                  </a:cubicBezTo>
                  <a:cubicBezTo>
                    <a:pt x="2647" y="8729"/>
                    <a:pt x="2650" y="8682"/>
                    <a:pt x="2627" y="8653"/>
                  </a:cubicBezTo>
                  <a:cubicBezTo>
                    <a:pt x="2596" y="8496"/>
                    <a:pt x="2515" y="8384"/>
                    <a:pt x="2406" y="8306"/>
                  </a:cubicBezTo>
                  <a:cubicBezTo>
                    <a:pt x="2512" y="8198"/>
                    <a:pt x="2587" y="7958"/>
                    <a:pt x="2611" y="7868"/>
                  </a:cubicBezTo>
                  <a:cubicBezTo>
                    <a:pt x="2693" y="7523"/>
                    <a:pt x="2630" y="7137"/>
                    <a:pt x="2426" y="6849"/>
                  </a:cubicBezTo>
                  <a:cubicBezTo>
                    <a:pt x="2455" y="6799"/>
                    <a:pt x="2467" y="6730"/>
                    <a:pt x="2482" y="6679"/>
                  </a:cubicBezTo>
                  <a:cubicBezTo>
                    <a:pt x="2535" y="6497"/>
                    <a:pt x="2601" y="6330"/>
                    <a:pt x="2688" y="6150"/>
                  </a:cubicBezTo>
                  <a:cubicBezTo>
                    <a:pt x="2749" y="6031"/>
                    <a:pt x="2820" y="5908"/>
                    <a:pt x="2902" y="5799"/>
                  </a:cubicBezTo>
                  <a:cubicBezTo>
                    <a:pt x="2898" y="5777"/>
                    <a:pt x="2887" y="5768"/>
                    <a:pt x="2871" y="5768"/>
                  </a:cubicBezTo>
                  <a:cubicBezTo>
                    <a:pt x="2809" y="5768"/>
                    <a:pt x="2676" y="5907"/>
                    <a:pt x="2647" y="5933"/>
                  </a:cubicBezTo>
                  <a:cubicBezTo>
                    <a:pt x="2563" y="6003"/>
                    <a:pt x="2316" y="6382"/>
                    <a:pt x="2239" y="6648"/>
                  </a:cubicBezTo>
                  <a:cubicBezTo>
                    <a:pt x="2202" y="6616"/>
                    <a:pt x="2161" y="6588"/>
                    <a:pt x="2118" y="6562"/>
                  </a:cubicBezTo>
                  <a:cubicBezTo>
                    <a:pt x="1986" y="6485"/>
                    <a:pt x="1834" y="6392"/>
                    <a:pt x="1677" y="6392"/>
                  </a:cubicBezTo>
                  <a:cubicBezTo>
                    <a:pt x="1657" y="6392"/>
                    <a:pt x="1637" y="6393"/>
                    <a:pt x="1617" y="6397"/>
                  </a:cubicBezTo>
                  <a:cubicBezTo>
                    <a:pt x="1537" y="6470"/>
                    <a:pt x="1699" y="6515"/>
                    <a:pt x="1747" y="6558"/>
                  </a:cubicBezTo>
                  <a:cubicBezTo>
                    <a:pt x="2331" y="6912"/>
                    <a:pt x="2550" y="7483"/>
                    <a:pt x="2243" y="8113"/>
                  </a:cubicBezTo>
                  <a:cubicBezTo>
                    <a:pt x="2226" y="8141"/>
                    <a:pt x="2208" y="8174"/>
                    <a:pt x="2200" y="8206"/>
                  </a:cubicBezTo>
                  <a:cubicBezTo>
                    <a:pt x="2108" y="8179"/>
                    <a:pt x="2008" y="8166"/>
                    <a:pt x="1907" y="8166"/>
                  </a:cubicBezTo>
                  <a:cubicBezTo>
                    <a:pt x="1745" y="8166"/>
                    <a:pt x="1580" y="8199"/>
                    <a:pt x="1443" y="8255"/>
                  </a:cubicBezTo>
                  <a:cubicBezTo>
                    <a:pt x="1378" y="8282"/>
                    <a:pt x="1222" y="8349"/>
                    <a:pt x="1094" y="8433"/>
                  </a:cubicBezTo>
                  <a:cubicBezTo>
                    <a:pt x="312" y="8045"/>
                    <a:pt x="329" y="6936"/>
                    <a:pt x="1048" y="6466"/>
                  </a:cubicBezTo>
                  <a:cubicBezTo>
                    <a:pt x="1122" y="6428"/>
                    <a:pt x="1191" y="6353"/>
                    <a:pt x="1142" y="6267"/>
                  </a:cubicBezTo>
                  <a:cubicBezTo>
                    <a:pt x="1137" y="6259"/>
                    <a:pt x="1129" y="6251"/>
                    <a:pt x="1122" y="6243"/>
                  </a:cubicBezTo>
                  <a:cubicBezTo>
                    <a:pt x="1138" y="6015"/>
                    <a:pt x="1147" y="5783"/>
                    <a:pt x="1266" y="5581"/>
                  </a:cubicBezTo>
                  <a:cubicBezTo>
                    <a:pt x="1482" y="5146"/>
                    <a:pt x="1966" y="4897"/>
                    <a:pt x="2445" y="4897"/>
                  </a:cubicBezTo>
                  <a:cubicBezTo>
                    <a:pt x="2627" y="4897"/>
                    <a:pt x="2808" y="4933"/>
                    <a:pt x="2974" y="5008"/>
                  </a:cubicBezTo>
                  <a:cubicBezTo>
                    <a:pt x="3320" y="5160"/>
                    <a:pt x="3548" y="5500"/>
                    <a:pt x="3670" y="5847"/>
                  </a:cubicBezTo>
                  <a:cubicBezTo>
                    <a:pt x="3707" y="5951"/>
                    <a:pt x="3734" y="6080"/>
                    <a:pt x="3776" y="6188"/>
                  </a:cubicBezTo>
                  <a:cubicBezTo>
                    <a:pt x="3783" y="6203"/>
                    <a:pt x="3793" y="6220"/>
                    <a:pt x="3813" y="6220"/>
                  </a:cubicBezTo>
                  <a:cubicBezTo>
                    <a:pt x="3815" y="6220"/>
                    <a:pt x="3816" y="6220"/>
                    <a:pt x="3817" y="6220"/>
                  </a:cubicBezTo>
                  <a:cubicBezTo>
                    <a:pt x="3854" y="6213"/>
                    <a:pt x="3845" y="6170"/>
                    <a:pt x="3843" y="6143"/>
                  </a:cubicBezTo>
                  <a:cubicBezTo>
                    <a:pt x="3831" y="5755"/>
                    <a:pt x="3706" y="5365"/>
                    <a:pt x="3440" y="5075"/>
                  </a:cubicBezTo>
                  <a:cubicBezTo>
                    <a:pt x="3152" y="4778"/>
                    <a:pt x="2787" y="4647"/>
                    <a:pt x="2424" y="4647"/>
                  </a:cubicBezTo>
                  <a:cubicBezTo>
                    <a:pt x="2145" y="4647"/>
                    <a:pt x="1866" y="4725"/>
                    <a:pt x="1625" y="4864"/>
                  </a:cubicBezTo>
                  <a:cubicBezTo>
                    <a:pt x="1602" y="4687"/>
                    <a:pt x="1579" y="4508"/>
                    <a:pt x="1589" y="4330"/>
                  </a:cubicBezTo>
                  <a:cubicBezTo>
                    <a:pt x="1634" y="3777"/>
                    <a:pt x="2014" y="3205"/>
                    <a:pt x="2576" y="3079"/>
                  </a:cubicBezTo>
                  <a:cubicBezTo>
                    <a:pt x="2600" y="3071"/>
                    <a:pt x="2627" y="3068"/>
                    <a:pt x="2653" y="3065"/>
                  </a:cubicBezTo>
                  <a:lnTo>
                    <a:pt x="2653" y="3065"/>
                  </a:lnTo>
                  <a:cubicBezTo>
                    <a:pt x="2607" y="3294"/>
                    <a:pt x="2617" y="3543"/>
                    <a:pt x="2688" y="3803"/>
                  </a:cubicBezTo>
                  <a:cubicBezTo>
                    <a:pt x="2701" y="3853"/>
                    <a:pt x="2748" y="3886"/>
                    <a:pt x="2797" y="3886"/>
                  </a:cubicBezTo>
                  <a:cubicBezTo>
                    <a:pt x="2807" y="3886"/>
                    <a:pt x="2816" y="3885"/>
                    <a:pt x="2826" y="3882"/>
                  </a:cubicBezTo>
                  <a:cubicBezTo>
                    <a:pt x="2880" y="3867"/>
                    <a:pt x="2914" y="3814"/>
                    <a:pt x="2907" y="3758"/>
                  </a:cubicBezTo>
                  <a:cubicBezTo>
                    <a:pt x="2885" y="3588"/>
                    <a:pt x="2848" y="3417"/>
                    <a:pt x="2862" y="3244"/>
                  </a:cubicBezTo>
                  <a:cubicBezTo>
                    <a:pt x="2888" y="2843"/>
                    <a:pt x="3084" y="2432"/>
                    <a:pt x="3459" y="2253"/>
                  </a:cubicBezTo>
                  <a:cubicBezTo>
                    <a:pt x="3584" y="2210"/>
                    <a:pt x="3632" y="2104"/>
                    <a:pt x="3641" y="1979"/>
                  </a:cubicBezTo>
                  <a:cubicBezTo>
                    <a:pt x="3661" y="1843"/>
                    <a:pt x="3671" y="1705"/>
                    <a:pt x="3717" y="1576"/>
                  </a:cubicBezTo>
                  <a:cubicBezTo>
                    <a:pt x="3881" y="1091"/>
                    <a:pt x="4392" y="757"/>
                    <a:pt x="4900" y="757"/>
                  </a:cubicBezTo>
                  <a:cubicBezTo>
                    <a:pt x="4965" y="757"/>
                    <a:pt x="5030" y="763"/>
                    <a:pt x="5094" y="774"/>
                  </a:cubicBezTo>
                  <a:cubicBezTo>
                    <a:pt x="5136" y="778"/>
                    <a:pt x="5177" y="795"/>
                    <a:pt x="5217" y="813"/>
                  </a:cubicBezTo>
                  <a:cubicBezTo>
                    <a:pt x="5169" y="931"/>
                    <a:pt x="5110" y="1089"/>
                    <a:pt x="5123" y="1196"/>
                  </a:cubicBezTo>
                  <a:cubicBezTo>
                    <a:pt x="4814" y="1261"/>
                    <a:pt x="4533" y="1467"/>
                    <a:pt x="4388" y="1748"/>
                  </a:cubicBezTo>
                  <a:cubicBezTo>
                    <a:pt x="4332" y="1856"/>
                    <a:pt x="4193" y="2067"/>
                    <a:pt x="4368" y="2132"/>
                  </a:cubicBezTo>
                  <a:cubicBezTo>
                    <a:pt x="4381" y="2135"/>
                    <a:pt x="4393" y="2137"/>
                    <a:pt x="4404" y="2137"/>
                  </a:cubicBezTo>
                  <a:cubicBezTo>
                    <a:pt x="4517" y="2137"/>
                    <a:pt x="4534" y="1976"/>
                    <a:pt x="4584" y="1893"/>
                  </a:cubicBezTo>
                  <a:cubicBezTo>
                    <a:pt x="4718" y="1589"/>
                    <a:pt x="5027" y="1404"/>
                    <a:pt x="5343" y="1337"/>
                  </a:cubicBezTo>
                  <a:cubicBezTo>
                    <a:pt x="5390" y="1317"/>
                    <a:pt x="5553" y="1330"/>
                    <a:pt x="5546" y="1262"/>
                  </a:cubicBezTo>
                  <a:cubicBezTo>
                    <a:pt x="5511" y="1201"/>
                    <a:pt x="5434" y="1187"/>
                    <a:pt x="5360" y="1182"/>
                  </a:cubicBezTo>
                  <a:cubicBezTo>
                    <a:pt x="5367" y="1153"/>
                    <a:pt x="5374" y="1125"/>
                    <a:pt x="5379" y="1100"/>
                  </a:cubicBezTo>
                  <a:cubicBezTo>
                    <a:pt x="5422" y="948"/>
                    <a:pt x="5477" y="802"/>
                    <a:pt x="5565" y="667"/>
                  </a:cubicBezTo>
                  <a:cubicBezTo>
                    <a:pt x="5768" y="389"/>
                    <a:pt x="6075" y="255"/>
                    <a:pt x="6383" y="255"/>
                  </a:cubicBezTo>
                  <a:close/>
                  <a:moveTo>
                    <a:pt x="6389" y="0"/>
                  </a:moveTo>
                  <a:cubicBezTo>
                    <a:pt x="5949" y="0"/>
                    <a:pt x="5511" y="218"/>
                    <a:pt x="5283" y="659"/>
                  </a:cubicBezTo>
                  <a:cubicBezTo>
                    <a:pt x="5273" y="650"/>
                    <a:pt x="5262" y="644"/>
                    <a:pt x="5254" y="640"/>
                  </a:cubicBezTo>
                  <a:cubicBezTo>
                    <a:pt x="5111" y="566"/>
                    <a:pt x="4958" y="534"/>
                    <a:pt x="4803" y="534"/>
                  </a:cubicBezTo>
                  <a:cubicBezTo>
                    <a:pt x="4401" y="534"/>
                    <a:pt x="3988" y="753"/>
                    <a:pt x="3730" y="1048"/>
                  </a:cubicBezTo>
                  <a:cubicBezTo>
                    <a:pt x="3473" y="1324"/>
                    <a:pt x="3390" y="1710"/>
                    <a:pt x="3387" y="2078"/>
                  </a:cubicBezTo>
                  <a:cubicBezTo>
                    <a:pt x="3044" y="2289"/>
                    <a:pt x="2807" y="2573"/>
                    <a:pt x="2695" y="2906"/>
                  </a:cubicBezTo>
                  <a:cubicBezTo>
                    <a:pt x="2652" y="2899"/>
                    <a:pt x="2608" y="2895"/>
                    <a:pt x="2566" y="2895"/>
                  </a:cubicBezTo>
                  <a:cubicBezTo>
                    <a:pt x="2155" y="2895"/>
                    <a:pt x="1794" y="3229"/>
                    <a:pt x="1589" y="3566"/>
                  </a:cubicBezTo>
                  <a:cubicBezTo>
                    <a:pt x="1329" y="3970"/>
                    <a:pt x="1281" y="4483"/>
                    <a:pt x="1410" y="4941"/>
                  </a:cubicBezTo>
                  <a:cubicBezTo>
                    <a:pt x="1417" y="4961"/>
                    <a:pt x="1429" y="4976"/>
                    <a:pt x="1442" y="4987"/>
                  </a:cubicBezTo>
                  <a:cubicBezTo>
                    <a:pt x="1070" y="5275"/>
                    <a:pt x="832" y="5729"/>
                    <a:pt x="898" y="6267"/>
                  </a:cubicBezTo>
                  <a:cubicBezTo>
                    <a:pt x="405" y="6550"/>
                    <a:pt x="147" y="7204"/>
                    <a:pt x="272" y="7753"/>
                  </a:cubicBezTo>
                  <a:cubicBezTo>
                    <a:pt x="297" y="7863"/>
                    <a:pt x="339" y="7974"/>
                    <a:pt x="397" y="8079"/>
                  </a:cubicBezTo>
                  <a:cubicBezTo>
                    <a:pt x="319" y="8144"/>
                    <a:pt x="266" y="8249"/>
                    <a:pt x="217" y="8332"/>
                  </a:cubicBezTo>
                  <a:cubicBezTo>
                    <a:pt x="41" y="8685"/>
                    <a:pt x="92" y="9059"/>
                    <a:pt x="281" y="9394"/>
                  </a:cubicBezTo>
                  <a:cubicBezTo>
                    <a:pt x="0" y="9953"/>
                    <a:pt x="65" y="10416"/>
                    <a:pt x="478" y="10868"/>
                  </a:cubicBezTo>
                  <a:cubicBezTo>
                    <a:pt x="451" y="10947"/>
                    <a:pt x="450" y="11053"/>
                    <a:pt x="436" y="11114"/>
                  </a:cubicBezTo>
                  <a:cubicBezTo>
                    <a:pt x="395" y="11379"/>
                    <a:pt x="480" y="11587"/>
                    <a:pt x="634" y="11741"/>
                  </a:cubicBezTo>
                  <a:cubicBezTo>
                    <a:pt x="628" y="11748"/>
                    <a:pt x="623" y="11756"/>
                    <a:pt x="620" y="11766"/>
                  </a:cubicBezTo>
                  <a:cubicBezTo>
                    <a:pt x="558" y="12000"/>
                    <a:pt x="624" y="12273"/>
                    <a:pt x="805" y="12440"/>
                  </a:cubicBezTo>
                  <a:cubicBezTo>
                    <a:pt x="919" y="12554"/>
                    <a:pt x="1080" y="12589"/>
                    <a:pt x="1225" y="12649"/>
                  </a:cubicBezTo>
                  <a:cubicBezTo>
                    <a:pt x="1385" y="13051"/>
                    <a:pt x="1691" y="13450"/>
                    <a:pt x="2152" y="13493"/>
                  </a:cubicBezTo>
                  <a:cubicBezTo>
                    <a:pt x="2190" y="13498"/>
                    <a:pt x="2226" y="13500"/>
                    <a:pt x="2261" y="13500"/>
                  </a:cubicBezTo>
                  <a:cubicBezTo>
                    <a:pt x="2328" y="13500"/>
                    <a:pt x="2390" y="13492"/>
                    <a:pt x="2448" y="13476"/>
                  </a:cubicBezTo>
                  <a:cubicBezTo>
                    <a:pt x="2541" y="14134"/>
                    <a:pt x="3211" y="14314"/>
                    <a:pt x="3801" y="14314"/>
                  </a:cubicBezTo>
                  <a:cubicBezTo>
                    <a:pt x="3844" y="14314"/>
                    <a:pt x="3887" y="14313"/>
                    <a:pt x="3928" y="14311"/>
                  </a:cubicBezTo>
                  <a:cubicBezTo>
                    <a:pt x="4018" y="15185"/>
                    <a:pt x="5010" y="15697"/>
                    <a:pt x="5817" y="15714"/>
                  </a:cubicBezTo>
                  <a:cubicBezTo>
                    <a:pt x="5836" y="15715"/>
                    <a:pt x="5856" y="15715"/>
                    <a:pt x="5875" y="15715"/>
                  </a:cubicBezTo>
                  <a:cubicBezTo>
                    <a:pt x="6383" y="15715"/>
                    <a:pt x="6894" y="15543"/>
                    <a:pt x="7301" y="15238"/>
                  </a:cubicBezTo>
                  <a:cubicBezTo>
                    <a:pt x="7399" y="15152"/>
                    <a:pt x="7527" y="15081"/>
                    <a:pt x="7598" y="14969"/>
                  </a:cubicBezTo>
                  <a:cubicBezTo>
                    <a:pt x="7669" y="15081"/>
                    <a:pt x="7797" y="15152"/>
                    <a:pt x="7894" y="15238"/>
                  </a:cubicBezTo>
                  <a:cubicBezTo>
                    <a:pt x="8301" y="15543"/>
                    <a:pt x="8812" y="15715"/>
                    <a:pt x="9321" y="15715"/>
                  </a:cubicBezTo>
                  <a:cubicBezTo>
                    <a:pt x="9340" y="15715"/>
                    <a:pt x="9359" y="15715"/>
                    <a:pt x="9379" y="15714"/>
                  </a:cubicBezTo>
                  <a:cubicBezTo>
                    <a:pt x="10185" y="15697"/>
                    <a:pt x="11178" y="15185"/>
                    <a:pt x="11267" y="14311"/>
                  </a:cubicBezTo>
                  <a:cubicBezTo>
                    <a:pt x="11309" y="14313"/>
                    <a:pt x="11351" y="14314"/>
                    <a:pt x="11394" y="14314"/>
                  </a:cubicBezTo>
                  <a:cubicBezTo>
                    <a:pt x="11985" y="14314"/>
                    <a:pt x="12656" y="14134"/>
                    <a:pt x="12747" y="13476"/>
                  </a:cubicBezTo>
                  <a:cubicBezTo>
                    <a:pt x="12806" y="13492"/>
                    <a:pt x="12868" y="13500"/>
                    <a:pt x="12934" y="13500"/>
                  </a:cubicBezTo>
                  <a:cubicBezTo>
                    <a:pt x="12969" y="13500"/>
                    <a:pt x="13006" y="13498"/>
                    <a:pt x="13043" y="13493"/>
                  </a:cubicBezTo>
                  <a:cubicBezTo>
                    <a:pt x="13504" y="13450"/>
                    <a:pt x="13811" y="13051"/>
                    <a:pt x="13971" y="12649"/>
                  </a:cubicBezTo>
                  <a:cubicBezTo>
                    <a:pt x="14116" y="12589"/>
                    <a:pt x="14276" y="12554"/>
                    <a:pt x="14391" y="12440"/>
                  </a:cubicBezTo>
                  <a:cubicBezTo>
                    <a:pt x="14571" y="12273"/>
                    <a:pt x="14638" y="12000"/>
                    <a:pt x="14577" y="11766"/>
                  </a:cubicBezTo>
                  <a:cubicBezTo>
                    <a:pt x="14572" y="11756"/>
                    <a:pt x="14567" y="11748"/>
                    <a:pt x="14562" y="11741"/>
                  </a:cubicBezTo>
                  <a:cubicBezTo>
                    <a:pt x="14715" y="11587"/>
                    <a:pt x="14800" y="11379"/>
                    <a:pt x="14759" y="11114"/>
                  </a:cubicBezTo>
                  <a:cubicBezTo>
                    <a:pt x="14746" y="11053"/>
                    <a:pt x="14745" y="10947"/>
                    <a:pt x="14717" y="10868"/>
                  </a:cubicBezTo>
                  <a:cubicBezTo>
                    <a:pt x="15130" y="10416"/>
                    <a:pt x="15195" y="9953"/>
                    <a:pt x="14915" y="9394"/>
                  </a:cubicBezTo>
                  <a:cubicBezTo>
                    <a:pt x="15104" y="9059"/>
                    <a:pt x="15154" y="8685"/>
                    <a:pt x="14979" y="8332"/>
                  </a:cubicBezTo>
                  <a:cubicBezTo>
                    <a:pt x="14930" y="8249"/>
                    <a:pt x="14877" y="8144"/>
                    <a:pt x="14798" y="8079"/>
                  </a:cubicBezTo>
                  <a:cubicBezTo>
                    <a:pt x="14856" y="7974"/>
                    <a:pt x="14899" y="7863"/>
                    <a:pt x="14924" y="7753"/>
                  </a:cubicBezTo>
                  <a:cubicBezTo>
                    <a:pt x="15049" y="7204"/>
                    <a:pt x="14792" y="6550"/>
                    <a:pt x="14298" y="6268"/>
                  </a:cubicBezTo>
                  <a:cubicBezTo>
                    <a:pt x="14364" y="5728"/>
                    <a:pt x="14125" y="5275"/>
                    <a:pt x="13753" y="4986"/>
                  </a:cubicBezTo>
                  <a:cubicBezTo>
                    <a:pt x="13767" y="4976"/>
                    <a:pt x="13778" y="4961"/>
                    <a:pt x="13787" y="4941"/>
                  </a:cubicBezTo>
                  <a:cubicBezTo>
                    <a:pt x="13915" y="4483"/>
                    <a:pt x="13868" y="3970"/>
                    <a:pt x="13606" y="3566"/>
                  </a:cubicBezTo>
                  <a:cubicBezTo>
                    <a:pt x="13403" y="3229"/>
                    <a:pt x="13041" y="2895"/>
                    <a:pt x="12630" y="2895"/>
                  </a:cubicBezTo>
                  <a:cubicBezTo>
                    <a:pt x="12587" y="2895"/>
                    <a:pt x="12544" y="2899"/>
                    <a:pt x="12500" y="2906"/>
                  </a:cubicBezTo>
                  <a:cubicBezTo>
                    <a:pt x="12390" y="2573"/>
                    <a:pt x="12152" y="2289"/>
                    <a:pt x="11808" y="2078"/>
                  </a:cubicBezTo>
                  <a:cubicBezTo>
                    <a:pt x="11806" y="1710"/>
                    <a:pt x="11724" y="1325"/>
                    <a:pt x="11467" y="1048"/>
                  </a:cubicBezTo>
                  <a:cubicBezTo>
                    <a:pt x="11208" y="753"/>
                    <a:pt x="10795" y="534"/>
                    <a:pt x="10393" y="534"/>
                  </a:cubicBezTo>
                  <a:cubicBezTo>
                    <a:pt x="10238" y="534"/>
                    <a:pt x="10085" y="566"/>
                    <a:pt x="9943" y="640"/>
                  </a:cubicBezTo>
                  <a:cubicBezTo>
                    <a:pt x="9933" y="644"/>
                    <a:pt x="9923" y="650"/>
                    <a:pt x="9913" y="659"/>
                  </a:cubicBezTo>
                  <a:cubicBezTo>
                    <a:pt x="9686" y="218"/>
                    <a:pt x="9247" y="0"/>
                    <a:pt x="8807" y="0"/>
                  </a:cubicBezTo>
                  <a:cubicBezTo>
                    <a:pt x="8338" y="0"/>
                    <a:pt x="7867" y="248"/>
                    <a:pt x="7650" y="736"/>
                  </a:cubicBezTo>
                  <a:cubicBezTo>
                    <a:pt x="7633" y="777"/>
                    <a:pt x="7615" y="821"/>
                    <a:pt x="7598" y="867"/>
                  </a:cubicBezTo>
                  <a:cubicBezTo>
                    <a:pt x="7581" y="821"/>
                    <a:pt x="7563" y="777"/>
                    <a:pt x="7547" y="736"/>
                  </a:cubicBezTo>
                  <a:cubicBezTo>
                    <a:pt x="7329" y="248"/>
                    <a:pt x="6858" y="0"/>
                    <a:pt x="6389"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0" name="Google Shape;3900;p53"/>
          <p:cNvGrpSpPr/>
          <p:nvPr/>
        </p:nvGrpSpPr>
        <p:grpSpPr>
          <a:xfrm flipH="1">
            <a:off x="5295778" y="4051296"/>
            <a:ext cx="253793" cy="152522"/>
            <a:chOff x="-1715387" y="4631630"/>
            <a:chExt cx="152090" cy="91396"/>
          </a:xfrm>
        </p:grpSpPr>
        <p:sp>
          <p:nvSpPr>
            <p:cNvPr id="3901" name="Google Shape;3901;p53"/>
            <p:cNvSpPr/>
            <p:nvPr/>
          </p:nvSpPr>
          <p:spPr>
            <a:xfrm>
              <a:off x="-1687080" y="4661616"/>
              <a:ext cx="95716" cy="32384"/>
            </a:xfrm>
            <a:custGeom>
              <a:avLst/>
              <a:gdLst/>
              <a:ahLst/>
              <a:cxnLst/>
              <a:rect l="l" t="t" r="r" b="b"/>
              <a:pathLst>
                <a:path w="399" h="135" extrusionOk="0">
                  <a:moveTo>
                    <a:pt x="43" y="1"/>
                  </a:moveTo>
                  <a:cubicBezTo>
                    <a:pt x="29" y="1"/>
                    <a:pt x="14" y="1"/>
                    <a:pt x="0" y="2"/>
                  </a:cubicBezTo>
                  <a:cubicBezTo>
                    <a:pt x="24" y="119"/>
                    <a:pt x="157" y="135"/>
                    <a:pt x="259" y="135"/>
                  </a:cubicBezTo>
                  <a:cubicBezTo>
                    <a:pt x="268" y="135"/>
                    <a:pt x="276" y="135"/>
                    <a:pt x="284" y="134"/>
                  </a:cubicBezTo>
                  <a:cubicBezTo>
                    <a:pt x="312" y="134"/>
                    <a:pt x="339" y="134"/>
                    <a:pt x="367" y="133"/>
                  </a:cubicBezTo>
                  <a:cubicBezTo>
                    <a:pt x="377" y="132"/>
                    <a:pt x="388" y="132"/>
                    <a:pt x="398" y="131"/>
                  </a:cubicBezTo>
                  <a:cubicBezTo>
                    <a:pt x="305" y="37"/>
                    <a:pt x="174" y="1"/>
                    <a:pt x="43"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3"/>
            <p:cNvSpPr/>
            <p:nvPr/>
          </p:nvSpPr>
          <p:spPr>
            <a:xfrm>
              <a:off x="-1715387" y="4631630"/>
              <a:ext cx="152090" cy="91396"/>
            </a:xfrm>
            <a:custGeom>
              <a:avLst/>
              <a:gdLst/>
              <a:ahLst/>
              <a:cxnLst/>
              <a:rect l="l" t="t" r="r" b="b"/>
              <a:pathLst>
                <a:path w="634" h="381" extrusionOk="0">
                  <a:moveTo>
                    <a:pt x="161" y="126"/>
                  </a:moveTo>
                  <a:cubicBezTo>
                    <a:pt x="292" y="126"/>
                    <a:pt x="423" y="162"/>
                    <a:pt x="516" y="256"/>
                  </a:cubicBezTo>
                  <a:cubicBezTo>
                    <a:pt x="506" y="257"/>
                    <a:pt x="495" y="257"/>
                    <a:pt x="485" y="258"/>
                  </a:cubicBezTo>
                  <a:cubicBezTo>
                    <a:pt x="457" y="259"/>
                    <a:pt x="430" y="259"/>
                    <a:pt x="402" y="259"/>
                  </a:cubicBezTo>
                  <a:cubicBezTo>
                    <a:pt x="394" y="260"/>
                    <a:pt x="386" y="260"/>
                    <a:pt x="377" y="260"/>
                  </a:cubicBezTo>
                  <a:cubicBezTo>
                    <a:pt x="275" y="260"/>
                    <a:pt x="142" y="244"/>
                    <a:pt x="118" y="127"/>
                  </a:cubicBezTo>
                  <a:cubicBezTo>
                    <a:pt x="132" y="126"/>
                    <a:pt x="147" y="126"/>
                    <a:pt x="161" y="126"/>
                  </a:cubicBezTo>
                  <a:close/>
                  <a:moveTo>
                    <a:pt x="165" y="0"/>
                  </a:moveTo>
                  <a:cubicBezTo>
                    <a:pt x="157" y="0"/>
                    <a:pt x="148" y="1"/>
                    <a:pt x="140" y="1"/>
                  </a:cubicBezTo>
                  <a:cubicBezTo>
                    <a:pt x="135" y="1"/>
                    <a:pt x="130" y="1"/>
                    <a:pt x="124" y="1"/>
                  </a:cubicBezTo>
                  <a:cubicBezTo>
                    <a:pt x="86" y="1"/>
                    <a:pt x="46" y="6"/>
                    <a:pt x="23" y="38"/>
                  </a:cubicBezTo>
                  <a:cubicBezTo>
                    <a:pt x="1" y="68"/>
                    <a:pt x="5" y="111"/>
                    <a:pt x="17" y="145"/>
                  </a:cubicBezTo>
                  <a:cubicBezTo>
                    <a:pt x="63" y="266"/>
                    <a:pt x="175" y="358"/>
                    <a:pt x="302" y="376"/>
                  </a:cubicBezTo>
                  <a:cubicBezTo>
                    <a:pt x="324" y="379"/>
                    <a:pt x="347" y="380"/>
                    <a:pt x="370" y="380"/>
                  </a:cubicBezTo>
                  <a:cubicBezTo>
                    <a:pt x="450" y="380"/>
                    <a:pt x="532" y="364"/>
                    <a:pt x="608" y="345"/>
                  </a:cubicBezTo>
                  <a:cubicBezTo>
                    <a:pt x="623" y="336"/>
                    <a:pt x="634" y="320"/>
                    <a:pt x="634" y="302"/>
                  </a:cubicBezTo>
                  <a:cubicBezTo>
                    <a:pt x="634" y="283"/>
                    <a:pt x="620" y="264"/>
                    <a:pt x="601" y="258"/>
                  </a:cubicBezTo>
                  <a:cubicBezTo>
                    <a:pt x="530" y="87"/>
                    <a:pt x="344" y="0"/>
                    <a:pt x="165"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3" name="Google Shape;3903;p53"/>
          <p:cNvGrpSpPr/>
          <p:nvPr/>
        </p:nvGrpSpPr>
        <p:grpSpPr>
          <a:xfrm>
            <a:off x="5036110" y="1500721"/>
            <a:ext cx="104352" cy="77723"/>
            <a:chOff x="3611310" y="378408"/>
            <a:chExt cx="104352" cy="77723"/>
          </a:xfrm>
        </p:grpSpPr>
        <p:sp>
          <p:nvSpPr>
            <p:cNvPr id="3904" name="Google Shape;3904;p53"/>
            <p:cNvSpPr/>
            <p:nvPr/>
          </p:nvSpPr>
          <p:spPr>
            <a:xfrm>
              <a:off x="3642736" y="398079"/>
              <a:ext cx="42221" cy="31185"/>
            </a:xfrm>
            <a:custGeom>
              <a:avLst/>
              <a:gdLst/>
              <a:ahLst/>
              <a:cxnLst/>
              <a:rect l="l" t="t" r="r" b="b"/>
              <a:pathLst>
                <a:path w="176" h="130" extrusionOk="0">
                  <a:moveTo>
                    <a:pt x="77" y="1"/>
                  </a:moveTo>
                  <a:lnTo>
                    <a:pt x="77" y="1"/>
                  </a:lnTo>
                  <a:cubicBezTo>
                    <a:pt x="14" y="26"/>
                    <a:pt x="1" y="128"/>
                    <a:pt x="84" y="130"/>
                  </a:cubicBezTo>
                  <a:cubicBezTo>
                    <a:pt x="132" y="128"/>
                    <a:pt x="175" y="68"/>
                    <a:pt x="137" y="28"/>
                  </a:cubicBezTo>
                  <a:cubicBezTo>
                    <a:pt x="121" y="12"/>
                    <a:pt x="95" y="14"/>
                    <a:pt x="7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3"/>
            <p:cNvSpPr/>
            <p:nvPr/>
          </p:nvSpPr>
          <p:spPr>
            <a:xfrm>
              <a:off x="3611310" y="378408"/>
              <a:ext cx="104352" cy="77723"/>
            </a:xfrm>
            <a:custGeom>
              <a:avLst/>
              <a:gdLst/>
              <a:ahLst/>
              <a:cxnLst/>
              <a:rect l="l" t="t" r="r" b="b"/>
              <a:pathLst>
                <a:path w="435" h="324" extrusionOk="0">
                  <a:moveTo>
                    <a:pt x="208" y="83"/>
                  </a:moveTo>
                  <a:lnTo>
                    <a:pt x="208" y="83"/>
                  </a:lnTo>
                  <a:cubicBezTo>
                    <a:pt x="226" y="96"/>
                    <a:pt x="252" y="94"/>
                    <a:pt x="268" y="110"/>
                  </a:cubicBezTo>
                  <a:cubicBezTo>
                    <a:pt x="306" y="150"/>
                    <a:pt x="263" y="210"/>
                    <a:pt x="215" y="212"/>
                  </a:cubicBezTo>
                  <a:cubicBezTo>
                    <a:pt x="132" y="210"/>
                    <a:pt x="145" y="108"/>
                    <a:pt x="208" y="83"/>
                  </a:cubicBezTo>
                  <a:close/>
                  <a:moveTo>
                    <a:pt x="243" y="0"/>
                  </a:moveTo>
                  <a:cubicBezTo>
                    <a:pt x="233" y="0"/>
                    <a:pt x="222" y="2"/>
                    <a:pt x="213" y="6"/>
                  </a:cubicBezTo>
                  <a:cubicBezTo>
                    <a:pt x="9" y="13"/>
                    <a:pt x="1" y="314"/>
                    <a:pt x="207" y="323"/>
                  </a:cubicBezTo>
                  <a:cubicBezTo>
                    <a:pt x="210" y="324"/>
                    <a:pt x="213" y="324"/>
                    <a:pt x="216" y="324"/>
                  </a:cubicBezTo>
                  <a:cubicBezTo>
                    <a:pt x="341" y="324"/>
                    <a:pt x="435" y="172"/>
                    <a:pt x="359" y="66"/>
                  </a:cubicBezTo>
                  <a:cubicBezTo>
                    <a:pt x="333" y="33"/>
                    <a:pt x="287" y="0"/>
                    <a:pt x="24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707;p53">
            <a:extLst>
              <a:ext uri="{FF2B5EF4-FFF2-40B4-BE49-F238E27FC236}">
                <a16:creationId xmlns:a16="http://schemas.microsoft.com/office/drawing/2014/main" id="{5144486A-F302-75B6-F9A0-8FF40CAB9DE2}"/>
              </a:ext>
            </a:extLst>
          </p:cNvPr>
          <p:cNvSpPr txBox="1">
            <a:spLocks/>
          </p:cNvSpPr>
          <p:nvPr/>
        </p:nvSpPr>
        <p:spPr>
          <a:xfrm rot="-239">
            <a:off x="563370" y="2941115"/>
            <a:ext cx="4791230" cy="1675458"/>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buSzPts val="1100"/>
              <a:buFont typeface="Nunito"/>
              <a:buNone/>
            </a:pPr>
            <a:r>
              <a:rPr lang="hr-HR" sz="1100" dirty="0"/>
              <a:t>Kada želim tražiti </a:t>
            </a:r>
            <a:r>
              <a:rPr lang="hr-HR" sz="1100" dirty="0" err="1"/>
              <a:t>Gabevou</a:t>
            </a:r>
            <a:r>
              <a:rPr lang="hr-HR" sz="1100" dirty="0"/>
              <a:t> pomoć za traženje posla:</a:t>
            </a:r>
          </a:p>
          <a:p>
            <a:pPr marL="285750" indent="-285750">
              <a:buSzPts val="1100"/>
            </a:pPr>
            <a:r>
              <a:rPr lang="hr-HR" sz="1100" dirty="0"/>
              <a:t>Najgore što se može dogoditi je da kaže da je prezaposlen i mogu onda upitati </a:t>
            </a:r>
            <a:r>
              <a:rPr lang="hr-HR" sz="1100" dirty="0" err="1"/>
              <a:t>Kaitlyn</a:t>
            </a:r>
            <a:r>
              <a:rPr lang="hr-HR" sz="1100" dirty="0"/>
              <a:t> može li ona pomoći.</a:t>
            </a:r>
          </a:p>
          <a:p>
            <a:pPr marL="285750" indent="-285750">
              <a:buSzPts val="1100"/>
            </a:pPr>
            <a:r>
              <a:rPr lang="hr-HR" sz="1100" dirty="0"/>
              <a:t>Upitati ga za pomoć je eksperiment, čak i ako ne uspije, dobra je vježba za mene.</a:t>
            </a:r>
          </a:p>
          <a:p>
            <a:pPr marL="285750" indent="-285750">
              <a:buSzPts val="1100"/>
            </a:pPr>
            <a:r>
              <a:rPr lang="hr-HR" sz="1100" dirty="0"/>
              <a:t>Ako kaže da je prezaposlen, vjerojatno jest.</a:t>
            </a:r>
          </a:p>
          <a:p>
            <a:pPr marL="285750" indent="-285750">
              <a:buSzPts val="1100"/>
            </a:pPr>
            <a:r>
              <a:rPr lang="hr-HR" sz="1100" dirty="0"/>
              <a:t>Trebao bih ga nazvati odmah da dođe danas ili sutra.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9"/>
        <p:cNvGrpSpPr/>
        <p:nvPr/>
      </p:nvGrpSpPr>
      <p:grpSpPr>
        <a:xfrm>
          <a:off x="0" y="0"/>
          <a:ext cx="0" cy="0"/>
          <a:chOff x="0" y="0"/>
          <a:chExt cx="0" cy="0"/>
        </a:xfrm>
      </p:grpSpPr>
      <p:sp>
        <p:nvSpPr>
          <p:cNvPr id="3912" name="Google Shape;3912;p54"/>
          <p:cNvSpPr txBox="1">
            <a:spLocks noGrp="1"/>
          </p:cNvSpPr>
          <p:nvPr>
            <p:ph type="subTitle" idx="1"/>
          </p:nvPr>
        </p:nvSpPr>
        <p:spPr>
          <a:xfrm rot="249">
            <a:off x="1068490" y="566967"/>
            <a:ext cx="6891410" cy="14497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Trebalo bi čuvati kopije </a:t>
            </a:r>
            <a:r>
              <a:rPr lang="hr-HR" dirty="0" err="1"/>
              <a:t>klijentovih</a:t>
            </a:r>
            <a:r>
              <a:rPr lang="hr-HR" dirty="0"/>
              <a:t> terapijskih bilješki (kopirati papir, zamoliti da isprinta, uslikati telefonom). Pri planiranju slijedeće seanse može se referirati na te bilješke, kada se pregledava </a:t>
            </a:r>
            <a:r>
              <a:rPr lang="hr-HR" dirty="0" err="1"/>
              <a:t>klijentov</a:t>
            </a:r>
            <a:r>
              <a:rPr lang="hr-HR" dirty="0"/>
              <a:t> Akcijski plan i kada se jačaju ideje diskutirane u prijašnjoj seansi.  Također se mogu dati klijentu u slučaju da svoje izgubi.</a:t>
            </a:r>
            <a:endParaRPr dirty="0"/>
          </a:p>
        </p:txBody>
      </p:sp>
      <p:grpSp>
        <p:nvGrpSpPr>
          <p:cNvPr id="3940" name="Google Shape;3940;p54"/>
          <p:cNvGrpSpPr/>
          <p:nvPr/>
        </p:nvGrpSpPr>
        <p:grpSpPr>
          <a:xfrm>
            <a:off x="-7197" y="2856410"/>
            <a:ext cx="1495412" cy="2418100"/>
            <a:chOff x="2734916" y="5781532"/>
            <a:chExt cx="481382" cy="778400"/>
          </a:xfrm>
        </p:grpSpPr>
        <p:sp>
          <p:nvSpPr>
            <p:cNvPr id="3941" name="Google Shape;3941;p54"/>
            <p:cNvSpPr/>
            <p:nvPr/>
          </p:nvSpPr>
          <p:spPr>
            <a:xfrm>
              <a:off x="2948089" y="6204368"/>
              <a:ext cx="88672" cy="73365"/>
            </a:xfrm>
            <a:custGeom>
              <a:avLst/>
              <a:gdLst/>
              <a:ahLst/>
              <a:cxnLst/>
              <a:rect l="l" t="t" r="r" b="b"/>
              <a:pathLst>
                <a:path w="1819" h="1505" extrusionOk="0">
                  <a:moveTo>
                    <a:pt x="1818" y="0"/>
                  </a:moveTo>
                  <a:lnTo>
                    <a:pt x="1818" y="0"/>
                  </a:lnTo>
                  <a:cubicBezTo>
                    <a:pt x="1066" y="159"/>
                    <a:pt x="733" y="479"/>
                    <a:pt x="278" y="1050"/>
                  </a:cubicBezTo>
                  <a:cubicBezTo>
                    <a:pt x="188" y="1203"/>
                    <a:pt x="96" y="1354"/>
                    <a:pt x="0" y="1504"/>
                  </a:cubicBezTo>
                  <a:cubicBezTo>
                    <a:pt x="27" y="1483"/>
                    <a:pt x="55" y="1463"/>
                    <a:pt x="82" y="1446"/>
                  </a:cubicBezTo>
                  <a:cubicBezTo>
                    <a:pt x="429" y="1230"/>
                    <a:pt x="850" y="1127"/>
                    <a:pt x="1156" y="852"/>
                  </a:cubicBezTo>
                  <a:cubicBezTo>
                    <a:pt x="1415" y="595"/>
                    <a:pt x="1617" y="301"/>
                    <a:pt x="181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4"/>
            <p:cNvSpPr/>
            <p:nvPr/>
          </p:nvSpPr>
          <p:spPr>
            <a:xfrm>
              <a:off x="2902510" y="6213192"/>
              <a:ext cx="27884" cy="93303"/>
            </a:xfrm>
            <a:custGeom>
              <a:avLst/>
              <a:gdLst/>
              <a:ahLst/>
              <a:cxnLst/>
              <a:rect l="l" t="t" r="r" b="b"/>
              <a:pathLst>
                <a:path w="572" h="1914" extrusionOk="0">
                  <a:moveTo>
                    <a:pt x="325" y="0"/>
                  </a:moveTo>
                  <a:lnTo>
                    <a:pt x="325" y="0"/>
                  </a:lnTo>
                  <a:cubicBezTo>
                    <a:pt x="0" y="527"/>
                    <a:pt x="86" y="1036"/>
                    <a:pt x="248" y="1594"/>
                  </a:cubicBezTo>
                  <a:cubicBezTo>
                    <a:pt x="273" y="1698"/>
                    <a:pt x="291" y="1807"/>
                    <a:pt x="292" y="1914"/>
                  </a:cubicBezTo>
                  <a:cubicBezTo>
                    <a:pt x="301" y="1901"/>
                    <a:pt x="309" y="1889"/>
                    <a:pt x="318" y="1876"/>
                  </a:cubicBezTo>
                  <a:cubicBezTo>
                    <a:pt x="572" y="1220"/>
                    <a:pt x="531" y="671"/>
                    <a:pt x="3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4"/>
            <p:cNvSpPr/>
            <p:nvPr/>
          </p:nvSpPr>
          <p:spPr>
            <a:xfrm>
              <a:off x="2973681" y="5845050"/>
              <a:ext cx="49089" cy="40168"/>
            </a:xfrm>
            <a:custGeom>
              <a:avLst/>
              <a:gdLst/>
              <a:ahLst/>
              <a:cxnLst/>
              <a:rect l="l" t="t" r="r" b="b"/>
              <a:pathLst>
                <a:path w="1007" h="824" extrusionOk="0">
                  <a:moveTo>
                    <a:pt x="1007" y="0"/>
                  </a:moveTo>
                  <a:lnTo>
                    <a:pt x="1007" y="0"/>
                  </a:lnTo>
                  <a:cubicBezTo>
                    <a:pt x="562" y="154"/>
                    <a:pt x="80" y="287"/>
                    <a:pt x="0" y="824"/>
                  </a:cubicBezTo>
                  <a:cubicBezTo>
                    <a:pt x="512" y="760"/>
                    <a:pt x="865" y="504"/>
                    <a:pt x="100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4"/>
            <p:cNvSpPr/>
            <p:nvPr/>
          </p:nvSpPr>
          <p:spPr>
            <a:xfrm>
              <a:off x="2919084" y="5819799"/>
              <a:ext cx="38218" cy="57815"/>
            </a:xfrm>
            <a:custGeom>
              <a:avLst/>
              <a:gdLst/>
              <a:ahLst/>
              <a:cxnLst/>
              <a:rect l="l" t="t" r="r" b="b"/>
              <a:pathLst>
                <a:path w="784" h="1186" extrusionOk="0">
                  <a:moveTo>
                    <a:pt x="783" y="0"/>
                  </a:moveTo>
                  <a:lnTo>
                    <a:pt x="783" y="0"/>
                  </a:lnTo>
                  <a:cubicBezTo>
                    <a:pt x="404" y="334"/>
                    <a:pt x="1" y="614"/>
                    <a:pt x="175" y="1185"/>
                  </a:cubicBezTo>
                  <a:cubicBezTo>
                    <a:pt x="609" y="795"/>
                    <a:pt x="756" y="593"/>
                    <a:pt x="783"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4"/>
            <p:cNvSpPr/>
            <p:nvPr/>
          </p:nvSpPr>
          <p:spPr>
            <a:xfrm>
              <a:off x="3036907" y="5976035"/>
              <a:ext cx="88525" cy="106318"/>
            </a:xfrm>
            <a:custGeom>
              <a:avLst/>
              <a:gdLst/>
              <a:ahLst/>
              <a:cxnLst/>
              <a:rect l="l" t="t" r="r" b="b"/>
              <a:pathLst>
                <a:path w="1816" h="2181" extrusionOk="0">
                  <a:moveTo>
                    <a:pt x="1816" y="1"/>
                  </a:moveTo>
                  <a:lnTo>
                    <a:pt x="1816" y="1"/>
                  </a:lnTo>
                  <a:cubicBezTo>
                    <a:pt x="1228" y="276"/>
                    <a:pt x="867" y="672"/>
                    <a:pt x="531" y="1215"/>
                  </a:cubicBezTo>
                  <a:cubicBezTo>
                    <a:pt x="344" y="1530"/>
                    <a:pt x="99" y="1822"/>
                    <a:pt x="1" y="2180"/>
                  </a:cubicBezTo>
                  <a:cubicBezTo>
                    <a:pt x="284" y="1827"/>
                    <a:pt x="662" y="1564"/>
                    <a:pt x="982" y="1249"/>
                  </a:cubicBezTo>
                  <a:cubicBezTo>
                    <a:pt x="1336" y="894"/>
                    <a:pt x="1635" y="467"/>
                    <a:pt x="181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4"/>
            <p:cNvSpPr/>
            <p:nvPr/>
          </p:nvSpPr>
          <p:spPr>
            <a:xfrm>
              <a:off x="2986063" y="6009817"/>
              <a:ext cx="33538" cy="134689"/>
            </a:xfrm>
            <a:custGeom>
              <a:avLst/>
              <a:gdLst/>
              <a:ahLst/>
              <a:cxnLst/>
              <a:rect l="l" t="t" r="r" b="b"/>
              <a:pathLst>
                <a:path w="688" h="2763" extrusionOk="0">
                  <a:moveTo>
                    <a:pt x="119" y="0"/>
                  </a:moveTo>
                  <a:cubicBezTo>
                    <a:pt x="1" y="404"/>
                    <a:pt x="28" y="841"/>
                    <a:pt x="107" y="1250"/>
                  </a:cubicBezTo>
                  <a:cubicBezTo>
                    <a:pt x="170" y="1522"/>
                    <a:pt x="260" y="1788"/>
                    <a:pt x="308" y="2064"/>
                  </a:cubicBezTo>
                  <a:cubicBezTo>
                    <a:pt x="333" y="2206"/>
                    <a:pt x="348" y="2349"/>
                    <a:pt x="352" y="2491"/>
                  </a:cubicBezTo>
                  <a:cubicBezTo>
                    <a:pt x="355" y="2582"/>
                    <a:pt x="355" y="2673"/>
                    <a:pt x="349" y="2762"/>
                  </a:cubicBezTo>
                  <a:cubicBezTo>
                    <a:pt x="375" y="2699"/>
                    <a:pt x="400" y="2636"/>
                    <a:pt x="424" y="2572"/>
                  </a:cubicBezTo>
                  <a:cubicBezTo>
                    <a:pt x="580" y="1985"/>
                    <a:pt x="688" y="1369"/>
                    <a:pt x="533" y="774"/>
                  </a:cubicBezTo>
                  <a:cubicBezTo>
                    <a:pt x="448" y="490"/>
                    <a:pt x="269" y="252"/>
                    <a:pt x="11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4"/>
            <p:cNvSpPr/>
            <p:nvPr/>
          </p:nvSpPr>
          <p:spPr>
            <a:xfrm>
              <a:off x="3033300" y="5923241"/>
              <a:ext cx="28176" cy="110316"/>
            </a:xfrm>
            <a:custGeom>
              <a:avLst/>
              <a:gdLst/>
              <a:ahLst/>
              <a:cxnLst/>
              <a:rect l="l" t="t" r="r" b="b"/>
              <a:pathLst>
                <a:path w="578" h="2263" extrusionOk="0">
                  <a:moveTo>
                    <a:pt x="238" y="0"/>
                  </a:moveTo>
                  <a:lnTo>
                    <a:pt x="238" y="0"/>
                  </a:lnTo>
                  <a:cubicBezTo>
                    <a:pt x="0" y="334"/>
                    <a:pt x="75" y="1213"/>
                    <a:pt x="125" y="1620"/>
                  </a:cubicBezTo>
                  <a:cubicBezTo>
                    <a:pt x="139" y="1711"/>
                    <a:pt x="151" y="1803"/>
                    <a:pt x="161" y="1896"/>
                  </a:cubicBezTo>
                  <a:cubicBezTo>
                    <a:pt x="174" y="2018"/>
                    <a:pt x="178" y="2140"/>
                    <a:pt x="173" y="2262"/>
                  </a:cubicBezTo>
                  <a:cubicBezTo>
                    <a:pt x="380" y="1535"/>
                    <a:pt x="578" y="715"/>
                    <a:pt x="23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4"/>
            <p:cNvSpPr/>
            <p:nvPr/>
          </p:nvSpPr>
          <p:spPr>
            <a:xfrm>
              <a:off x="2998445" y="6090787"/>
              <a:ext cx="100517" cy="92864"/>
            </a:xfrm>
            <a:custGeom>
              <a:avLst/>
              <a:gdLst/>
              <a:ahLst/>
              <a:cxnLst/>
              <a:rect l="l" t="t" r="r" b="b"/>
              <a:pathLst>
                <a:path w="2062" h="1905" extrusionOk="0">
                  <a:moveTo>
                    <a:pt x="2062" y="1"/>
                  </a:moveTo>
                  <a:cubicBezTo>
                    <a:pt x="1612" y="111"/>
                    <a:pt x="1204" y="329"/>
                    <a:pt x="874" y="653"/>
                  </a:cubicBezTo>
                  <a:cubicBezTo>
                    <a:pt x="664" y="858"/>
                    <a:pt x="486" y="1096"/>
                    <a:pt x="325" y="1342"/>
                  </a:cubicBezTo>
                  <a:cubicBezTo>
                    <a:pt x="237" y="1474"/>
                    <a:pt x="157" y="1612"/>
                    <a:pt x="71" y="1746"/>
                  </a:cubicBezTo>
                  <a:cubicBezTo>
                    <a:pt x="48" y="1799"/>
                    <a:pt x="25" y="1851"/>
                    <a:pt x="1" y="1905"/>
                  </a:cubicBezTo>
                  <a:cubicBezTo>
                    <a:pt x="229" y="1733"/>
                    <a:pt x="487" y="1598"/>
                    <a:pt x="744" y="1431"/>
                  </a:cubicBezTo>
                  <a:cubicBezTo>
                    <a:pt x="1282" y="1058"/>
                    <a:pt x="1707" y="545"/>
                    <a:pt x="206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4"/>
            <p:cNvSpPr/>
            <p:nvPr/>
          </p:nvSpPr>
          <p:spPr>
            <a:xfrm>
              <a:off x="2927323" y="6109018"/>
              <a:ext cx="49381" cy="137565"/>
            </a:xfrm>
            <a:custGeom>
              <a:avLst/>
              <a:gdLst/>
              <a:ahLst/>
              <a:cxnLst/>
              <a:rect l="l" t="t" r="r" b="b"/>
              <a:pathLst>
                <a:path w="1013" h="2822" extrusionOk="0">
                  <a:moveTo>
                    <a:pt x="626" y="1"/>
                  </a:moveTo>
                  <a:cubicBezTo>
                    <a:pt x="1" y="997"/>
                    <a:pt x="581" y="1815"/>
                    <a:pt x="551" y="2822"/>
                  </a:cubicBezTo>
                  <a:cubicBezTo>
                    <a:pt x="583" y="2766"/>
                    <a:pt x="613" y="2710"/>
                    <a:pt x="644" y="2654"/>
                  </a:cubicBezTo>
                  <a:cubicBezTo>
                    <a:pt x="671" y="2561"/>
                    <a:pt x="699" y="2469"/>
                    <a:pt x="724" y="2374"/>
                  </a:cubicBezTo>
                  <a:cubicBezTo>
                    <a:pt x="938" y="1585"/>
                    <a:pt x="1012" y="747"/>
                    <a:pt x="62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4"/>
            <p:cNvSpPr/>
            <p:nvPr/>
          </p:nvSpPr>
          <p:spPr>
            <a:xfrm>
              <a:off x="2854055" y="5845782"/>
              <a:ext cx="36756" cy="70830"/>
            </a:xfrm>
            <a:custGeom>
              <a:avLst/>
              <a:gdLst/>
              <a:ahLst/>
              <a:cxnLst/>
              <a:rect l="l" t="t" r="r" b="b"/>
              <a:pathLst>
                <a:path w="754" h="1453" extrusionOk="0">
                  <a:moveTo>
                    <a:pt x="720" y="1"/>
                  </a:moveTo>
                  <a:lnTo>
                    <a:pt x="720" y="1"/>
                  </a:lnTo>
                  <a:cubicBezTo>
                    <a:pt x="526" y="260"/>
                    <a:pt x="258" y="462"/>
                    <a:pt x="115" y="755"/>
                  </a:cubicBezTo>
                  <a:cubicBezTo>
                    <a:pt x="22" y="975"/>
                    <a:pt x="1" y="1239"/>
                    <a:pt x="117" y="1452"/>
                  </a:cubicBezTo>
                  <a:cubicBezTo>
                    <a:pt x="267" y="1306"/>
                    <a:pt x="434" y="1188"/>
                    <a:pt x="547" y="1011"/>
                  </a:cubicBezTo>
                  <a:cubicBezTo>
                    <a:pt x="732" y="716"/>
                    <a:pt x="754" y="337"/>
                    <a:pt x="720"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4"/>
            <p:cNvSpPr/>
            <p:nvPr/>
          </p:nvSpPr>
          <p:spPr>
            <a:xfrm>
              <a:off x="2809695" y="6194619"/>
              <a:ext cx="377354" cy="353663"/>
            </a:xfrm>
            <a:custGeom>
              <a:avLst/>
              <a:gdLst/>
              <a:ahLst/>
              <a:cxnLst/>
              <a:rect l="l" t="t" r="r" b="b"/>
              <a:pathLst>
                <a:path w="7741" h="7255" extrusionOk="0">
                  <a:moveTo>
                    <a:pt x="7740" y="1"/>
                  </a:moveTo>
                  <a:lnTo>
                    <a:pt x="7740" y="1"/>
                  </a:lnTo>
                  <a:cubicBezTo>
                    <a:pt x="7598" y="95"/>
                    <a:pt x="7459" y="193"/>
                    <a:pt x="7325" y="300"/>
                  </a:cubicBezTo>
                  <a:cubicBezTo>
                    <a:pt x="6660" y="837"/>
                    <a:pt x="6091" y="1478"/>
                    <a:pt x="5510" y="2100"/>
                  </a:cubicBezTo>
                  <a:cubicBezTo>
                    <a:pt x="4776" y="2897"/>
                    <a:pt x="4041" y="3692"/>
                    <a:pt x="3278" y="4460"/>
                  </a:cubicBezTo>
                  <a:cubicBezTo>
                    <a:pt x="2530" y="5228"/>
                    <a:pt x="1756" y="5981"/>
                    <a:pt x="851" y="6564"/>
                  </a:cubicBezTo>
                  <a:cubicBezTo>
                    <a:pt x="807" y="6594"/>
                    <a:pt x="762" y="6622"/>
                    <a:pt x="718" y="6650"/>
                  </a:cubicBezTo>
                  <a:cubicBezTo>
                    <a:pt x="608" y="6719"/>
                    <a:pt x="497" y="6784"/>
                    <a:pt x="386" y="6847"/>
                  </a:cubicBezTo>
                  <a:cubicBezTo>
                    <a:pt x="260" y="6911"/>
                    <a:pt x="133" y="6992"/>
                    <a:pt x="0" y="7050"/>
                  </a:cubicBezTo>
                  <a:cubicBezTo>
                    <a:pt x="92" y="7088"/>
                    <a:pt x="183" y="7125"/>
                    <a:pt x="278" y="7156"/>
                  </a:cubicBezTo>
                  <a:cubicBezTo>
                    <a:pt x="512" y="7227"/>
                    <a:pt x="757" y="7254"/>
                    <a:pt x="1001" y="7254"/>
                  </a:cubicBezTo>
                  <a:cubicBezTo>
                    <a:pt x="1086" y="7254"/>
                    <a:pt x="1170" y="7251"/>
                    <a:pt x="1254" y="7245"/>
                  </a:cubicBezTo>
                  <a:lnTo>
                    <a:pt x="1254" y="7246"/>
                  </a:lnTo>
                  <a:cubicBezTo>
                    <a:pt x="1840" y="7203"/>
                    <a:pt x="2528" y="6988"/>
                    <a:pt x="3145" y="6650"/>
                  </a:cubicBezTo>
                  <a:cubicBezTo>
                    <a:pt x="3803" y="6290"/>
                    <a:pt x="4381" y="5791"/>
                    <a:pt x="4668" y="5213"/>
                  </a:cubicBezTo>
                  <a:cubicBezTo>
                    <a:pt x="4653" y="5211"/>
                    <a:pt x="4637" y="5210"/>
                    <a:pt x="4622" y="5210"/>
                  </a:cubicBezTo>
                  <a:cubicBezTo>
                    <a:pt x="4530" y="5210"/>
                    <a:pt x="4436" y="5238"/>
                    <a:pt x="4345" y="5238"/>
                  </a:cubicBezTo>
                  <a:cubicBezTo>
                    <a:pt x="4297" y="5238"/>
                    <a:pt x="4250" y="5230"/>
                    <a:pt x="4205" y="5206"/>
                  </a:cubicBezTo>
                  <a:cubicBezTo>
                    <a:pt x="4113" y="5151"/>
                    <a:pt x="4144" y="5029"/>
                    <a:pt x="4225" y="4977"/>
                  </a:cubicBezTo>
                  <a:cubicBezTo>
                    <a:pt x="4598" y="4723"/>
                    <a:pt x="4989" y="4497"/>
                    <a:pt x="5344" y="4219"/>
                  </a:cubicBezTo>
                  <a:cubicBezTo>
                    <a:pt x="5910" y="3776"/>
                    <a:pt x="6438" y="3275"/>
                    <a:pt x="6751" y="2620"/>
                  </a:cubicBezTo>
                  <a:lnTo>
                    <a:pt x="6751" y="2620"/>
                  </a:lnTo>
                  <a:cubicBezTo>
                    <a:pt x="6558" y="2631"/>
                    <a:pt x="6386" y="2712"/>
                    <a:pt x="6196" y="2712"/>
                  </a:cubicBezTo>
                  <a:cubicBezTo>
                    <a:pt x="6188" y="2712"/>
                    <a:pt x="6180" y="2712"/>
                    <a:pt x="6172" y="2712"/>
                  </a:cubicBezTo>
                  <a:cubicBezTo>
                    <a:pt x="5932" y="2657"/>
                    <a:pt x="6169" y="2425"/>
                    <a:pt x="6249" y="2326"/>
                  </a:cubicBezTo>
                  <a:cubicBezTo>
                    <a:pt x="6385" y="2166"/>
                    <a:pt x="6509" y="2025"/>
                    <a:pt x="6633" y="1860"/>
                  </a:cubicBezTo>
                  <a:cubicBezTo>
                    <a:pt x="7073" y="1285"/>
                    <a:pt x="7325" y="590"/>
                    <a:pt x="774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4"/>
            <p:cNvSpPr/>
            <p:nvPr/>
          </p:nvSpPr>
          <p:spPr>
            <a:xfrm>
              <a:off x="2967393" y="6370646"/>
              <a:ext cx="186167" cy="158478"/>
            </a:xfrm>
            <a:custGeom>
              <a:avLst/>
              <a:gdLst/>
              <a:ahLst/>
              <a:cxnLst/>
              <a:rect l="l" t="t" r="r" b="b"/>
              <a:pathLst>
                <a:path w="3819" h="3251" extrusionOk="0">
                  <a:moveTo>
                    <a:pt x="3818" y="1"/>
                  </a:moveTo>
                  <a:lnTo>
                    <a:pt x="3818" y="1"/>
                  </a:lnTo>
                  <a:cubicBezTo>
                    <a:pt x="3420" y="83"/>
                    <a:pt x="3026" y="206"/>
                    <a:pt x="2659" y="381"/>
                  </a:cubicBezTo>
                  <a:cubicBezTo>
                    <a:pt x="2223" y="820"/>
                    <a:pt x="1722" y="1195"/>
                    <a:pt x="1177" y="1488"/>
                  </a:cubicBezTo>
                  <a:cubicBezTo>
                    <a:pt x="1228" y="1492"/>
                    <a:pt x="1286" y="1497"/>
                    <a:pt x="1339" y="1497"/>
                  </a:cubicBezTo>
                  <a:cubicBezTo>
                    <a:pt x="1350" y="1497"/>
                    <a:pt x="1361" y="1497"/>
                    <a:pt x="1371" y="1496"/>
                  </a:cubicBezTo>
                  <a:cubicBezTo>
                    <a:pt x="1397" y="1491"/>
                    <a:pt x="1423" y="1488"/>
                    <a:pt x="1449" y="1488"/>
                  </a:cubicBezTo>
                  <a:cubicBezTo>
                    <a:pt x="1536" y="1488"/>
                    <a:pt x="1608" y="1527"/>
                    <a:pt x="1595" y="1641"/>
                  </a:cubicBezTo>
                  <a:cubicBezTo>
                    <a:pt x="1573" y="1713"/>
                    <a:pt x="1545" y="1782"/>
                    <a:pt x="1513" y="1850"/>
                  </a:cubicBezTo>
                  <a:lnTo>
                    <a:pt x="1518" y="1845"/>
                  </a:lnTo>
                  <a:cubicBezTo>
                    <a:pt x="1886" y="1482"/>
                    <a:pt x="2258" y="1125"/>
                    <a:pt x="2657" y="793"/>
                  </a:cubicBezTo>
                  <a:cubicBezTo>
                    <a:pt x="2870" y="609"/>
                    <a:pt x="3092" y="436"/>
                    <a:pt x="3325" y="276"/>
                  </a:cubicBezTo>
                  <a:cubicBezTo>
                    <a:pt x="3329" y="272"/>
                    <a:pt x="3334" y="271"/>
                    <a:pt x="3339" y="271"/>
                  </a:cubicBezTo>
                  <a:cubicBezTo>
                    <a:pt x="3361" y="271"/>
                    <a:pt x="3379" y="300"/>
                    <a:pt x="3357" y="317"/>
                  </a:cubicBezTo>
                  <a:cubicBezTo>
                    <a:pt x="3162" y="460"/>
                    <a:pt x="2966" y="605"/>
                    <a:pt x="2788" y="767"/>
                  </a:cubicBezTo>
                  <a:cubicBezTo>
                    <a:pt x="2409" y="1115"/>
                    <a:pt x="2088" y="1527"/>
                    <a:pt x="1664" y="1825"/>
                  </a:cubicBezTo>
                  <a:cubicBezTo>
                    <a:pt x="1591" y="1880"/>
                    <a:pt x="1516" y="1933"/>
                    <a:pt x="1439" y="1987"/>
                  </a:cubicBezTo>
                  <a:cubicBezTo>
                    <a:pt x="1205" y="2382"/>
                    <a:pt x="813" y="2712"/>
                    <a:pt x="455" y="2967"/>
                  </a:cubicBezTo>
                  <a:cubicBezTo>
                    <a:pt x="419" y="2992"/>
                    <a:pt x="384" y="3016"/>
                    <a:pt x="347" y="3039"/>
                  </a:cubicBezTo>
                  <a:cubicBezTo>
                    <a:pt x="234" y="3113"/>
                    <a:pt x="119" y="3183"/>
                    <a:pt x="0" y="3249"/>
                  </a:cubicBezTo>
                  <a:cubicBezTo>
                    <a:pt x="8" y="3250"/>
                    <a:pt x="16" y="3250"/>
                    <a:pt x="24" y="3250"/>
                  </a:cubicBezTo>
                  <a:cubicBezTo>
                    <a:pt x="34" y="3250"/>
                    <a:pt x="45" y="3250"/>
                    <a:pt x="54" y="3248"/>
                  </a:cubicBezTo>
                  <a:cubicBezTo>
                    <a:pt x="359" y="3235"/>
                    <a:pt x="654" y="3161"/>
                    <a:pt x="928" y="3039"/>
                  </a:cubicBezTo>
                  <a:cubicBezTo>
                    <a:pt x="1314" y="2869"/>
                    <a:pt x="1661" y="2605"/>
                    <a:pt x="1940" y="2285"/>
                  </a:cubicBezTo>
                  <a:cubicBezTo>
                    <a:pt x="2619" y="1563"/>
                    <a:pt x="3118" y="700"/>
                    <a:pt x="381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4"/>
            <p:cNvSpPr/>
            <p:nvPr/>
          </p:nvSpPr>
          <p:spPr>
            <a:xfrm>
              <a:off x="2803260" y="6186868"/>
              <a:ext cx="384813" cy="350007"/>
            </a:xfrm>
            <a:custGeom>
              <a:avLst/>
              <a:gdLst/>
              <a:ahLst/>
              <a:cxnLst/>
              <a:rect l="l" t="t" r="r" b="b"/>
              <a:pathLst>
                <a:path w="7894" h="7180" extrusionOk="0">
                  <a:moveTo>
                    <a:pt x="7893" y="0"/>
                  </a:moveTo>
                  <a:cubicBezTo>
                    <a:pt x="7182" y="184"/>
                    <a:pt x="6475" y="441"/>
                    <a:pt x="5902" y="911"/>
                  </a:cubicBezTo>
                  <a:cubicBezTo>
                    <a:pt x="5724" y="1056"/>
                    <a:pt x="5552" y="1207"/>
                    <a:pt x="5395" y="1375"/>
                  </a:cubicBezTo>
                  <a:cubicBezTo>
                    <a:pt x="5303" y="1470"/>
                    <a:pt x="5223" y="1576"/>
                    <a:pt x="5129" y="1669"/>
                  </a:cubicBezTo>
                  <a:cubicBezTo>
                    <a:pt x="5112" y="1684"/>
                    <a:pt x="5091" y="1690"/>
                    <a:pt x="5071" y="1690"/>
                  </a:cubicBezTo>
                  <a:cubicBezTo>
                    <a:pt x="5023" y="1690"/>
                    <a:pt x="4975" y="1656"/>
                    <a:pt x="4974" y="1603"/>
                  </a:cubicBezTo>
                  <a:cubicBezTo>
                    <a:pt x="5008" y="1434"/>
                    <a:pt x="5085" y="1271"/>
                    <a:pt x="5090" y="1100"/>
                  </a:cubicBezTo>
                  <a:lnTo>
                    <a:pt x="5090" y="1100"/>
                  </a:lnTo>
                  <a:cubicBezTo>
                    <a:pt x="4322" y="1618"/>
                    <a:pt x="3536" y="2149"/>
                    <a:pt x="2992" y="2912"/>
                  </a:cubicBezTo>
                  <a:cubicBezTo>
                    <a:pt x="2792" y="3191"/>
                    <a:pt x="2604" y="3497"/>
                    <a:pt x="2460" y="3802"/>
                  </a:cubicBezTo>
                  <a:cubicBezTo>
                    <a:pt x="2414" y="3880"/>
                    <a:pt x="2408" y="4012"/>
                    <a:pt x="2304" y="4032"/>
                  </a:cubicBezTo>
                  <a:cubicBezTo>
                    <a:pt x="2301" y="4033"/>
                    <a:pt x="2298" y="4033"/>
                    <a:pt x="2294" y="4033"/>
                  </a:cubicBezTo>
                  <a:cubicBezTo>
                    <a:pt x="2261" y="4033"/>
                    <a:pt x="2231" y="4018"/>
                    <a:pt x="2212" y="3988"/>
                  </a:cubicBezTo>
                  <a:cubicBezTo>
                    <a:pt x="2153" y="3777"/>
                    <a:pt x="2208" y="3505"/>
                    <a:pt x="2102" y="3299"/>
                  </a:cubicBezTo>
                  <a:cubicBezTo>
                    <a:pt x="1581" y="3863"/>
                    <a:pt x="1081" y="4459"/>
                    <a:pt x="717" y="5138"/>
                  </a:cubicBezTo>
                  <a:cubicBezTo>
                    <a:pt x="424" y="5661"/>
                    <a:pt x="171" y="6220"/>
                    <a:pt x="55" y="6809"/>
                  </a:cubicBezTo>
                  <a:cubicBezTo>
                    <a:pt x="30" y="6931"/>
                    <a:pt x="12" y="7054"/>
                    <a:pt x="1" y="7179"/>
                  </a:cubicBezTo>
                  <a:cubicBezTo>
                    <a:pt x="11" y="7175"/>
                    <a:pt x="21" y="7174"/>
                    <a:pt x="32" y="7174"/>
                  </a:cubicBezTo>
                  <a:cubicBezTo>
                    <a:pt x="35" y="7174"/>
                    <a:pt x="38" y="7174"/>
                    <a:pt x="41" y="7174"/>
                  </a:cubicBezTo>
                  <a:cubicBezTo>
                    <a:pt x="247" y="7067"/>
                    <a:pt x="442" y="6942"/>
                    <a:pt x="633" y="6809"/>
                  </a:cubicBezTo>
                  <a:cubicBezTo>
                    <a:pt x="794" y="6698"/>
                    <a:pt x="951" y="6580"/>
                    <a:pt x="1107" y="6464"/>
                  </a:cubicBezTo>
                  <a:cubicBezTo>
                    <a:pt x="2241" y="5589"/>
                    <a:pt x="3197" y="4518"/>
                    <a:pt x="4190" y="3492"/>
                  </a:cubicBezTo>
                  <a:cubicBezTo>
                    <a:pt x="5184" y="2474"/>
                    <a:pt x="6078" y="1344"/>
                    <a:pt x="7200" y="459"/>
                  </a:cubicBezTo>
                  <a:cubicBezTo>
                    <a:pt x="7406" y="299"/>
                    <a:pt x="7626" y="161"/>
                    <a:pt x="7849" y="27"/>
                  </a:cubicBezTo>
                  <a:cubicBezTo>
                    <a:pt x="7864" y="18"/>
                    <a:pt x="7878" y="10"/>
                    <a:pt x="789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4"/>
            <p:cNvSpPr/>
            <p:nvPr/>
          </p:nvSpPr>
          <p:spPr>
            <a:xfrm>
              <a:off x="2821736" y="5793329"/>
              <a:ext cx="38413" cy="63957"/>
            </a:xfrm>
            <a:custGeom>
              <a:avLst/>
              <a:gdLst/>
              <a:ahLst/>
              <a:cxnLst/>
              <a:rect l="l" t="t" r="r" b="b"/>
              <a:pathLst>
                <a:path w="788" h="1312" extrusionOk="0">
                  <a:moveTo>
                    <a:pt x="708" y="0"/>
                  </a:moveTo>
                  <a:cubicBezTo>
                    <a:pt x="337" y="367"/>
                    <a:pt x="0" y="685"/>
                    <a:pt x="204" y="1251"/>
                  </a:cubicBezTo>
                  <a:cubicBezTo>
                    <a:pt x="210" y="1271"/>
                    <a:pt x="217" y="1291"/>
                    <a:pt x="224" y="1311"/>
                  </a:cubicBezTo>
                  <a:cubicBezTo>
                    <a:pt x="567" y="1025"/>
                    <a:pt x="788" y="668"/>
                    <a:pt x="736" y="207"/>
                  </a:cubicBezTo>
                  <a:cubicBezTo>
                    <a:pt x="730" y="138"/>
                    <a:pt x="722" y="69"/>
                    <a:pt x="70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4"/>
            <p:cNvSpPr/>
            <p:nvPr/>
          </p:nvSpPr>
          <p:spPr>
            <a:xfrm>
              <a:off x="2734916" y="5978911"/>
              <a:ext cx="168764" cy="510776"/>
            </a:xfrm>
            <a:custGeom>
              <a:avLst/>
              <a:gdLst/>
              <a:ahLst/>
              <a:cxnLst/>
              <a:rect l="l" t="t" r="r" b="b"/>
              <a:pathLst>
                <a:path w="3462" h="10478" extrusionOk="0">
                  <a:moveTo>
                    <a:pt x="3462" y="1"/>
                  </a:moveTo>
                  <a:lnTo>
                    <a:pt x="3462" y="1"/>
                  </a:lnTo>
                  <a:cubicBezTo>
                    <a:pt x="3222" y="751"/>
                    <a:pt x="2824" y="1445"/>
                    <a:pt x="2370" y="2086"/>
                  </a:cubicBezTo>
                  <a:cubicBezTo>
                    <a:pt x="2028" y="2571"/>
                    <a:pt x="1643" y="3035"/>
                    <a:pt x="1344" y="3549"/>
                  </a:cubicBezTo>
                  <a:cubicBezTo>
                    <a:pt x="1273" y="3670"/>
                    <a:pt x="1208" y="3794"/>
                    <a:pt x="1148" y="3922"/>
                  </a:cubicBezTo>
                  <a:cubicBezTo>
                    <a:pt x="891" y="4454"/>
                    <a:pt x="718" y="5061"/>
                    <a:pt x="854" y="5649"/>
                  </a:cubicBezTo>
                  <a:cubicBezTo>
                    <a:pt x="946" y="6045"/>
                    <a:pt x="1106" y="6422"/>
                    <a:pt x="1178" y="6823"/>
                  </a:cubicBezTo>
                  <a:cubicBezTo>
                    <a:pt x="1446" y="8116"/>
                    <a:pt x="1" y="8951"/>
                    <a:pt x="1230" y="10156"/>
                  </a:cubicBezTo>
                  <a:cubicBezTo>
                    <a:pt x="1253" y="10191"/>
                    <a:pt x="1301" y="10251"/>
                    <a:pt x="1344" y="10316"/>
                  </a:cubicBezTo>
                  <a:cubicBezTo>
                    <a:pt x="1380" y="10371"/>
                    <a:pt x="1412" y="10429"/>
                    <a:pt x="1421" y="10478"/>
                  </a:cubicBezTo>
                  <a:cubicBezTo>
                    <a:pt x="1440" y="10412"/>
                    <a:pt x="1460" y="10347"/>
                    <a:pt x="1482" y="10281"/>
                  </a:cubicBezTo>
                  <a:cubicBezTo>
                    <a:pt x="1354" y="9702"/>
                    <a:pt x="1324" y="9081"/>
                    <a:pt x="1538" y="8518"/>
                  </a:cubicBezTo>
                  <a:cubicBezTo>
                    <a:pt x="1689" y="8070"/>
                    <a:pt x="1939" y="7649"/>
                    <a:pt x="2008" y="7178"/>
                  </a:cubicBezTo>
                  <a:cubicBezTo>
                    <a:pt x="2061" y="6752"/>
                    <a:pt x="1899" y="6343"/>
                    <a:pt x="1789" y="5938"/>
                  </a:cubicBezTo>
                  <a:cubicBezTo>
                    <a:pt x="1666" y="5500"/>
                    <a:pt x="1574" y="5039"/>
                    <a:pt x="1637" y="4582"/>
                  </a:cubicBezTo>
                  <a:cubicBezTo>
                    <a:pt x="1711" y="3885"/>
                    <a:pt x="2125" y="3298"/>
                    <a:pt x="2459" y="2701"/>
                  </a:cubicBezTo>
                  <a:cubicBezTo>
                    <a:pt x="2777" y="2146"/>
                    <a:pt x="3080" y="1569"/>
                    <a:pt x="3279" y="961"/>
                  </a:cubicBezTo>
                  <a:cubicBezTo>
                    <a:pt x="3382" y="650"/>
                    <a:pt x="3436" y="326"/>
                    <a:pt x="346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4"/>
            <p:cNvSpPr/>
            <p:nvPr/>
          </p:nvSpPr>
          <p:spPr>
            <a:xfrm>
              <a:off x="2810524" y="5969162"/>
              <a:ext cx="110559" cy="499516"/>
            </a:xfrm>
            <a:custGeom>
              <a:avLst/>
              <a:gdLst/>
              <a:ahLst/>
              <a:cxnLst/>
              <a:rect l="l" t="t" r="r" b="b"/>
              <a:pathLst>
                <a:path w="2268" h="10247" extrusionOk="0">
                  <a:moveTo>
                    <a:pt x="2029" y="0"/>
                  </a:moveTo>
                  <a:lnTo>
                    <a:pt x="2029" y="0"/>
                  </a:lnTo>
                  <a:cubicBezTo>
                    <a:pt x="2025" y="32"/>
                    <a:pt x="2020" y="63"/>
                    <a:pt x="2021" y="86"/>
                  </a:cubicBezTo>
                  <a:cubicBezTo>
                    <a:pt x="1997" y="460"/>
                    <a:pt x="1946" y="834"/>
                    <a:pt x="1818" y="1188"/>
                  </a:cubicBezTo>
                  <a:cubicBezTo>
                    <a:pt x="1593" y="1830"/>
                    <a:pt x="1290" y="2441"/>
                    <a:pt x="994" y="3052"/>
                  </a:cubicBezTo>
                  <a:cubicBezTo>
                    <a:pt x="736" y="3609"/>
                    <a:pt x="346" y="4117"/>
                    <a:pt x="243" y="4732"/>
                  </a:cubicBezTo>
                  <a:cubicBezTo>
                    <a:pt x="99" y="5468"/>
                    <a:pt x="514" y="6144"/>
                    <a:pt x="598" y="6859"/>
                  </a:cubicBezTo>
                  <a:cubicBezTo>
                    <a:pt x="672" y="7621"/>
                    <a:pt x="183" y="8287"/>
                    <a:pt x="79" y="9026"/>
                  </a:cubicBezTo>
                  <a:cubicBezTo>
                    <a:pt x="0" y="9430"/>
                    <a:pt x="5" y="9838"/>
                    <a:pt x="17" y="10246"/>
                  </a:cubicBezTo>
                  <a:cubicBezTo>
                    <a:pt x="226" y="9711"/>
                    <a:pt x="523" y="9207"/>
                    <a:pt x="842" y="8736"/>
                  </a:cubicBezTo>
                  <a:cubicBezTo>
                    <a:pt x="1013" y="8495"/>
                    <a:pt x="1203" y="8269"/>
                    <a:pt x="1399" y="8049"/>
                  </a:cubicBezTo>
                  <a:cubicBezTo>
                    <a:pt x="1399" y="8044"/>
                    <a:pt x="1400" y="8037"/>
                    <a:pt x="1404" y="8033"/>
                  </a:cubicBezTo>
                  <a:cubicBezTo>
                    <a:pt x="1477" y="7862"/>
                    <a:pt x="1543" y="7662"/>
                    <a:pt x="1581" y="7486"/>
                  </a:cubicBezTo>
                  <a:cubicBezTo>
                    <a:pt x="1680" y="7038"/>
                    <a:pt x="1510" y="6600"/>
                    <a:pt x="1362" y="6184"/>
                  </a:cubicBezTo>
                  <a:cubicBezTo>
                    <a:pt x="1144" y="5553"/>
                    <a:pt x="1054" y="4862"/>
                    <a:pt x="1214" y="4208"/>
                  </a:cubicBezTo>
                  <a:cubicBezTo>
                    <a:pt x="1361" y="3602"/>
                    <a:pt x="1661" y="3047"/>
                    <a:pt x="1878" y="2466"/>
                  </a:cubicBezTo>
                  <a:cubicBezTo>
                    <a:pt x="2186" y="1686"/>
                    <a:pt x="2268" y="809"/>
                    <a:pt x="2029"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4"/>
            <p:cNvSpPr/>
            <p:nvPr/>
          </p:nvSpPr>
          <p:spPr>
            <a:xfrm>
              <a:off x="2734916" y="5781532"/>
              <a:ext cx="481382" cy="778400"/>
            </a:xfrm>
            <a:custGeom>
              <a:avLst/>
              <a:gdLst/>
              <a:ahLst/>
              <a:cxnLst/>
              <a:rect l="l" t="t" r="r" b="b"/>
              <a:pathLst>
                <a:path w="9875" h="15968" extrusionOk="0">
                  <a:moveTo>
                    <a:pt x="2489" y="242"/>
                  </a:moveTo>
                  <a:cubicBezTo>
                    <a:pt x="2503" y="311"/>
                    <a:pt x="2511" y="380"/>
                    <a:pt x="2517" y="449"/>
                  </a:cubicBezTo>
                  <a:cubicBezTo>
                    <a:pt x="2569" y="910"/>
                    <a:pt x="2348" y="1267"/>
                    <a:pt x="2005" y="1553"/>
                  </a:cubicBezTo>
                  <a:cubicBezTo>
                    <a:pt x="1998" y="1533"/>
                    <a:pt x="1991" y="1513"/>
                    <a:pt x="1985" y="1493"/>
                  </a:cubicBezTo>
                  <a:cubicBezTo>
                    <a:pt x="1781" y="927"/>
                    <a:pt x="2118" y="609"/>
                    <a:pt x="2489" y="242"/>
                  </a:cubicBezTo>
                  <a:close/>
                  <a:moveTo>
                    <a:pt x="4561" y="785"/>
                  </a:moveTo>
                  <a:cubicBezTo>
                    <a:pt x="4534" y="1378"/>
                    <a:pt x="4387" y="1580"/>
                    <a:pt x="3953" y="1970"/>
                  </a:cubicBezTo>
                  <a:cubicBezTo>
                    <a:pt x="3779" y="1399"/>
                    <a:pt x="4182" y="1119"/>
                    <a:pt x="4561" y="785"/>
                  </a:cubicBezTo>
                  <a:close/>
                  <a:moveTo>
                    <a:pt x="5905" y="1303"/>
                  </a:moveTo>
                  <a:lnTo>
                    <a:pt x="5905" y="1303"/>
                  </a:lnTo>
                  <a:cubicBezTo>
                    <a:pt x="5763" y="1807"/>
                    <a:pt x="5410" y="2063"/>
                    <a:pt x="4898" y="2127"/>
                  </a:cubicBezTo>
                  <a:cubicBezTo>
                    <a:pt x="4977" y="1590"/>
                    <a:pt x="5460" y="1457"/>
                    <a:pt x="5905" y="1303"/>
                  </a:cubicBezTo>
                  <a:close/>
                  <a:moveTo>
                    <a:pt x="3164" y="1319"/>
                  </a:moveTo>
                  <a:cubicBezTo>
                    <a:pt x="3198" y="1655"/>
                    <a:pt x="3176" y="2034"/>
                    <a:pt x="2991" y="2329"/>
                  </a:cubicBezTo>
                  <a:cubicBezTo>
                    <a:pt x="2878" y="2506"/>
                    <a:pt x="2711" y="2624"/>
                    <a:pt x="2561" y="2770"/>
                  </a:cubicBezTo>
                  <a:cubicBezTo>
                    <a:pt x="2445" y="2557"/>
                    <a:pt x="2466" y="2293"/>
                    <a:pt x="2559" y="2073"/>
                  </a:cubicBezTo>
                  <a:cubicBezTo>
                    <a:pt x="2702" y="1780"/>
                    <a:pt x="2970" y="1578"/>
                    <a:pt x="3164" y="1319"/>
                  </a:cubicBezTo>
                  <a:close/>
                  <a:moveTo>
                    <a:pt x="6358" y="2907"/>
                  </a:moveTo>
                  <a:cubicBezTo>
                    <a:pt x="6699" y="3622"/>
                    <a:pt x="6501" y="4442"/>
                    <a:pt x="6294" y="5169"/>
                  </a:cubicBezTo>
                  <a:cubicBezTo>
                    <a:pt x="6297" y="5048"/>
                    <a:pt x="6295" y="4925"/>
                    <a:pt x="6282" y="4803"/>
                  </a:cubicBezTo>
                  <a:cubicBezTo>
                    <a:pt x="6272" y="4710"/>
                    <a:pt x="6259" y="4618"/>
                    <a:pt x="6246" y="4527"/>
                  </a:cubicBezTo>
                  <a:cubicBezTo>
                    <a:pt x="6196" y="4120"/>
                    <a:pt x="6121" y="3241"/>
                    <a:pt x="6358" y="2907"/>
                  </a:cubicBezTo>
                  <a:close/>
                  <a:moveTo>
                    <a:pt x="8011" y="3991"/>
                  </a:moveTo>
                  <a:lnTo>
                    <a:pt x="8011" y="3991"/>
                  </a:lnTo>
                  <a:cubicBezTo>
                    <a:pt x="7830" y="4457"/>
                    <a:pt x="7531" y="4884"/>
                    <a:pt x="7177" y="5238"/>
                  </a:cubicBezTo>
                  <a:cubicBezTo>
                    <a:pt x="6858" y="5554"/>
                    <a:pt x="6480" y="5817"/>
                    <a:pt x="6196" y="6170"/>
                  </a:cubicBezTo>
                  <a:cubicBezTo>
                    <a:pt x="6294" y="5812"/>
                    <a:pt x="6539" y="5520"/>
                    <a:pt x="6726" y="5205"/>
                  </a:cubicBezTo>
                  <a:cubicBezTo>
                    <a:pt x="7062" y="4662"/>
                    <a:pt x="7423" y="4266"/>
                    <a:pt x="8011" y="3991"/>
                  </a:cubicBezTo>
                  <a:close/>
                  <a:moveTo>
                    <a:pt x="5272" y="4683"/>
                  </a:moveTo>
                  <a:cubicBezTo>
                    <a:pt x="5421" y="4935"/>
                    <a:pt x="5600" y="5173"/>
                    <a:pt x="5686" y="5457"/>
                  </a:cubicBezTo>
                  <a:cubicBezTo>
                    <a:pt x="5840" y="6052"/>
                    <a:pt x="5732" y="6668"/>
                    <a:pt x="5576" y="7255"/>
                  </a:cubicBezTo>
                  <a:cubicBezTo>
                    <a:pt x="5552" y="7319"/>
                    <a:pt x="5527" y="7382"/>
                    <a:pt x="5501" y="7447"/>
                  </a:cubicBezTo>
                  <a:cubicBezTo>
                    <a:pt x="5507" y="7356"/>
                    <a:pt x="5507" y="7265"/>
                    <a:pt x="5504" y="7174"/>
                  </a:cubicBezTo>
                  <a:cubicBezTo>
                    <a:pt x="5501" y="7032"/>
                    <a:pt x="5485" y="6889"/>
                    <a:pt x="5460" y="6747"/>
                  </a:cubicBezTo>
                  <a:cubicBezTo>
                    <a:pt x="5412" y="6471"/>
                    <a:pt x="5322" y="6205"/>
                    <a:pt x="5259" y="5933"/>
                  </a:cubicBezTo>
                  <a:cubicBezTo>
                    <a:pt x="5180" y="5524"/>
                    <a:pt x="5153" y="5087"/>
                    <a:pt x="5272" y="4683"/>
                  </a:cubicBezTo>
                  <a:close/>
                  <a:moveTo>
                    <a:pt x="7468" y="6345"/>
                  </a:moveTo>
                  <a:lnTo>
                    <a:pt x="7468" y="6345"/>
                  </a:lnTo>
                  <a:cubicBezTo>
                    <a:pt x="7113" y="6889"/>
                    <a:pt x="6688" y="7402"/>
                    <a:pt x="6150" y="7774"/>
                  </a:cubicBezTo>
                  <a:cubicBezTo>
                    <a:pt x="5893" y="7942"/>
                    <a:pt x="5635" y="8077"/>
                    <a:pt x="5407" y="8248"/>
                  </a:cubicBezTo>
                  <a:cubicBezTo>
                    <a:pt x="5431" y="8195"/>
                    <a:pt x="5454" y="8143"/>
                    <a:pt x="5477" y="8089"/>
                  </a:cubicBezTo>
                  <a:cubicBezTo>
                    <a:pt x="5563" y="7956"/>
                    <a:pt x="5643" y="7818"/>
                    <a:pt x="5731" y="7686"/>
                  </a:cubicBezTo>
                  <a:cubicBezTo>
                    <a:pt x="5892" y="7440"/>
                    <a:pt x="6070" y="7202"/>
                    <a:pt x="6280" y="6997"/>
                  </a:cubicBezTo>
                  <a:cubicBezTo>
                    <a:pt x="6610" y="6672"/>
                    <a:pt x="7018" y="6455"/>
                    <a:pt x="7468" y="6345"/>
                  </a:cubicBezTo>
                  <a:close/>
                  <a:moveTo>
                    <a:pt x="4573" y="6719"/>
                  </a:moveTo>
                  <a:cubicBezTo>
                    <a:pt x="4960" y="7465"/>
                    <a:pt x="4885" y="8303"/>
                    <a:pt x="4671" y="9092"/>
                  </a:cubicBezTo>
                  <a:cubicBezTo>
                    <a:pt x="4646" y="9186"/>
                    <a:pt x="4618" y="9279"/>
                    <a:pt x="4592" y="9372"/>
                  </a:cubicBezTo>
                  <a:cubicBezTo>
                    <a:pt x="4560" y="9427"/>
                    <a:pt x="4530" y="9484"/>
                    <a:pt x="4498" y="9540"/>
                  </a:cubicBezTo>
                  <a:cubicBezTo>
                    <a:pt x="4528" y="8533"/>
                    <a:pt x="3948" y="7715"/>
                    <a:pt x="4573" y="6719"/>
                  </a:cubicBezTo>
                  <a:close/>
                  <a:moveTo>
                    <a:pt x="6191" y="8674"/>
                  </a:moveTo>
                  <a:cubicBezTo>
                    <a:pt x="5990" y="8975"/>
                    <a:pt x="5788" y="9269"/>
                    <a:pt x="5529" y="9526"/>
                  </a:cubicBezTo>
                  <a:cubicBezTo>
                    <a:pt x="5223" y="9801"/>
                    <a:pt x="4802" y="9903"/>
                    <a:pt x="4455" y="10120"/>
                  </a:cubicBezTo>
                  <a:cubicBezTo>
                    <a:pt x="4428" y="10137"/>
                    <a:pt x="4400" y="10157"/>
                    <a:pt x="4373" y="10178"/>
                  </a:cubicBezTo>
                  <a:cubicBezTo>
                    <a:pt x="4469" y="10028"/>
                    <a:pt x="4561" y="9877"/>
                    <a:pt x="4651" y="9724"/>
                  </a:cubicBezTo>
                  <a:cubicBezTo>
                    <a:pt x="5106" y="9153"/>
                    <a:pt x="5439" y="8833"/>
                    <a:pt x="6191" y="8674"/>
                  </a:cubicBezTo>
                  <a:close/>
                  <a:moveTo>
                    <a:pt x="3763" y="8855"/>
                  </a:moveTo>
                  <a:cubicBezTo>
                    <a:pt x="3969" y="9526"/>
                    <a:pt x="4010" y="10075"/>
                    <a:pt x="3756" y="10731"/>
                  </a:cubicBezTo>
                  <a:cubicBezTo>
                    <a:pt x="3747" y="10744"/>
                    <a:pt x="3739" y="10756"/>
                    <a:pt x="3730" y="10769"/>
                  </a:cubicBezTo>
                  <a:cubicBezTo>
                    <a:pt x="3729" y="10662"/>
                    <a:pt x="3711" y="10553"/>
                    <a:pt x="3686" y="10449"/>
                  </a:cubicBezTo>
                  <a:cubicBezTo>
                    <a:pt x="3524" y="9891"/>
                    <a:pt x="3438" y="9382"/>
                    <a:pt x="3763" y="8855"/>
                  </a:cubicBezTo>
                  <a:close/>
                  <a:moveTo>
                    <a:pt x="3580" y="3849"/>
                  </a:moveTo>
                  <a:cubicBezTo>
                    <a:pt x="3819" y="4658"/>
                    <a:pt x="3737" y="5535"/>
                    <a:pt x="3429" y="6315"/>
                  </a:cubicBezTo>
                  <a:cubicBezTo>
                    <a:pt x="3212" y="6896"/>
                    <a:pt x="2912" y="7451"/>
                    <a:pt x="2765" y="8057"/>
                  </a:cubicBezTo>
                  <a:cubicBezTo>
                    <a:pt x="2605" y="8711"/>
                    <a:pt x="2695" y="9402"/>
                    <a:pt x="2913" y="10033"/>
                  </a:cubicBezTo>
                  <a:cubicBezTo>
                    <a:pt x="3061" y="10449"/>
                    <a:pt x="3231" y="10887"/>
                    <a:pt x="3132" y="11335"/>
                  </a:cubicBezTo>
                  <a:cubicBezTo>
                    <a:pt x="3094" y="11511"/>
                    <a:pt x="3028" y="11711"/>
                    <a:pt x="2955" y="11882"/>
                  </a:cubicBezTo>
                  <a:cubicBezTo>
                    <a:pt x="2951" y="11886"/>
                    <a:pt x="2950" y="11893"/>
                    <a:pt x="2949" y="11898"/>
                  </a:cubicBezTo>
                  <a:cubicBezTo>
                    <a:pt x="2754" y="12118"/>
                    <a:pt x="2564" y="12344"/>
                    <a:pt x="2393" y="12585"/>
                  </a:cubicBezTo>
                  <a:cubicBezTo>
                    <a:pt x="2074" y="13056"/>
                    <a:pt x="1777" y="13560"/>
                    <a:pt x="1568" y="14095"/>
                  </a:cubicBezTo>
                  <a:cubicBezTo>
                    <a:pt x="1556" y="13687"/>
                    <a:pt x="1551" y="13279"/>
                    <a:pt x="1630" y="12875"/>
                  </a:cubicBezTo>
                  <a:cubicBezTo>
                    <a:pt x="1733" y="12136"/>
                    <a:pt x="2223" y="11470"/>
                    <a:pt x="2149" y="10708"/>
                  </a:cubicBezTo>
                  <a:cubicBezTo>
                    <a:pt x="2065" y="9993"/>
                    <a:pt x="1649" y="9317"/>
                    <a:pt x="1794" y="8581"/>
                  </a:cubicBezTo>
                  <a:cubicBezTo>
                    <a:pt x="1897" y="7966"/>
                    <a:pt x="2287" y="7458"/>
                    <a:pt x="2545" y="6901"/>
                  </a:cubicBezTo>
                  <a:cubicBezTo>
                    <a:pt x="2841" y="6290"/>
                    <a:pt x="3144" y="5679"/>
                    <a:pt x="3369" y="5037"/>
                  </a:cubicBezTo>
                  <a:cubicBezTo>
                    <a:pt x="3496" y="4683"/>
                    <a:pt x="3548" y="4309"/>
                    <a:pt x="3572" y="3935"/>
                  </a:cubicBezTo>
                  <a:cubicBezTo>
                    <a:pt x="3571" y="3912"/>
                    <a:pt x="3576" y="3881"/>
                    <a:pt x="3580" y="3849"/>
                  </a:cubicBezTo>
                  <a:close/>
                  <a:moveTo>
                    <a:pt x="3462" y="4050"/>
                  </a:moveTo>
                  <a:cubicBezTo>
                    <a:pt x="3436" y="4375"/>
                    <a:pt x="3382" y="4699"/>
                    <a:pt x="3279" y="5010"/>
                  </a:cubicBezTo>
                  <a:cubicBezTo>
                    <a:pt x="3080" y="5618"/>
                    <a:pt x="2777" y="6195"/>
                    <a:pt x="2459" y="6750"/>
                  </a:cubicBezTo>
                  <a:cubicBezTo>
                    <a:pt x="2125" y="7347"/>
                    <a:pt x="1711" y="7934"/>
                    <a:pt x="1637" y="8631"/>
                  </a:cubicBezTo>
                  <a:cubicBezTo>
                    <a:pt x="1574" y="9088"/>
                    <a:pt x="1666" y="9549"/>
                    <a:pt x="1789" y="9987"/>
                  </a:cubicBezTo>
                  <a:cubicBezTo>
                    <a:pt x="1899" y="10392"/>
                    <a:pt x="2061" y="10801"/>
                    <a:pt x="2008" y="11227"/>
                  </a:cubicBezTo>
                  <a:cubicBezTo>
                    <a:pt x="1939" y="11698"/>
                    <a:pt x="1689" y="12119"/>
                    <a:pt x="1538" y="12567"/>
                  </a:cubicBezTo>
                  <a:cubicBezTo>
                    <a:pt x="1324" y="13130"/>
                    <a:pt x="1354" y="13751"/>
                    <a:pt x="1482" y="14330"/>
                  </a:cubicBezTo>
                  <a:cubicBezTo>
                    <a:pt x="1460" y="14396"/>
                    <a:pt x="1440" y="14461"/>
                    <a:pt x="1421" y="14527"/>
                  </a:cubicBezTo>
                  <a:cubicBezTo>
                    <a:pt x="1412" y="14478"/>
                    <a:pt x="1380" y="14420"/>
                    <a:pt x="1344" y="14365"/>
                  </a:cubicBezTo>
                  <a:cubicBezTo>
                    <a:pt x="1301" y="14300"/>
                    <a:pt x="1253" y="14240"/>
                    <a:pt x="1230" y="14205"/>
                  </a:cubicBezTo>
                  <a:cubicBezTo>
                    <a:pt x="1" y="13000"/>
                    <a:pt x="1446" y="12165"/>
                    <a:pt x="1178" y="10872"/>
                  </a:cubicBezTo>
                  <a:cubicBezTo>
                    <a:pt x="1105" y="10471"/>
                    <a:pt x="946" y="10094"/>
                    <a:pt x="854" y="9698"/>
                  </a:cubicBezTo>
                  <a:cubicBezTo>
                    <a:pt x="718" y="9110"/>
                    <a:pt x="891" y="8503"/>
                    <a:pt x="1148" y="7971"/>
                  </a:cubicBezTo>
                  <a:cubicBezTo>
                    <a:pt x="1208" y="7843"/>
                    <a:pt x="1274" y="7720"/>
                    <a:pt x="1344" y="7598"/>
                  </a:cubicBezTo>
                  <a:cubicBezTo>
                    <a:pt x="1643" y="7084"/>
                    <a:pt x="2028" y="6620"/>
                    <a:pt x="2370" y="6135"/>
                  </a:cubicBezTo>
                  <a:cubicBezTo>
                    <a:pt x="2824" y="5494"/>
                    <a:pt x="3222" y="4800"/>
                    <a:pt x="3462" y="4050"/>
                  </a:cubicBezTo>
                  <a:close/>
                  <a:moveTo>
                    <a:pt x="8587" y="12086"/>
                  </a:moveTo>
                  <a:lnTo>
                    <a:pt x="8587" y="12086"/>
                  </a:lnTo>
                  <a:cubicBezTo>
                    <a:pt x="7887" y="12785"/>
                    <a:pt x="7388" y="13648"/>
                    <a:pt x="6709" y="14370"/>
                  </a:cubicBezTo>
                  <a:cubicBezTo>
                    <a:pt x="6430" y="14690"/>
                    <a:pt x="6083" y="14953"/>
                    <a:pt x="5698" y="15124"/>
                  </a:cubicBezTo>
                  <a:cubicBezTo>
                    <a:pt x="5423" y="15246"/>
                    <a:pt x="5127" y="15320"/>
                    <a:pt x="4823" y="15333"/>
                  </a:cubicBezTo>
                  <a:cubicBezTo>
                    <a:pt x="4814" y="15335"/>
                    <a:pt x="4803" y="15335"/>
                    <a:pt x="4793" y="15335"/>
                  </a:cubicBezTo>
                  <a:cubicBezTo>
                    <a:pt x="4785" y="15335"/>
                    <a:pt x="4777" y="15335"/>
                    <a:pt x="4769" y="15334"/>
                  </a:cubicBezTo>
                  <a:cubicBezTo>
                    <a:pt x="4888" y="15268"/>
                    <a:pt x="5003" y="15198"/>
                    <a:pt x="5116" y="15124"/>
                  </a:cubicBezTo>
                  <a:cubicBezTo>
                    <a:pt x="5153" y="15101"/>
                    <a:pt x="5188" y="15076"/>
                    <a:pt x="5224" y="15052"/>
                  </a:cubicBezTo>
                  <a:cubicBezTo>
                    <a:pt x="5582" y="14797"/>
                    <a:pt x="5974" y="14467"/>
                    <a:pt x="6208" y="14072"/>
                  </a:cubicBezTo>
                  <a:cubicBezTo>
                    <a:pt x="6285" y="14018"/>
                    <a:pt x="6360" y="13965"/>
                    <a:pt x="6433" y="13910"/>
                  </a:cubicBezTo>
                  <a:cubicBezTo>
                    <a:pt x="6857" y="13612"/>
                    <a:pt x="7178" y="13200"/>
                    <a:pt x="7557" y="12852"/>
                  </a:cubicBezTo>
                  <a:cubicBezTo>
                    <a:pt x="7735" y="12690"/>
                    <a:pt x="7931" y="12545"/>
                    <a:pt x="8126" y="12402"/>
                  </a:cubicBezTo>
                  <a:cubicBezTo>
                    <a:pt x="8148" y="12385"/>
                    <a:pt x="8130" y="12356"/>
                    <a:pt x="8108" y="12356"/>
                  </a:cubicBezTo>
                  <a:cubicBezTo>
                    <a:pt x="8103" y="12356"/>
                    <a:pt x="8098" y="12357"/>
                    <a:pt x="8094" y="12361"/>
                  </a:cubicBezTo>
                  <a:cubicBezTo>
                    <a:pt x="7861" y="12521"/>
                    <a:pt x="7639" y="12694"/>
                    <a:pt x="7426" y="12878"/>
                  </a:cubicBezTo>
                  <a:cubicBezTo>
                    <a:pt x="7027" y="13210"/>
                    <a:pt x="6655" y="13567"/>
                    <a:pt x="6287" y="13930"/>
                  </a:cubicBezTo>
                  <a:lnTo>
                    <a:pt x="6282" y="13935"/>
                  </a:lnTo>
                  <a:cubicBezTo>
                    <a:pt x="6314" y="13867"/>
                    <a:pt x="6342" y="13798"/>
                    <a:pt x="6364" y="13726"/>
                  </a:cubicBezTo>
                  <a:cubicBezTo>
                    <a:pt x="6377" y="13612"/>
                    <a:pt x="6305" y="13573"/>
                    <a:pt x="6218" y="13573"/>
                  </a:cubicBezTo>
                  <a:cubicBezTo>
                    <a:pt x="6192" y="13573"/>
                    <a:pt x="6166" y="13576"/>
                    <a:pt x="6140" y="13581"/>
                  </a:cubicBezTo>
                  <a:cubicBezTo>
                    <a:pt x="6130" y="13582"/>
                    <a:pt x="6119" y="13582"/>
                    <a:pt x="6108" y="13582"/>
                  </a:cubicBezTo>
                  <a:cubicBezTo>
                    <a:pt x="6055" y="13582"/>
                    <a:pt x="5997" y="13577"/>
                    <a:pt x="5946" y="13573"/>
                  </a:cubicBezTo>
                  <a:cubicBezTo>
                    <a:pt x="6491" y="13280"/>
                    <a:pt x="6992" y="12905"/>
                    <a:pt x="7428" y="12466"/>
                  </a:cubicBezTo>
                  <a:cubicBezTo>
                    <a:pt x="7795" y="12291"/>
                    <a:pt x="8189" y="12168"/>
                    <a:pt x="8587" y="12086"/>
                  </a:cubicBezTo>
                  <a:close/>
                  <a:moveTo>
                    <a:pt x="9296" y="8315"/>
                  </a:moveTo>
                  <a:cubicBezTo>
                    <a:pt x="9280" y="8325"/>
                    <a:pt x="9266" y="8333"/>
                    <a:pt x="9251" y="8342"/>
                  </a:cubicBezTo>
                  <a:cubicBezTo>
                    <a:pt x="9028" y="8476"/>
                    <a:pt x="8808" y="8616"/>
                    <a:pt x="8602" y="8774"/>
                  </a:cubicBezTo>
                  <a:cubicBezTo>
                    <a:pt x="7480" y="9659"/>
                    <a:pt x="6586" y="10789"/>
                    <a:pt x="5592" y="11807"/>
                  </a:cubicBezTo>
                  <a:cubicBezTo>
                    <a:pt x="4599" y="12833"/>
                    <a:pt x="3643" y="13904"/>
                    <a:pt x="2509" y="14779"/>
                  </a:cubicBezTo>
                  <a:cubicBezTo>
                    <a:pt x="2353" y="14895"/>
                    <a:pt x="2196" y="15013"/>
                    <a:pt x="2035" y="15124"/>
                  </a:cubicBezTo>
                  <a:cubicBezTo>
                    <a:pt x="1844" y="15257"/>
                    <a:pt x="1649" y="15382"/>
                    <a:pt x="1443" y="15489"/>
                  </a:cubicBezTo>
                  <a:cubicBezTo>
                    <a:pt x="1441" y="15489"/>
                    <a:pt x="1438" y="15489"/>
                    <a:pt x="1436" y="15489"/>
                  </a:cubicBezTo>
                  <a:cubicBezTo>
                    <a:pt x="1425" y="15489"/>
                    <a:pt x="1413" y="15491"/>
                    <a:pt x="1403" y="15494"/>
                  </a:cubicBezTo>
                  <a:cubicBezTo>
                    <a:pt x="1414" y="15369"/>
                    <a:pt x="1432" y="15246"/>
                    <a:pt x="1457" y="15124"/>
                  </a:cubicBezTo>
                  <a:cubicBezTo>
                    <a:pt x="1573" y="14535"/>
                    <a:pt x="1826" y="13976"/>
                    <a:pt x="2119" y="13453"/>
                  </a:cubicBezTo>
                  <a:cubicBezTo>
                    <a:pt x="2484" y="12774"/>
                    <a:pt x="2983" y="12179"/>
                    <a:pt x="3504" y="11614"/>
                  </a:cubicBezTo>
                  <a:cubicBezTo>
                    <a:pt x="3610" y="11820"/>
                    <a:pt x="3555" y="12092"/>
                    <a:pt x="3614" y="12303"/>
                  </a:cubicBezTo>
                  <a:cubicBezTo>
                    <a:pt x="3633" y="12332"/>
                    <a:pt x="3662" y="12348"/>
                    <a:pt x="3694" y="12348"/>
                  </a:cubicBezTo>
                  <a:cubicBezTo>
                    <a:pt x="3698" y="12348"/>
                    <a:pt x="3702" y="12348"/>
                    <a:pt x="3706" y="12347"/>
                  </a:cubicBezTo>
                  <a:cubicBezTo>
                    <a:pt x="3810" y="12327"/>
                    <a:pt x="3816" y="12195"/>
                    <a:pt x="3862" y="12118"/>
                  </a:cubicBezTo>
                  <a:cubicBezTo>
                    <a:pt x="4006" y="11812"/>
                    <a:pt x="4195" y="11506"/>
                    <a:pt x="4394" y="11227"/>
                  </a:cubicBezTo>
                  <a:cubicBezTo>
                    <a:pt x="4938" y="10464"/>
                    <a:pt x="5724" y="9933"/>
                    <a:pt x="6492" y="9415"/>
                  </a:cubicBezTo>
                  <a:lnTo>
                    <a:pt x="6492" y="9415"/>
                  </a:lnTo>
                  <a:cubicBezTo>
                    <a:pt x="6487" y="9586"/>
                    <a:pt x="6410" y="9749"/>
                    <a:pt x="6377" y="9919"/>
                  </a:cubicBezTo>
                  <a:cubicBezTo>
                    <a:pt x="6377" y="9971"/>
                    <a:pt x="6425" y="10005"/>
                    <a:pt x="6473" y="10005"/>
                  </a:cubicBezTo>
                  <a:cubicBezTo>
                    <a:pt x="6493" y="10005"/>
                    <a:pt x="6514" y="9999"/>
                    <a:pt x="6531" y="9984"/>
                  </a:cubicBezTo>
                  <a:cubicBezTo>
                    <a:pt x="6625" y="9892"/>
                    <a:pt x="6705" y="9785"/>
                    <a:pt x="6798" y="9690"/>
                  </a:cubicBezTo>
                  <a:cubicBezTo>
                    <a:pt x="6954" y="9522"/>
                    <a:pt x="7126" y="9371"/>
                    <a:pt x="7304" y="9226"/>
                  </a:cubicBezTo>
                  <a:cubicBezTo>
                    <a:pt x="7877" y="8756"/>
                    <a:pt x="8585" y="8499"/>
                    <a:pt x="9296" y="8315"/>
                  </a:cubicBezTo>
                  <a:close/>
                  <a:moveTo>
                    <a:pt x="9274" y="8475"/>
                  </a:moveTo>
                  <a:lnTo>
                    <a:pt x="9274" y="8475"/>
                  </a:lnTo>
                  <a:cubicBezTo>
                    <a:pt x="8859" y="9064"/>
                    <a:pt x="8607" y="9759"/>
                    <a:pt x="8167" y="10333"/>
                  </a:cubicBezTo>
                  <a:cubicBezTo>
                    <a:pt x="8042" y="10498"/>
                    <a:pt x="7919" y="10640"/>
                    <a:pt x="7783" y="10800"/>
                  </a:cubicBezTo>
                  <a:cubicBezTo>
                    <a:pt x="7703" y="10899"/>
                    <a:pt x="7466" y="11131"/>
                    <a:pt x="7705" y="11185"/>
                  </a:cubicBezTo>
                  <a:cubicBezTo>
                    <a:pt x="7714" y="11185"/>
                    <a:pt x="7723" y="11185"/>
                    <a:pt x="7732" y="11185"/>
                  </a:cubicBezTo>
                  <a:cubicBezTo>
                    <a:pt x="7921" y="11185"/>
                    <a:pt x="8093" y="11105"/>
                    <a:pt x="8284" y="11094"/>
                  </a:cubicBezTo>
                  <a:lnTo>
                    <a:pt x="8284" y="11094"/>
                  </a:lnTo>
                  <a:cubicBezTo>
                    <a:pt x="7972" y="11749"/>
                    <a:pt x="7444" y="12250"/>
                    <a:pt x="6878" y="12693"/>
                  </a:cubicBezTo>
                  <a:cubicBezTo>
                    <a:pt x="6523" y="12971"/>
                    <a:pt x="6130" y="13197"/>
                    <a:pt x="5758" y="13451"/>
                  </a:cubicBezTo>
                  <a:cubicBezTo>
                    <a:pt x="5678" y="13503"/>
                    <a:pt x="5647" y="13625"/>
                    <a:pt x="5739" y="13680"/>
                  </a:cubicBezTo>
                  <a:cubicBezTo>
                    <a:pt x="5783" y="13704"/>
                    <a:pt x="5830" y="13712"/>
                    <a:pt x="5878" y="13712"/>
                  </a:cubicBezTo>
                  <a:cubicBezTo>
                    <a:pt x="5969" y="13712"/>
                    <a:pt x="6063" y="13684"/>
                    <a:pt x="6155" y="13684"/>
                  </a:cubicBezTo>
                  <a:cubicBezTo>
                    <a:pt x="6171" y="13684"/>
                    <a:pt x="6186" y="13685"/>
                    <a:pt x="6202" y="13687"/>
                  </a:cubicBezTo>
                  <a:cubicBezTo>
                    <a:pt x="5915" y="14264"/>
                    <a:pt x="5337" y="14764"/>
                    <a:pt x="4679" y="15124"/>
                  </a:cubicBezTo>
                  <a:cubicBezTo>
                    <a:pt x="4062" y="15462"/>
                    <a:pt x="3374" y="15677"/>
                    <a:pt x="2787" y="15719"/>
                  </a:cubicBezTo>
                  <a:lnTo>
                    <a:pt x="2788" y="15719"/>
                  </a:lnTo>
                  <a:cubicBezTo>
                    <a:pt x="2704" y="15725"/>
                    <a:pt x="2619" y="15728"/>
                    <a:pt x="2535" y="15728"/>
                  </a:cubicBezTo>
                  <a:cubicBezTo>
                    <a:pt x="2290" y="15728"/>
                    <a:pt x="2046" y="15701"/>
                    <a:pt x="1810" y="15630"/>
                  </a:cubicBezTo>
                  <a:cubicBezTo>
                    <a:pt x="1717" y="15599"/>
                    <a:pt x="1626" y="15561"/>
                    <a:pt x="1534" y="15524"/>
                  </a:cubicBezTo>
                  <a:cubicBezTo>
                    <a:pt x="1667" y="15466"/>
                    <a:pt x="1794" y="15385"/>
                    <a:pt x="1920" y="15321"/>
                  </a:cubicBezTo>
                  <a:cubicBezTo>
                    <a:pt x="2031" y="15257"/>
                    <a:pt x="2142" y="15193"/>
                    <a:pt x="2251" y="15124"/>
                  </a:cubicBezTo>
                  <a:cubicBezTo>
                    <a:pt x="2296" y="15096"/>
                    <a:pt x="2341" y="15068"/>
                    <a:pt x="2385" y="15038"/>
                  </a:cubicBezTo>
                  <a:cubicBezTo>
                    <a:pt x="3289" y="14455"/>
                    <a:pt x="4063" y="13702"/>
                    <a:pt x="4811" y="12934"/>
                  </a:cubicBezTo>
                  <a:cubicBezTo>
                    <a:pt x="5575" y="12166"/>
                    <a:pt x="6310" y="11371"/>
                    <a:pt x="7044" y="10574"/>
                  </a:cubicBezTo>
                  <a:cubicBezTo>
                    <a:pt x="7625" y="9952"/>
                    <a:pt x="8194" y="9311"/>
                    <a:pt x="8858" y="8774"/>
                  </a:cubicBezTo>
                  <a:cubicBezTo>
                    <a:pt x="8992" y="8667"/>
                    <a:pt x="9131" y="8569"/>
                    <a:pt x="9274" y="8475"/>
                  </a:cubicBezTo>
                  <a:close/>
                  <a:moveTo>
                    <a:pt x="2511" y="1"/>
                  </a:moveTo>
                  <a:cubicBezTo>
                    <a:pt x="2395" y="1"/>
                    <a:pt x="2283" y="185"/>
                    <a:pt x="2207" y="256"/>
                  </a:cubicBezTo>
                  <a:cubicBezTo>
                    <a:pt x="2075" y="407"/>
                    <a:pt x="1946" y="569"/>
                    <a:pt x="1885" y="763"/>
                  </a:cubicBezTo>
                  <a:cubicBezTo>
                    <a:pt x="1787" y="1028"/>
                    <a:pt x="1828" y="1308"/>
                    <a:pt x="1856" y="1579"/>
                  </a:cubicBezTo>
                  <a:cubicBezTo>
                    <a:pt x="1825" y="1682"/>
                    <a:pt x="1771" y="1781"/>
                    <a:pt x="1743" y="1887"/>
                  </a:cubicBezTo>
                  <a:cubicBezTo>
                    <a:pt x="1534" y="2472"/>
                    <a:pt x="1504" y="3120"/>
                    <a:pt x="1635" y="3727"/>
                  </a:cubicBezTo>
                  <a:cubicBezTo>
                    <a:pt x="1692" y="3935"/>
                    <a:pt x="1742" y="4204"/>
                    <a:pt x="1902" y="4362"/>
                  </a:cubicBezTo>
                  <a:cubicBezTo>
                    <a:pt x="1870" y="4672"/>
                    <a:pt x="1871" y="4985"/>
                    <a:pt x="1892" y="5289"/>
                  </a:cubicBezTo>
                  <a:cubicBezTo>
                    <a:pt x="1928" y="5567"/>
                    <a:pt x="1959" y="5872"/>
                    <a:pt x="2104" y="6118"/>
                  </a:cubicBezTo>
                  <a:cubicBezTo>
                    <a:pt x="1848" y="6468"/>
                    <a:pt x="1581" y="6813"/>
                    <a:pt x="1343" y="7174"/>
                  </a:cubicBezTo>
                  <a:cubicBezTo>
                    <a:pt x="1028" y="7652"/>
                    <a:pt x="762" y="8157"/>
                    <a:pt x="639" y="8728"/>
                  </a:cubicBezTo>
                  <a:cubicBezTo>
                    <a:pt x="448" y="9478"/>
                    <a:pt x="755" y="10103"/>
                    <a:pt x="932" y="10811"/>
                  </a:cubicBezTo>
                  <a:cubicBezTo>
                    <a:pt x="1032" y="11176"/>
                    <a:pt x="991" y="11565"/>
                    <a:pt x="865" y="11920"/>
                  </a:cubicBezTo>
                  <a:cubicBezTo>
                    <a:pt x="639" y="12562"/>
                    <a:pt x="342" y="13314"/>
                    <a:pt x="745" y="13948"/>
                  </a:cubicBezTo>
                  <a:cubicBezTo>
                    <a:pt x="899" y="14188"/>
                    <a:pt x="1149" y="14351"/>
                    <a:pt x="1292" y="14599"/>
                  </a:cubicBezTo>
                  <a:cubicBezTo>
                    <a:pt x="1304" y="14615"/>
                    <a:pt x="1323" y="14624"/>
                    <a:pt x="1343" y="14627"/>
                  </a:cubicBezTo>
                  <a:cubicBezTo>
                    <a:pt x="1345" y="14627"/>
                    <a:pt x="1347" y="14627"/>
                    <a:pt x="1350" y="14627"/>
                  </a:cubicBezTo>
                  <a:cubicBezTo>
                    <a:pt x="1360" y="14627"/>
                    <a:pt x="1370" y="14625"/>
                    <a:pt x="1380" y="14621"/>
                  </a:cubicBezTo>
                  <a:cubicBezTo>
                    <a:pt x="1386" y="14617"/>
                    <a:pt x="1392" y="14614"/>
                    <a:pt x="1397" y="14610"/>
                  </a:cubicBezTo>
                  <a:lnTo>
                    <a:pt x="1397" y="14610"/>
                  </a:lnTo>
                  <a:cubicBezTo>
                    <a:pt x="1377" y="14684"/>
                    <a:pt x="1359" y="14759"/>
                    <a:pt x="1343" y="14835"/>
                  </a:cubicBezTo>
                  <a:cubicBezTo>
                    <a:pt x="1326" y="14912"/>
                    <a:pt x="1313" y="14991"/>
                    <a:pt x="1301" y="15071"/>
                  </a:cubicBezTo>
                  <a:cubicBezTo>
                    <a:pt x="1285" y="15225"/>
                    <a:pt x="1273" y="15383"/>
                    <a:pt x="1306" y="15535"/>
                  </a:cubicBezTo>
                  <a:cubicBezTo>
                    <a:pt x="1308" y="15541"/>
                    <a:pt x="1309" y="15548"/>
                    <a:pt x="1312" y="15553"/>
                  </a:cubicBezTo>
                  <a:cubicBezTo>
                    <a:pt x="1301" y="15557"/>
                    <a:pt x="1292" y="15561"/>
                    <a:pt x="1292" y="15574"/>
                  </a:cubicBezTo>
                  <a:cubicBezTo>
                    <a:pt x="1292" y="15583"/>
                    <a:pt x="1297" y="15590"/>
                    <a:pt x="1304" y="15592"/>
                  </a:cubicBezTo>
                  <a:cubicBezTo>
                    <a:pt x="1314" y="15591"/>
                    <a:pt x="1322" y="15590"/>
                    <a:pt x="1332" y="15588"/>
                  </a:cubicBezTo>
                  <a:cubicBezTo>
                    <a:pt x="1335" y="15592"/>
                    <a:pt x="1339" y="15595"/>
                    <a:pt x="1344" y="15598"/>
                  </a:cubicBezTo>
                  <a:cubicBezTo>
                    <a:pt x="1363" y="15661"/>
                    <a:pt x="1434" y="15691"/>
                    <a:pt x="1486" y="15724"/>
                  </a:cubicBezTo>
                  <a:cubicBezTo>
                    <a:pt x="1759" y="15884"/>
                    <a:pt x="2076" y="15953"/>
                    <a:pt x="2391" y="15966"/>
                  </a:cubicBezTo>
                  <a:cubicBezTo>
                    <a:pt x="2433" y="15967"/>
                    <a:pt x="2475" y="15968"/>
                    <a:pt x="2517" y="15968"/>
                  </a:cubicBezTo>
                  <a:cubicBezTo>
                    <a:pt x="3259" y="15968"/>
                    <a:pt x="3984" y="15751"/>
                    <a:pt x="4640" y="15405"/>
                  </a:cubicBezTo>
                  <a:cubicBezTo>
                    <a:pt x="4640" y="15529"/>
                    <a:pt x="4836" y="15506"/>
                    <a:pt x="4925" y="15518"/>
                  </a:cubicBezTo>
                  <a:cubicBezTo>
                    <a:pt x="5414" y="15517"/>
                    <a:pt x="5828" y="15367"/>
                    <a:pt x="6190" y="15124"/>
                  </a:cubicBezTo>
                  <a:cubicBezTo>
                    <a:pt x="7074" y="14534"/>
                    <a:pt x="7656" y="13405"/>
                    <a:pt x="8291" y="12593"/>
                  </a:cubicBezTo>
                  <a:cubicBezTo>
                    <a:pt x="8431" y="12432"/>
                    <a:pt x="8582" y="12283"/>
                    <a:pt x="8744" y="12145"/>
                  </a:cubicBezTo>
                  <a:cubicBezTo>
                    <a:pt x="8802" y="12086"/>
                    <a:pt x="8891" y="12045"/>
                    <a:pt x="8919" y="11962"/>
                  </a:cubicBezTo>
                  <a:cubicBezTo>
                    <a:pt x="8928" y="11858"/>
                    <a:pt x="8868" y="11829"/>
                    <a:pt x="8790" y="11829"/>
                  </a:cubicBezTo>
                  <a:cubicBezTo>
                    <a:pt x="8709" y="11829"/>
                    <a:pt x="8607" y="11861"/>
                    <a:pt x="8546" y="11876"/>
                  </a:cubicBezTo>
                  <a:cubicBezTo>
                    <a:pt x="8250" y="11949"/>
                    <a:pt x="7958" y="12046"/>
                    <a:pt x="7686" y="12188"/>
                  </a:cubicBezTo>
                  <a:cubicBezTo>
                    <a:pt x="7908" y="11936"/>
                    <a:pt x="8108" y="11666"/>
                    <a:pt x="8284" y="11380"/>
                  </a:cubicBezTo>
                  <a:cubicBezTo>
                    <a:pt x="8333" y="11277"/>
                    <a:pt x="8513" y="11090"/>
                    <a:pt x="8446" y="10979"/>
                  </a:cubicBezTo>
                  <a:cubicBezTo>
                    <a:pt x="8428" y="10956"/>
                    <a:pt x="8403" y="10945"/>
                    <a:pt x="8377" y="10945"/>
                  </a:cubicBezTo>
                  <a:cubicBezTo>
                    <a:pt x="8365" y="10945"/>
                    <a:pt x="8352" y="10948"/>
                    <a:pt x="8340" y="10951"/>
                  </a:cubicBezTo>
                  <a:cubicBezTo>
                    <a:pt x="8185" y="11010"/>
                    <a:pt x="8021" y="11049"/>
                    <a:pt x="7854" y="11049"/>
                  </a:cubicBezTo>
                  <a:cubicBezTo>
                    <a:pt x="7846" y="11049"/>
                    <a:pt x="7837" y="11049"/>
                    <a:pt x="7829" y="11049"/>
                  </a:cubicBezTo>
                  <a:cubicBezTo>
                    <a:pt x="8376" y="10400"/>
                    <a:pt x="8737" y="9623"/>
                    <a:pt x="9198" y="8915"/>
                  </a:cubicBezTo>
                  <a:cubicBezTo>
                    <a:pt x="9316" y="8737"/>
                    <a:pt x="9434" y="8551"/>
                    <a:pt x="9571" y="8388"/>
                  </a:cubicBezTo>
                  <a:cubicBezTo>
                    <a:pt x="9646" y="8293"/>
                    <a:pt x="9875" y="8155"/>
                    <a:pt x="9715" y="8036"/>
                  </a:cubicBezTo>
                  <a:cubicBezTo>
                    <a:pt x="9688" y="8025"/>
                    <a:pt x="9659" y="8021"/>
                    <a:pt x="9630" y="8021"/>
                  </a:cubicBezTo>
                  <a:cubicBezTo>
                    <a:pt x="9534" y="8021"/>
                    <a:pt x="9433" y="8069"/>
                    <a:pt x="9339" y="8084"/>
                  </a:cubicBezTo>
                  <a:cubicBezTo>
                    <a:pt x="9102" y="8144"/>
                    <a:pt x="8868" y="8219"/>
                    <a:pt x="8639" y="8304"/>
                  </a:cubicBezTo>
                  <a:cubicBezTo>
                    <a:pt x="7861" y="8578"/>
                    <a:pt x="7161" y="9047"/>
                    <a:pt x="6601" y="9651"/>
                  </a:cubicBezTo>
                  <a:cubicBezTo>
                    <a:pt x="6630" y="9506"/>
                    <a:pt x="6759" y="9219"/>
                    <a:pt x="6530" y="9189"/>
                  </a:cubicBezTo>
                  <a:cubicBezTo>
                    <a:pt x="6380" y="9202"/>
                    <a:pt x="6265" y="9323"/>
                    <a:pt x="6139" y="9394"/>
                  </a:cubicBezTo>
                  <a:cubicBezTo>
                    <a:pt x="5681" y="9697"/>
                    <a:pt x="5230" y="10016"/>
                    <a:pt x="4833" y="10397"/>
                  </a:cubicBezTo>
                  <a:cubicBezTo>
                    <a:pt x="4367" y="10840"/>
                    <a:pt x="3995" y="11377"/>
                    <a:pt x="3719" y="11957"/>
                  </a:cubicBezTo>
                  <a:cubicBezTo>
                    <a:pt x="3676" y="11792"/>
                    <a:pt x="3695" y="11588"/>
                    <a:pt x="3577" y="11455"/>
                  </a:cubicBezTo>
                  <a:cubicBezTo>
                    <a:pt x="3547" y="11435"/>
                    <a:pt x="3517" y="11426"/>
                    <a:pt x="3488" y="11426"/>
                  </a:cubicBezTo>
                  <a:cubicBezTo>
                    <a:pt x="3482" y="11426"/>
                    <a:pt x="3477" y="11427"/>
                    <a:pt x="3471" y="11427"/>
                  </a:cubicBezTo>
                  <a:cubicBezTo>
                    <a:pt x="3652" y="11215"/>
                    <a:pt x="3883" y="10894"/>
                    <a:pt x="4045" y="10663"/>
                  </a:cubicBezTo>
                  <a:cubicBezTo>
                    <a:pt x="4127" y="10578"/>
                    <a:pt x="4218" y="10499"/>
                    <a:pt x="4318" y="10433"/>
                  </a:cubicBezTo>
                  <a:cubicBezTo>
                    <a:pt x="4631" y="10204"/>
                    <a:pt x="5019" y="10078"/>
                    <a:pt x="5346" y="9861"/>
                  </a:cubicBezTo>
                  <a:cubicBezTo>
                    <a:pt x="5590" y="9705"/>
                    <a:pt x="5789" y="9492"/>
                    <a:pt x="5975" y="9272"/>
                  </a:cubicBezTo>
                  <a:cubicBezTo>
                    <a:pt x="6112" y="9111"/>
                    <a:pt x="6244" y="8946"/>
                    <a:pt x="6368" y="8775"/>
                  </a:cubicBezTo>
                  <a:cubicBezTo>
                    <a:pt x="6437" y="8685"/>
                    <a:pt x="6536" y="8519"/>
                    <a:pt x="6391" y="8450"/>
                  </a:cubicBezTo>
                  <a:cubicBezTo>
                    <a:pt x="6367" y="8442"/>
                    <a:pt x="6343" y="8438"/>
                    <a:pt x="6319" y="8438"/>
                  </a:cubicBezTo>
                  <a:cubicBezTo>
                    <a:pt x="6249" y="8438"/>
                    <a:pt x="6177" y="8466"/>
                    <a:pt x="6108" y="8482"/>
                  </a:cubicBezTo>
                  <a:cubicBezTo>
                    <a:pt x="5969" y="8525"/>
                    <a:pt x="5830" y="8568"/>
                    <a:pt x="5695" y="8621"/>
                  </a:cubicBezTo>
                  <a:cubicBezTo>
                    <a:pt x="5429" y="8716"/>
                    <a:pt x="5205" y="8879"/>
                    <a:pt x="5009" y="9075"/>
                  </a:cubicBezTo>
                  <a:cubicBezTo>
                    <a:pt x="5096" y="8906"/>
                    <a:pt x="5180" y="8736"/>
                    <a:pt x="5261" y="8565"/>
                  </a:cubicBezTo>
                  <a:cubicBezTo>
                    <a:pt x="5479" y="8379"/>
                    <a:pt x="5743" y="8258"/>
                    <a:pt x="5991" y="8117"/>
                  </a:cubicBezTo>
                  <a:cubicBezTo>
                    <a:pt x="6327" y="7927"/>
                    <a:pt x="6634" y="7685"/>
                    <a:pt x="6901" y="7407"/>
                  </a:cubicBezTo>
                  <a:cubicBezTo>
                    <a:pt x="7153" y="7146"/>
                    <a:pt x="7365" y="6851"/>
                    <a:pt x="7565" y="6551"/>
                  </a:cubicBezTo>
                  <a:cubicBezTo>
                    <a:pt x="7625" y="6441"/>
                    <a:pt x="7760" y="6312"/>
                    <a:pt x="7693" y="6182"/>
                  </a:cubicBezTo>
                  <a:cubicBezTo>
                    <a:pt x="7666" y="6142"/>
                    <a:pt x="7616" y="6127"/>
                    <a:pt x="7555" y="6127"/>
                  </a:cubicBezTo>
                  <a:cubicBezTo>
                    <a:pt x="7381" y="6127"/>
                    <a:pt x="7114" y="6251"/>
                    <a:pt x="6998" y="6282"/>
                  </a:cubicBezTo>
                  <a:cubicBezTo>
                    <a:pt x="6464" y="6498"/>
                    <a:pt x="6063" y="6922"/>
                    <a:pt x="5758" y="7403"/>
                  </a:cubicBezTo>
                  <a:cubicBezTo>
                    <a:pt x="5832" y="7210"/>
                    <a:pt x="5904" y="7015"/>
                    <a:pt x="5972" y="6818"/>
                  </a:cubicBezTo>
                  <a:cubicBezTo>
                    <a:pt x="6054" y="6456"/>
                    <a:pt x="6339" y="6213"/>
                    <a:pt x="6622" y="5995"/>
                  </a:cubicBezTo>
                  <a:cubicBezTo>
                    <a:pt x="6919" y="5763"/>
                    <a:pt x="7213" y="5522"/>
                    <a:pt x="7468" y="5242"/>
                  </a:cubicBezTo>
                  <a:cubicBezTo>
                    <a:pt x="7635" y="5078"/>
                    <a:pt x="8468" y="3904"/>
                    <a:pt x="8123" y="3771"/>
                  </a:cubicBezTo>
                  <a:cubicBezTo>
                    <a:pt x="8104" y="3765"/>
                    <a:pt x="8086" y="3762"/>
                    <a:pt x="8067" y="3762"/>
                  </a:cubicBezTo>
                  <a:cubicBezTo>
                    <a:pt x="7994" y="3762"/>
                    <a:pt x="7924" y="3810"/>
                    <a:pt x="7859" y="3842"/>
                  </a:cubicBezTo>
                  <a:cubicBezTo>
                    <a:pt x="7691" y="3927"/>
                    <a:pt x="7525" y="4018"/>
                    <a:pt x="7375" y="4133"/>
                  </a:cubicBezTo>
                  <a:cubicBezTo>
                    <a:pt x="6956" y="4452"/>
                    <a:pt x="6696" y="4923"/>
                    <a:pt x="6449" y="5377"/>
                  </a:cubicBezTo>
                  <a:cubicBezTo>
                    <a:pt x="6630" y="4777"/>
                    <a:pt x="6813" y="4158"/>
                    <a:pt x="6754" y="3524"/>
                  </a:cubicBezTo>
                  <a:cubicBezTo>
                    <a:pt x="6693" y="2979"/>
                    <a:pt x="6542" y="2710"/>
                    <a:pt x="6390" y="2710"/>
                  </a:cubicBezTo>
                  <a:cubicBezTo>
                    <a:pt x="6238" y="2710"/>
                    <a:pt x="6085" y="2985"/>
                    <a:pt x="6023" y="3528"/>
                  </a:cubicBezTo>
                  <a:cubicBezTo>
                    <a:pt x="5991" y="3810"/>
                    <a:pt x="5991" y="4096"/>
                    <a:pt x="6021" y="4379"/>
                  </a:cubicBezTo>
                  <a:cubicBezTo>
                    <a:pt x="6084" y="4792"/>
                    <a:pt x="6178" y="5204"/>
                    <a:pt x="6156" y="5627"/>
                  </a:cubicBezTo>
                  <a:cubicBezTo>
                    <a:pt x="6090" y="5829"/>
                    <a:pt x="6020" y="6031"/>
                    <a:pt x="5950" y="6231"/>
                  </a:cubicBezTo>
                  <a:cubicBezTo>
                    <a:pt x="5986" y="5816"/>
                    <a:pt x="5935" y="5406"/>
                    <a:pt x="5724" y="5022"/>
                  </a:cubicBezTo>
                  <a:cubicBezTo>
                    <a:pt x="5638" y="4870"/>
                    <a:pt x="5544" y="4721"/>
                    <a:pt x="5452" y="4572"/>
                  </a:cubicBezTo>
                  <a:cubicBezTo>
                    <a:pt x="5411" y="4503"/>
                    <a:pt x="5350" y="4411"/>
                    <a:pt x="5266" y="4411"/>
                  </a:cubicBezTo>
                  <a:cubicBezTo>
                    <a:pt x="5251" y="4411"/>
                    <a:pt x="5234" y="4414"/>
                    <a:pt x="5217" y="4422"/>
                  </a:cubicBezTo>
                  <a:cubicBezTo>
                    <a:pt x="4981" y="4558"/>
                    <a:pt x="5003" y="5261"/>
                    <a:pt x="5012" y="5517"/>
                  </a:cubicBezTo>
                  <a:cubicBezTo>
                    <a:pt x="5018" y="5952"/>
                    <a:pt x="5177" y="6360"/>
                    <a:pt x="5277" y="6780"/>
                  </a:cubicBezTo>
                  <a:cubicBezTo>
                    <a:pt x="5354" y="7115"/>
                    <a:pt x="5384" y="7460"/>
                    <a:pt x="5354" y="7803"/>
                  </a:cubicBezTo>
                  <a:cubicBezTo>
                    <a:pt x="5226" y="8104"/>
                    <a:pt x="5090" y="8402"/>
                    <a:pt x="4944" y="8696"/>
                  </a:cubicBezTo>
                  <a:cubicBezTo>
                    <a:pt x="5120" y="8029"/>
                    <a:pt x="5089" y="7311"/>
                    <a:pt x="4779" y="6685"/>
                  </a:cubicBezTo>
                  <a:cubicBezTo>
                    <a:pt x="4742" y="6599"/>
                    <a:pt x="4705" y="6473"/>
                    <a:pt x="4591" y="6472"/>
                  </a:cubicBezTo>
                  <a:cubicBezTo>
                    <a:pt x="4376" y="6501"/>
                    <a:pt x="4285" y="6865"/>
                    <a:pt x="4214" y="7047"/>
                  </a:cubicBezTo>
                  <a:cubicBezTo>
                    <a:pt x="3989" y="7646"/>
                    <a:pt x="4105" y="8241"/>
                    <a:pt x="4254" y="8840"/>
                  </a:cubicBezTo>
                  <a:cubicBezTo>
                    <a:pt x="4327" y="9145"/>
                    <a:pt x="4368" y="9456"/>
                    <a:pt x="4366" y="9769"/>
                  </a:cubicBezTo>
                  <a:cubicBezTo>
                    <a:pt x="4347" y="9801"/>
                    <a:pt x="4328" y="9833"/>
                    <a:pt x="4309" y="9865"/>
                  </a:cubicBezTo>
                  <a:cubicBezTo>
                    <a:pt x="4235" y="9990"/>
                    <a:pt x="4158" y="10114"/>
                    <a:pt x="4079" y="10237"/>
                  </a:cubicBezTo>
                  <a:cubicBezTo>
                    <a:pt x="4167" y="9851"/>
                    <a:pt x="4142" y="9442"/>
                    <a:pt x="4031" y="9060"/>
                  </a:cubicBezTo>
                  <a:cubicBezTo>
                    <a:pt x="3980" y="8918"/>
                    <a:pt x="3981" y="8746"/>
                    <a:pt x="3883" y="8627"/>
                  </a:cubicBezTo>
                  <a:cubicBezTo>
                    <a:pt x="3848" y="8603"/>
                    <a:pt x="3816" y="8593"/>
                    <a:pt x="3786" y="8593"/>
                  </a:cubicBezTo>
                  <a:cubicBezTo>
                    <a:pt x="3611" y="8593"/>
                    <a:pt x="3524" y="8951"/>
                    <a:pt x="3473" y="9086"/>
                  </a:cubicBezTo>
                  <a:cubicBezTo>
                    <a:pt x="3398" y="9367"/>
                    <a:pt x="3357" y="9662"/>
                    <a:pt x="3383" y="9952"/>
                  </a:cubicBezTo>
                  <a:cubicBezTo>
                    <a:pt x="3410" y="10227"/>
                    <a:pt x="3499" y="10491"/>
                    <a:pt x="3566" y="10758"/>
                  </a:cubicBezTo>
                  <a:cubicBezTo>
                    <a:pt x="3580" y="10812"/>
                    <a:pt x="3575" y="10906"/>
                    <a:pt x="3621" y="10932"/>
                  </a:cubicBezTo>
                  <a:cubicBezTo>
                    <a:pt x="3521" y="11083"/>
                    <a:pt x="3415" y="11232"/>
                    <a:pt x="3316" y="11384"/>
                  </a:cubicBezTo>
                  <a:cubicBezTo>
                    <a:pt x="3362" y="11235"/>
                    <a:pt x="3384" y="11078"/>
                    <a:pt x="3378" y="10921"/>
                  </a:cubicBezTo>
                  <a:cubicBezTo>
                    <a:pt x="3366" y="10562"/>
                    <a:pt x="3223" y="10226"/>
                    <a:pt x="3112" y="9889"/>
                  </a:cubicBezTo>
                  <a:cubicBezTo>
                    <a:pt x="2962" y="9418"/>
                    <a:pt x="2873" y="8919"/>
                    <a:pt x="2935" y="8426"/>
                  </a:cubicBezTo>
                  <a:cubicBezTo>
                    <a:pt x="3056" y="7511"/>
                    <a:pt x="3611" y="6725"/>
                    <a:pt x="3819" y="5832"/>
                  </a:cubicBezTo>
                  <a:cubicBezTo>
                    <a:pt x="3983" y="5146"/>
                    <a:pt x="4001" y="4398"/>
                    <a:pt x="3747" y="3733"/>
                  </a:cubicBezTo>
                  <a:cubicBezTo>
                    <a:pt x="3702" y="3635"/>
                    <a:pt x="3680" y="3493"/>
                    <a:pt x="3570" y="3451"/>
                  </a:cubicBezTo>
                  <a:cubicBezTo>
                    <a:pt x="3562" y="3450"/>
                    <a:pt x="3554" y="3449"/>
                    <a:pt x="3547" y="3449"/>
                  </a:cubicBezTo>
                  <a:cubicBezTo>
                    <a:pt x="3402" y="3449"/>
                    <a:pt x="3394" y="3717"/>
                    <a:pt x="3343" y="3828"/>
                  </a:cubicBezTo>
                  <a:cubicBezTo>
                    <a:pt x="3135" y="4429"/>
                    <a:pt x="2848" y="5008"/>
                    <a:pt x="2503" y="5544"/>
                  </a:cubicBezTo>
                  <a:cubicBezTo>
                    <a:pt x="2399" y="5704"/>
                    <a:pt x="2289" y="5862"/>
                    <a:pt x="2176" y="6018"/>
                  </a:cubicBezTo>
                  <a:cubicBezTo>
                    <a:pt x="2130" y="5841"/>
                    <a:pt x="2108" y="5659"/>
                    <a:pt x="2085" y="5471"/>
                  </a:cubicBezTo>
                  <a:cubicBezTo>
                    <a:pt x="2037" y="4884"/>
                    <a:pt x="2052" y="4263"/>
                    <a:pt x="2231" y="3695"/>
                  </a:cubicBezTo>
                  <a:cubicBezTo>
                    <a:pt x="2643" y="3605"/>
                    <a:pt x="3026" y="3365"/>
                    <a:pt x="3315" y="3058"/>
                  </a:cubicBezTo>
                  <a:cubicBezTo>
                    <a:pt x="3392" y="2976"/>
                    <a:pt x="3465" y="2889"/>
                    <a:pt x="3533" y="2799"/>
                  </a:cubicBezTo>
                  <a:cubicBezTo>
                    <a:pt x="3998" y="2785"/>
                    <a:pt x="4443" y="2568"/>
                    <a:pt x="4818" y="2304"/>
                  </a:cubicBezTo>
                  <a:cubicBezTo>
                    <a:pt x="4862" y="2310"/>
                    <a:pt x="4905" y="2313"/>
                    <a:pt x="4949" y="2313"/>
                  </a:cubicBezTo>
                  <a:cubicBezTo>
                    <a:pt x="5454" y="2313"/>
                    <a:pt x="5929" y="1944"/>
                    <a:pt x="6040" y="1443"/>
                  </a:cubicBezTo>
                  <a:cubicBezTo>
                    <a:pt x="6063" y="1374"/>
                    <a:pt x="6088" y="1305"/>
                    <a:pt x="6115" y="1237"/>
                  </a:cubicBezTo>
                  <a:cubicBezTo>
                    <a:pt x="6130" y="1195"/>
                    <a:pt x="6142" y="1150"/>
                    <a:pt x="6118" y="1109"/>
                  </a:cubicBezTo>
                  <a:cubicBezTo>
                    <a:pt x="6095" y="1072"/>
                    <a:pt x="6062" y="1060"/>
                    <a:pt x="6026" y="1060"/>
                  </a:cubicBezTo>
                  <a:cubicBezTo>
                    <a:pt x="5979" y="1060"/>
                    <a:pt x="5927" y="1081"/>
                    <a:pt x="5885" y="1096"/>
                  </a:cubicBezTo>
                  <a:cubicBezTo>
                    <a:pt x="5674" y="1176"/>
                    <a:pt x="5454" y="1249"/>
                    <a:pt x="5266" y="1379"/>
                  </a:cubicBezTo>
                  <a:cubicBezTo>
                    <a:pt x="4994" y="1557"/>
                    <a:pt x="4861" y="1850"/>
                    <a:pt x="4725" y="2131"/>
                  </a:cubicBezTo>
                  <a:cubicBezTo>
                    <a:pt x="4487" y="2335"/>
                    <a:pt x="4219" y="2476"/>
                    <a:pt x="3923" y="2591"/>
                  </a:cubicBezTo>
                  <a:cubicBezTo>
                    <a:pt x="3820" y="2627"/>
                    <a:pt x="3717" y="2662"/>
                    <a:pt x="3612" y="2691"/>
                  </a:cubicBezTo>
                  <a:cubicBezTo>
                    <a:pt x="3738" y="2511"/>
                    <a:pt x="3849" y="2319"/>
                    <a:pt x="3949" y="2127"/>
                  </a:cubicBezTo>
                  <a:cubicBezTo>
                    <a:pt x="4014" y="2127"/>
                    <a:pt x="4069" y="2076"/>
                    <a:pt x="4122" y="2044"/>
                  </a:cubicBezTo>
                  <a:cubicBezTo>
                    <a:pt x="4309" y="1912"/>
                    <a:pt x="4477" y="1741"/>
                    <a:pt x="4578" y="1533"/>
                  </a:cubicBezTo>
                  <a:cubicBezTo>
                    <a:pt x="4703" y="1303"/>
                    <a:pt x="4681" y="1040"/>
                    <a:pt x="4708" y="788"/>
                  </a:cubicBezTo>
                  <a:cubicBezTo>
                    <a:pt x="4716" y="681"/>
                    <a:pt x="4857" y="490"/>
                    <a:pt x="4692" y="449"/>
                  </a:cubicBezTo>
                  <a:cubicBezTo>
                    <a:pt x="4687" y="449"/>
                    <a:pt x="4683" y="448"/>
                    <a:pt x="4678" y="448"/>
                  </a:cubicBezTo>
                  <a:cubicBezTo>
                    <a:pt x="4618" y="448"/>
                    <a:pt x="4574" y="501"/>
                    <a:pt x="4531" y="537"/>
                  </a:cubicBezTo>
                  <a:cubicBezTo>
                    <a:pt x="4273" y="785"/>
                    <a:pt x="3966" y="1022"/>
                    <a:pt x="3847" y="1371"/>
                  </a:cubicBezTo>
                  <a:cubicBezTo>
                    <a:pt x="3761" y="1591"/>
                    <a:pt x="3778" y="1826"/>
                    <a:pt x="3787" y="2056"/>
                  </a:cubicBezTo>
                  <a:cubicBezTo>
                    <a:pt x="3676" y="2546"/>
                    <a:pt x="3270" y="2909"/>
                    <a:pt x="2886" y="3204"/>
                  </a:cubicBezTo>
                  <a:cubicBezTo>
                    <a:pt x="2723" y="3313"/>
                    <a:pt x="2555" y="3415"/>
                    <a:pt x="2381" y="3506"/>
                  </a:cubicBezTo>
                  <a:cubicBezTo>
                    <a:pt x="2365" y="3515"/>
                    <a:pt x="2321" y="3536"/>
                    <a:pt x="2276" y="3560"/>
                  </a:cubicBezTo>
                  <a:cubicBezTo>
                    <a:pt x="2332" y="3406"/>
                    <a:pt x="2403" y="3256"/>
                    <a:pt x="2488" y="3112"/>
                  </a:cubicBezTo>
                  <a:cubicBezTo>
                    <a:pt x="2594" y="2851"/>
                    <a:pt x="2906" y="2784"/>
                    <a:pt x="3074" y="2566"/>
                  </a:cubicBezTo>
                  <a:cubicBezTo>
                    <a:pt x="3362" y="2264"/>
                    <a:pt x="3347" y="1826"/>
                    <a:pt x="3307" y="1440"/>
                  </a:cubicBezTo>
                  <a:cubicBezTo>
                    <a:pt x="3301" y="1355"/>
                    <a:pt x="3297" y="1270"/>
                    <a:pt x="3303" y="1183"/>
                  </a:cubicBezTo>
                  <a:cubicBezTo>
                    <a:pt x="3309" y="1134"/>
                    <a:pt x="3313" y="1074"/>
                    <a:pt x="3268" y="1041"/>
                  </a:cubicBezTo>
                  <a:cubicBezTo>
                    <a:pt x="3248" y="1025"/>
                    <a:pt x="3227" y="1019"/>
                    <a:pt x="3207" y="1019"/>
                  </a:cubicBezTo>
                  <a:cubicBezTo>
                    <a:pt x="3138" y="1019"/>
                    <a:pt x="3074" y="1097"/>
                    <a:pt x="3031" y="1149"/>
                  </a:cubicBezTo>
                  <a:cubicBezTo>
                    <a:pt x="2930" y="1263"/>
                    <a:pt x="2833" y="1382"/>
                    <a:pt x="2736" y="1500"/>
                  </a:cubicBezTo>
                  <a:cubicBezTo>
                    <a:pt x="2362" y="1908"/>
                    <a:pt x="2288" y="2320"/>
                    <a:pt x="2439" y="2842"/>
                  </a:cubicBezTo>
                  <a:cubicBezTo>
                    <a:pt x="2152" y="3233"/>
                    <a:pt x="1996" y="3692"/>
                    <a:pt x="1926" y="4167"/>
                  </a:cubicBezTo>
                  <a:cubicBezTo>
                    <a:pt x="1924" y="4162"/>
                    <a:pt x="1923" y="4158"/>
                    <a:pt x="1923" y="4154"/>
                  </a:cubicBezTo>
                  <a:cubicBezTo>
                    <a:pt x="1647" y="3345"/>
                    <a:pt x="1534" y="2483"/>
                    <a:pt x="2000" y="1719"/>
                  </a:cubicBezTo>
                  <a:cubicBezTo>
                    <a:pt x="2498" y="1484"/>
                    <a:pt x="2777" y="992"/>
                    <a:pt x="2662" y="440"/>
                  </a:cubicBezTo>
                  <a:cubicBezTo>
                    <a:pt x="2645" y="353"/>
                    <a:pt x="2630" y="273"/>
                    <a:pt x="2629" y="181"/>
                  </a:cubicBezTo>
                  <a:cubicBezTo>
                    <a:pt x="2626" y="132"/>
                    <a:pt x="2629" y="77"/>
                    <a:pt x="2595" y="36"/>
                  </a:cubicBezTo>
                  <a:cubicBezTo>
                    <a:pt x="2567" y="11"/>
                    <a:pt x="2539" y="1"/>
                    <a:pt x="251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5" name="Google Shape;3985;p54"/>
          <p:cNvGrpSpPr/>
          <p:nvPr/>
        </p:nvGrpSpPr>
        <p:grpSpPr>
          <a:xfrm>
            <a:off x="3816897" y="4508359"/>
            <a:ext cx="1495564" cy="861282"/>
            <a:chOff x="9602075" y="1826323"/>
            <a:chExt cx="397926" cy="229162"/>
          </a:xfrm>
        </p:grpSpPr>
        <p:sp>
          <p:nvSpPr>
            <p:cNvPr id="3986" name="Google Shape;3986;p54"/>
            <p:cNvSpPr/>
            <p:nvPr/>
          </p:nvSpPr>
          <p:spPr>
            <a:xfrm>
              <a:off x="9716729" y="1842459"/>
              <a:ext cx="10968" cy="13649"/>
            </a:xfrm>
            <a:custGeom>
              <a:avLst/>
              <a:gdLst/>
              <a:ahLst/>
              <a:cxnLst/>
              <a:rect l="l" t="t" r="r" b="b"/>
              <a:pathLst>
                <a:path w="225" h="280" extrusionOk="0">
                  <a:moveTo>
                    <a:pt x="108" y="0"/>
                  </a:moveTo>
                  <a:cubicBezTo>
                    <a:pt x="101" y="0"/>
                    <a:pt x="93" y="2"/>
                    <a:pt x="86" y="6"/>
                  </a:cubicBezTo>
                  <a:cubicBezTo>
                    <a:pt x="1" y="77"/>
                    <a:pt x="50" y="238"/>
                    <a:pt x="153" y="267"/>
                  </a:cubicBezTo>
                  <a:cubicBezTo>
                    <a:pt x="161" y="270"/>
                    <a:pt x="170" y="273"/>
                    <a:pt x="178" y="278"/>
                  </a:cubicBezTo>
                  <a:cubicBezTo>
                    <a:pt x="178" y="278"/>
                    <a:pt x="179" y="278"/>
                    <a:pt x="179" y="279"/>
                  </a:cubicBezTo>
                  <a:cubicBezTo>
                    <a:pt x="202" y="199"/>
                    <a:pt x="224" y="101"/>
                    <a:pt x="168" y="31"/>
                  </a:cubicBezTo>
                  <a:cubicBezTo>
                    <a:pt x="153" y="15"/>
                    <a:pt x="130" y="0"/>
                    <a:pt x="108"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4"/>
            <p:cNvSpPr/>
            <p:nvPr/>
          </p:nvSpPr>
          <p:spPr>
            <a:xfrm>
              <a:off x="9696645" y="1862299"/>
              <a:ext cx="8726" cy="9408"/>
            </a:xfrm>
            <a:custGeom>
              <a:avLst/>
              <a:gdLst/>
              <a:ahLst/>
              <a:cxnLst/>
              <a:rect l="l" t="t" r="r" b="b"/>
              <a:pathLst>
                <a:path w="179" h="193" extrusionOk="0">
                  <a:moveTo>
                    <a:pt x="96" y="0"/>
                  </a:moveTo>
                  <a:cubicBezTo>
                    <a:pt x="1" y="22"/>
                    <a:pt x="14" y="192"/>
                    <a:pt x="113" y="192"/>
                  </a:cubicBezTo>
                  <a:cubicBezTo>
                    <a:pt x="117" y="192"/>
                    <a:pt x="121" y="192"/>
                    <a:pt x="126" y="192"/>
                  </a:cubicBezTo>
                  <a:lnTo>
                    <a:pt x="131" y="192"/>
                  </a:lnTo>
                  <a:cubicBezTo>
                    <a:pt x="145" y="151"/>
                    <a:pt x="178" y="112"/>
                    <a:pt x="168" y="65"/>
                  </a:cubicBezTo>
                  <a:cubicBezTo>
                    <a:pt x="155" y="37"/>
                    <a:pt x="131" y="0"/>
                    <a:pt x="96"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4"/>
            <p:cNvSpPr/>
            <p:nvPr/>
          </p:nvSpPr>
          <p:spPr>
            <a:xfrm>
              <a:off x="9609728" y="1861860"/>
              <a:ext cx="69026" cy="169983"/>
            </a:xfrm>
            <a:custGeom>
              <a:avLst/>
              <a:gdLst/>
              <a:ahLst/>
              <a:cxnLst/>
              <a:rect l="l" t="t" r="r" b="b"/>
              <a:pathLst>
                <a:path w="1416" h="3487" extrusionOk="0">
                  <a:moveTo>
                    <a:pt x="74" y="1"/>
                  </a:moveTo>
                  <a:cubicBezTo>
                    <a:pt x="0" y="404"/>
                    <a:pt x="33" y="823"/>
                    <a:pt x="54" y="1230"/>
                  </a:cubicBezTo>
                  <a:cubicBezTo>
                    <a:pt x="99" y="1905"/>
                    <a:pt x="260" y="2492"/>
                    <a:pt x="729" y="2999"/>
                  </a:cubicBezTo>
                  <a:cubicBezTo>
                    <a:pt x="845" y="3132"/>
                    <a:pt x="982" y="3244"/>
                    <a:pt x="1107" y="3368"/>
                  </a:cubicBezTo>
                  <a:cubicBezTo>
                    <a:pt x="1141" y="3402"/>
                    <a:pt x="1174" y="3437"/>
                    <a:pt x="1205" y="3473"/>
                  </a:cubicBezTo>
                  <a:cubicBezTo>
                    <a:pt x="1208" y="3478"/>
                    <a:pt x="1211" y="3482"/>
                    <a:pt x="1216" y="3487"/>
                  </a:cubicBezTo>
                  <a:cubicBezTo>
                    <a:pt x="1206" y="3448"/>
                    <a:pt x="1198" y="3408"/>
                    <a:pt x="1190" y="3368"/>
                  </a:cubicBezTo>
                  <a:cubicBezTo>
                    <a:pt x="1150" y="3161"/>
                    <a:pt x="1134" y="2949"/>
                    <a:pt x="1140" y="2737"/>
                  </a:cubicBezTo>
                  <a:cubicBezTo>
                    <a:pt x="1142" y="2647"/>
                    <a:pt x="1149" y="2557"/>
                    <a:pt x="1161" y="2467"/>
                  </a:cubicBezTo>
                  <a:cubicBezTo>
                    <a:pt x="1137" y="2464"/>
                    <a:pt x="1115" y="2449"/>
                    <a:pt x="1105" y="2425"/>
                  </a:cubicBezTo>
                  <a:cubicBezTo>
                    <a:pt x="824" y="1820"/>
                    <a:pt x="550" y="1207"/>
                    <a:pt x="187" y="644"/>
                  </a:cubicBezTo>
                  <a:cubicBezTo>
                    <a:pt x="178" y="626"/>
                    <a:pt x="193" y="611"/>
                    <a:pt x="208" y="611"/>
                  </a:cubicBezTo>
                  <a:cubicBezTo>
                    <a:pt x="216" y="611"/>
                    <a:pt x="223" y="614"/>
                    <a:pt x="227" y="624"/>
                  </a:cubicBezTo>
                  <a:cubicBezTo>
                    <a:pt x="229" y="629"/>
                    <a:pt x="232" y="633"/>
                    <a:pt x="236" y="637"/>
                  </a:cubicBezTo>
                  <a:cubicBezTo>
                    <a:pt x="437" y="902"/>
                    <a:pt x="631" y="1173"/>
                    <a:pt x="803" y="1458"/>
                  </a:cubicBezTo>
                  <a:cubicBezTo>
                    <a:pt x="951" y="1717"/>
                    <a:pt x="1089" y="1983"/>
                    <a:pt x="1194" y="2263"/>
                  </a:cubicBezTo>
                  <a:cubicBezTo>
                    <a:pt x="1238" y="2050"/>
                    <a:pt x="1314" y="1851"/>
                    <a:pt x="1415" y="1663"/>
                  </a:cubicBezTo>
                  <a:cubicBezTo>
                    <a:pt x="1413" y="1643"/>
                    <a:pt x="1413" y="1621"/>
                    <a:pt x="1409" y="1607"/>
                  </a:cubicBezTo>
                  <a:cubicBezTo>
                    <a:pt x="1238" y="620"/>
                    <a:pt x="924" y="426"/>
                    <a:pt x="77" y="3"/>
                  </a:cubicBezTo>
                  <a:cubicBezTo>
                    <a:pt x="76" y="2"/>
                    <a:pt x="75" y="1"/>
                    <a:pt x="7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4"/>
            <p:cNvSpPr/>
            <p:nvPr/>
          </p:nvSpPr>
          <p:spPr>
            <a:xfrm>
              <a:off x="9938384" y="1866296"/>
              <a:ext cx="9701" cy="12284"/>
            </a:xfrm>
            <a:custGeom>
              <a:avLst/>
              <a:gdLst/>
              <a:ahLst/>
              <a:cxnLst/>
              <a:rect l="l" t="t" r="r" b="b"/>
              <a:pathLst>
                <a:path w="199" h="252" extrusionOk="0">
                  <a:moveTo>
                    <a:pt x="102" y="1"/>
                  </a:moveTo>
                  <a:cubicBezTo>
                    <a:pt x="100" y="1"/>
                    <a:pt x="99" y="1"/>
                    <a:pt x="97" y="1"/>
                  </a:cubicBezTo>
                  <a:cubicBezTo>
                    <a:pt x="1" y="22"/>
                    <a:pt x="0" y="164"/>
                    <a:pt x="7" y="242"/>
                  </a:cubicBezTo>
                  <a:cubicBezTo>
                    <a:pt x="7" y="245"/>
                    <a:pt x="7" y="248"/>
                    <a:pt x="8" y="251"/>
                  </a:cubicBezTo>
                  <a:cubicBezTo>
                    <a:pt x="102" y="223"/>
                    <a:pt x="199" y="92"/>
                    <a:pt x="118" y="6"/>
                  </a:cubicBezTo>
                  <a:cubicBezTo>
                    <a:pt x="113" y="2"/>
                    <a:pt x="107" y="1"/>
                    <a:pt x="10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4"/>
            <p:cNvSpPr/>
            <p:nvPr/>
          </p:nvSpPr>
          <p:spPr>
            <a:xfrm>
              <a:off x="9913376" y="1848016"/>
              <a:ext cx="10627" cy="14039"/>
            </a:xfrm>
            <a:custGeom>
              <a:avLst/>
              <a:gdLst/>
              <a:ahLst/>
              <a:cxnLst/>
              <a:rect l="l" t="t" r="r" b="b"/>
              <a:pathLst>
                <a:path w="218" h="288" extrusionOk="0">
                  <a:moveTo>
                    <a:pt x="107" y="0"/>
                  </a:moveTo>
                  <a:cubicBezTo>
                    <a:pt x="53" y="2"/>
                    <a:pt x="7" y="47"/>
                    <a:pt x="2" y="99"/>
                  </a:cubicBezTo>
                  <a:cubicBezTo>
                    <a:pt x="1" y="195"/>
                    <a:pt x="75" y="261"/>
                    <a:pt x="161" y="287"/>
                  </a:cubicBezTo>
                  <a:cubicBezTo>
                    <a:pt x="192" y="198"/>
                    <a:pt x="217" y="44"/>
                    <a:pt x="10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4"/>
            <p:cNvSpPr/>
            <p:nvPr/>
          </p:nvSpPr>
          <p:spPr>
            <a:xfrm>
              <a:off x="9743247" y="1840070"/>
              <a:ext cx="7848" cy="8921"/>
            </a:xfrm>
            <a:custGeom>
              <a:avLst/>
              <a:gdLst/>
              <a:ahLst/>
              <a:cxnLst/>
              <a:rect l="l" t="t" r="r" b="b"/>
              <a:pathLst>
                <a:path w="161" h="183" extrusionOk="0">
                  <a:moveTo>
                    <a:pt x="75" y="0"/>
                  </a:moveTo>
                  <a:cubicBezTo>
                    <a:pt x="68" y="0"/>
                    <a:pt x="60" y="1"/>
                    <a:pt x="52" y="4"/>
                  </a:cubicBezTo>
                  <a:cubicBezTo>
                    <a:pt x="33" y="8"/>
                    <a:pt x="13" y="15"/>
                    <a:pt x="4" y="32"/>
                  </a:cubicBezTo>
                  <a:cubicBezTo>
                    <a:pt x="4" y="32"/>
                    <a:pt x="4" y="33"/>
                    <a:pt x="3" y="33"/>
                  </a:cubicBezTo>
                  <a:cubicBezTo>
                    <a:pt x="2" y="36"/>
                    <a:pt x="1" y="41"/>
                    <a:pt x="1" y="46"/>
                  </a:cubicBezTo>
                  <a:cubicBezTo>
                    <a:pt x="7" y="83"/>
                    <a:pt x="17" y="124"/>
                    <a:pt x="48" y="151"/>
                  </a:cubicBezTo>
                  <a:cubicBezTo>
                    <a:pt x="64" y="168"/>
                    <a:pt x="85" y="166"/>
                    <a:pt x="104" y="175"/>
                  </a:cubicBezTo>
                  <a:cubicBezTo>
                    <a:pt x="107" y="177"/>
                    <a:pt x="110" y="179"/>
                    <a:pt x="113" y="182"/>
                  </a:cubicBezTo>
                  <a:cubicBezTo>
                    <a:pt x="160" y="132"/>
                    <a:pt x="153" y="0"/>
                    <a:pt x="7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4"/>
            <p:cNvSpPr/>
            <p:nvPr/>
          </p:nvSpPr>
          <p:spPr>
            <a:xfrm>
              <a:off x="9911719" y="1872779"/>
              <a:ext cx="80921" cy="153945"/>
            </a:xfrm>
            <a:custGeom>
              <a:avLst/>
              <a:gdLst/>
              <a:ahLst/>
              <a:cxnLst/>
              <a:rect l="l" t="t" r="r" b="b"/>
              <a:pathLst>
                <a:path w="1660" h="3158" extrusionOk="0">
                  <a:moveTo>
                    <a:pt x="1592" y="1"/>
                  </a:moveTo>
                  <a:lnTo>
                    <a:pt x="1592" y="1"/>
                  </a:lnTo>
                  <a:cubicBezTo>
                    <a:pt x="1545" y="38"/>
                    <a:pt x="1498" y="76"/>
                    <a:pt x="1452" y="114"/>
                  </a:cubicBezTo>
                  <a:cubicBezTo>
                    <a:pt x="1247" y="280"/>
                    <a:pt x="1044" y="452"/>
                    <a:pt x="873" y="650"/>
                  </a:cubicBezTo>
                  <a:cubicBezTo>
                    <a:pt x="628" y="947"/>
                    <a:pt x="413" y="1283"/>
                    <a:pt x="280" y="1647"/>
                  </a:cubicBezTo>
                  <a:cubicBezTo>
                    <a:pt x="303" y="1789"/>
                    <a:pt x="312" y="1934"/>
                    <a:pt x="308" y="2078"/>
                  </a:cubicBezTo>
                  <a:cubicBezTo>
                    <a:pt x="527" y="1594"/>
                    <a:pt x="909" y="1217"/>
                    <a:pt x="1244" y="816"/>
                  </a:cubicBezTo>
                  <a:cubicBezTo>
                    <a:pt x="1249" y="808"/>
                    <a:pt x="1257" y="805"/>
                    <a:pt x="1264" y="805"/>
                  </a:cubicBezTo>
                  <a:cubicBezTo>
                    <a:pt x="1283" y="805"/>
                    <a:pt x="1302" y="828"/>
                    <a:pt x="1286" y="847"/>
                  </a:cubicBezTo>
                  <a:cubicBezTo>
                    <a:pt x="1004" y="1213"/>
                    <a:pt x="729" y="1586"/>
                    <a:pt x="515" y="1995"/>
                  </a:cubicBezTo>
                  <a:cubicBezTo>
                    <a:pt x="458" y="2101"/>
                    <a:pt x="394" y="2204"/>
                    <a:pt x="336" y="2310"/>
                  </a:cubicBezTo>
                  <a:cubicBezTo>
                    <a:pt x="313" y="2341"/>
                    <a:pt x="300" y="2398"/>
                    <a:pt x="272" y="2428"/>
                  </a:cubicBezTo>
                  <a:cubicBezTo>
                    <a:pt x="262" y="2487"/>
                    <a:pt x="249" y="2545"/>
                    <a:pt x="234" y="2602"/>
                  </a:cubicBezTo>
                  <a:cubicBezTo>
                    <a:pt x="201" y="2729"/>
                    <a:pt x="157" y="2852"/>
                    <a:pt x="102" y="2972"/>
                  </a:cubicBezTo>
                  <a:cubicBezTo>
                    <a:pt x="75" y="3032"/>
                    <a:pt x="43" y="3090"/>
                    <a:pt x="9" y="3144"/>
                  </a:cubicBezTo>
                  <a:cubicBezTo>
                    <a:pt x="7" y="3150"/>
                    <a:pt x="3" y="3154"/>
                    <a:pt x="0" y="3158"/>
                  </a:cubicBezTo>
                  <a:cubicBezTo>
                    <a:pt x="8" y="3154"/>
                    <a:pt x="14" y="3150"/>
                    <a:pt x="21" y="3144"/>
                  </a:cubicBezTo>
                  <a:cubicBezTo>
                    <a:pt x="270" y="2992"/>
                    <a:pt x="547" y="2886"/>
                    <a:pt x="789" y="2721"/>
                  </a:cubicBezTo>
                  <a:cubicBezTo>
                    <a:pt x="1312" y="2386"/>
                    <a:pt x="1526" y="1759"/>
                    <a:pt x="1585" y="1167"/>
                  </a:cubicBezTo>
                  <a:cubicBezTo>
                    <a:pt x="1618" y="775"/>
                    <a:pt x="1660" y="388"/>
                    <a:pt x="159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4"/>
            <p:cNvSpPr/>
            <p:nvPr/>
          </p:nvSpPr>
          <p:spPr>
            <a:xfrm>
              <a:off x="9683775" y="1863615"/>
              <a:ext cx="138150" cy="184071"/>
            </a:xfrm>
            <a:custGeom>
              <a:avLst/>
              <a:gdLst/>
              <a:ahLst/>
              <a:cxnLst/>
              <a:rect l="l" t="t" r="r" b="b"/>
              <a:pathLst>
                <a:path w="2834" h="3776" extrusionOk="0">
                  <a:moveTo>
                    <a:pt x="2834" y="1"/>
                  </a:moveTo>
                  <a:cubicBezTo>
                    <a:pt x="2806" y="24"/>
                    <a:pt x="2774" y="44"/>
                    <a:pt x="2746" y="66"/>
                  </a:cubicBezTo>
                  <a:cubicBezTo>
                    <a:pt x="2729" y="77"/>
                    <a:pt x="2712" y="90"/>
                    <a:pt x="2695" y="102"/>
                  </a:cubicBezTo>
                  <a:cubicBezTo>
                    <a:pt x="2276" y="407"/>
                    <a:pt x="1863" y="725"/>
                    <a:pt x="1523" y="1118"/>
                  </a:cubicBezTo>
                  <a:cubicBezTo>
                    <a:pt x="956" y="1777"/>
                    <a:pt x="498" y="2532"/>
                    <a:pt x="160" y="3333"/>
                  </a:cubicBezTo>
                  <a:cubicBezTo>
                    <a:pt x="126" y="3412"/>
                    <a:pt x="94" y="3492"/>
                    <a:pt x="62" y="3572"/>
                  </a:cubicBezTo>
                  <a:cubicBezTo>
                    <a:pt x="50" y="3612"/>
                    <a:pt x="36" y="3651"/>
                    <a:pt x="23" y="3689"/>
                  </a:cubicBezTo>
                  <a:cubicBezTo>
                    <a:pt x="15" y="3718"/>
                    <a:pt x="6" y="3747"/>
                    <a:pt x="0" y="3776"/>
                  </a:cubicBezTo>
                  <a:cubicBezTo>
                    <a:pt x="318" y="3668"/>
                    <a:pt x="614" y="3504"/>
                    <a:pt x="901" y="3332"/>
                  </a:cubicBezTo>
                  <a:cubicBezTo>
                    <a:pt x="939" y="3310"/>
                    <a:pt x="977" y="3288"/>
                    <a:pt x="1015" y="3265"/>
                  </a:cubicBezTo>
                  <a:cubicBezTo>
                    <a:pt x="1314" y="3088"/>
                    <a:pt x="1586" y="2880"/>
                    <a:pt x="1834" y="2636"/>
                  </a:cubicBezTo>
                  <a:cubicBezTo>
                    <a:pt x="2522" y="1951"/>
                    <a:pt x="2778" y="946"/>
                    <a:pt x="28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4"/>
            <p:cNvSpPr/>
            <p:nvPr/>
          </p:nvSpPr>
          <p:spPr>
            <a:xfrm>
              <a:off x="9668664" y="1860495"/>
              <a:ext cx="143805" cy="187239"/>
            </a:xfrm>
            <a:custGeom>
              <a:avLst/>
              <a:gdLst/>
              <a:ahLst/>
              <a:cxnLst/>
              <a:rect l="l" t="t" r="r" b="b"/>
              <a:pathLst>
                <a:path w="2950" h="3841" extrusionOk="0">
                  <a:moveTo>
                    <a:pt x="2950" y="1"/>
                  </a:moveTo>
                  <a:lnTo>
                    <a:pt x="2950" y="1"/>
                  </a:lnTo>
                  <a:cubicBezTo>
                    <a:pt x="2289" y="4"/>
                    <a:pt x="1536" y="501"/>
                    <a:pt x="1067" y="898"/>
                  </a:cubicBezTo>
                  <a:cubicBezTo>
                    <a:pt x="783" y="1158"/>
                    <a:pt x="499" y="1440"/>
                    <a:pt x="320" y="1785"/>
                  </a:cubicBezTo>
                  <a:cubicBezTo>
                    <a:pt x="63" y="2277"/>
                    <a:pt x="0" y="2856"/>
                    <a:pt x="113" y="3396"/>
                  </a:cubicBezTo>
                  <a:cubicBezTo>
                    <a:pt x="142" y="3537"/>
                    <a:pt x="183" y="3675"/>
                    <a:pt x="236" y="3807"/>
                  </a:cubicBezTo>
                  <a:cubicBezTo>
                    <a:pt x="239" y="3819"/>
                    <a:pt x="243" y="3830"/>
                    <a:pt x="247" y="3841"/>
                  </a:cubicBezTo>
                  <a:cubicBezTo>
                    <a:pt x="262" y="3688"/>
                    <a:pt x="309" y="3541"/>
                    <a:pt x="365" y="3396"/>
                  </a:cubicBezTo>
                  <a:cubicBezTo>
                    <a:pt x="396" y="3311"/>
                    <a:pt x="432" y="3227"/>
                    <a:pt x="463" y="3143"/>
                  </a:cubicBezTo>
                  <a:cubicBezTo>
                    <a:pt x="558" y="2917"/>
                    <a:pt x="664" y="2695"/>
                    <a:pt x="779" y="2478"/>
                  </a:cubicBezTo>
                  <a:cubicBezTo>
                    <a:pt x="1321" y="1442"/>
                    <a:pt x="1979" y="650"/>
                    <a:pt x="295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4"/>
            <p:cNvSpPr/>
            <p:nvPr/>
          </p:nvSpPr>
          <p:spPr>
            <a:xfrm>
              <a:off x="9815540" y="1836414"/>
              <a:ext cx="108463" cy="210882"/>
            </a:xfrm>
            <a:custGeom>
              <a:avLst/>
              <a:gdLst/>
              <a:ahLst/>
              <a:cxnLst/>
              <a:rect l="l" t="t" r="r" b="b"/>
              <a:pathLst>
                <a:path w="2225" h="4326" extrusionOk="0">
                  <a:moveTo>
                    <a:pt x="858" y="1"/>
                  </a:moveTo>
                  <a:cubicBezTo>
                    <a:pt x="774" y="143"/>
                    <a:pt x="694" y="291"/>
                    <a:pt x="618" y="442"/>
                  </a:cubicBezTo>
                  <a:lnTo>
                    <a:pt x="618" y="443"/>
                  </a:lnTo>
                  <a:cubicBezTo>
                    <a:pt x="228" y="1240"/>
                    <a:pt x="1" y="2156"/>
                    <a:pt x="308" y="3006"/>
                  </a:cubicBezTo>
                  <a:cubicBezTo>
                    <a:pt x="434" y="3324"/>
                    <a:pt x="616" y="3637"/>
                    <a:pt x="856" y="3890"/>
                  </a:cubicBezTo>
                  <a:cubicBezTo>
                    <a:pt x="1026" y="4073"/>
                    <a:pt x="1226" y="4224"/>
                    <a:pt x="1456" y="4325"/>
                  </a:cubicBezTo>
                  <a:cubicBezTo>
                    <a:pt x="1426" y="4293"/>
                    <a:pt x="1433" y="4243"/>
                    <a:pt x="1438" y="4201"/>
                  </a:cubicBezTo>
                  <a:cubicBezTo>
                    <a:pt x="1442" y="4179"/>
                    <a:pt x="1445" y="4156"/>
                    <a:pt x="1449" y="4134"/>
                  </a:cubicBezTo>
                  <a:cubicBezTo>
                    <a:pt x="1462" y="4053"/>
                    <a:pt x="1473" y="3973"/>
                    <a:pt x="1480" y="3892"/>
                  </a:cubicBezTo>
                  <a:cubicBezTo>
                    <a:pt x="1480" y="3892"/>
                    <a:pt x="1480" y="3891"/>
                    <a:pt x="1480" y="3890"/>
                  </a:cubicBezTo>
                  <a:cubicBezTo>
                    <a:pt x="1497" y="3584"/>
                    <a:pt x="1445" y="3276"/>
                    <a:pt x="1363" y="2981"/>
                  </a:cubicBezTo>
                  <a:cubicBezTo>
                    <a:pt x="1158" y="2262"/>
                    <a:pt x="658" y="1597"/>
                    <a:pt x="785" y="820"/>
                  </a:cubicBezTo>
                  <a:cubicBezTo>
                    <a:pt x="797" y="718"/>
                    <a:pt x="800" y="615"/>
                    <a:pt x="822" y="516"/>
                  </a:cubicBezTo>
                  <a:cubicBezTo>
                    <a:pt x="828" y="496"/>
                    <a:pt x="847" y="482"/>
                    <a:pt x="866" y="482"/>
                  </a:cubicBezTo>
                  <a:cubicBezTo>
                    <a:pt x="868" y="482"/>
                    <a:pt x="870" y="482"/>
                    <a:pt x="872" y="482"/>
                  </a:cubicBezTo>
                  <a:cubicBezTo>
                    <a:pt x="895" y="485"/>
                    <a:pt x="914" y="505"/>
                    <a:pt x="912" y="528"/>
                  </a:cubicBezTo>
                  <a:cubicBezTo>
                    <a:pt x="813" y="1252"/>
                    <a:pt x="1053" y="1788"/>
                    <a:pt x="1333" y="2432"/>
                  </a:cubicBezTo>
                  <a:cubicBezTo>
                    <a:pt x="1524" y="2890"/>
                    <a:pt x="1660" y="3392"/>
                    <a:pt x="1629" y="3890"/>
                  </a:cubicBezTo>
                  <a:cubicBezTo>
                    <a:pt x="1624" y="3963"/>
                    <a:pt x="1616" y="4034"/>
                    <a:pt x="1605" y="4106"/>
                  </a:cubicBezTo>
                  <a:cubicBezTo>
                    <a:pt x="1670" y="4038"/>
                    <a:pt x="1728" y="3967"/>
                    <a:pt x="1781" y="3890"/>
                  </a:cubicBezTo>
                  <a:cubicBezTo>
                    <a:pt x="2224" y="3253"/>
                    <a:pt x="2212" y="2357"/>
                    <a:pt x="1851" y="1676"/>
                  </a:cubicBezTo>
                  <a:cubicBezTo>
                    <a:pt x="1670" y="1288"/>
                    <a:pt x="1382" y="971"/>
                    <a:pt x="1147" y="619"/>
                  </a:cubicBezTo>
                  <a:cubicBezTo>
                    <a:pt x="1023" y="426"/>
                    <a:pt x="939" y="214"/>
                    <a:pt x="85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4"/>
            <p:cNvSpPr/>
            <p:nvPr/>
          </p:nvSpPr>
          <p:spPr>
            <a:xfrm>
              <a:off x="9602075" y="1826323"/>
              <a:ext cx="397926" cy="229162"/>
            </a:xfrm>
            <a:custGeom>
              <a:avLst/>
              <a:gdLst/>
              <a:ahLst/>
              <a:cxnLst/>
              <a:rect l="l" t="t" r="r" b="b"/>
              <a:pathLst>
                <a:path w="8163" h="4701" extrusionOk="0">
                  <a:moveTo>
                    <a:pt x="2971" y="283"/>
                  </a:moveTo>
                  <a:cubicBezTo>
                    <a:pt x="3049" y="283"/>
                    <a:pt x="3056" y="414"/>
                    <a:pt x="3009" y="464"/>
                  </a:cubicBezTo>
                  <a:cubicBezTo>
                    <a:pt x="3006" y="461"/>
                    <a:pt x="3003" y="459"/>
                    <a:pt x="3000" y="457"/>
                  </a:cubicBezTo>
                  <a:cubicBezTo>
                    <a:pt x="2981" y="448"/>
                    <a:pt x="2960" y="450"/>
                    <a:pt x="2944" y="433"/>
                  </a:cubicBezTo>
                  <a:cubicBezTo>
                    <a:pt x="2914" y="406"/>
                    <a:pt x="2903" y="365"/>
                    <a:pt x="2897" y="328"/>
                  </a:cubicBezTo>
                  <a:cubicBezTo>
                    <a:pt x="2897" y="323"/>
                    <a:pt x="2898" y="319"/>
                    <a:pt x="2899" y="315"/>
                  </a:cubicBezTo>
                  <a:cubicBezTo>
                    <a:pt x="2900" y="315"/>
                    <a:pt x="2900" y="314"/>
                    <a:pt x="2900" y="314"/>
                  </a:cubicBezTo>
                  <a:cubicBezTo>
                    <a:pt x="2909" y="297"/>
                    <a:pt x="2929" y="291"/>
                    <a:pt x="2948" y="287"/>
                  </a:cubicBezTo>
                  <a:cubicBezTo>
                    <a:pt x="2956" y="284"/>
                    <a:pt x="2964" y="283"/>
                    <a:pt x="2971" y="283"/>
                  </a:cubicBezTo>
                  <a:close/>
                  <a:moveTo>
                    <a:pt x="2460" y="331"/>
                  </a:moveTo>
                  <a:cubicBezTo>
                    <a:pt x="2482" y="331"/>
                    <a:pt x="2504" y="346"/>
                    <a:pt x="2519" y="362"/>
                  </a:cubicBezTo>
                  <a:cubicBezTo>
                    <a:pt x="2576" y="432"/>
                    <a:pt x="2554" y="530"/>
                    <a:pt x="2531" y="610"/>
                  </a:cubicBezTo>
                  <a:cubicBezTo>
                    <a:pt x="2531" y="609"/>
                    <a:pt x="2530" y="609"/>
                    <a:pt x="2530" y="609"/>
                  </a:cubicBezTo>
                  <a:cubicBezTo>
                    <a:pt x="2522" y="604"/>
                    <a:pt x="2513" y="601"/>
                    <a:pt x="2505" y="598"/>
                  </a:cubicBezTo>
                  <a:cubicBezTo>
                    <a:pt x="2401" y="569"/>
                    <a:pt x="2353" y="408"/>
                    <a:pt x="2438" y="337"/>
                  </a:cubicBezTo>
                  <a:cubicBezTo>
                    <a:pt x="2445" y="333"/>
                    <a:pt x="2453" y="331"/>
                    <a:pt x="2460" y="331"/>
                  </a:cubicBezTo>
                  <a:close/>
                  <a:moveTo>
                    <a:pt x="6493" y="445"/>
                  </a:moveTo>
                  <a:cubicBezTo>
                    <a:pt x="6603" y="489"/>
                    <a:pt x="6578" y="643"/>
                    <a:pt x="6547" y="732"/>
                  </a:cubicBezTo>
                  <a:cubicBezTo>
                    <a:pt x="6461" y="706"/>
                    <a:pt x="6388" y="640"/>
                    <a:pt x="6388" y="544"/>
                  </a:cubicBezTo>
                  <a:cubicBezTo>
                    <a:pt x="6393" y="492"/>
                    <a:pt x="6439" y="447"/>
                    <a:pt x="6493" y="445"/>
                  </a:cubicBezTo>
                  <a:close/>
                  <a:moveTo>
                    <a:pt x="2036" y="738"/>
                  </a:moveTo>
                  <a:cubicBezTo>
                    <a:pt x="2071" y="738"/>
                    <a:pt x="2095" y="775"/>
                    <a:pt x="2108" y="803"/>
                  </a:cubicBezTo>
                  <a:cubicBezTo>
                    <a:pt x="2118" y="850"/>
                    <a:pt x="2085" y="889"/>
                    <a:pt x="2071" y="930"/>
                  </a:cubicBezTo>
                  <a:lnTo>
                    <a:pt x="2066" y="930"/>
                  </a:lnTo>
                  <a:cubicBezTo>
                    <a:pt x="2061" y="930"/>
                    <a:pt x="2057" y="930"/>
                    <a:pt x="2053" y="930"/>
                  </a:cubicBezTo>
                  <a:cubicBezTo>
                    <a:pt x="1953" y="930"/>
                    <a:pt x="1941" y="760"/>
                    <a:pt x="2036" y="738"/>
                  </a:cubicBezTo>
                  <a:close/>
                  <a:moveTo>
                    <a:pt x="7001" y="821"/>
                  </a:moveTo>
                  <a:cubicBezTo>
                    <a:pt x="7006" y="821"/>
                    <a:pt x="7012" y="822"/>
                    <a:pt x="7017" y="824"/>
                  </a:cubicBezTo>
                  <a:cubicBezTo>
                    <a:pt x="7098" y="912"/>
                    <a:pt x="7000" y="1043"/>
                    <a:pt x="6906" y="1071"/>
                  </a:cubicBezTo>
                  <a:cubicBezTo>
                    <a:pt x="6906" y="1068"/>
                    <a:pt x="6906" y="1065"/>
                    <a:pt x="6905" y="1062"/>
                  </a:cubicBezTo>
                  <a:cubicBezTo>
                    <a:pt x="6899" y="984"/>
                    <a:pt x="6900" y="842"/>
                    <a:pt x="6996" y="821"/>
                  </a:cubicBezTo>
                  <a:cubicBezTo>
                    <a:pt x="6998" y="821"/>
                    <a:pt x="6999" y="821"/>
                    <a:pt x="7001" y="821"/>
                  </a:cubicBezTo>
                  <a:close/>
                  <a:moveTo>
                    <a:pt x="7944" y="954"/>
                  </a:moveTo>
                  <a:lnTo>
                    <a:pt x="7944" y="954"/>
                  </a:lnTo>
                  <a:cubicBezTo>
                    <a:pt x="8012" y="1341"/>
                    <a:pt x="7970" y="1728"/>
                    <a:pt x="7937" y="2120"/>
                  </a:cubicBezTo>
                  <a:cubicBezTo>
                    <a:pt x="7878" y="2712"/>
                    <a:pt x="7664" y="3339"/>
                    <a:pt x="7141" y="3674"/>
                  </a:cubicBezTo>
                  <a:cubicBezTo>
                    <a:pt x="6899" y="3839"/>
                    <a:pt x="6622" y="3945"/>
                    <a:pt x="6373" y="4097"/>
                  </a:cubicBezTo>
                  <a:cubicBezTo>
                    <a:pt x="6367" y="4103"/>
                    <a:pt x="6360" y="4107"/>
                    <a:pt x="6352" y="4111"/>
                  </a:cubicBezTo>
                  <a:cubicBezTo>
                    <a:pt x="6355" y="4107"/>
                    <a:pt x="6359" y="4103"/>
                    <a:pt x="6361" y="4097"/>
                  </a:cubicBezTo>
                  <a:cubicBezTo>
                    <a:pt x="6395" y="4043"/>
                    <a:pt x="6427" y="3985"/>
                    <a:pt x="6454" y="3925"/>
                  </a:cubicBezTo>
                  <a:cubicBezTo>
                    <a:pt x="6534" y="3752"/>
                    <a:pt x="6591" y="3569"/>
                    <a:pt x="6624" y="3381"/>
                  </a:cubicBezTo>
                  <a:cubicBezTo>
                    <a:pt x="6652" y="3349"/>
                    <a:pt x="6665" y="3293"/>
                    <a:pt x="6688" y="3263"/>
                  </a:cubicBezTo>
                  <a:cubicBezTo>
                    <a:pt x="6746" y="3157"/>
                    <a:pt x="6810" y="3054"/>
                    <a:pt x="6867" y="2948"/>
                  </a:cubicBezTo>
                  <a:cubicBezTo>
                    <a:pt x="7081" y="2539"/>
                    <a:pt x="7356" y="2166"/>
                    <a:pt x="7638" y="1800"/>
                  </a:cubicBezTo>
                  <a:cubicBezTo>
                    <a:pt x="7654" y="1781"/>
                    <a:pt x="7635" y="1758"/>
                    <a:pt x="7616" y="1758"/>
                  </a:cubicBezTo>
                  <a:cubicBezTo>
                    <a:pt x="7609" y="1758"/>
                    <a:pt x="7602" y="1761"/>
                    <a:pt x="7597" y="1769"/>
                  </a:cubicBezTo>
                  <a:cubicBezTo>
                    <a:pt x="7261" y="2170"/>
                    <a:pt x="6879" y="2547"/>
                    <a:pt x="6660" y="3031"/>
                  </a:cubicBezTo>
                  <a:cubicBezTo>
                    <a:pt x="6664" y="2887"/>
                    <a:pt x="6655" y="2742"/>
                    <a:pt x="6632" y="2600"/>
                  </a:cubicBezTo>
                  <a:cubicBezTo>
                    <a:pt x="6765" y="2236"/>
                    <a:pt x="6980" y="1901"/>
                    <a:pt x="7225" y="1603"/>
                  </a:cubicBezTo>
                  <a:cubicBezTo>
                    <a:pt x="7435" y="1360"/>
                    <a:pt x="7695" y="1155"/>
                    <a:pt x="7944" y="954"/>
                  </a:cubicBezTo>
                  <a:close/>
                  <a:moveTo>
                    <a:pt x="231" y="730"/>
                  </a:moveTo>
                  <a:cubicBezTo>
                    <a:pt x="1080" y="1155"/>
                    <a:pt x="1395" y="1348"/>
                    <a:pt x="1566" y="2336"/>
                  </a:cubicBezTo>
                  <a:cubicBezTo>
                    <a:pt x="1570" y="2350"/>
                    <a:pt x="1570" y="2372"/>
                    <a:pt x="1572" y="2392"/>
                  </a:cubicBezTo>
                  <a:cubicBezTo>
                    <a:pt x="1471" y="2579"/>
                    <a:pt x="1395" y="2779"/>
                    <a:pt x="1351" y="2992"/>
                  </a:cubicBezTo>
                  <a:cubicBezTo>
                    <a:pt x="1246" y="2712"/>
                    <a:pt x="1108" y="2445"/>
                    <a:pt x="960" y="2187"/>
                  </a:cubicBezTo>
                  <a:cubicBezTo>
                    <a:pt x="788" y="1902"/>
                    <a:pt x="593" y="1631"/>
                    <a:pt x="393" y="1366"/>
                  </a:cubicBezTo>
                  <a:cubicBezTo>
                    <a:pt x="389" y="1362"/>
                    <a:pt x="386" y="1358"/>
                    <a:pt x="384" y="1353"/>
                  </a:cubicBezTo>
                  <a:cubicBezTo>
                    <a:pt x="380" y="1343"/>
                    <a:pt x="373" y="1339"/>
                    <a:pt x="365" y="1339"/>
                  </a:cubicBezTo>
                  <a:cubicBezTo>
                    <a:pt x="350" y="1339"/>
                    <a:pt x="335" y="1355"/>
                    <a:pt x="344" y="1372"/>
                  </a:cubicBezTo>
                  <a:cubicBezTo>
                    <a:pt x="707" y="1935"/>
                    <a:pt x="981" y="2548"/>
                    <a:pt x="1262" y="3154"/>
                  </a:cubicBezTo>
                  <a:cubicBezTo>
                    <a:pt x="1272" y="3177"/>
                    <a:pt x="1294" y="3193"/>
                    <a:pt x="1318" y="3196"/>
                  </a:cubicBezTo>
                  <a:cubicBezTo>
                    <a:pt x="1280" y="3495"/>
                    <a:pt x="1291" y="3801"/>
                    <a:pt x="1347" y="4097"/>
                  </a:cubicBezTo>
                  <a:cubicBezTo>
                    <a:pt x="1355" y="4137"/>
                    <a:pt x="1363" y="4176"/>
                    <a:pt x="1373" y="4216"/>
                  </a:cubicBezTo>
                  <a:cubicBezTo>
                    <a:pt x="1368" y="4211"/>
                    <a:pt x="1365" y="4207"/>
                    <a:pt x="1362" y="4202"/>
                  </a:cubicBezTo>
                  <a:cubicBezTo>
                    <a:pt x="1331" y="4166"/>
                    <a:pt x="1298" y="4131"/>
                    <a:pt x="1263" y="4097"/>
                  </a:cubicBezTo>
                  <a:cubicBezTo>
                    <a:pt x="1139" y="3973"/>
                    <a:pt x="1002" y="3861"/>
                    <a:pt x="886" y="3728"/>
                  </a:cubicBezTo>
                  <a:cubicBezTo>
                    <a:pt x="417" y="3221"/>
                    <a:pt x="256" y="2634"/>
                    <a:pt x="211" y="1959"/>
                  </a:cubicBezTo>
                  <a:cubicBezTo>
                    <a:pt x="190" y="1552"/>
                    <a:pt x="157" y="1133"/>
                    <a:pt x="231" y="730"/>
                  </a:cubicBezTo>
                  <a:close/>
                  <a:moveTo>
                    <a:pt x="5238" y="208"/>
                  </a:moveTo>
                  <a:cubicBezTo>
                    <a:pt x="5318" y="421"/>
                    <a:pt x="5402" y="633"/>
                    <a:pt x="5526" y="826"/>
                  </a:cubicBezTo>
                  <a:cubicBezTo>
                    <a:pt x="5761" y="1179"/>
                    <a:pt x="6049" y="1496"/>
                    <a:pt x="6230" y="1884"/>
                  </a:cubicBezTo>
                  <a:cubicBezTo>
                    <a:pt x="6591" y="2564"/>
                    <a:pt x="6603" y="3460"/>
                    <a:pt x="6160" y="4097"/>
                  </a:cubicBezTo>
                  <a:cubicBezTo>
                    <a:pt x="6107" y="4173"/>
                    <a:pt x="6049" y="4245"/>
                    <a:pt x="5984" y="4313"/>
                  </a:cubicBezTo>
                  <a:cubicBezTo>
                    <a:pt x="5995" y="4241"/>
                    <a:pt x="6003" y="4170"/>
                    <a:pt x="6008" y="4097"/>
                  </a:cubicBezTo>
                  <a:cubicBezTo>
                    <a:pt x="6039" y="3599"/>
                    <a:pt x="5903" y="3097"/>
                    <a:pt x="5712" y="2639"/>
                  </a:cubicBezTo>
                  <a:cubicBezTo>
                    <a:pt x="5432" y="1995"/>
                    <a:pt x="5192" y="1459"/>
                    <a:pt x="5292" y="735"/>
                  </a:cubicBezTo>
                  <a:cubicBezTo>
                    <a:pt x="5293" y="712"/>
                    <a:pt x="5274" y="692"/>
                    <a:pt x="5251" y="689"/>
                  </a:cubicBezTo>
                  <a:cubicBezTo>
                    <a:pt x="5249" y="689"/>
                    <a:pt x="5247" y="689"/>
                    <a:pt x="5245" y="689"/>
                  </a:cubicBezTo>
                  <a:cubicBezTo>
                    <a:pt x="5226" y="689"/>
                    <a:pt x="5207" y="703"/>
                    <a:pt x="5201" y="723"/>
                  </a:cubicBezTo>
                  <a:cubicBezTo>
                    <a:pt x="5179" y="822"/>
                    <a:pt x="5176" y="925"/>
                    <a:pt x="5164" y="1026"/>
                  </a:cubicBezTo>
                  <a:cubicBezTo>
                    <a:pt x="5037" y="1804"/>
                    <a:pt x="5537" y="2470"/>
                    <a:pt x="5742" y="3187"/>
                  </a:cubicBezTo>
                  <a:cubicBezTo>
                    <a:pt x="5824" y="3483"/>
                    <a:pt x="5876" y="3791"/>
                    <a:pt x="5859" y="4097"/>
                  </a:cubicBezTo>
                  <a:cubicBezTo>
                    <a:pt x="5859" y="4098"/>
                    <a:pt x="5859" y="4098"/>
                    <a:pt x="5859" y="4099"/>
                  </a:cubicBezTo>
                  <a:cubicBezTo>
                    <a:pt x="5851" y="4203"/>
                    <a:pt x="5833" y="4306"/>
                    <a:pt x="5817" y="4408"/>
                  </a:cubicBezTo>
                  <a:cubicBezTo>
                    <a:pt x="5811" y="4450"/>
                    <a:pt x="5805" y="4499"/>
                    <a:pt x="5836" y="4532"/>
                  </a:cubicBezTo>
                  <a:cubicBezTo>
                    <a:pt x="5605" y="4431"/>
                    <a:pt x="5406" y="4280"/>
                    <a:pt x="5234" y="4097"/>
                  </a:cubicBezTo>
                  <a:cubicBezTo>
                    <a:pt x="4996" y="3844"/>
                    <a:pt x="4813" y="3531"/>
                    <a:pt x="4687" y="3214"/>
                  </a:cubicBezTo>
                  <a:cubicBezTo>
                    <a:pt x="4321" y="2200"/>
                    <a:pt x="4712" y="1095"/>
                    <a:pt x="5238" y="208"/>
                  </a:cubicBezTo>
                  <a:close/>
                  <a:moveTo>
                    <a:pt x="4510" y="766"/>
                  </a:moveTo>
                  <a:cubicBezTo>
                    <a:pt x="4454" y="1711"/>
                    <a:pt x="4198" y="2716"/>
                    <a:pt x="3510" y="3401"/>
                  </a:cubicBezTo>
                  <a:cubicBezTo>
                    <a:pt x="3262" y="3646"/>
                    <a:pt x="2990" y="3853"/>
                    <a:pt x="2691" y="4031"/>
                  </a:cubicBezTo>
                  <a:cubicBezTo>
                    <a:pt x="2653" y="4053"/>
                    <a:pt x="2615" y="4075"/>
                    <a:pt x="2577" y="4097"/>
                  </a:cubicBezTo>
                  <a:cubicBezTo>
                    <a:pt x="2290" y="4269"/>
                    <a:pt x="1994" y="4433"/>
                    <a:pt x="1676" y="4541"/>
                  </a:cubicBezTo>
                  <a:cubicBezTo>
                    <a:pt x="1691" y="4471"/>
                    <a:pt x="1715" y="4405"/>
                    <a:pt x="1738" y="4337"/>
                  </a:cubicBezTo>
                  <a:cubicBezTo>
                    <a:pt x="1770" y="4257"/>
                    <a:pt x="1802" y="4177"/>
                    <a:pt x="1836" y="4097"/>
                  </a:cubicBezTo>
                  <a:cubicBezTo>
                    <a:pt x="2174" y="3297"/>
                    <a:pt x="2633" y="2542"/>
                    <a:pt x="3199" y="1883"/>
                  </a:cubicBezTo>
                  <a:cubicBezTo>
                    <a:pt x="3553" y="1475"/>
                    <a:pt x="3985" y="1147"/>
                    <a:pt x="4421" y="831"/>
                  </a:cubicBezTo>
                  <a:cubicBezTo>
                    <a:pt x="4450" y="809"/>
                    <a:pt x="4481" y="788"/>
                    <a:pt x="4510" y="766"/>
                  </a:cubicBezTo>
                  <a:close/>
                  <a:moveTo>
                    <a:pt x="4316" y="702"/>
                  </a:moveTo>
                  <a:lnTo>
                    <a:pt x="4316" y="702"/>
                  </a:lnTo>
                  <a:cubicBezTo>
                    <a:pt x="3345" y="1351"/>
                    <a:pt x="2687" y="2143"/>
                    <a:pt x="2145" y="3179"/>
                  </a:cubicBezTo>
                  <a:cubicBezTo>
                    <a:pt x="2030" y="3396"/>
                    <a:pt x="1924" y="3618"/>
                    <a:pt x="1829" y="3844"/>
                  </a:cubicBezTo>
                  <a:cubicBezTo>
                    <a:pt x="1798" y="3928"/>
                    <a:pt x="1762" y="4012"/>
                    <a:pt x="1731" y="4097"/>
                  </a:cubicBezTo>
                  <a:cubicBezTo>
                    <a:pt x="1675" y="4242"/>
                    <a:pt x="1628" y="4389"/>
                    <a:pt x="1613" y="4542"/>
                  </a:cubicBezTo>
                  <a:cubicBezTo>
                    <a:pt x="1609" y="4531"/>
                    <a:pt x="1606" y="4520"/>
                    <a:pt x="1602" y="4508"/>
                  </a:cubicBezTo>
                  <a:cubicBezTo>
                    <a:pt x="1549" y="4376"/>
                    <a:pt x="1508" y="4238"/>
                    <a:pt x="1479" y="4097"/>
                  </a:cubicBezTo>
                  <a:cubicBezTo>
                    <a:pt x="1366" y="3557"/>
                    <a:pt x="1429" y="2978"/>
                    <a:pt x="1686" y="2486"/>
                  </a:cubicBezTo>
                  <a:cubicBezTo>
                    <a:pt x="1865" y="2141"/>
                    <a:pt x="2149" y="1859"/>
                    <a:pt x="2433" y="1599"/>
                  </a:cubicBezTo>
                  <a:cubicBezTo>
                    <a:pt x="2902" y="1202"/>
                    <a:pt x="3655" y="705"/>
                    <a:pt x="4316" y="702"/>
                  </a:cubicBezTo>
                  <a:close/>
                  <a:moveTo>
                    <a:pt x="5238" y="0"/>
                  </a:moveTo>
                  <a:cubicBezTo>
                    <a:pt x="5231" y="0"/>
                    <a:pt x="5224" y="1"/>
                    <a:pt x="5216" y="3"/>
                  </a:cubicBezTo>
                  <a:cubicBezTo>
                    <a:pt x="5184" y="13"/>
                    <a:pt x="5162" y="41"/>
                    <a:pt x="5145" y="68"/>
                  </a:cubicBezTo>
                  <a:cubicBezTo>
                    <a:pt x="5105" y="137"/>
                    <a:pt x="5068" y="205"/>
                    <a:pt x="5028" y="272"/>
                  </a:cubicBezTo>
                  <a:cubicBezTo>
                    <a:pt x="4866" y="552"/>
                    <a:pt x="4722" y="852"/>
                    <a:pt x="4613" y="1163"/>
                  </a:cubicBezTo>
                  <a:cubicBezTo>
                    <a:pt x="4622" y="1023"/>
                    <a:pt x="4622" y="881"/>
                    <a:pt x="4608" y="740"/>
                  </a:cubicBezTo>
                  <a:cubicBezTo>
                    <a:pt x="4595" y="682"/>
                    <a:pt x="4602" y="600"/>
                    <a:pt x="4538" y="569"/>
                  </a:cubicBezTo>
                  <a:cubicBezTo>
                    <a:pt x="4448" y="550"/>
                    <a:pt x="4358" y="541"/>
                    <a:pt x="4269" y="541"/>
                  </a:cubicBezTo>
                  <a:cubicBezTo>
                    <a:pt x="3785" y="541"/>
                    <a:pt x="3318" y="800"/>
                    <a:pt x="2910" y="1044"/>
                  </a:cubicBezTo>
                  <a:cubicBezTo>
                    <a:pt x="2786" y="1126"/>
                    <a:pt x="2662" y="1213"/>
                    <a:pt x="2543" y="1307"/>
                  </a:cubicBezTo>
                  <a:cubicBezTo>
                    <a:pt x="2578" y="1212"/>
                    <a:pt x="2592" y="1108"/>
                    <a:pt x="2595" y="1003"/>
                  </a:cubicBezTo>
                  <a:cubicBezTo>
                    <a:pt x="2792" y="974"/>
                    <a:pt x="2944" y="785"/>
                    <a:pt x="3006" y="602"/>
                  </a:cubicBezTo>
                  <a:cubicBezTo>
                    <a:pt x="3008" y="602"/>
                    <a:pt x="3010" y="602"/>
                    <a:pt x="3012" y="602"/>
                  </a:cubicBezTo>
                  <a:cubicBezTo>
                    <a:pt x="3041" y="602"/>
                    <a:pt x="3061" y="574"/>
                    <a:pt x="3079" y="556"/>
                  </a:cubicBezTo>
                  <a:cubicBezTo>
                    <a:pt x="3192" y="459"/>
                    <a:pt x="3203" y="244"/>
                    <a:pt x="3050" y="181"/>
                  </a:cubicBezTo>
                  <a:cubicBezTo>
                    <a:pt x="3033" y="175"/>
                    <a:pt x="3015" y="172"/>
                    <a:pt x="2997" y="172"/>
                  </a:cubicBezTo>
                  <a:cubicBezTo>
                    <a:pt x="2927" y="172"/>
                    <a:pt x="2853" y="215"/>
                    <a:pt x="2824" y="277"/>
                  </a:cubicBezTo>
                  <a:cubicBezTo>
                    <a:pt x="2796" y="361"/>
                    <a:pt x="2846" y="463"/>
                    <a:pt x="2911" y="519"/>
                  </a:cubicBezTo>
                  <a:cubicBezTo>
                    <a:pt x="2828" y="701"/>
                    <a:pt x="2775" y="863"/>
                    <a:pt x="2595" y="945"/>
                  </a:cubicBezTo>
                  <a:cubicBezTo>
                    <a:pt x="2594" y="874"/>
                    <a:pt x="2589" y="803"/>
                    <a:pt x="2583" y="737"/>
                  </a:cubicBezTo>
                  <a:cubicBezTo>
                    <a:pt x="2668" y="629"/>
                    <a:pt x="2711" y="463"/>
                    <a:pt x="2645" y="336"/>
                  </a:cubicBezTo>
                  <a:cubicBezTo>
                    <a:pt x="2610" y="271"/>
                    <a:pt x="2542" y="219"/>
                    <a:pt x="2469" y="219"/>
                  </a:cubicBezTo>
                  <a:cubicBezTo>
                    <a:pt x="2452" y="219"/>
                    <a:pt x="2436" y="222"/>
                    <a:pt x="2419" y="228"/>
                  </a:cubicBezTo>
                  <a:cubicBezTo>
                    <a:pt x="2327" y="257"/>
                    <a:pt x="2294" y="359"/>
                    <a:pt x="2302" y="447"/>
                  </a:cubicBezTo>
                  <a:cubicBezTo>
                    <a:pt x="2305" y="549"/>
                    <a:pt x="2375" y="631"/>
                    <a:pt x="2448" y="695"/>
                  </a:cubicBezTo>
                  <a:cubicBezTo>
                    <a:pt x="2490" y="922"/>
                    <a:pt x="2513" y="1164"/>
                    <a:pt x="2442" y="1386"/>
                  </a:cubicBezTo>
                  <a:cubicBezTo>
                    <a:pt x="2431" y="1395"/>
                    <a:pt x="2421" y="1403"/>
                    <a:pt x="2411" y="1411"/>
                  </a:cubicBezTo>
                  <a:cubicBezTo>
                    <a:pt x="2232" y="1392"/>
                    <a:pt x="2188" y="1144"/>
                    <a:pt x="2147" y="995"/>
                  </a:cubicBezTo>
                  <a:cubicBezTo>
                    <a:pt x="2203" y="966"/>
                    <a:pt x="2223" y="889"/>
                    <a:pt x="2224" y="830"/>
                  </a:cubicBezTo>
                  <a:cubicBezTo>
                    <a:pt x="2227" y="743"/>
                    <a:pt x="2151" y="665"/>
                    <a:pt x="2068" y="651"/>
                  </a:cubicBezTo>
                  <a:cubicBezTo>
                    <a:pt x="2063" y="651"/>
                    <a:pt x="2059" y="651"/>
                    <a:pt x="2055" y="651"/>
                  </a:cubicBezTo>
                  <a:cubicBezTo>
                    <a:pt x="1865" y="651"/>
                    <a:pt x="1846" y="963"/>
                    <a:pt x="2024" y="1014"/>
                  </a:cubicBezTo>
                  <a:cubicBezTo>
                    <a:pt x="2062" y="1172"/>
                    <a:pt x="2116" y="1351"/>
                    <a:pt x="2260" y="1445"/>
                  </a:cubicBezTo>
                  <a:cubicBezTo>
                    <a:pt x="2281" y="1459"/>
                    <a:pt x="2306" y="1471"/>
                    <a:pt x="2332" y="1479"/>
                  </a:cubicBezTo>
                  <a:cubicBezTo>
                    <a:pt x="2071" y="1705"/>
                    <a:pt x="1835" y="1961"/>
                    <a:pt x="1655" y="2248"/>
                  </a:cubicBezTo>
                  <a:cubicBezTo>
                    <a:pt x="1653" y="2210"/>
                    <a:pt x="1649" y="2173"/>
                    <a:pt x="1645" y="2135"/>
                  </a:cubicBezTo>
                  <a:cubicBezTo>
                    <a:pt x="1599" y="1707"/>
                    <a:pt x="1423" y="1271"/>
                    <a:pt x="1065" y="1012"/>
                  </a:cubicBezTo>
                  <a:cubicBezTo>
                    <a:pt x="853" y="857"/>
                    <a:pt x="615" y="740"/>
                    <a:pt x="383" y="615"/>
                  </a:cubicBezTo>
                  <a:cubicBezTo>
                    <a:pt x="309" y="568"/>
                    <a:pt x="251" y="547"/>
                    <a:pt x="206" y="547"/>
                  </a:cubicBezTo>
                  <a:cubicBezTo>
                    <a:pt x="87" y="547"/>
                    <a:pt x="54" y="689"/>
                    <a:pt x="44" y="867"/>
                  </a:cubicBezTo>
                  <a:cubicBezTo>
                    <a:pt x="15" y="1670"/>
                    <a:pt x="1" y="2669"/>
                    <a:pt x="417" y="3378"/>
                  </a:cubicBezTo>
                  <a:cubicBezTo>
                    <a:pt x="580" y="3645"/>
                    <a:pt x="780" y="3888"/>
                    <a:pt x="1013" y="4097"/>
                  </a:cubicBezTo>
                  <a:cubicBezTo>
                    <a:pt x="1018" y="4103"/>
                    <a:pt x="1023" y="4107"/>
                    <a:pt x="1028" y="4111"/>
                  </a:cubicBezTo>
                  <a:cubicBezTo>
                    <a:pt x="1184" y="4239"/>
                    <a:pt x="1315" y="4394"/>
                    <a:pt x="1462" y="4528"/>
                  </a:cubicBezTo>
                  <a:cubicBezTo>
                    <a:pt x="1474" y="4566"/>
                    <a:pt x="1487" y="4604"/>
                    <a:pt x="1501" y="4641"/>
                  </a:cubicBezTo>
                  <a:cubicBezTo>
                    <a:pt x="1509" y="4666"/>
                    <a:pt x="1523" y="4688"/>
                    <a:pt x="1547" y="4698"/>
                  </a:cubicBezTo>
                  <a:cubicBezTo>
                    <a:pt x="1559" y="4700"/>
                    <a:pt x="1573" y="4701"/>
                    <a:pt x="1587" y="4701"/>
                  </a:cubicBezTo>
                  <a:cubicBezTo>
                    <a:pt x="1886" y="4701"/>
                    <a:pt x="2561" y="4313"/>
                    <a:pt x="2901" y="4097"/>
                  </a:cubicBezTo>
                  <a:cubicBezTo>
                    <a:pt x="2946" y="4069"/>
                    <a:pt x="2985" y="4044"/>
                    <a:pt x="3016" y="4023"/>
                  </a:cubicBezTo>
                  <a:cubicBezTo>
                    <a:pt x="3701" y="3570"/>
                    <a:pt x="4144" y="2990"/>
                    <a:pt x="4391" y="2242"/>
                  </a:cubicBezTo>
                  <a:lnTo>
                    <a:pt x="4391" y="2242"/>
                  </a:lnTo>
                  <a:cubicBezTo>
                    <a:pt x="4382" y="2481"/>
                    <a:pt x="4400" y="2720"/>
                    <a:pt x="4451" y="2958"/>
                  </a:cubicBezTo>
                  <a:cubicBezTo>
                    <a:pt x="4549" y="3354"/>
                    <a:pt x="4757" y="3773"/>
                    <a:pt x="5050" y="4098"/>
                  </a:cubicBezTo>
                  <a:cubicBezTo>
                    <a:pt x="5257" y="4326"/>
                    <a:pt x="5507" y="4508"/>
                    <a:pt x="5789" y="4600"/>
                  </a:cubicBezTo>
                  <a:cubicBezTo>
                    <a:pt x="5803" y="4603"/>
                    <a:pt x="5823" y="4606"/>
                    <a:pt x="5842" y="4606"/>
                  </a:cubicBezTo>
                  <a:cubicBezTo>
                    <a:pt x="5874" y="4606"/>
                    <a:pt x="5903" y="4597"/>
                    <a:pt x="5897" y="4559"/>
                  </a:cubicBezTo>
                  <a:cubicBezTo>
                    <a:pt x="5930" y="4559"/>
                    <a:pt x="5958" y="4541"/>
                    <a:pt x="5982" y="4521"/>
                  </a:cubicBezTo>
                  <a:cubicBezTo>
                    <a:pt x="6015" y="4494"/>
                    <a:pt x="6047" y="4467"/>
                    <a:pt x="6077" y="4440"/>
                  </a:cubicBezTo>
                  <a:cubicBezTo>
                    <a:pt x="6080" y="4440"/>
                    <a:pt x="6082" y="4440"/>
                    <a:pt x="6085" y="4440"/>
                  </a:cubicBezTo>
                  <a:cubicBezTo>
                    <a:pt x="6156" y="4440"/>
                    <a:pt x="6268" y="4332"/>
                    <a:pt x="6324" y="4307"/>
                  </a:cubicBezTo>
                  <a:cubicBezTo>
                    <a:pt x="6453" y="4227"/>
                    <a:pt x="6586" y="4166"/>
                    <a:pt x="6724" y="4098"/>
                  </a:cubicBezTo>
                  <a:cubicBezTo>
                    <a:pt x="6739" y="4090"/>
                    <a:pt x="6754" y="4083"/>
                    <a:pt x="6770" y="4075"/>
                  </a:cubicBezTo>
                  <a:cubicBezTo>
                    <a:pt x="7578" y="3721"/>
                    <a:pt x="7959" y="3175"/>
                    <a:pt x="8078" y="2308"/>
                  </a:cubicBezTo>
                  <a:cubicBezTo>
                    <a:pt x="8128" y="1853"/>
                    <a:pt x="8163" y="1387"/>
                    <a:pt x="8099" y="934"/>
                  </a:cubicBezTo>
                  <a:cubicBezTo>
                    <a:pt x="8079" y="827"/>
                    <a:pt x="8027" y="780"/>
                    <a:pt x="7963" y="780"/>
                  </a:cubicBezTo>
                  <a:cubicBezTo>
                    <a:pt x="7913" y="780"/>
                    <a:pt x="7855" y="808"/>
                    <a:pt x="7801" y="859"/>
                  </a:cubicBezTo>
                  <a:cubicBezTo>
                    <a:pt x="7705" y="935"/>
                    <a:pt x="7612" y="1016"/>
                    <a:pt x="7518" y="1094"/>
                  </a:cubicBezTo>
                  <a:cubicBezTo>
                    <a:pt x="7123" y="1422"/>
                    <a:pt x="6821" y="1853"/>
                    <a:pt x="6632" y="2329"/>
                  </a:cubicBezTo>
                  <a:cubicBezTo>
                    <a:pt x="6625" y="2347"/>
                    <a:pt x="6612" y="2382"/>
                    <a:pt x="6597" y="2424"/>
                  </a:cubicBezTo>
                  <a:cubicBezTo>
                    <a:pt x="6571" y="2318"/>
                    <a:pt x="6538" y="2215"/>
                    <a:pt x="6498" y="2114"/>
                  </a:cubicBezTo>
                  <a:cubicBezTo>
                    <a:pt x="6434" y="1951"/>
                    <a:pt x="6359" y="1794"/>
                    <a:pt x="6270" y="1643"/>
                  </a:cubicBezTo>
                  <a:cubicBezTo>
                    <a:pt x="6346" y="1547"/>
                    <a:pt x="6402" y="1440"/>
                    <a:pt x="6446" y="1329"/>
                  </a:cubicBezTo>
                  <a:cubicBezTo>
                    <a:pt x="6601" y="1329"/>
                    <a:pt x="6748" y="1251"/>
                    <a:pt x="6869" y="1157"/>
                  </a:cubicBezTo>
                  <a:cubicBezTo>
                    <a:pt x="6881" y="1183"/>
                    <a:pt x="6904" y="1191"/>
                    <a:pt x="6928" y="1191"/>
                  </a:cubicBezTo>
                  <a:cubicBezTo>
                    <a:pt x="6953" y="1191"/>
                    <a:pt x="6979" y="1183"/>
                    <a:pt x="6999" y="1174"/>
                  </a:cubicBezTo>
                  <a:cubicBezTo>
                    <a:pt x="7084" y="1139"/>
                    <a:pt x="7149" y="1060"/>
                    <a:pt x="7166" y="968"/>
                  </a:cubicBezTo>
                  <a:cubicBezTo>
                    <a:pt x="7189" y="878"/>
                    <a:pt x="7142" y="755"/>
                    <a:pt x="7043" y="733"/>
                  </a:cubicBezTo>
                  <a:cubicBezTo>
                    <a:pt x="7035" y="732"/>
                    <a:pt x="7027" y="732"/>
                    <a:pt x="7019" y="732"/>
                  </a:cubicBezTo>
                  <a:cubicBezTo>
                    <a:pt x="6863" y="732"/>
                    <a:pt x="6820" y="932"/>
                    <a:pt x="6805" y="1060"/>
                  </a:cubicBezTo>
                  <a:cubicBezTo>
                    <a:pt x="6696" y="1115"/>
                    <a:pt x="6596" y="1192"/>
                    <a:pt x="6480" y="1232"/>
                  </a:cubicBezTo>
                  <a:cubicBezTo>
                    <a:pt x="6517" y="1125"/>
                    <a:pt x="6545" y="1014"/>
                    <a:pt x="6572" y="904"/>
                  </a:cubicBezTo>
                  <a:cubicBezTo>
                    <a:pt x="6754" y="786"/>
                    <a:pt x="6752" y="399"/>
                    <a:pt x="6523" y="331"/>
                  </a:cubicBezTo>
                  <a:cubicBezTo>
                    <a:pt x="6514" y="329"/>
                    <a:pt x="6505" y="328"/>
                    <a:pt x="6495" y="328"/>
                  </a:cubicBezTo>
                  <a:cubicBezTo>
                    <a:pt x="6411" y="328"/>
                    <a:pt x="6333" y="394"/>
                    <a:pt x="6312" y="476"/>
                  </a:cubicBezTo>
                  <a:cubicBezTo>
                    <a:pt x="6280" y="598"/>
                    <a:pt x="6359" y="722"/>
                    <a:pt x="6447" y="800"/>
                  </a:cubicBezTo>
                  <a:cubicBezTo>
                    <a:pt x="6380" y="1049"/>
                    <a:pt x="6354" y="1314"/>
                    <a:pt x="6228" y="1544"/>
                  </a:cubicBezTo>
                  <a:cubicBezTo>
                    <a:pt x="6226" y="1548"/>
                    <a:pt x="6224" y="1553"/>
                    <a:pt x="6221" y="1559"/>
                  </a:cubicBezTo>
                  <a:cubicBezTo>
                    <a:pt x="6195" y="1517"/>
                    <a:pt x="6168" y="1475"/>
                    <a:pt x="6140" y="1434"/>
                  </a:cubicBezTo>
                  <a:cubicBezTo>
                    <a:pt x="5902" y="1077"/>
                    <a:pt x="5590" y="761"/>
                    <a:pt x="5443" y="350"/>
                  </a:cubicBezTo>
                  <a:cubicBezTo>
                    <a:pt x="5393" y="266"/>
                    <a:pt x="5358" y="0"/>
                    <a:pt x="5238"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4"/>
            <p:cNvSpPr/>
            <p:nvPr/>
          </p:nvSpPr>
          <p:spPr>
            <a:xfrm>
              <a:off x="9815540" y="1858009"/>
              <a:ext cx="71025" cy="189287"/>
            </a:xfrm>
            <a:custGeom>
              <a:avLst/>
              <a:gdLst/>
              <a:ahLst/>
              <a:cxnLst/>
              <a:rect l="l" t="t" r="r" b="b"/>
              <a:pathLst>
                <a:path w="1457" h="3883" extrusionOk="0">
                  <a:moveTo>
                    <a:pt x="618" y="0"/>
                  </a:moveTo>
                  <a:cubicBezTo>
                    <a:pt x="228" y="797"/>
                    <a:pt x="1" y="1713"/>
                    <a:pt x="308" y="2563"/>
                  </a:cubicBezTo>
                  <a:cubicBezTo>
                    <a:pt x="434" y="2881"/>
                    <a:pt x="616" y="3194"/>
                    <a:pt x="855" y="3447"/>
                  </a:cubicBezTo>
                  <a:cubicBezTo>
                    <a:pt x="1026" y="3630"/>
                    <a:pt x="1226" y="3781"/>
                    <a:pt x="1456" y="3882"/>
                  </a:cubicBezTo>
                  <a:cubicBezTo>
                    <a:pt x="1426" y="3849"/>
                    <a:pt x="1432" y="3800"/>
                    <a:pt x="1438" y="3758"/>
                  </a:cubicBezTo>
                  <a:cubicBezTo>
                    <a:pt x="1441" y="3736"/>
                    <a:pt x="1445" y="3713"/>
                    <a:pt x="1448" y="3691"/>
                  </a:cubicBezTo>
                  <a:cubicBezTo>
                    <a:pt x="1447" y="3688"/>
                    <a:pt x="1445" y="3685"/>
                    <a:pt x="1444" y="3682"/>
                  </a:cubicBezTo>
                  <a:cubicBezTo>
                    <a:pt x="1259" y="3312"/>
                    <a:pt x="1075" y="2942"/>
                    <a:pt x="890" y="2572"/>
                  </a:cubicBezTo>
                  <a:cubicBezTo>
                    <a:pt x="773" y="2336"/>
                    <a:pt x="654" y="2098"/>
                    <a:pt x="574" y="1846"/>
                  </a:cubicBezTo>
                  <a:cubicBezTo>
                    <a:pt x="385" y="1249"/>
                    <a:pt x="425" y="598"/>
                    <a:pt x="618"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4"/>
            <p:cNvSpPr/>
            <p:nvPr/>
          </p:nvSpPr>
          <p:spPr>
            <a:xfrm>
              <a:off x="9911719" y="1872779"/>
              <a:ext cx="80921" cy="153945"/>
            </a:xfrm>
            <a:custGeom>
              <a:avLst/>
              <a:gdLst/>
              <a:ahLst/>
              <a:cxnLst/>
              <a:rect l="l" t="t" r="r" b="b"/>
              <a:pathLst>
                <a:path w="1660" h="3158" extrusionOk="0">
                  <a:moveTo>
                    <a:pt x="1592" y="1"/>
                  </a:moveTo>
                  <a:lnTo>
                    <a:pt x="1592" y="1"/>
                  </a:lnTo>
                  <a:cubicBezTo>
                    <a:pt x="1545" y="38"/>
                    <a:pt x="1499" y="76"/>
                    <a:pt x="1452" y="114"/>
                  </a:cubicBezTo>
                  <a:cubicBezTo>
                    <a:pt x="1432" y="253"/>
                    <a:pt x="1410" y="391"/>
                    <a:pt x="1387" y="529"/>
                  </a:cubicBezTo>
                  <a:cubicBezTo>
                    <a:pt x="1273" y="1200"/>
                    <a:pt x="1082" y="1912"/>
                    <a:pt x="558" y="2347"/>
                  </a:cubicBezTo>
                  <a:cubicBezTo>
                    <a:pt x="453" y="2434"/>
                    <a:pt x="334" y="2510"/>
                    <a:pt x="234" y="2602"/>
                  </a:cubicBezTo>
                  <a:cubicBezTo>
                    <a:pt x="201" y="2729"/>
                    <a:pt x="157" y="2852"/>
                    <a:pt x="102" y="2972"/>
                  </a:cubicBezTo>
                  <a:cubicBezTo>
                    <a:pt x="75" y="3032"/>
                    <a:pt x="43" y="3090"/>
                    <a:pt x="9" y="3144"/>
                  </a:cubicBezTo>
                  <a:cubicBezTo>
                    <a:pt x="7" y="3150"/>
                    <a:pt x="3" y="3154"/>
                    <a:pt x="0" y="3158"/>
                  </a:cubicBezTo>
                  <a:cubicBezTo>
                    <a:pt x="8" y="3154"/>
                    <a:pt x="14" y="3150"/>
                    <a:pt x="21" y="3144"/>
                  </a:cubicBezTo>
                  <a:cubicBezTo>
                    <a:pt x="270" y="2992"/>
                    <a:pt x="547" y="2886"/>
                    <a:pt x="789" y="2721"/>
                  </a:cubicBezTo>
                  <a:cubicBezTo>
                    <a:pt x="1312" y="2386"/>
                    <a:pt x="1526" y="1759"/>
                    <a:pt x="1585" y="1167"/>
                  </a:cubicBezTo>
                  <a:cubicBezTo>
                    <a:pt x="1618" y="775"/>
                    <a:pt x="1660" y="388"/>
                    <a:pt x="159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4"/>
            <p:cNvSpPr/>
            <p:nvPr/>
          </p:nvSpPr>
          <p:spPr>
            <a:xfrm>
              <a:off x="9609728" y="1861860"/>
              <a:ext cx="59326" cy="169983"/>
            </a:xfrm>
            <a:custGeom>
              <a:avLst/>
              <a:gdLst/>
              <a:ahLst/>
              <a:cxnLst/>
              <a:rect l="l" t="t" r="r" b="b"/>
              <a:pathLst>
                <a:path w="1217" h="3487" extrusionOk="0">
                  <a:moveTo>
                    <a:pt x="74" y="1"/>
                  </a:moveTo>
                  <a:cubicBezTo>
                    <a:pt x="0" y="404"/>
                    <a:pt x="33" y="823"/>
                    <a:pt x="54" y="1230"/>
                  </a:cubicBezTo>
                  <a:cubicBezTo>
                    <a:pt x="99" y="1905"/>
                    <a:pt x="260" y="2492"/>
                    <a:pt x="729" y="2999"/>
                  </a:cubicBezTo>
                  <a:cubicBezTo>
                    <a:pt x="845" y="3132"/>
                    <a:pt x="982" y="3244"/>
                    <a:pt x="1107" y="3368"/>
                  </a:cubicBezTo>
                  <a:cubicBezTo>
                    <a:pt x="1141" y="3402"/>
                    <a:pt x="1174" y="3437"/>
                    <a:pt x="1205" y="3473"/>
                  </a:cubicBezTo>
                  <a:cubicBezTo>
                    <a:pt x="1208" y="3478"/>
                    <a:pt x="1211" y="3482"/>
                    <a:pt x="1216" y="3487"/>
                  </a:cubicBezTo>
                  <a:cubicBezTo>
                    <a:pt x="1198" y="3332"/>
                    <a:pt x="1194" y="3174"/>
                    <a:pt x="1205" y="3018"/>
                  </a:cubicBezTo>
                  <a:cubicBezTo>
                    <a:pt x="1209" y="2950"/>
                    <a:pt x="1217" y="2881"/>
                    <a:pt x="1192" y="2819"/>
                  </a:cubicBezTo>
                  <a:cubicBezTo>
                    <a:pt x="1180" y="2789"/>
                    <a:pt x="1162" y="2762"/>
                    <a:pt x="1140" y="2737"/>
                  </a:cubicBezTo>
                  <a:cubicBezTo>
                    <a:pt x="1120" y="2714"/>
                    <a:pt x="1097" y="2692"/>
                    <a:pt x="1074" y="2670"/>
                  </a:cubicBezTo>
                  <a:cubicBezTo>
                    <a:pt x="711" y="2320"/>
                    <a:pt x="478" y="1855"/>
                    <a:pt x="332" y="1373"/>
                  </a:cubicBezTo>
                  <a:cubicBezTo>
                    <a:pt x="199" y="927"/>
                    <a:pt x="135" y="464"/>
                    <a:pt x="77" y="3"/>
                  </a:cubicBezTo>
                  <a:cubicBezTo>
                    <a:pt x="76" y="2"/>
                    <a:pt x="75" y="1"/>
                    <a:pt x="7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4"/>
            <p:cNvSpPr/>
            <p:nvPr/>
          </p:nvSpPr>
          <p:spPr>
            <a:xfrm>
              <a:off x="9683775" y="1863615"/>
              <a:ext cx="138150" cy="184071"/>
            </a:xfrm>
            <a:custGeom>
              <a:avLst/>
              <a:gdLst/>
              <a:ahLst/>
              <a:cxnLst/>
              <a:rect l="l" t="t" r="r" b="b"/>
              <a:pathLst>
                <a:path w="2834" h="3776" extrusionOk="0">
                  <a:moveTo>
                    <a:pt x="2834" y="1"/>
                  </a:moveTo>
                  <a:cubicBezTo>
                    <a:pt x="2806" y="24"/>
                    <a:pt x="2774" y="44"/>
                    <a:pt x="2746" y="66"/>
                  </a:cubicBezTo>
                  <a:cubicBezTo>
                    <a:pt x="2729" y="77"/>
                    <a:pt x="2712" y="90"/>
                    <a:pt x="2696" y="102"/>
                  </a:cubicBezTo>
                  <a:cubicBezTo>
                    <a:pt x="2672" y="182"/>
                    <a:pt x="2648" y="263"/>
                    <a:pt x="2622" y="342"/>
                  </a:cubicBezTo>
                  <a:cubicBezTo>
                    <a:pt x="2188" y="1699"/>
                    <a:pt x="1267" y="2894"/>
                    <a:pt x="66" y="3659"/>
                  </a:cubicBezTo>
                  <a:cubicBezTo>
                    <a:pt x="52" y="3668"/>
                    <a:pt x="37" y="3678"/>
                    <a:pt x="23" y="3689"/>
                  </a:cubicBezTo>
                  <a:cubicBezTo>
                    <a:pt x="15" y="3718"/>
                    <a:pt x="6" y="3747"/>
                    <a:pt x="0" y="3776"/>
                  </a:cubicBezTo>
                  <a:cubicBezTo>
                    <a:pt x="318" y="3668"/>
                    <a:pt x="614" y="3504"/>
                    <a:pt x="901" y="3332"/>
                  </a:cubicBezTo>
                  <a:cubicBezTo>
                    <a:pt x="939" y="3310"/>
                    <a:pt x="977" y="3288"/>
                    <a:pt x="1015" y="3265"/>
                  </a:cubicBezTo>
                  <a:cubicBezTo>
                    <a:pt x="1314" y="3088"/>
                    <a:pt x="1586" y="2880"/>
                    <a:pt x="1834" y="2636"/>
                  </a:cubicBezTo>
                  <a:cubicBezTo>
                    <a:pt x="2522" y="1951"/>
                    <a:pt x="2778" y="946"/>
                    <a:pt x="2834"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1" name="Google Shape;4001;p54"/>
          <p:cNvGrpSpPr/>
          <p:nvPr/>
        </p:nvGrpSpPr>
        <p:grpSpPr>
          <a:xfrm>
            <a:off x="3267009" y="171160"/>
            <a:ext cx="317854" cy="278986"/>
            <a:chOff x="3165796" y="273637"/>
            <a:chExt cx="317854" cy="278986"/>
          </a:xfrm>
        </p:grpSpPr>
        <p:sp>
          <p:nvSpPr>
            <p:cNvPr id="4002" name="Google Shape;4002;p54"/>
            <p:cNvSpPr/>
            <p:nvPr/>
          </p:nvSpPr>
          <p:spPr>
            <a:xfrm>
              <a:off x="3205378" y="298106"/>
              <a:ext cx="220219" cy="227171"/>
            </a:xfrm>
            <a:custGeom>
              <a:avLst/>
              <a:gdLst/>
              <a:ahLst/>
              <a:cxnLst/>
              <a:rect l="l" t="t" r="r" b="b"/>
              <a:pathLst>
                <a:path w="918" h="947" extrusionOk="0">
                  <a:moveTo>
                    <a:pt x="318" y="1"/>
                  </a:moveTo>
                  <a:cubicBezTo>
                    <a:pt x="282" y="1"/>
                    <a:pt x="255" y="33"/>
                    <a:pt x="259" y="90"/>
                  </a:cubicBezTo>
                  <a:cubicBezTo>
                    <a:pt x="263" y="154"/>
                    <a:pt x="303" y="210"/>
                    <a:pt x="335" y="262"/>
                  </a:cubicBezTo>
                  <a:cubicBezTo>
                    <a:pt x="357" y="289"/>
                    <a:pt x="360" y="333"/>
                    <a:pt x="329" y="354"/>
                  </a:cubicBezTo>
                  <a:cubicBezTo>
                    <a:pt x="317" y="362"/>
                    <a:pt x="305" y="365"/>
                    <a:pt x="294" y="365"/>
                  </a:cubicBezTo>
                  <a:cubicBezTo>
                    <a:pt x="251" y="365"/>
                    <a:pt x="209" y="323"/>
                    <a:pt x="163" y="323"/>
                  </a:cubicBezTo>
                  <a:cubicBezTo>
                    <a:pt x="161" y="323"/>
                    <a:pt x="159" y="323"/>
                    <a:pt x="157" y="323"/>
                  </a:cubicBezTo>
                  <a:cubicBezTo>
                    <a:pt x="151" y="322"/>
                    <a:pt x="145" y="322"/>
                    <a:pt x="139" y="322"/>
                  </a:cubicBezTo>
                  <a:cubicBezTo>
                    <a:pt x="45" y="322"/>
                    <a:pt x="1" y="449"/>
                    <a:pt x="58" y="521"/>
                  </a:cubicBezTo>
                  <a:cubicBezTo>
                    <a:pt x="106" y="567"/>
                    <a:pt x="170" y="573"/>
                    <a:pt x="235" y="573"/>
                  </a:cubicBezTo>
                  <a:cubicBezTo>
                    <a:pt x="262" y="573"/>
                    <a:pt x="289" y="572"/>
                    <a:pt x="314" y="572"/>
                  </a:cubicBezTo>
                  <a:cubicBezTo>
                    <a:pt x="317" y="572"/>
                    <a:pt x="320" y="572"/>
                    <a:pt x="323" y="572"/>
                  </a:cubicBezTo>
                  <a:cubicBezTo>
                    <a:pt x="327" y="572"/>
                    <a:pt x="332" y="572"/>
                    <a:pt x="337" y="572"/>
                  </a:cubicBezTo>
                  <a:cubicBezTo>
                    <a:pt x="374" y="572"/>
                    <a:pt x="421" y="587"/>
                    <a:pt x="420" y="629"/>
                  </a:cubicBezTo>
                  <a:cubicBezTo>
                    <a:pt x="390" y="685"/>
                    <a:pt x="369" y="748"/>
                    <a:pt x="373" y="812"/>
                  </a:cubicBezTo>
                  <a:cubicBezTo>
                    <a:pt x="378" y="858"/>
                    <a:pt x="384" y="915"/>
                    <a:pt x="427" y="939"/>
                  </a:cubicBezTo>
                  <a:cubicBezTo>
                    <a:pt x="436" y="944"/>
                    <a:pt x="447" y="946"/>
                    <a:pt x="457" y="946"/>
                  </a:cubicBezTo>
                  <a:cubicBezTo>
                    <a:pt x="542" y="927"/>
                    <a:pt x="565" y="814"/>
                    <a:pt x="571" y="741"/>
                  </a:cubicBezTo>
                  <a:cubicBezTo>
                    <a:pt x="573" y="721"/>
                    <a:pt x="568" y="704"/>
                    <a:pt x="566" y="684"/>
                  </a:cubicBezTo>
                  <a:cubicBezTo>
                    <a:pt x="565" y="661"/>
                    <a:pt x="583" y="640"/>
                    <a:pt x="604" y="633"/>
                  </a:cubicBezTo>
                  <a:cubicBezTo>
                    <a:pt x="608" y="632"/>
                    <a:pt x="612" y="632"/>
                    <a:pt x="616" y="632"/>
                  </a:cubicBezTo>
                  <a:cubicBezTo>
                    <a:pt x="661" y="632"/>
                    <a:pt x="693" y="686"/>
                    <a:pt x="745" y="686"/>
                  </a:cubicBezTo>
                  <a:cubicBezTo>
                    <a:pt x="747" y="686"/>
                    <a:pt x="749" y="686"/>
                    <a:pt x="750" y="686"/>
                  </a:cubicBezTo>
                  <a:cubicBezTo>
                    <a:pt x="755" y="686"/>
                    <a:pt x="760" y="686"/>
                    <a:pt x="765" y="686"/>
                  </a:cubicBezTo>
                  <a:cubicBezTo>
                    <a:pt x="837" y="686"/>
                    <a:pt x="918" y="628"/>
                    <a:pt x="908" y="550"/>
                  </a:cubicBezTo>
                  <a:cubicBezTo>
                    <a:pt x="886" y="483"/>
                    <a:pt x="808" y="458"/>
                    <a:pt x="749" y="432"/>
                  </a:cubicBezTo>
                  <a:cubicBezTo>
                    <a:pt x="707" y="407"/>
                    <a:pt x="716" y="345"/>
                    <a:pt x="758" y="325"/>
                  </a:cubicBezTo>
                  <a:cubicBezTo>
                    <a:pt x="784" y="312"/>
                    <a:pt x="807" y="295"/>
                    <a:pt x="827" y="273"/>
                  </a:cubicBezTo>
                  <a:cubicBezTo>
                    <a:pt x="888" y="210"/>
                    <a:pt x="859" y="116"/>
                    <a:pt x="778" y="116"/>
                  </a:cubicBezTo>
                  <a:cubicBezTo>
                    <a:pt x="769" y="116"/>
                    <a:pt x="758" y="118"/>
                    <a:pt x="747" y="121"/>
                  </a:cubicBezTo>
                  <a:cubicBezTo>
                    <a:pt x="682" y="135"/>
                    <a:pt x="631" y="193"/>
                    <a:pt x="590" y="238"/>
                  </a:cubicBezTo>
                  <a:cubicBezTo>
                    <a:pt x="572" y="267"/>
                    <a:pt x="543" y="285"/>
                    <a:pt x="515" y="285"/>
                  </a:cubicBezTo>
                  <a:cubicBezTo>
                    <a:pt x="492" y="285"/>
                    <a:pt x="471" y="273"/>
                    <a:pt x="458" y="245"/>
                  </a:cubicBezTo>
                  <a:cubicBezTo>
                    <a:pt x="440" y="174"/>
                    <a:pt x="443" y="93"/>
                    <a:pt x="387" y="38"/>
                  </a:cubicBezTo>
                  <a:cubicBezTo>
                    <a:pt x="364" y="12"/>
                    <a:pt x="339" y="1"/>
                    <a:pt x="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4"/>
            <p:cNvSpPr/>
            <p:nvPr/>
          </p:nvSpPr>
          <p:spPr>
            <a:xfrm>
              <a:off x="3165796" y="273637"/>
              <a:ext cx="317854" cy="278986"/>
            </a:xfrm>
            <a:custGeom>
              <a:avLst/>
              <a:gdLst/>
              <a:ahLst/>
              <a:cxnLst/>
              <a:rect l="l" t="t" r="r" b="b"/>
              <a:pathLst>
                <a:path w="1325" h="1163" extrusionOk="0">
                  <a:moveTo>
                    <a:pt x="483" y="102"/>
                  </a:moveTo>
                  <a:cubicBezTo>
                    <a:pt x="504" y="102"/>
                    <a:pt x="529" y="114"/>
                    <a:pt x="552" y="140"/>
                  </a:cubicBezTo>
                  <a:cubicBezTo>
                    <a:pt x="608" y="194"/>
                    <a:pt x="605" y="276"/>
                    <a:pt x="623" y="346"/>
                  </a:cubicBezTo>
                  <a:cubicBezTo>
                    <a:pt x="637" y="375"/>
                    <a:pt x="658" y="387"/>
                    <a:pt x="681" y="387"/>
                  </a:cubicBezTo>
                  <a:cubicBezTo>
                    <a:pt x="709" y="387"/>
                    <a:pt x="738" y="368"/>
                    <a:pt x="755" y="339"/>
                  </a:cubicBezTo>
                  <a:cubicBezTo>
                    <a:pt x="796" y="294"/>
                    <a:pt x="848" y="236"/>
                    <a:pt x="912" y="223"/>
                  </a:cubicBezTo>
                  <a:cubicBezTo>
                    <a:pt x="923" y="220"/>
                    <a:pt x="934" y="218"/>
                    <a:pt x="944" y="218"/>
                  </a:cubicBezTo>
                  <a:cubicBezTo>
                    <a:pt x="1024" y="218"/>
                    <a:pt x="1053" y="312"/>
                    <a:pt x="992" y="375"/>
                  </a:cubicBezTo>
                  <a:cubicBezTo>
                    <a:pt x="973" y="397"/>
                    <a:pt x="949" y="414"/>
                    <a:pt x="923" y="427"/>
                  </a:cubicBezTo>
                  <a:cubicBezTo>
                    <a:pt x="881" y="447"/>
                    <a:pt x="872" y="508"/>
                    <a:pt x="914" y="534"/>
                  </a:cubicBezTo>
                  <a:cubicBezTo>
                    <a:pt x="973" y="560"/>
                    <a:pt x="1051" y="584"/>
                    <a:pt x="1073" y="651"/>
                  </a:cubicBezTo>
                  <a:cubicBezTo>
                    <a:pt x="1083" y="729"/>
                    <a:pt x="1004" y="788"/>
                    <a:pt x="931" y="788"/>
                  </a:cubicBezTo>
                  <a:cubicBezTo>
                    <a:pt x="926" y="788"/>
                    <a:pt x="921" y="787"/>
                    <a:pt x="915" y="787"/>
                  </a:cubicBezTo>
                  <a:cubicBezTo>
                    <a:pt x="913" y="787"/>
                    <a:pt x="911" y="787"/>
                    <a:pt x="909" y="787"/>
                  </a:cubicBezTo>
                  <a:cubicBezTo>
                    <a:pt x="858" y="787"/>
                    <a:pt x="826" y="734"/>
                    <a:pt x="782" y="734"/>
                  </a:cubicBezTo>
                  <a:cubicBezTo>
                    <a:pt x="778" y="734"/>
                    <a:pt x="774" y="734"/>
                    <a:pt x="769" y="735"/>
                  </a:cubicBezTo>
                  <a:cubicBezTo>
                    <a:pt x="748" y="742"/>
                    <a:pt x="730" y="763"/>
                    <a:pt x="731" y="786"/>
                  </a:cubicBezTo>
                  <a:cubicBezTo>
                    <a:pt x="733" y="805"/>
                    <a:pt x="738" y="823"/>
                    <a:pt x="736" y="842"/>
                  </a:cubicBezTo>
                  <a:cubicBezTo>
                    <a:pt x="731" y="915"/>
                    <a:pt x="707" y="1029"/>
                    <a:pt x="622" y="1047"/>
                  </a:cubicBezTo>
                  <a:cubicBezTo>
                    <a:pt x="621" y="1047"/>
                    <a:pt x="620" y="1047"/>
                    <a:pt x="618" y="1047"/>
                  </a:cubicBezTo>
                  <a:cubicBezTo>
                    <a:pt x="609" y="1047"/>
                    <a:pt x="600" y="1044"/>
                    <a:pt x="593" y="1041"/>
                  </a:cubicBezTo>
                  <a:cubicBezTo>
                    <a:pt x="549" y="1016"/>
                    <a:pt x="543" y="959"/>
                    <a:pt x="538" y="914"/>
                  </a:cubicBezTo>
                  <a:cubicBezTo>
                    <a:pt x="534" y="849"/>
                    <a:pt x="555" y="787"/>
                    <a:pt x="585" y="731"/>
                  </a:cubicBezTo>
                  <a:cubicBezTo>
                    <a:pt x="586" y="689"/>
                    <a:pt x="539" y="674"/>
                    <a:pt x="502" y="674"/>
                  </a:cubicBezTo>
                  <a:cubicBezTo>
                    <a:pt x="497" y="674"/>
                    <a:pt x="492" y="674"/>
                    <a:pt x="488" y="674"/>
                  </a:cubicBezTo>
                  <a:cubicBezTo>
                    <a:pt x="482" y="674"/>
                    <a:pt x="477" y="674"/>
                    <a:pt x="471" y="674"/>
                  </a:cubicBezTo>
                  <a:cubicBezTo>
                    <a:pt x="448" y="674"/>
                    <a:pt x="425" y="675"/>
                    <a:pt x="401" y="675"/>
                  </a:cubicBezTo>
                  <a:cubicBezTo>
                    <a:pt x="336" y="675"/>
                    <a:pt x="271" y="669"/>
                    <a:pt x="223" y="622"/>
                  </a:cubicBezTo>
                  <a:cubicBezTo>
                    <a:pt x="166" y="551"/>
                    <a:pt x="210" y="424"/>
                    <a:pt x="305" y="424"/>
                  </a:cubicBezTo>
                  <a:cubicBezTo>
                    <a:pt x="310" y="424"/>
                    <a:pt x="317" y="424"/>
                    <a:pt x="323" y="425"/>
                  </a:cubicBezTo>
                  <a:cubicBezTo>
                    <a:pt x="325" y="425"/>
                    <a:pt x="327" y="425"/>
                    <a:pt x="329" y="425"/>
                  </a:cubicBezTo>
                  <a:cubicBezTo>
                    <a:pt x="375" y="425"/>
                    <a:pt x="417" y="467"/>
                    <a:pt x="460" y="467"/>
                  </a:cubicBezTo>
                  <a:cubicBezTo>
                    <a:pt x="471" y="467"/>
                    <a:pt x="483" y="464"/>
                    <a:pt x="494" y="456"/>
                  </a:cubicBezTo>
                  <a:cubicBezTo>
                    <a:pt x="525" y="435"/>
                    <a:pt x="522" y="391"/>
                    <a:pt x="500" y="364"/>
                  </a:cubicBezTo>
                  <a:cubicBezTo>
                    <a:pt x="468" y="312"/>
                    <a:pt x="428" y="256"/>
                    <a:pt x="424" y="192"/>
                  </a:cubicBezTo>
                  <a:cubicBezTo>
                    <a:pt x="420" y="135"/>
                    <a:pt x="447" y="102"/>
                    <a:pt x="483" y="102"/>
                  </a:cubicBezTo>
                  <a:close/>
                  <a:moveTo>
                    <a:pt x="484" y="1"/>
                  </a:moveTo>
                  <a:cubicBezTo>
                    <a:pt x="359" y="1"/>
                    <a:pt x="254" y="125"/>
                    <a:pt x="339" y="326"/>
                  </a:cubicBezTo>
                  <a:cubicBezTo>
                    <a:pt x="335" y="325"/>
                    <a:pt x="331" y="325"/>
                    <a:pt x="327" y="325"/>
                  </a:cubicBezTo>
                  <a:cubicBezTo>
                    <a:pt x="1" y="325"/>
                    <a:pt x="8" y="805"/>
                    <a:pt x="368" y="805"/>
                  </a:cubicBezTo>
                  <a:cubicBezTo>
                    <a:pt x="397" y="805"/>
                    <a:pt x="429" y="802"/>
                    <a:pt x="463" y="795"/>
                  </a:cubicBezTo>
                  <a:lnTo>
                    <a:pt x="463" y="795"/>
                  </a:lnTo>
                  <a:cubicBezTo>
                    <a:pt x="420" y="911"/>
                    <a:pt x="425" y="1077"/>
                    <a:pt x="546" y="1144"/>
                  </a:cubicBezTo>
                  <a:cubicBezTo>
                    <a:pt x="572" y="1157"/>
                    <a:pt x="598" y="1163"/>
                    <a:pt x="623" y="1163"/>
                  </a:cubicBezTo>
                  <a:cubicBezTo>
                    <a:pt x="752" y="1163"/>
                    <a:pt x="849" y="1002"/>
                    <a:pt x="843" y="874"/>
                  </a:cubicBezTo>
                  <a:lnTo>
                    <a:pt x="843" y="874"/>
                  </a:lnTo>
                  <a:cubicBezTo>
                    <a:pt x="873" y="884"/>
                    <a:pt x="904" y="889"/>
                    <a:pt x="933" y="889"/>
                  </a:cubicBezTo>
                  <a:cubicBezTo>
                    <a:pt x="1162" y="889"/>
                    <a:pt x="1324" y="588"/>
                    <a:pt x="1059" y="458"/>
                  </a:cubicBezTo>
                  <a:cubicBezTo>
                    <a:pt x="1240" y="265"/>
                    <a:pt x="1107" y="90"/>
                    <a:pt x="935" y="90"/>
                  </a:cubicBezTo>
                  <a:cubicBezTo>
                    <a:pt x="861" y="90"/>
                    <a:pt x="780" y="122"/>
                    <a:pt x="714" y="198"/>
                  </a:cubicBezTo>
                  <a:cubicBezTo>
                    <a:pt x="666" y="61"/>
                    <a:pt x="571" y="1"/>
                    <a:pt x="484"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54"/>
          <p:cNvGrpSpPr/>
          <p:nvPr/>
        </p:nvGrpSpPr>
        <p:grpSpPr>
          <a:xfrm flipH="1">
            <a:off x="7380500" y="2433759"/>
            <a:ext cx="299115" cy="298822"/>
            <a:chOff x="-479396" y="5584934"/>
            <a:chExt cx="299115" cy="298822"/>
          </a:xfrm>
        </p:grpSpPr>
        <p:sp>
          <p:nvSpPr>
            <p:cNvPr id="4005" name="Google Shape;4005;p54"/>
            <p:cNvSpPr/>
            <p:nvPr/>
          </p:nvSpPr>
          <p:spPr>
            <a:xfrm>
              <a:off x="-424458" y="5657665"/>
              <a:ext cx="92230" cy="71074"/>
            </a:xfrm>
            <a:custGeom>
              <a:avLst/>
              <a:gdLst/>
              <a:ahLst/>
              <a:cxnLst/>
              <a:rect l="l" t="t" r="r" b="b"/>
              <a:pathLst>
                <a:path w="1892" h="1458" extrusionOk="0">
                  <a:moveTo>
                    <a:pt x="350" y="1"/>
                  </a:moveTo>
                  <a:cubicBezTo>
                    <a:pt x="217" y="1"/>
                    <a:pt x="98" y="43"/>
                    <a:pt x="19" y="154"/>
                  </a:cubicBezTo>
                  <a:cubicBezTo>
                    <a:pt x="0" y="473"/>
                    <a:pt x="263" y="771"/>
                    <a:pt x="484" y="974"/>
                  </a:cubicBezTo>
                  <a:cubicBezTo>
                    <a:pt x="697" y="1148"/>
                    <a:pt x="934" y="1273"/>
                    <a:pt x="1187" y="1373"/>
                  </a:cubicBezTo>
                  <a:cubicBezTo>
                    <a:pt x="1284" y="1404"/>
                    <a:pt x="1448" y="1407"/>
                    <a:pt x="1557" y="1458"/>
                  </a:cubicBezTo>
                  <a:cubicBezTo>
                    <a:pt x="1629" y="1313"/>
                    <a:pt x="1749" y="1189"/>
                    <a:pt x="1892" y="1105"/>
                  </a:cubicBezTo>
                  <a:cubicBezTo>
                    <a:pt x="1881" y="1093"/>
                    <a:pt x="1873" y="1082"/>
                    <a:pt x="1867" y="1070"/>
                  </a:cubicBezTo>
                  <a:cubicBezTo>
                    <a:pt x="1818" y="998"/>
                    <a:pt x="1764" y="931"/>
                    <a:pt x="1706" y="864"/>
                  </a:cubicBezTo>
                  <a:cubicBezTo>
                    <a:pt x="1493" y="626"/>
                    <a:pt x="1295" y="425"/>
                    <a:pt x="1044" y="250"/>
                  </a:cubicBezTo>
                  <a:cubicBezTo>
                    <a:pt x="877" y="141"/>
                    <a:pt x="591"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4"/>
            <p:cNvSpPr/>
            <p:nvPr/>
          </p:nvSpPr>
          <p:spPr>
            <a:xfrm>
              <a:off x="-291621" y="5658835"/>
              <a:ext cx="92766" cy="65127"/>
            </a:xfrm>
            <a:custGeom>
              <a:avLst/>
              <a:gdLst/>
              <a:ahLst/>
              <a:cxnLst/>
              <a:rect l="l" t="t" r="r" b="b"/>
              <a:pathLst>
                <a:path w="1903" h="1336" extrusionOk="0">
                  <a:moveTo>
                    <a:pt x="1378" y="0"/>
                  </a:moveTo>
                  <a:cubicBezTo>
                    <a:pt x="889" y="0"/>
                    <a:pt x="239" y="737"/>
                    <a:pt x="1" y="1105"/>
                  </a:cubicBezTo>
                  <a:cubicBezTo>
                    <a:pt x="80" y="1169"/>
                    <a:pt x="136" y="1248"/>
                    <a:pt x="175" y="1335"/>
                  </a:cubicBezTo>
                  <a:cubicBezTo>
                    <a:pt x="445" y="1234"/>
                    <a:pt x="709" y="1118"/>
                    <a:pt x="969" y="994"/>
                  </a:cubicBezTo>
                  <a:cubicBezTo>
                    <a:pt x="1291" y="838"/>
                    <a:pt x="1903" y="417"/>
                    <a:pt x="1543" y="33"/>
                  </a:cubicBezTo>
                  <a:cubicBezTo>
                    <a:pt x="1491" y="11"/>
                    <a:pt x="1436" y="0"/>
                    <a:pt x="1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4"/>
            <p:cNvSpPr/>
            <p:nvPr/>
          </p:nvSpPr>
          <p:spPr>
            <a:xfrm>
              <a:off x="-330034" y="5600874"/>
              <a:ext cx="48991" cy="105441"/>
            </a:xfrm>
            <a:custGeom>
              <a:avLst/>
              <a:gdLst/>
              <a:ahLst/>
              <a:cxnLst/>
              <a:rect l="l" t="t" r="r" b="b"/>
              <a:pathLst>
                <a:path w="1005" h="2163" extrusionOk="0">
                  <a:moveTo>
                    <a:pt x="517" y="0"/>
                  </a:moveTo>
                  <a:cubicBezTo>
                    <a:pt x="233" y="0"/>
                    <a:pt x="10" y="685"/>
                    <a:pt x="19" y="955"/>
                  </a:cubicBezTo>
                  <a:cubicBezTo>
                    <a:pt x="0" y="1360"/>
                    <a:pt x="74" y="1780"/>
                    <a:pt x="245" y="2148"/>
                  </a:cubicBezTo>
                  <a:cubicBezTo>
                    <a:pt x="247" y="2151"/>
                    <a:pt x="248" y="2155"/>
                    <a:pt x="249" y="2159"/>
                  </a:cubicBezTo>
                  <a:cubicBezTo>
                    <a:pt x="294" y="2151"/>
                    <a:pt x="338" y="2146"/>
                    <a:pt x="383" y="2146"/>
                  </a:cubicBezTo>
                  <a:cubicBezTo>
                    <a:pt x="434" y="2146"/>
                    <a:pt x="484" y="2152"/>
                    <a:pt x="534" y="2163"/>
                  </a:cubicBezTo>
                  <a:cubicBezTo>
                    <a:pt x="545" y="2129"/>
                    <a:pt x="563" y="2099"/>
                    <a:pt x="581" y="2068"/>
                  </a:cubicBezTo>
                  <a:cubicBezTo>
                    <a:pt x="897" y="1519"/>
                    <a:pt x="1004" y="786"/>
                    <a:pt x="769" y="191"/>
                  </a:cubicBezTo>
                  <a:cubicBezTo>
                    <a:pt x="683" y="56"/>
                    <a:pt x="59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4"/>
            <p:cNvSpPr/>
            <p:nvPr/>
          </p:nvSpPr>
          <p:spPr>
            <a:xfrm>
              <a:off x="-448296" y="5736929"/>
              <a:ext cx="98519" cy="36463"/>
            </a:xfrm>
            <a:custGeom>
              <a:avLst/>
              <a:gdLst/>
              <a:ahLst/>
              <a:cxnLst/>
              <a:rect l="l" t="t" r="r" b="b"/>
              <a:pathLst>
                <a:path w="2021" h="748" extrusionOk="0">
                  <a:moveTo>
                    <a:pt x="991" y="1"/>
                  </a:moveTo>
                  <a:cubicBezTo>
                    <a:pt x="954" y="1"/>
                    <a:pt x="917" y="2"/>
                    <a:pt x="880" y="4"/>
                  </a:cubicBezTo>
                  <a:cubicBezTo>
                    <a:pt x="614" y="15"/>
                    <a:pt x="1" y="172"/>
                    <a:pt x="248" y="534"/>
                  </a:cubicBezTo>
                  <a:cubicBezTo>
                    <a:pt x="418" y="696"/>
                    <a:pt x="648" y="748"/>
                    <a:pt x="881" y="748"/>
                  </a:cubicBezTo>
                  <a:cubicBezTo>
                    <a:pt x="1019" y="748"/>
                    <a:pt x="1158" y="730"/>
                    <a:pt x="1285" y="706"/>
                  </a:cubicBezTo>
                  <a:cubicBezTo>
                    <a:pt x="1546" y="659"/>
                    <a:pt x="1790" y="548"/>
                    <a:pt x="2021" y="439"/>
                  </a:cubicBezTo>
                  <a:cubicBezTo>
                    <a:pt x="1984" y="343"/>
                    <a:pt x="1965" y="240"/>
                    <a:pt x="1968" y="140"/>
                  </a:cubicBezTo>
                  <a:cubicBezTo>
                    <a:pt x="1903" y="135"/>
                    <a:pt x="1834" y="115"/>
                    <a:pt x="1780" y="101"/>
                  </a:cubicBezTo>
                  <a:cubicBezTo>
                    <a:pt x="1518" y="56"/>
                    <a:pt x="1257" y="1"/>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9" name="Google Shape;4009;p54"/>
            <p:cNvGrpSpPr/>
            <p:nvPr/>
          </p:nvGrpSpPr>
          <p:grpSpPr>
            <a:xfrm>
              <a:off x="-479396" y="5584934"/>
              <a:ext cx="299115" cy="298822"/>
              <a:chOff x="-479396" y="5584934"/>
              <a:chExt cx="299115" cy="298822"/>
            </a:xfrm>
          </p:grpSpPr>
          <p:sp>
            <p:nvSpPr>
              <p:cNvPr id="4010" name="Google Shape;4010;p54"/>
              <p:cNvSpPr/>
              <p:nvPr/>
            </p:nvSpPr>
            <p:spPr>
              <a:xfrm>
                <a:off x="-385996" y="5770759"/>
                <a:ext cx="61909" cy="91012"/>
              </a:xfrm>
              <a:custGeom>
                <a:avLst/>
                <a:gdLst/>
                <a:ahLst/>
                <a:cxnLst/>
                <a:rect l="l" t="t" r="r" b="b"/>
                <a:pathLst>
                  <a:path w="1270" h="1867" extrusionOk="0">
                    <a:moveTo>
                      <a:pt x="895" y="0"/>
                    </a:moveTo>
                    <a:cubicBezTo>
                      <a:pt x="875" y="20"/>
                      <a:pt x="855" y="39"/>
                      <a:pt x="838" y="59"/>
                    </a:cubicBezTo>
                    <a:cubicBezTo>
                      <a:pt x="635" y="286"/>
                      <a:pt x="447" y="500"/>
                      <a:pt x="274" y="748"/>
                    </a:cubicBezTo>
                    <a:cubicBezTo>
                      <a:pt x="132" y="965"/>
                      <a:pt x="0" y="1223"/>
                      <a:pt x="49" y="1489"/>
                    </a:cubicBezTo>
                    <a:cubicBezTo>
                      <a:pt x="86" y="1709"/>
                      <a:pt x="282" y="1866"/>
                      <a:pt x="488" y="1866"/>
                    </a:cubicBezTo>
                    <a:cubicBezTo>
                      <a:pt x="560" y="1866"/>
                      <a:pt x="633" y="1848"/>
                      <a:pt x="701" y="1806"/>
                    </a:cubicBezTo>
                    <a:cubicBezTo>
                      <a:pt x="1109" y="1586"/>
                      <a:pt x="1228" y="1069"/>
                      <a:pt x="1257" y="646"/>
                    </a:cubicBezTo>
                    <a:cubicBezTo>
                      <a:pt x="1265" y="531"/>
                      <a:pt x="1270" y="415"/>
                      <a:pt x="1263" y="299"/>
                    </a:cubicBezTo>
                    <a:cubicBezTo>
                      <a:pt x="1256" y="274"/>
                      <a:pt x="1256" y="248"/>
                      <a:pt x="1261" y="223"/>
                    </a:cubicBezTo>
                    <a:cubicBezTo>
                      <a:pt x="1254" y="222"/>
                      <a:pt x="1246" y="220"/>
                      <a:pt x="1237" y="219"/>
                    </a:cubicBezTo>
                    <a:cubicBezTo>
                      <a:pt x="1103" y="182"/>
                      <a:pt x="985" y="103"/>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4"/>
              <p:cNvSpPr/>
              <p:nvPr/>
            </p:nvSpPr>
            <p:spPr>
              <a:xfrm>
                <a:off x="-282944" y="5738293"/>
                <a:ext cx="82725" cy="54987"/>
              </a:xfrm>
              <a:custGeom>
                <a:avLst/>
                <a:gdLst/>
                <a:ahLst/>
                <a:cxnLst/>
                <a:rect l="l" t="t" r="r" b="b"/>
                <a:pathLst>
                  <a:path w="1697" h="1128" extrusionOk="0">
                    <a:moveTo>
                      <a:pt x="257" y="0"/>
                    </a:moveTo>
                    <a:cubicBezTo>
                      <a:pt x="194" y="0"/>
                      <a:pt x="132" y="2"/>
                      <a:pt x="73" y="5"/>
                    </a:cubicBezTo>
                    <a:cubicBezTo>
                      <a:pt x="69" y="7"/>
                      <a:pt x="63" y="8"/>
                      <a:pt x="59" y="9"/>
                    </a:cubicBezTo>
                    <a:cubicBezTo>
                      <a:pt x="60" y="119"/>
                      <a:pt x="39" y="232"/>
                      <a:pt x="0" y="339"/>
                    </a:cubicBezTo>
                    <a:cubicBezTo>
                      <a:pt x="41" y="369"/>
                      <a:pt x="78" y="411"/>
                      <a:pt x="102" y="458"/>
                    </a:cubicBezTo>
                    <a:cubicBezTo>
                      <a:pt x="419" y="774"/>
                      <a:pt x="803" y="1128"/>
                      <a:pt x="1273" y="1128"/>
                    </a:cubicBezTo>
                    <a:cubicBezTo>
                      <a:pt x="1283" y="1128"/>
                      <a:pt x="1292" y="1128"/>
                      <a:pt x="1302" y="1127"/>
                    </a:cubicBezTo>
                    <a:cubicBezTo>
                      <a:pt x="1507" y="1116"/>
                      <a:pt x="1697" y="1003"/>
                      <a:pt x="1659" y="772"/>
                    </a:cubicBezTo>
                    <a:cubicBezTo>
                      <a:pt x="1537" y="150"/>
                      <a:pt x="826"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4"/>
              <p:cNvSpPr/>
              <p:nvPr/>
            </p:nvSpPr>
            <p:spPr>
              <a:xfrm>
                <a:off x="-346511" y="5718161"/>
                <a:ext cx="61909" cy="49527"/>
              </a:xfrm>
              <a:custGeom>
                <a:avLst/>
                <a:gdLst/>
                <a:ahLst/>
                <a:cxnLst/>
                <a:rect l="l" t="t" r="r" b="b"/>
                <a:pathLst>
                  <a:path w="1270" h="1016" extrusionOk="0">
                    <a:moveTo>
                      <a:pt x="667" y="1"/>
                    </a:moveTo>
                    <a:cubicBezTo>
                      <a:pt x="651" y="1"/>
                      <a:pt x="636" y="1"/>
                      <a:pt x="620" y="3"/>
                    </a:cubicBezTo>
                    <a:cubicBezTo>
                      <a:pt x="13" y="17"/>
                      <a:pt x="1" y="993"/>
                      <a:pt x="604" y="1015"/>
                    </a:cubicBezTo>
                    <a:cubicBezTo>
                      <a:pt x="1163" y="988"/>
                      <a:pt x="1270" y="1"/>
                      <a:pt x="667"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4"/>
              <p:cNvSpPr/>
              <p:nvPr/>
            </p:nvSpPr>
            <p:spPr>
              <a:xfrm>
                <a:off x="-310340" y="5768176"/>
                <a:ext cx="59813" cy="99786"/>
              </a:xfrm>
              <a:custGeom>
                <a:avLst/>
                <a:gdLst/>
                <a:ahLst/>
                <a:cxnLst/>
                <a:rect l="l" t="t" r="r" b="b"/>
                <a:pathLst>
                  <a:path w="1227" h="2047" extrusionOk="0">
                    <a:moveTo>
                      <a:pt x="410" y="1"/>
                    </a:moveTo>
                    <a:cubicBezTo>
                      <a:pt x="305" y="133"/>
                      <a:pt x="165" y="234"/>
                      <a:pt x="0" y="272"/>
                    </a:cubicBezTo>
                    <a:cubicBezTo>
                      <a:pt x="8" y="299"/>
                      <a:pt x="11" y="327"/>
                      <a:pt x="7" y="356"/>
                    </a:cubicBezTo>
                    <a:cubicBezTo>
                      <a:pt x="18" y="471"/>
                      <a:pt x="37" y="587"/>
                      <a:pt x="54" y="702"/>
                    </a:cubicBezTo>
                    <a:cubicBezTo>
                      <a:pt x="117" y="1122"/>
                      <a:pt x="213" y="1887"/>
                      <a:pt x="667" y="2047"/>
                    </a:cubicBezTo>
                    <a:cubicBezTo>
                      <a:pt x="1226" y="1749"/>
                      <a:pt x="813" y="807"/>
                      <a:pt x="624" y="371"/>
                    </a:cubicBezTo>
                    <a:cubicBezTo>
                      <a:pt x="554" y="235"/>
                      <a:pt x="490" y="115"/>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4"/>
              <p:cNvSpPr/>
              <p:nvPr/>
            </p:nvSpPr>
            <p:spPr>
              <a:xfrm>
                <a:off x="-479396" y="5584934"/>
                <a:ext cx="299115" cy="298822"/>
              </a:xfrm>
              <a:custGeom>
                <a:avLst/>
                <a:gdLst/>
                <a:ahLst/>
                <a:cxnLst/>
                <a:rect l="l" t="t" r="r" b="b"/>
                <a:pathLst>
                  <a:path w="6136" h="6130" extrusionOk="0">
                    <a:moveTo>
                      <a:pt x="3582" y="327"/>
                    </a:moveTo>
                    <a:cubicBezTo>
                      <a:pt x="3662" y="327"/>
                      <a:pt x="3748" y="382"/>
                      <a:pt x="3834" y="517"/>
                    </a:cubicBezTo>
                    <a:cubicBezTo>
                      <a:pt x="4068" y="1113"/>
                      <a:pt x="3961" y="1846"/>
                      <a:pt x="3645" y="2395"/>
                    </a:cubicBezTo>
                    <a:cubicBezTo>
                      <a:pt x="3627" y="2426"/>
                      <a:pt x="3609" y="2456"/>
                      <a:pt x="3598" y="2490"/>
                    </a:cubicBezTo>
                    <a:cubicBezTo>
                      <a:pt x="3548" y="2479"/>
                      <a:pt x="3498" y="2473"/>
                      <a:pt x="3447" y="2473"/>
                    </a:cubicBezTo>
                    <a:cubicBezTo>
                      <a:pt x="3402" y="2473"/>
                      <a:pt x="3358" y="2478"/>
                      <a:pt x="3313" y="2486"/>
                    </a:cubicBezTo>
                    <a:cubicBezTo>
                      <a:pt x="3312" y="2482"/>
                      <a:pt x="3311" y="2478"/>
                      <a:pt x="3310" y="2475"/>
                    </a:cubicBezTo>
                    <a:cubicBezTo>
                      <a:pt x="3138" y="2107"/>
                      <a:pt x="3064" y="1686"/>
                      <a:pt x="3083" y="1282"/>
                    </a:cubicBezTo>
                    <a:cubicBezTo>
                      <a:pt x="3074" y="1012"/>
                      <a:pt x="3298" y="327"/>
                      <a:pt x="3582" y="327"/>
                    </a:cubicBezTo>
                    <a:close/>
                    <a:moveTo>
                      <a:pt x="5230" y="1516"/>
                    </a:moveTo>
                    <a:cubicBezTo>
                      <a:pt x="5288" y="1516"/>
                      <a:pt x="5343" y="1527"/>
                      <a:pt x="5395" y="1549"/>
                    </a:cubicBezTo>
                    <a:cubicBezTo>
                      <a:pt x="5755" y="1933"/>
                      <a:pt x="5143" y="2354"/>
                      <a:pt x="4821" y="2510"/>
                    </a:cubicBezTo>
                    <a:cubicBezTo>
                      <a:pt x="4561" y="2634"/>
                      <a:pt x="4297" y="2750"/>
                      <a:pt x="4027" y="2851"/>
                    </a:cubicBezTo>
                    <a:cubicBezTo>
                      <a:pt x="3988" y="2764"/>
                      <a:pt x="3932" y="2685"/>
                      <a:pt x="3853" y="2621"/>
                    </a:cubicBezTo>
                    <a:cubicBezTo>
                      <a:pt x="4091" y="2253"/>
                      <a:pt x="4741" y="1516"/>
                      <a:pt x="5230" y="1516"/>
                    </a:cubicBezTo>
                    <a:close/>
                    <a:moveTo>
                      <a:pt x="1476" y="1492"/>
                    </a:moveTo>
                    <a:cubicBezTo>
                      <a:pt x="1718" y="1492"/>
                      <a:pt x="2005" y="1633"/>
                      <a:pt x="2171" y="1742"/>
                    </a:cubicBezTo>
                    <a:cubicBezTo>
                      <a:pt x="2422" y="1917"/>
                      <a:pt x="2620" y="2118"/>
                      <a:pt x="2833" y="2356"/>
                    </a:cubicBezTo>
                    <a:cubicBezTo>
                      <a:pt x="2891" y="2423"/>
                      <a:pt x="2945" y="2490"/>
                      <a:pt x="2994" y="2562"/>
                    </a:cubicBezTo>
                    <a:cubicBezTo>
                      <a:pt x="3000" y="2574"/>
                      <a:pt x="3008" y="2585"/>
                      <a:pt x="3019" y="2597"/>
                    </a:cubicBezTo>
                    <a:cubicBezTo>
                      <a:pt x="2877" y="2681"/>
                      <a:pt x="2756" y="2805"/>
                      <a:pt x="2684" y="2949"/>
                    </a:cubicBezTo>
                    <a:cubicBezTo>
                      <a:pt x="2575" y="2899"/>
                      <a:pt x="2412" y="2896"/>
                      <a:pt x="2314" y="2865"/>
                    </a:cubicBezTo>
                    <a:cubicBezTo>
                      <a:pt x="2061" y="2764"/>
                      <a:pt x="1824" y="2640"/>
                      <a:pt x="1611" y="2465"/>
                    </a:cubicBezTo>
                    <a:cubicBezTo>
                      <a:pt x="1390" y="2262"/>
                      <a:pt x="1127" y="1965"/>
                      <a:pt x="1146" y="1645"/>
                    </a:cubicBezTo>
                    <a:cubicBezTo>
                      <a:pt x="1225" y="1534"/>
                      <a:pt x="1344" y="1492"/>
                      <a:pt x="1476" y="1492"/>
                    </a:cubicBezTo>
                    <a:close/>
                    <a:moveTo>
                      <a:pt x="3393" y="2734"/>
                    </a:moveTo>
                    <a:cubicBezTo>
                      <a:pt x="3996" y="2734"/>
                      <a:pt x="3889" y="3721"/>
                      <a:pt x="3330" y="3748"/>
                    </a:cubicBezTo>
                    <a:cubicBezTo>
                      <a:pt x="2727" y="3726"/>
                      <a:pt x="2739" y="2750"/>
                      <a:pt x="3346" y="2736"/>
                    </a:cubicBezTo>
                    <a:cubicBezTo>
                      <a:pt x="3362" y="2734"/>
                      <a:pt x="3377" y="2734"/>
                      <a:pt x="3393" y="2734"/>
                    </a:cubicBezTo>
                    <a:close/>
                    <a:moveTo>
                      <a:pt x="1628" y="3119"/>
                    </a:moveTo>
                    <a:cubicBezTo>
                      <a:pt x="1894" y="3119"/>
                      <a:pt x="2156" y="3174"/>
                      <a:pt x="2417" y="3219"/>
                    </a:cubicBezTo>
                    <a:cubicBezTo>
                      <a:pt x="2472" y="3233"/>
                      <a:pt x="2541" y="3253"/>
                      <a:pt x="2606" y="3258"/>
                    </a:cubicBezTo>
                    <a:cubicBezTo>
                      <a:pt x="2603" y="3358"/>
                      <a:pt x="2622" y="3461"/>
                      <a:pt x="2658" y="3557"/>
                    </a:cubicBezTo>
                    <a:cubicBezTo>
                      <a:pt x="2426" y="3666"/>
                      <a:pt x="2184" y="3777"/>
                      <a:pt x="1923" y="3824"/>
                    </a:cubicBezTo>
                    <a:cubicBezTo>
                      <a:pt x="1796" y="3848"/>
                      <a:pt x="1657" y="3866"/>
                      <a:pt x="1519" y="3866"/>
                    </a:cubicBezTo>
                    <a:cubicBezTo>
                      <a:pt x="1286" y="3866"/>
                      <a:pt x="1055" y="3814"/>
                      <a:pt x="885" y="3652"/>
                    </a:cubicBezTo>
                    <a:cubicBezTo>
                      <a:pt x="639" y="3290"/>
                      <a:pt x="1252" y="3133"/>
                      <a:pt x="1517" y="3122"/>
                    </a:cubicBezTo>
                    <a:cubicBezTo>
                      <a:pt x="1554" y="3120"/>
                      <a:pt x="1591" y="3119"/>
                      <a:pt x="1628" y="3119"/>
                    </a:cubicBezTo>
                    <a:close/>
                    <a:moveTo>
                      <a:pt x="4287" y="3146"/>
                    </a:moveTo>
                    <a:cubicBezTo>
                      <a:pt x="4856" y="3146"/>
                      <a:pt x="5567" y="3296"/>
                      <a:pt x="5689" y="3918"/>
                    </a:cubicBezTo>
                    <a:cubicBezTo>
                      <a:pt x="5728" y="4149"/>
                      <a:pt x="5538" y="4262"/>
                      <a:pt x="5332" y="4273"/>
                    </a:cubicBezTo>
                    <a:cubicBezTo>
                      <a:pt x="5322" y="4274"/>
                      <a:pt x="5313" y="4274"/>
                      <a:pt x="5303" y="4274"/>
                    </a:cubicBezTo>
                    <a:cubicBezTo>
                      <a:pt x="4833" y="4274"/>
                      <a:pt x="4449" y="3920"/>
                      <a:pt x="4132" y="3604"/>
                    </a:cubicBezTo>
                    <a:cubicBezTo>
                      <a:pt x="4108" y="3557"/>
                      <a:pt x="4071" y="3515"/>
                      <a:pt x="4030" y="3485"/>
                    </a:cubicBezTo>
                    <a:cubicBezTo>
                      <a:pt x="4069" y="3378"/>
                      <a:pt x="4090" y="3265"/>
                      <a:pt x="4089" y="3155"/>
                    </a:cubicBezTo>
                    <a:cubicBezTo>
                      <a:pt x="4093" y="3154"/>
                      <a:pt x="4099" y="3153"/>
                      <a:pt x="4103" y="3151"/>
                    </a:cubicBezTo>
                    <a:cubicBezTo>
                      <a:pt x="4162" y="3148"/>
                      <a:pt x="4224" y="3146"/>
                      <a:pt x="4287" y="3146"/>
                    </a:cubicBezTo>
                    <a:close/>
                    <a:moveTo>
                      <a:pt x="2811" y="3812"/>
                    </a:moveTo>
                    <a:cubicBezTo>
                      <a:pt x="2901" y="3915"/>
                      <a:pt x="3019" y="3994"/>
                      <a:pt x="3153" y="4031"/>
                    </a:cubicBezTo>
                    <a:cubicBezTo>
                      <a:pt x="3162" y="4032"/>
                      <a:pt x="3169" y="4034"/>
                      <a:pt x="3177" y="4035"/>
                    </a:cubicBezTo>
                    <a:cubicBezTo>
                      <a:pt x="3172" y="4060"/>
                      <a:pt x="3172" y="4086"/>
                      <a:pt x="3177" y="4111"/>
                    </a:cubicBezTo>
                    <a:cubicBezTo>
                      <a:pt x="3186" y="4227"/>
                      <a:pt x="3181" y="4343"/>
                      <a:pt x="3173" y="4458"/>
                    </a:cubicBezTo>
                    <a:cubicBezTo>
                      <a:pt x="3144" y="4881"/>
                      <a:pt x="3025" y="5398"/>
                      <a:pt x="2617" y="5618"/>
                    </a:cubicBezTo>
                    <a:cubicBezTo>
                      <a:pt x="2549" y="5660"/>
                      <a:pt x="2476" y="5678"/>
                      <a:pt x="2404" y="5678"/>
                    </a:cubicBezTo>
                    <a:cubicBezTo>
                      <a:pt x="2198" y="5678"/>
                      <a:pt x="2002" y="5521"/>
                      <a:pt x="1965" y="5301"/>
                    </a:cubicBezTo>
                    <a:cubicBezTo>
                      <a:pt x="1916" y="5035"/>
                      <a:pt x="2048" y="4777"/>
                      <a:pt x="2190" y="4560"/>
                    </a:cubicBezTo>
                    <a:cubicBezTo>
                      <a:pt x="2363" y="4312"/>
                      <a:pt x="2551" y="4098"/>
                      <a:pt x="2754" y="3871"/>
                    </a:cubicBezTo>
                    <a:cubicBezTo>
                      <a:pt x="2771" y="3851"/>
                      <a:pt x="2791" y="3832"/>
                      <a:pt x="2811" y="3812"/>
                    </a:cubicBezTo>
                    <a:close/>
                    <a:moveTo>
                      <a:pt x="3878" y="3760"/>
                    </a:moveTo>
                    <a:cubicBezTo>
                      <a:pt x="3958" y="3874"/>
                      <a:pt x="4022" y="3994"/>
                      <a:pt x="4092" y="4130"/>
                    </a:cubicBezTo>
                    <a:cubicBezTo>
                      <a:pt x="4281" y="4566"/>
                      <a:pt x="4694" y="5508"/>
                      <a:pt x="4135" y="5806"/>
                    </a:cubicBezTo>
                    <a:cubicBezTo>
                      <a:pt x="3681" y="5646"/>
                      <a:pt x="3585" y="4881"/>
                      <a:pt x="3522" y="4461"/>
                    </a:cubicBezTo>
                    <a:cubicBezTo>
                      <a:pt x="3505" y="4346"/>
                      <a:pt x="3486" y="4230"/>
                      <a:pt x="3475" y="4115"/>
                    </a:cubicBezTo>
                    <a:cubicBezTo>
                      <a:pt x="3479" y="4086"/>
                      <a:pt x="3477" y="4058"/>
                      <a:pt x="3468" y="4031"/>
                    </a:cubicBezTo>
                    <a:cubicBezTo>
                      <a:pt x="3633" y="3993"/>
                      <a:pt x="3773" y="3892"/>
                      <a:pt x="3878" y="3760"/>
                    </a:cubicBezTo>
                    <a:close/>
                    <a:moveTo>
                      <a:pt x="3594" y="0"/>
                    </a:moveTo>
                    <a:cubicBezTo>
                      <a:pt x="3119" y="0"/>
                      <a:pt x="2604" y="648"/>
                      <a:pt x="2800" y="1820"/>
                    </a:cubicBezTo>
                    <a:cubicBezTo>
                      <a:pt x="2379" y="1360"/>
                      <a:pt x="1895" y="1166"/>
                      <a:pt x="1513" y="1166"/>
                    </a:cubicBezTo>
                    <a:cubicBezTo>
                      <a:pt x="784" y="1166"/>
                      <a:pt x="424" y="1873"/>
                      <a:pt x="1561" y="2795"/>
                    </a:cubicBezTo>
                    <a:cubicBezTo>
                      <a:pt x="1" y="2928"/>
                      <a:pt x="308" y="4179"/>
                      <a:pt x="1528" y="4179"/>
                    </a:cubicBezTo>
                    <a:cubicBezTo>
                      <a:pt x="1706" y="4179"/>
                      <a:pt x="1904" y="4152"/>
                      <a:pt x="2118" y="4092"/>
                    </a:cubicBezTo>
                    <a:lnTo>
                      <a:pt x="2118" y="4092"/>
                    </a:lnTo>
                    <a:cubicBezTo>
                      <a:pt x="1174" y="5076"/>
                      <a:pt x="1721" y="6013"/>
                      <a:pt x="2391" y="6013"/>
                    </a:cubicBezTo>
                    <a:cubicBezTo>
                      <a:pt x="2731" y="6013"/>
                      <a:pt x="3103" y="5770"/>
                      <a:pt x="3326" y="5168"/>
                    </a:cubicBezTo>
                    <a:cubicBezTo>
                      <a:pt x="3442" y="5547"/>
                      <a:pt x="3638" y="6024"/>
                      <a:pt x="4064" y="6124"/>
                    </a:cubicBezTo>
                    <a:cubicBezTo>
                      <a:pt x="4085" y="6128"/>
                      <a:pt x="4107" y="6129"/>
                      <a:pt x="4128" y="6129"/>
                    </a:cubicBezTo>
                    <a:cubicBezTo>
                      <a:pt x="4276" y="6129"/>
                      <a:pt x="4419" y="6044"/>
                      <a:pt x="4516" y="5934"/>
                    </a:cubicBezTo>
                    <a:cubicBezTo>
                      <a:pt x="4885" y="5479"/>
                      <a:pt x="4725" y="4844"/>
                      <a:pt x="4528" y="4348"/>
                    </a:cubicBezTo>
                    <a:lnTo>
                      <a:pt x="4528" y="4348"/>
                    </a:lnTo>
                    <a:cubicBezTo>
                      <a:pt x="4749" y="4491"/>
                      <a:pt x="5026" y="4596"/>
                      <a:pt x="5294" y="4596"/>
                    </a:cubicBezTo>
                    <a:cubicBezTo>
                      <a:pt x="5464" y="4596"/>
                      <a:pt x="5631" y="4554"/>
                      <a:pt x="5778" y="4454"/>
                    </a:cubicBezTo>
                    <a:cubicBezTo>
                      <a:pt x="6135" y="4207"/>
                      <a:pt x="6049" y="3664"/>
                      <a:pt x="5788" y="3377"/>
                    </a:cubicBezTo>
                    <a:cubicBezTo>
                      <a:pt x="5553" y="3075"/>
                      <a:pt x="5183" y="2932"/>
                      <a:pt x="4814" y="2876"/>
                    </a:cubicBezTo>
                    <a:cubicBezTo>
                      <a:pt x="6099" y="2360"/>
                      <a:pt x="5993" y="1208"/>
                      <a:pt x="5233" y="1208"/>
                    </a:cubicBezTo>
                    <a:cubicBezTo>
                      <a:pt x="4967" y="1208"/>
                      <a:pt x="4620" y="1349"/>
                      <a:pt x="4226" y="1709"/>
                    </a:cubicBezTo>
                    <a:cubicBezTo>
                      <a:pt x="4428" y="539"/>
                      <a:pt x="4027" y="0"/>
                      <a:pt x="359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5" name="Google Shape;4015;p54"/>
          <p:cNvGrpSpPr/>
          <p:nvPr/>
        </p:nvGrpSpPr>
        <p:grpSpPr>
          <a:xfrm flipH="1">
            <a:off x="2587633" y="3426067"/>
            <a:ext cx="269281" cy="237693"/>
            <a:chOff x="-730446" y="5201242"/>
            <a:chExt cx="269281" cy="237693"/>
          </a:xfrm>
        </p:grpSpPr>
        <p:sp>
          <p:nvSpPr>
            <p:cNvPr id="4016" name="Google Shape;4016;p54"/>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4"/>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8" name="Google Shape;4018;p54"/>
          <p:cNvGrpSpPr/>
          <p:nvPr/>
        </p:nvGrpSpPr>
        <p:grpSpPr>
          <a:xfrm flipH="1">
            <a:off x="8882853" y="3918868"/>
            <a:ext cx="146278" cy="118975"/>
            <a:chOff x="-563535" y="5555149"/>
            <a:chExt cx="64298" cy="52306"/>
          </a:xfrm>
        </p:grpSpPr>
        <p:sp>
          <p:nvSpPr>
            <p:cNvPr id="4019" name="Google Shape;4019;p54"/>
            <p:cNvSpPr/>
            <p:nvPr/>
          </p:nvSpPr>
          <p:spPr>
            <a:xfrm>
              <a:off x="-548179" y="5564996"/>
              <a:ext cx="42410" cy="34026"/>
            </a:xfrm>
            <a:custGeom>
              <a:avLst/>
              <a:gdLst/>
              <a:ahLst/>
              <a:cxnLst/>
              <a:rect l="l" t="t" r="r" b="b"/>
              <a:pathLst>
                <a:path w="870" h="698" extrusionOk="0">
                  <a:moveTo>
                    <a:pt x="421" y="1"/>
                  </a:moveTo>
                  <a:cubicBezTo>
                    <a:pt x="385" y="1"/>
                    <a:pt x="347" y="6"/>
                    <a:pt x="305" y="17"/>
                  </a:cubicBezTo>
                  <a:cubicBezTo>
                    <a:pt x="198" y="64"/>
                    <a:pt x="80" y="150"/>
                    <a:pt x="48" y="263"/>
                  </a:cubicBezTo>
                  <a:cubicBezTo>
                    <a:pt x="1" y="474"/>
                    <a:pt x="162" y="698"/>
                    <a:pt x="378" y="698"/>
                  </a:cubicBezTo>
                  <a:cubicBezTo>
                    <a:pt x="382" y="698"/>
                    <a:pt x="387" y="697"/>
                    <a:pt x="391" y="697"/>
                  </a:cubicBezTo>
                  <a:cubicBezTo>
                    <a:pt x="869" y="656"/>
                    <a:pt x="829" y="1"/>
                    <a:pt x="42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4"/>
            <p:cNvSpPr/>
            <p:nvPr/>
          </p:nvSpPr>
          <p:spPr>
            <a:xfrm>
              <a:off x="-563535" y="5555149"/>
              <a:ext cx="64298" cy="52306"/>
            </a:xfrm>
            <a:custGeom>
              <a:avLst/>
              <a:gdLst/>
              <a:ahLst/>
              <a:cxnLst/>
              <a:rect l="l" t="t" r="r" b="b"/>
              <a:pathLst>
                <a:path w="1319" h="1073" extrusionOk="0">
                  <a:moveTo>
                    <a:pt x="736" y="203"/>
                  </a:moveTo>
                  <a:cubicBezTo>
                    <a:pt x="1144" y="203"/>
                    <a:pt x="1184" y="858"/>
                    <a:pt x="706" y="899"/>
                  </a:cubicBezTo>
                  <a:cubicBezTo>
                    <a:pt x="702" y="899"/>
                    <a:pt x="697" y="900"/>
                    <a:pt x="693" y="900"/>
                  </a:cubicBezTo>
                  <a:cubicBezTo>
                    <a:pt x="477" y="900"/>
                    <a:pt x="316" y="676"/>
                    <a:pt x="363" y="465"/>
                  </a:cubicBezTo>
                  <a:cubicBezTo>
                    <a:pt x="395" y="352"/>
                    <a:pt x="513" y="266"/>
                    <a:pt x="620" y="219"/>
                  </a:cubicBezTo>
                  <a:cubicBezTo>
                    <a:pt x="662" y="208"/>
                    <a:pt x="700" y="203"/>
                    <a:pt x="736" y="203"/>
                  </a:cubicBezTo>
                  <a:close/>
                  <a:moveTo>
                    <a:pt x="775" y="1"/>
                  </a:moveTo>
                  <a:cubicBezTo>
                    <a:pt x="762" y="1"/>
                    <a:pt x="750" y="1"/>
                    <a:pt x="738" y="2"/>
                  </a:cubicBezTo>
                  <a:cubicBezTo>
                    <a:pt x="156" y="103"/>
                    <a:pt x="1" y="872"/>
                    <a:pt x="609" y="1064"/>
                  </a:cubicBezTo>
                  <a:cubicBezTo>
                    <a:pt x="638" y="1070"/>
                    <a:pt x="667" y="1072"/>
                    <a:pt x="697" y="1072"/>
                  </a:cubicBezTo>
                  <a:cubicBezTo>
                    <a:pt x="959" y="1072"/>
                    <a:pt x="1224" y="866"/>
                    <a:pt x="1260" y="603"/>
                  </a:cubicBezTo>
                  <a:cubicBezTo>
                    <a:pt x="1318" y="313"/>
                    <a:pt x="1071" y="1"/>
                    <a:pt x="7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1" name="Google Shape;4021;p54"/>
          <p:cNvGrpSpPr/>
          <p:nvPr/>
        </p:nvGrpSpPr>
        <p:grpSpPr>
          <a:xfrm flipH="1">
            <a:off x="1479612" y="2143768"/>
            <a:ext cx="146288" cy="106826"/>
            <a:chOff x="69842" y="5316530"/>
            <a:chExt cx="61081" cy="44604"/>
          </a:xfrm>
        </p:grpSpPr>
        <p:sp>
          <p:nvSpPr>
            <p:cNvPr id="4022" name="Google Shape;4022;p54"/>
            <p:cNvSpPr/>
            <p:nvPr/>
          </p:nvSpPr>
          <p:spPr>
            <a:xfrm>
              <a:off x="77690" y="5326036"/>
              <a:ext cx="33197" cy="26567"/>
            </a:xfrm>
            <a:custGeom>
              <a:avLst/>
              <a:gdLst/>
              <a:ahLst/>
              <a:cxnLst/>
              <a:rect l="l" t="t" r="r" b="b"/>
              <a:pathLst>
                <a:path w="681" h="545" extrusionOk="0">
                  <a:moveTo>
                    <a:pt x="417" y="1"/>
                  </a:moveTo>
                  <a:cubicBezTo>
                    <a:pt x="325" y="1"/>
                    <a:pt x="225" y="35"/>
                    <a:pt x="150" y="90"/>
                  </a:cubicBezTo>
                  <a:cubicBezTo>
                    <a:pt x="0" y="266"/>
                    <a:pt x="167" y="545"/>
                    <a:pt x="383" y="545"/>
                  </a:cubicBezTo>
                  <a:cubicBezTo>
                    <a:pt x="392" y="545"/>
                    <a:pt x="402" y="544"/>
                    <a:pt x="412" y="543"/>
                  </a:cubicBezTo>
                  <a:cubicBezTo>
                    <a:pt x="568" y="532"/>
                    <a:pt x="680" y="380"/>
                    <a:pt x="657" y="229"/>
                  </a:cubicBezTo>
                  <a:cubicBezTo>
                    <a:pt x="650" y="65"/>
                    <a:pt x="542" y="1"/>
                    <a:pt x="41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4"/>
            <p:cNvSpPr/>
            <p:nvPr/>
          </p:nvSpPr>
          <p:spPr>
            <a:xfrm>
              <a:off x="69842" y="5316530"/>
              <a:ext cx="61081" cy="44604"/>
            </a:xfrm>
            <a:custGeom>
              <a:avLst/>
              <a:gdLst/>
              <a:ahLst/>
              <a:cxnLst/>
              <a:rect l="l" t="t" r="r" b="b"/>
              <a:pathLst>
                <a:path w="1253" h="915" extrusionOk="0">
                  <a:moveTo>
                    <a:pt x="578" y="196"/>
                  </a:moveTo>
                  <a:cubicBezTo>
                    <a:pt x="703" y="196"/>
                    <a:pt x="811" y="260"/>
                    <a:pt x="818" y="424"/>
                  </a:cubicBezTo>
                  <a:cubicBezTo>
                    <a:pt x="841" y="575"/>
                    <a:pt x="729" y="727"/>
                    <a:pt x="573" y="738"/>
                  </a:cubicBezTo>
                  <a:cubicBezTo>
                    <a:pt x="563" y="739"/>
                    <a:pt x="553" y="740"/>
                    <a:pt x="544" y="740"/>
                  </a:cubicBezTo>
                  <a:cubicBezTo>
                    <a:pt x="328" y="740"/>
                    <a:pt x="161" y="461"/>
                    <a:pt x="312" y="285"/>
                  </a:cubicBezTo>
                  <a:cubicBezTo>
                    <a:pt x="387" y="230"/>
                    <a:pt x="487" y="196"/>
                    <a:pt x="578" y="196"/>
                  </a:cubicBezTo>
                  <a:close/>
                  <a:moveTo>
                    <a:pt x="621" y="1"/>
                  </a:moveTo>
                  <a:cubicBezTo>
                    <a:pt x="417" y="1"/>
                    <a:pt x="220" y="146"/>
                    <a:pt x="121" y="319"/>
                  </a:cubicBezTo>
                  <a:cubicBezTo>
                    <a:pt x="0" y="569"/>
                    <a:pt x="203" y="894"/>
                    <a:pt x="477" y="911"/>
                  </a:cubicBezTo>
                  <a:cubicBezTo>
                    <a:pt x="497" y="913"/>
                    <a:pt x="517" y="915"/>
                    <a:pt x="536" y="915"/>
                  </a:cubicBezTo>
                  <a:cubicBezTo>
                    <a:pt x="1060" y="915"/>
                    <a:pt x="1253" y="126"/>
                    <a:pt x="664" y="3"/>
                  </a:cubicBezTo>
                  <a:cubicBezTo>
                    <a:pt x="650" y="1"/>
                    <a:pt x="636" y="1"/>
                    <a:pt x="621"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4" name="Google Shape;4024;p54"/>
          <p:cNvGrpSpPr/>
          <p:nvPr/>
        </p:nvGrpSpPr>
        <p:grpSpPr>
          <a:xfrm rot="6731514">
            <a:off x="7228708" y="533351"/>
            <a:ext cx="163121" cy="85157"/>
            <a:chOff x="-2263058" y="3724621"/>
            <a:chExt cx="163125" cy="85159"/>
          </a:xfrm>
        </p:grpSpPr>
        <p:sp>
          <p:nvSpPr>
            <p:cNvPr id="4025" name="Google Shape;4025;p54"/>
            <p:cNvSpPr/>
            <p:nvPr/>
          </p:nvSpPr>
          <p:spPr>
            <a:xfrm>
              <a:off x="-2232592" y="3752688"/>
              <a:ext cx="98835" cy="33584"/>
            </a:xfrm>
            <a:custGeom>
              <a:avLst/>
              <a:gdLst/>
              <a:ahLst/>
              <a:cxnLst/>
              <a:rect l="l" t="t" r="r" b="b"/>
              <a:pathLst>
                <a:path w="412" h="140" extrusionOk="0">
                  <a:moveTo>
                    <a:pt x="0" y="0"/>
                  </a:moveTo>
                  <a:cubicBezTo>
                    <a:pt x="14" y="90"/>
                    <a:pt x="94" y="140"/>
                    <a:pt x="178" y="140"/>
                  </a:cubicBezTo>
                  <a:cubicBezTo>
                    <a:pt x="190" y="140"/>
                    <a:pt x="202" y="139"/>
                    <a:pt x="213" y="137"/>
                  </a:cubicBezTo>
                  <a:cubicBezTo>
                    <a:pt x="267" y="132"/>
                    <a:pt x="321" y="125"/>
                    <a:pt x="375" y="125"/>
                  </a:cubicBezTo>
                  <a:cubicBezTo>
                    <a:pt x="387" y="125"/>
                    <a:pt x="400" y="126"/>
                    <a:pt x="412" y="126"/>
                  </a:cubicBezTo>
                  <a:cubicBezTo>
                    <a:pt x="294" y="35"/>
                    <a:pt x="141" y="19"/>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4"/>
            <p:cNvSpPr/>
            <p:nvPr/>
          </p:nvSpPr>
          <p:spPr>
            <a:xfrm>
              <a:off x="-2263058" y="3724621"/>
              <a:ext cx="163125" cy="85159"/>
            </a:xfrm>
            <a:custGeom>
              <a:avLst/>
              <a:gdLst/>
              <a:ahLst/>
              <a:cxnLst/>
              <a:rect l="l" t="t" r="r" b="b"/>
              <a:pathLst>
                <a:path w="680" h="355" extrusionOk="0">
                  <a:moveTo>
                    <a:pt x="127" y="117"/>
                  </a:moveTo>
                  <a:lnTo>
                    <a:pt x="127" y="117"/>
                  </a:lnTo>
                  <a:cubicBezTo>
                    <a:pt x="268" y="136"/>
                    <a:pt x="421" y="152"/>
                    <a:pt x="539" y="243"/>
                  </a:cubicBezTo>
                  <a:cubicBezTo>
                    <a:pt x="527" y="243"/>
                    <a:pt x="514" y="242"/>
                    <a:pt x="502" y="242"/>
                  </a:cubicBezTo>
                  <a:cubicBezTo>
                    <a:pt x="448" y="242"/>
                    <a:pt x="394" y="249"/>
                    <a:pt x="340" y="254"/>
                  </a:cubicBezTo>
                  <a:cubicBezTo>
                    <a:pt x="329" y="256"/>
                    <a:pt x="317" y="257"/>
                    <a:pt x="305" y="257"/>
                  </a:cubicBezTo>
                  <a:cubicBezTo>
                    <a:pt x="221" y="257"/>
                    <a:pt x="141" y="207"/>
                    <a:pt x="127" y="117"/>
                  </a:cubicBezTo>
                  <a:close/>
                  <a:moveTo>
                    <a:pt x="131" y="0"/>
                  </a:moveTo>
                  <a:cubicBezTo>
                    <a:pt x="111" y="0"/>
                    <a:pt x="92" y="3"/>
                    <a:pt x="74" y="11"/>
                  </a:cubicBezTo>
                  <a:cubicBezTo>
                    <a:pt x="0" y="48"/>
                    <a:pt x="45" y="144"/>
                    <a:pt x="76" y="195"/>
                  </a:cubicBezTo>
                  <a:cubicBezTo>
                    <a:pt x="121" y="270"/>
                    <a:pt x="198" y="322"/>
                    <a:pt x="281" y="343"/>
                  </a:cubicBezTo>
                  <a:cubicBezTo>
                    <a:pt x="309" y="352"/>
                    <a:pt x="338" y="355"/>
                    <a:pt x="367" y="355"/>
                  </a:cubicBezTo>
                  <a:cubicBezTo>
                    <a:pt x="437" y="355"/>
                    <a:pt x="507" y="337"/>
                    <a:pt x="577" y="337"/>
                  </a:cubicBezTo>
                  <a:cubicBezTo>
                    <a:pt x="580" y="337"/>
                    <a:pt x="582" y="337"/>
                    <a:pt x="585" y="337"/>
                  </a:cubicBezTo>
                  <a:cubicBezTo>
                    <a:pt x="593" y="338"/>
                    <a:pt x="608" y="341"/>
                    <a:pt x="621" y="341"/>
                  </a:cubicBezTo>
                  <a:cubicBezTo>
                    <a:pt x="624" y="341"/>
                    <a:pt x="627" y="341"/>
                    <a:pt x="630" y="340"/>
                  </a:cubicBezTo>
                  <a:cubicBezTo>
                    <a:pt x="666" y="336"/>
                    <a:pt x="680" y="289"/>
                    <a:pt x="651" y="266"/>
                  </a:cubicBezTo>
                  <a:cubicBezTo>
                    <a:pt x="611" y="87"/>
                    <a:pt x="399" y="38"/>
                    <a:pt x="243" y="13"/>
                  </a:cubicBezTo>
                  <a:cubicBezTo>
                    <a:pt x="206" y="11"/>
                    <a:pt x="168" y="0"/>
                    <a:pt x="131"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7" name="Google Shape;4027;p54"/>
          <p:cNvGrpSpPr/>
          <p:nvPr/>
        </p:nvGrpSpPr>
        <p:grpSpPr>
          <a:xfrm>
            <a:off x="6871168" y="3486433"/>
            <a:ext cx="236778" cy="195091"/>
            <a:chOff x="11669474" y="-1035760"/>
            <a:chExt cx="202254" cy="166645"/>
          </a:xfrm>
        </p:grpSpPr>
        <p:sp>
          <p:nvSpPr>
            <p:cNvPr id="4028" name="Google Shape;4028;p54"/>
            <p:cNvSpPr/>
            <p:nvPr/>
          </p:nvSpPr>
          <p:spPr>
            <a:xfrm>
              <a:off x="11693694" y="-1017867"/>
              <a:ext cx="147669" cy="132123"/>
            </a:xfrm>
            <a:custGeom>
              <a:avLst/>
              <a:gdLst/>
              <a:ahLst/>
              <a:cxnLst/>
              <a:rect l="l" t="t" r="r" b="b"/>
              <a:pathLst>
                <a:path w="817" h="731" extrusionOk="0">
                  <a:moveTo>
                    <a:pt x="339" y="0"/>
                  </a:moveTo>
                  <a:cubicBezTo>
                    <a:pt x="328" y="0"/>
                    <a:pt x="316" y="5"/>
                    <a:pt x="305" y="16"/>
                  </a:cubicBezTo>
                  <a:cubicBezTo>
                    <a:pt x="261" y="85"/>
                    <a:pt x="288" y="183"/>
                    <a:pt x="342" y="240"/>
                  </a:cubicBezTo>
                  <a:cubicBezTo>
                    <a:pt x="342" y="240"/>
                    <a:pt x="343" y="241"/>
                    <a:pt x="344" y="241"/>
                  </a:cubicBezTo>
                  <a:cubicBezTo>
                    <a:pt x="355" y="243"/>
                    <a:pt x="367" y="250"/>
                    <a:pt x="373" y="261"/>
                  </a:cubicBezTo>
                  <a:cubicBezTo>
                    <a:pt x="390" y="263"/>
                    <a:pt x="402" y="282"/>
                    <a:pt x="398" y="297"/>
                  </a:cubicBezTo>
                  <a:cubicBezTo>
                    <a:pt x="395" y="312"/>
                    <a:pt x="382" y="323"/>
                    <a:pt x="368" y="323"/>
                  </a:cubicBezTo>
                  <a:cubicBezTo>
                    <a:pt x="367" y="323"/>
                    <a:pt x="366" y="323"/>
                    <a:pt x="366" y="323"/>
                  </a:cubicBezTo>
                  <a:cubicBezTo>
                    <a:pt x="358" y="331"/>
                    <a:pt x="347" y="336"/>
                    <a:pt x="336" y="336"/>
                  </a:cubicBezTo>
                  <a:cubicBezTo>
                    <a:pt x="334" y="336"/>
                    <a:pt x="332" y="335"/>
                    <a:pt x="330" y="335"/>
                  </a:cubicBezTo>
                  <a:cubicBezTo>
                    <a:pt x="279" y="329"/>
                    <a:pt x="235" y="323"/>
                    <a:pt x="183" y="322"/>
                  </a:cubicBezTo>
                  <a:cubicBezTo>
                    <a:pt x="181" y="321"/>
                    <a:pt x="178" y="321"/>
                    <a:pt x="176" y="321"/>
                  </a:cubicBezTo>
                  <a:cubicBezTo>
                    <a:pt x="101" y="321"/>
                    <a:pt x="0" y="381"/>
                    <a:pt x="60" y="462"/>
                  </a:cubicBezTo>
                  <a:cubicBezTo>
                    <a:pt x="81" y="491"/>
                    <a:pt x="108" y="515"/>
                    <a:pt x="145" y="519"/>
                  </a:cubicBezTo>
                  <a:cubicBezTo>
                    <a:pt x="151" y="520"/>
                    <a:pt x="157" y="520"/>
                    <a:pt x="162" y="520"/>
                  </a:cubicBezTo>
                  <a:cubicBezTo>
                    <a:pt x="172" y="520"/>
                    <a:pt x="181" y="519"/>
                    <a:pt x="190" y="518"/>
                  </a:cubicBezTo>
                  <a:cubicBezTo>
                    <a:pt x="199" y="517"/>
                    <a:pt x="208" y="516"/>
                    <a:pt x="218" y="516"/>
                  </a:cubicBezTo>
                  <a:lnTo>
                    <a:pt x="227" y="516"/>
                  </a:lnTo>
                  <a:cubicBezTo>
                    <a:pt x="348" y="554"/>
                    <a:pt x="145" y="721"/>
                    <a:pt x="315" y="730"/>
                  </a:cubicBezTo>
                  <a:cubicBezTo>
                    <a:pt x="522" y="713"/>
                    <a:pt x="404" y="511"/>
                    <a:pt x="522" y="500"/>
                  </a:cubicBezTo>
                  <a:cubicBezTo>
                    <a:pt x="560" y="500"/>
                    <a:pt x="588" y="531"/>
                    <a:pt x="620" y="546"/>
                  </a:cubicBezTo>
                  <a:cubicBezTo>
                    <a:pt x="651" y="563"/>
                    <a:pt x="695" y="582"/>
                    <a:pt x="734" y="582"/>
                  </a:cubicBezTo>
                  <a:cubicBezTo>
                    <a:pt x="757" y="582"/>
                    <a:pt x="779" y="575"/>
                    <a:pt x="795" y="556"/>
                  </a:cubicBezTo>
                  <a:cubicBezTo>
                    <a:pt x="814" y="507"/>
                    <a:pt x="778" y="454"/>
                    <a:pt x="741" y="426"/>
                  </a:cubicBezTo>
                  <a:cubicBezTo>
                    <a:pt x="692" y="400"/>
                    <a:pt x="639" y="372"/>
                    <a:pt x="675" y="309"/>
                  </a:cubicBezTo>
                  <a:cubicBezTo>
                    <a:pt x="715" y="261"/>
                    <a:pt x="773" y="225"/>
                    <a:pt x="795" y="166"/>
                  </a:cubicBezTo>
                  <a:cubicBezTo>
                    <a:pt x="816" y="119"/>
                    <a:pt x="794" y="58"/>
                    <a:pt x="737" y="58"/>
                  </a:cubicBezTo>
                  <a:cubicBezTo>
                    <a:pt x="737" y="58"/>
                    <a:pt x="736" y="58"/>
                    <a:pt x="736" y="58"/>
                  </a:cubicBezTo>
                  <a:cubicBezTo>
                    <a:pt x="661" y="65"/>
                    <a:pt x="611" y="134"/>
                    <a:pt x="574" y="192"/>
                  </a:cubicBezTo>
                  <a:cubicBezTo>
                    <a:pt x="557" y="214"/>
                    <a:pt x="542" y="223"/>
                    <a:pt x="528" y="223"/>
                  </a:cubicBezTo>
                  <a:cubicBezTo>
                    <a:pt x="482" y="223"/>
                    <a:pt x="455" y="116"/>
                    <a:pt x="429" y="78"/>
                  </a:cubicBezTo>
                  <a:cubicBezTo>
                    <a:pt x="412" y="47"/>
                    <a:pt x="376"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4"/>
            <p:cNvSpPr/>
            <p:nvPr/>
          </p:nvSpPr>
          <p:spPr>
            <a:xfrm>
              <a:off x="11669474" y="-1035760"/>
              <a:ext cx="202254" cy="166645"/>
            </a:xfrm>
            <a:custGeom>
              <a:avLst/>
              <a:gdLst/>
              <a:ahLst/>
              <a:cxnLst/>
              <a:rect l="l" t="t" r="r" b="b"/>
              <a:pathLst>
                <a:path w="1119" h="922" extrusionOk="0">
                  <a:moveTo>
                    <a:pt x="473" y="99"/>
                  </a:moveTo>
                  <a:cubicBezTo>
                    <a:pt x="510" y="99"/>
                    <a:pt x="546" y="146"/>
                    <a:pt x="563" y="177"/>
                  </a:cubicBezTo>
                  <a:cubicBezTo>
                    <a:pt x="588" y="215"/>
                    <a:pt x="615" y="322"/>
                    <a:pt x="662" y="322"/>
                  </a:cubicBezTo>
                  <a:cubicBezTo>
                    <a:pt x="676" y="322"/>
                    <a:pt x="691" y="313"/>
                    <a:pt x="708" y="291"/>
                  </a:cubicBezTo>
                  <a:cubicBezTo>
                    <a:pt x="745" y="233"/>
                    <a:pt x="795" y="164"/>
                    <a:pt x="870" y="157"/>
                  </a:cubicBezTo>
                  <a:cubicBezTo>
                    <a:pt x="870" y="157"/>
                    <a:pt x="871" y="157"/>
                    <a:pt x="871" y="157"/>
                  </a:cubicBezTo>
                  <a:cubicBezTo>
                    <a:pt x="928" y="157"/>
                    <a:pt x="950" y="218"/>
                    <a:pt x="929" y="265"/>
                  </a:cubicBezTo>
                  <a:cubicBezTo>
                    <a:pt x="907" y="324"/>
                    <a:pt x="849" y="360"/>
                    <a:pt x="809" y="409"/>
                  </a:cubicBezTo>
                  <a:cubicBezTo>
                    <a:pt x="773" y="471"/>
                    <a:pt x="826" y="500"/>
                    <a:pt x="875" y="525"/>
                  </a:cubicBezTo>
                  <a:cubicBezTo>
                    <a:pt x="912" y="554"/>
                    <a:pt x="948" y="606"/>
                    <a:pt x="929" y="655"/>
                  </a:cubicBezTo>
                  <a:cubicBezTo>
                    <a:pt x="913" y="674"/>
                    <a:pt x="891" y="681"/>
                    <a:pt x="868" y="681"/>
                  </a:cubicBezTo>
                  <a:cubicBezTo>
                    <a:pt x="829" y="681"/>
                    <a:pt x="785" y="662"/>
                    <a:pt x="754" y="645"/>
                  </a:cubicBezTo>
                  <a:cubicBezTo>
                    <a:pt x="723" y="630"/>
                    <a:pt x="695" y="600"/>
                    <a:pt x="658" y="600"/>
                  </a:cubicBezTo>
                  <a:cubicBezTo>
                    <a:pt x="658" y="600"/>
                    <a:pt x="657" y="600"/>
                    <a:pt x="656" y="600"/>
                  </a:cubicBezTo>
                  <a:cubicBezTo>
                    <a:pt x="538" y="610"/>
                    <a:pt x="656" y="812"/>
                    <a:pt x="449" y="830"/>
                  </a:cubicBezTo>
                  <a:cubicBezTo>
                    <a:pt x="279" y="821"/>
                    <a:pt x="482" y="653"/>
                    <a:pt x="361" y="615"/>
                  </a:cubicBezTo>
                  <a:lnTo>
                    <a:pt x="351" y="615"/>
                  </a:lnTo>
                  <a:cubicBezTo>
                    <a:pt x="342" y="615"/>
                    <a:pt x="333" y="616"/>
                    <a:pt x="324" y="617"/>
                  </a:cubicBezTo>
                  <a:cubicBezTo>
                    <a:pt x="315" y="618"/>
                    <a:pt x="305" y="620"/>
                    <a:pt x="296" y="620"/>
                  </a:cubicBezTo>
                  <a:cubicBezTo>
                    <a:pt x="290" y="620"/>
                    <a:pt x="285" y="619"/>
                    <a:pt x="279" y="618"/>
                  </a:cubicBezTo>
                  <a:cubicBezTo>
                    <a:pt x="242" y="614"/>
                    <a:pt x="215" y="591"/>
                    <a:pt x="194" y="561"/>
                  </a:cubicBezTo>
                  <a:cubicBezTo>
                    <a:pt x="134" y="479"/>
                    <a:pt x="236" y="420"/>
                    <a:pt x="311" y="420"/>
                  </a:cubicBezTo>
                  <a:cubicBezTo>
                    <a:pt x="313" y="420"/>
                    <a:pt x="315" y="420"/>
                    <a:pt x="317" y="421"/>
                  </a:cubicBezTo>
                  <a:cubicBezTo>
                    <a:pt x="369" y="422"/>
                    <a:pt x="413" y="428"/>
                    <a:pt x="464" y="435"/>
                  </a:cubicBezTo>
                  <a:cubicBezTo>
                    <a:pt x="465" y="435"/>
                    <a:pt x="466" y="435"/>
                    <a:pt x="468" y="435"/>
                  </a:cubicBezTo>
                  <a:cubicBezTo>
                    <a:pt x="480" y="435"/>
                    <a:pt x="491" y="430"/>
                    <a:pt x="500" y="422"/>
                  </a:cubicBezTo>
                  <a:cubicBezTo>
                    <a:pt x="500" y="422"/>
                    <a:pt x="501" y="422"/>
                    <a:pt x="502" y="422"/>
                  </a:cubicBezTo>
                  <a:cubicBezTo>
                    <a:pt x="516" y="422"/>
                    <a:pt x="529" y="411"/>
                    <a:pt x="532" y="397"/>
                  </a:cubicBezTo>
                  <a:cubicBezTo>
                    <a:pt x="536" y="381"/>
                    <a:pt x="524" y="362"/>
                    <a:pt x="507" y="360"/>
                  </a:cubicBezTo>
                  <a:cubicBezTo>
                    <a:pt x="500" y="350"/>
                    <a:pt x="489" y="343"/>
                    <a:pt x="477" y="340"/>
                  </a:cubicBezTo>
                  <a:lnTo>
                    <a:pt x="476" y="340"/>
                  </a:lnTo>
                  <a:cubicBezTo>
                    <a:pt x="422" y="283"/>
                    <a:pt x="395" y="184"/>
                    <a:pt x="439" y="115"/>
                  </a:cubicBezTo>
                  <a:cubicBezTo>
                    <a:pt x="450" y="104"/>
                    <a:pt x="462" y="99"/>
                    <a:pt x="473" y="99"/>
                  </a:cubicBezTo>
                  <a:close/>
                  <a:moveTo>
                    <a:pt x="477" y="1"/>
                  </a:moveTo>
                  <a:cubicBezTo>
                    <a:pt x="368" y="1"/>
                    <a:pt x="283" y="140"/>
                    <a:pt x="385" y="325"/>
                  </a:cubicBezTo>
                  <a:cubicBezTo>
                    <a:pt x="367" y="322"/>
                    <a:pt x="350" y="321"/>
                    <a:pt x="334" y="321"/>
                  </a:cubicBezTo>
                  <a:cubicBezTo>
                    <a:pt x="68" y="321"/>
                    <a:pt x="1" y="623"/>
                    <a:pt x="287" y="704"/>
                  </a:cubicBezTo>
                  <a:cubicBezTo>
                    <a:pt x="242" y="806"/>
                    <a:pt x="312" y="909"/>
                    <a:pt x="419" y="919"/>
                  </a:cubicBezTo>
                  <a:cubicBezTo>
                    <a:pt x="429" y="920"/>
                    <a:pt x="439" y="922"/>
                    <a:pt x="449" y="922"/>
                  </a:cubicBezTo>
                  <a:cubicBezTo>
                    <a:pt x="558" y="922"/>
                    <a:pt x="651" y="836"/>
                    <a:pt x="677" y="731"/>
                  </a:cubicBezTo>
                  <a:cubicBezTo>
                    <a:pt x="738" y="769"/>
                    <a:pt x="796" y="785"/>
                    <a:pt x="847" y="785"/>
                  </a:cubicBezTo>
                  <a:cubicBezTo>
                    <a:pt x="1010" y="785"/>
                    <a:pt x="1098" y="621"/>
                    <a:pt x="932" y="448"/>
                  </a:cubicBezTo>
                  <a:cubicBezTo>
                    <a:pt x="1118" y="278"/>
                    <a:pt x="1021" y="68"/>
                    <a:pt x="865" y="68"/>
                  </a:cubicBezTo>
                  <a:cubicBezTo>
                    <a:pt x="804" y="68"/>
                    <a:pt x="733" y="101"/>
                    <a:pt x="668" y="182"/>
                  </a:cubicBezTo>
                  <a:cubicBezTo>
                    <a:pt x="620" y="54"/>
                    <a:pt x="544" y="1"/>
                    <a:pt x="477"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0" name="Google Shape;4030;p54"/>
          <p:cNvGrpSpPr/>
          <p:nvPr/>
        </p:nvGrpSpPr>
        <p:grpSpPr>
          <a:xfrm>
            <a:off x="1865405" y="3883462"/>
            <a:ext cx="299115" cy="298822"/>
            <a:chOff x="-479396" y="5584934"/>
            <a:chExt cx="299115" cy="298822"/>
          </a:xfrm>
        </p:grpSpPr>
        <p:sp>
          <p:nvSpPr>
            <p:cNvPr id="4031" name="Google Shape;4031;p54"/>
            <p:cNvSpPr/>
            <p:nvPr/>
          </p:nvSpPr>
          <p:spPr>
            <a:xfrm>
              <a:off x="-424458" y="5657665"/>
              <a:ext cx="92230" cy="71074"/>
            </a:xfrm>
            <a:custGeom>
              <a:avLst/>
              <a:gdLst/>
              <a:ahLst/>
              <a:cxnLst/>
              <a:rect l="l" t="t" r="r" b="b"/>
              <a:pathLst>
                <a:path w="1892" h="1458" extrusionOk="0">
                  <a:moveTo>
                    <a:pt x="350" y="1"/>
                  </a:moveTo>
                  <a:cubicBezTo>
                    <a:pt x="217" y="1"/>
                    <a:pt x="98" y="43"/>
                    <a:pt x="19" y="154"/>
                  </a:cubicBezTo>
                  <a:cubicBezTo>
                    <a:pt x="0" y="473"/>
                    <a:pt x="263" y="771"/>
                    <a:pt x="484" y="974"/>
                  </a:cubicBezTo>
                  <a:cubicBezTo>
                    <a:pt x="697" y="1148"/>
                    <a:pt x="934" y="1273"/>
                    <a:pt x="1187" y="1373"/>
                  </a:cubicBezTo>
                  <a:cubicBezTo>
                    <a:pt x="1284" y="1404"/>
                    <a:pt x="1448" y="1407"/>
                    <a:pt x="1557" y="1458"/>
                  </a:cubicBezTo>
                  <a:cubicBezTo>
                    <a:pt x="1629" y="1313"/>
                    <a:pt x="1749" y="1189"/>
                    <a:pt x="1892" y="1105"/>
                  </a:cubicBezTo>
                  <a:cubicBezTo>
                    <a:pt x="1881" y="1093"/>
                    <a:pt x="1873" y="1082"/>
                    <a:pt x="1867" y="1070"/>
                  </a:cubicBezTo>
                  <a:cubicBezTo>
                    <a:pt x="1818" y="998"/>
                    <a:pt x="1764" y="931"/>
                    <a:pt x="1706" y="864"/>
                  </a:cubicBezTo>
                  <a:cubicBezTo>
                    <a:pt x="1493" y="626"/>
                    <a:pt x="1295" y="425"/>
                    <a:pt x="1044" y="250"/>
                  </a:cubicBezTo>
                  <a:cubicBezTo>
                    <a:pt x="877" y="141"/>
                    <a:pt x="591"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4"/>
            <p:cNvSpPr/>
            <p:nvPr/>
          </p:nvSpPr>
          <p:spPr>
            <a:xfrm>
              <a:off x="-291621" y="5658835"/>
              <a:ext cx="92766" cy="65127"/>
            </a:xfrm>
            <a:custGeom>
              <a:avLst/>
              <a:gdLst/>
              <a:ahLst/>
              <a:cxnLst/>
              <a:rect l="l" t="t" r="r" b="b"/>
              <a:pathLst>
                <a:path w="1903" h="1336" extrusionOk="0">
                  <a:moveTo>
                    <a:pt x="1378" y="0"/>
                  </a:moveTo>
                  <a:cubicBezTo>
                    <a:pt x="889" y="0"/>
                    <a:pt x="239" y="737"/>
                    <a:pt x="1" y="1105"/>
                  </a:cubicBezTo>
                  <a:cubicBezTo>
                    <a:pt x="80" y="1169"/>
                    <a:pt x="136" y="1248"/>
                    <a:pt x="175" y="1335"/>
                  </a:cubicBezTo>
                  <a:cubicBezTo>
                    <a:pt x="445" y="1234"/>
                    <a:pt x="709" y="1118"/>
                    <a:pt x="969" y="994"/>
                  </a:cubicBezTo>
                  <a:cubicBezTo>
                    <a:pt x="1291" y="838"/>
                    <a:pt x="1903" y="417"/>
                    <a:pt x="1543" y="33"/>
                  </a:cubicBezTo>
                  <a:cubicBezTo>
                    <a:pt x="1491" y="11"/>
                    <a:pt x="1436" y="0"/>
                    <a:pt x="1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4"/>
            <p:cNvSpPr/>
            <p:nvPr/>
          </p:nvSpPr>
          <p:spPr>
            <a:xfrm>
              <a:off x="-330034" y="5600874"/>
              <a:ext cx="48991" cy="105441"/>
            </a:xfrm>
            <a:custGeom>
              <a:avLst/>
              <a:gdLst/>
              <a:ahLst/>
              <a:cxnLst/>
              <a:rect l="l" t="t" r="r" b="b"/>
              <a:pathLst>
                <a:path w="1005" h="2163" extrusionOk="0">
                  <a:moveTo>
                    <a:pt x="517" y="0"/>
                  </a:moveTo>
                  <a:cubicBezTo>
                    <a:pt x="233" y="0"/>
                    <a:pt x="10" y="685"/>
                    <a:pt x="19" y="955"/>
                  </a:cubicBezTo>
                  <a:cubicBezTo>
                    <a:pt x="0" y="1360"/>
                    <a:pt x="74" y="1780"/>
                    <a:pt x="245" y="2148"/>
                  </a:cubicBezTo>
                  <a:cubicBezTo>
                    <a:pt x="247" y="2151"/>
                    <a:pt x="248" y="2155"/>
                    <a:pt x="249" y="2159"/>
                  </a:cubicBezTo>
                  <a:cubicBezTo>
                    <a:pt x="294" y="2151"/>
                    <a:pt x="338" y="2146"/>
                    <a:pt x="383" y="2146"/>
                  </a:cubicBezTo>
                  <a:cubicBezTo>
                    <a:pt x="434" y="2146"/>
                    <a:pt x="484" y="2152"/>
                    <a:pt x="534" y="2163"/>
                  </a:cubicBezTo>
                  <a:cubicBezTo>
                    <a:pt x="545" y="2129"/>
                    <a:pt x="563" y="2099"/>
                    <a:pt x="581" y="2068"/>
                  </a:cubicBezTo>
                  <a:cubicBezTo>
                    <a:pt x="897" y="1519"/>
                    <a:pt x="1004" y="786"/>
                    <a:pt x="769" y="191"/>
                  </a:cubicBezTo>
                  <a:cubicBezTo>
                    <a:pt x="683" y="56"/>
                    <a:pt x="59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4"/>
            <p:cNvSpPr/>
            <p:nvPr/>
          </p:nvSpPr>
          <p:spPr>
            <a:xfrm>
              <a:off x="-448296" y="5736929"/>
              <a:ext cx="98519" cy="36463"/>
            </a:xfrm>
            <a:custGeom>
              <a:avLst/>
              <a:gdLst/>
              <a:ahLst/>
              <a:cxnLst/>
              <a:rect l="l" t="t" r="r" b="b"/>
              <a:pathLst>
                <a:path w="2021" h="748" extrusionOk="0">
                  <a:moveTo>
                    <a:pt x="991" y="1"/>
                  </a:moveTo>
                  <a:cubicBezTo>
                    <a:pt x="954" y="1"/>
                    <a:pt x="917" y="2"/>
                    <a:pt x="880" y="4"/>
                  </a:cubicBezTo>
                  <a:cubicBezTo>
                    <a:pt x="614" y="15"/>
                    <a:pt x="1" y="172"/>
                    <a:pt x="248" y="534"/>
                  </a:cubicBezTo>
                  <a:cubicBezTo>
                    <a:pt x="418" y="696"/>
                    <a:pt x="648" y="748"/>
                    <a:pt x="881" y="748"/>
                  </a:cubicBezTo>
                  <a:cubicBezTo>
                    <a:pt x="1019" y="748"/>
                    <a:pt x="1158" y="730"/>
                    <a:pt x="1285" y="706"/>
                  </a:cubicBezTo>
                  <a:cubicBezTo>
                    <a:pt x="1546" y="659"/>
                    <a:pt x="1790" y="548"/>
                    <a:pt x="2021" y="439"/>
                  </a:cubicBezTo>
                  <a:cubicBezTo>
                    <a:pt x="1984" y="343"/>
                    <a:pt x="1965" y="240"/>
                    <a:pt x="1968" y="140"/>
                  </a:cubicBezTo>
                  <a:cubicBezTo>
                    <a:pt x="1903" y="135"/>
                    <a:pt x="1834" y="115"/>
                    <a:pt x="1780" y="101"/>
                  </a:cubicBezTo>
                  <a:cubicBezTo>
                    <a:pt x="1518" y="56"/>
                    <a:pt x="1257" y="1"/>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5" name="Google Shape;4035;p54"/>
            <p:cNvGrpSpPr/>
            <p:nvPr/>
          </p:nvGrpSpPr>
          <p:grpSpPr>
            <a:xfrm>
              <a:off x="-479396" y="5584934"/>
              <a:ext cx="299115" cy="298822"/>
              <a:chOff x="-479396" y="5584934"/>
              <a:chExt cx="299115" cy="298822"/>
            </a:xfrm>
          </p:grpSpPr>
          <p:sp>
            <p:nvSpPr>
              <p:cNvPr id="4036" name="Google Shape;4036;p54"/>
              <p:cNvSpPr/>
              <p:nvPr/>
            </p:nvSpPr>
            <p:spPr>
              <a:xfrm>
                <a:off x="-385996" y="5770759"/>
                <a:ext cx="61909" cy="91012"/>
              </a:xfrm>
              <a:custGeom>
                <a:avLst/>
                <a:gdLst/>
                <a:ahLst/>
                <a:cxnLst/>
                <a:rect l="l" t="t" r="r" b="b"/>
                <a:pathLst>
                  <a:path w="1270" h="1867" extrusionOk="0">
                    <a:moveTo>
                      <a:pt x="895" y="0"/>
                    </a:moveTo>
                    <a:cubicBezTo>
                      <a:pt x="875" y="20"/>
                      <a:pt x="855" y="39"/>
                      <a:pt x="838" y="59"/>
                    </a:cubicBezTo>
                    <a:cubicBezTo>
                      <a:pt x="635" y="286"/>
                      <a:pt x="447" y="500"/>
                      <a:pt x="274" y="748"/>
                    </a:cubicBezTo>
                    <a:cubicBezTo>
                      <a:pt x="132" y="965"/>
                      <a:pt x="0" y="1223"/>
                      <a:pt x="49" y="1489"/>
                    </a:cubicBezTo>
                    <a:cubicBezTo>
                      <a:pt x="86" y="1709"/>
                      <a:pt x="282" y="1866"/>
                      <a:pt x="488" y="1866"/>
                    </a:cubicBezTo>
                    <a:cubicBezTo>
                      <a:pt x="560" y="1866"/>
                      <a:pt x="633" y="1848"/>
                      <a:pt x="701" y="1806"/>
                    </a:cubicBezTo>
                    <a:cubicBezTo>
                      <a:pt x="1109" y="1586"/>
                      <a:pt x="1228" y="1069"/>
                      <a:pt x="1257" y="646"/>
                    </a:cubicBezTo>
                    <a:cubicBezTo>
                      <a:pt x="1265" y="531"/>
                      <a:pt x="1270" y="415"/>
                      <a:pt x="1263" y="299"/>
                    </a:cubicBezTo>
                    <a:cubicBezTo>
                      <a:pt x="1256" y="274"/>
                      <a:pt x="1256" y="248"/>
                      <a:pt x="1261" y="223"/>
                    </a:cubicBezTo>
                    <a:cubicBezTo>
                      <a:pt x="1254" y="222"/>
                      <a:pt x="1246" y="220"/>
                      <a:pt x="1237" y="219"/>
                    </a:cubicBezTo>
                    <a:cubicBezTo>
                      <a:pt x="1103" y="182"/>
                      <a:pt x="985" y="103"/>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4"/>
              <p:cNvSpPr/>
              <p:nvPr/>
            </p:nvSpPr>
            <p:spPr>
              <a:xfrm>
                <a:off x="-282944" y="5738293"/>
                <a:ext cx="82725" cy="54987"/>
              </a:xfrm>
              <a:custGeom>
                <a:avLst/>
                <a:gdLst/>
                <a:ahLst/>
                <a:cxnLst/>
                <a:rect l="l" t="t" r="r" b="b"/>
                <a:pathLst>
                  <a:path w="1697" h="1128" extrusionOk="0">
                    <a:moveTo>
                      <a:pt x="257" y="0"/>
                    </a:moveTo>
                    <a:cubicBezTo>
                      <a:pt x="194" y="0"/>
                      <a:pt x="132" y="2"/>
                      <a:pt x="73" y="5"/>
                    </a:cubicBezTo>
                    <a:cubicBezTo>
                      <a:pt x="69" y="7"/>
                      <a:pt x="63" y="8"/>
                      <a:pt x="59" y="9"/>
                    </a:cubicBezTo>
                    <a:cubicBezTo>
                      <a:pt x="60" y="119"/>
                      <a:pt x="39" y="232"/>
                      <a:pt x="0" y="339"/>
                    </a:cubicBezTo>
                    <a:cubicBezTo>
                      <a:pt x="41" y="369"/>
                      <a:pt x="78" y="411"/>
                      <a:pt x="102" y="458"/>
                    </a:cubicBezTo>
                    <a:cubicBezTo>
                      <a:pt x="419" y="774"/>
                      <a:pt x="803" y="1128"/>
                      <a:pt x="1273" y="1128"/>
                    </a:cubicBezTo>
                    <a:cubicBezTo>
                      <a:pt x="1283" y="1128"/>
                      <a:pt x="1292" y="1128"/>
                      <a:pt x="1302" y="1127"/>
                    </a:cubicBezTo>
                    <a:cubicBezTo>
                      <a:pt x="1507" y="1116"/>
                      <a:pt x="1697" y="1003"/>
                      <a:pt x="1659" y="772"/>
                    </a:cubicBezTo>
                    <a:cubicBezTo>
                      <a:pt x="1537" y="150"/>
                      <a:pt x="826"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4"/>
              <p:cNvSpPr/>
              <p:nvPr/>
            </p:nvSpPr>
            <p:spPr>
              <a:xfrm>
                <a:off x="-346511" y="5718161"/>
                <a:ext cx="61909" cy="49527"/>
              </a:xfrm>
              <a:custGeom>
                <a:avLst/>
                <a:gdLst/>
                <a:ahLst/>
                <a:cxnLst/>
                <a:rect l="l" t="t" r="r" b="b"/>
                <a:pathLst>
                  <a:path w="1270" h="1016" extrusionOk="0">
                    <a:moveTo>
                      <a:pt x="667" y="1"/>
                    </a:moveTo>
                    <a:cubicBezTo>
                      <a:pt x="651" y="1"/>
                      <a:pt x="636" y="1"/>
                      <a:pt x="620" y="3"/>
                    </a:cubicBezTo>
                    <a:cubicBezTo>
                      <a:pt x="13" y="17"/>
                      <a:pt x="1" y="993"/>
                      <a:pt x="604" y="1015"/>
                    </a:cubicBezTo>
                    <a:cubicBezTo>
                      <a:pt x="1163" y="988"/>
                      <a:pt x="1270" y="1"/>
                      <a:pt x="667"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4"/>
              <p:cNvSpPr/>
              <p:nvPr/>
            </p:nvSpPr>
            <p:spPr>
              <a:xfrm>
                <a:off x="-310340" y="5768176"/>
                <a:ext cx="59813" cy="99786"/>
              </a:xfrm>
              <a:custGeom>
                <a:avLst/>
                <a:gdLst/>
                <a:ahLst/>
                <a:cxnLst/>
                <a:rect l="l" t="t" r="r" b="b"/>
                <a:pathLst>
                  <a:path w="1227" h="2047" extrusionOk="0">
                    <a:moveTo>
                      <a:pt x="410" y="1"/>
                    </a:moveTo>
                    <a:cubicBezTo>
                      <a:pt x="305" y="133"/>
                      <a:pt x="165" y="234"/>
                      <a:pt x="0" y="272"/>
                    </a:cubicBezTo>
                    <a:cubicBezTo>
                      <a:pt x="8" y="299"/>
                      <a:pt x="11" y="327"/>
                      <a:pt x="7" y="356"/>
                    </a:cubicBezTo>
                    <a:cubicBezTo>
                      <a:pt x="18" y="471"/>
                      <a:pt x="37" y="587"/>
                      <a:pt x="54" y="702"/>
                    </a:cubicBezTo>
                    <a:cubicBezTo>
                      <a:pt x="117" y="1122"/>
                      <a:pt x="213" y="1887"/>
                      <a:pt x="667" y="2047"/>
                    </a:cubicBezTo>
                    <a:cubicBezTo>
                      <a:pt x="1226" y="1749"/>
                      <a:pt x="813" y="807"/>
                      <a:pt x="624" y="371"/>
                    </a:cubicBezTo>
                    <a:cubicBezTo>
                      <a:pt x="554" y="235"/>
                      <a:pt x="490" y="115"/>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4"/>
              <p:cNvSpPr/>
              <p:nvPr/>
            </p:nvSpPr>
            <p:spPr>
              <a:xfrm>
                <a:off x="-479396" y="5584934"/>
                <a:ext cx="299115" cy="298822"/>
              </a:xfrm>
              <a:custGeom>
                <a:avLst/>
                <a:gdLst/>
                <a:ahLst/>
                <a:cxnLst/>
                <a:rect l="l" t="t" r="r" b="b"/>
                <a:pathLst>
                  <a:path w="6136" h="6130" extrusionOk="0">
                    <a:moveTo>
                      <a:pt x="3582" y="327"/>
                    </a:moveTo>
                    <a:cubicBezTo>
                      <a:pt x="3662" y="327"/>
                      <a:pt x="3748" y="382"/>
                      <a:pt x="3834" y="517"/>
                    </a:cubicBezTo>
                    <a:cubicBezTo>
                      <a:pt x="4068" y="1113"/>
                      <a:pt x="3961" y="1846"/>
                      <a:pt x="3645" y="2395"/>
                    </a:cubicBezTo>
                    <a:cubicBezTo>
                      <a:pt x="3627" y="2426"/>
                      <a:pt x="3609" y="2456"/>
                      <a:pt x="3598" y="2490"/>
                    </a:cubicBezTo>
                    <a:cubicBezTo>
                      <a:pt x="3548" y="2479"/>
                      <a:pt x="3498" y="2473"/>
                      <a:pt x="3447" y="2473"/>
                    </a:cubicBezTo>
                    <a:cubicBezTo>
                      <a:pt x="3402" y="2473"/>
                      <a:pt x="3358" y="2478"/>
                      <a:pt x="3313" y="2486"/>
                    </a:cubicBezTo>
                    <a:cubicBezTo>
                      <a:pt x="3312" y="2482"/>
                      <a:pt x="3311" y="2478"/>
                      <a:pt x="3310" y="2475"/>
                    </a:cubicBezTo>
                    <a:cubicBezTo>
                      <a:pt x="3138" y="2107"/>
                      <a:pt x="3064" y="1686"/>
                      <a:pt x="3083" y="1282"/>
                    </a:cubicBezTo>
                    <a:cubicBezTo>
                      <a:pt x="3074" y="1012"/>
                      <a:pt x="3298" y="327"/>
                      <a:pt x="3582" y="327"/>
                    </a:cubicBezTo>
                    <a:close/>
                    <a:moveTo>
                      <a:pt x="5230" y="1516"/>
                    </a:moveTo>
                    <a:cubicBezTo>
                      <a:pt x="5288" y="1516"/>
                      <a:pt x="5343" y="1527"/>
                      <a:pt x="5395" y="1549"/>
                    </a:cubicBezTo>
                    <a:cubicBezTo>
                      <a:pt x="5755" y="1933"/>
                      <a:pt x="5143" y="2354"/>
                      <a:pt x="4821" y="2510"/>
                    </a:cubicBezTo>
                    <a:cubicBezTo>
                      <a:pt x="4561" y="2634"/>
                      <a:pt x="4297" y="2750"/>
                      <a:pt x="4027" y="2851"/>
                    </a:cubicBezTo>
                    <a:cubicBezTo>
                      <a:pt x="3988" y="2764"/>
                      <a:pt x="3932" y="2685"/>
                      <a:pt x="3853" y="2621"/>
                    </a:cubicBezTo>
                    <a:cubicBezTo>
                      <a:pt x="4091" y="2253"/>
                      <a:pt x="4741" y="1516"/>
                      <a:pt x="5230" y="1516"/>
                    </a:cubicBezTo>
                    <a:close/>
                    <a:moveTo>
                      <a:pt x="1476" y="1492"/>
                    </a:moveTo>
                    <a:cubicBezTo>
                      <a:pt x="1718" y="1492"/>
                      <a:pt x="2005" y="1633"/>
                      <a:pt x="2171" y="1742"/>
                    </a:cubicBezTo>
                    <a:cubicBezTo>
                      <a:pt x="2422" y="1917"/>
                      <a:pt x="2620" y="2118"/>
                      <a:pt x="2833" y="2356"/>
                    </a:cubicBezTo>
                    <a:cubicBezTo>
                      <a:pt x="2891" y="2423"/>
                      <a:pt x="2945" y="2490"/>
                      <a:pt x="2994" y="2562"/>
                    </a:cubicBezTo>
                    <a:cubicBezTo>
                      <a:pt x="3000" y="2574"/>
                      <a:pt x="3008" y="2585"/>
                      <a:pt x="3019" y="2597"/>
                    </a:cubicBezTo>
                    <a:cubicBezTo>
                      <a:pt x="2877" y="2681"/>
                      <a:pt x="2756" y="2805"/>
                      <a:pt x="2684" y="2949"/>
                    </a:cubicBezTo>
                    <a:cubicBezTo>
                      <a:pt x="2575" y="2899"/>
                      <a:pt x="2412" y="2896"/>
                      <a:pt x="2314" y="2865"/>
                    </a:cubicBezTo>
                    <a:cubicBezTo>
                      <a:pt x="2061" y="2764"/>
                      <a:pt x="1824" y="2640"/>
                      <a:pt x="1611" y="2465"/>
                    </a:cubicBezTo>
                    <a:cubicBezTo>
                      <a:pt x="1390" y="2262"/>
                      <a:pt x="1127" y="1965"/>
                      <a:pt x="1146" y="1645"/>
                    </a:cubicBezTo>
                    <a:cubicBezTo>
                      <a:pt x="1225" y="1534"/>
                      <a:pt x="1344" y="1492"/>
                      <a:pt x="1476" y="1492"/>
                    </a:cubicBezTo>
                    <a:close/>
                    <a:moveTo>
                      <a:pt x="3393" y="2734"/>
                    </a:moveTo>
                    <a:cubicBezTo>
                      <a:pt x="3996" y="2734"/>
                      <a:pt x="3889" y="3721"/>
                      <a:pt x="3330" y="3748"/>
                    </a:cubicBezTo>
                    <a:cubicBezTo>
                      <a:pt x="2727" y="3726"/>
                      <a:pt x="2739" y="2750"/>
                      <a:pt x="3346" y="2736"/>
                    </a:cubicBezTo>
                    <a:cubicBezTo>
                      <a:pt x="3362" y="2734"/>
                      <a:pt x="3377" y="2734"/>
                      <a:pt x="3393" y="2734"/>
                    </a:cubicBezTo>
                    <a:close/>
                    <a:moveTo>
                      <a:pt x="1628" y="3119"/>
                    </a:moveTo>
                    <a:cubicBezTo>
                      <a:pt x="1894" y="3119"/>
                      <a:pt x="2156" y="3174"/>
                      <a:pt x="2417" y="3219"/>
                    </a:cubicBezTo>
                    <a:cubicBezTo>
                      <a:pt x="2472" y="3233"/>
                      <a:pt x="2541" y="3253"/>
                      <a:pt x="2606" y="3258"/>
                    </a:cubicBezTo>
                    <a:cubicBezTo>
                      <a:pt x="2603" y="3358"/>
                      <a:pt x="2622" y="3461"/>
                      <a:pt x="2658" y="3557"/>
                    </a:cubicBezTo>
                    <a:cubicBezTo>
                      <a:pt x="2426" y="3666"/>
                      <a:pt x="2184" y="3777"/>
                      <a:pt x="1923" y="3824"/>
                    </a:cubicBezTo>
                    <a:cubicBezTo>
                      <a:pt x="1796" y="3848"/>
                      <a:pt x="1657" y="3866"/>
                      <a:pt x="1519" y="3866"/>
                    </a:cubicBezTo>
                    <a:cubicBezTo>
                      <a:pt x="1286" y="3866"/>
                      <a:pt x="1055" y="3814"/>
                      <a:pt x="885" y="3652"/>
                    </a:cubicBezTo>
                    <a:cubicBezTo>
                      <a:pt x="639" y="3290"/>
                      <a:pt x="1252" y="3133"/>
                      <a:pt x="1517" y="3122"/>
                    </a:cubicBezTo>
                    <a:cubicBezTo>
                      <a:pt x="1554" y="3120"/>
                      <a:pt x="1591" y="3119"/>
                      <a:pt x="1628" y="3119"/>
                    </a:cubicBezTo>
                    <a:close/>
                    <a:moveTo>
                      <a:pt x="4287" y="3146"/>
                    </a:moveTo>
                    <a:cubicBezTo>
                      <a:pt x="4856" y="3146"/>
                      <a:pt x="5567" y="3296"/>
                      <a:pt x="5689" y="3918"/>
                    </a:cubicBezTo>
                    <a:cubicBezTo>
                      <a:pt x="5728" y="4149"/>
                      <a:pt x="5538" y="4262"/>
                      <a:pt x="5332" y="4273"/>
                    </a:cubicBezTo>
                    <a:cubicBezTo>
                      <a:pt x="5322" y="4274"/>
                      <a:pt x="5313" y="4274"/>
                      <a:pt x="5303" y="4274"/>
                    </a:cubicBezTo>
                    <a:cubicBezTo>
                      <a:pt x="4833" y="4274"/>
                      <a:pt x="4449" y="3920"/>
                      <a:pt x="4132" y="3604"/>
                    </a:cubicBezTo>
                    <a:cubicBezTo>
                      <a:pt x="4108" y="3557"/>
                      <a:pt x="4071" y="3515"/>
                      <a:pt x="4030" y="3485"/>
                    </a:cubicBezTo>
                    <a:cubicBezTo>
                      <a:pt x="4069" y="3378"/>
                      <a:pt x="4090" y="3265"/>
                      <a:pt x="4089" y="3155"/>
                    </a:cubicBezTo>
                    <a:cubicBezTo>
                      <a:pt x="4093" y="3154"/>
                      <a:pt x="4099" y="3153"/>
                      <a:pt x="4103" y="3151"/>
                    </a:cubicBezTo>
                    <a:cubicBezTo>
                      <a:pt x="4162" y="3148"/>
                      <a:pt x="4224" y="3146"/>
                      <a:pt x="4287" y="3146"/>
                    </a:cubicBezTo>
                    <a:close/>
                    <a:moveTo>
                      <a:pt x="2811" y="3812"/>
                    </a:moveTo>
                    <a:cubicBezTo>
                      <a:pt x="2901" y="3915"/>
                      <a:pt x="3019" y="3994"/>
                      <a:pt x="3153" y="4031"/>
                    </a:cubicBezTo>
                    <a:cubicBezTo>
                      <a:pt x="3162" y="4032"/>
                      <a:pt x="3169" y="4034"/>
                      <a:pt x="3177" y="4035"/>
                    </a:cubicBezTo>
                    <a:cubicBezTo>
                      <a:pt x="3172" y="4060"/>
                      <a:pt x="3172" y="4086"/>
                      <a:pt x="3177" y="4111"/>
                    </a:cubicBezTo>
                    <a:cubicBezTo>
                      <a:pt x="3186" y="4227"/>
                      <a:pt x="3181" y="4343"/>
                      <a:pt x="3173" y="4458"/>
                    </a:cubicBezTo>
                    <a:cubicBezTo>
                      <a:pt x="3144" y="4881"/>
                      <a:pt x="3025" y="5398"/>
                      <a:pt x="2617" y="5618"/>
                    </a:cubicBezTo>
                    <a:cubicBezTo>
                      <a:pt x="2549" y="5660"/>
                      <a:pt x="2476" y="5678"/>
                      <a:pt x="2404" y="5678"/>
                    </a:cubicBezTo>
                    <a:cubicBezTo>
                      <a:pt x="2198" y="5678"/>
                      <a:pt x="2002" y="5521"/>
                      <a:pt x="1965" y="5301"/>
                    </a:cubicBezTo>
                    <a:cubicBezTo>
                      <a:pt x="1916" y="5035"/>
                      <a:pt x="2048" y="4777"/>
                      <a:pt x="2190" y="4560"/>
                    </a:cubicBezTo>
                    <a:cubicBezTo>
                      <a:pt x="2363" y="4312"/>
                      <a:pt x="2551" y="4098"/>
                      <a:pt x="2754" y="3871"/>
                    </a:cubicBezTo>
                    <a:cubicBezTo>
                      <a:pt x="2771" y="3851"/>
                      <a:pt x="2791" y="3832"/>
                      <a:pt x="2811" y="3812"/>
                    </a:cubicBezTo>
                    <a:close/>
                    <a:moveTo>
                      <a:pt x="3878" y="3760"/>
                    </a:moveTo>
                    <a:cubicBezTo>
                      <a:pt x="3958" y="3874"/>
                      <a:pt x="4022" y="3994"/>
                      <a:pt x="4092" y="4130"/>
                    </a:cubicBezTo>
                    <a:cubicBezTo>
                      <a:pt x="4281" y="4566"/>
                      <a:pt x="4694" y="5508"/>
                      <a:pt x="4135" y="5806"/>
                    </a:cubicBezTo>
                    <a:cubicBezTo>
                      <a:pt x="3681" y="5646"/>
                      <a:pt x="3585" y="4881"/>
                      <a:pt x="3522" y="4461"/>
                    </a:cubicBezTo>
                    <a:cubicBezTo>
                      <a:pt x="3505" y="4346"/>
                      <a:pt x="3486" y="4230"/>
                      <a:pt x="3475" y="4115"/>
                    </a:cubicBezTo>
                    <a:cubicBezTo>
                      <a:pt x="3479" y="4086"/>
                      <a:pt x="3477" y="4058"/>
                      <a:pt x="3468" y="4031"/>
                    </a:cubicBezTo>
                    <a:cubicBezTo>
                      <a:pt x="3633" y="3993"/>
                      <a:pt x="3773" y="3892"/>
                      <a:pt x="3878" y="3760"/>
                    </a:cubicBezTo>
                    <a:close/>
                    <a:moveTo>
                      <a:pt x="3594" y="0"/>
                    </a:moveTo>
                    <a:cubicBezTo>
                      <a:pt x="3119" y="0"/>
                      <a:pt x="2604" y="648"/>
                      <a:pt x="2800" y="1820"/>
                    </a:cubicBezTo>
                    <a:cubicBezTo>
                      <a:pt x="2379" y="1360"/>
                      <a:pt x="1895" y="1166"/>
                      <a:pt x="1513" y="1166"/>
                    </a:cubicBezTo>
                    <a:cubicBezTo>
                      <a:pt x="784" y="1166"/>
                      <a:pt x="424" y="1873"/>
                      <a:pt x="1561" y="2795"/>
                    </a:cubicBezTo>
                    <a:cubicBezTo>
                      <a:pt x="1" y="2928"/>
                      <a:pt x="308" y="4179"/>
                      <a:pt x="1528" y="4179"/>
                    </a:cubicBezTo>
                    <a:cubicBezTo>
                      <a:pt x="1706" y="4179"/>
                      <a:pt x="1904" y="4152"/>
                      <a:pt x="2118" y="4092"/>
                    </a:cubicBezTo>
                    <a:lnTo>
                      <a:pt x="2118" y="4092"/>
                    </a:lnTo>
                    <a:cubicBezTo>
                      <a:pt x="1174" y="5076"/>
                      <a:pt x="1721" y="6013"/>
                      <a:pt x="2391" y="6013"/>
                    </a:cubicBezTo>
                    <a:cubicBezTo>
                      <a:pt x="2731" y="6013"/>
                      <a:pt x="3103" y="5770"/>
                      <a:pt x="3326" y="5168"/>
                    </a:cubicBezTo>
                    <a:cubicBezTo>
                      <a:pt x="3442" y="5547"/>
                      <a:pt x="3638" y="6024"/>
                      <a:pt x="4064" y="6124"/>
                    </a:cubicBezTo>
                    <a:cubicBezTo>
                      <a:pt x="4085" y="6128"/>
                      <a:pt x="4107" y="6129"/>
                      <a:pt x="4128" y="6129"/>
                    </a:cubicBezTo>
                    <a:cubicBezTo>
                      <a:pt x="4276" y="6129"/>
                      <a:pt x="4419" y="6044"/>
                      <a:pt x="4516" y="5934"/>
                    </a:cubicBezTo>
                    <a:cubicBezTo>
                      <a:pt x="4885" y="5479"/>
                      <a:pt x="4725" y="4844"/>
                      <a:pt x="4528" y="4348"/>
                    </a:cubicBezTo>
                    <a:lnTo>
                      <a:pt x="4528" y="4348"/>
                    </a:lnTo>
                    <a:cubicBezTo>
                      <a:pt x="4749" y="4491"/>
                      <a:pt x="5026" y="4596"/>
                      <a:pt x="5294" y="4596"/>
                    </a:cubicBezTo>
                    <a:cubicBezTo>
                      <a:pt x="5464" y="4596"/>
                      <a:pt x="5631" y="4554"/>
                      <a:pt x="5778" y="4454"/>
                    </a:cubicBezTo>
                    <a:cubicBezTo>
                      <a:pt x="6135" y="4207"/>
                      <a:pt x="6049" y="3664"/>
                      <a:pt x="5788" y="3377"/>
                    </a:cubicBezTo>
                    <a:cubicBezTo>
                      <a:pt x="5553" y="3075"/>
                      <a:pt x="5183" y="2932"/>
                      <a:pt x="4814" y="2876"/>
                    </a:cubicBezTo>
                    <a:cubicBezTo>
                      <a:pt x="6099" y="2360"/>
                      <a:pt x="5993" y="1208"/>
                      <a:pt x="5233" y="1208"/>
                    </a:cubicBezTo>
                    <a:cubicBezTo>
                      <a:pt x="4967" y="1208"/>
                      <a:pt x="4620" y="1349"/>
                      <a:pt x="4226" y="1709"/>
                    </a:cubicBezTo>
                    <a:cubicBezTo>
                      <a:pt x="4428" y="539"/>
                      <a:pt x="4027" y="0"/>
                      <a:pt x="359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41" name="Google Shape;4041;p54"/>
          <p:cNvGrpSpPr/>
          <p:nvPr/>
        </p:nvGrpSpPr>
        <p:grpSpPr>
          <a:xfrm>
            <a:off x="6598935" y="485093"/>
            <a:ext cx="269281" cy="237693"/>
            <a:chOff x="-730446" y="5201242"/>
            <a:chExt cx="269281" cy="237693"/>
          </a:xfrm>
        </p:grpSpPr>
        <p:sp>
          <p:nvSpPr>
            <p:cNvPr id="4042" name="Google Shape;4042;p54"/>
            <p:cNvSpPr/>
            <p:nvPr/>
          </p:nvSpPr>
          <p:spPr>
            <a:xfrm>
              <a:off x="-694665" y="5216646"/>
              <a:ext cx="217073" cy="207079"/>
            </a:xfrm>
            <a:custGeom>
              <a:avLst/>
              <a:gdLst/>
              <a:ahLst/>
              <a:cxnLst/>
              <a:rect l="l" t="t" r="r" b="b"/>
              <a:pathLst>
                <a:path w="4453" h="4248" extrusionOk="0">
                  <a:moveTo>
                    <a:pt x="1870" y="1"/>
                  </a:moveTo>
                  <a:cubicBezTo>
                    <a:pt x="1758" y="1"/>
                    <a:pt x="1645" y="68"/>
                    <a:pt x="1552" y="234"/>
                  </a:cubicBezTo>
                  <a:cubicBezTo>
                    <a:pt x="1451" y="478"/>
                    <a:pt x="1468" y="764"/>
                    <a:pt x="1543" y="1013"/>
                  </a:cubicBezTo>
                  <a:cubicBezTo>
                    <a:pt x="1597" y="1157"/>
                    <a:pt x="1664" y="1319"/>
                    <a:pt x="1789" y="1413"/>
                  </a:cubicBezTo>
                  <a:cubicBezTo>
                    <a:pt x="1849" y="1451"/>
                    <a:pt x="1923" y="1482"/>
                    <a:pt x="1952" y="1551"/>
                  </a:cubicBezTo>
                  <a:cubicBezTo>
                    <a:pt x="1998" y="1612"/>
                    <a:pt x="1954" y="1709"/>
                    <a:pt x="1878" y="1710"/>
                  </a:cubicBezTo>
                  <a:cubicBezTo>
                    <a:pt x="1866" y="1713"/>
                    <a:pt x="1854" y="1714"/>
                    <a:pt x="1843" y="1714"/>
                  </a:cubicBezTo>
                  <a:cubicBezTo>
                    <a:pt x="1779" y="1714"/>
                    <a:pt x="1723" y="1677"/>
                    <a:pt x="1666" y="1647"/>
                  </a:cubicBezTo>
                  <a:cubicBezTo>
                    <a:pt x="1367" y="1525"/>
                    <a:pt x="1035" y="1393"/>
                    <a:pt x="708" y="1393"/>
                  </a:cubicBezTo>
                  <a:cubicBezTo>
                    <a:pt x="564" y="1393"/>
                    <a:pt x="422" y="1419"/>
                    <a:pt x="283" y="1481"/>
                  </a:cubicBezTo>
                  <a:cubicBezTo>
                    <a:pt x="118" y="1543"/>
                    <a:pt x="1" y="1721"/>
                    <a:pt x="101" y="1888"/>
                  </a:cubicBezTo>
                  <a:cubicBezTo>
                    <a:pt x="281" y="2214"/>
                    <a:pt x="700" y="2258"/>
                    <a:pt x="1027" y="2288"/>
                  </a:cubicBezTo>
                  <a:cubicBezTo>
                    <a:pt x="1372" y="2455"/>
                    <a:pt x="908" y="2754"/>
                    <a:pt x="813" y="2941"/>
                  </a:cubicBezTo>
                  <a:cubicBezTo>
                    <a:pt x="646" y="3156"/>
                    <a:pt x="604" y="3588"/>
                    <a:pt x="932" y="3666"/>
                  </a:cubicBezTo>
                  <a:cubicBezTo>
                    <a:pt x="941" y="3667"/>
                    <a:pt x="949" y="3667"/>
                    <a:pt x="958" y="3667"/>
                  </a:cubicBezTo>
                  <a:cubicBezTo>
                    <a:pt x="1275" y="3667"/>
                    <a:pt x="1533" y="3365"/>
                    <a:pt x="1654" y="3095"/>
                  </a:cubicBezTo>
                  <a:cubicBezTo>
                    <a:pt x="1664" y="3001"/>
                    <a:pt x="1738" y="2938"/>
                    <a:pt x="1816" y="2938"/>
                  </a:cubicBezTo>
                  <a:cubicBezTo>
                    <a:pt x="1855" y="2938"/>
                    <a:pt x="1894" y="2953"/>
                    <a:pt x="1928" y="2987"/>
                  </a:cubicBezTo>
                  <a:cubicBezTo>
                    <a:pt x="1974" y="3033"/>
                    <a:pt x="1975" y="3096"/>
                    <a:pt x="1978" y="3157"/>
                  </a:cubicBezTo>
                  <a:cubicBezTo>
                    <a:pt x="2014" y="3557"/>
                    <a:pt x="2031" y="4228"/>
                    <a:pt x="2561" y="4248"/>
                  </a:cubicBezTo>
                  <a:cubicBezTo>
                    <a:pt x="2993" y="4162"/>
                    <a:pt x="2878" y="3553"/>
                    <a:pt x="2782" y="3244"/>
                  </a:cubicBezTo>
                  <a:cubicBezTo>
                    <a:pt x="2755" y="3148"/>
                    <a:pt x="2679" y="3063"/>
                    <a:pt x="2689" y="2959"/>
                  </a:cubicBezTo>
                  <a:cubicBezTo>
                    <a:pt x="2701" y="2861"/>
                    <a:pt x="2785" y="2823"/>
                    <a:pt x="2872" y="2823"/>
                  </a:cubicBezTo>
                  <a:cubicBezTo>
                    <a:pt x="2908" y="2823"/>
                    <a:pt x="2945" y="2830"/>
                    <a:pt x="2977" y="2842"/>
                  </a:cubicBezTo>
                  <a:cubicBezTo>
                    <a:pt x="3219" y="2892"/>
                    <a:pt x="3473" y="2965"/>
                    <a:pt x="3721" y="2965"/>
                  </a:cubicBezTo>
                  <a:cubicBezTo>
                    <a:pt x="3846" y="2965"/>
                    <a:pt x="3969" y="2947"/>
                    <a:pt x="4089" y="2897"/>
                  </a:cubicBezTo>
                  <a:cubicBezTo>
                    <a:pt x="4453" y="2676"/>
                    <a:pt x="4052" y="2191"/>
                    <a:pt x="3778" y="2077"/>
                  </a:cubicBezTo>
                  <a:cubicBezTo>
                    <a:pt x="3610" y="1953"/>
                    <a:pt x="3163" y="1978"/>
                    <a:pt x="3259" y="1677"/>
                  </a:cubicBezTo>
                  <a:cubicBezTo>
                    <a:pt x="3476" y="1412"/>
                    <a:pt x="3811" y="1245"/>
                    <a:pt x="4002" y="948"/>
                  </a:cubicBezTo>
                  <a:cubicBezTo>
                    <a:pt x="4197" y="681"/>
                    <a:pt x="4061" y="462"/>
                    <a:pt x="3815" y="462"/>
                  </a:cubicBezTo>
                  <a:cubicBezTo>
                    <a:pt x="3756" y="462"/>
                    <a:pt x="3691" y="474"/>
                    <a:pt x="3622" y="501"/>
                  </a:cubicBezTo>
                  <a:cubicBezTo>
                    <a:pt x="3292" y="626"/>
                    <a:pt x="3026" y="866"/>
                    <a:pt x="2831" y="1154"/>
                  </a:cubicBezTo>
                  <a:cubicBezTo>
                    <a:pt x="2774" y="1228"/>
                    <a:pt x="2756" y="1334"/>
                    <a:pt x="2676" y="1389"/>
                  </a:cubicBezTo>
                  <a:cubicBezTo>
                    <a:pt x="2653" y="1403"/>
                    <a:pt x="2628" y="1410"/>
                    <a:pt x="2603" y="1410"/>
                  </a:cubicBezTo>
                  <a:cubicBezTo>
                    <a:pt x="2530" y="1410"/>
                    <a:pt x="2458" y="1356"/>
                    <a:pt x="2450" y="1280"/>
                  </a:cubicBezTo>
                  <a:cubicBezTo>
                    <a:pt x="2437" y="1008"/>
                    <a:pt x="2427" y="734"/>
                    <a:pt x="2340" y="474"/>
                  </a:cubicBezTo>
                  <a:cubicBezTo>
                    <a:pt x="2269" y="221"/>
                    <a:pt x="2072" y="1"/>
                    <a:pt x="1870" y="1"/>
                  </a:cubicBezTo>
                  <a:close/>
                </a:path>
              </a:pathLst>
            </a:custGeom>
            <a:solidFill>
              <a:srgbClr val="FC9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4"/>
            <p:cNvSpPr/>
            <p:nvPr/>
          </p:nvSpPr>
          <p:spPr>
            <a:xfrm>
              <a:off x="-730446" y="5201242"/>
              <a:ext cx="269281" cy="237693"/>
            </a:xfrm>
            <a:custGeom>
              <a:avLst/>
              <a:gdLst/>
              <a:ahLst/>
              <a:cxnLst/>
              <a:rect l="l" t="t" r="r" b="b"/>
              <a:pathLst>
                <a:path w="5524" h="4876" extrusionOk="0">
                  <a:moveTo>
                    <a:pt x="2604" y="317"/>
                  </a:moveTo>
                  <a:cubicBezTo>
                    <a:pt x="2806" y="317"/>
                    <a:pt x="3003" y="537"/>
                    <a:pt x="3074" y="790"/>
                  </a:cubicBezTo>
                  <a:cubicBezTo>
                    <a:pt x="3161" y="1050"/>
                    <a:pt x="3171" y="1324"/>
                    <a:pt x="3184" y="1595"/>
                  </a:cubicBezTo>
                  <a:cubicBezTo>
                    <a:pt x="3192" y="1671"/>
                    <a:pt x="3264" y="1726"/>
                    <a:pt x="3337" y="1726"/>
                  </a:cubicBezTo>
                  <a:cubicBezTo>
                    <a:pt x="3362" y="1726"/>
                    <a:pt x="3387" y="1719"/>
                    <a:pt x="3410" y="1705"/>
                  </a:cubicBezTo>
                  <a:cubicBezTo>
                    <a:pt x="3490" y="1649"/>
                    <a:pt x="3508" y="1543"/>
                    <a:pt x="3565" y="1469"/>
                  </a:cubicBezTo>
                  <a:cubicBezTo>
                    <a:pt x="3760" y="1182"/>
                    <a:pt x="4026" y="941"/>
                    <a:pt x="4356" y="817"/>
                  </a:cubicBezTo>
                  <a:cubicBezTo>
                    <a:pt x="4425" y="790"/>
                    <a:pt x="4490" y="778"/>
                    <a:pt x="4549" y="778"/>
                  </a:cubicBezTo>
                  <a:cubicBezTo>
                    <a:pt x="4795" y="778"/>
                    <a:pt x="4931" y="997"/>
                    <a:pt x="4736" y="1264"/>
                  </a:cubicBezTo>
                  <a:cubicBezTo>
                    <a:pt x="4545" y="1561"/>
                    <a:pt x="4210" y="1728"/>
                    <a:pt x="3993" y="1993"/>
                  </a:cubicBezTo>
                  <a:cubicBezTo>
                    <a:pt x="3897" y="2294"/>
                    <a:pt x="4344" y="2269"/>
                    <a:pt x="4512" y="2393"/>
                  </a:cubicBezTo>
                  <a:cubicBezTo>
                    <a:pt x="4786" y="2507"/>
                    <a:pt x="5187" y="2992"/>
                    <a:pt x="4823" y="3213"/>
                  </a:cubicBezTo>
                  <a:cubicBezTo>
                    <a:pt x="4703" y="3263"/>
                    <a:pt x="4580" y="3281"/>
                    <a:pt x="4455" y="3281"/>
                  </a:cubicBezTo>
                  <a:cubicBezTo>
                    <a:pt x="4207" y="3281"/>
                    <a:pt x="3953" y="3208"/>
                    <a:pt x="3711" y="3158"/>
                  </a:cubicBezTo>
                  <a:cubicBezTo>
                    <a:pt x="3679" y="3146"/>
                    <a:pt x="3642" y="3139"/>
                    <a:pt x="3606" y="3139"/>
                  </a:cubicBezTo>
                  <a:cubicBezTo>
                    <a:pt x="3519" y="3139"/>
                    <a:pt x="3435" y="3177"/>
                    <a:pt x="3423" y="3275"/>
                  </a:cubicBezTo>
                  <a:cubicBezTo>
                    <a:pt x="3413" y="3379"/>
                    <a:pt x="3489" y="3463"/>
                    <a:pt x="3516" y="3560"/>
                  </a:cubicBezTo>
                  <a:cubicBezTo>
                    <a:pt x="3612" y="3869"/>
                    <a:pt x="3727" y="4478"/>
                    <a:pt x="3295" y="4564"/>
                  </a:cubicBezTo>
                  <a:cubicBezTo>
                    <a:pt x="2765" y="4543"/>
                    <a:pt x="2748" y="3872"/>
                    <a:pt x="2712" y="3473"/>
                  </a:cubicBezTo>
                  <a:cubicBezTo>
                    <a:pt x="2709" y="3411"/>
                    <a:pt x="2708" y="3348"/>
                    <a:pt x="2662" y="3303"/>
                  </a:cubicBezTo>
                  <a:cubicBezTo>
                    <a:pt x="2628" y="3269"/>
                    <a:pt x="2589" y="3254"/>
                    <a:pt x="2550" y="3254"/>
                  </a:cubicBezTo>
                  <a:cubicBezTo>
                    <a:pt x="2472" y="3254"/>
                    <a:pt x="2398" y="3317"/>
                    <a:pt x="2388" y="3411"/>
                  </a:cubicBezTo>
                  <a:cubicBezTo>
                    <a:pt x="2267" y="3681"/>
                    <a:pt x="2009" y="3983"/>
                    <a:pt x="1692" y="3983"/>
                  </a:cubicBezTo>
                  <a:cubicBezTo>
                    <a:pt x="1683" y="3983"/>
                    <a:pt x="1675" y="3983"/>
                    <a:pt x="1666" y="3982"/>
                  </a:cubicBezTo>
                  <a:cubicBezTo>
                    <a:pt x="1338" y="3904"/>
                    <a:pt x="1380" y="3472"/>
                    <a:pt x="1547" y="3257"/>
                  </a:cubicBezTo>
                  <a:cubicBezTo>
                    <a:pt x="1642" y="3070"/>
                    <a:pt x="2106" y="2771"/>
                    <a:pt x="1761" y="2604"/>
                  </a:cubicBezTo>
                  <a:cubicBezTo>
                    <a:pt x="1434" y="2574"/>
                    <a:pt x="1015" y="2530"/>
                    <a:pt x="835" y="2204"/>
                  </a:cubicBezTo>
                  <a:cubicBezTo>
                    <a:pt x="735" y="2037"/>
                    <a:pt x="852" y="1859"/>
                    <a:pt x="1017" y="1796"/>
                  </a:cubicBezTo>
                  <a:cubicBezTo>
                    <a:pt x="1155" y="1734"/>
                    <a:pt x="1298" y="1709"/>
                    <a:pt x="1441" y="1709"/>
                  </a:cubicBezTo>
                  <a:cubicBezTo>
                    <a:pt x="1768" y="1709"/>
                    <a:pt x="2100" y="1841"/>
                    <a:pt x="2400" y="1963"/>
                  </a:cubicBezTo>
                  <a:cubicBezTo>
                    <a:pt x="2457" y="1993"/>
                    <a:pt x="2513" y="2030"/>
                    <a:pt x="2577" y="2030"/>
                  </a:cubicBezTo>
                  <a:cubicBezTo>
                    <a:pt x="2588" y="2030"/>
                    <a:pt x="2600" y="2029"/>
                    <a:pt x="2612" y="2026"/>
                  </a:cubicBezTo>
                  <a:cubicBezTo>
                    <a:pt x="2688" y="2025"/>
                    <a:pt x="2732" y="1927"/>
                    <a:pt x="2686" y="1867"/>
                  </a:cubicBezTo>
                  <a:cubicBezTo>
                    <a:pt x="2657" y="1798"/>
                    <a:pt x="2583" y="1767"/>
                    <a:pt x="2523" y="1729"/>
                  </a:cubicBezTo>
                  <a:cubicBezTo>
                    <a:pt x="2398" y="1635"/>
                    <a:pt x="2331" y="1473"/>
                    <a:pt x="2277" y="1329"/>
                  </a:cubicBezTo>
                  <a:cubicBezTo>
                    <a:pt x="2202" y="1080"/>
                    <a:pt x="2185" y="793"/>
                    <a:pt x="2286" y="550"/>
                  </a:cubicBezTo>
                  <a:cubicBezTo>
                    <a:pt x="2379" y="384"/>
                    <a:pt x="2492" y="317"/>
                    <a:pt x="2604" y="317"/>
                  </a:cubicBezTo>
                  <a:close/>
                  <a:moveTo>
                    <a:pt x="2633" y="0"/>
                  </a:moveTo>
                  <a:cubicBezTo>
                    <a:pt x="2135" y="0"/>
                    <a:pt x="1689" y="605"/>
                    <a:pt x="2111" y="1505"/>
                  </a:cubicBezTo>
                  <a:cubicBezTo>
                    <a:pt x="1883" y="1409"/>
                    <a:pt x="1666" y="1368"/>
                    <a:pt x="1469" y="1368"/>
                  </a:cubicBezTo>
                  <a:cubicBezTo>
                    <a:pt x="476" y="1368"/>
                    <a:pt x="0" y="2424"/>
                    <a:pt x="1424" y="2849"/>
                  </a:cubicBezTo>
                  <a:cubicBezTo>
                    <a:pt x="836" y="3494"/>
                    <a:pt x="1155" y="4263"/>
                    <a:pt x="1706" y="4263"/>
                  </a:cubicBezTo>
                  <a:cubicBezTo>
                    <a:pt x="1921" y="4263"/>
                    <a:pt x="2172" y="4145"/>
                    <a:pt x="2417" y="3857"/>
                  </a:cubicBezTo>
                  <a:cubicBezTo>
                    <a:pt x="2466" y="4260"/>
                    <a:pt x="2654" y="4733"/>
                    <a:pt x="3084" y="4848"/>
                  </a:cubicBezTo>
                  <a:cubicBezTo>
                    <a:pt x="3159" y="4866"/>
                    <a:pt x="3227" y="4875"/>
                    <a:pt x="3290" y="4875"/>
                  </a:cubicBezTo>
                  <a:cubicBezTo>
                    <a:pt x="3907" y="4875"/>
                    <a:pt x="3994" y="4032"/>
                    <a:pt x="3806" y="3522"/>
                  </a:cubicBezTo>
                  <a:lnTo>
                    <a:pt x="3806" y="3522"/>
                  </a:lnTo>
                  <a:cubicBezTo>
                    <a:pt x="3989" y="3590"/>
                    <a:pt x="4223" y="3635"/>
                    <a:pt x="4451" y="3635"/>
                  </a:cubicBezTo>
                  <a:cubicBezTo>
                    <a:pt x="4927" y="3635"/>
                    <a:pt x="5377" y="3441"/>
                    <a:pt x="5279" y="2865"/>
                  </a:cubicBezTo>
                  <a:cubicBezTo>
                    <a:pt x="5198" y="2455"/>
                    <a:pt x="4854" y="2170"/>
                    <a:pt x="4478" y="2027"/>
                  </a:cubicBezTo>
                  <a:cubicBezTo>
                    <a:pt x="5523" y="1241"/>
                    <a:pt x="5230" y="453"/>
                    <a:pt x="4568" y="453"/>
                  </a:cubicBezTo>
                  <a:cubicBezTo>
                    <a:pt x="4255" y="453"/>
                    <a:pt x="3859" y="629"/>
                    <a:pt x="3483" y="1065"/>
                  </a:cubicBezTo>
                  <a:cubicBezTo>
                    <a:pt x="3379" y="316"/>
                    <a:pt x="2992" y="0"/>
                    <a:pt x="2633"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4" name="Google Shape;4044;p54"/>
          <p:cNvGrpSpPr/>
          <p:nvPr/>
        </p:nvGrpSpPr>
        <p:grpSpPr>
          <a:xfrm>
            <a:off x="7134676" y="1721825"/>
            <a:ext cx="146278" cy="118975"/>
            <a:chOff x="-563535" y="5555149"/>
            <a:chExt cx="64298" cy="52306"/>
          </a:xfrm>
        </p:grpSpPr>
        <p:sp>
          <p:nvSpPr>
            <p:cNvPr id="4045" name="Google Shape;4045;p54"/>
            <p:cNvSpPr/>
            <p:nvPr/>
          </p:nvSpPr>
          <p:spPr>
            <a:xfrm>
              <a:off x="-548179" y="5564996"/>
              <a:ext cx="42410" cy="34026"/>
            </a:xfrm>
            <a:custGeom>
              <a:avLst/>
              <a:gdLst/>
              <a:ahLst/>
              <a:cxnLst/>
              <a:rect l="l" t="t" r="r" b="b"/>
              <a:pathLst>
                <a:path w="870" h="698" extrusionOk="0">
                  <a:moveTo>
                    <a:pt x="421" y="1"/>
                  </a:moveTo>
                  <a:cubicBezTo>
                    <a:pt x="385" y="1"/>
                    <a:pt x="347" y="6"/>
                    <a:pt x="305" y="17"/>
                  </a:cubicBezTo>
                  <a:cubicBezTo>
                    <a:pt x="198" y="64"/>
                    <a:pt x="80" y="150"/>
                    <a:pt x="48" y="263"/>
                  </a:cubicBezTo>
                  <a:cubicBezTo>
                    <a:pt x="1" y="474"/>
                    <a:pt x="162" y="698"/>
                    <a:pt x="378" y="698"/>
                  </a:cubicBezTo>
                  <a:cubicBezTo>
                    <a:pt x="382" y="698"/>
                    <a:pt x="387" y="697"/>
                    <a:pt x="391" y="697"/>
                  </a:cubicBezTo>
                  <a:cubicBezTo>
                    <a:pt x="869" y="656"/>
                    <a:pt x="829" y="1"/>
                    <a:pt x="421"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4"/>
            <p:cNvSpPr/>
            <p:nvPr/>
          </p:nvSpPr>
          <p:spPr>
            <a:xfrm>
              <a:off x="-563535" y="5555149"/>
              <a:ext cx="64298" cy="52306"/>
            </a:xfrm>
            <a:custGeom>
              <a:avLst/>
              <a:gdLst/>
              <a:ahLst/>
              <a:cxnLst/>
              <a:rect l="l" t="t" r="r" b="b"/>
              <a:pathLst>
                <a:path w="1319" h="1073" extrusionOk="0">
                  <a:moveTo>
                    <a:pt x="736" y="203"/>
                  </a:moveTo>
                  <a:cubicBezTo>
                    <a:pt x="1144" y="203"/>
                    <a:pt x="1184" y="858"/>
                    <a:pt x="706" y="899"/>
                  </a:cubicBezTo>
                  <a:cubicBezTo>
                    <a:pt x="702" y="899"/>
                    <a:pt x="697" y="900"/>
                    <a:pt x="693" y="900"/>
                  </a:cubicBezTo>
                  <a:cubicBezTo>
                    <a:pt x="477" y="900"/>
                    <a:pt x="316" y="676"/>
                    <a:pt x="363" y="465"/>
                  </a:cubicBezTo>
                  <a:cubicBezTo>
                    <a:pt x="395" y="352"/>
                    <a:pt x="513" y="266"/>
                    <a:pt x="620" y="219"/>
                  </a:cubicBezTo>
                  <a:cubicBezTo>
                    <a:pt x="662" y="208"/>
                    <a:pt x="700" y="203"/>
                    <a:pt x="736" y="203"/>
                  </a:cubicBezTo>
                  <a:close/>
                  <a:moveTo>
                    <a:pt x="775" y="1"/>
                  </a:moveTo>
                  <a:cubicBezTo>
                    <a:pt x="762" y="1"/>
                    <a:pt x="750" y="1"/>
                    <a:pt x="738" y="2"/>
                  </a:cubicBezTo>
                  <a:cubicBezTo>
                    <a:pt x="156" y="103"/>
                    <a:pt x="1" y="872"/>
                    <a:pt x="609" y="1064"/>
                  </a:cubicBezTo>
                  <a:cubicBezTo>
                    <a:pt x="638" y="1070"/>
                    <a:pt x="667" y="1072"/>
                    <a:pt x="697" y="1072"/>
                  </a:cubicBezTo>
                  <a:cubicBezTo>
                    <a:pt x="959" y="1072"/>
                    <a:pt x="1224" y="866"/>
                    <a:pt x="1260" y="603"/>
                  </a:cubicBezTo>
                  <a:cubicBezTo>
                    <a:pt x="1318" y="313"/>
                    <a:pt x="1071" y="1"/>
                    <a:pt x="775"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7" name="Google Shape;4047;p54"/>
          <p:cNvGrpSpPr/>
          <p:nvPr/>
        </p:nvGrpSpPr>
        <p:grpSpPr>
          <a:xfrm>
            <a:off x="1728090" y="3307332"/>
            <a:ext cx="129052" cy="118748"/>
            <a:chOff x="10843290" y="-69506"/>
            <a:chExt cx="129052" cy="118748"/>
          </a:xfrm>
        </p:grpSpPr>
        <p:sp>
          <p:nvSpPr>
            <p:cNvPr id="4048" name="Google Shape;4048;p54"/>
            <p:cNvSpPr/>
            <p:nvPr/>
          </p:nvSpPr>
          <p:spPr>
            <a:xfrm>
              <a:off x="10865341" y="-49443"/>
              <a:ext cx="92361" cy="77900"/>
            </a:xfrm>
            <a:custGeom>
              <a:avLst/>
              <a:gdLst/>
              <a:ahLst/>
              <a:cxnLst/>
              <a:rect l="l" t="t" r="r" b="b"/>
              <a:pathLst>
                <a:path w="511" h="431" extrusionOk="0">
                  <a:moveTo>
                    <a:pt x="1" y="1"/>
                  </a:moveTo>
                  <a:lnTo>
                    <a:pt x="1" y="1"/>
                  </a:lnTo>
                  <a:cubicBezTo>
                    <a:pt x="72" y="235"/>
                    <a:pt x="277" y="384"/>
                    <a:pt x="510" y="430"/>
                  </a:cubicBezTo>
                  <a:cubicBezTo>
                    <a:pt x="474" y="144"/>
                    <a:pt x="259" y="41"/>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4"/>
            <p:cNvSpPr/>
            <p:nvPr/>
          </p:nvSpPr>
          <p:spPr>
            <a:xfrm>
              <a:off x="10843290" y="-69506"/>
              <a:ext cx="129052" cy="118748"/>
            </a:xfrm>
            <a:custGeom>
              <a:avLst/>
              <a:gdLst/>
              <a:ahLst/>
              <a:cxnLst/>
              <a:rect l="l" t="t" r="r" b="b"/>
              <a:pathLst>
                <a:path w="714" h="657" extrusionOk="0">
                  <a:moveTo>
                    <a:pt x="123" y="112"/>
                  </a:moveTo>
                  <a:lnTo>
                    <a:pt x="123" y="112"/>
                  </a:lnTo>
                  <a:cubicBezTo>
                    <a:pt x="381" y="152"/>
                    <a:pt x="596" y="255"/>
                    <a:pt x="632" y="541"/>
                  </a:cubicBezTo>
                  <a:cubicBezTo>
                    <a:pt x="399" y="495"/>
                    <a:pt x="194" y="346"/>
                    <a:pt x="123" y="112"/>
                  </a:cubicBezTo>
                  <a:close/>
                  <a:moveTo>
                    <a:pt x="64" y="0"/>
                  </a:moveTo>
                  <a:cubicBezTo>
                    <a:pt x="31" y="0"/>
                    <a:pt x="1" y="29"/>
                    <a:pt x="10" y="70"/>
                  </a:cubicBezTo>
                  <a:cubicBezTo>
                    <a:pt x="30" y="126"/>
                    <a:pt x="65" y="176"/>
                    <a:pt x="89" y="231"/>
                  </a:cubicBezTo>
                  <a:cubicBezTo>
                    <a:pt x="197" y="468"/>
                    <a:pt x="339" y="624"/>
                    <a:pt x="609" y="654"/>
                  </a:cubicBezTo>
                  <a:cubicBezTo>
                    <a:pt x="616" y="656"/>
                    <a:pt x="624" y="657"/>
                    <a:pt x="631" y="657"/>
                  </a:cubicBezTo>
                  <a:cubicBezTo>
                    <a:pt x="663" y="657"/>
                    <a:pt x="693" y="639"/>
                    <a:pt x="695" y="603"/>
                  </a:cubicBezTo>
                  <a:cubicBezTo>
                    <a:pt x="701" y="527"/>
                    <a:pt x="713" y="449"/>
                    <a:pt x="686" y="374"/>
                  </a:cubicBezTo>
                  <a:cubicBezTo>
                    <a:pt x="603" y="109"/>
                    <a:pt x="295" y="153"/>
                    <a:pt x="105" y="15"/>
                  </a:cubicBezTo>
                  <a:cubicBezTo>
                    <a:pt x="92" y="5"/>
                    <a:pt x="78" y="0"/>
                    <a:pt x="64" y="0"/>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ravokutnik 5">
            <a:extLst>
              <a:ext uri="{FF2B5EF4-FFF2-40B4-BE49-F238E27FC236}">
                <a16:creationId xmlns:a16="http://schemas.microsoft.com/office/drawing/2014/main" id="{92AF810D-88D5-5080-824B-66D7F818EFF8}"/>
              </a:ext>
            </a:extLst>
          </p:cNvPr>
          <p:cNvSpPr/>
          <p:nvPr/>
        </p:nvSpPr>
        <p:spPr>
          <a:xfrm>
            <a:off x="1355863" y="2077497"/>
            <a:ext cx="6361110" cy="18013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ln w="0"/>
                <a:solidFill>
                  <a:schemeClr val="tx1"/>
                </a:solidFill>
                <a:effectLst>
                  <a:outerShdw blurRad="38100" dist="19050" dir="2700000" algn="tl" rotWithShape="0">
                    <a:schemeClr val="dk1">
                      <a:alpha val="40000"/>
                    </a:schemeClr>
                  </a:outerShdw>
                </a:effectLst>
              </a:rPr>
              <a:t>Pisane terapijske bilješke su ideal, tako ih klijent uvijek može imati uza sebe i pročitati. No neki klijenti ne vole čitanje te je kod njih efikasnije slušati vlastite bilješke. Tada predložiti klijentu da snimi na mobitel svoje odgovore na AM. Bilježenje i slušanje cijele seanse obično nije previše korisno (prerijetko slušanje, ne ponavljanje najvažnijih dijelova i </a:t>
            </a:r>
            <a:r>
              <a:rPr lang="hr-HR" dirty="0" err="1">
                <a:ln w="0"/>
                <a:solidFill>
                  <a:schemeClr val="tx1"/>
                </a:solidFill>
                <a:effectLst>
                  <a:outerShdw blurRad="38100" dist="19050" dir="2700000" algn="tl" rotWithShape="0">
                    <a:schemeClr val="dk1">
                      <a:alpha val="40000"/>
                    </a:schemeClr>
                  </a:outerShdw>
                </a:effectLst>
              </a:rPr>
              <a:t>samokritiziranje</a:t>
            </a:r>
            <a:r>
              <a:rPr lang="hr-HR" dirty="0">
                <a:ln w="0"/>
                <a:solidFill>
                  <a:schemeClr val="tx1"/>
                </a:solidFill>
                <a:effectLst>
                  <a:outerShdw blurRad="38100" dist="19050" dir="2700000" algn="tl" rotWithShape="0">
                    <a:schemeClr val="dk1">
                      <a:alpha val="40000"/>
                    </a:schemeClr>
                  </a:outerShdw>
                </a:effectLst>
              </a:rPr>
              <a:t>).</a:t>
            </a:r>
          </a:p>
          <a:p>
            <a:pPr algn="ctr"/>
            <a:r>
              <a:rPr lang="hr-HR" dirty="0">
                <a:ln w="0"/>
                <a:solidFill>
                  <a:schemeClr val="tx1"/>
                </a:solidFill>
                <a:effectLst>
                  <a:outerShdw blurRad="38100" dist="19050" dir="2700000" algn="tl" rotWithShape="0">
                    <a:schemeClr val="dk1">
                      <a:alpha val="40000"/>
                    </a:schemeClr>
                  </a:outerShdw>
                </a:effectLst>
              </a:rPr>
              <a:t>*ako nisu pismeni, ili audio zapis ili slika</a:t>
            </a:r>
          </a:p>
        </p:txBody>
      </p:sp>
      <p:grpSp>
        <p:nvGrpSpPr>
          <p:cNvPr id="3913" name="Google Shape;3913;p54"/>
          <p:cNvGrpSpPr/>
          <p:nvPr/>
        </p:nvGrpSpPr>
        <p:grpSpPr>
          <a:xfrm>
            <a:off x="2894478" y="3569900"/>
            <a:ext cx="1122978" cy="1867421"/>
            <a:chOff x="3558457" y="5752918"/>
            <a:chExt cx="468122" cy="778449"/>
          </a:xfrm>
        </p:grpSpPr>
        <p:sp>
          <p:nvSpPr>
            <p:cNvPr id="3914" name="Google Shape;3914;p54"/>
            <p:cNvSpPr/>
            <p:nvPr/>
          </p:nvSpPr>
          <p:spPr>
            <a:xfrm>
              <a:off x="3823545" y="5828184"/>
              <a:ext cx="152336" cy="135957"/>
            </a:xfrm>
            <a:custGeom>
              <a:avLst/>
              <a:gdLst/>
              <a:ahLst/>
              <a:cxnLst/>
              <a:rect l="l" t="t" r="r" b="b"/>
              <a:pathLst>
                <a:path w="3125" h="2789" extrusionOk="0">
                  <a:moveTo>
                    <a:pt x="1379" y="1"/>
                  </a:moveTo>
                  <a:cubicBezTo>
                    <a:pt x="1070" y="681"/>
                    <a:pt x="1002" y="1172"/>
                    <a:pt x="1238" y="1891"/>
                  </a:cubicBezTo>
                  <a:cubicBezTo>
                    <a:pt x="1264" y="1940"/>
                    <a:pt x="1289" y="2004"/>
                    <a:pt x="1236" y="2045"/>
                  </a:cubicBezTo>
                  <a:cubicBezTo>
                    <a:pt x="1220" y="2058"/>
                    <a:pt x="1201" y="2064"/>
                    <a:pt x="1182" y="2064"/>
                  </a:cubicBezTo>
                  <a:cubicBezTo>
                    <a:pt x="1147" y="2064"/>
                    <a:pt x="1112" y="2044"/>
                    <a:pt x="1096" y="2010"/>
                  </a:cubicBezTo>
                  <a:cubicBezTo>
                    <a:pt x="764" y="1509"/>
                    <a:pt x="459" y="985"/>
                    <a:pt x="87" y="514"/>
                  </a:cubicBezTo>
                  <a:cubicBezTo>
                    <a:pt x="49" y="784"/>
                    <a:pt x="1" y="1058"/>
                    <a:pt x="52" y="1330"/>
                  </a:cubicBezTo>
                  <a:cubicBezTo>
                    <a:pt x="146" y="1813"/>
                    <a:pt x="362" y="2295"/>
                    <a:pt x="722" y="2636"/>
                  </a:cubicBezTo>
                  <a:cubicBezTo>
                    <a:pt x="768" y="2678"/>
                    <a:pt x="819" y="2709"/>
                    <a:pt x="869" y="2742"/>
                  </a:cubicBezTo>
                  <a:cubicBezTo>
                    <a:pt x="885" y="2734"/>
                    <a:pt x="904" y="2727"/>
                    <a:pt x="926" y="2724"/>
                  </a:cubicBezTo>
                  <a:cubicBezTo>
                    <a:pt x="955" y="2720"/>
                    <a:pt x="983" y="2718"/>
                    <a:pt x="1012" y="2718"/>
                  </a:cubicBezTo>
                  <a:cubicBezTo>
                    <a:pt x="1071" y="2718"/>
                    <a:pt x="1130" y="2726"/>
                    <a:pt x="1189" y="2740"/>
                  </a:cubicBezTo>
                  <a:cubicBezTo>
                    <a:pt x="966" y="2517"/>
                    <a:pt x="819" y="2224"/>
                    <a:pt x="642" y="1966"/>
                  </a:cubicBezTo>
                  <a:cubicBezTo>
                    <a:pt x="620" y="1952"/>
                    <a:pt x="635" y="1928"/>
                    <a:pt x="652" y="1928"/>
                  </a:cubicBezTo>
                  <a:cubicBezTo>
                    <a:pt x="657" y="1928"/>
                    <a:pt x="663" y="1930"/>
                    <a:pt x="668" y="1936"/>
                  </a:cubicBezTo>
                  <a:cubicBezTo>
                    <a:pt x="894" y="2262"/>
                    <a:pt x="1194" y="2515"/>
                    <a:pt x="1487" y="2776"/>
                  </a:cubicBezTo>
                  <a:cubicBezTo>
                    <a:pt x="1495" y="2779"/>
                    <a:pt x="1502" y="2783"/>
                    <a:pt x="1508" y="2788"/>
                  </a:cubicBezTo>
                  <a:cubicBezTo>
                    <a:pt x="1531" y="2613"/>
                    <a:pt x="1557" y="2401"/>
                    <a:pt x="1719" y="2307"/>
                  </a:cubicBezTo>
                  <a:cubicBezTo>
                    <a:pt x="1670" y="2182"/>
                    <a:pt x="1681" y="2045"/>
                    <a:pt x="1677" y="1912"/>
                  </a:cubicBezTo>
                  <a:cubicBezTo>
                    <a:pt x="1672" y="1745"/>
                    <a:pt x="1649" y="1584"/>
                    <a:pt x="1599" y="1427"/>
                  </a:cubicBezTo>
                  <a:cubicBezTo>
                    <a:pt x="1596" y="1415"/>
                    <a:pt x="1605" y="1408"/>
                    <a:pt x="1614" y="1408"/>
                  </a:cubicBezTo>
                  <a:cubicBezTo>
                    <a:pt x="1620" y="1408"/>
                    <a:pt x="1626" y="1411"/>
                    <a:pt x="1628" y="1419"/>
                  </a:cubicBezTo>
                  <a:cubicBezTo>
                    <a:pt x="1645" y="1472"/>
                    <a:pt x="1660" y="1527"/>
                    <a:pt x="1675" y="1581"/>
                  </a:cubicBezTo>
                  <a:cubicBezTo>
                    <a:pt x="1718" y="1800"/>
                    <a:pt x="1826" y="2006"/>
                    <a:pt x="1841" y="2227"/>
                  </a:cubicBezTo>
                  <a:cubicBezTo>
                    <a:pt x="1840" y="2248"/>
                    <a:pt x="1839" y="2269"/>
                    <a:pt x="1836" y="2289"/>
                  </a:cubicBezTo>
                  <a:cubicBezTo>
                    <a:pt x="2003" y="2311"/>
                    <a:pt x="2088" y="2542"/>
                    <a:pt x="2119" y="2697"/>
                  </a:cubicBezTo>
                  <a:cubicBezTo>
                    <a:pt x="2178" y="2623"/>
                    <a:pt x="2267" y="2514"/>
                    <a:pt x="2368" y="2423"/>
                  </a:cubicBezTo>
                  <a:cubicBezTo>
                    <a:pt x="2351" y="2282"/>
                    <a:pt x="2524" y="1905"/>
                    <a:pt x="2544" y="1816"/>
                  </a:cubicBezTo>
                  <a:cubicBezTo>
                    <a:pt x="2575" y="1703"/>
                    <a:pt x="2605" y="1592"/>
                    <a:pt x="2610" y="1478"/>
                  </a:cubicBezTo>
                  <a:cubicBezTo>
                    <a:pt x="2610" y="1466"/>
                    <a:pt x="2619" y="1455"/>
                    <a:pt x="2632" y="1455"/>
                  </a:cubicBezTo>
                  <a:cubicBezTo>
                    <a:pt x="2632" y="1455"/>
                    <a:pt x="2633" y="1455"/>
                    <a:pt x="2633" y="1455"/>
                  </a:cubicBezTo>
                  <a:cubicBezTo>
                    <a:pt x="2646" y="1455"/>
                    <a:pt x="2657" y="1467"/>
                    <a:pt x="2656" y="1481"/>
                  </a:cubicBezTo>
                  <a:cubicBezTo>
                    <a:pt x="2650" y="1541"/>
                    <a:pt x="2649" y="1602"/>
                    <a:pt x="2646" y="1664"/>
                  </a:cubicBezTo>
                  <a:cubicBezTo>
                    <a:pt x="2634" y="1874"/>
                    <a:pt x="2636" y="2099"/>
                    <a:pt x="2552" y="2296"/>
                  </a:cubicBezTo>
                  <a:cubicBezTo>
                    <a:pt x="2599" y="2273"/>
                    <a:pt x="2646" y="2260"/>
                    <a:pt x="2692" y="2260"/>
                  </a:cubicBezTo>
                  <a:cubicBezTo>
                    <a:pt x="2730" y="2260"/>
                    <a:pt x="2767" y="2269"/>
                    <a:pt x="2803" y="2288"/>
                  </a:cubicBezTo>
                  <a:cubicBezTo>
                    <a:pt x="2803" y="2288"/>
                    <a:pt x="2803" y="2289"/>
                    <a:pt x="2804" y="2289"/>
                  </a:cubicBezTo>
                  <a:cubicBezTo>
                    <a:pt x="2811" y="2271"/>
                    <a:pt x="2818" y="2254"/>
                    <a:pt x="2823" y="2236"/>
                  </a:cubicBezTo>
                  <a:cubicBezTo>
                    <a:pt x="3075" y="1537"/>
                    <a:pt x="3124" y="716"/>
                    <a:pt x="2769" y="45"/>
                  </a:cubicBezTo>
                  <a:cubicBezTo>
                    <a:pt x="2629" y="311"/>
                    <a:pt x="2465" y="582"/>
                    <a:pt x="2379" y="871"/>
                  </a:cubicBezTo>
                  <a:cubicBezTo>
                    <a:pt x="2281" y="1186"/>
                    <a:pt x="2220" y="1512"/>
                    <a:pt x="2171" y="1833"/>
                  </a:cubicBezTo>
                  <a:cubicBezTo>
                    <a:pt x="2155" y="1862"/>
                    <a:pt x="2128" y="1875"/>
                    <a:pt x="2101" y="1875"/>
                  </a:cubicBezTo>
                  <a:cubicBezTo>
                    <a:pt x="2058" y="1875"/>
                    <a:pt x="2016" y="1844"/>
                    <a:pt x="2017" y="1794"/>
                  </a:cubicBezTo>
                  <a:cubicBezTo>
                    <a:pt x="2000" y="1574"/>
                    <a:pt x="1989" y="1352"/>
                    <a:pt x="1940" y="1137"/>
                  </a:cubicBezTo>
                  <a:cubicBezTo>
                    <a:pt x="1840" y="719"/>
                    <a:pt x="1638" y="337"/>
                    <a:pt x="137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4"/>
            <p:cNvSpPr/>
            <p:nvPr/>
          </p:nvSpPr>
          <p:spPr>
            <a:xfrm>
              <a:off x="3869709" y="5944739"/>
              <a:ext cx="88720" cy="49235"/>
            </a:xfrm>
            <a:custGeom>
              <a:avLst/>
              <a:gdLst/>
              <a:ahLst/>
              <a:cxnLst/>
              <a:rect l="l" t="t" r="r" b="b"/>
              <a:pathLst>
                <a:path w="1820" h="1010" extrusionOk="0">
                  <a:moveTo>
                    <a:pt x="1745" y="0"/>
                  </a:moveTo>
                  <a:lnTo>
                    <a:pt x="1748" y="1"/>
                  </a:lnTo>
                  <a:cubicBezTo>
                    <a:pt x="1499" y="37"/>
                    <a:pt x="1365" y="297"/>
                    <a:pt x="1236" y="486"/>
                  </a:cubicBezTo>
                  <a:cubicBezTo>
                    <a:pt x="1214" y="540"/>
                    <a:pt x="1171" y="568"/>
                    <a:pt x="1129" y="568"/>
                  </a:cubicBezTo>
                  <a:cubicBezTo>
                    <a:pt x="1085" y="568"/>
                    <a:pt x="1042" y="538"/>
                    <a:pt x="1026" y="477"/>
                  </a:cubicBezTo>
                  <a:cubicBezTo>
                    <a:pt x="987" y="395"/>
                    <a:pt x="954" y="53"/>
                    <a:pt x="836" y="53"/>
                  </a:cubicBezTo>
                  <a:cubicBezTo>
                    <a:pt x="828" y="53"/>
                    <a:pt x="819" y="54"/>
                    <a:pt x="810" y="58"/>
                  </a:cubicBezTo>
                  <a:cubicBezTo>
                    <a:pt x="670" y="186"/>
                    <a:pt x="719" y="406"/>
                    <a:pt x="690" y="572"/>
                  </a:cubicBezTo>
                  <a:cubicBezTo>
                    <a:pt x="672" y="618"/>
                    <a:pt x="638" y="636"/>
                    <a:pt x="592" y="636"/>
                  </a:cubicBezTo>
                  <a:cubicBezTo>
                    <a:pt x="449" y="636"/>
                    <a:pt x="201" y="463"/>
                    <a:pt x="49" y="463"/>
                  </a:cubicBezTo>
                  <a:cubicBezTo>
                    <a:pt x="32" y="463"/>
                    <a:pt x="15" y="465"/>
                    <a:pt x="0" y="471"/>
                  </a:cubicBezTo>
                  <a:cubicBezTo>
                    <a:pt x="172" y="674"/>
                    <a:pt x="420" y="797"/>
                    <a:pt x="656" y="914"/>
                  </a:cubicBezTo>
                  <a:cubicBezTo>
                    <a:pt x="739" y="954"/>
                    <a:pt x="830" y="975"/>
                    <a:pt x="914" y="1010"/>
                  </a:cubicBezTo>
                  <a:cubicBezTo>
                    <a:pt x="925" y="1004"/>
                    <a:pt x="937" y="1001"/>
                    <a:pt x="950" y="1001"/>
                  </a:cubicBezTo>
                  <a:cubicBezTo>
                    <a:pt x="960" y="1001"/>
                    <a:pt x="971" y="1003"/>
                    <a:pt x="981" y="1007"/>
                  </a:cubicBezTo>
                  <a:cubicBezTo>
                    <a:pt x="1256" y="751"/>
                    <a:pt x="1819" y="423"/>
                    <a:pt x="1770" y="19"/>
                  </a:cubicBezTo>
                  <a:cubicBezTo>
                    <a:pt x="1765" y="10"/>
                    <a:pt x="1757" y="2"/>
                    <a:pt x="174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4"/>
            <p:cNvSpPr/>
            <p:nvPr/>
          </p:nvSpPr>
          <p:spPr>
            <a:xfrm>
              <a:off x="3844068" y="5837348"/>
              <a:ext cx="17939" cy="51721"/>
            </a:xfrm>
            <a:custGeom>
              <a:avLst/>
              <a:gdLst/>
              <a:ahLst/>
              <a:cxnLst/>
              <a:rect l="l" t="t" r="r" b="b"/>
              <a:pathLst>
                <a:path w="368" h="1061" extrusionOk="0">
                  <a:moveTo>
                    <a:pt x="243" y="1"/>
                  </a:moveTo>
                  <a:cubicBezTo>
                    <a:pt x="123" y="170"/>
                    <a:pt x="24" y="367"/>
                    <a:pt x="1" y="573"/>
                  </a:cubicBezTo>
                  <a:cubicBezTo>
                    <a:pt x="121" y="738"/>
                    <a:pt x="247" y="898"/>
                    <a:pt x="368" y="1060"/>
                  </a:cubicBezTo>
                  <a:cubicBezTo>
                    <a:pt x="263" y="721"/>
                    <a:pt x="228" y="356"/>
                    <a:pt x="24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4"/>
            <p:cNvSpPr/>
            <p:nvPr/>
          </p:nvSpPr>
          <p:spPr>
            <a:xfrm>
              <a:off x="3810774" y="5999580"/>
              <a:ext cx="135762" cy="137468"/>
            </a:xfrm>
            <a:custGeom>
              <a:avLst/>
              <a:gdLst/>
              <a:ahLst/>
              <a:cxnLst/>
              <a:rect l="l" t="t" r="r" b="b"/>
              <a:pathLst>
                <a:path w="2785" h="2820" extrusionOk="0">
                  <a:moveTo>
                    <a:pt x="0" y="0"/>
                  </a:moveTo>
                  <a:lnTo>
                    <a:pt x="0" y="0"/>
                  </a:lnTo>
                  <a:cubicBezTo>
                    <a:pt x="8" y="22"/>
                    <a:pt x="15" y="43"/>
                    <a:pt x="22" y="64"/>
                  </a:cubicBezTo>
                  <a:cubicBezTo>
                    <a:pt x="161" y="474"/>
                    <a:pt x="296" y="882"/>
                    <a:pt x="520" y="1251"/>
                  </a:cubicBezTo>
                  <a:cubicBezTo>
                    <a:pt x="865" y="1810"/>
                    <a:pt x="1387" y="2267"/>
                    <a:pt x="2010" y="2486"/>
                  </a:cubicBezTo>
                  <a:cubicBezTo>
                    <a:pt x="2273" y="2585"/>
                    <a:pt x="2555" y="2651"/>
                    <a:pt x="2785" y="2819"/>
                  </a:cubicBezTo>
                  <a:cubicBezTo>
                    <a:pt x="2410" y="2051"/>
                    <a:pt x="1627" y="1585"/>
                    <a:pt x="941" y="1121"/>
                  </a:cubicBezTo>
                  <a:cubicBezTo>
                    <a:pt x="922" y="1107"/>
                    <a:pt x="925" y="1085"/>
                    <a:pt x="936" y="1071"/>
                  </a:cubicBezTo>
                  <a:cubicBezTo>
                    <a:pt x="943" y="1064"/>
                    <a:pt x="952" y="1058"/>
                    <a:pt x="962" y="1058"/>
                  </a:cubicBezTo>
                  <a:cubicBezTo>
                    <a:pt x="968" y="1058"/>
                    <a:pt x="975" y="1060"/>
                    <a:pt x="981" y="1065"/>
                  </a:cubicBezTo>
                  <a:cubicBezTo>
                    <a:pt x="1559" y="1460"/>
                    <a:pt x="2287" y="1726"/>
                    <a:pt x="2699" y="2309"/>
                  </a:cubicBezTo>
                  <a:lnTo>
                    <a:pt x="2699" y="2310"/>
                  </a:lnTo>
                  <a:cubicBezTo>
                    <a:pt x="2727" y="2349"/>
                    <a:pt x="2752" y="2387"/>
                    <a:pt x="2777" y="2429"/>
                  </a:cubicBezTo>
                  <a:cubicBezTo>
                    <a:pt x="2776" y="2419"/>
                    <a:pt x="2774" y="2407"/>
                    <a:pt x="2772" y="2396"/>
                  </a:cubicBezTo>
                  <a:cubicBezTo>
                    <a:pt x="2769" y="2370"/>
                    <a:pt x="2765" y="2343"/>
                    <a:pt x="2762" y="2318"/>
                  </a:cubicBezTo>
                  <a:cubicBezTo>
                    <a:pt x="2666" y="2042"/>
                    <a:pt x="2502" y="1794"/>
                    <a:pt x="2332" y="1558"/>
                  </a:cubicBezTo>
                  <a:cubicBezTo>
                    <a:pt x="2199" y="1374"/>
                    <a:pt x="2069" y="1209"/>
                    <a:pt x="1911" y="1059"/>
                  </a:cubicBezTo>
                  <a:cubicBezTo>
                    <a:pt x="1372" y="553"/>
                    <a:pt x="689" y="245"/>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4"/>
            <p:cNvSpPr/>
            <p:nvPr/>
          </p:nvSpPr>
          <p:spPr>
            <a:xfrm>
              <a:off x="3929620" y="5828915"/>
              <a:ext cx="13162" cy="50356"/>
            </a:xfrm>
            <a:custGeom>
              <a:avLst/>
              <a:gdLst/>
              <a:ahLst/>
              <a:cxnLst/>
              <a:rect l="l" t="t" r="r" b="b"/>
              <a:pathLst>
                <a:path w="270" h="1033" extrusionOk="0">
                  <a:moveTo>
                    <a:pt x="38" y="0"/>
                  </a:moveTo>
                  <a:cubicBezTo>
                    <a:pt x="50" y="337"/>
                    <a:pt x="25" y="678"/>
                    <a:pt x="1" y="1015"/>
                  </a:cubicBezTo>
                  <a:cubicBezTo>
                    <a:pt x="1" y="1020"/>
                    <a:pt x="1" y="1026"/>
                    <a:pt x="0" y="1033"/>
                  </a:cubicBezTo>
                  <a:cubicBezTo>
                    <a:pt x="64" y="759"/>
                    <a:pt x="157" y="494"/>
                    <a:pt x="270" y="238"/>
                  </a:cubicBezTo>
                  <a:cubicBezTo>
                    <a:pt x="200" y="155"/>
                    <a:pt x="128" y="63"/>
                    <a:pt x="38"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4"/>
            <p:cNvSpPr/>
            <p:nvPr/>
          </p:nvSpPr>
          <p:spPr>
            <a:xfrm>
              <a:off x="3908464" y="5760864"/>
              <a:ext cx="14527" cy="21059"/>
            </a:xfrm>
            <a:custGeom>
              <a:avLst/>
              <a:gdLst/>
              <a:ahLst/>
              <a:cxnLst/>
              <a:rect l="l" t="t" r="r" b="b"/>
              <a:pathLst>
                <a:path w="298" h="432" extrusionOk="0">
                  <a:moveTo>
                    <a:pt x="142" y="1"/>
                  </a:moveTo>
                  <a:cubicBezTo>
                    <a:pt x="88" y="1"/>
                    <a:pt x="54" y="64"/>
                    <a:pt x="39" y="112"/>
                  </a:cubicBezTo>
                  <a:cubicBezTo>
                    <a:pt x="0" y="241"/>
                    <a:pt x="83" y="414"/>
                    <a:pt x="227" y="428"/>
                  </a:cubicBezTo>
                  <a:cubicBezTo>
                    <a:pt x="230" y="429"/>
                    <a:pt x="233" y="430"/>
                    <a:pt x="237" y="431"/>
                  </a:cubicBezTo>
                  <a:cubicBezTo>
                    <a:pt x="282" y="298"/>
                    <a:pt x="298" y="124"/>
                    <a:pt x="187" y="18"/>
                  </a:cubicBezTo>
                  <a:cubicBezTo>
                    <a:pt x="177" y="10"/>
                    <a:pt x="164" y="5"/>
                    <a:pt x="150" y="1"/>
                  </a:cubicBezTo>
                  <a:cubicBezTo>
                    <a:pt x="147" y="1"/>
                    <a:pt x="145" y="1"/>
                    <a:pt x="142"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4"/>
            <p:cNvSpPr/>
            <p:nvPr/>
          </p:nvSpPr>
          <p:spPr>
            <a:xfrm>
              <a:off x="3861958" y="5768517"/>
              <a:ext cx="15697" cy="22083"/>
            </a:xfrm>
            <a:custGeom>
              <a:avLst/>
              <a:gdLst/>
              <a:ahLst/>
              <a:cxnLst/>
              <a:rect l="l" t="t" r="r" b="b"/>
              <a:pathLst>
                <a:path w="322" h="453" extrusionOk="0">
                  <a:moveTo>
                    <a:pt x="163" y="1"/>
                  </a:moveTo>
                  <a:cubicBezTo>
                    <a:pt x="161" y="1"/>
                    <a:pt x="159" y="1"/>
                    <a:pt x="157" y="1"/>
                  </a:cubicBezTo>
                  <a:cubicBezTo>
                    <a:pt x="1" y="64"/>
                    <a:pt x="70" y="303"/>
                    <a:pt x="142" y="412"/>
                  </a:cubicBezTo>
                  <a:cubicBezTo>
                    <a:pt x="151" y="425"/>
                    <a:pt x="160" y="439"/>
                    <a:pt x="169" y="453"/>
                  </a:cubicBezTo>
                  <a:cubicBezTo>
                    <a:pt x="253" y="352"/>
                    <a:pt x="322" y="219"/>
                    <a:pt x="260" y="90"/>
                  </a:cubicBezTo>
                  <a:cubicBezTo>
                    <a:pt x="244" y="49"/>
                    <a:pt x="212" y="1"/>
                    <a:pt x="16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4"/>
            <p:cNvSpPr/>
            <p:nvPr/>
          </p:nvSpPr>
          <p:spPr>
            <a:xfrm>
              <a:off x="3914118" y="5830085"/>
              <a:ext cx="12333" cy="46213"/>
            </a:xfrm>
            <a:custGeom>
              <a:avLst/>
              <a:gdLst/>
              <a:ahLst/>
              <a:cxnLst/>
              <a:rect l="l" t="t" r="r" b="b"/>
              <a:pathLst>
                <a:path w="253" h="948" extrusionOk="0">
                  <a:moveTo>
                    <a:pt x="231" y="0"/>
                  </a:moveTo>
                  <a:cubicBezTo>
                    <a:pt x="153" y="131"/>
                    <a:pt x="49" y="248"/>
                    <a:pt x="1" y="391"/>
                  </a:cubicBezTo>
                  <a:cubicBezTo>
                    <a:pt x="101" y="569"/>
                    <a:pt x="188" y="754"/>
                    <a:pt x="248" y="948"/>
                  </a:cubicBezTo>
                  <a:cubicBezTo>
                    <a:pt x="253" y="716"/>
                    <a:pt x="251" y="484"/>
                    <a:pt x="246" y="250"/>
                  </a:cubicBezTo>
                  <a:cubicBezTo>
                    <a:pt x="247" y="166"/>
                    <a:pt x="241" y="82"/>
                    <a:pt x="231"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4"/>
            <p:cNvSpPr/>
            <p:nvPr/>
          </p:nvSpPr>
          <p:spPr>
            <a:xfrm>
              <a:off x="3861325" y="5836666"/>
              <a:ext cx="12138" cy="65907"/>
            </a:xfrm>
            <a:custGeom>
              <a:avLst/>
              <a:gdLst/>
              <a:ahLst/>
              <a:cxnLst/>
              <a:rect l="l" t="t" r="r" b="b"/>
              <a:pathLst>
                <a:path w="249" h="1352" extrusionOk="0">
                  <a:moveTo>
                    <a:pt x="6" y="1"/>
                  </a:moveTo>
                  <a:cubicBezTo>
                    <a:pt x="6" y="2"/>
                    <a:pt x="6" y="3"/>
                    <a:pt x="6" y="5"/>
                  </a:cubicBezTo>
                  <a:cubicBezTo>
                    <a:pt x="1" y="449"/>
                    <a:pt x="42" y="897"/>
                    <a:pt x="185" y="1315"/>
                  </a:cubicBezTo>
                  <a:cubicBezTo>
                    <a:pt x="193" y="1328"/>
                    <a:pt x="201" y="1339"/>
                    <a:pt x="209" y="1352"/>
                  </a:cubicBezTo>
                  <a:cubicBezTo>
                    <a:pt x="145" y="1000"/>
                    <a:pt x="167" y="644"/>
                    <a:pt x="249" y="300"/>
                  </a:cubicBezTo>
                  <a:cubicBezTo>
                    <a:pt x="230" y="275"/>
                    <a:pt x="216" y="244"/>
                    <a:pt x="197" y="220"/>
                  </a:cubicBezTo>
                  <a:cubicBezTo>
                    <a:pt x="148" y="141"/>
                    <a:pt x="90" y="47"/>
                    <a:pt x="6"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4"/>
            <p:cNvSpPr/>
            <p:nvPr/>
          </p:nvSpPr>
          <p:spPr>
            <a:xfrm>
              <a:off x="3572886" y="6114770"/>
              <a:ext cx="14332" cy="10188"/>
            </a:xfrm>
            <a:custGeom>
              <a:avLst/>
              <a:gdLst/>
              <a:ahLst/>
              <a:cxnLst/>
              <a:rect l="l" t="t" r="r" b="b"/>
              <a:pathLst>
                <a:path w="294" h="209" extrusionOk="0">
                  <a:moveTo>
                    <a:pt x="81" y="0"/>
                  </a:moveTo>
                  <a:cubicBezTo>
                    <a:pt x="36" y="0"/>
                    <a:pt x="1" y="38"/>
                    <a:pt x="8" y="82"/>
                  </a:cubicBezTo>
                  <a:cubicBezTo>
                    <a:pt x="15" y="138"/>
                    <a:pt x="60" y="184"/>
                    <a:pt x="113" y="199"/>
                  </a:cubicBezTo>
                  <a:cubicBezTo>
                    <a:pt x="134" y="205"/>
                    <a:pt x="152" y="206"/>
                    <a:pt x="173" y="208"/>
                  </a:cubicBezTo>
                  <a:cubicBezTo>
                    <a:pt x="175" y="208"/>
                    <a:pt x="176" y="208"/>
                    <a:pt x="178" y="208"/>
                  </a:cubicBezTo>
                  <a:cubicBezTo>
                    <a:pt x="221" y="208"/>
                    <a:pt x="257" y="197"/>
                    <a:pt x="293" y="178"/>
                  </a:cubicBezTo>
                  <a:cubicBezTo>
                    <a:pt x="240" y="101"/>
                    <a:pt x="186" y="6"/>
                    <a:pt x="84" y="0"/>
                  </a:cubicBezTo>
                  <a:cubicBezTo>
                    <a:pt x="83" y="0"/>
                    <a:pt x="82" y="0"/>
                    <a:pt x="8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4"/>
            <p:cNvSpPr/>
            <p:nvPr/>
          </p:nvSpPr>
          <p:spPr>
            <a:xfrm>
              <a:off x="3608033" y="6088203"/>
              <a:ext cx="12626" cy="12382"/>
            </a:xfrm>
            <a:custGeom>
              <a:avLst/>
              <a:gdLst/>
              <a:ahLst/>
              <a:cxnLst/>
              <a:rect l="l" t="t" r="r" b="b"/>
              <a:pathLst>
                <a:path w="259" h="254" extrusionOk="0">
                  <a:moveTo>
                    <a:pt x="135" y="0"/>
                  </a:moveTo>
                  <a:cubicBezTo>
                    <a:pt x="50" y="0"/>
                    <a:pt x="0" y="157"/>
                    <a:pt x="11" y="238"/>
                  </a:cubicBezTo>
                  <a:cubicBezTo>
                    <a:pt x="13" y="237"/>
                    <a:pt x="15" y="237"/>
                    <a:pt x="17" y="237"/>
                  </a:cubicBezTo>
                  <a:cubicBezTo>
                    <a:pt x="38" y="237"/>
                    <a:pt x="58" y="251"/>
                    <a:pt x="79" y="253"/>
                  </a:cubicBezTo>
                  <a:cubicBezTo>
                    <a:pt x="166" y="227"/>
                    <a:pt x="258" y="114"/>
                    <a:pt x="196" y="26"/>
                  </a:cubicBezTo>
                  <a:cubicBezTo>
                    <a:pt x="174" y="8"/>
                    <a:pt x="154" y="0"/>
                    <a:pt x="13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4"/>
            <p:cNvSpPr/>
            <p:nvPr/>
          </p:nvSpPr>
          <p:spPr>
            <a:xfrm>
              <a:off x="3749205" y="6048133"/>
              <a:ext cx="186313" cy="454327"/>
            </a:xfrm>
            <a:custGeom>
              <a:avLst/>
              <a:gdLst/>
              <a:ahLst/>
              <a:cxnLst/>
              <a:rect l="l" t="t" r="r" b="b"/>
              <a:pathLst>
                <a:path w="3822" h="9320" extrusionOk="0">
                  <a:moveTo>
                    <a:pt x="1" y="1"/>
                  </a:moveTo>
                  <a:cubicBezTo>
                    <a:pt x="132" y="407"/>
                    <a:pt x="375" y="755"/>
                    <a:pt x="588" y="1119"/>
                  </a:cubicBezTo>
                  <a:cubicBezTo>
                    <a:pt x="909" y="1699"/>
                    <a:pt x="1272" y="2254"/>
                    <a:pt x="1642" y="2803"/>
                  </a:cubicBezTo>
                  <a:cubicBezTo>
                    <a:pt x="1880" y="3164"/>
                    <a:pt x="2121" y="3524"/>
                    <a:pt x="2322" y="3906"/>
                  </a:cubicBezTo>
                  <a:cubicBezTo>
                    <a:pt x="2520" y="4297"/>
                    <a:pt x="2675" y="4706"/>
                    <a:pt x="2812" y="5120"/>
                  </a:cubicBezTo>
                  <a:cubicBezTo>
                    <a:pt x="3249" y="6473"/>
                    <a:pt x="3496" y="7896"/>
                    <a:pt x="3451" y="9319"/>
                  </a:cubicBezTo>
                  <a:cubicBezTo>
                    <a:pt x="3674" y="8347"/>
                    <a:pt x="3822" y="7342"/>
                    <a:pt x="3707" y="6344"/>
                  </a:cubicBezTo>
                  <a:cubicBezTo>
                    <a:pt x="3641" y="5532"/>
                    <a:pt x="3500" y="4718"/>
                    <a:pt x="3163" y="3971"/>
                  </a:cubicBezTo>
                  <a:cubicBezTo>
                    <a:pt x="2722" y="2974"/>
                    <a:pt x="2016" y="2132"/>
                    <a:pt x="1298" y="1324"/>
                  </a:cubicBezTo>
                  <a:cubicBezTo>
                    <a:pt x="883" y="865"/>
                    <a:pt x="416" y="45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4"/>
            <p:cNvSpPr/>
            <p:nvPr/>
          </p:nvSpPr>
          <p:spPr>
            <a:xfrm>
              <a:off x="3682373" y="6104728"/>
              <a:ext cx="127913" cy="207421"/>
            </a:xfrm>
            <a:custGeom>
              <a:avLst/>
              <a:gdLst/>
              <a:ahLst/>
              <a:cxnLst/>
              <a:rect l="l" t="t" r="r" b="b"/>
              <a:pathLst>
                <a:path w="2624" h="4255" extrusionOk="0">
                  <a:moveTo>
                    <a:pt x="0" y="0"/>
                  </a:moveTo>
                  <a:lnTo>
                    <a:pt x="0" y="0"/>
                  </a:lnTo>
                  <a:cubicBezTo>
                    <a:pt x="458" y="1492"/>
                    <a:pt x="662" y="2202"/>
                    <a:pt x="1775" y="3363"/>
                  </a:cubicBezTo>
                  <a:cubicBezTo>
                    <a:pt x="2048" y="3668"/>
                    <a:pt x="2352" y="3949"/>
                    <a:pt x="2624" y="4254"/>
                  </a:cubicBezTo>
                  <a:cubicBezTo>
                    <a:pt x="2331" y="3631"/>
                    <a:pt x="2062" y="2997"/>
                    <a:pt x="1836" y="2349"/>
                  </a:cubicBezTo>
                  <a:cubicBezTo>
                    <a:pt x="1830" y="2346"/>
                    <a:pt x="1823" y="2342"/>
                    <a:pt x="1818" y="2335"/>
                  </a:cubicBezTo>
                  <a:cubicBezTo>
                    <a:pt x="1314" y="1706"/>
                    <a:pt x="795" y="1085"/>
                    <a:pt x="291" y="454"/>
                  </a:cubicBezTo>
                  <a:cubicBezTo>
                    <a:pt x="278" y="444"/>
                    <a:pt x="287" y="424"/>
                    <a:pt x="299" y="424"/>
                  </a:cubicBezTo>
                  <a:cubicBezTo>
                    <a:pt x="303" y="424"/>
                    <a:pt x="306" y="425"/>
                    <a:pt x="310" y="429"/>
                  </a:cubicBezTo>
                  <a:cubicBezTo>
                    <a:pt x="328" y="450"/>
                    <a:pt x="343" y="472"/>
                    <a:pt x="360" y="493"/>
                  </a:cubicBezTo>
                  <a:cubicBezTo>
                    <a:pt x="689" y="887"/>
                    <a:pt x="1074" y="1231"/>
                    <a:pt x="1420" y="1611"/>
                  </a:cubicBezTo>
                  <a:cubicBezTo>
                    <a:pt x="1517" y="1716"/>
                    <a:pt x="1612" y="1824"/>
                    <a:pt x="1698" y="1938"/>
                  </a:cubicBezTo>
                  <a:cubicBezTo>
                    <a:pt x="1598" y="1620"/>
                    <a:pt x="1508" y="1298"/>
                    <a:pt x="1432" y="972"/>
                  </a:cubicBezTo>
                  <a:cubicBezTo>
                    <a:pt x="1259" y="766"/>
                    <a:pt x="1060" y="581"/>
                    <a:pt x="837" y="431"/>
                  </a:cubicBezTo>
                  <a:cubicBezTo>
                    <a:pt x="571" y="263"/>
                    <a:pt x="278" y="144"/>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4"/>
            <p:cNvSpPr/>
            <p:nvPr/>
          </p:nvSpPr>
          <p:spPr>
            <a:xfrm>
              <a:off x="3747304" y="6051106"/>
              <a:ext cx="164084" cy="450573"/>
            </a:xfrm>
            <a:custGeom>
              <a:avLst/>
              <a:gdLst/>
              <a:ahLst/>
              <a:cxnLst/>
              <a:rect l="l" t="t" r="r" b="b"/>
              <a:pathLst>
                <a:path w="3366" h="9243" extrusionOk="0">
                  <a:moveTo>
                    <a:pt x="1" y="1"/>
                  </a:moveTo>
                  <a:lnTo>
                    <a:pt x="1" y="1"/>
                  </a:lnTo>
                  <a:cubicBezTo>
                    <a:pt x="62" y="950"/>
                    <a:pt x="269" y="1871"/>
                    <a:pt x="522" y="2784"/>
                  </a:cubicBezTo>
                  <a:cubicBezTo>
                    <a:pt x="782" y="3651"/>
                    <a:pt x="1146" y="4484"/>
                    <a:pt x="1527" y="5302"/>
                  </a:cubicBezTo>
                  <a:cubicBezTo>
                    <a:pt x="2131" y="6610"/>
                    <a:pt x="2909" y="7853"/>
                    <a:pt x="3317" y="9243"/>
                  </a:cubicBezTo>
                  <a:cubicBezTo>
                    <a:pt x="3365" y="8081"/>
                    <a:pt x="3213" y="6914"/>
                    <a:pt x="2871" y="5803"/>
                  </a:cubicBezTo>
                  <a:cubicBezTo>
                    <a:pt x="2658" y="5096"/>
                    <a:pt x="2417" y="4386"/>
                    <a:pt x="2092" y="3725"/>
                  </a:cubicBezTo>
                  <a:cubicBezTo>
                    <a:pt x="1650" y="2839"/>
                    <a:pt x="1060" y="2037"/>
                    <a:pt x="599" y="1160"/>
                  </a:cubicBezTo>
                  <a:cubicBezTo>
                    <a:pt x="381" y="783"/>
                    <a:pt x="155" y="40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4"/>
            <p:cNvSpPr/>
            <p:nvPr/>
          </p:nvSpPr>
          <p:spPr>
            <a:xfrm>
              <a:off x="3951751" y="5950540"/>
              <a:ext cx="63177" cy="173054"/>
            </a:xfrm>
            <a:custGeom>
              <a:avLst/>
              <a:gdLst/>
              <a:ahLst/>
              <a:cxnLst/>
              <a:rect l="l" t="t" r="r" b="b"/>
              <a:pathLst>
                <a:path w="1296" h="3550" extrusionOk="0">
                  <a:moveTo>
                    <a:pt x="1296" y="1"/>
                  </a:moveTo>
                  <a:lnTo>
                    <a:pt x="1296" y="1"/>
                  </a:lnTo>
                  <a:cubicBezTo>
                    <a:pt x="1253" y="46"/>
                    <a:pt x="1211" y="92"/>
                    <a:pt x="1171" y="140"/>
                  </a:cubicBezTo>
                  <a:cubicBezTo>
                    <a:pt x="487" y="916"/>
                    <a:pt x="40" y="1907"/>
                    <a:pt x="1" y="2944"/>
                  </a:cubicBezTo>
                  <a:cubicBezTo>
                    <a:pt x="8" y="2980"/>
                    <a:pt x="14" y="3014"/>
                    <a:pt x="21" y="3051"/>
                  </a:cubicBezTo>
                  <a:cubicBezTo>
                    <a:pt x="47" y="2975"/>
                    <a:pt x="75" y="2901"/>
                    <a:pt x="106" y="2826"/>
                  </a:cubicBezTo>
                  <a:cubicBezTo>
                    <a:pt x="106" y="2825"/>
                    <a:pt x="107" y="2824"/>
                    <a:pt x="107" y="2823"/>
                  </a:cubicBezTo>
                  <a:cubicBezTo>
                    <a:pt x="320" y="2308"/>
                    <a:pt x="634" y="1840"/>
                    <a:pt x="895" y="1348"/>
                  </a:cubicBezTo>
                  <a:cubicBezTo>
                    <a:pt x="901" y="1336"/>
                    <a:pt x="911" y="1331"/>
                    <a:pt x="922" y="1331"/>
                  </a:cubicBezTo>
                  <a:cubicBezTo>
                    <a:pt x="945" y="1331"/>
                    <a:pt x="969" y="1355"/>
                    <a:pt x="953" y="1381"/>
                  </a:cubicBezTo>
                  <a:cubicBezTo>
                    <a:pt x="617" y="2049"/>
                    <a:pt x="156" y="2717"/>
                    <a:pt x="86" y="3475"/>
                  </a:cubicBezTo>
                  <a:cubicBezTo>
                    <a:pt x="89" y="3501"/>
                    <a:pt x="93" y="3525"/>
                    <a:pt x="96" y="3550"/>
                  </a:cubicBezTo>
                  <a:cubicBezTo>
                    <a:pt x="752" y="2857"/>
                    <a:pt x="1226" y="2115"/>
                    <a:pt x="1227" y="1128"/>
                  </a:cubicBezTo>
                  <a:cubicBezTo>
                    <a:pt x="1230" y="750"/>
                    <a:pt x="1235" y="374"/>
                    <a:pt x="129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4"/>
            <p:cNvSpPr/>
            <p:nvPr/>
          </p:nvSpPr>
          <p:spPr>
            <a:xfrm>
              <a:off x="3563916" y="6293040"/>
              <a:ext cx="19255" cy="15892"/>
            </a:xfrm>
            <a:custGeom>
              <a:avLst/>
              <a:gdLst/>
              <a:ahLst/>
              <a:cxnLst/>
              <a:rect l="l" t="t" r="r" b="b"/>
              <a:pathLst>
                <a:path w="395" h="326" extrusionOk="0">
                  <a:moveTo>
                    <a:pt x="141" y="0"/>
                  </a:moveTo>
                  <a:cubicBezTo>
                    <a:pt x="57" y="0"/>
                    <a:pt x="0" y="78"/>
                    <a:pt x="34" y="176"/>
                  </a:cubicBezTo>
                  <a:cubicBezTo>
                    <a:pt x="45" y="217"/>
                    <a:pt x="67" y="262"/>
                    <a:pt x="98" y="289"/>
                  </a:cubicBezTo>
                  <a:cubicBezTo>
                    <a:pt x="138" y="318"/>
                    <a:pt x="190" y="321"/>
                    <a:pt x="236" y="325"/>
                  </a:cubicBezTo>
                  <a:cubicBezTo>
                    <a:pt x="239" y="325"/>
                    <a:pt x="242" y="325"/>
                    <a:pt x="245" y="325"/>
                  </a:cubicBezTo>
                  <a:cubicBezTo>
                    <a:pt x="305" y="325"/>
                    <a:pt x="353" y="284"/>
                    <a:pt x="394" y="243"/>
                  </a:cubicBezTo>
                  <a:cubicBezTo>
                    <a:pt x="335" y="169"/>
                    <a:pt x="304" y="60"/>
                    <a:pt x="212" y="17"/>
                  </a:cubicBezTo>
                  <a:cubicBezTo>
                    <a:pt x="187" y="6"/>
                    <a:pt x="163" y="0"/>
                    <a:pt x="141"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4"/>
            <p:cNvSpPr/>
            <p:nvPr/>
          </p:nvSpPr>
          <p:spPr>
            <a:xfrm>
              <a:off x="3600721" y="6261988"/>
              <a:ext cx="11212" cy="13698"/>
            </a:xfrm>
            <a:custGeom>
              <a:avLst/>
              <a:gdLst/>
              <a:ahLst/>
              <a:cxnLst/>
              <a:rect l="l" t="t" r="r" b="b"/>
              <a:pathLst>
                <a:path w="230" h="281" extrusionOk="0">
                  <a:moveTo>
                    <a:pt x="117" y="1"/>
                  </a:moveTo>
                  <a:cubicBezTo>
                    <a:pt x="103" y="1"/>
                    <a:pt x="88" y="3"/>
                    <a:pt x="70" y="9"/>
                  </a:cubicBezTo>
                  <a:cubicBezTo>
                    <a:pt x="1" y="62"/>
                    <a:pt x="52" y="169"/>
                    <a:pt x="98" y="218"/>
                  </a:cubicBezTo>
                  <a:cubicBezTo>
                    <a:pt x="131" y="253"/>
                    <a:pt x="169" y="277"/>
                    <a:pt x="214" y="280"/>
                  </a:cubicBezTo>
                  <a:cubicBezTo>
                    <a:pt x="218" y="192"/>
                    <a:pt x="229" y="1"/>
                    <a:pt x="11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4"/>
            <p:cNvSpPr/>
            <p:nvPr/>
          </p:nvSpPr>
          <p:spPr>
            <a:xfrm>
              <a:off x="3647128" y="6222600"/>
              <a:ext cx="18622" cy="27201"/>
            </a:xfrm>
            <a:custGeom>
              <a:avLst/>
              <a:gdLst/>
              <a:ahLst/>
              <a:cxnLst/>
              <a:rect l="l" t="t" r="r" b="b"/>
              <a:pathLst>
                <a:path w="382" h="558" extrusionOk="0">
                  <a:moveTo>
                    <a:pt x="158" y="1"/>
                  </a:moveTo>
                  <a:cubicBezTo>
                    <a:pt x="82" y="1"/>
                    <a:pt x="10" y="73"/>
                    <a:pt x="13" y="166"/>
                  </a:cubicBezTo>
                  <a:cubicBezTo>
                    <a:pt x="0" y="366"/>
                    <a:pt x="172" y="520"/>
                    <a:pt x="357" y="553"/>
                  </a:cubicBezTo>
                  <a:cubicBezTo>
                    <a:pt x="364" y="555"/>
                    <a:pt x="370" y="556"/>
                    <a:pt x="376" y="558"/>
                  </a:cubicBezTo>
                  <a:cubicBezTo>
                    <a:pt x="377" y="387"/>
                    <a:pt x="382" y="191"/>
                    <a:pt x="262" y="55"/>
                  </a:cubicBezTo>
                  <a:cubicBezTo>
                    <a:pt x="231" y="17"/>
                    <a:pt x="194" y="1"/>
                    <a:pt x="158"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4"/>
            <p:cNvSpPr/>
            <p:nvPr/>
          </p:nvSpPr>
          <p:spPr>
            <a:xfrm>
              <a:off x="3611055" y="6206074"/>
              <a:ext cx="7751" cy="15063"/>
            </a:xfrm>
            <a:custGeom>
              <a:avLst/>
              <a:gdLst/>
              <a:ahLst/>
              <a:cxnLst/>
              <a:rect l="l" t="t" r="r" b="b"/>
              <a:pathLst>
                <a:path w="159" h="309" extrusionOk="0">
                  <a:moveTo>
                    <a:pt x="92" y="0"/>
                  </a:moveTo>
                  <a:cubicBezTo>
                    <a:pt x="63" y="1"/>
                    <a:pt x="40" y="32"/>
                    <a:pt x="32" y="57"/>
                  </a:cubicBezTo>
                  <a:cubicBezTo>
                    <a:pt x="1" y="145"/>
                    <a:pt x="25" y="241"/>
                    <a:pt x="87" y="309"/>
                  </a:cubicBezTo>
                  <a:cubicBezTo>
                    <a:pt x="95" y="253"/>
                    <a:pt x="146" y="209"/>
                    <a:pt x="150" y="150"/>
                  </a:cubicBezTo>
                  <a:cubicBezTo>
                    <a:pt x="159" y="101"/>
                    <a:pt x="157" y="6"/>
                    <a:pt x="92"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4"/>
            <p:cNvSpPr/>
            <p:nvPr/>
          </p:nvSpPr>
          <p:spPr>
            <a:xfrm>
              <a:off x="3644008" y="6118914"/>
              <a:ext cx="17257" cy="15502"/>
            </a:xfrm>
            <a:custGeom>
              <a:avLst/>
              <a:gdLst/>
              <a:ahLst/>
              <a:cxnLst/>
              <a:rect l="l" t="t" r="r" b="b"/>
              <a:pathLst>
                <a:path w="354" h="318" extrusionOk="0">
                  <a:moveTo>
                    <a:pt x="188" y="1"/>
                  </a:moveTo>
                  <a:cubicBezTo>
                    <a:pt x="169" y="1"/>
                    <a:pt x="149" y="4"/>
                    <a:pt x="125" y="10"/>
                  </a:cubicBezTo>
                  <a:cubicBezTo>
                    <a:pt x="0" y="82"/>
                    <a:pt x="53" y="286"/>
                    <a:pt x="183" y="318"/>
                  </a:cubicBezTo>
                  <a:cubicBezTo>
                    <a:pt x="320" y="236"/>
                    <a:pt x="353" y="1"/>
                    <a:pt x="188"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4"/>
            <p:cNvSpPr/>
            <p:nvPr/>
          </p:nvSpPr>
          <p:spPr>
            <a:xfrm>
              <a:off x="3656780" y="6298061"/>
              <a:ext cx="585" cy="49"/>
            </a:xfrm>
            <a:custGeom>
              <a:avLst/>
              <a:gdLst/>
              <a:ahLst/>
              <a:cxnLst/>
              <a:rect l="l" t="t" r="r" b="b"/>
              <a:pathLst>
                <a:path w="12" h="1" extrusionOk="0">
                  <a:moveTo>
                    <a:pt x="11" y="0"/>
                  </a:moveTo>
                  <a:cubicBezTo>
                    <a:pt x="9" y="0"/>
                    <a:pt x="6" y="0"/>
                    <a:pt x="4" y="0"/>
                  </a:cubicBezTo>
                  <a:lnTo>
                    <a:pt x="1" y="0"/>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4"/>
            <p:cNvSpPr/>
            <p:nvPr/>
          </p:nvSpPr>
          <p:spPr>
            <a:xfrm>
              <a:off x="3558457" y="5752918"/>
              <a:ext cx="468122" cy="778449"/>
            </a:xfrm>
            <a:custGeom>
              <a:avLst/>
              <a:gdLst/>
              <a:ahLst/>
              <a:cxnLst/>
              <a:rect l="l" t="t" r="r" b="b"/>
              <a:pathLst>
                <a:path w="9603" h="15969" extrusionOk="0">
                  <a:moveTo>
                    <a:pt x="7322" y="164"/>
                  </a:moveTo>
                  <a:cubicBezTo>
                    <a:pt x="7325" y="164"/>
                    <a:pt x="7327" y="164"/>
                    <a:pt x="7330" y="164"/>
                  </a:cubicBezTo>
                  <a:cubicBezTo>
                    <a:pt x="7344" y="167"/>
                    <a:pt x="7357" y="173"/>
                    <a:pt x="7367" y="181"/>
                  </a:cubicBezTo>
                  <a:cubicBezTo>
                    <a:pt x="7478" y="287"/>
                    <a:pt x="7462" y="461"/>
                    <a:pt x="7417" y="594"/>
                  </a:cubicBezTo>
                  <a:cubicBezTo>
                    <a:pt x="7413" y="593"/>
                    <a:pt x="7410" y="592"/>
                    <a:pt x="7407" y="591"/>
                  </a:cubicBezTo>
                  <a:cubicBezTo>
                    <a:pt x="7263" y="577"/>
                    <a:pt x="7180" y="404"/>
                    <a:pt x="7219" y="275"/>
                  </a:cubicBezTo>
                  <a:cubicBezTo>
                    <a:pt x="7234" y="227"/>
                    <a:pt x="7268" y="164"/>
                    <a:pt x="7322" y="164"/>
                  </a:cubicBezTo>
                  <a:close/>
                  <a:moveTo>
                    <a:pt x="6389" y="321"/>
                  </a:moveTo>
                  <a:cubicBezTo>
                    <a:pt x="6438" y="321"/>
                    <a:pt x="6470" y="369"/>
                    <a:pt x="6486" y="410"/>
                  </a:cubicBezTo>
                  <a:cubicBezTo>
                    <a:pt x="6548" y="539"/>
                    <a:pt x="6479" y="672"/>
                    <a:pt x="6395" y="773"/>
                  </a:cubicBezTo>
                  <a:cubicBezTo>
                    <a:pt x="6386" y="759"/>
                    <a:pt x="6377" y="745"/>
                    <a:pt x="6368" y="732"/>
                  </a:cubicBezTo>
                  <a:cubicBezTo>
                    <a:pt x="6296" y="623"/>
                    <a:pt x="6227" y="384"/>
                    <a:pt x="6383" y="321"/>
                  </a:cubicBezTo>
                  <a:cubicBezTo>
                    <a:pt x="6385" y="321"/>
                    <a:pt x="6387" y="321"/>
                    <a:pt x="6389" y="321"/>
                  </a:cubicBezTo>
                  <a:close/>
                  <a:moveTo>
                    <a:pt x="7527" y="1583"/>
                  </a:moveTo>
                  <a:cubicBezTo>
                    <a:pt x="7537" y="1666"/>
                    <a:pt x="7543" y="1749"/>
                    <a:pt x="7542" y="1833"/>
                  </a:cubicBezTo>
                  <a:cubicBezTo>
                    <a:pt x="7547" y="2067"/>
                    <a:pt x="7549" y="2299"/>
                    <a:pt x="7544" y="2531"/>
                  </a:cubicBezTo>
                  <a:cubicBezTo>
                    <a:pt x="7484" y="2337"/>
                    <a:pt x="7397" y="2153"/>
                    <a:pt x="7297" y="1974"/>
                  </a:cubicBezTo>
                  <a:cubicBezTo>
                    <a:pt x="7345" y="1832"/>
                    <a:pt x="7449" y="1714"/>
                    <a:pt x="7527" y="1583"/>
                  </a:cubicBezTo>
                  <a:close/>
                  <a:moveTo>
                    <a:pt x="7652" y="1559"/>
                  </a:moveTo>
                  <a:lnTo>
                    <a:pt x="7652" y="1559"/>
                  </a:lnTo>
                  <a:cubicBezTo>
                    <a:pt x="7742" y="1622"/>
                    <a:pt x="7814" y="1714"/>
                    <a:pt x="7884" y="1797"/>
                  </a:cubicBezTo>
                  <a:cubicBezTo>
                    <a:pt x="7771" y="2053"/>
                    <a:pt x="7678" y="2318"/>
                    <a:pt x="7614" y="2592"/>
                  </a:cubicBezTo>
                  <a:cubicBezTo>
                    <a:pt x="7615" y="2585"/>
                    <a:pt x="7615" y="2579"/>
                    <a:pt x="7615" y="2574"/>
                  </a:cubicBezTo>
                  <a:cubicBezTo>
                    <a:pt x="7639" y="2237"/>
                    <a:pt x="7664" y="1896"/>
                    <a:pt x="7652" y="1559"/>
                  </a:cubicBezTo>
                  <a:close/>
                  <a:moveTo>
                    <a:pt x="6102" y="1733"/>
                  </a:moveTo>
                  <a:cubicBezTo>
                    <a:pt x="6087" y="2088"/>
                    <a:pt x="6122" y="2453"/>
                    <a:pt x="6227" y="2792"/>
                  </a:cubicBezTo>
                  <a:cubicBezTo>
                    <a:pt x="6105" y="2630"/>
                    <a:pt x="5980" y="2470"/>
                    <a:pt x="5860" y="2305"/>
                  </a:cubicBezTo>
                  <a:cubicBezTo>
                    <a:pt x="5883" y="2099"/>
                    <a:pt x="5982" y="1902"/>
                    <a:pt x="6102" y="1733"/>
                  </a:cubicBezTo>
                  <a:close/>
                  <a:moveTo>
                    <a:pt x="6220" y="1719"/>
                  </a:moveTo>
                  <a:cubicBezTo>
                    <a:pt x="6303" y="1765"/>
                    <a:pt x="6361" y="1859"/>
                    <a:pt x="6410" y="1940"/>
                  </a:cubicBezTo>
                  <a:cubicBezTo>
                    <a:pt x="6429" y="1962"/>
                    <a:pt x="6443" y="1993"/>
                    <a:pt x="6462" y="2018"/>
                  </a:cubicBezTo>
                  <a:cubicBezTo>
                    <a:pt x="6381" y="2362"/>
                    <a:pt x="6358" y="2718"/>
                    <a:pt x="6422" y="3070"/>
                  </a:cubicBezTo>
                  <a:cubicBezTo>
                    <a:pt x="6414" y="3057"/>
                    <a:pt x="6406" y="3046"/>
                    <a:pt x="6398" y="3033"/>
                  </a:cubicBezTo>
                  <a:cubicBezTo>
                    <a:pt x="6256" y="2615"/>
                    <a:pt x="6214" y="2167"/>
                    <a:pt x="6219" y="1723"/>
                  </a:cubicBezTo>
                  <a:cubicBezTo>
                    <a:pt x="6219" y="1721"/>
                    <a:pt x="6219" y="1720"/>
                    <a:pt x="6220" y="1719"/>
                  </a:cubicBezTo>
                  <a:close/>
                  <a:moveTo>
                    <a:pt x="8157" y="3957"/>
                  </a:moveTo>
                  <a:lnTo>
                    <a:pt x="8157" y="3957"/>
                  </a:lnTo>
                  <a:cubicBezTo>
                    <a:pt x="8158" y="3957"/>
                    <a:pt x="8158" y="3958"/>
                    <a:pt x="8160" y="3961"/>
                  </a:cubicBezTo>
                  <a:cubicBezTo>
                    <a:pt x="8159" y="3960"/>
                    <a:pt x="8158" y="3958"/>
                    <a:pt x="8157" y="3957"/>
                  </a:cubicBezTo>
                  <a:close/>
                  <a:moveTo>
                    <a:pt x="6817" y="1545"/>
                  </a:moveTo>
                  <a:cubicBezTo>
                    <a:pt x="7076" y="1882"/>
                    <a:pt x="7278" y="2264"/>
                    <a:pt x="7378" y="2681"/>
                  </a:cubicBezTo>
                  <a:cubicBezTo>
                    <a:pt x="7427" y="2896"/>
                    <a:pt x="7438" y="3118"/>
                    <a:pt x="7455" y="3339"/>
                  </a:cubicBezTo>
                  <a:cubicBezTo>
                    <a:pt x="7454" y="3389"/>
                    <a:pt x="7497" y="3419"/>
                    <a:pt x="7539" y="3419"/>
                  </a:cubicBezTo>
                  <a:cubicBezTo>
                    <a:pt x="7566" y="3419"/>
                    <a:pt x="7593" y="3407"/>
                    <a:pt x="7609" y="3378"/>
                  </a:cubicBezTo>
                  <a:cubicBezTo>
                    <a:pt x="7658" y="3056"/>
                    <a:pt x="7719" y="2730"/>
                    <a:pt x="7817" y="2415"/>
                  </a:cubicBezTo>
                  <a:cubicBezTo>
                    <a:pt x="7903" y="2126"/>
                    <a:pt x="8067" y="1857"/>
                    <a:pt x="8207" y="1589"/>
                  </a:cubicBezTo>
                  <a:cubicBezTo>
                    <a:pt x="8562" y="2260"/>
                    <a:pt x="8513" y="3081"/>
                    <a:pt x="8261" y="3780"/>
                  </a:cubicBezTo>
                  <a:cubicBezTo>
                    <a:pt x="8256" y="3798"/>
                    <a:pt x="8249" y="3815"/>
                    <a:pt x="8242" y="3833"/>
                  </a:cubicBezTo>
                  <a:cubicBezTo>
                    <a:pt x="8241" y="3833"/>
                    <a:pt x="8241" y="3832"/>
                    <a:pt x="8241" y="3832"/>
                  </a:cubicBezTo>
                  <a:cubicBezTo>
                    <a:pt x="8205" y="3813"/>
                    <a:pt x="8168" y="3804"/>
                    <a:pt x="8130" y="3804"/>
                  </a:cubicBezTo>
                  <a:cubicBezTo>
                    <a:pt x="8084" y="3804"/>
                    <a:pt x="8037" y="3817"/>
                    <a:pt x="7990" y="3840"/>
                  </a:cubicBezTo>
                  <a:cubicBezTo>
                    <a:pt x="8074" y="3643"/>
                    <a:pt x="8072" y="3418"/>
                    <a:pt x="8084" y="3208"/>
                  </a:cubicBezTo>
                  <a:cubicBezTo>
                    <a:pt x="8087" y="3146"/>
                    <a:pt x="8088" y="3085"/>
                    <a:pt x="8094" y="3025"/>
                  </a:cubicBezTo>
                  <a:cubicBezTo>
                    <a:pt x="8095" y="3011"/>
                    <a:pt x="8084" y="2999"/>
                    <a:pt x="8071" y="2999"/>
                  </a:cubicBezTo>
                  <a:cubicBezTo>
                    <a:pt x="8071" y="2999"/>
                    <a:pt x="8070" y="2999"/>
                    <a:pt x="8070" y="2999"/>
                  </a:cubicBezTo>
                  <a:cubicBezTo>
                    <a:pt x="8057" y="2999"/>
                    <a:pt x="8048" y="3010"/>
                    <a:pt x="8048" y="3022"/>
                  </a:cubicBezTo>
                  <a:cubicBezTo>
                    <a:pt x="8043" y="3136"/>
                    <a:pt x="8013" y="3247"/>
                    <a:pt x="7982" y="3360"/>
                  </a:cubicBezTo>
                  <a:cubicBezTo>
                    <a:pt x="7962" y="3449"/>
                    <a:pt x="7789" y="3826"/>
                    <a:pt x="7806" y="3967"/>
                  </a:cubicBezTo>
                  <a:cubicBezTo>
                    <a:pt x="7705" y="4058"/>
                    <a:pt x="7616" y="4167"/>
                    <a:pt x="7557" y="4241"/>
                  </a:cubicBezTo>
                  <a:cubicBezTo>
                    <a:pt x="7526" y="4086"/>
                    <a:pt x="7441" y="3855"/>
                    <a:pt x="7274" y="3833"/>
                  </a:cubicBezTo>
                  <a:cubicBezTo>
                    <a:pt x="7276" y="3813"/>
                    <a:pt x="7278" y="3792"/>
                    <a:pt x="7279" y="3771"/>
                  </a:cubicBezTo>
                  <a:cubicBezTo>
                    <a:pt x="7264" y="3550"/>
                    <a:pt x="7156" y="3344"/>
                    <a:pt x="7113" y="3125"/>
                  </a:cubicBezTo>
                  <a:cubicBezTo>
                    <a:pt x="7098" y="3071"/>
                    <a:pt x="7083" y="3016"/>
                    <a:pt x="7066" y="2963"/>
                  </a:cubicBezTo>
                  <a:cubicBezTo>
                    <a:pt x="7064" y="2955"/>
                    <a:pt x="7058" y="2952"/>
                    <a:pt x="7052" y="2952"/>
                  </a:cubicBezTo>
                  <a:cubicBezTo>
                    <a:pt x="7043" y="2952"/>
                    <a:pt x="7034" y="2959"/>
                    <a:pt x="7037" y="2971"/>
                  </a:cubicBezTo>
                  <a:cubicBezTo>
                    <a:pt x="7087" y="3128"/>
                    <a:pt x="7110" y="3289"/>
                    <a:pt x="7115" y="3456"/>
                  </a:cubicBezTo>
                  <a:cubicBezTo>
                    <a:pt x="7119" y="3589"/>
                    <a:pt x="7108" y="3726"/>
                    <a:pt x="7157" y="3851"/>
                  </a:cubicBezTo>
                  <a:cubicBezTo>
                    <a:pt x="6995" y="3945"/>
                    <a:pt x="6969" y="4157"/>
                    <a:pt x="6946" y="4332"/>
                  </a:cubicBezTo>
                  <a:cubicBezTo>
                    <a:pt x="6940" y="4327"/>
                    <a:pt x="6933" y="4323"/>
                    <a:pt x="6925" y="4320"/>
                  </a:cubicBezTo>
                  <a:cubicBezTo>
                    <a:pt x="6632" y="4059"/>
                    <a:pt x="6332" y="3806"/>
                    <a:pt x="6106" y="3480"/>
                  </a:cubicBezTo>
                  <a:cubicBezTo>
                    <a:pt x="6101" y="3474"/>
                    <a:pt x="6095" y="3472"/>
                    <a:pt x="6090" y="3472"/>
                  </a:cubicBezTo>
                  <a:cubicBezTo>
                    <a:pt x="6073" y="3472"/>
                    <a:pt x="6058" y="3496"/>
                    <a:pt x="6080" y="3510"/>
                  </a:cubicBezTo>
                  <a:cubicBezTo>
                    <a:pt x="6257" y="3768"/>
                    <a:pt x="6404" y="4061"/>
                    <a:pt x="6627" y="4284"/>
                  </a:cubicBezTo>
                  <a:cubicBezTo>
                    <a:pt x="6568" y="4270"/>
                    <a:pt x="6509" y="4262"/>
                    <a:pt x="6450" y="4262"/>
                  </a:cubicBezTo>
                  <a:cubicBezTo>
                    <a:pt x="6421" y="4262"/>
                    <a:pt x="6393" y="4264"/>
                    <a:pt x="6364" y="4268"/>
                  </a:cubicBezTo>
                  <a:cubicBezTo>
                    <a:pt x="6342" y="4272"/>
                    <a:pt x="6323" y="4278"/>
                    <a:pt x="6307" y="4286"/>
                  </a:cubicBezTo>
                  <a:cubicBezTo>
                    <a:pt x="6257" y="4253"/>
                    <a:pt x="6206" y="4222"/>
                    <a:pt x="6160" y="4180"/>
                  </a:cubicBezTo>
                  <a:cubicBezTo>
                    <a:pt x="5800" y="3839"/>
                    <a:pt x="5584" y="3357"/>
                    <a:pt x="5490" y="2874"/>
                  </a:cubicBezTo>
                  <a:cubicBezTo>
                    <a:pt x="5438" y="2602"/>
                    <a:pt x="5487" y="2328"/>
                    <a:pt x="5525" y="2058"/>
                  </a:cubicBezTo>
                  <a:cubicBezTo>
                    <a:pt x="5897" y="2529"/>
                    <a:pt x="6202" y="3053"/>
                    <a:pt x="6534" y="3554"/>
                  </a:cubicBezTo>
                  <a:cubicBezTo>
                    <a:pt x="6550" y="3588"/>
                    <a:pt x="6585" y="3608"/>
                    <a:pt x="6620" y="3608"/>
                  </a:cubicBezTo>
                  <a:cubicBezTo>
                    <a:pt x="6639" y="3608"/>
                    <a:pt x="6658" y="3602"/>
                    <a:pt x="6674" y="3589"/>
                  </a:cubicBezTo>
                  <a:cubicBezTo>
                    <a:pt x="6727" y="3548"/>
                    <a:pt x="6702" y="3484"/>
                    <a:pt x="6676" y="3435"/>
                  </a:cubicBezTo>
                  <a:cubicBezTo>
                    <a:pt x="6440" y="2716"/>
                    <a:pt x="6508" y="2225"/>
                    <a:pt x="6817" y="1545"/>
                  </a:cubicBezTo>
                  <a:close/>
                  <a:moveTo>
                    <a:pt x="8130" y="3935"/>
                  </a:moveTo>
                  <a:lnTo>
                    <a:pt x="8130" y="3935"/>
                  </a:lnTo>
                  <a:cubicBezTo>
                    <a:pt x="8142" y="3937"/>
                    <a:pt x="8149" y="3945"/>
                    <a:pt x="8155" y="3954"/>
                  </a:cubicBezTo>
                  <a:cubicBezTo>
                    <a:pt x="8155" y="3954"/>
                    <a:pt x="8155" y="3954"/>
                    <a:pt x="8155" y="3953"/>
                  </a:cubicBezTo>
                  <a:cubicBezTo>
                    <a:pt x="8156" y="3954"/>
                    <a:pt x="8157" y="3956"/>
                    <a:pt x="8157" y="3957"/>
                  </a:cubicBezTo>
                  <a:lnTo>
                    <a:pt x="8157" y="3957"/>
                  </a:lnTo>
                  <a:cubicBezTo>
                    <a:pt x="8156" y="3956"/>
                    <a:pt x="8156" y="3955"/>
                    <a:pt x="8155" y="3954"/>
                  </a:cubicBezTo>
                  <a:lnTo>
                    <a:pt x="8155" y="3954"/>
                  </a:lnTo>
                  <a:cubicBezTo>
                    <a:pt x="8204" y="4358"/>
                    <a:pt x="7641" y="4686"/>
                    <a:pt x="7366" y="4942"/>
                  </a:cubicBezTo>
                  <a:cubicBezTo>
                    <a:pt x="7356" y="4938"/>
                    <a:pt x="7345" y="4936"/>
                    <a:pt x="7335" y="4936"/>
                  </a:cubicBezTo>
                  <a:cubicBezTo>
                    <a:pt x="7322" y="4936"/>
                    <a:pt x="7310" y="4939"/>
                    <a:pt x="7299" y="4945"/>
                  </a:cubicBezTo>
                  <a:cubicBezTo>
                    <a:pt x="7215" y="4910"/>
                    <a:pt x="7124" y="4889"/>
                    <a:pt x="7041" y="4849"/>
                  </a:cubicBezTo>
                  <a:cubicBezTo>
                    <a:pt x="6805" y="4732"/>
                    <a:pt x="6557" y="4609"/>
                    <a:pt x="6385" y="4406"/>
                  </a:cubicBezTo>
                  <a:cubicBezTo>
                    <a:pt x="6400" y="4400"/>
                    <a:pt x="6417" y="4398"/>
                    <a:pt x="6434" y="4398"/>
                  </a:cubicBezTo>
                  <a:cubicBezTo>
                    <a:pt x="6586" y="4398"/>
                    <a:pt x="6834" y="4571"/>
                    <a:pt x="6977" y="4571"/>
                  </a:cubicBezTo>
                  <a:cubicBezTo>
                    <a:pt x="7023" y="4571"/>
                    <a:pt x="7057" y="4553"/>
                    <a:pt x="7075" y="4507"/>
                  </a:cubicBezTo>
                  <a:cubicBezTo>
                    <a:pt x="7104" y="4341"/>
                    <a:pt x="7055" y="4121"/>
                    <a:pt x="7195" y="3993"/>
                  </a:cubicBezTo>
                  <a:cubicBezTo>
                    <a:pt x="7204" y="3989"/>
                    <a:pt x="7213" y="3988"/>
                    <a:pt x="7221" y="3988"/>
                  </a:cubicBezTo>
                  <a:cubicBezTo>
                    <a:pt x="7339" y="3988"/>
                    <a:pt x="7372" y="4330"/>
                    <a:pt x="7411" y="4412"/>
                  </a:cubicBezTo>
                  <a:cubicBezTo>
                    <a:pt x="7427" y="4473"/>
                    <a:pt x="7470" y="4503"/>
                    <a:pt x="7514" y="4503"/>
                  </a:cubicBezTo>
                  <a:cubicBezTo>
                    <a:pt x="7556" y="4503"/>
                    <a:pt x="7599" y="4475"/>
                    <a:pt x="7621" y="4421"/>
                  </a:cubicBezTo>
                  <a:cubicBezTo>
                    <a:pt x="7750" y="4232"/>
                    <a:pt x="7884" y="3972"/>
                    <a:pt x="8132" y="3936"/>
                  </a:cubicBezTo>
                  <a:lnTo>
                    <a:pt x="8130" y="3935"/>
                  </a:lnTo>
                  <a:close/>
                  <a:moveTo>
                    <a:pt x="1152" y="6879"/>
                  </a:moveTo>
                  <a:cubicBezTo>
                    <a:pt x="1171" y="6879"/>
                    <a:pt x="1191" y="6886"/>
                    <a:pt x="1213" y="6904"/>
                  </a:cubicBezTo>
                  <a:cubicBezTo>
                    <a:pt x="1275" y="6992"/>
                    <a:pt x="1183" y="7105"/>
                    <a:pt x="1097" y="7131"/>
                  </a:cubicBezTo>
                  <a:cubicBezTo>
                    <a:pt x="1076" y="7129"/>
                    <a:pt x="1056" y="7115"/>
                    <a:pt x="1035" y="7115"/>
                  </a:cubicBezTo>
                  <a:cubicBezTo>
                    <a:pt x="1033" y="7115"/>
                    <a:pt x="1031" y="7115"/>
                    <a:pt x="1028" y="7116"/>
                  </a:cubicBezTo>
                  <a:cubicBezTo>
                    <a:pt x="1017" y="7035"/>
                    <a:pt x="1067" y="6879"/>
                    <a:pt x="1152" y="6879"/>
                  </a:cubicBezTo>
                  <a:close/>
                  <a:moveTo>
                    <a:pt x="9364" y="4055"/>
                  </a:moveTo>
                  <a:lnTo>
                    <a:pt x="9364" y="4055"/>
                  </a:lnTo>
                  <a:cubicBezTo>
                    <a:pt x="9303" y="4428"/>
                    <a:pt x="9298" y="4804"/>
                    <a:pt x="9294" y="5182"/>
                  </a:cubicBezTo>
                  <a:cubicBezTo>
                    <a:pt x="9294" y="6169"/>
                    <a:pt x="8820" y="6911"/>
                    <a:pt x="8163" y="7604"/>
                  </a:cubicBezTo>
                  <a:cubicBezTo>
                    <a:pt x="8161" y="7580"/>
                    <a:pt x="8158" y="7555"/>
                    <a:pt x="8154" y="7529"/>
                  </a:cubicBezTo>
                  <a:cubicBezTo>
                    <a:pt x="8223" y="6771"/>
                    <a:pt x="8686" y="6103"/>
                    <a:pt x="9021" y="5435"/>
                  </a:cubicBezTo>
                  <a:cubicBezTo>
                    <a:pt x="9037" y="5409"/>
                    <a:pt x="9013" y="5385"/>
                    <a:pt x="8990" y="5385"/>
                  </a:cubicBezTo>
                  <a:cubicBezTo>
                    <a:pt x="8979" y="5385"/>
                    <a:pt x="8969" y="5390"/>
                    <a:pt x="8963" y="5402"/>
                  </a:cubicBezTo>
                  <a:cubicBezTo>
                    <a:pt x="8664" y="5965"/>
                    <a:pt x="8296" y="6498"/>
                    <a:pt x="8089" y="7105"/>
                  </a:cubicBezTo>
                  <a:cubicBezTo>
                    <a:pt x="8082" y="7069"/>
                    <a:pt x="8075" y="7034"/>
                    <a:pt x="8069" y="6998"/>
                  </a:cubicBezTo>
                  <a:cubicBezTo>
                    <a:pt x="8110" y="5898"/>
                    <a:pt x="8610" y="4850"/>
                    <a:pt x="9364" y="4055"/>
                  </a:cubicBezTo>
                  <a:close/>
                  <a:moveTo>
                    <a:pt x="377" y="7423"/>
                  </a:moveTo>
                  <a:cubicBezTo>
                    <a:pt x="378" y="7423"/>
                    <a:pt x="379" y="7423"/>
                    <a:pt x="380" y="7423"/>
                  </a:cubicBezTo>
                  <a:cubicBezTo>
                    <a:pt x="482" y="7427"/>
                    <a:pt x="536" y="7524"/>
                    <a:pt x="589" y="7601"/>
                  </a:cubicBezTo>
                  <a:cubicBezTo>
                    <a:pt x="553" y="7620"/>
                    <a:pt x="517" y="7631"/>
                    <a:pt x="474" y="7631"/>
                  </a:cubicBezTo>
                  <a:cubicBezTo>
                    <a:pt x="472" y="7631"/>
                    <a:pt x="471" y="7631"/>
                    <a:pt x="469" y="7631"/>
                  </a:cubicBezTo>
                  <a:cubicBezTo>
                    <a:pt x="448" y="7629"/>
                    <a:pt x="430" y="7628"/>
                    <a:pt x="409" y="7622"/>
                  </a:cubicBezTo>
                  <a:cubicBezTo>
                    <a:pt x="356" y="7607"/>
                    <a:pt x="310" y="7560"/>
                    <a:pt x="304" y="7505"/>
                  </a:cubicBezTo>
                  <a:cubicBezTo>
                    <a:pt x="297" y="7461"/>
                    <a:pt x="332" y="7423"/>
                    <a:pt x="377" y="7423"/>
                  </a:cubicBezTo>
                  <a:close/>
                  <a:moveTo>
                    <a:pt x="1943" y="7509"/>
                  </a:moveTo>
                  <a:cubicBezTo>
                    <a:pt x="2108" y="7509"/>
                    <a:pt x="2075" y="7744"/>
                    <a:pt x="1938" y="7826"/>
                  </a:cubicBezTo>
                  <a:cubicBezTo>
                    <a:pt x="1808" y="7793"/>
                    <a:pt x="1755" y="7590"/>
                    <a:pt x="1880" y="7518"/>
                  </a:cubicBezTo>
                  <a:cubicBezTo>
                    <a:pt x="1904" y="7512"/>
                    <a:pt x="1924" y="7509"/>
                    <a:pt x="1943" y="7509"/>
                  </a:cubicBezTo>
                  <a:close/>
                  <a:moveTo>
                    <a:pt x="5176" y="5061"/>
                  </a:moveTo>
                  <a:lnTo>
                    <a:pt x="5176" y="5061"/>
                  </a:lnTo>
                  <a:cubicBezTo>
                    <a:pt x="5865" y="5305"/>
                    <a:pt x="6549" y="5613"/>
                    <a:pt x="7087" y="6120"/>
                  </a:cubicBezTo>
                  <a:cubicBezTo>
                    <a:pt x="7246" y="6269"/>
                    <a:pt x="7375" y="6434"/>
                    <a:pt x="7508" y="6618"/>
                  </a:cubicBezTo>
                  <a:cubicBezTo>
                    <a:pt x="7678" y="6854"/>
                    <a:pt x="7842" y="7102"/>
                    <a:pt x="7938" y="7378"/>
                  </a:cubicBezTo>
                  <a:cubicBezTo>
                    <a:pt x="7943" y="7415"/>
                    <a:pt x="7948" y="7453"/>
                    <a:pt x="7953" y="7489"/>
                  </a:cubicBezTo>
                  <a:cubicBezTo>
                    <a:pt x="7560" y="6821"/>
                    <a:pt x="6773" y="6546"/>
                    <a:pt x="6157" y="6125"/>
                  </a:cubicBezTo>
                  <a:cubicBezTo>
                    <a:pt x="6151" y="6120"/>
                    <a:pt x="6144" y="6118"/>
                    <a:pt x="6138" y="6118"/>
                  </a:cubicBezTo>
                  <a:cubicBezTo>
                    <a:pt x="6109" y="6118"/>
                    <a:pt x="6088" y="6159"/>
                    <a:pt x="6117" y="6180"/>
                  </a:cubicBezTo>
                  <a:cubicBezTo>
                    <a:pt x="6802" y="6645"/>
                    <a:pt x="7586" y="7111"/>
                    <a:pt x="7961" y="7879"/>
                  </a:cubicBezTo>
                  <a:cubicBezTo>
                    <a:pt x="7731" y="7711"/>
                    <a:pt x="7449" y="7644"/>
                    <a:pt x="7186" y="7546"/>
                  </a:cubicBezTo>
                  <a:cubicBezTo>
                    <a:pt x="6563" y="7327"/>
                    <a:pt x="6041" y="6870"/>
                    <a:pt x="5696" y="6311"/>
                  </a:cubicBezTo>
                  <a:cubicBezTo>
                    <a:pt x="5460" y="5923"/>
                    <a:pt x="5323" y="5491"/>
                    <a:pt x="5176" y="5061"/>
                  </a:cubicBezTo>
                  <a:close/>
                  <a:moveTo>
                    <a:pt x="1171" y="9296"/>
                  </a:moveTo>
                  <a:cubicBezTo>
                    <a:pt x="1236" y="9302"/>
                    <a:pt x="1238" y="9397"/>
                    <a:pt x="1229" y="9446"/>
                  </a:cubicBezTo>
                  <a:cubicBezTo>
                    <a:pt x="1225" y="9505"/>
                    <a:pt x="1174" y="9549"/>
                    <a:pt x="1166" y="9605"/>
                  </a:cubicBezTo>
                  <a:cubicBezTo>
                    <a:pt x="1104" y="9537"/>
                    <a:pt x="1081" y="9441"/>
                    <a:pt x="1111" y="9353"/>
                  </a:cubicBezTo>
                  <a:cubicBezTo>
                    <a:pt x="1119" y="9328"/>
                    <a:pt x="1142" y="9297"/>
                    <a:pt x="1171" y="9296"/>
                  </a:cubicBezTo>
                  <a:close/>
                  <a:moveTo>
                    <a:pt x="1977" y="9636"/>
                  </a:moveTo>
                  <a:cubicBezTo>
                    <a:pt x="2013" y="9636"/>
                    <a:pt x="2050" y="9652"/>
                    <a:pt x="2081" y="9690"/>
                  </a:cubicBezTo>
                  <a:cubicBezTo>
                    <a:pt x="2201" y="9826"/>
                    <a:pt x="2196" y="10022"/>
                    <a:pt x="2195" y="10193"/>
                  </a:cubicBezTo>
                  <a:cubicBezTo>
                    <a:pt x="2189" y="10191"/>
                    <a:pt x="2183" y="10190"/>
                    <a:pt x="2176" y="10188"/>
                  </a:cubicBezTo>
                  <a:cubicBezTo>
                    <a:pt x="1991" y="10155"/>
                    <a:pt x="1819" y="10001"/>
                    <a:pt x="1832" y="9801"/>
                  </a:cubicBezTo>
                  <a:cubicBezTo>
                    <a:pt x="1829" y="9708"/>
                    <a:pt x="1901" y="9636"/>
                    <a:pt x="1977" y="9636"/>
                  </a:cubicBezTo>
                  <a:close/>
                  <a:moveTo>
                    <a:pt x="984" y="10444"/>
                  </a:moveTo>
                  <a:cubicBezTo>
                    <a:pt x="1096" y="10444"/>
                    <a:pt x="1085" y="10635"/>
                    <a:pt x="1081" y="10723"/>
                  </a:cubicBezTo>
                  <a:cubicBezTo>
                    <a:pt x="1036" y="10720"/>
                    <a:pt x="998" y="10696"/>
                    <a:pt x="965" y="10661"/>
                  </a:cubicBezTo>
                  <a:cubicBezTo>
                    <a:pt x="919" y="10612"/>
                    <a:pt x="868" y="10505"/>
                    <a:pt x="937" y="10452"/>
                  </a:cubicBezTo>
                  <a:cubicBezTo>
                    <a:pt x="955" y="10446"/>
                    <a:pt x="970" y="10444"/>
                    <a:pt x="984" y="10444"/>
                  </a:cubicBezTo>
                  <a:close/>
                  <a:moveTo>
                    <a:pt x="253" y="11080"/>
                  </a:moveTo>
                  <a:cubicBezTo>
                    <a:pt x="275" y="11080"/>
                    <a:pt x="299" y="11086"/>
                    <a:pt x="324" y="11097"/>
                  </a:cubicBezTo>
                  <a:cubicBezTo>
                    <a:pt x="416" y="11140"/>
                    <a:pt x="447" y="11248"/>
                    <a:pt x="506" y="11323"/>
                  </a:cubicBezTo>
                  <a:cubicBezTo>
                    <a:pt x="465" y="11364"/>
                    <a:pt x="417" y="11405"/>
                    <a:pt x="357" y="11405"/>
                  </a:cubicBezTo>
                  <a:cubicBezTo>
                    <a:pt x="354" y="11405"/>
                    <a:pt x="351" y="11405"/>
                    <a:pt x="348" y="11405"/>
                  </a:cubicBezTo>
                  <a:cubicBezTo>
                    <a:pt x="302" y="11401"/>
                    <a:pt x="250" y="11398"/>
                    <a:pt x="210" y="11369"/>
                  </a:cubicBezTo>
                  <a:cubicBezTo>
                    <a:pt x="179" y="11342"/>
                    <a:pt x="157" y="11297"/>
                    <a:pt x="146" y="11255"/>
                  </a:cubicBezTo>
                  <a:cubicBezTo>
                    <a:pt x="112" y="11158"/>
                    <a:pt x="169" y="11080"/>
                    <a:pt x="253" y="11080"/>
                  </a:cubicBezTo>
                  <a:close/>
                  <a:moveTo>
                    <a:pt x="2542" y="7217"/>
                  </a:moveTo>
                  <a:lnTo>
                    <a:pt x="2542" y="7217"/>
                  </a:lnTo>
                  <a:cubicBezTo>
                    <a:pt x="2820" y="7361"/>
                    <a:pt x="3113" y="7480"/>
                    <a:pt x="3379" y="7648"/>
                  </a:cubicBezTo>
                  <a:cubicBezTo>
                    <a:pt x="3602" y="7798"/>
                    <a:pt x="3801" y="7983"/>
                    <a:pt x="3974" y="8189"/>
                  </a:cubicBezTo>
                  <a:cubicBezTo>
                    <a:pt x="4050" y="8515"/>
                    <a:pt x="4140" y="8837"/>
                    <a:pt x="4240" y="9155"/>
                  </a:cubicBezTo>
                  <a:cubicBezTo>
                    <a:pt x="4154" y="9041"/>
                    <a:pt x="4059" y="8933"/>
                    <a:pt x="3962" y="8828"/>
                  </a:cubicBezTo>
                  <a:cubicBezTo>
                    <a:pt x="3616" y="8448"/>
                    <a:pt x="3231" y="8105"/>
                    <a:pt x="2902" y="7710"/>
                  </a:cubicBezTo>
                  <a:cubicBezTo>
                    <a:pt x="2885" y="7689"/>
                    <a:pt x="2870" y="7667"/>
                    <a:pt x="2852" y="7646"/>
                  </a:cubicBezTo>
                  <a:cubicBezTo>
                    <a:pt x="2848" y="7642"/>
                    <a:pt x="2845" y="7641"/>
                    <a:pt x="2841" y="7641"/>
                  </a:cubicBezTo>
                  <a:cubicBezTo>
                    <a:pt x="2829" y="7641"/>
                    <a:pt x="2820" y="7661"/>
                    <a:pt x="2833" y="7671"/>
                  </a:cubicBezTo>
                  <a:cubicBezTo>
                    <a:pt x="3337" y="8302"/>
                    <a:pt x="3856" y="8923"/>
                    <a:pt x="4360" y="9552"/>
                  </a:cubicBezTo>
                  <a:cubicBezTo>
                    <a:pt x="4365" y="9559"/>
                    <a:pt x="4372" y="9563"/>
                    <a:pt x="4378" y="9566"/>
                  </a:cubicBezTo>
                  <a:cubicBezTo>
                    <a:pt x="4604" y="10214"/>
                    <a:pt x="4873" y="10848"/>
                    <a:pt x="5166" y="11471"/>
                  </a:cubicBezTo>
                  <a:cubicBezTo>
                    <a:pt x="4894" y="11166"/>
                    <a:pt x="4589" y="10885"/>
                    <a:pt x="4317" y="10580"/>
                  </a:cubicBezTo>
                  <a:cubicBezTo>
                    <a:pt x="3204" y="9419"/>
                    <a:pt x="3000" y="8709"/>
                    <a:pt x="2542" y="7217"/>
                  </a:cubicBezTo>
                  <a:close/>
                  <a:moveTo>
                    <a:pt x="3875" y="6118"/>
                  </a:moveTo>
                  <a:cubicBezTo>
                    <a:pt x="4029" y="6526"/>
                    <a:pt x="4254" y="6900"/>
                    <a:pt x="4473" y="7277"/>
                  </a:cubicBezTo>
                  <a:cubicBezTo>
                    <a:pt x="4934" y="8154"/>
                    <a:pt x="5524" y="8956"/>
                    <a:pt x="5966" y="9842"/>
                  </a:cubicBezTo>
                  <a:cubicBezTo>
                    <a:pt x="6291" y="10503"/>
                    <a:pt x="6532" y="11213"/>
                    <a:pt x="6745" y="11920"/>
                  </a:cubicBezTo>
                  <a:cubicBezTo>
                    <a:pt x="7087" y="13031"/>
                    <a:pt x="7239" y="14198"/>
                    <a:pt x="7191" y="15360"/>
                  </a:cubicBezTo>
                  <a:cubicBezTo>
                    <a:pt x="6783" y="13970"/>
                    <a:pt x="6005" y="12727"/>
                    <a:pt x="5401" y="11419"/>
                  </a:cubicBezTo>
                  <a:cubicBezTo>
                    <a:pt x="5020" y="10601"/>
                    <a:pt x="4656" y="9769"/>
                    <a:pt x="4396" y="8902"/>
                  </a:cubicBezTo>
                  <a:cubicBezTo>
                    <a:pt x="4143" y="7988"/>
                    <a:pt x="3936" y="7067"/>
                    <a:pt x="3875" y="6118"/>
                  </a:cubicBezTo>
                  <a:close/>
                  <a:moveTo>
                    <a:pt x="3914" y="6057"/>
                  </a:moveTo>
                  <a:lnTo>
                    <a:pt x="3914" y="6057"/>
                  </a:lnTo>
                  <a:cubicBezTo>
                    <a:pt x="4329" y="6515"/>
                    <a:pt x="4796" y="6921"/>
                    <a:pt x="5211" y="7380"/>
                  </a:cubicBezTo>
                  <a:cubicBezTo>
                    <a:pt x="5929" y="8188"/>
                    <a:pt x="6635" y="9030"/>
                    <a:pt x="7076" y="10027"/>
                  </a:cubicBezTo>
                  <a:cubicBezTo>
                    <a:pt x="7413" y="10774"/>
                    <a:pt x="7553" y="11588"/>
                    <a:pt x="7619" y="12400"/>
                  </a:cubicBezTo>
                  <a:cubicBezTo>
                    <a:pt x="7735" y="13398"/>
                    <a:pt x="7587" y="14403"/>
                    <a:pt x="7364" y="15375"/>
                  </a:cubicBezTo>
                  <a:cubicBezTo>
                    <a:pt x="7409" y="13952"/>
                    <a:pt x="7162" y="12529"/>
                    <a:pt x="6725" y="11176"/>
                  </a:cubicBezTo>
                  <a:cubicBezTo>
                    <a:pt x="6588" y="10762"/>
                    <a:pt x="6433" y="10353"/>
                    <a:pt x="6235" y="9962"/>
                  </a:cubicBezTo>
                  <a:cubicBezTo>
                    <a:pt x="6034" y="9580"/>
                    <a:pt x="5793" y="9220"/>
                    <a:pt x="5555" y="8859"/>
                  </a:cubicBezTo>
                  <a:cubicBezTo>
                    <a:pt x="5185" y="8310"/>
                    <a:pt x="4822" y="7755"/>
                    <a:pt x="4501" y="7175"/>
                  </a:cubicBezTo>
                  <a:cubicBezTo>
                    <a:pt x="4288" y="6811"/>
                    <a:pt x="4045" y="6463"/>
                    <a:pt x="3914" y="6057"/>
                  </a:cubicBezTo>
                  <a:close/>
                  <a:moveTo>
                    <a:pt x="7343" y="1"/>
                  </a:moveTo>
                  <a:cubicBezTo>
                    <a:pt x="7235" y="1"/>
                    <a:pt x="7144" y="89"/>
                    <a:pt x="7115" y="192"/>
                  </a:cubicBezTo>
                  <a:cubicBezTo>
                    <a:pt x="7046" y="389"/>
                    <a:pt x="7157" y="602"/>
                    <a:pt x="7317" y="720"/>
                  </a:cubicBezTo>
                  <a:cubicBezTo>
                    <a:pt x="7375" y="929"/>
                    <a:pt x="7442" y="1138"/>
                    <a:pt x="7487" y="1351"/>
                  </a:cubicBezTo>
                  <a:cubicBezTo>
                    <a:pt x="7456" y="1362"/>
                    <a:pt x="7428" y="1385"/>
                    <a:pt x="7403" y="1424"/>
                  </a:cubicBezTo>
                  <a:cubicBezTo>
                    <a:pt x="7309" y="1546"/>
                    <a:pt x="7251" y="1688"/>
                    <a:pt x="7216" y="1837"/>
                  </a:cubicBezTo>
                  <a:cubicBezTo>
                    <a:pt x="7143" y="1718"/>
                    <a:pt x="7067" y="1601"/>
                    <a:pt x="6990" y="1486"/>
                  </a:cubicBezTo>
                  <a:cubicBezTo>
                    <a:pt x="6936" y="1412"/>
                    <a:pt x="6902" y="1297"/>
                    <a:pt x="6800" y="1280"/>
                  </a:cubicBezTo>
                  <a:cubicBezTo>
                    <a:pt x="6798" y="1280"/>
                    <a:pt x="6796" y="1280"/>
                    <a:pt x="6794" y="1280"/>
                  </a:cubicBezTo>
                  <a:cubicBezTo>
                    <a:pt x="6681" y="1280"/>
                    <a:pt x="6665" y="1421"/>
                    <a:pt x="6628" y="1504"/>
                  </a:cubicBezTo>
                  <a:cubicBezTo>
                    <a:pt x="6585" y="1609"/>
                    <a:pt x="6546" y="1716"/>
                    <a:pt x="6513" y="1825"/>
                  </a:cubicBezTo>
                  <a:cubicBezTo>
                    <a:pt x="6491" y="1801"/>
                    <a:pt x="6470" y="1782"/>
                    <a:pt x="6454" y="1768"/>
                  </a:cubicBezTo>
                  <a:cubicBezTo>
                    <a:pt x="6378" y="1709"/>
                    <a:pt x="6314" y="1631"/>
                    <a:pt x="6234" y="1576"/>
                  </a:cubicBezTo>
                  <a:cubicBezTo>
                    <a:pt x="6266" y="1360"/>
                    <a:pt x="6344" y="1153"/>
                    <a:pt x="6415" y="942"/>
                  </a:cubicBezTo>
                  <a:cubicBezTo>
                    <a:pt x="6416" y="942"/>
                    <a:pt x="6418" y="942"/>
                    <a:pt x="6420" y="942"/>
                  </a:cubicBezTo>
                  <a:cubicBezTo>
                    <a:pt x="6459" y="942"/>
                    <a:pt x="6489" y="907"/>
                    <a:pt x="6514" y="880"/>
                  </a:cubicBezTo>
                  <a:cubicBezTo>
                    <a:pt x="6673" y="731"/>
                    <a:pt x="6741" y="480"/>
                    <a:pt x="6617" y="287"/>
                  </a:cubicBezTo>
                  <a:cubicBezTo>
                    <a:pt x="6569" y="209"/>
                    <a:pt x="6499" y="175"/>
                    <a:pt x="6430" y="175"/>
                  </a:cubicBezTo>
                  <a:cubicBezTo>
                    <a:pt x="6319" y="175"/>
                    <a:pt x="6211" y="264"/>
                    <a:pt x="6201" y="405"/>
                  </a:cubicBezTo>
                  <a:cubicBezTo>
                    <a:pt x="6182" y="548"/>
                    <a:pt x="6237" y="684"/>
                    <a:pt x="6282" y="817"/>
                  </a:cubicBezTo>
                  <a:cubicBezTo>
                    <a:pt x="6212" y="1022"/>
                    <a:pt x="6155" y="1235"/>
                    <a:pt x="6124" y="1451"/>
                  </a:cubicBezTo>
                  <a:cubicBezTo>
                    <a:pt x="6120" y="1474"/>
                    <a:pt x="6118" y="1498"/>
                    <a:pt x="6116" y="1523"/>
                  </a:cubicBezTo>
                  <a:cubicBezTo>
                    <a:pt x="6113" y="1522"/>
                    <a:pt x="6109" y="1522"/>
                    <a:pt x="6105" y="1522"/>
                  </a:cubicBezTo>
                  <a:cubicBezTo>
                    <a:pt x="5957" y="1522"/>
                    <a:pt x="5893" y="1726"/>
                    <a:pt x="5843" y="1841"/>
                  </a:cubicBezTo>
                  <a:cubicBezTo>
                    <a:pt x="5802" y="1953"/>
                    <a:pt x="5778" y="2073"/>
                    <a:pt x="5779" y="2193"/>
                  </a:cubicBezTo>
                  <a:cubicBezTo>
                    <a:pt x="5715" y="2101"/>
                    <a:pt x="5653" y="2007"/>
                    <a:pt x="5596" y="1910"/>
                  </a:cubicBezTo>
                  <a:cubicBezTo>
                    <a:pt x="5567" y="1859"/>
                    <a:pt x="5554" y="1783"/>
                    <a:pt x="5486" y="1769"/>
                  </a:cubicBezTo>
                  <a:cubicBezTo>
                    <a:pt x="5478" y="1768"/>
                    <a:pt x="5471" y="1768"/>
                    <a:pt x="5465" y="1768"/>
                  </a:cubicBezTo>
                  <a:cubicBezTo>
                    <a:pt x="5358" y="1768"/>
                    <a:pt x="5349" y="1909"/>
                    <a:pt x="5335" y="1994"/>
                  </a:cubicBezTo>
                  <a:cubicBezTo>
                    <a:pt x="5216" y="2531"/>
                    <a:pt x="5261" y="3059"/>
                    <a:pt x="5511" y="3554"/>
                  </a:cubicBezTo>
                  <a:cubicBezTo>
                    <a:pt x="5679" y="3867"/>
                    <a:pt x="5885" y="4242"/>
                    <a:pt x="6236" y="4367"/>
                  </a:cubicBezTo>
                  <a:cubicBezTo>
                    <a:pt x="6214" y="4436"/>
                    <a:pt x="6243" y="4525"/>
                    <a:pt x="6307" y="4587"/>
                  </a:cubicBezTo>
                  <a:cubicBezTo>
                    <a:pt x="6487" y="4780"/>
                    <a:pt x="6918" y="5045"/>
                    <a:pt x="7218" y="5045"/>
                  </a:cubicBezTo>
                  <a:cubicBezTo>
                    <a:pt x="7229" y="5045"/>
                    <a:pt x="7240" y="5045"/>
                    <a:pt x="7251" y="5044"/>
                  </a:cubicBezTo>
                  <a:cubicBezTo>
                    <a:pt x="7252" y="5050"/>
                    <a:pt x="7253" y="5055"/>
                    <a:pt x="7255" y="5060"/>
                  </a:cubicBezTo>
                  <a:cubicBezTo>
                    <a:pt x="7280" y="5117"/>
                    <a:pt x="7307" y="5172"/>
                    <a:pt x="7334" y="5229"/>
                  </a:cubicBezTo>
                  <a:cubicBezTo>
                    <a:pt x="7592" y="5757"/>
                    <a:pt x="7750" y="6311"/>
                    <a:pt x="7855" y="6889"/>
                  </a:cubicBezTo>
                  <a:cubicBezTo>
                    <a:pt x="7836" y="6851"/>
                    <a:pt x="7816" y="6814"/>
                    <a:pt x="7796" y="6779"/>
                  </a:cubicBezTo>
                  <a:cubicBezTo>
                    <a:pt x="7425" y="6087"/>
                    <a:pt x="6819" y="5554"/>
                    <a:pt x="6109" y="5226"/>
                  </a:cubicBezTo>
                  <a:cubicBezTo>
                    <a:pt x="5837" y="5093"/>
                    <a:pt x="5552" y="4989"/>
                    <a:pt x="5269" y="4884"/>
                  </a:cubicBezTo>
                  <a:cubicBezTo>
                    <a:pt x="5212" y="4856"/>
                    <a:pt x="5146" y="4834"/>
                    <a:pt x="5089" y="4834"/>
                  </a:cubicBezTo>
                  <a:cubicBezTo>
                    <a:pt x="5012" y="4834"/>
                    <a:pt x="4952" y="4874"/>
                    <a:pt x="4958" y="4993"/>
                  </a:cubicBezTo>
                  <a:cubicBezTo>
                    <a:pt x="5051" y="5387"/>
                    <a:pt x="5205" y="5771"/>
                    <a:pt x="5369" y="6141"/>
                  </a:cubicBezTo>
                  <a:cubicBezTo>
                    <a:pt x="5643" y="6705"/>
                    <a:pt x="6080" y="7196"/>
                    <a:pt x="6619" y="7518"/>
                  </a:cubicBezTo>
                  <a:cubicBezTo>
                    <a:pt x="7055" y="7781"/>
                    <a:pt x="7570" y="7858"/>
                    <a:pt x="8017" y="8101"/>
                  </a:cubicBezTo>
                  <a:lnTo>
                    <a:pt x="8018" y="8101"/>
                  </a:lnTo>
                  <a:lnTo>
                    <a:pt x="8018" y="8102"/>
                  </a:lnTo>
                  <a:cubicBezTo>
                    <a:pt x="8042" y="8420"/>
                    <a:pt x="8049" y="8739"/>
                    <a:pt x="8038" y="9060"/>
                  </a:cubicBezTo>
                  <a:cubicBezTo>
                    <a:pt x="8022" y="9731"/>
                    <a:pt x="7908" y="10394"/>
                    <a:pt x="7823" y="11057"/>
                  </a:cubicBezTo>
                  <a:cubicBezTo>
                    <a:pt x="7802" y="11223"/>
                    <a:pt x="7781" y="11388"/>
                    <a:pt x="7762" y="11554"/>
                  </a:cubicBezTo>
                  <a:cubicBezTo>
                    <a:pt x="7520" y="10007"/>
                    <a:pt x="6826" y="8864"/>
                    <a:pt x="5731" y="7624"/>
                  </a:cubicBezTo>
                  <a:cubicBezTo>
                    <a:pt x="5330" y="7146"/>
                    <a:pt x="4887" y="6704"/>
                    <a:pt x="4439" y="6269"/>
                  </a:cubicBezTo>
                  <a:cubicBezTo>
                    <a:pt x="4333" y="6166"/>
                    <a:pt x="4230" y="6060"/>
                    <a:pt x="4129" y="5951"/>
                  </a:cubicBezTo>
                  <a:cubicBezTo>
                    <a:pt x="4061" y="5882"/>
                    <a:pt x="4001" y="5792"/>
                    <a:pt x="3901" y="5770"/>
                  </a:cubicBezTo>
                  <a:cubicBezTo>
                    <a:pt x="3898" y="5770"/>
                    <a:pt x="3896" y="5770"/>
                    <a:pt x="3893" y="5770"/>
                  </a:cubicBezTo>
                  <a:cubicBezTo>
                    <a:pt x="3579" y="5770"/>
                    <a:pt x="3675" y="6199"/>
                    <a:pt x="3683" y="6412"/>
                  </a:cubicBezTo>
                  <a:cubicBezTo>
                    <a:pt x="3705" y="6633"/>
                    <a:pt x="3734" y="6854"/>
                    <a:pt x="3770" y="7075"/>
                  </a:cubicBezTo>
                  <a:cubicBezTo>
                    <a:pt x="3808" y="7362"/>
                    <a:pt x="3856" y="7646"/>
                    <a:pt x="3916" y="7927"/>
                  </a:cubicBezTo>
                  <a:cubicBezTo>
                    <a:pt x="3703" y="7627"/>
                    <a:pt x="3392" y="7412"/>
                    <a:pt x="3063" y="7253"/>
                  </a:cubicBezTo>
                  <a:cubicBezTo>
                    <a:pt x="2873" y="7159"/>
                    <a:pt x="2685" y="7057"/>
                    <a:pt x="2492" y="6971"/>
                  </a:cubicBezTo>
                  <a:cubicBezTo>
                    <a:pt x="2474" y="6962"/>
                    <a:pt x="2456" y="6959"/>
                    <a:pt x="2439" y="6959"/>
                  </a:cubicBezTo>
                  <a:cubicBezTo>
                    <a:pt x="2365" y="6959"/>
                    <a:pt x="2302" y="7025"/>
                    <a:pt x="2316" y="7105"/>
                  </a:cubicBezTo>
                  <a:cubicBezTo>
                    <a:pt x="2324" y="7152"/>
                    <a:pt x="2337" y="7197"/>
                    <a:pt x="2350" y="7243"/>
                  </a:cubicBezTo>
                  <a:cubicBezTo>
                    <a:pt x="2528" y="7807"/>
                    <a:pt x="2678" y="8380"/>
                    <a:pt x="2909" y="8925"/>
                  </a:cubicBezTo>
                  <a:cubicBezTo>
                    <a:pt x="3085" y="9332"/>
                    <a:pt x="3318" y="9712"/>
                    <a:pt x="3597" y="10055"/>
                  </a:cubicBezTo>
                  <a:cubicBezTo>
                    <a:pt x="4044" y="10615"/>
                    <a:pt x="4563" y="11112"/>
                    <a:pt x="5072" y="11614"/>
                  </a:cubicBezTo>
                  <a:cubicBezTo>
                    <a:pt x="5205" y="11741"/>
                    <a:pt x="5319" y="11883"/>
                    <a:pt x="5434" y="12026"/>
                  </a:cubicBezTo>
                  <a:cubicBezTo>
                    <a:pt x="5585" y="12331"/>
                    <a:pt x="5741" y="12635"/>
                    <a:pt x="5900" y="12938"/>
                  </a:cubicBezTo>
                  <a:cubicBezTo>
                    <a:pt x="5714" y="12870"/>
                    <a:pt x="5531" y="12794"/>
                    <a:pt x="5352" y="12712"/>
                  </a:cubicBezTo>
                  <a:cubicBezTo>
                    <a:pt x="4304" y="12179"/>
                    <a:pt x="3229" y="11549"/>
                    <a:pt x="2514" y="10597"/>
                  </a:cubicBezTo>
                  <a:cubicBezTo>
                    <a:pt x="2631" y="10447"/>
                    <a:pt x="2681" y="10058"/>
                    <a:pt x="2689" y="9925"/>
                  </a:cubicBezTo>
                  <a:cubicBezTo>
                    <a:pt x="2717" y="9208"/>
                    <a:pt x="2438" y="8516"/>
                    <a:pt x="2038" y="7933"/>
                  </a:cubicBezTo>
                  <a:cubicBezTo>
                    <a:pt x="2249" y="7846"/>
                    <a:pt x="2269" y="7476"/>
                    <a:pt x="2038" y="7401"/>
                  </a:cubicBezTo>
                  <a:cubicBezTo>
                    <a:pt x="2010" y="7393"/>
                    <a:pt x="1985" y="7390"/>
                    <a:pt x="1961" y="7390"/>
                  </a:cubicBezTo>
                  <a:cubicBezTo>
                    <a:pt x="1731" y="7390"/>
                    <a:pt x="1666" y="7725"/>
                    <a:pt x="1812" y="7892"/>
                  </a:cubicBezTo>
                  <a:cubicBezTo>
                    <a:pt x="1891" y="7969"/>
                    <a:pt x="1963" y="8057"/>
                    <a:pt x="2031" y="8151"/>
                  </a:cubicBezTo>
                  <a:cubicBezTo>
                    <a:pt x="1946" y="8146"/>
                    <a:pt x="1860" y="8149"/>
                    <a:pt x="1781" y="8125"/>
                  </a:cubicBezTo>
                  <a:cubicBezTo>
                    <a:pt x="1352" y="8016"/>
                    <a:pt x="1218" y="7667"/>
                    <a:pt x="1090" y="7289"/>
                  </a:cubicBezTo>
                  <a:lnTo>
                    <a:pt x="1090" y="7289"/>
                  </a:lnTo>
                  <a:cubicBezTo>
                    <a:pt x="1094" y="7289"/>
                    <a:pt x="1098" y="7289"/>
                    <a:pt x="1101" y="7289"/>
                  </a:cubicBezTo>
                  <a:cubicBezTo>
                    <a:pt x="1297" y="7289"/>
                    <a:pt x="1457" y="7037"/>
                    <a:pt x="1341" y="6867"/>
                  </a:cubicBezTo>
                  <a:cubicBezTo>
                    <a:pt x="1307" y="6811"/>
                    <a:pt x="1253" y="6786"/>
                    <a:pt x="1197" y="6786"/>
                  </a:cubicBezTo>
                  <a:cubicBezTo>
                    <a:pt x="1118" y="6786"/>
                    <a:pt x="1038" y="6835"/>
                    <a:pt x="1009" y="6915"/>
                  </a:cubicBezTo>
                  <a:cubicBezTo>
                    <a:pt x="974" y="6991"/>
                    <a:pt x="961" y="7077"/>
                    <a:pt x="967" y="7159"/>
                  </a:cubicBezTo>
                  <a:cubicBezTo>
                    <a:pt x="957" y="7182"/>
                    <a:pt x="960" y="7211"/>
                    <a:pt x="976" y="7231"/>
                  </a:cubicBezTo>
                  <a:cubicBezTo>
                    <a:pt x="986" y="7271"/>
                    <a:pt x="989" y="7312"/>
                    <a:pt x="993" y="7353"/>
                  </a:cubicBezTo>
                  <a:cubicBezTo>
                    <a:pt x="1023" y="7447"/>
                    <a:pt x="1075" y="7526"/>
                    <a:pt x="1121" y="7614"/>
                  </a:cubicBezTo>
                  <a:cubicBezTo>
                    <a:pt x="1098" y="7615"/>
                    <a:pt x="1074" y="7616"/>
                    <a:pt x="1051" y="7616"/>
                  </a:cubicBezTo>
                  <a:cubicBezTo>
                    <a:pt x="943" y="7616"/>
                    <a:pt x="837" y="7606"/>
                    <a:pt x="726" y="7579"/>
                  </a:cubicBezTo>
                  <a:cubicBezTo>
                    <a:pt x="667" y="7464"/>
                    <a:pt x="597" y="7325"/>
                    <a:pt x="460" y="7291"/>
                  </a:cubicBezTo>
                  <a:cubicBezTo>
                    <a:pt x="445" y="7286"/>
                    <a:pt x="429" y="7284"/>
                    <a:pt x="413" y="7284"/>
                  </a:cubicBezTo>
                  <a:cubicBezTo>
                    <a:pt x="316" y="7284"/>
                    <a:pt x="225" y="7369"/>
                    <a:pt x="237" y="7473"/>
                  </a:cubicBezTo>
                  <a:cubicBezTo>
                    <a:pt x="246" y="7603"/>
                    <a:pt x="376" y="7687"/>
                    <a:pt x="499" y="7687"/>
                  </a:cubicBezTo>
                  <a:cubicBezTo>
                    <a:pt x="500" y="7687"/>
                    <a:pt x="500" y="7687"/>
                    <a:pt x="501" y="7687"/>
                  </a:cubicBezTo>
                  <a:cubicBezTo>
                    <a:pt x="506" y="7687"/>
                    <a:pt x="512" y="7687"/>
                    <a:pt x="517" y="7687"/>
                  </a:cubicBezTo>
                  <a:cubicBezTo>
                    <a:pt x="556" y="7687"/>
                    <a:pt x="595" y="7678"/>
                    <a:pt x="635" y="7677"/>
                  </a:cubicBezTo>
                  <a:cubicBezTo>
                    <a:pt x="676" y="7697"/>
                    <a:pt x="722" y="7697"/>
                    <a:pt x="768" y="7698"/>
                  </a:cubicBezTo>
                  <a:cubicBezTo>
                    <a:pt x="770" y="7699"/>
                    <a:pt x="775" y="7699"/>
                    <a:pt x="780" y="7699"/>
                  </a:cubicBezTo>
                  <a:cubicBezTo>
                    <a:pt x="841" y="7699"/>
                    <a:pt x="1076" y="7683"/>
                    <a:pt x="1139" y="7647"/>
                  </a:cubicBezTo>
                  <a:cubicBezTo>
                    <a:pt x="1141" y="7652"/>
                    <a:pt x="1143" y="7656"/>
                    <a:pt x="1145" y="7661"/>
                  </a:cubicBezTo>
                  <a:cubicBezTo>
                    <a:pt x="1309" y="7980"/>
                    <a:pt x="1622" y="8224"/>
                    <a:pt x="1983" y="8258"/>
                  </a:cubicBezTo>
                  <a:cubicBezTo>
                    <a:pt x="2007" y="8259"/>
                    <a:pt x="2035" y="8263"/>
                    <a:pt x="2062" y="8263"/>
                  </a:cubicBezTo>
                  <a:cubicBezTo>
                    <a:pt x="2075" y="8263"/>
                    <a:pt x="2089" y="8262"/>
                    <a:pt x="2101" y="8259"/>
                  </a:cubicBezTo>
                  <a:cubicBezTo>
                    <a:pt x="2494" y="8898"/>
                    <a:pt x="2623" y="9818"/>
                    <a:pt x="2445" y="10503"/>
                  </a:cubicBezTo>
                  <a:cubicBezTo>
                    <a:pt x="2401" y="10442"/>
                    <a:pt x="2359" y="10379"/>
                    <a:pt x="2318" y="10316"/>
                  </a:cubicBezTo>
                  <a:cubicBezTo>
                    <a:pt x="2374" y="10082"/>
                    <a:pt x="2375" y="9790"/>
                    <a:pt x="2219" y="9593"/>
                  </a:cubicBezTo>
                  <a:cubicBezTo>
                    <a:pt x="2163" y="9520"/>
                    <a:pt x="2072" y="9476"/>
                    <a:pt x="1982" y="9476"/>
                  </a:cubicBezTo>
                  <a:cubicBezTo>
                    <a:pt x="1916" y="9476"/>
                    <a:pt x="1851" y="9501"/>
                    <a:pt x="1803" y="9557"/>
                  </a:cubicBezTo>
                  <a:cubicBezTo>
                    <a:pt x="1649" y="9722"/>
                    <a:pt x="1739" y="9987"/>
                    <a:pt x="1883" y="10130"/>
                  </a:cubicBezTo>
                  <a:cubicBezTo>
                    <a:pt x="1962" y="10223"/>
                    <a:pt x="2083" y="10251"/>
                    <a:pt x="2187" y="10300"/>
                  </a:cubicBezTo>
                  <a:cubicBezTo>
                    <a:pt x="2214" y="10352"/>
                    <a:pt x="2243" y="10402"/>
                    <a:pt x="2272" y="10452"/>
                  </a:cubicBezTo>
                  <a:cubicBezTo>
                    <a:pt x="2113" y="10435"/>
                    <a:pt x="1954" y="10379"/>
                    <a:pt x="1812" y="10306"/>
                  </a:cubicBezTo>
                  <a:cubicBezTo>
                    <a:pt x="1534" y="10181"/>
                    <a:pt x="1393" y="9906"/>
                    <a:pt x="1220" y="9674"/>
                  </a:cubicBezTo>
                  <a:lnTo>
                    <a:pt x="1220" y="9674"/>
                  </a:lnTo>
                  <a:cubicBezTo>
                    <a:pt x="1223" y="9675"/>
                    <a:pt x="1226" y="9675"/>
                    <a:pt x="1230" y="9675"/>
                  </a:cubicBezTo>
                  <a:cubicBezTo>
                    <a:pt x="1341" y="9675"/>
                    <a:pt x="1408" y="9401"/>
                    <a:pt x="1372" y="9317"/>
                  </a:cubicBezTo>
                  <a:cubicBezTo>
                    <a:pt x="1349" y="9222"/>
                    <a:pt x="1274" y="9172"/>
                    <a:pt x="1200" y="9172"/>
                  </a:cubicBezTo>
                  <a:cubicBezTo>
                    <a:pt x="1129" y="9172"/>
                    <a:pt x="1060" y="9219"/>
                    <a:pt x="1041" y="9316"/>
                  </a:cubicBezTo>
                  <a:cubicBezTo>
                    <a:pt x="1016" y="9575"/>
                    <a:pt x="1192" y="9808"/>
                    <a:pt x="1348" y="9999"/>
                  </a:cubicBezTo>
                  <a:cubicBezTo>
                    <a:pt x="1557" y="10280"/>
                    <a:pt x="1888" y="10465"/>
                    <a:pt x="2235" y="10503"/>
                  </a:cubicBezTo>
                  <a:cubicBezTo>
                    <a:pt x="2237" y="10503"/>
                    <a:pt x="2239" y="10503"/>
                    <a:pt x="2242" y="10503"/>
                  </a:cubicBezTo>
                  <a:cubicBezTo>
                    <a:pt x="2253" y="10503"/>
                    <a:pt x="2268" y="10504"/>
                    <a:pt x="2282" y="10504"/>
                  </a:cubicBezTo>
                  <a:cubicBezTo>
                    <a:pt x="2289" y="10504"/>
                    <a:pt x="2295" y="10504"/>
                    <a:pt x="2301" y="10503"/>
                  </a:cubicBezTo>
                  <a:cubicBezTo>
                    <a:pt x="2404" y="10675"/>
                    <a:pt x="2517" y="10838"/>
                    <a:pt x="2640" y="10993"/>
                  </a:cubicBezTo>
                  <a:cubicBezTo>
                    <a:pt x="2587" y="11003"/>
                    <a:pt x="2534" y="11010"/>
                    <a:pt x="2481" y="11018"/>
                  </a:cubicBezTo>
                  <a:cubicBezTo>
                    <a:pt x="2371" y="11026"/>
                    <a:pt x="2258" y="11033"/>
                    <a:pt x="2145" y="11033"/>
                  </a:cubicBezTo>
                  <a:cubicBezTo>
                    <a:pt x="1946" y="11033"/>
                    <a:pt x="1748" y="11011"/>
                    <a:pt x="1564" y="10935"/>
                  </a:cubicBezTo>
                  <a:cubicBezTo>
                    <a:pt x="1442" y="10880"/>
                    <a:pt x="1341" y="10794"/>
                    <a:pt x="1221" y="10733"/>
                  </a:cubicBezTo>
                  <a:cubicBezTo>
                    <a:pt x="1312" y="10564"/>
                    <a:pt x="1203" y="10307"/>
                    <a:pt x="1023" y="10307"/>
                  </a:cubicBezTo>
                  <a:cubicBezTo>
                    <a:pt x="987" y="10307"/>
                    <a:pt x="948" y="10317"/>
                    <a:pt x="908" y="10340"/>
                  </a:cubicBezTo>
                  <a:cubicBezTo>
                    <a:pt x="703" y="10485"/>
                    <a:pt x="912" y="10794"/>
                    <a:pt x="1116" y="10806"/>
                  </a:cubicBezTo>
                  <a:cubicBezTo>
                    <a:pt x="1138" y="10865"/>
                    <a:pt x="1191" y="10903"/>
                    <a:pt x="1244" y="10936"/>
                  </a:cubicBezTo>
                  <a:cubicBezTo>
                    <a:pt x="1311" y="10987"/>
                    <a:pt x="1384" y="11029"/>
                    <a:pt x="1459" y="11065"/>
                  </a:cubicBezTo>
                  <a:cubicBezTo>
                    <a:pt x="1282" y="11221"/>
                    <a:pt x="1059" y="11295"/>
                    <a:pt x="828" y="11295"/>
                  </a:cubicBezTo>
                  <a:cubicBezTo>
                    <a:pt x="756" y="11295"/>
                    <a:pt x="684" y="11288"/>
                    <a:pt x="612" y="11274"/>
                  </a:cubicBezTo>
                  <a:cubicBezTo>
                    <a:pt x="585" y="11150"/>
                    <a:pt x="523" y="11012"/>
                    <a:pt x="397" y="10961"/>
                  </a:cubicBezTo>
                  <a:cubicBezTo>
                    <a:pt x="364" y="10945"/>
                    <a:pt x="326" y="10938"/>
                    <a:pt x="289" y="10938"/>
                  </a:cubicBezTo>
                  <a:cubicBezTo>
                    <a:pt x="195" y="10938"/>
                    <a:pt x="101" y="10984"/>
                    <a:pt x="64" y="11074"/>
                  </a:cubicBezTo>
                  <a:cubicBezTo>
                    <a:pt x="0" y="11252"/>
                    <a:pt x="133" y="11469"/>
                    <a:pt x="325" y="11475"/>
                  </a:cubicBezTo>
                  <a:cubicBezTo>
                    <a:pt x="340" y="11479"/>
                    <a:pt x="355" y="11480"/>
                    <a:pt x="369" y="11480"/>
                  </a:cubicBezTo>
                  <a:cubicBezTo>
                    <a:pt x="446" y="11480"/>
                    <a:pt x="516" y="11439"/>
                    <a:pt x="583" y="11406"/>
                  </a:cubicBezTo>
                  <a:cubicBezTo>
                    <a:pt x="672" y="11424"/>
                    <a:pt x="766" y="11435"/>
                    <a:pt x="859" y="11435"/>
                  </a:cubicBezTo>
                  <a:cubicBezTo>
                    <a:pt x="1074" y="11435"/>
                    <a:pt x="1288" y="11378"/>
                    <a:pt x="1447" y="11228"/>
                  </a:cubicBezTo>
                  <a:cubicBezTo>
                    <a:pt x="1484" y="11190"/>
                    <a:pt x="1520" y="11148"/>
                    <a:pt x="1544" y="11099"/>
                  </a:cubicBezTo>
                  <a:cubicBezTo>
                    <a:pt x="1695" y="11156"/>
                    <a:pt x="1856" y="11183"/>
                    <a:pt x="2021" y="11183"/>
                  </a:cubicBezTo>
                  <a:cubicBezTo>
                    <a:pt x="2248" y="11180"/>
                    <a:pt x="2500" y="11181"/>
                    <a:pt x="2706" y="11074"/>
                  </a:cubicBezTo>
                  <a:cubicBezTo>
                    <a:pt x="3012" y="11443"/>
                    <a:pt x="3376" y="11763"/>
                    <a:pt x="3788" y="12026"/>
                  </a:cubicBezTo>
                  <a:cubicBezTo>
                    <a:pt x="4462" y="12458"/>
                    <a:pt x="5167" y="12926"/>
                    <a:pt x="5967" y="13066"/>
                  </a:cubicBezTo>
                  <a:lnTo>
                    <a:pt x="6033" y="13191"/>
                  </a:lnTo>
                  <a:cubicBezTo>
                    <a:pt x="6421" y="13944"/>
                    <a:pt x="6785" y="14712"/>
                    <a:pt x="7040" y="15523"/>
                  </a:cubicBezTo>
                  <a:cubicBezTo>
                    <a:pt x="7055" y="15579"/>
                    <a:pt x="7071" y="15645"/>
                    <a:pt x="7083" y="15711"/>
                  </a:cubicBezTo>
                  <a:cubicBezTo>
                    <a:pt x="7089" y="15748"/>
                    <a:pt x="7094" y="15786"/>
                    <a:pt x="7098" y="15822"/>
                  </a:cubicBezTo>
                  <a:cubicBezTo>
                    <a:pt x="7100" y="15876"/>
                    <a:pt x="7131" y="15934"/>
                    <a:pt x="7192" y="15938"/>
                  </a:cubicBezTo>
                  <a:cubicBezTo>
                    <a:pt x="7192" y="15952"/>
                    <a:pt x="7201" y="15964"/>
                    <a:pt x="7214" y="15969"/>
                  </a:cubicBezTo>
                  <a:cubicBezTo>
                    <a:pt x="7283" y="15952"/>
                    <a:pt x="7353" y="15850"/>
                    <a:pt x="7416" y="15711"/>
                  </a:cubicBezTo>
                  <a:cubicBezTo>
                    <a:pt x="7546" y="15425"/>
                    <a:pt x="7650" y="14981"/>
                    <a:pt x="7682" y="14825"/>
                  </a:cubicBezTo>
                  <a:cubicBezTo>
                    <a:pt x="7866" y="13992"/>
                    <a:pt x="7940" y="13133"/>
                    <a:pt x="7842" y="12283"/>
                  </a:cubicBezTo>
                  <a:cubicBezTo>
                    <a:pt x="7831" y="12128"/>
                    <a:pt x="7818" y="11976"/>
                    <a:pt x="7800" y="11829"/>
                  </a:cubicBezTo>
                  <a:cubicBezTo>
                    <a:pt x="7804" y="11811"/>
                    <a:pt x="7808" y="11793"/>
                    <a:pt x="7815" y="11777"/>
                  </a:cubicBezTo>
                  <a:cubicBezTo>
                    <a:pt x="7942" y="11273"/>
                    <a:pt x="8019" y="10757"/>
                    <a:pt x="8102" y="10244"/>
                  </a:cubicBezTo>
                  <a:cubicBezTo>
                    <a:pt x="8236" y="9447"/>
                    <a:pt x="8265" y="8630"/>
                    <a:pt x="8188" y="7823"/>
                  </a:cubicBezTo>
                  <a:cubicBezTo>
                    <a:pt x="8228" y="7799"/>
                    <a:pt x="8262" y="7756"/>
                    <a:pt x="8298" y="7725"/>
                  </a:cubicBezTo>
                  <a:cubicBezTo>
                    <a:pt x="8404" y="7622"/>
                    <a:pt x="8511" y="7521"/>
                    <a:pt x="8612" y="7412"/>
                  </a:cubicBezTo>
                  <a:cubicBezTo>
                    <a:pt x="9040" y="6951"/>
                    <a:pt x="9343" y="6366"/>
                    <a:pt x="9435" y="5741"/>
                  </a:cubicBezTo>
                  <a:cubicBezTo>
                    <a:pt x="9526" y="5178"/>
                    <a:pt x="9446" y="4598"/>
                    <a:pt x="9550" y="4031"/>
                  </a:cubicBezTo>
                  <a:cubicBezTo>
                    <a:pt x="9555" y="3938"/>
                    <a:pt x="9602" y="3840"/>
                    <a:pt x="9570" y="3749"/>
                  </a:cubicBezTo>
                  <a:cubicBezTo>
                    <a:pt x="9552" y="3711"/>
                    <a:pt x="9522" y="3696"/>
                    <a:pt x="9490" y="3696"/>
                  </a:cubicBezTo>
                  <a:cubicBezTo>
                    <a:pt x="9441" y="3696"/>
                    <a:pt x="9387" y="3730"/>
                    <a:pt x="9357" y="3769"/>
                  </a:cubicBezTo>
                  <a:cubicBezTo>
                    <a:pt x="8606" y="4511"/>
                    <a:pt x="8063" y="5517"/>
                    <a:pt x="7976" y="6573"/>
                  </a:cubicBezTo>
                  <a:cubicBezTo>
                    <a:pt x="7862" y="6102"/>
                    <a:pt x="7706" y="5640"/>
                    <a:pt x="7511" y="5196"/>
                  </a:cubicBezTo>
                  <a:cubicBezTo>
                    <a:pt x="7492" y="5164"/>
                    <a:pt x="7480" y="5127"/>
                    <a:pt x="7465" y="5091"/>
                  </a:cubicBezTo>
                  <a:cubicBezTo>
                    <a:pt x="7531" y="5062"/>
                    <a:pt x="7601" y="5006"/>
                    <a:pt x="7643" y="4983"/>
                  </a:cubicBezTo>
                  <a:cubicBezTo>
                    <a:pt x="7867" y="4833"/>
                    <a:pt x="8079" y="4651"/>
                    <a:pt x="8217" y="4416"/>
                  </a:cubicBezTo>
                  <a:cubicBezTo>
                    <a:pt x="8282" y="4306"/>
                    <a:pt x="8347" y="4149"/>
                    <a:pt x="8332" y="4013"/>
                  </a:cubicBezTo>
                  <a:cubicBezTo>
                    <a:pt x="8346" y="4002"/>
                    <a:pt x="8359" y="3990"/>
                    <a:pt x="8367" y="3973"/>
                  </a:cubicBezTo>
                  <a:cubicBezTo>
                    <a:pt x="8740" y="3369"/>
                    <a:pt x="8711" y="2596"/>
                    <a:pt x="8526" y="1933"/>
                  </a:cubicBezTo>
                  <a:cubicBezTo>
                    <a:pt x="8454" y="1740"/>
                    <a:pt x="8401" y="1528"/>
                    <a:pt x="8282" y="1359"/>
                  </a:cubicBezTo>
                  <a:cubicBezTo>
                    <a:pt x="8250" y="1333"/>
                    <a:pt x="8221" y="1323"/>
                    <a:pt x="8195" y="1323"/>
                  </a:cubicBezTo>
                  <a:cubicBezTo>
                    <a:pt x="8101" y="1323"/>
                    <a:pt x="8040" y="1459"/>
                    <a:pt x="8002" y="1546"/>
                  </a:cubicBezTo>
                  <a:cubicBezTo>
                    <a:pt x="7990" y="1570"/>
                    <a:pt x="7979" y="1593"/>
                    <a:pt x="7967" y="1617"/>
                  </a:cubicBezTo>
                  <a:cubicBezTo>
                    <a:pt x="7875" y="1518"/>
                    <a:pt x="7741" y="1430"/>
                    <a:pt x="7680" y="1399"/>
                  </a:cubicBezTo>
                  <a:cubicBezTo>
                    <a:pt x="7667" y="1390"/>
                    <a:pt x="7654" y="1382"/>
                    <a:pt x="7640" y="1375"/>
                  </a:cubicBezTo>
                  <a:cubicBezTo>
                    <a:pt x="7621" y="1149"/>
                    <a:pt x="7583" y="924"/>
                    <a:pt x="7511" y="704"/>
                  </a:cubicBezTo>
                  <a:cubicBezTo>
                    <a:pt x="7699" y="550"/>
                    <a:pt x="7654" y="73"/>
                    <a:pt x="7392" y="7"/>
                  </a:cubicBezTo>
                  <a:cubicBezTo>
                    <a:pt x="7376" y="3"/>
                    <a:pt x="7359" y="1"/>
                    <a:pt x="7343"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4"/>
            <p:cNvSpPr/>
            <p:nvPr/>
          </p:nvSpPr>
          <p:spPr>
            <a:xfrm>
              <a:off x="3955944" y="5945617"/>
              <a:ext cx="341" cy="439"/>
            </a:xfrm>
            <a:custGeom>
              <a:avLst/>
              <a:gdLst/>
              <a:ahLst/>
              <a:cxnLst/>
              <a:rect l="l" t="t" r="r" b="b"/>
              <a:pathLst>
                <a:path w="7" h="9" extrusionOk="0">
                  <a:moveTo>
                    <a:pt x="1" y="0"/>
                  </a:moveTo>
                  <a:cubicBezTo>
                    <a:pt x="1" y="1"/>
                    <a:pt x="1" y="1"/>
                    <a:pt x="1" y="1"/>
                  </a:cubicBezTo>
                  <a:cubicBezTo>
                    <a:pt x="2" y="3"/>
                    <a:pt x="3" y="4"/>
                    <a:pt x="4" y="5"/>
                  </a:cubicBezTo>
                  <a:lnTo>
                    <a:pt x="4" y="5"/>
                  </a:lnTo>
                  <a:cubicBezTo>
                    <a:pt x="4" y="4"/>
                    <a:pt x="4" y="4"/>
                    <a:pt x="4" y="4"/>
                  </a:cubicBezTo>
                  <a:cubicBezTo>
                    <a:pt x="3" y="3"/>
                    <a:pt x="2" y="1"/>
                    <a:pt x="1" y="0"/>
                  </a:cubicBezTo>
                  <a:close/>
                  <a:moveTo>
                    <a:pt x="4" y="5"/>
                  </a:moveTo>
                  <a:cubicBezTo>
                    <a:pt x="5" y="6"/>
                    <a:pt x="5" y="7"/>
                    <a:pt x="6" y="8"/>
                  </a:cubicBezTo>
                  <a:cubicBezTo>
                    <a:pt x="6" y="7"/>
                    <a:pt x="5" y="6"/>
                    <a:pt x="4" y="5"/>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4"/>
            <p:cNvSpPr/>
            <p:nvPr/>
          </p:nvSpPr>
          <p:spPr>
            <a:xfrm>
              <a:off x="3811846" y="6002700"/>
              <a:ext cx="134689" cy="134348"/>
            </a:xfrm>
            <a:custGeom>
              <a:avLst/>
              <a:gdLst/>
              <a:ahLst/>
              <a:cxnLst/>
              <a:rect l="l" t="t" r="r" b="b"/>
              <a:pathLst>
                <a:path w="2763" h="2756" extrusionOk="0">
                  <a:moveTo>
                    <a:pt x="0" y="0"/>
                  </a:moveTo>
                  <a:cubicBezTo>
                    <a:pt x="139" y="410"/>
                    <a:pt x="274" y="818"/>
                    <a:pt x="498" y="1187"/>
                  </a:cubicBezTo>
                  <a:cubicBezTo>
                    <a:pt x="843" y="1746"/>
                    <a:pt x="1365" y="2203"/>
                    <a:pt x="1988" y="2422"/>
                  </a:cubicBezTo>
                  <a:cubicBezTo>
                    <a:pt x="2251" y="2521"/>
                    <a:pt x="2533" y="2587"/>
                    <a:pt x="2763" y="2755"/>
                  </a:cubicBezTo>
                  <a:cubicBezTo>
                    <a:pt x="2388" y="1987"/>
                    <a:pt x="1605" y="1521"/>
                    <a:pt x="919" y="1057"/>
                  </a:cubicBezTo>
                  <a:cubicBezTo>
                    <a:pt x="900" y="1043"/>
                    <a:pt x="904" y="1021"/>
                    <a:pt x="914" y="1007"/>
                  </a:cubicBezTo>
                  <a:cubicBezTo>
                    <a:pt x="806" y="936"/>
                    <a:pt x="700" y="859"/>
                    <a:pt x="600" y="775"/>
                  </a:cubicBezTo>
                  <a:cubicBezTo>
                    <a:pt x="350" y="562"/>
                    <a:pt x="144" y="296"/>
                    <a:pt x="0"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4"/>
            <p:cNvSpPr/>
            <p:nvPr/>
          </p:nvSpPr>
          <p:spPr>
            <a:xfrm>
              <a:off x="3942343" y="6112138"/>
              <a:ext cx="3851" cy="5947"/>
            </a:xfrm>
            <a:custGeom>
              <a:avLst/>
              <a:gdLst/>
              <a:ahLst/>
              <a:cxnLst/>
              <a:rect l="l" t="t" r="r" b="b"/>
              <a:pathLst>
                <a:path w="79" h="122" extrusionOk="0">
                  <a:moveTo>
                    <a:pt x="1" y="1"/>
                  </a:moveTo>
                  <a:cubicBezTo>
                    <a:pt x="28" y="40"/>
                    <a:pt x="54" y="79"/>
                    <a:pt x="78" y="122"/>
                  </a:cubicBezTo>
                  <a:cubicBezTo>
                    <a:pt x="77" y="110"/>
                    <a:pt x="75" y="98"/>
                    <a:pt x="73" y="88"/>
                  </a:cubicBezTo>
                  <a:cubicBezTo>
                    <a:pt x="51" y="57"/>
                    <a:pt x="26" y="29"/>
                    <a:pt x="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4"/>
            <p:cNvSpPr/>
            <p:nvPr/>
          </p:nvSpPr>
          <p:spPr>
            <a:xfrm>
              <a:off x="3955895" y="5950540"/>
              <a:ext cx="59033" cy="173054"/>
            </a:xfrm>
            <a:custGeom>
              <a:avLst/>
              <a:gdLst/>
              <a:ahLst/>
              <a:cxnLst/>
              <a:rect l="l" t="t" r="r" b="b"/>
              <a:pathLst>
                <a:path w="1211" h="3550" extrusionOk="0">
                  <a:moveTo>
                    <a:pt x="1211" y="1"/>
                  </a:moveTo>
                  <a:lnTo>
                    <a:pt x="1211" y="1"/>
                  </a:lnTo>
                  <a:cubicBezTo>
                    <a:pt x="1168" y="46"/>
                    <a:pt x="1126" y="92"/>
                    <a:pt x="1086" y="140"/>
                  </a:cubicBezTo>
                  <a:cubicBezTo>
                    <a:pt x="1012" y="599"/>
                    <a:pt x="910" y="1052"/>
                    <a:pt x="717" y="1473"/>
                  </a:cubicBezTo>
                  <a:cubicBezTo>
                    <a:pt x="554" y="1827"/>
                    <a:pt x="329" y="2150"/>
                    <a:pt x="157" y="2501"/>
                  </a:cubicBezTo>
                  <a:cubicBezTo>
                    <a:pt x="106" y="2605"/>
                    <a:pt x="60" y="2713"/>
                    <a:pt x="22" y="2823"/>
                  </a:cubicBezTo>
                  <a:cubicBezTo>
                    <a:pt x="235" y="2308"/>
                    <a:pt x="549" y="1840"/>
                    <a:pt x="810" y="1348"/>
                  </a:cubicBezTo>
                  <a:cubicBezTo>
                    <a:pt x="816" y="1336"/>
                    <a:pt x="826" y="1331"/>
                    <a:pt x="837" y="1331"/>
                  </a:cubicBezTo>
                  <a:cubicBezTo>
                    <a:pt x="860" y="1331"/>
                    <a:pt x="884" y="1355"/>
                    <a:pt x="868" y="1381"/>
                  </a:cubicBezTo>
                  <a:cubicBezTo>
                    <a:pt x="532" y="2049"/>
                    <a:pt x="71" y="2717"/>
                    <a:pt x="1" y="3475"/>
                  </a:cubicBezTo>
                  <a:cubicBezTo>
                    <a:pt x="4" y="3501"/>
                    <a:pt x="8" y="3525"/>
                    <a:pt x="11" y="3550"/>
                  </a:cubicBezTo>
                  <a:cubicBezTo>
                    <a:pt x="667" y="2857"/>
                    <a:pt x="1141" y="2115"/>
                    <a:pt x="1142" y="1128"/>
                  </a:cubicBezTo>
                  <a:cubicBezTo>
                    <a:pt x="1145" y="750"/>
                    <a:pt x="1150" y="374"/>
                    <a:pt x="1211"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8" name="Google Shape;3958;p54"/>
          <p:cNvGrpSpPr/>
          <p:nvPr/>
        </p:nvGrpSpPr>
        <p:grpSpPr>
          <a:xfrm>
            <a:off x="5179271" y="3563293"/>
            <a:ext cx="1122978" cy="1867304"/>
            <a:chOff x="4558365" y="5752918"/>
            <a:chExt cx="468122" cy="778400"/>
          </a:xfrm>
        </p:grpSpPr>
        <p:sp>
          <p:nvSpPr>
            <p:cNvPr id="3959" name="Google Shape;3959;p54"/>
            <p:cNvSpPr/>
            <p:nvPr/>
          </p:nvSpPr>
          <p:spPr>
            <a:xfrm>
              <a:off x="4609063" y="5828184"/>
              <a:ext cx="152336" cy="135957"/>
            </a:xfrm>
            <a:custGeom>
              <a:avLst/>
              <a:gdLst/>
              <a:ahLst/>
              <a:cxnLst/>
              <a:rect l="l" t="t" r="r" b="b"/>
              <a:pathLst>
                <a:path w="3125" h="2789" extrusionOk="0">
                  <a:moveTo>
                    <a:pt x="1746" y="1"/>
                  </a:moveTo>
                  <a:cubicBezTo>
                    <a:pt x="1487" y="337"/>
                    <a:pt x="1284" y="719"/>
                    <a:pt x="1186" y="1137"/>
                  </a:cubicBezTo>
                  <a:cubicBezTo>
                    <a:pt x="1135" y="1352"/>
                    <a:pt x="1126" y="1574"/>
                    <a:pt x="1107" y="1794"/>
                  </a:cubicBezTo>
                  <a:cubicBezTo>
                    <a:pt x="1108" y="1844"/>
                    <a:pt x="1066" y="1875"/>
                    <a:pt x="1024" y="1875"/>
                  </a:cubicBezTo>
                  <a:cubicBezTo>
                    <a:pt x="997" y="1875"/>
                    <a:pt x="970" y="1862"/>
                    <a:pt x="955" y="1833"/>
                  </a:cubicBezTo>
                  <a:cubicBezTo>
                    <a:pt x="904" y="1512"/>
                    <a:pt x="844" y="1186"/>
                    <a:pt x="747" y="871"/>
                  </a:cubicBezTo>
                  <a:cubicBezTo>
                    <a:pt x="659" y="582"/>
                    <a:pt x="496" y="311"/>
                    <a:pt x="355" y="45"/>
                  </a:cubicBezTo>
                  <a:cubicBezTo>
                    <a:pt x="1" y="716"/>
                    <a:pt x="49" y="1537"/>
                    <a:pt x="301" y="2236"/>
                  </a:cubicBezTo>
                  <a:cubicBezTo>
                    <a:pt x="307" y="2254"/>
                    <a:pt x="314" y="2271"/>
                    <a:pt x="321" y="2289"/>
                  </a:cubicBezTo>
                  <a:cubicBezTo>
                    <a:pt x="321" y="2289"/>
                    <a:pt x="321" y="2288"/>
                    <a:pt x="322" y="2288"/>
                  </a:cubicBezTo>
                  <a:cubicBezTo>
                    <a:pt x="358" y="2269"/>
                    <a:pt x="395" y="2260"/>
                    <a:pt x="432" y="2260"/>
                  </a:cubicBezTo>
                  <a:cubicBezTo>
                    <a:pt x="479" y="2260"/>
                    <a:pt x="526" y="2273"/>
                    <a:pt x="572" y="2296"/>
                  </a:cubicBezTo>
                  <a:cubicBezTo>
                    <a:pt x="488" y="2099"/>
                    <a:pt x="490" y="1874"/>
                    <a:pt x="479" y="1664"/>
                  </a:cubicBezTo>
                  <a:cubicBezTo>
                    <a:pt x="477" y="1602"/>
                    <a:pt x="475" y="1541"/>
                    <a:pt x="468" y="1481"/>
                  </a:cubicBezTo>
                  <a:cubicBezTo>
                    <a:pt x="467" y="1467"/>
                    <a:pt x="478" y="1455"/>
                    <a:pt x="491" y="1455"/>
                  </a:cubicBezTo>
                  <a:cubicBezTo>
                    <a:pt x="491" y="1455"/>
                    <a:pt x="492" y="1455"/>
                    <a:pt x="492" y="1455"/>
                  </a:cubicBezTo>
                  <a:cubicBezTo>
                    <a:pt x="505" y="1455"/>
                    <a:pt x="515" y="1466"/>
                    <a:pt x="515" y="1478"/>
                  </a:cubicBezTo>
                  <a:cubicBezTo>
                    <a:pt x="520" y="1592"/>
                    <a:pt x="549" y="1703"/>
                    <a:pt x="581" y="1816"/>
                  </a:cubicBezTo>
                  <a:cubicBezTo>
                    <a:pt x="601" y="1905"/>
                    <a:pt x="774" y="2282"/>
                    <a:pt x="756" y="2423"/>
                  </a:cubicBezTo>
                  <a:cubicBezTo>
                    <a:pt x="857" y="2514"/>
                    <a:pt x="946" y="2623"/>
                    <a:pt x="1005" y="2697"/>
                  </a:cubicBezTo>
                  <a:cubicBezTo>
                    <a:pt x="1037" y="2542"/>
                    <a:pt x="1122" y="2311"/>
                    <a:pt x="1289" y="2289"/>
                  </a:cubicBezTo>
                  <a:cubicBezTo>
                    <a:pt x="1287" y="2269"/>
                    <a:pt x="1284" y="2248"/>
                    <a:pt x="1283" y="2227"/>
                  </a:cubicBezTo>
                  <a:cubicBezTo>
                    <a:pt x="1298" y="2006"/>
                    <a:pt x="1407" y="1800"/>
                    <a:pt x="1449" y="1581"/>
                  </a:cubicBezTo>
                  <a:cubicBezTo>
                    <a:pt x="1464" y="1527"/>
                    <a:pt x="1480" y="1472"/>
                    <a:pt x="1497" y="1419"/>
                  </a:cubicBezTo>
                  <a:cubicBezTo>
                    <a:pt x="1499" y="1411"/>
                    <a:pt x="1504" y="1408"/>
                    <a:pt x="1510" y="1408"/>
                  </a:cubicBezTo>
                  <a:cubicBezTo>
                    <a:pt x="1519" y="1408"/>
                    <a:pt x="1528" y="1415"/>
                    <a:pt x="1525" y="1427"/>
                  </a:cubicBezTo>
                  <a:cubicBezTo>
                    <a:pt x="1476" y="1584"/>
                    <a:pt x="1452" y="1745"/>
                    <a:pt x="1447" y="1912"/>
                  </a:cubicBezTo>
                  <a:cubicBezTo>
                    <a:pt x="1443" y="2045"/>
                    <a:pt x="1455" y="2182"/>
                    <a:pt x="1405" y="2307"/>
                  </a:cubicBezTo>
                  <a:cubicBezTo>
                    <a:pt x="1567" y="2401"/>
                    <a:pt x="1593" y="2613"/>
                    <a:pt x="1617" y="2788"/>
                  </a:cubicBezTo>
                  <a:cubicBezTo>
                    <a:pt x="1623" y="2783"/>
                    <a:pt x="1630" y="2779"/>
                    <a:pt x="1637" y="2776"/>
                  </a:cubicBezTo>
                  <a:cubicBezTo>
                    <a:pt x="1930" y="2515"/>
                    <a:pt x="2232" y="2262"/>
                    <a:pt x="2457" y="1936"/>
                  </a:cubicBezTo>
                  <a:cubicBezTo>
                    <a:pt x="2461" y="1930"/>
                    <a:pt x="2467" y="1928"/>
                    <a:pt x="2473" y="1928"/>
                  </a:cubicBezTo>
                  <a:cubicBezTo>
                    <a:pt x="2490" y="1928"/>
                    <a:pt x="2504" y="1952"/>
                    <a:pt x="2483" y="1966"/>
                  </a:cubicBezTo>
                  <a:cubicBezTo>
                    <a:pt x="2305" y="2224"/>
                    <a:pt x="2158" y="2517"/>
                    <a:pt x="1936" y="2740"/>
                  </a:cubicBezTo>
                  <a:cubicBezTo>
                    <a:pt x="1995" y="2726"/>
                    <a:pt x="2054" y="2718"/>
                    <a:pt x="2113" y="2718"/>
                  </a:cubicBezTo>
                  <a:cubicBezTo>
                    <a:pt x="2142" y="2718"/>
                    <a:pt x="2170" y="2720"/>
                    <a:pt x="2198" y="2724"/>
                  </a:cubicBezTo>
                  <a:cubicBezTo>
                    <a:pt x="2220" y="2727"/>
                    <a:pt x="2239" y="2734"/>
                    <a:pt x="2255" y="2742"/>
                  </a:cubicBezTo>
                  <a:cubicBezTo>
                    <a:pt x="2305" y="2709"/>
                    <a:pt x="2358" y="2678"/>
                    <a:pt x="2402" y="2636"/>
                  </a:cubicBezTo>
                  <a:cubicBezTo>
                    <a:pt x="2762" y="2295"/>
                    <a:pt x="2979" y="1813"/>
                    <a:pt x="3072" y="1330"/>
                  </a:cubicBezTo>
                  <a:cubicBezTo>
                    <a:pt x="3125" y="1058"/>
                    <a:pt x="3075" y="784"/>
                    <a:pt x="3037" y="514"/>
                  </a:cubicBezTo>
                  <a:cubicBezTo>
                    <a:pt x="2666" y="985"/>
                    <a:pt x="2361" y="1509"/>
                    <a:pt x="2028" y="2010"/>
                  </a:cubicBezTo>
                  <a:cubicBezTo>
                    <a:pt x="2013" y="2044"/>
                    <a:pt x="1978" y="2064"/>
                    <a:pt x="1943" y="2064"/>
                  </a:cubicBezTo>
                  <a:cubicBezTo>
                    <a:pt x="1924" y="2064"/>
                    <a:pt x="1905" y="2058"/>
                    <a:pt x="1889" y="2045"/>
                  </a:cubicBezTo>
                  <a:cubicBezTo>
                    <a:pt x="1836" y="2004"/>
                    <a:pt x="1860" y="1940"/>
                    <a:pt x="1886" y="1891"/>
                  </a:cubicBezTo>
                  <a:cubicBezTo>
                    <a:pt x="2123" y="1172"/>
                    <a:pt x="2055" y="681"/>
                    <a:pt x="1746"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4"/>
            <p:cNvSpPr/>
            <p:nvPr/>
          </p:nvSpPr>
          <p:spPr>
            <a:xfrm>
              <a:off x="4626563" y="5944739"/>
              <a:ext cx="88672" cy="49235"/>
            </a:xfrm>
            <a:custGeom>
              <a:avLst/>
              <a:gdLst/>
              <a:ahLst/>
              <a:cxnLst/>
              <a:rect l="l" t="t" r="r" b="b"/>
              <a:pathLst>
                <a:path w="1819" h="1010" extrusionOk="0">
                  <a:moveTo>
                    <a:pt x="74" y="0"/>
                  </a:moveTo>
                  <a:cubicBezTo>
                    <a:pt x="62" y="2"/>
                    <a:pt x="55" y="10"/>
                    <a:pt x="48" y="19"/>
                  </a:cubicBezTo>
                  <a:cubicBezTo>
                    <a:pt x="0" y="423"/>
                    <a:pt x="562" y="751"/>
                    <a:pt x="837" y="1007"/>
                  </a:cubicBezTo>
                  <a:cubicBezTo>
                    <a:pt x="848" y="1003"/>
                    <a:pt x="858" y="1001"/>
                    <a:pt x="869" y="1001"/>
                  </a:cubicBezTo>
                  <a:cubicBezTo>
                    <a:pt x="881" y="1001"/>
                    <a:pt x="893" y="1004"/>
                    <a:pt x="904" y="1010"/>
                  </a:cubicBezTo>
                  <a:cubicBezTo>
                    <a:pt x="990" y="975"/>
                    <a:pt x="1080" y="954"/>
                    <a:pt x="1163" y="914"/>
                  </a:cubicBezTo>
                  <a:cubicBezTo>
                    <a:pt x="1398" y="797"/>
                    <a:pt x="1646" y="674"/>
                    <a:pt x="1818" y="471"/>
                  </a:cubicBezTo>
                  <a:cubicBezTo>
                    <a:pt x="1803" y="465"/>
                    <a:pt x="1787" y="463"/>
                    <a:pt x="1769" y="463"/>
                  </a:cubicBezTo>
                  <a:cubicBezTo>
                    <a:pt x="1617" y="463"/>
                    <a:pt x="1370" y="636"/>
                    <a:pt x="1227" y="636"/>
                  </a:cubicBezTo>
                  <a:cubicBezTo>
                    <a:pt x="1181" y="636"/>
                    <a:pt x="1146" y="618"/>
                    <a:pt x="1128" y="572"/>
                  </a:cubicBezTo>
                  <a:cubicBezTo>
                    <a:pt x="1100" y="406"/>
                    <a:pt x="1148" y="186"/>
                    <a:pt x="1009" y="58"/>
                  </a:cubicBezTo>
                  <a:cubicBezTo>
                    <a:pt x="1000" y="54"/>
                    <a:pt x="991" y="53"/>
                    <a:pt x="983" y="53"/>
                  </a:cubicBezTo>
                  <a:cubicBezTo>
                    <a:pt x="864" y="53"/>
                    <a:pt x="831" y="395"/>
                    <a:pt x="792" y="477"/>
                  </a:cubicBezTo>
                  <a:cubicBezTo>
                    <a:pt x="776" y="538"/>
                    <a:pt x="733" y="568"/>
                    <a:pt x="690" y="568"/>
                  </a:cubicBezTo>
                  <a:cubicBezTo>
                    <a:pt x="648" y="568"/>
                    <a:pt x="605" y="540"/>
                    <a:pt x="582" y="486"/>
                  </a:cubicBezTo>
                  <a:cubicBezTo>
                    <a:pt x="454" y="297"/>
                    <a:pt x="319" y="37"/>
                    <a:pt x="72" y="1"/>
                  </a:cubicBezTo>
                  <a:lnTo>
                    <a:pt x="74" y="0"/>
                  </a:ln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4"/>
            <p:cNvSpPr/>
            <p:nvPr/>
          </p:nvSpPr>
          <p:spPr>
            <a:xfrm>
              <a:off x="4722937" y="5837348"/>
              <a:ext cx="17939" cy="51721"/>
            </a:xfrm>
            <a:custGeom>
              <a:avLst/>
              <a:gdLst/>
              <a:ahLst/>
              <a:cxnLst/>
              <a:rect l="l" t="t" r="r" b="b"/>
              <a:pathLst>
                <a:path w="368" h="1061" extrusionOk="0">
                  <a:moveTo>
                    <a:pt x="125" y="1"/>
                  </a:moveTo>
                  <a:lnTo>
                    <a:pt x="125" y="1"/>
                  </a:lnTo>
                  <a:cubicBezTo>
                    <a:pt x="140" y="356"/>
                    <a:pt x="105" y="721"/>
                    <a:pt x="1" y="1060"/>
                  </a:cubicBezTo>
                  <a:cubicBezTo>
                    <a:pt x="122" y="898"/>
                    <a:pt x="248" y="738"/>
                    <a:pt x="367" y="573"/>
                  </a:cubicBezTo>
                  <a:cubicBezTo>
                    <a:pt x="343" y="367"/>
                    <a:pt x="245" y="170"/>
                    <a:pt x="125"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4"/>
            <p:cNvSpPr/>
            <p:nvPr/>
          </p:nvSpPr>
          <p:spPr>
            <a:xfrm>
              <a:off x="4638360" y="5999580"/>
              <a:ext cx="135811" cy="137468"/>
            </a:xfrm>
            <a:custGeom>
              <a:avLst/>
              <a:gdLst/>
              <a:ahLst/>
              <a:cxnLst/>
              <a:rect l="l" t="t" r="r" b="b"/>
              <a:pathLst>
                <a:path w="2786" h="2820" extrusionOk="0">
                  <a:moveTo>
                    <a:pt x="2785" y="0"/>
                  </a:moveTo>
                  <a:cubicBezTo>
                    <a:pt x="2096" y="245"/>
                    <a:pt x="1413" y="553"/>
                    <a:pt x="876" y="1059"/>
                  </a:cubicBezTo>
                  <a:cubicBezTo>
                    <a:pt x="716" y="1209"/>
                    <a:pt x="587" y="1374"/>
                    <a:pt x="453" y="1558"/>
                  </a:cubicBezTo>
                  <a:cubicBezTo>
                    <a:pt x="284" y="1794"/>
                    <a:pt x="119" y="2042"/>
                    <a:pt x="24" y="2318"/>
                  </a:cubicBezTo>
                  <a:cubicBezTo>
                    <a:pt x="21" y="2343"/>
                    <a:pt x="16" y="2370"/>
                    <a:pt x="13" y="2396"/>
                  </a:cubicBezTo>
                  <a:cubicBezTo>
                    <a:pt x="11" y="2407"/>
                    <a:pt x="10" y="2419"/>
                    <a:pt x="8" y="2429"/>
                  </a:cubicBezTo>
                  <a:cubicBezTo>
                    <a:pt x="33" y="2387"/>
                    <a:pt x="58" y="2349"/>
                    <a:pt x="87" y="2310"/>
                  </a:cubicBezTo>
                  <a:lnTo>
                    <a:pt x="87" y="2309"/>
                  </a:lnTo>
                  <a:cubicBezTo>
                    <a:pt x="499" y="1726"/>
                    <a:pt x="1226" y="1460"/>
                    <a:pt x="1804" y="1065"/>
                  </a:cubicBezTo>
                  <a:cubicBezTo>
                    <a:pt x="1811" y="1060"/>
                    <a:pt x="1817" y="1058"/>
                    <a:pt x="1823" y="1058"/>
                  </a:cubicBezTo>
                  <a:cubicBezTo>
                    <a:pt x="1834" y="1058"/>
                    <a:pt x="1843" y="1064"/>
                    <a:pt x="1849" y="1071"/>
                  </a:cubicBezTo>
                  <a:cubicBezTo>
                    <a:pt x="1861" y="1085"/>
                    <a:pt x="1863" y="1107"/>
                    <a:pt x="1844" y="1121"/>
                  </a:cubicBezTo>
                  <a:cubicBezTo>
                    <a:pt x="1159" y="1585"/>
                    <a:pt x="376" y="2051"/>
                    <a:pt x="1" y="2819"/>
                  </a:cubicBezTo>
                  <a:cubicBezTo>
                    <a:pt x="231" y="2651"/>
                    <a:pt x="512" y="2585"/>
                    <a:pt x="777" y="2486"/>
                  </a:cubicBezTo>
                  <a:cubicBezTo>
                    <a:pt x="1399" y="2267"/>
                    <a:pt x="1921" y="1810"/>
                    <a:pt x="2265" y="1251"/>
                  </a:cubicBezTo>
                  <a:cubicBezTo>
                    <a:pt x="2490" y="882"/>
                    <a:pt x="2624" y="474"/>
                    <a:pt x="2763" y="64"/>
                  </a:cubicBezTo>
                  <a:cubicBezTo>
                    <a:pt x="2770" y="43"/>
                    <a:pt x="2778" y="22"/>
                    <a:pt x="278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4"/>
            <p:cNvSpPr/>
            <p:nvPr/>
          </p:nvSpPr>
          <p:spPr>
            <a:xfrm>
              <a:off x="4642162" y="5828915"/>
              <a:ext cx="13162" cy="50356"/>
            </a:xfrm>
            <a:custGeom>
              <a:avLst/>
              <a:gdLst/>
              <a:ahLst/>
              <a:cxnLst/>
              <a:rect l="l" t="t" r="r" b="b"/>
              <a:pathLst>
                <a:path w="270" h="1033" extrusionOk="0">
                  <a:moveTo>
                    <a:pt x="233" y="0"/>
                  </a:moveTo>
                  <a:cubicBezTo>
                    <a:pt x="142" y="63"/>
                    <a:pt x="70" y="155"/>
                    <a:pt x="0" y="238"/>
                  </a:cubicBezTo>
                  <a:cubicBezTo>
                    <a:pt x="113" y="494"/>
                    <a:pt x="206" y="759"/>
                    <a:pt x="269" y="1033"/>
                  </a:cubicBezTo>
                  <a:cubicBezTo>
                    <a:pt x="269" y="1026"/>
                    <a:pt x="268" y="1020"/>
                    <a:pt x="268" y="1015"/>
                  </a:cubicBezTo>
                  <a:cubicBezTo>
                    <a:pt x="244" y="678"/>
                    <a:pt x="219" y="337"/>
                    <a:pt x="23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4"/>
            <p:cNvSpPr/>
            <p:nvPr/>
          </p:nvSpPr>
          <p:spPr>
            <a:xfrm>
              <a:off x="4661905" y="5760864"/>
              <a:ext cx="14624" cy="21059"/>
            </a:xfrm>
            <a:custGeom>
              <a:avLst/>
              <a:gdLst/>
              <a:ahLst/>
              <a:cxnLst/>
              <a:rect l="l" t="t" r="r" b="b"/>
              <a:pathLst>
                <a:path w="300" h="432" extrusionOk="0">
                  <a:moveTo>
                    <a:pt x="157" y="1"/>
                  </a:moveTo>
                  <a:cubicBezTo>
                    <a:pt x="154" y="1"/>
                    <a:pt x="151" y="1"/>
                    <a:pt x="148" y="1"/>
                  </a:cubicBezTo>
                  <a:cubicBezTo>
                    <a:pt x="134" y="5"/>
                    <a:pt x="122" y="10"/>
                    <a:pt x="112" y="18"/>
                  </a:cubicBezTo>
                  <a:cubicBezTo>
                    <a:pt x="1" y="124"/>
                    <a:pt x="17" y="298"/>
                    <a:pt x="63" y="431"/>
                  </a:cubicBezTo>
                  <a:cubicBezTo>
                    <a:pt x="66" y="430"/>
                    <a:pt x="69" y="429"/>
                    <a:pt x="72" y="428"/>
                  </a:cubicBezTo>
                  <a:cubicBezTo>
                    <a:pt x="215" y="414"/>
                    <a:pt x="299" y="241"/>
                    <a:pt x="259" y="112"/>
                  </a:cubicBezTo>
                  <a:cubicBezTo>
                    <a:pt x="244" y="64"/>
                    <a:pt x="210" y="1"/>
                    <a:pt x="15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4"/>
            <p:cNvSpPr/>
            <p:nvPr/>
          </p:nvSpPr>
          <p:spPr>
            <a:xfrm>
              <a:off x="4707240" y="5768517"/>
              <a:ext cx="15697" cy="22083"/>
            </a:xfrm>
            <a:custGeom>
              <a:avLst/>
              <a:gdLst/>
              <a:ahLst/>
              <a:cxnLst/>
              <a:rect l="l" t="t" r="r" b="b"/>
              <a:pathLst>
                <a:path w="322" h="453" extrusionOk="0">
                  <a:moveTo>
                    <a:pt x="159" y="1"/>
                  </a:moveTo>
                  <a:cubicBezTo>
                    <a:pt x="110" y="1"/>
                    <a:pt x="79" y="49"/>
                    <a:pt x="62" y="90"/>
                  </a:cubicBezTo>
                  <a:cubicBezTo>
                    <a:pt x="0" y="219"/>
                    <a:pt x="71" y="352"/>
                    <a:pt x="154" y="453"/>
                  </a:cubicBezTo>
                  <a:cubicBezTo>
                    <a:pt x="162" y="439"/>
                    <a:pt x="172" y="425"/>
                    <a:pt x="180" y="412"/>
                  </a:cubicBezTo>
                  <a:cubicBezTo>
                    <a:pt x="252" y="303"/>
                    <a:pt x="322" y="64"/>
                    <a:pt x="165" y="1"/>
                  </a:cubicBezTo>
                  <a:cubicBezTo>
                    <a:pt x="163" y="1"/>
                    <a:pt x="161" y="1"/>
                    <a:pt x="159"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4"/>
            <p:cNvSpPr/>
            <p:nvPr/>
          </p:nvSpPr>
          <p:spPr>
            <a:xfrm>
              <a:off x="4658444" y="5830085"/>
              <a:ext cx="12333" cy="46213"/>
            </a:xfrm>
            <a:custGeom>
              <a:avLst/>
              <a:gdLst/>
              <a:ahLst/>
              <a:cxnLst/>
              <a:rect l="l" t="t" r="r" b="b"/>
              <a:pathLst>
                <a:path w="253" h="948" extrusionOk="0">
                  <a:moveTo>
                    <a:pt x="23" y="0"/>
                  </a:moveTo>
                  <a:cubicBezTo>
                    <a:pt x="13" y="82"/>
                    <a:pt x="7" y="166"/>
                    <a:pt x="8" y="250"/>
                  </a:cubicBezTo>
                  <a:cubicBezTo>
                    <a:pt x="3" y="484"/>
                    <a:pt x="0" y="716"/>
                    <a:pt x="6" y="948"/>
                  </a:cubicBezTo>
                  <a:cubicBezTo>
                    <a:pt x="66" y="754"/>
                    <a:pt x="153" y="569"/>
                    <a:pt x="253" y="391"/>
                  </a:cubicBezTo>
                  <a:cubicBezTo>
                    <a:pt x="204" y="248"/>
                    <a:pt x="100" y="131"/>
                    <a:pt x="23" y="0"/>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4"/>
            <p:cNvSpPr/>
            <p:nvPr/>
          </p:nvSpPr>
          <p:spPr>
            <a:xfrm>
              <a:off x="4711432" y="5836666"/>
              <a:ext cx="12138" cy="65907"/>
            </a:xfrm>
            <a:custGeom>
              <a:avLst/>
              <a:gdLst/>
              <a:ahLst/>
              <a:cxnLst/>
              <a:rect l="l" t="t" r="r" b="b"/>
              <a:pathLst>
                <a:path w="249" h="1352" extrusionOk="0">
                  <a:moveTo>
                    <a:pt x="243" y="1"/>
                  </a:moveTo>
                  <a:cubicBezTo>
                    <a:pt x="159" y="47"/>
                    <a:pt x="101" y="141"/>
                    <a:pt x="52" y="220"/>
                  </a:cubicBezTo>
                  <a:cubicBezTo>
                    <a:pt x="33" y="244"/>
                    <a:pt x="19" y="275"/>
                    <a:pt x="1" y="300"/>
                  </a:cubicBezTo>
                  <a:cubicBezTo>
                    <a:pt x="82" y="644"/>
                    <a:pt x="105" y="1000"/>
                    <a:pt x="40" y="1352"/>
                  </a:cubicBezTo>
                  <a:cubicBezTo>
                    <a:pt x="49" y="1339"/>
                    <a:pt x="57" y="1328"/>
                    <a:pt x="66" y="1315"/>
                  </a:cubicBezTo>
                  <a:cubicBezTo>
                    <a:pt x="207" y="897"/>
                    <a:pt x="248" y="449"/>
                    <a:pt x="243" y="5"/>
                  </a:cubicBezTo>
                  <a:cubicBezTo>
                    <a:pt x="243" y="3"/>
                    <a:pt x="243" y="2"/>
                    <a:pt x="243" y="1"/>
                  </a:cubicBezTo>
                  <a:close/>
                </a:path>
              </a:pathLst>
            </a:custGeom>
            <a:solidFill>
              <a:srgbClr val="FBB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4"/>
            <p:cNvSpPr/>
            <p:nvPr/>
          </p:nvSpPr>
          <p:spPr>
            <a:xfrm>
              <a:off x="4997678" y="6114770"/>
              <a:ext cx="14332" cy="10188"/>
            </a:xfrm>
            <a:custGeom>
              <a:avLst/>
              <a:gdLst/>
              <a:ahLst/>
              <a:cxnLst/>
              <a:rect l="l" t="t" r="r" b="b"/>
              <a:pathLst>
                <a:path w="294" h="209" extrusionOk="0">
                  <a:moveTo>
                    <a:pt x="214" y="0"/>
                  </a:moveTo>
                  <a:cubicBezTo>
                    <a:pt x="213" y="0"/>
                    <a:pt x="212" y="0"/>
                    <a:pt x="211" y="0"/>
                  </a:cubicBezTo>
                  <a:cubicBezTo>
                    <a:pt x="109" y="6"/>
                    <a:pt x="54" y="101"/>
                    <a:pt x="1" y="178"/>
                  </a:cubicBezTo>
                  <a:cubicBezTo>
                    <a:pt x="37" y="197"/>
                    <a:pt x="74" y="208"/>
                    <a:pt x="116" y="208"/>
                  </a:cubicBezTo>
                  <a:cubicBezTo>
                    <a:pt x="118" y="208"/>
                    <a:pt x="120" y="208"/>
                    <a:pt x="122" y="208"/>
                  </a:cubicBezTo>
                  <a:cubicBezTo>
                    <a:pt x="143" y="206"/>
                    <a:pt x="161" y="205"/>
                    <a:pt x="182" y="199"/>
                  </a:cubicBezTo>
                  <a:cubicBezTo>
                    <a:pt x="234" y="184"/>
                    <a:pt x="280" y="138"/>
                    <a:pt x="287" y="82"/>
                  </a:cubicBezTo>
                  <a:cubicBezTo>
                    <a:pt x="294" y="38"/>
                    <a:pt x="258" y="0"/>
                    <a:pt x="21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4"/>
            <p:cNvSpPr/>
            <p:nvPr/>
          </p:nvSpPr>
          <p:spPr>
            <a:xfrm>
              <a:off x="4964286" y="6088203"/>
              <a:ext cx="12674" cy="12382"/>
            </a:xfrm>
            <a:custGeom>
              <a:avLst/>
              <a:gdLst/>
              <a:ahLst/>
              <a:cxnLst/>
              <a:rect l="l" t="t" r="r" b="b"/>
              <a:pathLst>
                <a:path w="260" h="254" extrusionOk="0">
                  <a:moveTo>
                    <a:pt x="125" y="0"/>
                  </a:moveTo>
                  <a:cubicBezTo>
                    <a:pt x="106" y="0"/>
                    <a:pt x="85" y="8"/>
                    <a:pt x="63" y="26"/>
                  </a:cubicBezTo>
                  <a:cubicBezTo>
                    <a:pt x="0" y="114"/>
                    <a:pt x="92" y="227"/>
                    <a:pt x="180" y="253"/>
                  </a:cubicBezTo>
                  <a:cubicBezTo>
                    <a:pt x="201" y="251"/>
                    <a:pt x="220" y="237"/>
                    <a:pt x="242" y="237"/>
                  </a:cubicBezTo>
                  <a:cubicBezTo>
                    <a:pt x="244" y="237"/>
                    <a:pt x="246" y="237"/>
                    <a:pt x="248" y="238"/>
                  </a:cubicBezTo>
                  <a:cubicBezTo>
                    <a:pt x="259" y="157"/>
                    <a:pt x="209" y="0"/>
                    <a:pt x="125"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4"/>
            <p:cNvSpPr/>
            <p:nvPr/>
          </p:nvSpPr>
          <p:spPr>
            <a:xfrm>
              <a:off x="4649377" y="6048133"/>
              <a:ext cx="186313" cy="454327"/>
            </a:xfrm>
            <a:custGeom>
              <a:avLst/>
              <a:gdLst/>
              <a:ahLst/>
              <a:cxnLst/>
              <a:rect l="l" t="t" r="r" b="b"/>
              <a:pathLst>
                <a:path w="3822" h="9320" extrusionOk="0">
                  <a:moveTo>
                    <a:pt x="3822" y="1"/>
                  </a:moveTo>
                  <a:cubicBezTo>
                    <a:pt x="3408" y="459"/>
                    <a:pt x="2939" y="865"/>
                    <a:pt x="2524" y="1324"/>
                  </a:cubicBezTo>
                  <a:cubicBezTo>
                    <a:pt x="1806" y="2132"/>
                    <a:pt x="1100" y="2974"/>
                    <a:pt x="660" y="3971"/>
                  </a:cubicBezTo>
                  <a:cubicBezTo>
                    <a:pt x="322" y="4718"/>
                    <a:pt x="182" y="5532"/>
                    <a:pt x="116" y="6344"/>
                  </a:cubicBezTo>
                  <a:cubicBezTo>
                    <a:pt x="1" y="7342"/>
                    <a:pt x="149" y="8347"/>
                    <a:pt x="371" y="9319"/>
                  </a:cubicBezTo>
                  <a:cubicBezTo>
                    <a:pt x="326" y="7896"/>
                    <a:pt x="573" y="6473"/>
                    <a:pt x="1010" y="5120"/>
                  </a:cubicBezTo>
                  <a:cubicBezTo>
                    <a:pt x="1148" y="4706"/>
                    <a:pt x="1302" y="4297"/>
                    <a:pt x="1500" y="3906"/>
                  </a:cubicBezTo>
                  <a:cubicBezTo>
                    <a:pt x="1701" y="3524"/>
                    <a:pt x="1943" y="3164"/>
                    <a:pt x="2180" y="2803"/>
                  </a:cubicBezTo>
                  <a:cubicBezTo>
                    <a:pt x="2551" y="2254"/>
                    <a:pt x="2913" y="1699"/>
                    <a:pt x="3235" y="1119"/>
                  </a:cubicBezTo>
                  <a:cubicBezTo>
                    <a:pt x="3449" y="755"/>
                    <a:pt x="3691" y="407"/>
                    <a:pt x="3822"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4"/>
            <p:cNvSpPr/>
            <p:nvPr/>
          </p:nvSpPr>
          <p:spPr>
            <a:xfrm>
              <a:off x="4774609" y="6104728"/>
              <a:ext cx="128011" cy="207421"/>
            </a:xfrm>
            <a:custGeom>
              <a:avLst/>
              <a:gdLst/>
              <a:ahLst/>
              <a:cxnLst/>
              <a:rect l="l" t="t" r="r" b="b"/>
              <a:pathLst>
                <a:path w="2626" h="4255" extrusionOk="0">
                  <a:moveTo>
                    <a:pt x="2625" y="0"/>
                  </a:moveTo>
                  <a:lnTo>
                    <a:pt x="2625" y="0"/>
                  </a:lnTo>
                  <a:cubicBezTo>
                    <a:pt x="2346" y="144"/>
                    <a:pt x="2053" y="263"/>
                    <a:pt x="1787" y="431"/>
                  </a:cubicBezTo>
                  <a:cubicBezTo>
                    <a:pt x="1565" y="581"/>
                    <a:pt x="1365" y="766"/>
                    <a:pt x="1193" y="972"/>
                  </a:cubicBezTo>
                  <a:cubicBezTo>
                    <a:pt x="1116" y="1298"/>
                    <a:pt x="1027" y="1620"/>
                    <a:pt x="926" y="1938"/>
                  </a:cubicBezTo>
                  <a:cubicBezTo>
                    <a:pt x="1012" y="1824"/>
                    <a:pt x="1108" y="1716"/>
                    <a:pt x="1204" y="1611"/>
                  </a:cubicBezTo>
                  <a:cubicBezTo>
                    <a:pt x="1551" y="1231"/>
                    <a:pt x="1935" y="887"/>
                    <a:pt x="2264" y="493"/>
                  </a:cubicBezTo>
                  <a:cubicBezTo>
                    <a:pt x="2281" y="472"/>
                    <a:pt x="2298" y="450"/>
                    <a:pt x="2315" y="429"/>
                  </a:cubicBezTo>
                  <a:cubicBezTo>
                    <a:pt x="2318" y="425"/>
                    <a:pt x="2322" y="424"/>
                    <a:pt x="2325" y="424"/>
                  </a:cubicBezTo>
                  <a:cubicBezTo>
                    <a:pt x="2338" y="424"/>
                    <a:pt x="2347" y="444"/>
                    <a:pt x="2333" y="454"/>
                  </a:cubicBezTo>
                  <a:cubicBezTo>
                    <a:pt x="1829" y="1085"/>
                    <a:pt x="1310" y="1706"/>
                    <a:pt x="806" y="2335"/>
                  </a:cubicBezTo>
                  <a:cubicBezTo>
                    <a:pt x="801" y="2342"/>
                    <a:pt x="795" y="2346"/>
                    <a:pt x="789" y="2349"/>
                  </a:cubicBezTo>
                  <a:cubicBezTo>
                    <a:pt x="563" y="2997"/>
                    <a:pt x="294" y="3631"/>
                    <a:pt x="1" y="4254"/>
                  </a:cubicBezTo>
                  <a:cubicBezTo>
                    <a:pt x="273" y="3949"/>
                    <a:pt x="577" y="3668"/>
                    <a:pt x="849" y="3363"/>
                  </a:cubicBezTo>
                  <a:cubicBezTo>
                    <a:pt x="1963" y="2202"/>
                    <a:pt x="2167" y="1492"/>
                    <a:pt x="2625"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4"/>
            <p:cNvSpPr/>
            <p:nvPr/>
          </p:nvSpPr>
          <p:spPr>
            <a:xfrm>
              <a:off x="4673556" y="6051106"/>
              <a:ext cx="164084" cy="450573"/>
            </a:xfrm>
            <a:custGeom>
              <a:avLst/>
              <a:gdLst/>
              <a:ahLst/>
              <a:cxnLst/>
              <a:rect l="l" t="t" r="r" b="b"/>
              <a:pathLst>
                <a:path w="3366" h="9243" extrusionOk="0">
                  <a:moveTo>
                    <a:pt x="3366" y="1"/>
                  </a:moveTo>
                  <a:lnTo>
                    <a:pt x="3366" y="1"/>
                  </a:lnTo>
                  <a:cubicBezTo>
                    <a:pt x="3210" y="409"/>
                    <a:pt x="2985" y="783"/>
                    <a:pt x="2767" y="1160"/>
                  </a:cubicBezTo>
                  <a:cubicBezTo>
                    <a:pt x="2306" y="2037"/>
                    <a:pt x="1715" y="2839"/>
                    <a:pt x="1273" y="3725"/>
                  </a:cubicBezTo>
                  <a:cubicBezTo>
                    <a:pt x="949" y="4386"/>
                    <a:pt x="707" y="5096"/>
                    <a:pt x="494" y="5803"/>
                  </a:cubicBezTo>
                  <a:cubicBezTo>
                    <a:pt x="153" y="6914"/>
                    <a:pt x="0" y="8081"/>
                    <a:pt x="49" y="9243"/>
                  </a:cubicBezTo>
                  <a:cubicBezTo>
                    <a:pt x="457" y="7853"/>
                    <a:pt x="1234" y="6610"/>
                    <a:pt x="1838" y="5302"/>
                  </a:cubicBezTo>
                  <a:cubicBezTo>
                    <a:pt x="2221" y="4484"/>
                    <a:pt x="2584" y="3651"/>
                    <a:pt x="2845" y="2784"/>
                  </a:cubicBezTo>
                  <a:cubicBezTo>
                    <a:pt x="3097" y="1871"/>
                    <a:pt x="3304" y="950"/>
                    <a:pt x="3366"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4"/>
            <p:cNvSpPr/>
            <p:nvPr/>
          </p:nvSpPr>
          <p:spPr>
            <a:xfrm>
              <a:off x="4569967" y="5950540"/>
              <a:ext cx="63177" cy="173054"/>
            </a:xfrm>
            <a:custGeom>
              <a:avLst/>
              <a:gdLst/>
              <a:ahLst/>
              <a:cxnLst/>
              <a:rect l="l" t="t" r="r" b="b"/>
              <a:pathLst>
                <a:path w="1296"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91" y="2824"/>
                    <a:pt x="1191" y="2825"/>
                    <a:pt x="1191" y="2826"/>
                  </a:cubicBezTo>
                  <a:cubicBezTo>
                    <a:pt x="1221" y="2901"/>
                    <a:pt x="1249" y="2975"/>
                    <a:pt x="1276" y="3051"/>
                  </a:cubicBezTo>
                  <a:cubicBezTo>
                    <a:pt x="1282" y="3014"/>
                    <a:pt x="1288" y="2980"/>
                    <a:pt x="1296" y="2944"/>
                  </a:cubicBezTo>
                  <a:cubicBezTo>
                    <a:pt x="1257" y="1907"/>
                    <a:pt x="809" y="916"/>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4"/>
            <p:cNvSpPr/>
            <p:nvPr/>
          </p:nvSpPr>
          <p:spPr>
            <a:xfrm>
              <a:off x="5001772" y="6293040"/>
              <a:ext cx="19255" cy="15892"/>
            </a:xfrm>
            <a:custGeom>
              <a:avLst/>
              <a:gdLst/>
              <a:ahLst/>
              <a:cxnLst/>
              <a:rect l="l" t="t" r="r" b="b"/>
              <a:pathLst>
                <a:path w="395" h="326" extrusionOk="0">
                  <a:moveTo>
                    <a:pt x="254" y="0"/>
                  </a:moveTo>
                  <a:cubicBezTo>
                    <a:pt x="232" y="0"/>
                    <a:pt x="208" y="6"/>
                    <a:pt x="184" y="17"/>
                  </a:cubicBezTo>
                  <a:cubicBezTo>
                    <a:pt x="90" y="60"/>
                    <a:pt x="61" y="169"/>
                    <a:pt x="1" y="243"/>
                  </a:cubicBezTo>
                  <a:cubicBezTo>
                    <a:pt x="41" y="284"/>
                    <a:pt x="90" y="325"/>
                    <a:pt x="150" y="325"/>
                  </a:cubicBezTo>
                  <a:cubicBezTo>
                    <a:pt x="153" y="325"/>
                    <a:pt x="156" y="325"/>
                    <a:pt x="159" y="325"/>
                  </a:cubicBezTo>
                  <a:cubicBezTo>
                    <a:pt x="206" y="321"/>
                    <a:pt x="257" y="318"/>
                    <a:pt x="296" y="289"/>
                  </a:cubicBezTo>
                  <a:cubicBezTo>
                    <a:pt x="328" y="262"/>
                    <a:pt x="351" y="217"/>
                    <a:pt x="361" y="176"/>
                  </a:cubicBezTo>
                  <a:cubicBezTo>
                    <a:pt x="394" y="78"/>
                    <a:pt x="338" y="0"/>
                    <a:pt x="254"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4"/>
            <p:cNvSpPr/>
            <p:nvPr/>
          </p:nvSpPr>
          <p:spPr>
            <a:xfrm>
              <a:off x="4973011" y="6261988"/>
              <a:ext cx="11163" cy="13698"/>
            </a:xfrm>
            <a:custGeom>
              <a:avLst/>
              <a:gdLst/>
              <a:ahLst/>
              <a:cxnLst/>
              <a:rect l="l" t="t" r="r" b="b"/>
              <a:pathLst>
                <a:path w="229" h="281" extrusionOk="0">
                  <a:moveTo>
                    <a:pt x="113" y="1"/>
                  </a:moveTo>
                  <a:cubicBezTo>
                    <a:pt x="0" y="1"/>
                    <a:pt x="12" y="192"/>
                    <a:pt x="15" y="280"/>
                  </a:cubicBezTo>
                  <a:cubicBezTo>
                    <a:pt x="62" y="277"/>
                    <a:pt x="98" y="253"/>
                    <a:pt x="131" y="218"/>
                  </a:cubicBezTo>
                  <a:cubicBezTo>
                    <a:pt x="178" y="169"/>
                    <a:pt x="229" y="62"/>
                    <a:pt x="159" y="9"/>
                  </a:cubicBezTo>
                  <a:cubicBezTo>
                    <a:pt x="142" y="3"/>
                    <a:pt x="126" y="1"/>
                    <a:pt x="113"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4"/>
            <p:cNvSpPr/>
            <p:nvPr/>
          </p:nvSpPr>
          <p:spPr>
            <a:xfrm>
              <a:off x="4919145" y="6222600"/>
              <a:ext cx="18622" cy="27201"/>
            </a:xfrm>
            <a:custGeom>
              <a:avLst/>
              <a:gdLst/>
              <a:ahLst/>
              <a:cxnLst/>
              <a:rect l="l" t="t" r="r" b="b"/>
              <a:pathLst>
                <a:path w="382" h="558" extrusionOk="0">
                  <a:moveTo>
                    <a:pt x="225" y="1"/>
                  </a:moveTo>
                  <a:cubicBezTo>
                    <a:pt x="189" y="1"/>
                    <a:pt x="151" y="17"/>
                    <a:pt x="120" y="55"/>
                  </a:cubicBezTo>
                  <a:cubicBezTo>
                    <a:pt x="1" y="191"/>
                    <a:pt x="5" y="387"/>
                    <a:pt x="7" y="558"/>
                  </a:cubicBezTo>
                  <a:cubicBezTo>
                    <a:pt x="13" y="556"/>
                    <a:pt x="20" y="555"/>
                    <a:pt x="26" y="553"/>
                  </a:cubicBezTo>
                  <a:cubicBezTo>
                    <a:pt x="212" y="520"/>
                    <a:pt x="382" y="366"/>
                    <a:pt x="369" y="166"/>
                  </a:cubicBezTo>
                  <a:cubicBezTo>
                    <a:pt x="372" y="73"/>
                    <a:pt x="301" y="1"/>
                    <a:pt x="225"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4"/>
            <p:cNvSpPr/>
            <p:nvPr/>
          </p:nvSpPr>
          <p:spPr>
            <a:xfrm>
              <a:off x="4966089" y="6206074"/>
              <a:ext cx="7751" cy="15063"/>
            </a:xfrm>
            <a:custGeom>
              <a:avLst/>
              <a:gdLst/>
              <a:ahLst/>
              <a:cxnLst/>
              <a:rect l="l" t="t" r="r" b="b"/>
              <a:pathLst>
                <a:path w="159" h="309" extrusionOk="0">
                  <a:moveTo>
                    <a:pt x="67" y="0"/>
                  </a:moveTo>
                  <a:cubicBezTo>
                    <a:pt x="3" y="6"/>
                    <a:pt x="1" y="101"/>
                    <a:pt x="9" y="150"/>
                  </a:cubicBezTo>
                  <a:cubicBezTo>
                    <a:pt x="13" y="209"/>
                    <a:pt x="64" y="253"/>
                    <a:pt x="73" y="309"/>
                  </a:cubicBezTo>
                  <a:cubicBezTo>
                    <a:pt x="134" y="241"/>
                    <a:pt x="158" y="145"/>
                    <a:pt x="127" y="57"/>
                  </a:cubicBezTo>
                  <a:cubicBezTo>
                    <a:pt x="121" y="32"/>
                    <a:pt x="96" y="1"/>
                    <a:pt x="67" y="0"/>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4"/>
            <p:cNvSpPr/>
            <p:nvPr/>
          </p:nvSpPr>
          <p:spPr>
            <a:xfrm>
              <a:off x="4923679" y="6118914"/>
              <a:ext cx="17305" cy="15502"/>
            </a:xfrm>
            <a:custGeom>
              <a:avLst/>
              <a:gdLst/>
              <a:ahLst/>
              <a:cxnLst/>
              <a:rect l="l" t="t" r="r" b="b"/>
              <a:pathLst>
                <a:path w="355" h="318" extrusionOk="0">
                  <a:moveTo>
                    <a:pt x="167" y="1"/>
                  </a:moveTo>
                  <a:cubicBezTo>
                    <a:pt x="1" y="1"/>
                    <a:pt x="33" y="236"/>
                    <a:pt x="170" y="318"/>
                  </a:cubicBezTo>
                  <a:cubicBezTo>
                    <a:pt x="301" y="286"/>
                    <a:pt x="354" y="82"/>
                    <a:pt x="229" y="10"/>
                  </a:cubicBezTo>
                  <a:cubicBezTo>
                    <a:pt x="206" y="4"/>
                    <a:pt x="185" y="1"/>
                    <a:pt x="167" y="1"/>
                  </a:cubicBezTo>
                  <a:close/>
                </a:path>
              </a:pathLst>
            </a:custGeom>
            <a:solidFill>
              <a:srgbClr val="FAF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4"/>
            <p:cNvSpPr/>
            <p:nvPr/>
          </p:nvSpPr>
          <p:spPr>
            <a:xfrm>
              <a:off x="4927530" y="6298061"/>
              <a:ext cx="585" cy="49"/>
            </a:xfrm>
            <a:custGeom>
              <a:avLst/>
              <a:gdLst/>
              <a:ahLst/>
              <a:cxnLst/>
              <a:rect l="l" t="t" r="r" b="b"/>
              <a:pathLst>
                <a:path w="12" h="1" extrusionOk="0">
                  <a:moveTo>
                    <a:pt x="1" y="0"/>
                  </a:moveTo>
                  <a:cubicBezTo>
                    <a:pt x="4" y="0"/>
                    <a:pt x="6" y="0"/>
                    <a:pt x="8" y="0"/>
                  </a:cubicBezTo>
                  <a:lnTo>
                    <a:pt x="11" y="0"/>
                  </a:ln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4"/>
            <p:cNvSpPr/>
            <p:nvPr/>
          </p:nvSpPr>
          <p:spPr>
            <a:xfrm>
              <a:off x="4558365" y="5752918"/>
              <a:ext cx="468122" cy="778400"/>
            </a:xfrm>
            <a:custGeom>
              <a:avLst/>
              <a:gdLst/>
              <a:ahLst/>
              <a:cxnLst/>
              <a:rect l="l" t="t" r="r" b="b"/>
              <a:pathLst>
                <a:path w="9603" h="15968" extrusionOk="0">
                  <a:moveTo>
                    <a:pt x="2281" y="164"/>
                  </a:moveTo>
                  <a:cubicBezTo>
                    <a:pt x="2334" y="164"/>
                    <a:pt x="2368" y="227"/>
                    <a:pt x="2383" y="275"/>
                  </a:cubicBezTo>
                  <a:cubicBezTo>
                    <a:pt x="2423" y="404"/>
                    <a:pt x="2339" y="578"/>
                    <a:pt x="2196" y="591"/>
                  </a:cubicBezTo>
                  <a:cubicBezTo>
                    <a:pt x="2193" y="592"/>
                    <a:pt x="2190" y="593"/>
                    <a:pt x="2187" y="594"/>
                  </a:cubicBezTo>
                  <a:cubicBezTo>
                    <a:pt x="2141" y="461"/>
                    <a:pt x="2125" y="287"/>
                    <a:pt x="2236" y="181"/>
                  </a:cubicBezTo>
                  <a:cubicBezTo>
                    <a:pt x="2246" y="173"/>
                    <a:pt x="2258" y="168"/>
                    <a:pt x="2272" y="164"/>
                  </a:cubicBezTo>
                  <a:cubicBezTo>
                    <a:pt x="2275" y="164"/>
                    <a:pt x="2278" y="164"/>
                    <a:pt x="2281" y="164"/>
                  </a:cubicBezTo>
                  <a:close/>
                  <a:moveTo>
                    <a:pt x="3213" y="321"/>
                  </a:moveTo>
                  <a:cubicBezTo>
                    <a:pt x="3215" y="321"/>
                    <a:pt x="3217" y="321"/>
                    <a:pt x="3219" y="321"/>
                  </a:cubicBezTo>
                  <a:cubicBezTo>
                    <a:pt x="3377" y="384"/>
                    <a:pt x="3306" y="623"/>
                    <a:pt x="3234" y="732"/>
                  </a:cubicBezTo>
                  <a:cubicBezTo>
                    <a:pt x="3226" y="745"/>
                    <a:pt x="3216" y="759"/>
                    <a:pt x="3208" y="773"/>
                  </a:cubicBezTo>
                  <a:cubicBezTo>
                    <a:pt x="3125" y="672"/>
                    <a:pt x="3054" y="539"/>
                    <a:pt x="3116" y="410"/>
                  </a:cubicBezTo>
                  <a:cubicBezTo>
                    <a:pt x="3133" y="369"/>
                    <a:pt x="3164" y="321"/>
                    <a:pt x="3213" y="321"/>
                  </a:cubicBezTo>
                  <a:close/>
                  <a:moveTo>
                    <a:pt x="2076" y="1583"/>
                  </a:moveTo>
                  <a:cubicBezTo>
                    <a:pt x="2153" y="1714"/>
                    <a:pt x="2257" y="1832"/>
                    <a:pt x="2306" y="1974"/>
                  </a:cubicBezTo>
                  <a:cubicBezTo>
                    <a:pt x="2206" y="2152"/>
                    <a:pt x="2119" y="2337"/>
                    <a:pt x="2059" y="2531"/>
                  </a:cubicBezTo>
                  <a:cubicBezTo>
                    <a:pt x="2053" y="2299"/>
                    <a:pt x="2056" y="2066"/>
                    <a:pt x="2061" y="1833"/>
                  </a:cubicBezTo>
                  <a:cubicBezTo>
                    <a:pt x="2060" y="1749"/>
                    <a:pt x="2066" y="1665"/>
                    <a:pt x="2076" y="1583"/>
                  </a:cubicBezTo>
                  <a:close/>
                  <a:moveTo>
                    <a:pt x="1952" y="1559"/>
                  </a:moveTo>
                  <a:cubicBezTo>
                    <a:pt x="1938" y="1896"/>
                    <a:pt x="1963" y="2237"/>
                    <a:pt x="1987" y="2574"/>
                  </a:cubicBezTo>
                  <a:cubicBezTo>
                    <a:pt x="1987" y="2579"/>
                    <a:pt x="1988" y="2585"/>
                    <a:pt x="1988" y="2592"/>
                  </a:cubicBezTo>
                  <a:cubicBezTo>
                    <a:pt x="1925" y="2318"/>
                    <a:pt x="1832" y="2053"/>
                    <a:pt x="1719" y="1797"/>
                  </a:cubicBezTo>
                  <a:cubicBezTo>
                    <a:pt x="1789" y="1714"/>
                    <a:pt x="1861" y="1622"/>
                    <a:pt x="1952" y="1559"/>
                  </a:cubicBezTo>
                  <a:close/>
                  <a:moveTo>
                    <a:pt x="3501" y="1733"/>
                  </a:moveTo>
                  <a:cubicBezTo>
                    <a:pt x="3621" y="1902"/>
                    <a:pt x="3719" y="2099"/>
                    <a:pt x="3743" y="2305"/>
                  </a:cubicBezTo>
                  <a:cubicBezTo>
                    <a:pt x="3624" y="2470"/>
                    <a:pt x="3498" y="2630"/>
                    <a:pt x="3377" y="2792"/>
                  </a:cubicBezTo>
                  <a:cubicBezTo>
                    <a:pt x="3481" y="2453"/>
                    <a:pt x="3516" y="2088"/>
                    <a:pt x="3501" y="1733"/>
                  </a:cubicBezTo>
                  <a:close/>
                  <a:moveTo>
                    <a:pt x="3383" y="1719"/>
                  </a:moveTo>
                  <a:cubicBezTo>
                    <a:pt x="3383" y="1720"/>
                    <a:pt x="3383" y="1721"/>
                    <a:pt x="3383" y="1723"/>
                  </a:cubicBezTo>
                  <a:cubicBezTo>
                    <a:pt x="3388" y="2167"/>
                    <a:pt x="3347" y="2615"/>
                    <a:pt x="3206" y="3033"/>
                  </a:cubicBezTo>
                  <a:cubicBezTo>
                    <a:pt x="3197" y="3046"/>
                    <a:pt x="3189" y="3057"/>
                    <a:pt x="3180" y="3070"/>
                  </a:cubicBezTo>
                  <a:cubicBezTo>
                    <a:pt x="3245" y="2718"/>
                    <a:pt x="3222" y="2362"/>
                    <a:pt x="3141" y="2018"/>
                  </a:cubicBezTo>
                  <a:cubicBezTo>
                    <a:pt x="3159" y="1993"/>
                    <a:pt x="3173" y="1962"/>
                    <a:pt x="3192" y="1938"/>
                  </a:cubicBezTo>
                  <a:cubicBezTo>
                    <a:pt x="3241" y="1859"/>
                    <a:pt x="3299" y="1765"/>
                    <a:pt x="3383" y="1719"/>
                  </a:cubicBezTo>
                  <a:close/>
                  <a:moveTo>
                    <a:pt x="1447" y="3953"/>
                  </a:moveTo>
                  <a:cubicBezTo>
                    <a:pt x="1447" y="3954"/>
                    <a:pt x="1447" y="3954"/>
                    <a:pt x="1447" y="3954"/>
                  </a:cubicBezTo>
                  <a:lnTo>
                    <a:pt x="1447" y="3954"/>
                  </a:lnTo>
                  <a:cubicBezTo>
                    <a:pt x="1447" y="3955"/>
                    <a:pt x="1446" y="3956"/>
                    <a:pt x="1445" y="3957"/>
                  </a:cubicBezTo>
                  <a:lnTo>
                    <a:pt x="1445" y="3957"/>
                  </a:lnTo>
                  <a:cubicBezTo>
                    <a:pt x="1445" y="3956"/>
                    <a:pt x="1446" y="3955"/>
                    <a:pt x="1447" y="3953"/>
                  </a:cubicBezTo>
                  <a:close/>
                  <a:moveTo>
                    <a:pt x="1445" y="3957"/>
                  </a:moveTo>
                  <a:cubicBezTo>
                    <a:pt x="1444" y="3958"/>
                    <a:pt x="1443" y="3960"/>
                    <a:pt x="1442" y="3961"/>
                  </a:cubicBezTo>
                  <a:cubicBezTo>
                    <a:pt x="1444" y="3958"/>
                    <a:pt x="1444" y="3957"/>
                    <a:pt x="1445" y="3957"/>
                  </a:cubicBezTo>
                  <a:close/>
                  <a:moveTo>
                    <a:pt x="2786" y="1545"/>
                  </a:moveTo>
                  <a:cubicBezTo>
                    <a:pt x="3095" y="2225"/>
                    <a:pt x="3164" y="2716"/>
                    <a:pt x="2927" y="3435"/>
                  </a:cubicBezTo>
                  <a:cubicBezTo>
                    <a:pt x="2900" y="3484"/>
                    <a:pt x="2876" y="3548"/>
                    <a:pt x="2929" y="3589"/>
                  </a:cubicBezTo>
                  <a:cubicBezTo>
                    <a:pt x="2945" y="3602"/>
                    <a:pt x="2964" y="3608"/>
                    <a:pt x="2983" y="3608"/>
                  </a:cubicBezTo>
                  <a:cubicBezTo>
                    <a:pt x="3018" y="3608"/>
                    <a:pt x="3053" y="3588"/>
                    <a:pt x="3068" y="3554"/>
                  </a:cubicBezTo>
                  <a:cubicBezTo>
                    <a:pt x="3401" y="3053"/>
                    <a:pt x="3706" y="2529"/>
                    <a:pt x="4077" y="2058"/>
                  </a:cubicBezTo>
                  <a:cubicBezTo>
                    <a:pt x="4116" y="2328"/>
                    <a:pt x="4165" y="2602"/>
                    <a:pt x="4112" y="2874"/>
                  </a:cubicBezTo>
                  <a:cubicBezTo>
                    <a:pt x="4020" y="3357"/>
                    <a:pt x="3802" y="3839"/>
                    <a:pt x="3442" y="4180"/>
                  </a:cubicBezTo>
                  <a:cubicBezTo>
                    <a:pt x="3398" y="4222"/>
                    <a:pt x="3345" y="4253"/>
                    <a:pt x="3295" y="4286"/>
                  </a:cubicBezTo>
                  <a:cubicBezTo>
                    <a:pt x="3279" y="4278"/>
                    <a:pt x="3260" y="4272"/>
                    <a:pt x="3238" y="4268"/>
                  </a:cubicBezTo>
                  <a:cubicBezTo>
                    <a:pt x="3210" y="4264"/>
                    <a:pt x="3182" y="4262"/>
                    <a:pt x="3153" y="4262"/>
                  </a:cubicBezTo>
                  <a:cubicBezTo>
                    <a:pt x="3094" y="4262"/>
                    <a:pt x="3035" y="4270"/>
                    <a:pt x="2976" y="4284"/>
                  </a:cubicBezTo>
                  <a:cubicBezTo>
                    <a:pt x="3198" y="4061"/>
                    <a:pt x="3345" y="3768"/>
                    <a:pt x="3524" y="3510"/>
                  </a:cubicBezTo>
                  <a:cubicBezTo>
                    <a:pt x="3545" y="3496"/>
                    <a:pt x="3530" y="3472"/>
                    <a:pt x="3513" y="3472"/>
                  </a:cubicBezTo>
                  <a:cubicBezTo>
                    <a:pt x="3507" y="3472"/>
                    <a:pt x="3501" y="3474"/>
                    <a:pt x="3497" y="3480"/>
                  </a:cubicBezTo>
                  <a:cubicBezTo>
                    <a:pt x="3272" y="3806"/>
                    <a:pt x="2970" y="4059"/>
                    <a:pt x="2677" y="4320"/>
                  </a:cubicBezTo>
                  <a:cubicBezTo>
                    <a:pt x="2670" y="4323"/>
                    <a:pt x="2663" y="4327"/>
                    <a:pt x="2657" y="4332"/>
                  </a:cubicBezTo>
                  <a:cubicBezTo>
                    <a:pt x="2633" y="4157"/>
                    <a:pt x="2607" y="3945"/>
                    <a:pt x="2445" y="3851"/>
                  </a:cubicBezTo>
                  <a:cubicBezTo>
                    <a:pt x="2495" y="3726"/>
                    <a:pt x="2484" y="3589"/>
                    <a:pt x="2487" y="3456"/>
                  </a:cubicBezTo>
                  <a:cubicBezTo>
                    <a:pt x="2492" y="3289"/>
                    <a:pt x="2516" y="3128"/>
                    <a:pt x="2565" y="2971"/>
                  </a:cubicBezTo>
                  <a:cubicBezTo>
                    <a:pt x="2568" y="2959"/>
                    <a:pt x="2559" y="2952"/>
                    <a:pt x="2550" y="2952"/>
                  </a:cubicBezTo>
                  <a:cubicBezTo>
                    <a:pt x="2544" y="2952"/>
                    <a:pt x="2539" y="2955"/>
                    <a:pt x="2537" y="2963"/>
                  </a:cubicBezTo>
                  <a:cubicBezTo>
                    <a:pt x="2521" y="3016"/>
                    <a:pt x="2505" y="3071"/>
                    <a:pt x="2490" y="3125"/>
                  </a:cubicBezTo>
                  <a:cubicBezTo>
                    <a:pt x="2447" y="3344"/>
                    <a:pt x="2338" y="3550"/>
                    <a:pt x="2323" y="3771"/>
                  </a:cubicBezTo>
                  <a:cubicBezTo>
                    <a:pt x="2324" y="3792"/>
                    <a:pt x="2327" y="3813"/>
                    <a:pt x="2330" y="3833"/>
                  </a:cubicBezTo>
                  <a:cubicBezTo>
                    <a:pt x="2162" y="3855"/>
                    <a:pt x="2077" y="4086"/>
                    <a:pt x="2045" y="4241"/>
                  </a:cubicBezTo>
                  <a:cubicBezTo>
                    <a:pt x="1986" y="4167"/>
                    <a:pt x="1898" y="4058"/>
                    <a:pt x="1796" y="3967"/>
                  </a:cubicBezTo>
                  <a:cubicBezTo>
                    <a:pt x="1814" y="3826"/>
                    <a:pt x="1641" y="3449"/>
                    <a:pt x="1621" y="3360"/>
                  </a:cubicBezTo>
                  <a:cubicBezTo>
                    <a:pt x="1589" y="3247"/>
                    <a:pt x="1560" y="3136"/>
                    <a:pt x="1555" y="3022"/>
                  </a:cubicBezTo>
                  <a:cubicBezTo>
                    <a:pt x="1555" y="3010"/>
                    <a:pt x="1546" y="2999"/>
                    <a:pt x="1532" y="2999"/>
                  </a:cubicBezTo>
                  <a:cubicBezTo>
                    <a:pt x="1532" y="2999"/>
                    <a:pt x="1531" y="2999"/>
                    <a:pt x="1531" y="2999"/>
                  </a:cubicBezTo>
                  <a:cubicBezTo>
                    <a:pt x="1518" y="2999"/>
                    <a:pt x="1507" y="3011"/>
                    <a:pt x="1509" y="3025"/>
                  </a:cubicBezTo>
                  <a:cubicBezTo>
                    <a:pt x="1515" y="3085"/>
                    <a:pt x="1517" y="3146"/>
                    <a:pt x="1519" y="3208"/>
                  </a:cubicBezTo>
                  <a:cubicBezTo>
                    <a:pt x="1530" y="3418"/>
                    <a:pt x="1528" y="3643"/>
                    <a:pt x="1612" y="3840"/>
                  </a:cubicBezTo>
                  <a:cubicBezTo>
                    <a:pt x="1566" y="3817"/>
                    <a:pt x="1519" y="3804"/>
                    <a:pt x="1472" y="3804"/>
                  </a:cubicBezTo>
                  <a:cubicBezTo>
                    <a:pt x="1435" y="3804"/>
                    <a:pt x="1398" y="3813"/>
                    <a:pt x="1362" y="3832"/>
                  </a:cubicBezTo>
                  <a:cubicBezTo>
                    <a:pt x="1361" y="3832"/>
                    <a:pt x="1361" y="3833"/>
                    <a:pt x="1361" y="3833"/>
                  </a:cubicBezTo>
                  <a:cubicBezTo>
                    <a:pt x="1354" y="3815"/>
                    <a:pt x="1347" y="3798"/>
                    <a:pt x="1341" y="3780"/>
                  </a:cubicBezTo>
                  <a:cubicBezTo>
                    <a:pt x="1089" y="3081"/>
                    <a:pt x="1041" y="2260"/>
                    <a:pt x="1396" y="1589"/>
                  </a:cubicBezTo>
                  <a:cubicBezTo>
                    <a:pt x="1536" y="1855"/>
                    <a:pt x="1699" y="2126"/>
                    <a:pt x="1787" y="2415"/>
                  </a:cubicBezTo>
                  <a:cubicBezTo>
                    <a:pt x="1884" y="2730"/>
                    <a:pt x="1944" y="3056"/>
                    <a:pt x="1995" y="3377"/>
                  </a:cubicBezTo>
                  <a:cubicBezTo>
                    <a:pt x="2010" y="3406"/>
                    <a:pt x="2037" y="3419"/>
                    <a:pt x="2064" y="3419"/>
                  </a:cubicBezTo>
                  <a:cubicBezTo>
                    <a:pt x="2106" y="3419"/>
                    <a:pt x="2149" y="3388"/>
                    <a:pt x="2148" y="3338"/>
                  </a:cubicBezTo>
                  <a:cubicBezTo>
                    <a:pt x="2166" y="3118"/>
                    <a:pt x="2175" y="2896"/>
                    <a:pt x="2226" y="2681"/>
                  </a:cubicBezTo>
                  <a:cubicBezTo>
                    <a:pt x="2324" y="2263"/>
                    <a:pt x="2527" y="1881"/>
                    <a:pt x="2786" y="1545"/>
                  </a:cubicBezTo>
                  <a:close/>
                  <a:moveTo>
                    <a:pt x="1473" y="3935"/>
                  </a:moveTo>
                  <a:lnTo>
                    <a:pt x="1471" y="3936"/>
                  </a:lnTo>
                  <a:cubicBezTo>
                    <a:pt x="1718" y="3972"/>
                    <a:pt x="1853" y="4232"/>
                    <a:pt x="1981" y="4422"/>
                  </a:cubicBezTo>
                  <a:cubicBezTo>
                    <a:pt x="2004" y="4476"/>
                    <a:pt x="2046" y="4503"/>
                    <a:pt x="2088" y="4503"/>
                  </a:cubicBezTo>
                  <a:cubicBezTo>
                    <a:pt x="2132" y="4503"/>
                    <a:pt x="2175" y="4473"/>
                    <a:pt x="2191" y="4412"/>
                  </a:cubicBezTo>
                  <a:cubicBezTo>
                    <a:pt x="2230" y="4330"/>
                    <a:pt x="2263" y="3988"/>
                    <a:pt x="2383" y="3988"/>
                  </a:cubicBezTo>
                  <a:cubicBezTo>
                    <a:pt x="2391" y="3988"/>
                    <a:pt x="2399" y="3989"/>
                    <a:pt x="2408" y="3993"/>
                  </a:cubicBezTo>
                  <a:cubicBezTo>
                    <a:pt x="2547" y="4121"/>
                    <a:pt x="2499" y="4341"/>
                    <a:pt x="2527" y="4507"/>
                  </a:cubicBezTo>
                  <a:cubicBezTo>
                    <a:pt x="2545" y="4553"/>
                    <a:pt x="2580" y="4571"/>
                    <a:pt x="2626" y="4571"/>
                  </a:cubicBezTo>
                  <a:cubicBezTo>
                    <a:pt x="2769" y="4571"/>
                    <a:pt x="3016" y="4398"/>
                    <a:pt x="3168" y="4398"/>
                  </a:cubicBezTo>
                  <a:cubicBezTo>
                    <a:pt x="3186" y="4398"/>
                    <a:pt x="3202" y="4400"/>
                    <a:pt x="3217" y="4406"/>
                  </a:cubicBezTo>
                  <a:cubicBezTo>
                    <a:pt x="3045" y="4609"/>
                    <a:pt x="2797" y="4732"/>
                    <a:pt x="2562" y="4849"/>
                  </a:cubicBezTo>
                  <a:cubicBezTo>
                    <a:pt x="2479" y="4889"/>
                    <a:pt x="2389" y="4910"/>
                    <a:pt x="2303" y="4945"/>
                  </a:cubicBezTo>
                  <a:cubicBezTo>
                    <a:pt x="2292" y="4939"/>
                    <a:pt x="2281" y="4936"/>
                    <a:pt x="2268" y="4936"/>
                  </a:cubicBezTo>
                  <a:cubicBezTo>
                    <a:pt x="2258" y="4936"/>
                    <a:pt x="2247" y="4938"/>
                    <a:pt x="2236" y="4942"/>
                  </a:cubicBezTo>
                  <a:cubicBezTo>
                    <a:pt x="1961" y="4686"/>
                    <a:pt x="1399" y="4358"/>
                    <a:pt x="1447" y="3954"/>
                  </a:cubicBezTo>
                  <a:lnTo>
                    <a:pt x="1447" y="3954"/>
                  </a:lnTo>
                  <a:cubicBezTo>
                    <a:pt x="1447" y="3954"/>
                    <a:pt x="1447" y="3955"/>
                    <a:pt x="1447" y="3955"/>
                  </a:cubicBezTo>
                  <a:cubicBezTo>
                    <a:pt x="1454" y="3945"/>
                    <a:pt x="1461" y="3937"/>
                    <a:pt x="1473" y="3935"/>
                  </a:cubicBezTo>
                  <a:close/>
                  <a:moveTo>
                    <a:pt x="8451" y="6879"/>
                  </a:moveTo>
                  <a:cubicBezTo>
                    <a:pt x="8536" y="6879"/>
                    <a:pt x="8586" y="7035"/>
                    <a:pt x="8575" y="7116"/>
                  </a:cubicBezTo>
                  <a:cubicBezTo>
                    <a:pt x="8573" y="7115"/>
                    <a:pt x="8571" y="7115"/>
                    <a:pt x="8569" y="7115"/>
                  </a:cubicBezTo>
                  <a:cubicBezTo>
                    <a:pt x="8547" y="7115"/>
                    <a:pt x="8528" y="7129"/>
                    <a:pt x="8507" y="7131"/>
                  </a:cubicBezTo>
                  <a:cubicBezTo>
                    <a:pt x="8419" y="7105"/>
                    <a:pt x="8327" y="6992"/>
                    <a:pt x="8390" y="6904"/>
                  </a:cubicBezTo>
                  <a:cubicBezTo>
                    <a:pt x="8412" y="6886"/>
                    <a:pt x="8433" y="6879"/>
                    <a:pt x="8451" y="6879"/>
                  </a:cubicBezTo>
                  <a:close/>
                  <a:moveTo>
                    <a:pt x="238" y="4055"/>
                  </a:moveTo>
                  <a:lnTo>
                    <a:pt x="238" y="4055"/>
                  </a:lnTo>
                  <a:cubicBezTo>
                    <a:pt x="993" y="4850"/>
                    <a:pt x="1493" y="5898"/>
                    <a:pt x="1534" y="6997"/>
                  </a:cubicBezTo>
                  <a:cubicBezTo>
                    <a:pt x="1527" y="7033"/>
                    <a:pt x="1520" y="7069"/>
                    <a:pt x="1514" y="7105"/>
                  </a:cubicBezTo>
                  <a:cubicBezTo>
                    <a:pt x="1307" y="6498"/>
                    <a:pt x="938" y="5965"/>
                    <a:pt x="641" y="5402"/>
                  </a:cubicBezTo>
                  <a:cubicBezTo>
                    <a:pt x="634" y="5390"/>
                    <a:pt x="623" y="5385"/>
                    <a:pt x="613" y="5385"/>
                  </a:cubicBezTo>
                  <a:cubicBezTo>
                    <a:pt x="589" y="5385"/>
                    <a:pt x="566" y="5409"/>
                    <a:pt x="581" y="5435"/>
                  </a:cubicBezTo>
                  <a:cubicBezTo>
                    <a:pt x="916" y="6103"/>
                    <a:pt x="1379" y="6771"/>
                    <a:pt x="1448" y="7529"/>
                  </a:cubicBezTo>
                  <a:cubicBezTo>
                    <a:pt x="1445" y="7555"/>
                    <a:pt x="1441" y="7579"/>
                    <a:pt x="1439" y="7604"/>
                  </a:cubicBezTo>
                  <a:cubicBezTo>
                    <a:pt x="783" y="6911"/>
                    <a:pt x="309" y="6169"/>
                    <a:pt x="309" y="5182"/>
                  </a:cubicBezTo>
                  <a:cubicBezTo>
                    <a:pt x="305" y="4804"/>
                    <a:pt x="299" y="4428"/>
                    <a:pt x="238" y="4055"/>
                  </a:cubicBezTo>
                  <a:close/>
                  <a:moveTo>
                    <a:pt x="9226" y="7423"/>
                  </a:moveTo>
                  <a:cubicBezTo>
                    <a:pt x="9270" y="7423"/>
                    <a:pt x="9306" y="7461"/>
                    <a:pt x="9299" y="7505"/>
                  </a:cubicBezTo>
                  <a:cubicBezTo>
                    <a:pt x="9292" y="7561"/>
                    <a:pt x="9246" y="7607"/>
                    <a:pt x="9194" y="7622"/>
                  </a:cubicBezTo>
                  <a:cubicBezTo>
                    <a:pt x="9173" y="7628"/>
                    <a:pt x="9155" y="7629"/>
                    <a:pt x="9134" y="7631"/>
                  </a:cubicBezTo>
                  <a:cubicBezTo>
                    <a:pt x="9132" y="7631"/>
                    <a:pt x="9130" y="7631"/>
                    <a:pt x="9128" y="7631"/>
                  </a:cubicBezTo>
                  <a:cubicBezTo>
                    <a:pt x="9086" y="7631"/>
                    <a:pt x="9050" y="7620"/>
                    <a:pt x="9013" y="7601"/>
                  </a:cubicBezTo>
                  <a:cubicBezTo>
                    <a:pt x="9066" y="7524"/>
                    <a:pt x="9121" y="7429"/>
                    <a:pt x="9223" y="7423"/>
                  </a:cubicBezTo>
                  <a:cubicBezTo>
                    <a:pt x="9224" y="7423"/>
                    <a:pt x="9225" y="7423"/>
                    <a:pt x="9226" y="7423"/>
                  </a:cubicBezTo>
                  <a:close/>
                  <a:moveTo>
                    <a:pt x="7661" y="7509"/>
                  </a:moveTo>
                  <a:cubicBezTo>
                    <a:pt x="7679" y="7509"/>
                    <a:pt x="7700" y="7512"/>
                    <a:pt x="7723" y="7518"/>
                  </a:cubicBezTo>
                  <a:cubicBezTo>
                    <a:pt x="7848" y="7590"/>
                    <a:pt x="7795" y="7794"/>
                    <a:pt x="7664" y="7826"/>
                  </a:cubicBezTo>
                  <a:cubicBezTo>
                    <a:pt x="7527" y="7744"/>
                    <a:pt x="7495" y="7509"/>
                    <a:pt x="7661" y="7509"/>
                  </a:cubicBezTo>
                  <a:close/>
                  <a:moveTo>
                    <a:pt x="4426" y="5061"/>
                  </a:moveTo>
                  <a:lnTo>
                    <a:pt x="4426" y="5061"/>
                  </a:lnTo>
                  <a:cubicBezTo>
                    <a:pt x="4279" y="5491"/>
                    <a:pt x="4143" y="5923"/>
                    <a:pt x="3906" y="6311"/>
                  </a:cubicBezTo>
                  <a:cubicBezTo>
                    <a:pt x="3562" y="6870"/>
                    <a:pt x="3041" y="7327"/>
                    <a:pt x="2417" y="7546"/>
                  </a:cubicBezTo>
                  <a:cubicBezTo>
                    <a:pt x="2153" y="7644"/>
                    <a:pt x="1872" y="7711"/>
                    <a:pt x="1642" y="7879"/>
                  </a:cubicBezTo>
                  <a:cubicBezTo>
                    <a:pt x="2018" y="7111"/>
                    <a:pt x="2800" y="6645"/>
                    <a:pt x="3485" y="6180"/>
                  </a:cubicBezTo>
                  <a:cubicBezTo>
                    <a:pt x="3514" y="6160"/>
                    <a:pt x="3493" y="6118"/>
                    <a:pt x="3464" y="6118"/>
                  </a:cubicBezTo>
                  <a:cubicBezTo>
                    <a:pt x="3458" y="6118"/>
                    <a:pt x="3452" y="6120"/>
                    <a:pt x="3445" y="6125"/>
                  </a:cubicBezTo>
                  <a:cubicBezTo>
                    <a:pt x="2830" y="6546"/>
                    <a:pt x="2042" y="6820"/>
                    <a:pt x="1649" y="7489"/>
                  </a:cubicBezTo>
                  <a:cubicBezTo>
                    <a:pt x="1654" y="7453"/>
                    <a:pt x="1660" y="7415"/>
                    <a:pt x="1665" y="7378"/>
                  </a:cubicBezTo>
                  <a:cubicBezTo>
                    <a:pt x="1760" y="7102"/>
                    <a:pt x="1925" y="6854"/>
                    <a:pt x="2095" y="6618"/>
                  </a:cubicBezTo>
                  <a:cubicBezTo>
                    <a:pt x="2228" y="6434"/>
                    <a:pt x="2357" y="6269"/>
                    <a:pt x="2516" y="6120"/>
                  </a:cubicBezTo>
                  <a:cubicBezTo>
                    <a:pt x="3054" y="5613"/>
                    <a:pt x="3737" y="5305"/>
                    <a:pt x="4426" y="5061"/>
                  </a:cubicBezTo>
                  <a:close/>
                  <a:moveTo>
                    <a:pt x="8431" y="9296"/>
                  </a:moveTo>
                  <a:cubicBezTo>
                    <a:pt x="8460" y="9297"/>
                    <a:pt x="8485" y="9328"/>
                    <a:pt x="8492" y="9353"/>
                  </a:cubicBezTo>
                  <a:cubicBezTo>
                    <a:pt x="8522" y="9441"/>
                    <a:pt x="8498" y="9537"/>
                    <a:pt x="8437" y="9605"/>
                  </a:cubicBezTo>
                  <a:cubicBezTo>
                    <a:pt x="8428" y="9549"/>
                    <a:pt x="8377" y="9505"/>
                    <a:pt x="8373" y="9446"/>
                  </a:cubicBezTo>
                  <a:cubicBezTo>
                    <a:pt x="8365" y="9397"/>
                    <a:pt x="8367" y="9302"/>
                    <a:pt x="8431" y="9296"/>
                  </a:cubicBezTo>
                  <a:close/>
                  <a:moveTo>
                    <a:pt x="7626" y="9636"/>
                  </a:moveTo>
                  <a:cubicBezTo>
                    <a:pt x="7702" y="9636"/>
                    <a:pt x="7773" y="9708"/>
                    <a:pt x="7770" y="9801"/>
                  </a:cubicBezTo>
                  <a:cubicBezTo>
                    <a:pt x="7783" y="10001"/>
                    <a:pt x="7612" y="10155"/>
                    <a:pt x="7426" y="10188"/>
                  </a:cubicBezTo>
                  <a:cubicBezTo>
                    <a:pt x="7421" y="10190"/>
                    <a:pt x="7414" y="10191"/>
                    <a:pt x="7407" y="10193"/>
                  </a:cubicBezTo>
                  <a:cubicBezTo>
                    <a:pt x="7406" y="10022"/>
                    <a:pt x="7402" y="9826"/>
                    <a:pt x="7521" y="9690"/>
                  </a:cubicBezTo>
                  <a:cubicBezTo>
                    <a:pt x="7552" y="9652"/>
                    <a:pt x="7590" y="9636"/>
                    <a:pt x="7626" y="9636"/>
                  </a:cubicBezTo>
                  <a:close/>
                  <a:moveTo>
                    <a:pt x="8619" y="10444"/>
                  </a:moveTo>
                  <a:cubicBezTo>
                    <a:pt x="8632" y="10444"/>
                    <a:pt x="8648" y="10446"/>
                    <a:pt x="8665" y="10452"/>
                  </a:cubicBezTo>
                  <a:cubicBezTo>
                    <a:pt x="8735" y="10505"/>
                    <a:pt x="8684" y="10612"/>
                    <a:pt x="8637" y="10661"/>
                  </a:cubicBezTo>
                  <a:cubicBezTo>
                    <a:pt x="8604" y="10696"/>
                    <a:pt x="8568" y="10720"/>
                    <a:pt x="8521" y="10723"/>
                  </a:cubicBezTo>
                  <a:cubicBezTo>
                    <a:pt x="8518" y="10635"/>
                    <a:pt x="8506" y="10444"/>
                    <a:pt x="8619" y="10444"/>
                  </a:cubicBezTo>
                  <a:close/>
                  <a:moveTo>
                    <a:pt x="9350" y="11080"/>
                  </a:moveTo>
                  <a:cubicBezTo>
                    <a:pt x="9434" y="11080"/>
                    <a:pt x="9490" y="11158"/>
                    <a:pt x="9457" y="11256"/>
                  </a:cubicBezTo>
                  <a:cubicBezTo>
                    <a:pt x="9447" y="11297"/>
                    <a:pt x="9424" y="11342"/>
                    <a:pt x="9392" y="11369"/>
                  </a:cubicBezTo>
                  <a:cubicBezTo>
                    <a:pt x="9353" y="11398"/>
                    <a:pt x="9302" y="11401"/>
                    <a:pt x="9255" y="11405"/>
                  </a:cubicBezTo>
                  <a:cubicBezTo>
                    <a:pt x="9252" y="11405"/>
                    <a:pt x="9249" y="11405"/>
                    <a:pt x="9246" y="11405"/>
                  </a:cubicBezTo>
                  <a:cubicBezTo>
                    <a:pt x="9186" y="11405"/>
                    <a:pt x="9137" y="11364"/>
                    <a:pt x="9097" y="11323"/>
                  </a:cubicBezTo>
                  <a:cubicBezTo>
                    <a:pt x="9157" y="11249"/>
                    <a:pt x="9186" y="11140"/>
                    <a:pt x="9280" y="11097"/>
                  </a:cubicBezTo>
                  <a:cubicBezTo>
                    <a:pt x="9304" y="11086"/>
                    <a:pt x="9328" y="11080"/>
                    <a:pt x="9350" y="11080"/>
                  </a:cubicBezTo>
                  <a:close/>
                  <a:moveTo>
                    <a:pt x="7061" y="7217"/>
                  </a:moveTo>
                  <a:lnTo>
                    <a:pt x="7061" y="7217"/>
                  </a:lnTo>
                  <a:cubicBezTo>
                    <a:pt x="6603" y="8709"/>
                    <a:pt x="6399" y="9419"/>
                    <a:pt x="5285" y="10580"/>
                  </a:cubicBezTo>
                  <a:cubicBezTo>
                    <a:pt x="5013" y="10885"/>
                    <a:pt x="4709" y="11166"/>
                    <a:pt x="4437" y="11471"/>
                  </a:cubicBezTo>
                  <a:cubicBezTo>
                    <a:pt x="4730" y="10848"/>
                    <a:pt x="4999" y="10214"/>
                    <a:pt x="5225" y="9566"/>
                  </a:cubicBezTo>
                  <a:cubicBezTo>
                    <a:pt x="5231" y="9563"/>
                    <a:pt x="5237" y="9559"/>
                    <a:pt x="5242" y="9552"/>
                  </a:cubicBezTo>
                  <a:cubicBezTo>
                    <a:pt x="5746" y="8923"/>
                    <a:pt x="6265" y="8301"/>
                    <a:pt x="6769" y="7671"/>
                  </a:cubicBezTo>
                  <a:cubicBezTo>
                    <a:pt x="6783" y="7661"/>
                    <a:pt x="6774" y="7641"/>
                    <a:pt x="6761" y="7641"/>
                  </a:cubicBezTo>
                  <a:cubicBezTo>
                    <a:pt x="6758" y="7641"/>
                    <a:pt x="6754" y="7642"/>
                    <a:pt x="6751" y="7646"/>
                  </a:cubicBezTo>
                  <a:cubicBezTo>
                    <a:pt x="6734" y="7667"/>
                    <a:pt x="6717" y="7689"/>
                    <a:pt x="6700" y="7710"/>
                  </a:cubicBezTo>
                  <a:cubicBezTo>
                    <a:pt x="6371" y="8104"/>
                    <a:pt x="5987" y="8448"/>
                    <a:pt x="5640" y="8828"/>
                  </a:cubicBezTo>
                  <a:cubicBezTo>
                    <a:pt x="5544" y="8933"/>
                    <a:pt x="5448" y="9041"/>
                    <a:pt x="5362" y="9154"/>
                  </a:cubicBezTo>
                  <a:cubicBezTo>
                    <a:pt x="5463" y="8836"/>
                    <a:pt x="5552" y="8515"/>
                    <a:pt x="5629" y="8189"/>
                  </a:cubicBezTo>
                  <a:cubicBezTo>
                    <a:pt x="5801" y="7983"/>
                    <a:pt x="6001" y="7798"/>
                    <a:pt x="6223" y="7648"/>
                  </a:cubicBezTo>
                  <a:cubicBezTo>
                    <a:pt x="6489" y="7480"/>
                    <a:pt x="6782" y="7361"/>
                    <a:pt x="7061" y="7217"/>
                  </a:cubicBezTo>
                  <a:close/>
                  <a:moveTo>
                    <a:pt x="5729" y="6118"/>
                  </a:moveTo>
                  <a:lnTo>
                    <a:pt x="5729" y="6118"/>
                  </a:lnTo>
                  <a:cubicBezTo>
                    <a:pt x="5667" y="7067"/>
                    <a:pt x="5460" y="7988"/>
                    <a:pt x="5208" y="8901"/>
                  </a:cubicBezTo>
                  <a:cubicBezTo>
                    <a:pt x="4947" y="9768"/>
                    <a:pt x="4584" y="10601"/>
                    <a:pt x="4201" y="11419"/>
                  </a:cubicBezTo>
                  <a:cubicBezTo>
                    <a:pt x="3597" y="12727"/>
                    <a:pt x="2820" y="13970"/>
                    <a:pt x="2412" y="15360"/>
                  </a:cubicBezTo>
                  <a:cubicBezTo>
                    <a:pt x="2363" y="14198"/>
                    <a:pt x="2516" y="13031"/>
                    <a:pt x="2857" y="11920"/>
                  </a:cubicBezTo>
                  <a:cubicBezTo>
                    <a:pt x="3070" y="11213"/>
                    <a:pt x="3312" y="10503"/>
                    <a:pt x="3636" y="9842"/>
                  </a:cubicBezTo>
                  <a:cubicBezTo>
                    <a:pt x="4078" y="8956"/>
                    <a:pt x="4669" y="8154"/>
                    <a:pt x="5130" y="7277"/>
                  </a:cubicBezTo>
                  <a:cubicBezTo>
                    <a:pt x="5348" y="6900"/>
                    <a:pt x="5573" y="6526"/>
                    <a:pt x="5729" y="6118"/>
                  </a:cubicBezTo>
                  <a:close/>
                  <a:moveTo>
                    <a:pt x="5689" y="6056"/>
                  </a:moveTo>
                  <a:lnTo>
                    <a:pt x="5689" y="6056"/>
                  </a:lnTo>
                  <a:cubicBezTo>
                    <a:pt x="5558" y="6463"/>
                    <a:pt x="5316" y="6811"/>
                    <a:pt x="5102" y="7175"/>
                  </a:cubicBezTo>
                  <a:cubicBezTo>
                    <a:pt x="4780" y="7755"/>
                    <a:pt x="4418" y="8310"/>
                    <a:pt x="4047" y="8859"/>
                  </a:cubicBezTo>
                  <a:cubicBezTo>
                    <a:pt x="3810" y="9220"/>
                    <a:pt x="3568" y="9580"/>
                    <a:pt x="3367" y="9962"/>
                  </a:cubicBezTo>
                  <a:cubicBezTo>
                    <a:pt x="3169" y="10352"/>
                    <a:pt x="3015" y="10762"/>
                    <a:pt x="2877" y="11176"/>
                  </a:cubicBezTo>
                  <a:cubicBezTo>
                    <a:pt x="2440" y="12529"/>
                    <a:pt x="2193" y="13952"/>
                    <a:pt x="2238" y="15375"/>
                  </a:cubicBezTo>
                  <a:cubicBezTo>
                    <a:pt x="2016" y="14403"/>
                    <a:pt x="1868" y="13398"/>
                    <a:pt x="1983" y="12400"/>
                  </a:cubicBezTo>
                  <a:cubicBezTo>
                    <a:pt x="2049" y="11588"/>
                    <a:pt x="2189" y="10774"/>
                    <a:pt x="2527" y="10027"/>
                  </a:cubicBezTo>
                  <a:cubicBezTo>
                    <a:pt x="2967" y="9030"/>
                    <a:pt x="3673" y="8188"/>
                    <a:pt x="4391" y="7380"/>
                  </a:cubicBezTo>
                  <a:cubicBezTo>
                    <a:pt x="4806" y="6921"/>
                    <a:pt x="5275" y="6515"/>
                    <a:pt x="5689" y="6056"/>
                  </a:cubicBezTo>
                  <a:close/>
                  <a:moveTo>
                    <a:pt x="2260" y="1"/>
                  </a:moveTo>
                  <a:cubicBezTo>
                    <a:pt x="2244" y="1"/>
                    <a:pt x="2227" y="3"/>
                    <a:pt x="2210" y="7"/>
                  </a:cubicBezTo>
                  <a:cubicBezTo>
                    <a:pt x="1947" y="73"/>
                    <a:pt x="1903" y="550"/>
                    <a:pt x="2091" y="704"/>
                  </a:cubicBezTo>
                  <a:cubicBezTo>
                    <a:pt x="2020" y="924"/>
                    <a:pt x="1980" y="1149"/>
                    <a:pt x="1962" y="1374"/>
                  </a:cubicBezTo>
                  <a:cubicBezTo>
                    <a:pt x="1948" y="1382"/>
                    <a:pt x="1935" y="1389"/>
                    <a:pt x="1922" y="1399"/>
                  </a:cubicBezTo>
                  <a:cubicBezTo>
                    <a:pt x="1861" y="1429"/>
                    <a:pt x="1727" y="1518"/>
                    <a:pt x="1635" y="1617"/>
                  </a:cubicBezTo>
                  <a:cubicBezTo>
                    <a:pt x="1624" y="1593"/>
                    <a:pt x="1612" y="1569"/>
                    <a:pt x="1601" y="1546"/>
                  </a:cubicBezTo>
                  <a:cubicBezTo>
                    <a:pt x="1561" y="1459"/>
                    <a:pt x="1501" y="1323"/>
                    <a:pt x="1407" y="1323"/>
                  </a:cubicBezTo>
                  <a:cubicBezTo>
                    <a:pt x="1381" y="1323"/>
                    <a:pt x="1352" y="1333"/>
                    <a:pt x="1320" y="1359"/>
                  </a:cubicBezTo>
                  <a:cubicBezTo>
                    <a:pt x="1202" y="1528"/>
                    <a:pt x="1147" y="1739"/>
                    <a:pt x="1077" y="1932"/>
                  </a:cubicBezTo>
                  <a:cubicBezTo>
                    <a:pt x="892" y="2595"/>
                    <a:pt x="862" y="3369"/>
                    <a:pt x="1235" y="3973"/>
                  </a:cubicBezTo>
                  <a:cubicBezTo>
                    <a:pt x="1244" y="3989"/>
                    <a:pt x="1255" y="4002"/>
                    <a:pt x="1270" y="4013"/>
                  </a:cubicBezTo>
                  <a:cubicBezTo>
                    <a:pt x="1255" y="4149"/>
                    <a:pt x="1320" y="4306"/>
                    <a:pt x="1385" y="4416"/>
                  </a:cubicBezTo>
                  <a:cubicBezTo>
                    <a:pt x="1523" y="4651"/>
                    <a:pt x="1734" y="4832"/>
                    <a:pt x="1959" y="4982"/>
                  </a:cubicBezTo>
                  <a:cubicBezTo>
                    <a:pt x="2001" y="5006"/>
                    <a:pt x="2070" y="5061"/>
                    <a:pt x="2137" y="5091"/>
                  </a:cubicBezTo>
                  <a:cubicBezTo>
                    <a:pt x="2123" y="5127"/>
                    <a:pt x="2109" y="5164"/>
                    <a:pt x="2091" y="5196"/>
                  </a:cubicBezTo>
                  <a:cubicBezTo>
                    <a:pt x="1896" y="5640"/>
                    <a:pt x="1740" y="6101"/>
                    <a:pt x="1626" y="6573"/>
                  </a:cubicBezTo>
                  <a:cubicBezTo>
                    <a:pt x="1540" y="5517"/>
                    <a:pt x="996" y="4511"/>
                    <a:pt x="245" y="3769"/>
                  </a:cubicBezTo>
                  <a:cubicBezTo>
                    <a:pt x="215" y="3730"/>
                    <a:pt x="161" y="3696"/>
                    <a:pt x="113" y="3696"/>
                  </a:cubicBezTo>
                  <a:cubicBezTo>
                    <a:pt x="81" y="3696"/>
                    <a:pt x="51" y="3711"/>
                    <a:pt x="33" y="3749"/>
                  </a:cubicBezTo>
                  <a:cubicBezTo>
                    <a:pt x="0" y="3840"/>
                    <a:pt x="47" y="3938"/>
                    <a:pt x="53" y="4031"/>
                  </a:cubicBezTo>
                  <a:cubicBezTo>
                    <a:pt x="157" y="4598"/>
                    <a:pt x="77" y="5178"/>
                    <a:pt x="167" y="5740"/>
                  </a:cubicBezTo>
                  <a:cubicBezTo>
                    <a:pt x="259" y="6366"/>
                    <a:pt x="562" y="6951"/>
                    <a:pt x="991" y="7412"/>
                  </a:cubicBezTo>
                  <a:cubicBezTo>
                    <a:pt x="1091" y="7520"/>
                    <a:pt x="1198" y="7622"/>
                    <a:pt x="1305" y="7725"/>
                  </a:cubicBezTo>
                  <a:cubicBezTo>
                    <a:pt x="1340" y="7756"/>
                    <a:pt x="1374" y="7799"/>
                    <a:pt x="1415" y="7823"/>
                  </a:cubicBezTo>
                  <a:cubicBezTo>
                    <a:pt x="1337" y="8630"/>
                    <a:pt x="1367" y="9447"/>
                    <a:pt x="1500" y="10243"/>
                  </a:cubicBezTo>
                  <a:cubicBezTo>
                    <a:pt x="1583" y="10757"/>
                    <a:pt x="1661" y="11273"/>
                    <a:pt x="1788" y="11776"/>
                  </a:cubicBezTo>
                  <a:cubicBezTo>
                    <a:pt x="1794" y="11793"/>
                    <a:pt x="1798" y="11811"/>
                    <a:pt x="1802" y="11828"/>
                  </a:cubicBezTo>
                  <a:cubicBezTo>
                    <a:pt x="1785" y="11976"/>
                    <a:pt x="1771" y="12128"/>
                    <a:pt x="1761" y="12283"/>
                  </a:cubicBezTo>
                  <a:cubicBezTo>
                    <a:pt x="1663" y="13133"/>
                    <a:pt x="1736" y="13992"/>
                    <a:pt x="1920" y="14825"/>
                  </a:cubicBezTo>
                  <a:cubicBezTo>
                    <a:pt x="1953" y="14981"/>
                    <a:pt x="2057" y="15425"/>
                    <a:pt x="2187" y="15711"/>
                  </a:cubicBezTo>
                  <a:cubicBezTo>
                    <a:pt x="2250" y="15850"/>
                    <a:pt x="2319" y="15952"/>
                    <a:pt x="2389" y="15968"/>
                  </a:cubicBezTo>
                  <a:cubicBezTo>
                    <a:pt x="2401" y="15964"/>
                    <a:pt x="2411" y="15951"/>
                    <a:pt x="2411" y="15937"/>
                  </a:cubicBezTo>
                  <a:cubicBezTo>
                    <a:pt x="2471" y="15934"/>
                    <a:pt x="2502" y="15876"/>
                    <a:pt x="2504" y="15821"/>
                  </a:cubicBezTo>
                  <a:cubicBezTo>
                    <a:pt x="2508" y="15785"/>
                    <a:pt x="2514" y="15748"/>
                    <a:pt x="2520" y="15711"/>
                  </a:cubicBezTo>
                  <a:cubicBezTo>
                    <a:pt x="2531" y="15644"/>
                    <a:pt x="2547" y="15579"/>
                    <a:pt x="2563" y="15522"/>
                  </a:cubicBezTo>
                  <a:cubicBezTo>
                    <a:pt x="2817" y="14712"/>
                    <a:pt x="3182" y="13944"/>
                    <a:pt x="3569" y="13190"/>
                  </a:cubicBezTo>
                  <a:lnTo>
                    <a:pt x="3635" y="13066"/>
                  </a:lnTo>
                  <a:cubicBezTo>
                    <a:pt x="4436" y="12925"/>
                    <a:pt x="5140" y="12456"/>
                    <a:pt x="5815" y="12026"/>
                  </a:cubicBezTo>
                  <a:cubicBezTo>
                    <a:pt x="6226" y="11762"/>
                    <a:pt x="6591" y="11443"/>
                    <a:pt x="6897" y="11074"/>
                  </a:cubicBezTo>
                  <a:cubicBezTo>
                    <a:pt x="7102" y="11180"/>
                    <a:pt x="7354" y="11179"/>
                    <a:pt x="7581" y="11182"/>
                  </a:cubicBezTo>
                  <a:cubicBezTo>
                    <a:pt x="7584" y="11182"/>
                    <a:pt x="7587" y="11182"/>
                    <a:pt x="7590" y="11182"/>
                  </a:cubicBezTo>
                  <a:cubicBezTo>
                    <a:pt x="7752" y="11182"/>
                    <a:pt x="7910" y="11155"/>
                    <a:pt x="8058" y="11099"/>
                  </a:cubicBezTo>
                  <a:cubicBezTo>
                    <a:pt x="8082" y="11147"/>
                    <a:pt x="8118" y="11190"/>
                    <a:pt x="8156" y="11228"/>
                  </a:cubicBezTo>
                  <a:cubicBezTo>
                    <a:pt x="8314" y="11378"/>
                    <a:pt x="8527" y="11435"/>
                    <a:pt x="8742" y="11435"/>
                  </a:cubicBezTo>
                  <a:cubicBezTo>
                    <a:pt x="8835" y="11435"/>
                    <a:pt x="8930" y="11424"/>
                    <a:pt x="9019" y="11405"/>
                  </a:cubicBezTo>
                  <a:cubicBezTo>
                    <a:pt x="9087" y="11439"/>
                    <a:pt x="9157" y="11480"/>
                    <a:pt x="9234" y="11480"/>
                  </a:cubicBezTo>
                  <a:cubicBezTo>
                    <a:pt x="9248" y="11480"/>
                    <a:pt x="9263" y="11479"/>
                    <a:pt x="9278" y="11475"/>
                  </a:cubicBezTo>
                  <a:cubicBezTo>
                    <a:pt x="9470" y="11469"/>
                    <a:pt x="9602" y="11251"/>
                    <a:pt x="9538" y="11074"/>
                  </a:cubicBezTo>
                  <a:cubicBezTo>
                    <a:pt x="9501" y="10984"/>
                    <a:pt x="9407" y="10938"/>
                    <a:pt x="9314" y="10938"/>
                  </a:cubicBezTo>
                  <a:cubicBezTo>
                    <a:pt x="9276" y="10938"/>
                    <a:pt x="9239" y="10945"/>
                    <a:pt x="9205" y="10961"/>
                  </a:cubicBezTo>
                  <a:cubicBezTo>
                    <a:pt x="9079" y="11012"/>
                    <a:pt x="9017" y="11149"/>
                    <a:pt x="8991" y="11274"/>
                  </a:cubicBezTo>
                  <a:cubicBezTo>
                    <a:pt x="8919" y="11288"/>
                    <a:pt x="8846" y="11295"/>
                    <a:pt x="8775" y="11295"/>
                  </a:cubicBezTo>
                  <a:cubicBezTo>
                    <a:pt x="8543" y="11295"/>
                    <a:pt x="8320" y="11221"/>
                    <a:pt x="8143" y="11064"/>
                  </a:cubicBezTo>
                  <a:cubicBezTo>
                    <a:pt x="8219" y="11029"/>
                    <a:pt x="8291" y="10986"/>
                    <a:pt x="8359" y="10936"/>
                  </a:cubicBezTo>
                  <a:cubicBezTo>
                    <a:pt x="8411" y="10903"/>
                    <a:pt x="8465" y="10865"/>
                    <a:pt x="8487" y="10806"/>
                  </a:cubicBezTo>
                  <a:cubicBezTo>
                    <a:pt x="8690" y="10794"/>
                    <a:pt x="8899" y="10484"/>
                    <a:pt x="8695" y="10340"/>
                  </a:cubicBezTo>
                  <a:cubicBezTo>
                    <a:pt x="8654" y="10317"/>
                    <a:pt x="8615" y="10306"/>
                    <a:pt x="8579" y="10306"/>
                  </a:cubicBezTo>
                  <a:cubicBezTo>
                    <a:pt x="8399" y="10306"/>
                    <a:pt x="8290" y="10563"/>
                    <a:pt x="8381" y="10733"/>
                  </a:cubicBezTo>
                  <a:cubicBezTo>
                    <a:pt x="8261" y="10794"/>
                    <a:pt x="8160" y="10880"/>
                    <a:pt x="8038" y="10935"/>
                  </a:cubicBezTo>
                  <a:cubicBezTo>
                    <a:pt x="7855" y="11010"/>
                    <a:pt x="7657" y="11032"/>
                    <a:pt x="7458" y="11032"/>
                  </a:cubicBezTo>
                  <a:cubicBezTo>
                    <a:pt x="7345" y="11032"/>
                    <a:pt x="7232" y="11025"/>
                    <a:pt x="7121" y="11016"/>
                  </a:cubicBezTo>
                  <a:cubicBezTo>
                    <a:pt x="7069" y="11010"/>
                    <a:pt x="7015" y="11003"/>
                    <a:pt x="6963" y="10993"/>
                  </a:cubicBezTo>
                  <a:cubicBezTo>
                    <a:pt x="7086" y="10838"/>
                    <a:pt x="7198" y="10674"/>
                    <a:pt x="7301" y="10503"/>
                  </a:cubicBezTo>
                  <a:cubicBezTo>
                    <a:pt x="7306" y="10504"/>
                    <a:pt x="7311" y="10504"/>
                    <a:pt x="7317" y="10504"/>
                  </a:cubicBezTo>
                  <a:cubicBezTo>
                    <a:pt x="7332" y="10504"/>
                    <a:pt x="7349" y="10502"/>
                    <a:pt x="7362" y="10502"/>
                  </a:cubicBezTo>
                  <a:cubicBezTo>
                    <a:pt x="7364" y="10502"/>
                    <a:pt x="7365" y="10502"/>
                    <a:pt x="7367" y="10502"/>
                  </a:cubicBezTo>
                  <a:cubicBezTo>
                    <a:pt x="7715" y="10465"/>
                    <a:pt x="8046" y="10280"/>
                    <a:pt x="8255" y="9998"/>
                  </a:cubicBezTo>
                  <a:cubicBezTo>
                    <a:pt x="8410" y="9808"/>
                    <a:pt x="8586" y="9574"/>
                    <a:pt x="8561" y="9315"/>
                  </a:cubicBezTo>
                  <a:cubicBezTo>
                    <a:pt x="8543" y="9218"/>
                    <a:pt x="8473" y="9172"/>
                    <a:pt x="8402" y="9172"/>
                  </a:cubicBezTo>
                  <a:cubicBezTo>
                    <a:pt x="8329" y="9172"/>
                    <a:pt x="8254" y="9221"/>
                    <a:pt x="8230" y="9316"/>
                  </a:cubicBezTo>
                  <a:cubicBezTo>
                    <a:pt x="8194" y="9401"/>
                    <a:pt x="8261" y="9674"/>
                    <a:pt x="8372" y="9674"/>
                  </a:cubicBezTo>
                  <a:cubicBezTo>
                    <a:pt x="8376" y="9674"/>
                    <a:pt x="8379" y="9674"/>
                    <a:pt x="8383" y="9673"/>
                  </a:cubicBezTo>
                  <a:lnTo>
                    <a:pt x="8383" y="9673"/>
                  </a:lnTo>
                  <a:cubicBezTo>
                    <a:pt x="8208" y="9905"/>
                    <a:pt x="8069" y="10180"/>
                    <a:pt x="7790" y="10306"/>
                  </a:cubicBezTo>
                  <a:cubicBezTo>
                    <a:pt x="7649" y="10378"/>
                    <a:pt x="7489" y="10435"/>
                    <a:pt x="7330" y="10451"/>
                  </a:cubicBezTo>
                  <a:cubicBezTo>
                    <a:pt x="7360" y="10402"/>
                    <a:pt x="7388" y="10352"/>
                    <a:pt x="7415" y="10300"/>
                  </a:cubicBezTo>
                  <a:cubicBezTo>
                    <a:pt x="7519" y="10250"/>
                    <a:pt x="7640" y="10222"/>
                    <a:pt x="7719" y="10129"/>
                  </a:cubicBezTo>
                  <a:cubicBezTo>
                    <a:pt x="7864" y="9987"/>
                    <a:pt x="7953" y="9722"/>
                    <a:pt x="7800" y="9555"/>
                  </a:cubicBezTo>
                  <a:cubicBezTo>
                    <a:pt x="7752" y="9500"/>
                    <a:pt x="7687" y="9476"/>
                    <a:pt x="7620" y="9476"/>
                  </a:cubicBezTo>
                  <a:cubicBezTo>
                    <a:pt x="7531" y="9476"/>
                    <a:pt x="7439" y="9520"/>
                    <a:pt x="7383" y="9593"/>
                  </a:cubicBezTo>
                  <a:cubicBezTo>
                    <a:pt x="7227" y="9790"/>
                    <a:pt x="7227" y="10082"/>
                    <a:pt x="7283" y="10315"/>
                  </a:cubicBezTo>
                  <a:cubicBezTo>
                    <a:pt x="7243" y="10379"/>
                    <a:pt x="7201" y="10442"/>
                    <a:pt x="7157" y="10503"/>
                  </a:cubicBezTo>
                  <a:cubicBezTo>
                    <a:pt x="6979" y="9817"/>
                    <a:pt x="7109" y="8898"/>
                    <a:pt x="7502" y="8259"/>
                  </a:cubicBezTo>
                  <a:cubicBezTo>
                    <a:pt x="7514" y="8262"/>
                    <a:pt x="7527" y="8263"/>
                    <a:pt x="7540" y="8263"/>
                  </a:cubicBezTo>
                  <a:cubicBezTo>
                    <a:pt x="7568" y="8263"/>
                    <a:pt x="7595" y="8259"/>
                    <a:pt x="7618" y="8258"/>
                  </a:cubicBezTo>
                  <a:cubicBezTo>
                    <a:pt x="7980" y="8224"/>
                    <a:pt x="8293" y="7979"/>
                    <a:pt x="8456" y="7661"/>
                  </a:cubicBezTo>
                  <a:cubicBezTo>
                    <a:pt x="8458" y="7656"/>
                    <a:pt x="8462" y="7651"/>
                    <a:pt x="8464" y="7647"/>
                  </a:cubicBezTo>
                  <a:cubicBezTo>
                    <a:pt x="8525" y="7682"/>
                    <a:pt x="8761" y="7698"/>
                    <a:pt x="8822" y="7698"/>
                  </a:cubicBezTo>
                  <a:cubicBezTo>
                    <a:pt x="8828" y="7698"/>
                    <a:pt x="8832" y="7698"/>
                    <a:pt x="8834" y="7697"/>
                  </a:cubicBezTo>
                  <a:cubicBezTo>
                    <a:pt x="8880" y="7697"/>
                    <a:pt x="8926" y="7697"/>
                    <a:pt x="8968" y="7676"/>
                  </a:cubicBezTo>
                  <a:cubicBezTo>
                    <a:pt x="9008" y="7678"/>
                    <a:pt x="9048" y="7687"/>
                    <a:pt x="9089" y="7687"/>
                  </a:cubicBezTo>
                  <a:cubicBezTo>
                    <a:pt x="9093" y="7687"/>
                    <a:pt x="9097" y="7687"/>
                    <a:pt x="9101" y="7687"/>
                  </a:cubicBezTo>
                  <a:cubicBezTo>
                    <a:pt x="9225" y="7687"/>
                    <a:pt x="9356" y="7603"/>
                    <a:pt x="9366" y="7472"/>
                  </a:cubicBezTo>
                  <a:cubicBezTo>
                    <a:pt x="9378" y="7368"/>
                    <a:pt x="9287" y="7284"/>
                    <a:pt x="9189" y="7284"/>
                  </a:cubicBezTo>
                  <a:cubicBezTo>
                    <a:pt x="9173" y="7284"/>
                    <a:pt x="9157" y="7286"/>
                    <a:pt x="9141" y="7291"/>
                  </a:cubicBezTo>
                  <a:cubicBezTo>
                    <a:pt x="9006" y="7324"/>
                    <a:pt x="8935" y="7463"/>
                    <a:pt x="8876" y="7579"/>
                  </a:cubicBezTo>
                  <a:cubicBezTo>
                    <a:pt x="8767" y="7606"/>
                    <a:pt x="8663" y="7615"/>
                    <a:pt x="8555" y="7615"/>
                  </a:cubicBezTo>
                  <a:cubicBezTo>
                    <a:pt x="8530" y="7615"/>
                    <a:pt x="8506" y="7614"/>
                    <a:pt x="8480" y="7613"/>
                  </a:cubicBezTo>
                  <a:cubicBezTo>
                    <a:pt x="8528" y="7526"/>
                    <a:pt x="8579" y="7447"/>
                    <a:pt x="8609" y="7352"/>
                  </a:cubicBezTo>
                  <a:cubicBezTo>
                    <a:pt x="8614" y="7311"/>
                    <a:pt x="8616" y="7271"/>
                    <a:pt x="8626" y="7230"/>
                  </a:cubicBezTo>
                  <a:cubicBezTo>
                    <a:pt x="8642" y="7210"/>
                    <a:pt x="8645" y="7182"/>
                    <a:pt x="8636" y="7159"/>
                  </a:cubicBezTo>
                  <a:cubicBezTo>
                    <a:pt x="8641" y="7076"/>
                    <a:pt x="8629" y="6991"/>
                    <a:pt x="8594" y="6915"/>
                  </a:cubicBezTo>
                  <a:cubicBezTo>
                    <a:pt x="8564" y="6835"/>
                    <a:pt x="8483" y="6786"/>
                    <a:pt x="8405" y="6786"/>
                  </a:cubicBezTo>
                  <a:cubicBezTo>
                    <a:pt x="8349" y="6786"/>
                    <a:pt x="8295" y="6811"/>
                    <a:pt x="8261" y="6867"/>
                  </a:cubicBezTo>
                  <a:cubicBezTo>
                    <a:pt x="8144" y="7037"/>
                    <a:pt x="8304" y="7289"/>
                    <a:pt x="8501" y="7289"/>
                  </a:cubicBezTo>
                  <a:cubicBezTo>
                    <a:pt x="8505" y="7289"/>
                    <a:pt x="8508" y="7289"/>
                    <a:pt x="8512" y="7289"/>
                  </a:cubicBezTo>
                  <a:lnTo>
                    <a:pt x="8512" y="7289"/>
                  </a:lnTo>
                  <a:cubicBezTo>
                    <a:pt x="8385" y="7667"/>
                    <a:pt x="8250" y="8016"/>
                    <a:pt x="7822" y="8125"/>
                  </a:cubicBezTo>
                  <a:cubicBezTo>
                    <a:pt x="7741" y="8149"/>
                    <a:pt x="7655" y="8145"/>
                    <a:pt x="7572" y="8150"/>
                  </a:cubicBezTo>
                  <a:cubicBezTo>
                    <a:pt x="7638" y="8056"/>
                    <a:pt x="7712" y="7968"/>
                    <a:pt x="7790" y="7892"/>
                  </a:cubicBezTo>
                  <a:cubicBezTo>
                    <a:pt x="7936" y="7724"/>
                    <a:pt x="7871" y="7390"/>
                    <a:pt x="7641" y="7390"/>
                  </a:cubicBezTo>
                  <a:cubicBezTo>
                    <a:pt x="7617" y="7390"/>
                    <a:pt x="7591" y="7393"/>
                    <a:pt x="7563" y="7401"/>
                  </a:cubicBezTo>
                  <a:cubicBezTo>
                    <a:pt x="7333" y="7475"/>
                    <a:pt x="7352" y="7846"/>
                    <a:pt x="7563" y="7933"/>
                  </a:cubicBezTo>
                  <a:cubicBezTo>
                    <a:pt x="7163" y="8516"/>
                    <a:pt x="6885" y="9207"/>
                    <a:pt x="6913" y="9924"/>
                  </a:cubicBezTo>
                  <a:cubicBezTo>
                    <a:pt x="6922" y="10058"/>
                    <a:pt x="6971" y="10446"/>
                    <a:pt x="7088" y="10597"/>
                  </a:cubicBezTo>
                  <a:cubicBezTo>
                    <a:pt x="6372" y="11549"/>
                    <a:pt x="5298" y="12178"/>
                    <a:pt x="4251" y="12712"/>
                  </a:cubicBezTo>
                  <a:cubicBezTo>
                    <a:pt x="4070" y="12793"/>
                    <a:pt x="3888" y="12869"/>
                    <a:pt x="3702" y="12936"/>
                  </a:cubicBezTo>
                  <a:cubicBezTo>
                    <a:pt x="3861" y="12635"/>
                    <a:pt x="4017" y="12331"/>
                    <a:pt x="4169" y="12026"/>
                  </a:cubicBezTo>
                  <a:cubicBezTo>
                    <a:pt x="4283" y="11883"/>
                    <a:pt x="4398" y="11741"/>
                    <a:pt x="4530" y="11613"/>
                  </a:cubicBezTo>
                  <a:cubicBezTo>
                    <a:pt x="5040" y="11111"/>
                    <a:pt x="5557" y="10615"/>
                    <a:pt x="6006" y="10055"/>
                  </a:cubicBezTo>
                  <a:cubicBezTo>
                    <a:pt x="6284" y="9712"/>
                    <a:pt x="6517" y="9331"/>
                    <a:pt x="6694" y="8925"/>
                  </a:cubicBezTo>
                  <a:cubicBezTo>
                    <a:pt x="6924" y="8380"/>
                    <a:pt x="7074" y="7806"/>
                    <a:pt x="7252" y="7243"/>
                  </a:cubicBezTo>
                  <a:cubicBezTo>
                    <a:pt x="7265" y="7197"/>
                    <a:pt x="7279" y="7152"/>
                    <a:pt x="7286" y="7105"/>
                  </a:cubicBezTo>
                  <a:cubicBezTo>
                    <a:pt x="7300" y="7025"/>
                    <a:pt x="7235" y="6958"/>
                    <a:pt x="7162" y="6958"/>
                  </a:cubicBezTo>
                  <a:cubicBezTo>
                    <a:pt x="7145" y="6958"/>
                    <a:pt x="7128" y="6962"/>
                    <a:pt x="7111" y="6970"/>
                  </a:cubicBezTo>
                  <a:cubicBezTo>
                    <a:pt x="6916" y="7057"/>
                    <a:pt x="6730" y="7158"/>
                    <a:pt x="6539" y="7252"/>
                  </a:cubicBezTo>
                  <a:cubicBezTo>
                    <a:pt x="6210" y="7412"/>
                    <a:pt x="5900" y="7627"/>
                    <a:pt x="5687" y="7927"/>
                  </a:cubicBezTo>
                  <a:cubicBezTo>
                    <a:pt x="5746" y="7646"/>
                    <a:pt x="5795" y="7361"/>
                    <a:pt x="5833" y="7074"/>
                  </a:cubicBezTo>
                  <a:cubicBezTo>
                    <a:pt x="5867" y="6854"/>
                    <a:pt x="5898" y="6633"/>
                    <a:pt x="5919" y="6411"/>
                  </a:cubicBezTo>
                  <a:cubicBezTo>
                    <a:pt x="5926" y="6200"/>
                    <a:pt x="6023" y="5770"/>
                    <a:pt x="5709" y="5770"/>
                  </a:cubicBezTo>
                  <a:cubicBezTo>
                    <a:pt x="5706" y="5770"/>
                    <a:pt x="5703" y="5770"/>
                    <a:pt x="5700" y="5770"/>
                  </a:cubicBezTo>
                  <a:cubicBezTo>
                    <a:pt x="5600" y="5791"/>
                    <a:pt x="5541" y="5882"/>
                    <a:pt x="5473" y="5951"/>
                  </a:cubicBezTo>
                  <a:cubicBezTo>
                    <a:pt x="5371" y="6059"/>
                    <a:pt x="5269" y="6165"/>
                    <a:pt x="5162" y="6269"/>
                  </a:cubicBezTo>
                  <a:cubicBezTo>
                    <a:pt x="4715" y="6703"/>
                    <a:pt x="4273" y="7145"/>
                    <a:pt x="3872" y="7624"/>
                  </a:cubicBezTo>
                  <a:cubicBezTo>
                    <a:pt x="2776" y="8864"/>
                    <a:pt x="2083" y="10007"/>
                    <a:pt x="1840" y="11554"/>
                  </a:cubicBezTo>
                  <a:cubicBezTo>
                    <a:pt x="1821" y="11388"/>
                    <a:pt x="1800" y="11222"/>
                    <a:pt x="1779" y="11057"/>
                  </a:cubicBezTo>
                  <a:cubicBezTo>
                    <a:pt x="1694" y="10393"/>
                    <a:pt x="1581" y="9731"/>
                    <a:pt x="1564" y="9060"/>
                  </a:cubicBezTo>
                  <a:cubicBezTo>
                    <a:pt x="1554" y="8739"/>
                    <a:pt x="1561" y="8419"/>
                    <a:pt x="1584" y="8101"/>
                  </a:cubicBezTo>
                  <a:cubicBezTo>
                    <a:pt x="1584" y="8101"/>
                    <a:pt x="1585" y="8101"/>
                    <a:pt x="1585" y="8100"/>
                  </a:cubicBezTo>
                  <a:cubicBezTo>
                    <a:pt x="2031" y="7858"/>
                    <a:pt x="2547" y="7781"/>
                    <a:pt x="2983" y="7518"/>
                  </a:cubicBezTo>
                  <a:cubicBezTo>
                    <a:pt x="3523" y="7196"/>
                    <a:pt x="3960" y="6705"/>
                    <a:pt x="4233" y="6141"/>
                  </a:cubicBezTo>
                  <a:cubicBezTo>
                    <a:pt x="4398" y="5771"/>
                    <a:pt x="4551" y="5387"/>
                    <a:pt x="4645" y="4993"/>
                  </a:cubicBezTo>
                  <a:cubicBezTo>
                    <a:pt x="4649" y="4874"/>
                    <a:pt x="4589" y="4833"/>
                    <a:pt x="4512" y="4833"/>
                  </a:cubicBezTo>
                  <a:cubicBezTo>
                    <a:pt x="4455" y="4833"/>
                    <a:pt x="4389" y="4855"/>
                    <a:pt x="4333" y="4883"/>
                  </a:cubicBezTo>
                  <a:cubicBezTo>
                    <a:pt x="4050" y="4989"/>
                    <a:pt x="3764" y="5092"/>
                    <a:pt x="3493" y="5226"/>
                  </a:cubicBezTo>
                  <a:cubicBezTo>
                    <a:pt x="2783" y="5554"/>
                    <a:pt x="2177" y="6086"/>
                    <a:pt x="1807" y="6778"/>
                  </a:cubicBezTo>
                  <a:cubicBezTo>
                    <a:pt x="1787" y="6814"/>
                    <a:pt x="1767" y="6851"/>
                    <a:pt x="1748" y="6888"/>
                  </a:cubicBezTo>
                  <a:cubicBezTo>
                    <a:pt x="1853" y="6311"/>
                    <a:pt x="2010" y="5757"/>
                    <a:pt x="2269" y="5229"/>
                  </a:cubicBezTo>
                  <a:cubicBezTo>
                    <a:pt x="2295" y="5172"/>
                    <a:pt x="2322" y="5117"/>
                    <a:pt x="2346" y="5059"/>
                  </a:cubicBezTo>
                  <a:cubicBezTo>
                    <a:pt x="2350" y="5055"/>
                    <a:pt x="2351" y="5050"/>
                    <a:pt x="2352" y="5044"/>
                  </a:cubicBezTo>
                  <a:cubicBezTo>
                    <a:pt x="2362" y="5045"/>
                    <a:pt x="2373" y="5045"/>
                    <a:pt x="2383" y="5045"/>
                  </a:cubicBezTo>
                  <a:cubicBezTo>
                    <a:pt x="2683" y="5045"/>
                    <a:pt x="3115" y="4780"/>
                    <a:pt x="3295" y="4586"/>
                  </a:cubicBezTo>
                  <a:cubicBezTo>
                    <a:pt x="3359" y="4525"/>
                    <a:pt x="3388" y="4436"/>
                    <a:pt x="3365" y="4367"/>
                  </a:cubicBezTo>
                  <a:cubicBezTo>
                    <a:pt x="3717" y="4242"/>
                    <a:pt x="3922" y="3866"/>
                    <a:pt x="4090" y="3553"/>
                  </a:cubicBezTo>
                  <a:cubicBezTo>
                    <a:pt x="4341" y="3059"/>
                    <a:pt x="4386" y="2531"/>
                    <a:pt x="4268" y="1993"/>
                  </a:cubicBezTo>
                  <a:cubicBezTo>
                    <a:pt x="4254" y="1909"/>
                    <a:pt x="4245" y="1768"/>
                    <a:pt x="4138" y="1768"/>
                  </a:cubicBezTo>
                  <a:cubicBezTo>
                    <a:pt x="4131" y="1768"/>
                    <a:pt x="4124" y="1768"/>
                    <a:pt x="4116" y="1769"/>
                  </a:cubicBezTo>
                  <a:cubicBezTo>
                    <a:pt x="4048" y="1783"/>
                    <a:pt x="4035" y="1859"/>
                    <a:pt x="4005" y="1910"/>
                  </a:cubicBezTo>
                  <a:cubicBezTo>
                    <a:pt x="3948" y="2007"/>
                    <a:pt x="3887" y="2100"/>
                    <a:pt x="3823" y="2193"/>
                  </a:cubicBezTo>
                  <a:cubicBezTo>
                    <a:pt x="3824" y="2073"/>
                    <a:pt x="3800" y="1953"/>
                    <a:pt x="3759" y="1841"/>
                  </a:cubicBezTo>
                  <a:cubicBezTo>
                    <a:pt x="3708" y="1725"/>
                    <a:pt x="3646" y="1522"/>
                    <a:pt x="3498" y="1522"/>
                  </a:cubicBezTo>
                  <a:cubicBezTo>
                    <a:pt x="3494" y="1522"/>
                    <a:pt x="3490" y="1522"/>
                    <a:pt x="3486" y="1523"/>
                  </a:cubicBezTo>
                  <a:cubicBezTo>
                    <a:pt x="3484" y="1498"/>
                    <a:pt x="3481" y="1474"/>
                    <a:pt x="3479" y="1450"/>
                  </a:cubicBezTo>
                  <a:cubicBezTo>
                    <a:pt x="3447" y="1235"/>
                    <a:pt x="3391" y="1020"/>
                    <a:pt x="3320" y="817"/>
                  </a:cubicBezTo>
                  <a:cubicBezTo>
                    <a:pt x="3365" y="684"/>
                    <a:pt x="3419" y="547"/>
                    <a:pt x="3401" y="405"/>
                  </a:cubicBezTo>
                  <a:cubicBezTo>
                    <a:pt x="3391" y="264"/>
                    <a:pt x="3284" y="175"/>
                    <a:pt x="3173" y="175"/>
                  </a:cubicBezTo>
                  <a:cubicBezTo>
                    <a:pt x="3104" y="175"/>
                    <a:pt x="3034" y="209"/>
                    <a:pt x="2985" y="287"/>
                  </a:cubicBezTo>
                  <a:cubicBezTo>
                    <a:pt x="2861" y="479"/>
                    <a:pt x="2929" y="731"/>
                    <a:pt x="3088" y="880"/>
                  </a:cubicBezTo>
                  <a:cubicBezTo>
                    <a:pt x="3114" y="906"/>
                    <a:pt x="3143" y="942"/>
                    <a:pt x="3184" y="942"/>
                  </a:cubicBezTo>
                  <a:cubicBezTo>
                    <a:pt x="3185" y="942"/>
                    <a:pt x="3187" y="942"/>
                    <a:pt x="3188" y="942"/>
                  </a:cubicBezTo>
                  <a:cubicBezTo>
                    <a:pt x="3258" y="1153"/>
                    <a:pt x="3336" y="1359"/>
                    <a:pt x="3368" y="1575"/>
                  </a:cubicBezTo>
                  <a:cubicBezTo>
                    <a:pt x="3289" y="1631"/>
                    <a:pt x="3224" y="1709"/>
                    <a:pt x="3148" y="1768"/>
                  </a:cubicBezTo>
                  <a:cubicBezTo>
                    <a:pt x="3132" y="1781"/>
                    <a:pt x="3110" y="1801"/>
                    <a:pt x="3088" y="1824"/>
                  </a:cubicBezTo>
                  <a:cubicBezTo>
                    <a:pt x="3055" y="1716"/>
                    <a:pt x="3018" y="1608"/>
                    <a:pt x="2975" y="1503"/>
                  </a:cubicBezTo>
                  <a:cubicBezTo>
                    <a:pt x="2938" y="1421"/>
                    <a:pt x="2922" y="1280"/>
                    <a:pt x="2810" y="1280"/>
                  </a:cubicBezTo>
                  <a:cubicBezTo>
                    <a:pt x="2807" y="1280"/>
                    <a:pt x="2805" y="1280"/>
                    <a:pt x="2802" y="1280"/>
                  </a:cubicBezTo>
                  <a:cubicBezTo>
                    <a:pt x="2700" y="1296"/>
                    <a:pt x="2667" y="1412"/>
                    <a:pt x="2612" y="1485"/>
                  </a:cubicBezTo>
                  <a:cubicBezTo>
                    <a:pt x="2536" y="1600"/>
                    <a:pt x="2459" y="1717"/>
                    <a:pt x="2386" y="1837"/>
                  </a:cubicBezTo>
                  <a:cubicBezTo>
                    <a:pt x="2352" y="1688"/>
                    <a:pt x="2292" y="1546"/>
                    <a:pt x="2199" y="1424"/>
                  </a:cubicBezTo>
                  <a:cubicBezTo>
                    <a:pt x="2174" y="1385"/>
                    <a:pt x="2146" y="1361"/>
                    <a:pt x="2115" y="1350"/>
                  </a:cubicBezTo>
                  <a:cubicBezTo>
                    <a:pt x="2161" y="1138"/>
                    <a:pt x="2228" y="929"/>
                    <a:pt x="2285" y="719"/>
                  </a:cubicBezTo>
                  <a:cubicBezTo>
                    <a:pt x="2445" y="601"/>
                    <a:pt x="2557" y="389"/>
                    <a:pt x="2487" y="191"/>
                  </a:cubicBezTo>
                  <a:cubicBezTo>
                    <a:pt x="2457" y="88"/>
                    <a:pt x="2367" y="1"/>
                    <a:pt x="2260" y="1"/>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4"/>
            <p:cNvSpPr/>
            <p:nvPr/>
          </p:nvSpPr>
          <p:spPr>
            <a:xfrm>
              <a:off x="4628659" y="5945617"/>
              <a:ext cx="292" cy="439"/>
            </a:xfrm>
            <a:custGeom>
              <a:avLst/>
              <a:gdLst/>
              <a:ahLst/>
              <a:cxnLst/>
              <a:rect l="l" t="t" r="r" b="b"/>
              <a:pathLst>
                <a:path w="6" h="9" extrusionOk="0">
                  <a:moveTo>
                    <a:pt x="5" y="0"/>
                  </a:moveTo>
                  <a:cubicBezTo>
                    <a:pt x="4" y="1"/>
                    <a:pt x="3" y="3"/>
                    <a:pt x="3" y="4"/>
                  </a:cubicBezTo>
                  <a:lnTo>
                    <a:pt x="3" y="4"/>
                  </a:lnTo>
                  <a:cubicBezTo>
                    <a:pt x="4" y="3"/>
                    <a:pt x="5" y="2"/>
                    <a:pt x="5" y="1"/>
                  </a:cubicBezTo>
                  <a:cubicBezTo>
                    <a:pt x="5" y="1"/>
                    <a:pt x="5" y="1"/>
                    <a:pt x="5" y="0"/>
                  </a:cubicBezTo>
                  <a:close/>
                  <a:moveTo>
                    <a:pt x="3" y="4"/>
                  </a:moveTo>
                  <a:lnTo>
                    <a:pt x="3" y="4"/>
                  </a:lnTo>
                  <a:cubicBezTo>
                    <a:pt x="2" y="5"/>
                    <a:pt x="1" y="6"/>
                    <a:pt x="0" y="8"/>
                  </a:cubicBezTo>
                  <a:cubicBezTo>
                    <a:pt x="3" y="5"/>
                    <a:pt x="3" y="4"/>
                    <a:pt x="3" y="4"/>
                  </a:cubicBezTo>
                  <a:cubicBezTo>
                    <a:pt x="3" y="4"/>
                    <a:pt x="3" y="4"/>
                    <a:pt x="3" y="4"/>
                  </a:cubicBezTo>
                  <a:close/>
                </a:path>
              </a:pathLst>
            </a:custGeom>
            <a:solidFill>
              <a:srgbClr val="2C4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4"/>
            <p:cNvSpPr/>
            <p:nvPr/>
          </p:nvSpPr>
          <p:spPr>
            <a:xfrm>
              <a:off x="4638360" y="6002700"/>
              <a:ext cx="134738" cy="134348"/>
            </a:xfrm>
            <a:custGeom>
              <a:avLst/>
              <a:gdLst/>
              <a:ahLst/>
              <a:cxnLst/>
              <a:rect l="l" t="t" r="r" b="b"/>
              <a:pathLst>
                <a:path w="2764" h="2756" extrusionOk="0">
                  <a:moveTo>
                    <a:pt x="2763" y="0"/>
                  </a:moveTo>
                  <a:cubicBezTo>
                    <a:pt x="2619" y="296"/>
                    <a:pt x="2413" y="562"/>
                    <a:pt x="2163" y="775"/>
                  </a:cubicBezTo>
                  <a:cubicBezTo>
                    <a:pt x="2064" y="859"/>
                    <a:pt x="1959" y="936"/>
                    <a:pt x="1849" y="1007"/>
                  </a:cubicBezTo>
                  <a:cubicBezTo>
                    <a:pt x="1861" y="1021"/>
                    <a:pt x="1863" y="1043"/>
                    <a:pt x="1844" y="1057"/>
                  </a:cubicBezTo>
                  <a:cubicBezTo>
                    <a:pt x="1159" y="1521"/>
                    <a:pt x="376" y="1987"/>
                    <a:pt x="1" y="2755"/>
                  </a:cubicBezTo>
                  <a:cubicBezTo>
                    <a:pt x="231" y="2587"/>
                    <a:pt x="512" y="2521"/>
                    <a:pt x="777" y="2422"/>
                  </a:cubicBezTo>
                  <a:cubicBezTo>
                    <a:pt x="1399" y="2203"/>
                    <a:pt x="1921" y="1746"/>
                    <a:pt x="2265" y="1187"/>
                  </a:cubicBezTo>
                  <a:cubicBezTo>
                    <a:pt x="2490" y="818"/>
                    <a:pt x="2624" y="410"/>
                    <a:pt x="2763" y="0"/>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4"/>
            <p:cNvSpPr/>
            <p:nvPr/>
          </p:nvSpPr>
          <p:spPr>
            <a:xfrm>
              <a:off x="4638750" y="6112138"/>
              <a:ext cx="3802" cy="5947"/>
            </a:xfrm>
            <a:custGeom>
              <a:avLst/>
              <a:gdLst/>
              <a:ahLst/>
              <a:cxnLst/>
              <a:rect l="l" t="t" r="r" b="b"/>
              <a:pathLst>
                <a:path w="78" h="122" extrusionOk="0">
                  <a:moveTo>
                    <a:pt x="78" y="1"/>
                  </a:moveTo>
                  <a:lnTo>
                    <a:pt x="78" y="1"/>
                  </a:lnTo>
                  <a:cubicBezTo>
                    <a:pt x="53" y="29"/>
                    <a:pt x="28" y="57"/>
                    <a:pt x="5" y="88"/>
                  </a:cubicBezTo>
                  <a:cubicBezTo>
                    <a:pt x="3" y="98"/>
                    <a:pt x="1" y="110"/>
                    <a:pt x="0" y="122"/>
                  </a:cubicBezTo>
                  <a:cubicBezTo>
                    <a:pt x="25" y="79"/>
                    <a:pt x="50" y="40"/>
                    <a:pt x="78"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4"/>
            <p:cNvSpPr/>
            <p:nvPr/>
          </p:nvSpPr>
          <p:spPr>
            <a:xfrm>
              <a:off x="4569967" y="5950540"/>
              <a:ext cx="59033" cy="173054"/>
            </a:xfrm>
            <a:custGeom>
              <a:avLst/>
              <a:gdLst/>
              <a:ahLst/>
              <a:cxnLst/>
              <a:rect l="l" t="t" r="r" b="b"/>
              <a:pathLst>
                <a:path w="1211" h="3550" extrusionOk="0">
                  <a:moveTo>
                    <a:pt x="0" y="1"/>
                  </a:moveTo>
                  <a:cubicBezTo>
                    <a:pt x="61" y="374"/>
                    <a:pt x="67" y="750"/>
                    <a:pt x="71" y="1128"/>
                  </a:cubicBezTo>
                  <a:cubicBezTo>
                    <a:pt x="71" y="2115"/>
                    <a:pt x="546" y="2857"/>
                    <a:pt x="1201" y="3550"/>
                  </a:cubicBezTo>
                  <a:cubicBezTo>
                    <a:pt x="1204" y="3525"/>
                    <a:pt x="1207" y="3501"/>
                    <a:pt x="1210" y="3475"/>
                  </a:cubicBezTo>
                  <a:cubicBezTo>
                    <a:pt x="1141" y="2717"/>
                    <a:pt x="679" y="2049"/>
                    <a:pt x="343" y="1381"/>
                  </a:cubicBezTo>
                  <a:cubicBezTo>
                    <a:pt x="329" y="1355"/>
                    <a:pt x="352" y="1331"/>
                    <a:pt x="375" y="1331"/>
                  </a:cubicBezTo>
                  <a:cubicBezTo>
                    <a:pt x="385" y="1331"/>
                    <a:pt x="396" y="1336"/>
                    <a:pt x="403" y="1348"/>
                  </a:cubicBezTo>
                  <a:cubicBezTo>
                    <a:pt x="662" y="1840"/>
                    <a:pt x="976" y="2308"/>
                    <a:pt x="1189" y="2823"/>
                  </a:cubicBezTo>
                  <a:cubicBezTo>
                    <a:pt x="1152" y="2713"/>
                    <a:pt x="1105" y="2605"/>
                    <a:pt x="1055" y="2501"/>
                  </a:cubicBezTo>
                  <a:cubicBezTo>
                    <a:pt x="884" y="2150"/>
                    <a:pt x="658" y="1827"/>
                    <a:pt x="494" y="1473"/>
                  </a:cubicBezTo>
                  <a:cubicBezTo>
                    <a:pt x="301" y="1052"/>
                    <a:pt x="199" y="599"/>
                    <a:pt x="127" y="140"/>
                  </a:cubicBezTo>
                  <a:cubicBezTo>
                    <a:pt x="86" y="92"/>
                    <a:pt x="44" y="46"/>
                    <a:pt x="0" y="1"/>
                  </a:cubicBezTo>
                  <a:close/>
                </a:path>
              </a:pathLst>
            </a:custGeom>
            <a:solidFill>
              <a:srgbClr val="51B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3"/>
        <p:cNvGrpSpPr/>
        <p:nvPr/>
      </p:nvGrpSpPr>
      <p:grpSpPr>
        <a:xfrm>
          <a:off x="0" y="0"/>
          <a:ext cx="0" cy="0"/>
          <a:chOff x="0" y="0"/>
          <a:chExt cx="0" cy="0"/>
        </a:xfrm>
      </p:grpSpPr>
      <p:grpSp>
        <p:nvGrpSpPr>
          <p:cNvPr id="4054" name="Google Shape;4054;p55"/>
          <p:cNvGrpSpPr/>
          <p:nvPr/>
        </p:nvGrpSpPr>
        <p:grpSpPr>
          <a:xfrm rot="-3345491">
            <a:off x="1114910" y="2638484"/>
            <a:ext cx="821125" cy="1093811"/>
            <a:chOff x="10062007" y="1670526"/>
            <a:chExt cx="282833" cy="376769"/>
          </a:xfrm>
        </p:grpSpPr>
        <p:sp>
          <p:nvSpPr>
            <p:cNvPr id="4055" name="Google Shape;4055;p55"/>
            <p:cNvSpPr/>
            <p:nvPr/>
          </p:nvSpPr>
          <p:spPr>
            <a:xfrm>
              <a:off x="10204691" y="1808140"/>
              <a:ext cx="70830" cy="116994"/>
            </a:xfrm>
            <a:custGeom>
              <a:avLst/>
              <a:gdLst/>
              <a:ahLst/>
              <a:cxnLst/>
              <a:rect l="l" t="t" r="r" b="b"/>
              <a:pathLst>
                <a:path w="1453" h="2400" extrusionOk="0">
                  <a:moveTo>
                    <a:pt x="9" y="0"/>
                  </a:moveTo>
                  <a:cubicBezTo>
                    <a:pt x="1" y="125"/>
                    <a:pt x="0" y="252"/>
                    <a:pt x="9" y="379"/>
                  </a:cubicBezTo>
                  <a:cubicBezTo>
                    <a:pt x="40" y="859"/>
                    <a:pt x="192" y="1337"/>
                    <a:pt x="517" y="1696"/>
                  </a:cubicBezTo>
                  <a:cubicBezTo>
                    <a:pt x="626" y="1818"/>
                    <a:pt x="746" y="1932"/>
                    <a:pt x="880" y="2023"/>
                  </a:cubicBezTo>
                  <a:cubicBezTo>
                    <a:pt x="948" y="2076"/>
                    <a:pt x="1261" y="2249"/>
                    <a:pt x="1453" y="2399"/>
                  </a:cubicBezTo>
                  <a:cubicBezTo>
                    <a:pt x="1375" y="2218"/>
                    <a:pt x="1296" y="2038"/>
                    <a:pt x="1225" y="1855"/>
                  </a:cubicBezTo>
                  <a:cubicBezTo>
                    <a:pt x="1221" y="1842"/>
                    <a:pt x="1215" y="1829"/>
                    <a:pt x="1210" y="1817"/>
                  </a:cubicBezTo>
                  <a:cubicBezTo>
                    <a:pt x="995" y="1591"/>
                    <a:pt x="747" y="1396"/>
                    <a:pt x="558" y="1145"/>
                  </a:cubicBezTo>
                  <a:cubicBezTo>
                    <a:pt x="436" y="990"/>
                    <a:pt x="340" y="815"/>
                    <a:pt x="247" y="642"/>
                  </a:cubicBezTo>
                  <a:cubicBezTo>
                    <a:pt x="238" y="624"/>
                    <a:pt x="229" y="605"/>
                    <a:pt x="218" y="587"/>
                  </a:cubicBezTo>
                  <a:cubicBezTo>
                    <a:pt x="211" y="581"/>
                    <a:pt x="212" y="570"/>
                    <a:pt x="220" y="565"/>
                  </a:cubicBezTo>
                  <a:cubicBezTo>
                    <a:pt x="222" y="563"/>
                    <a:pt x="225" y="562"/>
                    <a:pt x="228" y="562"/>
                  </a:cubicBezTo>
                  <a:cubicBezTo>
                    <a:pt x="233" y="562"/>
                    <a:pt x="238" y="565"/>
                    <a:pt x="241" y="569"/>
                  </a:cubicBezTo>
                  <a:cubicBezTo>
                    <a:pt x="258" y="597"/>
                    <a:pt x="274" y="626"/>
                    <a:pt x="292" y="652"/>
                  </a:cubicBezTo>
                  <a:cubicBezTo>
                    <a:pt x="502" y="956"/>
                    <a:pt x="770" y="1195"/>
                    <a:pt x="1032" y="1450"/>
                  </a:cubicBezTo>
                  <a:cubicBezTo>
                    <a:pt x="1060" y="1478"/>
                    <a:pt x="1087" y="1506"/>
                    <a:pt x="1114" y="1537"/>
                  </a:cubicBezTo>
                  <a:cubicBezTo>
                    <a:pt x="1052" y="1334"/>
                    <a:pt x="1007" y="1127"/>
                    <a:pt x="977" y="917"/>
                  </a:cubicBezTo>
                  <a:cubicBezTo>
                    <a:pt x="806" y="482"/>
                    <a:pt x="433" y="219"/>
                    <a:pt x="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6" name="Google Shape;4056;p55"/>
            <p:cNvSpPr/>
            <p:nvPr/>
          </p:nvSpPr>
          <p:spPr>
            <a:xfrm>
              <a:off x="10225604" y="1736091"/>
              <a:ext cx="33100" cy="40509"/>
            </a:xfrm>
            <a:custGeom>
              <a:avLst/>
              <a:gdLst/>
              <a:ahLst/>
              <a:cxnLst/>
              <a:rect l="l" t="t" r="r" b="b"/>
              <a:pathLst>
                <a:path w="679" h="831" extrusionOk="0">
                  <a:moveTo>
                    <a:pt x="491" y="0"/>
                  </a:moveTo>
                  <a:cubicBezTo>
                    <a:pt x="386" y="28"/>
                    <a:pt x="425" y="227"/>
                    <a:pt x="308" y="227"/>
                  </a:cubicBezTo>
                  <a:cubicBezTo>
                    <a:pt x="303" y="227"/>
                    <a:pt x="298" y="227"/>
                    <a:pt x="293" y="226"/>
                  </a:cubicBezTo>
                  <a:cubicBezTo>
                    <a:pt x="177" y="189"/>
                    <a:pt x="129" y="19"/>
                    <a:pt x="1" y="12"/>
                  </a:cubicBezTo>
                  <a:lnTo>
                    <a:pt x="1" y="12"/>
                  </a:lnTo>
                  <a:cubicBezTo>
                    <a:pt x="20" y="299"/>
                    <a:pt x="253" y="540"/>
                    <a:pt x="444" y="739"/>
                  </a:cubicBezTo>
                  <a:cubicBezTo>
                    <a:pt x="471" y="766"/>
                    <a:pt x="499" y="793"/>
                    <a:pt x="526" y="822"/>
                  </a:cubicBezTo>
                  <a:cubicBezTo>
                    <a:pt x="528" y="825"/>
                    <a:pt x="531" y="828"/>
                    <a:pt x="533" y="830"/>
                  </a:cubicBezTo>
                  <a:cubicBezTo>
                    <a:pt x="568" y="705"/>
                    <a:pt x="678" y="15"/>
                    <a:pt x="491"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7" name="Google Shape;4057;p55"/>
            <p:cNvSpPr/>
            <p:nvPr/>
          </p:nvSpPr>
          <p:spPr>
            <a:xfrm>
              <a:off x="10232136" y="1721760"/>
              <a:ext cx="54548" cy="16867"/>
            </a:xfrm>
            <a:custGeom>
              <a:avLst/>
              <a:gdLst/>
              <a:ahLst/>
              <a:cxnLst/>
              <a:rect l="l" t="t" r="r" b="b"/>
              <a:pathLst>
                <a:path w="1119" h="346" extrusionOk="0">
                  <a:moveTo>
                    <a:pt x="271" y="0"/>
                  </a:moveTo>
                  <a:cubicBezTo>
                    <a:pt x="158" y="0"/>
                    <a:pt x="39" y="79"/>
                    <a:pt x="0" y="186"/>
                  </a:cubicBezTo>
                  <a:cubicBezTo>
                    <a:pt x="72" y="224"/>
                    <a:pt x="126" y="288"/>
                    <a:pt x="180" y="346"/>
                  </a:cubicBezTo>
                  <a:cubicBezTo>
                    <a:pt x="224" y="264"/>
                    <a:pt x="302" y="192"/>
                    <a:pt x="385" y="192"/>
                  </a:cubicBezTo>
                  <a:cubicBezTo>
                    <a:pt x="423" y="192"/>
                    <a:pt x="462" y="207"/>
                    <a:pt x="499" y="243"/>
                  </a:cubicBezTo>
                  <a:cubicBezTo>
                    <a:pt x="504" y="250"/>
                    <a:pt x="511" y="259"/>
                    <a:pt x="516" y="267"/>
                  </a:cubicBezTo>
                  <a:cubicBezTo>
                    <a:pt x="558" y="244"/>
                    <a:pt x="606" y="234"/>
                    <a:pt x="655" y="234"/>
                  </a:cubicBezTo>
                  <a:cubicBezTo>
                    <a:pt x="737" y="234"/>
                    <a:pt x="822" y="263"/>
                    <a:pt x="882" y="312"/>
                  </a:cubicBezTo>
                  <a:cubicBezTo>
                    <a:pt x="887" y="308"/>
                    <a:pt x="891" y="305"/>
                    <a:pt x="895" y="302"/>
                  </a:cubicBezTo>
                  <a:cubicBezTo>
                    <a:pt x="972" y="245"/>
                    <a:pt x="1050" y="218"/>
                    <a:pt x="1115" y="218"/>
                  </a:cubicBezTo>
                  <a:cubicBezTo>
                    <a:pt x="1116" y="218"/>
                    <a:pt x="1118" y="218"/>
                    <a:pt x="1119" y="218"/>
                  </a:cubicBezTo>
                  <a:cubicBezTo>
                    <a:pt x="1089" y="89"/>
                    <a:pt x="1001" y="19"/>
                    <a:pt x="901" y="19"/>
                  </a:cubicBezTo>
                  <a:cubicBezTo>
                    <a:pt x="822" y="19"/>
                    <a:pt x="735" y="63"/>
                    <a:pt x="663" y="154"/>
                  </a:cubicBezTo>
                  <a:cubicBezTo>
                    <a:pt x="645" y="174"/>
                    <a:pt x="619" y="186"/>
                    <a:pt x="593" y="186"/>
                  </a:cubicBezTo>
                  <a:cubicBezTo>
                    <a:pt x="583" y="186"/>
                    <a:pt x="572" y="184"/>
                    <a:pt x="562" y="180"/>
                  </a:cubicBezTo>
                  <a:cubicBezTo>
                    <a:pt x="462" y="128"/>
                    <a:pt x="395" y="13"/>
                    <a:pt x="277" y="0"/>
                  </a:cubicBezTo>
                  <a:cubicBezTo>
                    <a:pt x="275" y="0"/>
                    <a:pt x="273" y="0"/>
                    <a:pt x="271"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8" name="Google Shape;4058;p55"/>
            <p:cNvSpPr/>
            <p:nvPr/>
          </p:nvSpPr>
          <p:spPr>
            <a:xfrm>
              <a:off x="10259337" y="1738626"/>
              <a:ext cx="10968" cy="13552"/>
            </a:xfrm>
            <a:custGeom>
              <a:avLst/>
              <a:gdLst/>
              <a:ahLst/>
              <a:cxnLst/>
              <a:rect l="l" t="t" r="r" b="b"/>
              <a:pathLst>
                <a:path w="225" h="278" extrusionOk="0">
                  <a:moveTo>
                    <a:pt x="13" y="1"/>
                  </a:moveTo>
                  <a:cubicBezTo>
                    <a:pt x="9" y="1"/>
                    <a:pt x="5" y="1"/>
                    <a:pt x="1" y="1"/>
                  </a:cubicBezTo>
                  <a:cubicBezTo>
                    <a:pt x="38" y="86"/>
                    <a:pt x="52" y="180"/>
                    <a:pt x="56" y="277"/>
                  </a:cubicBezTo>
                  <a:cubicBezTo>
                    <a:pt x="103" y="195"/>
                    <a:pt x="160" y="120"/>
                    <a:pt x="225" y="54"/>
                  </a:cubicBezTo>
                  <a:cubicBezTo>
                    <a:pt x="157" y="27"/>
                    <a:pt x="85" y="1"/>
                    <a:pt x="13"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9" name="Google Shape;4059;p55"/>
            <p:cNvSpPr/>
            <p:nvPr/>
          </p:nvSpPr>
          <p:spPr>
            <a:xfrm>
              <a:off x="10259240" y="1739163"/>
              <a:ext cx="47870" cy="38121"/>
            </a:xfrm>
            <a:custGeom>
              <a:avLst/>
              <a:gdLst/>
              <a:ahLst/>
              <a:cxnLst/>
              <a:rect l="l" t="t" r="r" b="b"/>
              <a:pathLst>
                <a:path w="982" h="782" extrusionOk="0">
                  <a:moveTo>
                    <a:pt x="556" y="0"/>
                  </a:moveTo>
                  <a:cubicBezTo>
                    <a:pt x="432" y="0"/>
                    <a:pt x="328" y="120"/>
                    <a:pt x="248" y="203"/>
                  </a:cubicBezTo>
                  <a:cubicBezTo>
                    <a:pt x="164" y="301"/>
                    <a:pt x="99" y="414"/>
                    <a:pt x="47" y="532"/>
                  </a:cubicBezTo>
                  <a:cubicBezTo>
                    <a:pt x="47" y="535"/>
                    <a:pt x="47" y="537"/>
                    <a:pt x="47" y="540"/>
                  </a:cubicBezTo>
                  <a:cubicBezTo>
                    <a:pt x="37" y="621"/>
                    <a:pt x="19" y="702"/>
                    <a:pt x="1" y="782"/>
                  </a:cubicBezTo>
                  <a:cubicBezTo>
                    <a:pt x="231" y="747"/>
                    <a:pt x="460" y="688"/>
                    <a:pt x="667" y="576"/>
                  </a:cubicBezTo>
                  <a:cubicBezTo>
                    <a:pt x="751" y="525"/>
                    <a:pt x="982" y="355"/>
                    <a:pt x="810" y="278"/>
                  </a:cubicBezTo>
                  <a:cubicBezTo>
                    <a:pt x="794" y="271"/>
                    <a:pt x="776" y="269"/>
                    <a:pt x="756" y="269"/>
                  </a:cubicBezTo>
                  <a:cubicBezTo>
                    <a:pt x="720" y="269"/>
                    <a:pt x="679" y="276"/>
                    <a:pt x="644" y="276"/>
                  </a:cubicBezTo>
                  <a:cubicBezTo>
                    <a:pt x="593" y="276"/>
                    <a:pt x="554" y="260"/>
                    <a:pt x="561" y="179"/>
                  </a:cubicBezTo>
                  <a:cubicBezTo>
                    <a:pt x="562" y="122"/>
                    <a:pt x="602" y="53"/>
                    <a:pt x="575" y="1"/>
                  </a:cubicBezTo>
                  <a:cubicBezTo>
                    <a:pt x="569" y="1"/>
                    <a:pt x="562" y="0"/>
                    <a:pt x="556"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0" name="Google Shape;4060;p55"/>
            <p:cNvSpPr/>
            <p:nvPr/>
          </p:nvSpPr>
          <p:spPr>
            <a:xfrm>
              <a:off x="10295752" y="1876874"/>
              <a:ext cx="39827" cy="154822"/>
            </a:xfrm>
            <a:custGeom>
              <a:avLst/>
              <a:gdLst/>
              <a:ahLst/>
              <a:cxnLst/>
              <a:rect l="l" t="t" r="r" b="b"/>
              <a:pathLst>
                <a:path w="817" h="3176" extrusionOk="0">
                  <a:moveTo>
                    <a:pt x="787" y="1"/>
                  </a:moveTo>
                  <a:lnTo>
                    <a:pt x="787" y="1"/>
                  </a:lnTo>
                  <a:cubicBezTo>
                    <a:pt x="753" y="46"/>
                    <a:pt x="716" y="91"/>
                    <a:pt x="680" y="136"/>
                  </a:cubicBezTo>
                  <a:cubicBezTo>
                    <a:pt x="639" y="188"/>
                    <a:pt x="599" y="240"/>
                    <a:pt x="559" y="293"/>
                  </a:cubicBezTo>
                  <a:cubicBezTo>
                    <a:pt x="494" y="379"/>
                    <a:pt x="432" y="467"/>
                    <a:pt x="378" y="561"/>
                  </a:cubicBezTo>
                  <a:cubicBezTo>
                    <a:pt x="265" y="756"/>
                    <a:pt x="185" y="969"/>
                    <a:pt x="129" y="1187"/>
                  </a:cubicBezTo>
                  <a:cubicBezTo>
                    <a:pt x="58" y="1481"/>
                    <a:pt x="1" y="1798"/>
                    <a:pt x="76" y="2096"/>
                  </a:cubicBezTo>
                  <a:cubicBezTo>
                    <a:pt x="114" y="2162"/>
                    <a:pt x="149" y="2230"/>
                    <a:pt x="181" y="2298"/>
                  </a:cubicBezTo>
                  <a:cubicBezTo>
                    <a:pt x="204" y="2344"/>
                    <a:pt x="225" y="2390"/>
                    <a:pt x="245" y="2437"/>
                  </a:cubicBezTo>
                  <a:cubicBezTo>
                    <a:pt x="328" y="2637"/>
                    <a:pt x="383" y="2847"/>
                    <a:pt x="417" y="3061"/>
                  </a:cubicBezTo>
                  <a:cubicBezTo>
                    <a:pt x="422" y="3099"/>
                    <a:pt x="427" y="3138"/>
                    <a:pt x="432" y="3176"/>
                  </a:cubicBezTo>
                  <a:cubicBezTo>
                    <a:pt x="447" y="3145"/>
                    <a:pt x="461" y="3113"/>
                    <a:pt x="475" y="3081"/>
                  </a:cubicBezTo>
                  <a:cubicBezTo>
                    <a:pt x="478" y="3074"/>
                    <a:pt x="481" y="3068"/>
                    <a:pt x="484" y="3061"/>
                  </a:cubicBezTo>
                  <a:cubicBezTo>
                    <a:pt x="511" y="2996"/>
                    <a:pt x="536" y="2933"/>
                    <a:pt x="559" y="2871"/>
                  </a:cubicBezTo>
                  <a:cubicBezTo>
                    <a:pt x="598" y="2767"/>
                    <a:pt x="632" y="2664"/>
                    <a:pt x="663" y="2555"/>
                  </a:cubicBezTo>
                  <a:cubicBezTo>
                    <a:pt x="774" y="2151"/>
                    <a:pt x="816" y="1728"/>
                    <a:pt x="817" y="1309"/>
                  </a:cubicBezTo>
                  <a:cubicBezTo>
                    <a:pt x="817" y="872"/>
                    <a:pt x="756" y="438"/>
                    <a:pt x="787"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1" name="Google Shape;4061;p55"/>
            <p:cNvSpPr/>
            <p:nvPr/>
          </p:nvSpPr>
          <p:spPr>
            <a:xfrm>
              <a:off x="10191432" y="1917578"/>
              <a:ext cx="122210" cy="122307"/>
            </a:xfrm>
            <a:custGeom>
              <a:avLst/>
              <a:gdLst/>
              <a:ahLst/>
              <a:cxnLst/>
              <a:rect l="l" t="t" r="r" b="b"/>
              <a:pathLst>
                <a:path w="2507" h="2509" extrusionOk="0">
                  <a:moveTo>
                    <a:pt x="0" y="1"/>
                  </a:moveTo>
                  <a:cubicBezTo>
                    <a:pt x="7" y="52"/>
                    <a:pt x="18" y="103"/>
                    <a:pt x="31" y="152"/>
                  </a:cubicBezTo>
                  <a:cubicBezTo>
                    <a:pt x="78" y="335"/>
                    <a:pt x="159" y="508"/>
                    <a:pt x="226" y="683"/>
                  </a:cubicBezTo>
                  <a:cubicBezTo>
                    <a:pt x="338" y="958"/>
                    <a:pt x="474" y="1221"/>
                    <a:pt x="642" y="1464"/>
                  </a:cubicBezTo>
                  <a:cubicBezTo>
                    <a:pt x="870" y="1815"/>
                    <a:pt x="1132" y="2061"/>
                    <a:pt x="1462" y="2225"/>
                  </a:cubicBezTo>
                  <a:cubicBezTo>
                    <a:pt x="1632" y="2310"/>
                    <a:pt x="1820" y="2373"/>
                    <a:pt x="2030" y="2416"/>
                  </a:cubicBezTo>
                  <a:cubicBezTo>
                    <a:pt x="2139" y="2444"/>
                    <a:pt x="2249" y="2467"/>
                    <a:pt x="2358" y="2494"/>
                  </a:cubicBezTo>
                  <a:cubicBezTo>
                    <a:pt x="2378" y="2498"/>
                    <a:pt x="2398" y="2504"/>
                    <a:pt x="2418" y="2509"/>
                  </a:cubicBezTo>
                  <a:cubicBezTo>
                    <a:pt x="2415" y="2504"/>
                    <a:pt x="2411" y="2498"/>
                    <a:pt x="2407" y="2493"/>
                  </a:cubicBezTo>
                  <a:cubicBezTo>
                    <a:pt x="2374" y="2443"/>
                    <a:pt x="2339" y="2392"/>
                    <a:pt x="2306" y="2343"/>
                  </a:cubicBezTo>
                  <a:lnTo>
                    <a:pt x="2302" y="2338"/>
                  </a:lnTo>
                  <a:cubicBezTo>
                    <a:pt x="2277" y="2300"/>
                    <a:pt x="2251" y="2263"/>
                    <a:pt x="2225" y="2226"/>
                  </a:cubicBezTo>
                  <a:cubicBezTo>
                    <a:pt x="2087" y="2032"/>
                    <a:pt x="1941" y="1843"/>
                    <a:pt x="1785" y="1667"/>
                  </a:cubicBezTo>
                  <a:cubicBezTo>
                    <a:pt x="1390" y="1234"/>
                    <a:pt x="917" y="906"/>
                    <a:pt x="461" y="546"/>
                  </a:cubicBezTo>
                  <a:cubicBezTo>
                    <a:pt x="426" y="519"/>
                    <a:pt x="452" y="468"/>
                    <a:pt x="488" y="468"/>
                  </a:cubicBezTo>
                  <a:cubicBezTo>
                    <a:pt x="496" y="468"/>
                    <a:pt x="505" y="471"/>
                    <a:pt x="514" y="478"/>
                  </a:cubicBezTo>
                  <a:cubicBezTo>
                    <a:pt x="1395" y="1072"/>
                    <a:pt x="1838" y="1365"/>
                    <a:pt x="2395" y="2225"/>
                  </a:cubicBezTo>
                  <a:cubicBezTo>
                    <a:pt x="2432" y="2282"/>
                    <a:pt x="2469" y="2341"/>
                    <a:pt x="2506" y="2402"/>
                  </a:cubicBezTo>
                  <a:cubicBezTo>
                    <a:pt x="2496" y="2343"/>
                    <a:pt x="2484" y="2284"/>
                    <a:pt x="2471" y="2225"/>
                  </a:cubicBezTo>
                  <a:cubicBezTo>
                    <a:pt x="2312" y="1546"/>
                    <a:pt x="1914" y="907"/>
                    <a:pt x="1339" y="508"/>
                  </a:cubicBezTo>
                  <a:cubicBezTo>
                    <a:pt x="935" y="244"/>
                    <a:pt x="452" y="152"/>
                    <a:pt x="0"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2" name="Google Shape;4062;p55"/>
            <p:cNvSpPr/>
            <p:nvPr/>
          </p:nvSpPr>
          <p:spPr>
            <a:xfrm>
              <a:off x="10265431" y="1790396"/>
              <a:ext cx="40607" cy="126256"/>
            </a:xfrm>
            <a:custGeom>
              <a:avLst/>
              <a:gdLst/>
              <a:ahLst/>
              <a:cxnLst/>
              <a:rect l="l" t="t" r="r" b="b"/>
              <a:pathLst>
                <a:path w="833" h="2590" extrusionOk="0">
                  <a:moveTo>
                    <a:pt x="833" y="1"/>
                  </a:moveTo>
                  <a:lnTo>
                    <a:pt x="833" y="1"/>
                  </a:lnTo>
                  <a:cubicBezTo>
                    <a:pt x="820" y="15"/>
                    <a:pt x="809" y="30"/>
                    <a:pt x="796" y="45"/>
                  </a:cubicBezTo>
                  <a:cubicBezTo>
                    <a:pt x="623" y="260"/>
                    <a:pt x="442" y="479"/>
                    <a:pt x="318" y="725"/>
                  </a:cubicBezTo>
                  <a:cubicBezTo>
                    <a:pt x="119" y="1107"/>
                    <a:pt x="1" y="1527"/>
                    <a:pt x="71" y="1957"/>
                  </a:cubicBezTo>
                  <a:cubicBezTo>
                    <a:pt x="77" y="1987"/>
                    <a:pt x="80" y="2018"/>
                    <a:pt x="85" y="2049"/>
                  </a:cubicBezTo>
                  <a:cubicBezTo>
                    <a:pt x="85" y="2051"/>
                    <a:pt x="86" y="2053"/>
                    <a:pt x="87" y="2055"/>
                  </a:cubicBezTo>
                  <a:cubicBezTo>
                    <a:pt x="128" y="1623"/>
                    <a:pt x="332" y="1065"/>
                    <a:pt x="467" y="805"/>
                  </a:cubicBezTo>
                  <a:cubicBezTo>
                    <a:pt x="504" y="733"/>
                    <a:pt x="540" y="660"/>
                    <a:pt x="576" y="588"/>
                  </a:cubicBezTo>
                  <a:cubicBezTo>
                    <a:pt x="586" y="569"/>
                    <a:pt x="607" y="558"/>
                    <a:pt x="628" y="558"/>
                  </a:cubicBezTo>
                  <a:cubicBezTo>
                    <a:pt x="636" y="558"/>
                    <a:pt x="644" y="560"/>
                    <a:pt x="651" y="563"/>
                  </a:cubicBezTo>
                  <a:cubicBezTo>
                    <a:pt x="679" y="575"/>
                    <a:pt x="696" y="612"/>
                    <a:pt x="683" y="641"/>
                  </a:cubicBezTo>
                  <a:cubicBezTo>
                    <a:pt x="485" y="1081"/>
                    <a:pt x="302" y="1542"/>
                    <a:pt x="196" y="2012"/>
                  </a:cubicBezTo>
                  <a:cubicBezTo>
                    <a:pt x="190" y="2046"/>
                    <a:pt x="184" y="2078"/>
                    <a:pt x="178" y="2112"/>
                  </a:cubicBezTo>
                  <a:cubicBezTo>
                    <a:pt x="170" y="2155"/>
                    <a:pt x="164" y="2199"/>
                    <a:pt x="158" y="2244"/>
                  </a:cubicBezTo>
                  <a:cubicBezTo>
                    <a:pt x="205" y="2359"/>
                    <a:pt x="254" y="2474"/>
                    <a:pt x="302" y="2590"/>
                  </a:cubicBezTo>
                  <a:cubicBezTo>
                    <a:pt x="376" y="2311"/>
                    <a:pt x="597" y="1889"/>
                    <a:pt x="624" y="1780"/>
                  </a:cubicBezTo>
                  <a:cubicBezTo>
                    <a:pt x="832" y="1208"/>
                    <a:pt x="822" y="599"/>
                    <a:pt x="833"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3" name="Google Shape;4063;p55"/>
            <p:cNvSpPr/>
            <p:nvPr/>
          </p:nvSpPr>
          <p:spPr>
            <a:xfrm>
              <a:off x="10177880" y="1714594"/>
              <a:ext cx="166960" cy="332702"/>
            </a:xfrm>
            <a:custGeom>
              <a:avLst/>
              <a:gdLst/>
              <a:ahLst/>
              <a:cxnLst/>
              <a:rect l="l" t="t" r="r" b="b"/>
              <a:pathLst>
                <a:path w="3425" h="6825" extrusionOk="0">
                  <a:moveTo>
                    <a:pt x="1384" y="147"/>
                  </a:moveTo>
                  <a:cubicBezTo>
                    <a:pt x="1386" y="147"/>
                    <a:pt x="1388" y="147"/>
                    <a:pt x="1390" y="147"/>
                  </a:cubicBezTo>
                  <a:cubicBezTo>
                    <a:pt x="1508" y="160"/>
                    <a:pt x="1575" y="275"/>
                    <a:pt x="1674" y="327"/>
                  </a:cubicBezTo>
                  <a:cubicBezTo>
                    <a:pt x="1684" y="331"/>
                    <a:pt x="1695" y="333"/>
                    <a:pt x="1706" y="333"/>
                  </a:cubicBezTo>
                  <a:cubicBezTo>
                    <a:pt x="1732" y="333"/>
                    <a:pt x="1758" y="321"/>
                    <a:pt x="1776" y="301"/>
                  </a:cubicBezTo>
                  <a:cubicBezTo>
                    <a:pt x="1848" y="210"/>
                    <a:pt x="1935" y="166"/>
                    <a:pt x="2014" y="166"/>
                  </a:cubicBezTo>
                  <a:cubicBezTo>
                    <a:pt x="2114" y="166"/>
                    <a:pt x="2202" y="236"/>
                    <a:pt x="2232" y="365"/>
                  </a:cubicBezTo>
                  <a:cubicBezTo>
                    <a:pt x="2231" y="365"/>
                    <a:pt x="2229" y="365"/>
                    <a:pt x="2228" y="365"/>
                  </a:cubicBezTo>
                  <a:cubicBezTo>
                    <a:pt x="2163" y="365"/>
                    <a:pt x="2085" y="392"/>
                    <a:pt x="2008" y="449"/>
                  </a:cubicBezTo>
                  <a:cubicBezTo>
                    <a:pt x="2004" y="452"/>
                    <a:pt x="2000" y="455"/>
                    <a:pt x="1995" y="459"/>
                  </a:cubicBezTo>
                  <a:cubicBezTo>
                    <a:pt x="1935" y="410"/>
                    <a:pt x="1850" y="381"/>
                    <a:pt x="1768" y="381"/>
                  </a:cubicBezTo>
                  <a:cubicBezTo>
                    <a:pt x="1719" y="381"/>
                    <a:pt x="1671" y="391"/>
                    <a:pt x="1629" y="414"/>
                  </a:cubicBezTo>
                  <a:cubicBezTo>
                    <a:pt x="1624" y="406"/>
                    <a:pt x="1617" y="397"/>
                    <a:pt x="1611" y="390"/>
                  </a:cubicBezTo>
                  <a:cubicBezTo>
                    <a:pt x="1574" y="354"/>
                    <a:pt x="1535" y="339"/>
                    <a:pt x="1497" y="339"/>
                  </a:cubicBezTo>
                  <a:cubicBezTo>
                    <a:pt x="1414" y="339"/>
                    <a:pt x="1336" y="411"/>
                    <a:pt x="1293" y="493"/>
                  </a:cubicBezTo>
                  <a:cubicBezTo>
                    <a:pt x="1238" y="435"/>
                    <a:pt x="1185" y="371"/>
                    <a:pt x="1113" y="333"/>
                  </a:cubicBezTo>
                  <a:cubicBezTo>
                    <a:pt x="1151" y="226"/>
                    <a:pt x="1271" y="147"/>
                    <a:pt x="1384" y="147"/>
                  </a:cubicBezTo>
                  <a:close/>
                  <a:moveTo>
                    <a:pt x="1684" y="494"/>
                  </a:moveTo>
                  <a:cubicBezTo>
                    <a:pt x="1756" y="494"/>
                    <a:pt x="1828" y="519"/>
                    <a:pt x="1896" y="546"/>
                  </a:cubicBezTo>
                  <a:cubicBezTo>
                    <a:pt x="1831" y="613"/>
                    <a:pt x="1774" y="688"/>
                    <a:pt x="1727" y="770"/>
                  </a:cubicBezTo>
                  <a:cubicBezTo>
                    <a:pt x="1723" y="673"/>
                    <a:pt x="1709" y="579"/>
                    <a:pt x="1672" y="494"/>
                  </a:cubicBezTo>
                  <a:cubicBezTo>
                    <a:pt x="1676" y="494"/>
                    <a:pt x="1680" y="494"/>
                    <a:pt x="1684" y="494"/>
                  </a:cubicBezTo>
                  <a:close/>
                  <a:moveTo>
                    <a:pt x="1470" y="441"/>
                  </a:moveTo>
                  <a:cubicBezTo>
                    <a:pt x="1657" y="456"/>
                    <a:pt x="1547" y="1146"/>
                    <a:pt x="1512" y="1271"/>
                  </a:cubicBezTo>
                  <a:cubicBezTo>
                    <a:pt x="1510" y="1269"/>
                    <a:pt x="1507" y="1266"/>
                    <a:pt x="1505" y="1263"/>
                  </a:cubicBezTo>
                  <a:cubicBezTo>
                    <a:pt x="1478" y="1234"/>
                    <a:pt x="1450" y="1207"/>
                    <a:pt x="1423" y="1180"/>
                  </a:cubicBezTo>
                  <a:cubicBezTo>
                    <a:pt x="1232" y="981"/>
                    <a:pt x="999" y="740"/>
                    <a:pt x="980" y="453"/>
                  </a:cubicBezTo>
                  <a:lnTo>
                    <a:pt x="980" y="453"/>
                  </a:lnTo>
                  <a:cubicBezTo>
                    <a:pt x="1108" y="460"/>
                    <a:pt x="1156" y="630"/>
                    <a:pt x="1272" y="666"/>
                  </a:cubicBezTo>
                  <a:cubicBezTo>
                    <a:pt x="1277" y="667"/>
                    <a:pt x="1283" y="667"/>
                    <a:pt x="1288" y="667"/>
                  </a:cubicBezTo>
                  <a:cubicBezTo>
                    <a:pt x="1404" y="667"/>
                    <a:pt x="1366" y="468"/>
                    <a:pt x="1470" y="441"/>
                  </a:cubicBezTo>
                  <a:close/>
                  <a:moveTo>
                    <a:pt x="2225" y="504"/>
                  </a:moveTo>
                  <a:cubicBezTo>
                    <a:pt x="2231" y="504"/>
                    <a:pt x="2238" y="505"/>
                    <a:pt x="2244" y="505"/>
                  </a:cubicBezTo>
                  <a:cubicBezTo>
                    <a:pt x="2271" y="557"/>
                    <a:pt x="2230" y="626"/>
                    <a:pt x="2230" y="683"/>
                  </a:cubicBezTo>
                  <a:cubicBezTo>
                    <a:pt x="2223" y="764"/>
                    <a:pt x="2261" y="781"/>
                    <a:pt x="2313" y="781"/>
                  </a:cubicBezTo>
                  <a:cubicBezTo>
                    <a:pt x="2348" y="781"/>
                    <a:pt x="2389" y="773"/>
                    <a:pt x="2426" y="773"/>
                  </a:cubicBezTo>
                  <a:cubicBezTo>
                    <a:pt x="2445" y="773"/>
                    <a:pt x="2463" y="775"/>
                    <a:pt x="2479" y="782"/>
                  </a:cubicBezTo>
                  <a:cubicBezTo>
                    <a:pt x="2651" y="859"/>
                    <a:pt x="2420" y="1029"/>
                    <a:pt x="2336" y="1080"/>
                  </a:cubicBezTo>
                  <a:cubicBezTo>
                    <a:pt x="2129" y="1192"/>
                    <a:pt x="1900" y="1251"/>
                    <a:pt x="1670" y="1286"/>
                  </a:cubicBezTo>
                  <a:cubicBezTo>
                    <a:pt x="1688" y="1206"/>
                    <a:pt x="1706" y="1125"/>
                    <a:pt x="1716" y="1044"/>
                  </a:cubicBezTo>
                  <a:cubicBezTo>
                    <a:pt x="1716" y="1041"/>
                    <a:pt x="1716" y="1039"/>
                    <a:pt x="1716" y="1036"/>
                  </a:cubicBezTo>
                  <a:cubicBezTo>
                    <a:pt x="1768" y="918"/>
                    <a:pt x="1833" y="805"/>
                    <a:pt x="1917" y="707"/>
                  </a:cubicBezTo>
                  <a:cubicBezTo>
                    <a:pt x="1997" y="624"/>
                    <a:pt x="2101" y="504"/>
                    <a:pt x="2225" y="504"/>
                  </a:cubicBezTo>
                  <a:close/>
                  <a:moveTo>
                    <a:pt x="2629" y="1556"/>
                  </a:moveTo>
                  <a:cubicBezTo>
                    <a:pt x="2618" y="2154"/>
                    <a:pt x="2629" y="2763"/>
                    <a:pt x="2420" y="3335"/>
                  </a:cubicBezTo>
                  <a:cubicBezTo>
                    <a:pt x="2393" y="3444"/>
                    <a:pt x="2172" y="3866"/>
                    <a:pt x="2098" y="4145"/>
                  </a:cubicBezTo>
                  <a:cubicBezTo>
                    <a:pt x="2050" y="4029"/>
                    <a:pt x="2001" y="3914"/>
                    <a:pt x="1954" y="3798"/>
                  </a:cubicBezTo>
                  <a:cubicBezTo>
                    <a:pt x="1964" y="3720"/>
                    <a:pt x="1978" y="3644"/>
                    <a:pt x="1992" y="3567"/>
                  </a:cubicBezTo>
                  <a:cubicBezTo>
                    <a:pt x="2098" y="3097"/>
                    <a:pt x="2281" y="2636"/>
                    <a:pt x="2479" y="2196"/>
                  </a:cubicBezTo>
                  <a:cubicBezTo>
                    <a:pt x="2492" y="2167"/>
                    <a:pt x="2475" y="2130"/>
                    <a:pt x="2447" y="2119"/>
                  </a:cubicBezTo>
                  <a:cubicBezTo>
                    <a:pt x="2440" y="2115"/>
                    <a:pt x="2432" y="2114"/>
                    <a:pt x="2423" y="2114"/>
                  </a:cubicBezTo>
                  <a:cubicBezTo>
                    <a:pt x="2403" y="2114"/>
                    <a:pt x="2382" y="2124"/>
                    <a:pt x="2372" y="2143"/>
                  </a:cubicBezTo>
                  <a:cubicBezTo>
                    <a:pt x="2336" y="2215"/>
                    <a:pt x="2300" y="2288"/>
                    <a:pt x="2263" y="2360"/>
                  </a:cubicBezTo>
                  <a:cubicBezTo>
                    <a:pt x="2128" y="2620"/>
                    <a:pt x="1924" y="3178"/>
                    <a:pt x="1883" y="3610"/>
                  </a:cubicBezTo>
                  <a:cubicBezTo>
                    <a:pt x="1882" y="3608"/>
                    <a:pt x="1881" y="3606"/>
                    <a:pt x="1881" y="3605"/>
                  </a:cubicBezTo>
                  <a:lnTo>
                    <a:pt x="1881" y="3604"/>
                  </a:lnTo>
                  <a:cubicBezTo>
                    <a:pt x="1877" y="3573"/>
                    <a:pt x="1873" y="3542"/>
                    <a:pt x="1867" y="3512"/>
                  </a:cubicBezTo>
                  <a:cubicBezTo>
                    <a:pt x="1797" y="3082"/>
                    <a:pt x="1915" y="2662"/>
                    <a:pt x="2114" y="2280"/>
                  </a:cubicBezTo>
                  <a:cubicBezTo>
                    <a:pt x="2246" y="2017"/>
                    <a:pt x="2444" y="1785"/>
                    <a:pt x="2629" y="1556"/>
                  </a:cubicBezTo>
                  <a:close/>
                  <a:moveTo>
                    <a:pt x="559" y="1919"/>
                  </a:moveTo>
                  <a:lnTo>
                    <a:pt x="559" y="1919"/>
                  </a:lnTo>
                  <a:cubicBezTo>
                    <a:pt x="983" y="2138"/>
                    <a:pt x="1356" y="2401"/>
                    <a:pt x="1527" y="2836"/>
                  </a:cubicBezTo>
                  <a:cubicBezTo>
                    <a:pt x="1557" y="3046"/>
                    <a:pt x="1602" y="3253"/>
                    <a:pt x="1664" y="3456"/>
                  </a:cubicBezTo>
                  <a:cubicBezTo>
                    <a:pt x="1637" y="3425"/>
                    <a:pt x="1610" y="3397"/>
                    <a:pt x="1581" y="3369"/>
                  </a:cubicBezTo>
                  <a:cubicBezTo>
                    <a:pt x="1319" y="3114"/>
                    <a:pt x="1052" y="2875"/>
                    <a:pt x="842" y="2571"/>
                  </a:cubicBezTo>
                  <a:cubicBezTo>
                    <a:pt x="824" y="2545"/>
                    <a:pt x="808" y="2516"/>
                    <a:pt x="791" y="2488"/>
                  </a:cubicBezTo>
                  <a:cubicBezTo>
                    <a:pt x="788" y="2484"/>
                    <a:pt x="783" y="2481"/>
                    <a:pt x="778" y="2481"/>
                  </a:cubicBezTo>
                  <a:cubicBezTo>
                    <a:pt x="775" y="2481"/>
                    <a:pt x="772" y="2482"/>
                    <a:pt x="770" y="2484"/>
                  </a:cubicBezTo>
                  <a:cubicBezTo>
                    <a:pt x="762" y="2489"/>
                    <a:pt x="761" y="2500"/>
                    <a:pt x="768" y="2506"/>
                  </a:cubicBezTo>
                  <a:cubicBezTo>
                    <a:pt x="778" y="2524"/>
                    <a:pt x="788" y="2543"/>
                    <a:pt x="797" y="2562"/>
                  </a:cubicBezTo>
                  <a:cubicBezTo>
                    <a:pt x="890" y="2734"/>
                    <a:pt x="986" y="2909"/>
                    <a:pt x="1108" y="3064"/>
                  </a:cubicBezTo>
                  <a:cubicBezTo>
                    <a:pt x="1297" y="3315"/>
                    <a:pt x="1545" y="3510"/>
                    <a:pt x="1761" y="3736"/>
                  </a:cubicBezTo>
                  <a:cubicBezTo>
                    <a:pt x="1836" y="3932"/>
                    <a:pt x="1920" y="4125"/>
                    <a:pt x="2003" y="4318"/>
                  </a:cubicBezTo>
                  <a:cubicBezTo>
                    <a:pt x="1811" y="4168"/>
                    <a:pt x="1498" y="3995"/>
                    <a:pt x="1431" y="3942"/>
                  </a:cubicBezTo>
                  <a:cubicBezTo>
                    <a:pt x="1296" y="3851"/>
                    <a:pt x="1176" y="3737"/>
                    <a:pt x="1067" y="3615"/>
                  </a:cubicBezTo>
                  <a:cubicBezTo>
                    <a:pt x="656" y="3162"/>
                    <a:pt x="521" y="2518"/>
                    <a:pt x="559" y="1919"/>
                  </a:cubicBezTo>
                  <a:close/>
                  <a:moveTo>
                    <a:pt x="3205" y="3330"/>
                  </a:moveTo>
                  <a:cubicBezTo>
                    <a:pt x="3174" y="3766"/>
                    <a:pt x="3235" y="4201"/>
                    <a:pt x="3235" y="4638"/>
                  </a:cubicBezTo>
                  <a:cubicBezTo>
                    <a:pt x="3234" y="5057"/>
                    <a:pt x="3192" y="5480"/>
                    <a:pt x="3081" y="5884"/>
                  </a:cubicBezTo>
                  <a:cubicBezTo>
                    <a:pt x="3050" y="5993"/>
                    <a:pt x="3016" y="6096"/>
                    <a:pt x="2977" y="6200"/>
                  </a:cubicBezTo>
                  <a:cubicBezTo>
                    <a:pt x="2954" y="6262"/>
                    <a:pt x="2929" y="6325"/>
                    <a:pt x="2902" y="6389"/>
                  </a:cubicBezTo>
                  <a:cubicBezTo>
                    <a:pt x="2899" y="6397"/>
                    <a:pt x="2897" y="6403"/>
                    <a:pt x="2893" y="6410"/>
                  </a:cubicBezTo>
                  <a:cubicBezTo>
                    <a:pt x="2880" y="6442"/>
                    <a:pt x="2865" y="6473"/>
                    <a:pt x="2850" y="6505"/>
                  </a:cubicBezTo>
                  <a:cubicBezTo>
                    <a:pt x="2845" y="6466"/>
                    <a:pt x="2841" y="6428"/>
                    <a:pt x="2835" y="6389"/>
                  </a:cubicBezTo>
                  <a:cubicBezTo>
                    <a:pt x="2794" y="6126"/>
                    <a:pt x="2719" y="5866"/>
                    <a:pt x="2599" y="5627"/>
                  </a:cubicBezTo>
                  <a:cubicBezTo>
                    <a:pt x="2567" y="5559"/>
                    <a:pt x="2532" y="5491"/>
                    <a:pt x="2494" y="5425"/>
                  </a:cubicBezTo>
                  <a:cubicBezTo>
                    <a:pt x="2419" y="5127"/>
                    <a:pt x="2476" y="4810"/>
                    <a:pt x="2547" y="4516"/>
                  </a:cubicBezTo>
                  <a:cubicBezTo>
                    <a:pt x="2603" y="4297"/>
                    <a:pt x="2683" y="4085"/>
                    <a:pt x="2796" y="3890"/>
                  </a:cubicBezTo>
                  <a:cubicBezTo>
                    <a:pt x="2850" y="3796"/>
                    <a:pt x="2912" y="3708"/>
                    <a:pt x="2977" y="3621"/>
                  </a:cubicBezTo>
                  <a:cubicBezTo>
                    <a:pt x="3052" y="3522"/>
                    <a:pt x="3130" y="3426"/>
                    <a:pt x="3205" y="3330"/>
                  </a:cubicBezTo>
                  <a:close/>
                  <a:moveTo>
                    <a:pt x="278" y="4165"/>
                  </a:moveTo>
                  <a:lnTo>
                    <a:pt x="278" y="4165"/>
                  </a:lnTo>
                  <a:cubicBezTo>
                    <a:pt x="731" y="4316"/>
                    <a:pt x="1213" y="4408"/>
                    <a:pt x="1617" y="4672"/>
                  </a:cubicBezTo>
                  <a:cubicBezTo>
                    <a:pt x="2193" y="5071"/>
                    <a:pt x="2590" y="5710"/>
                    <a:pt x="2749" y="6389"/>
                  </a:cubicBezTo>
                  <a:cubicBezTo>
                    <a:pt x="2762" y="6448"/>
                    <a:pt x="2775" y="6507"/>
                    <a:pt x="2784" y="6566"/>
                  </a:cubicBezTo>
                  <a:cubicBezTo>
                    <a:pt x="2746" y="6505"/>
                    <a:pt x="2710" y="6446"/>
                    <a:pt x="2673" y="6389"/>
                  </a:cubicBezTo>
                  <a:cubicBezTo>
                    <a:pt x="2116" y="5529"/>
                    <a:pt x="1673" y="5236"/>
                    <a:pt x="792" y="4642"/>
                  </a:cubicBezTo>
                  <a:cubicBezTo>
                    <a:pt x="783" y="4635"/>
                    <a:pt x="774" y="4632"/>
                    <a:pt x="766" y="4632"/>
                  </a:cubicBezTo>
                  <a:cubicBezTo>
                    <a:pt x="731" y="4632"/>
                    <a:pt x="704" y="4683"/>
                    <a:pt x="739" y="4710"/>
                  </a:cubicBezTo>
                  <a:cubicBezTo>
                    <a:pt x="1195" y="5070"/>
                    <a:pt x="1668" y="5398"/>
                    <a:pt x="2063" y="5831"/>
                  </a:cubicBezTo>
                  <a:cubicBezTo>
                    <a:pt x="2219" y="6007"/>
                    <a:pt x="2365" y="6196"/>
                    <a:pt x="2503" y="6389"/>
                  </a:cubicBezTo>
                  <a:cubicBezTo>
                    <a:pt x="2529" y="6427"/>
                    <a:pt x="2554" y="6464"/>
                    <a:pt x="2580" y="6502"/>
                  </a:cubicBezTo>
                  <a:lnTo>
                    <a:pt x="2584" y="6506"/>
                  </a:lnTo>
                  <a:cubicBezTo>
                    <a:pt x="2621" y="6562"/>
                    <a:pt x="2658" y="6617"/>
                    <a:pt x="2696" y="6673"/>
                  </a:cubicBezTo>
                  <a:cubicBezTo>
                    <a:pt x="2676" y="6668"/>
                    <a:pt x="2656" y="6663"/>
                    <a:pt x="2636" y="6658"/>
                  </a:cubicBezTo>
                  <a:cubicBezTo>
                    <a:pt x="2527" y="6631"/>
                    <a:pt x="2417" y="6608"/>
                    <a:pt x="2308" y="6580"/>
                  </a:cubicBezTo>
                  <a:cubicBezTo>
                    <a:pt x="2098" y="6537"/>
                    <a:pt x="1910" y="6474"/>
                    <a:pt x="1740" y="6389"/>
                  </a:cubicBezTo>
                  <a:cubicBezTo>
                    <a:pt x="1410" y="6225"/>
                    <a:pt x="1148" y="5978"/>
                    <a:pt x="920" y="5628"/>
                  </a:cubicBezTo>
                  <a:cubicBezTo>
                    <a:pt x="752" y="5384"/>
                    <a:pt x="616" y="5121"/>
                    <a:pt x="504" y="4847"/>
                  </a:cubicBezTo>
                  <a:cubicBezTo>
                    <a:pt x="419" y="4624"/>
                    <a:pt x="311" y="4403"/>
                    <a:pt x="278" y="4165"/>
                  </a:cubicBezTo>
                  <a:close/>
                  <a:moveTo>
                    <a:pt x="1396" y="1"/>
                  </a:moveTo>
                  <a:cubicBezTo>
                    <a:pt x="1227" y="1"/>
                    <a:pt x="1047" y="133"/>
                    <a:pt x="1019" y="301"/>
                  </a:cubicBezTo>
                  <a:cubicBezTo>
                    <a:pt x="1012" y="300"/>
                    <a:pt x="1006" y="299"/>
                    <a:pt x="999" y="299"/>
                  </a:cubicBezTo>
                  <a:cubicBezTo>
                    <a:pt x="902" y="299"/>
                    <a:pt x="818" y="379"/>
                    <a:pt x="830" y="488"/>
                  </a:cubicBezTo>
                  <a:cubicBezTo>
                    <a:pt x="889" y="864"/>
                    <a:pt x="1188" y="1174"/>
                    <a:pt x="1501" y="1370"/>
                  </a:cubicBezTo>
                  <a:cubicBezTo>
                    <a:pt x="1469" y="1763"/>
                    <a:pt x="1460" y="2162"/>
                    <a:pt x="1494" y="2557"/>
                  </a:cubicBezTo>
                  <a:cubicBezTo>
                    <a:pt x="1382" y="2333"/>
                    <a:pt x="1211" y="2141"/>
                    <a:pt x="994" y="1997"/>
                  </a:cubicBezTo>
                  <a:cubicBezTo>
                    <a:pt x="776" y="1862"/>
                    <a:pt x="616" y="1738"/>
                    <a:pt x="517" y="1738"/>
                  </a:cubicBezTo>
                  <a:cubicBezTo>
                    <a:pt x="418" y="1738"/>
                    <a:pt x="379" y="1859"/>
                    <a:pt x="402" y="2210"/>
                  </a:cubicBezTo>
                  <a:cubicBezTo>
                    <a:pt x="443" y="2956"/>
                    <a:pt x="668" y="3579"/>
                    <a:pt x="1280" y="4043"/>
                  </a:cubicBezTo>
                  <a:cubicBezTo>
                    <a:pt x="1531" y="4228"/>
                    <a:pt x="1819" y="4355"/>
                    <a:pt x="2073" y="4535"/>
                  </a:cubicBezTo>
                  <a:cubicBezTo>
                    <a:pt x="2081" y="4541"/>
                    <a:pt x="2089" y="4543"/>
                    <a:pt x="2097" y="4544"/>
                  </a:cubicBezTo>
                  <a:cubicBezTo>
                    <a:pt x="2176" y="4736"/>
                    <a:pt x="2250" y="4931"/>
                    <a:pt x="2306" y="5131"/>
                  </a:cubicBezTo>
                  <a:cubicBezTo>
                    <a:pt x="2116" y="4868"/>
                    <a:pt x="1882" y="4638"/>
                    <a:pt x="1604" y="4469"/>
                  </a:cubicBezTo>
                  <a:cubicBezTo>
                    <a:pt x="1275" y="4274"/>
                    <a:pt x="899" y="4180"/>
                    <a:pt x="534" y="4075"/>
                  </a:cubicBezTo>
                  <a:cubicBezTo>
                    <a:pt x="449" y="4060"/>
                    <a:pt x="352" y="4008"/>
                    <a:pt x="263" y="4008"/>
                  </a:cubicBezTo>
                  <a:cubicBezTo>
                    <a:pt x="240" y="4008"/>
                    <a:pt x="218" y="4011"/>
                    <a:pt x="196" y="4020"/>
                  </a:cubicBezTo>
                  <a:cubicBezTo>
                    <a:pt x="1" y="4109"/>
                    <a:pt x="316" y="4773"/>
                    <a:pt x="374" y="4943"/>
                  </a:cubicBezTo>
                  <a:cubicBezTo>
                    <a:pt x="596" y="5474"/>
                    <a:pt x="901" y="6001"/>
                    <a:pt x="1360" y="6359"/>
                  </a:cubicBezTo>
                  <a:cubicBezTo>
                    <a:pt x="1374" y="6369"/>
                    <a:pt x="1387" y="6380"/>
                    <a:pt x="1401" y="6389"/>
                  </a:cubicBezTo>
                  <a:cubicBezTo>
                    <a:pt x="1807" y="6675"/>
                    <a:pt x="2311" y="6773"/>
                    <a:pt x="2796" y="6824"/>
                  </a:cubicBezTo>
                  <a:cubicBezTo>
                    <a:pt x="2799" y="6824"/>
                    <a:pt x="2801" y="6825"/>
                    <a:pt x="2804" y="6825"/>
                  </a:cubicBezTo>
                  <a:cubicBezTo>
                    <a:pt x="2849" y="6825"/>
                    <a:pt x="2875" y="6786"/>
                    <a:pt x="2873" y="6745"/>
                  </a:cubicBezTo>
                  <a:cubicBezTo>
                    <a:pt x="2926" y="6696"/>
                    <a:pt x="2964" y="6589"/>
                    <a:pt x="2995" y="6545"/>
                  </a:cubicBezTo>
                  <a:cubicBezTo>
                    <a:pt x="3265" y="6053"/>
                    <a:pt x="3370" y="5491"/>
                    <a:pt x="3397" y="4937"/>
                  </a:cubicBezTo>
                  <a:cubicBezTo>
                    <a:pt x="3425" y="4469"/>
                    <a:pt x="3351" y="4021"/>
                    <a:pt x="3345" y="3549"/>
                  </a:cubicBezTo>
                  <a:cubicBezTo>
                    <a:pt x="3345" y="3441"/>
                    <a:pt x="3353" y="3334"/>
                    <a:pt x="3356" y="3226"/>
                  </a:cubicBezTo>
                  <a:cubicBezTo>
                    <a:pt x="3362" y="3163"/>
                    <a:pt x="3343" y="3081"/>
                    <a:pt x="3267" y="3077"/>
                  </a:cubicBezTo>
                  <a:cubicBezTo>
                    <a:pt x="3170" y="3084"/>
                    <a:pt x="3120" y="3191"/>
                    <a:pt x="3058" y="3255"/>
                  </a:cubicBezTo>
                  <a:cubicBezTo>
                    <a:pt x="3031" y="3289"/>
                    <a:pt x="3004" y="3322"/>
                    <a:pt x="2977" y="3356"/>
                  </a:cubicBezTo>
                  <a:cubicBezTo>
                    <a:pt x="2930" y="3415"/>
                    <a:pt x="2883" y="3475"/>
                    <a:pt x="2838" y="3536"/>
                  </a:cubicBezTo>
                  <a:cubicBezTo>
                    <a:pt x="2585" y="3845"/>
                    <a:pt x="2368" y="4454"/>
                    <a:pt x="2364" y="4967"/>
                  </a:cubicBezTo>
                  <a:cubicBezTo>
                    <a:pt x="2328" y="4761"/>
                    <a:pt x="2263" y="4563"/>
                    <a:pt x="2187" y="4365"/>
                  </a:cubicBezTo>
                  <a:cubicBezTo>
                    <a:pt x="2190" y="4361"/>
                    <a:pt x="2192" y="4356"/>
                    <a:pt x="2193" y="4351"/>
                  </a:cubicBezTo>
                  <a:cubicBezTo>
                    <a:pt x="2218" y="4217"/>
                    <a:pt x="2269" y="4091"/>
                    <a:pt x="2326" y="3969"/>
                  </a:cubicBezTo>
                  <a:cubicBezTo>
                    <a:pt x="2703" y="3252"/>
                    <a:pt x="2781" y="2681"/>
                    <a:pt x="2773" y="1881"/>
                  </a:cubicBezTo>
                  <a:cubicBezTo>
                    <a:pt x="2775" y="1761"/>
                    <a:pt x="2776" y="1640"/>
                    <a:pt x="2772" y="1519"/>
                  </a:cubicBezTo>
                  <a:cubicBezTo>
                    <a:pt x="2770" y="1455"/>
                    <a:pt x="2766" y="1372"/>
                    <a:pt x="2699" y="1344"/>
                  </a:cubicBezTo>
                  <a:cubicBezTo>
                    <a:pt x="2689" y="1341"/>
                    <a:pt x="2680" y="1339"/>
                    <a:pt x="2671" y="1339"/>
                  </a:cubicBezTo>
                  <a:cubicBezTo>
                    <a:pt x="2573" y="1339"/>
                    <a:pt x="2500" y="1491"/>
                    <a:pt x="2433" y="1553"/>
                  </a:cubicBezTo>
                  <a:cubicBezTo>
                    <a:pt x="2046" y="1994"/>
                    <a:pt x="1744" y="2569"/>
                    <a:pt x="1741" y="3161"/>
                  </a:cubicBezTo>
                  <a:cubicBezTo>
                    <a:pt x="1605" y="2600"/>
                    <a:pt x="1610" y="2013"/>
                    <a:pt x="1634" y="1435"/>
                  </a:cubicBezTo>
                  <a:cubicBezTo>
                    <a:pt x="1634" y="1433"/>
                    <a:pt x="1634" y="1431"/>
                    <a:pt x="1634" y="1429"/>
                  </a:cubicBezTo>
                  <a:cubicBezTo>
                    <a:pt x="1641" y="1430"/>
                    <a:pt x="1649" y="1430"/>
                    <a:pt x="1656" y="1430"/>
                  </a:cubicBezTo>
                  <a:cubicBezTo>
                    <a:pt x="1684" y="1430"/>
                    <a:pt x="1714" y="1425"/>
                    <a:pt x="1738" y="1422"/>
                  </a:cubicBezTo>
                  <a:cubicBezTo>
                    <a:pt x="1916" y="1406"/>
                    <a:pt x="2090" y="1358"/>
                    <a:pt x="2255" y="1290"/>
                  </a:cubicBezTo>
                  <a:cubicBezTo>
                    <a:pt x="2427" y="1215"/>
                    <a:pt x="2632" y="1084"/>
                    <a:pt x="2653" y="881"/>
                  </a:cubicBezTo>
                  <a:cubicBezTo>
                    <a:pt x="2652" y="736"/>
                    <a:pt x="2501" y="683"/>
                    <a:pt x="2378" y="679"/>
                  </a:cubicBezTo>
                  <a:cubicBezTo>
                    <a:pt x="2412" y="566"/>
                    <a:pt x="2403" y="483"/>
                    <a:pt x="2366" y="431"/>
                  </a:cubicBezTo>
                  <a:cubicBezTo>
                    <a:pt x="2408" y="311"/>
                    <a:pt x="2287" y="55"/>
                    <a:pt x="2048" y="55"/>
                  </a:cubicBezTo>
                  <a:cubicBezTo>
                    <a:pt x="1956" y="55"/>
                    <a:pt x="1847" y="93"/>
                    <a:pt x="1722" y="191"/>
                  </a:cubicBezTo>
                  <a:cubicBezTo>
                    <a:pt x="1643" y="111"/>
                    <a:pt x="1555" y="20"/>
                    <a:pt x="1438" y="3"/>
                  </a:cubicBezTo>
                  <a:cubicBezTo>
                    <a:pt x="1424" y="1"/>
                    <a:pt x="1410" y="1"/>
                    <a:pt x="1396" y="1"/>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4" name="Google Shape;4064;p55"/>
            <p:cNvSpPr/>
            <p:nvPr/>
          </p:nvSpPr>
          <p:spPr>
            <a:xfrm>
              <a:off x="10192894" y="1924939"/>
              <a:ext cx="116409" cy="114947"/>
            </a:xfrm>
            <a:custGeom>
              <a:avLst/>
              <a:gdLst/>
              <a:ahLst/>
              <a:cxnLst/>
              <a:rect l="l" t="t" r="r" b="b"/>
              <a:pathLst>
                <a:path w="2388" h="2358" extrusionOk="0">
                  <a:moveTo>
                    <a:pt x="1" y="1"/>
                  </a:moveTo>
                  <a:cubicBezTo>
                    <a:pt x="48" y="184"/>
                    <a:pt x="129" y="357"/>
                    <a:pt x="196" y="532"/>
                  </a:cubicBezTo>
                  <a:cubicBezTo>
                    <a:pt x="308" y="807"/>
                    <a:pt x="444" y="1070"/>
                    <a:pt x="612" y="1313"/>
                  </a:cubicBezTo>
                  <a:cubicBezTo>
                    <a:pt x="840" y="1664"/>
                    <a:pt x="1102" y="1910"/>
                    <a:pt x="1432" y="2074"/>
                  </a:cubicBezTo>
                  <a:cubicBezTo>
                    <a:pt x="1602" y="2159"/>
                    <a:pt x="1790" y="2222"/>
                    <a:pt x="2000" y="2265"/>
                  </a:cubicBezTo>
                  <a:cubicBezTo>
                    <a:pt x="2109" y="2293"/>
                    <a:pt x="2219" y="2316"/>
                    <a:pt x="2328" y="2343"/>
                  </a:cubicBezTo>
                  <a:cubicBezTo>
                    <a:pt x="2348" y="2347"/>
                    <a:pt x="2368" y="2353"/>
                    <a:pt x="2388" y="2358"/>
                  </a:cubicBezTo>
                  <a:cubicBezTo>
                    <a:pt x="2385" y="2353"/>
                    <a:pt x="2381" y="2347"/>
                    <a:pt x="2377" y="2342"/>
                  </a:cubicBezTo>
                  <a:cubicBezTo>
                    <a:pt x="2222" y="2291"/>
                    <a:pt x="2080" y="2191"/>
                    <a:pt x="1947" y="2093"/>
                  </a:cubicBezTo>
                  <a:cubicBezTo>
                    <a:pt x="1786" y="1978"/>
                    <a:pt x="1624" y="1861"/>
                    <a:pt x="1464" y="1745"/>
                  </a:cubicBezTo>
                  <a:cubicBezTo>
                    <a:pt x="1327" y="1646"/>
                    <a:pt x="1190" y="1546"/>
                    <a:pt x="1069" y="1427"/>
                  </a:cubicBezTo>
                  <a:cubicBezTo>
                    <a:pt x="944" y="1302"/>
                    <a:pt x="840" y="1159"/>
                    <a:pt x="737" y="1017"/>
                  </a:cubicBezTo>
                  <a:cubicBezTo>
                    <a:pt x="491" y="678"/>
                    <a:pt x="246" y="340"/>
                    <a:pt x="1"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5" name="Google Shape;4065;p55"/>
            <p:cNvSpPr/>
            <p:nvPr/>
          </p:nvSpPr>
          <p:spPr>
            <a:xfrm>
              <a:off x="10307695" y="1876874"/>
              <a:ext cx="27884" cy="154822"/>
            </a:xfrm>
            <a:custGeom>
              <a:avLst/>
              <a:gdLst/>
              <a:ahLst/>
              <a:cxnLst/>
              <a:rect l="l" t="t" r="r" b="b"/>
              <a:pathLst>
                <a:path w="572" h="3176" extrusionOk="0">
                  <a:moveTo>
                    <a:pt x="542" y="1"/>
                  </a:moveTo>
                  <a:lnTo>
                    <a:pt x="542" y="1"/>
                  </a:lnTo>
                  <a:cubicBezTo>
                    <a:pt x="508" y="46"/>
                    <a:pt x="472" y="91"/>
                    <a:pt x="436" y="136"/>
                  </a:cubicBezTo>
                  <a:cubicBezTo>
                    <a:pt x="365" y="720"/>
                    <a:pt x="341" y="1312"/>
                    <a:pt x="220" y="1888"/>
                  </a:cubicBezTo>
                  <a:cubicBezTo>
                    <a:pt x="179" y="2082"/>
                    <a:pt x="123" y="2283"/>
                    <a:pt x="0" y="2437"/>
                  </a:cubicBezTo>
                  <a:cubicBezTo>
                    <a:pt x="83" y="2637"/>
                    <a:pt x="138" y="2847"/>
                    <a:pt x="172" y="3061"/>
                  </a:cubicBezTo>
                  <a:cubicBezTo>
                    <a:pt x="177" y="3099"/>
                    <a:pt x="182" y="3138"/>
                    <a:pt x="187" y="3176"/>
                  </a:cubicBezTo>
                  <a:cubicBezTo>
                    <a:pt x="202" y="3145"/>
                    <a:pt x="216" y="3113"/>
                    <a:pt x="230" y="3081"/>
                  </a:cubicBezTo>
                  <a:cubicBezTo>
                    <a:pt x="233" y="3074"/>
                    <a:pt x="236" y="3068"/>
                    <a:pt x="239" y="3061"/>
                  </a:cubicBezTo>
                  <a:cubicBezTo>
                    <a:pt x="266" y="2996"/>
                    <a:pt x="291" y="2933"/>
                    <a:pt x="314" y="2871"/>
                  </a:cubicBezTo>
                  <a:cubicBezTo>
                    <a:pt x="353" y="2767"/>
                    <a:pt x="387" y="2664"/>
                    <a:pt x="418" y="2555"/>
                  </a:cubicBezTo>
                  <a:cubicBezTo>
                    <a:pt x="529" y="2151"/>
                    <a:pt x="571" y="1728"/>
                    <a:pt x="572" y="1309"/>
                  </a:cubicBezTo>
                  <a:cubicBezTo>
                    <a:pt x="572" y="872"/>
                    <a:pt x="511" y="438"/>
                    <a:pt x="542"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6" name="Google Shape;4066;p55"/>
            <p:cNvSpPr/>
            <p:nvPr/>
          </p:nvSpPr>
          <p:spPr>
            <a:xfrm>
              <a:off x="10205081" y="1826616"/>
              <a:ext cx="70440" cy="98519"/>
            </a:xfrm>
            <a:custGeom>
              <a:avLst/>
              <a:gdLst/>
              <a:ahLst/>
              <a:cxnLst/>
              <a:rect l="l" t="t" r="r" b="b"/>
              <a:pathLst>
                <a:path w="1445" h="2021" extrusionOk="0">
                  <a:moveTo>
                    <a:pt x="1" y="0"/>
                  </a:moveTo>
                  <a:cubicBezTo>
                    <a:pt x="32" y="480"/>
                    <a:pt x="184" y="958"/>
                    <a:pt x="509" y="1317"/>
                  </a:cubicBezTo>
                  <a:cubicBezTo>
                    <a:pt x="618" y="1439"/>
                    <a:pt x="738" y="1553"/>
                    <a:pt x="872" y="1644"/>
                  </a:cubicBezTo>
                  <a:cubicBezTo>
                    <a:pt x="940" y="1697"/>
                    <a:pt x="1253" y="1870"/>
                    <a:pt x="1445" y="2020"/>
                  </a:cubicBezTo>
                  <a:cubicBezTo>
                    <a:pt x="1367" y="1839"/>
                    <a:pt x="1288" y="1659"/>
                    <a:pt x="1217" y="1476"/>
                  </a:cubicBezTo>
                  <a:cubicBezTo>
                    <a:pt x="1041" y="1386"/>
                    <a:pt x="893" y="1248"/>
                    <a:pt x="747" y="1113"/>
                  </a:cubicBezTo>
                  <a:cubicBezTo>
                    <a:pt x="501" y="884"/>
                    <a:pt x="247" y="645"/>
                    <a:pt x="107" y="338"/>
                  </a:cubicBezTo>
                  <a:cubicBezTo>
                    <a:pt x="57" y="230"/>
                    <a:pt x="24" y="117"/>
                    <a:pt x="1"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7" name="Google Shape;4067;p55"/>
            <p:cNvSpPr/>
            <p:nvPr/>
          </p:nvSpPr>
          <p:spPr>
            <a:xfrm>
              <a:off x="10273133" y="1790396"/>
              <a:ext cx="32905" cy="126256"/>
            </a:xfrm>
            <a:custGeom>
              <a:avLst/>
              <a:gdLst/>
              <a:ahLst/>
              <a:cxnLst/>
              <a:rect l="l" t="t" r="r" b="b"/>
              <a:pathLst>
                <a:path w="675" h="2590" extrusionOk="0">
                  <a:moveTo>
                    <a:pt x="675" y="1"/>
                  </a:moveTo>
                  <a:lnTo>
                    <a:pt x="675" y="1"/>
                  </a:lnTo>
                  <a:cubicBezTo>
                    <a:pt x="662" y="15"/>
                    <a:pt x="651" y="30"/>
                    <a:pt x="638" y="45"/>
                  </a:cubicBezTo>
                  <a:cubicBezTo>
                    <a:pt x="623" y="173"/>
                    <a:pt x="605" y="300"/>
                    <a:pt x="588" y="428"/>
                  </a:cubicBezTo>
                  <a:cubicBezTo>
                    <a:pt x="520" y="887"/>
                    <a:pt x="434" y="1351"/>
                    <a:pt x="227" y="1767"/>
                  </a:cubicBezTo>
                  <a:cubicBezTo>
                    <a:pt x="167" y="1887"/>
                    <a:pt x="98" y="2003"/>
                    <a:pt x="20" y="2112"/>
                  </a:cubicBezTo>
                  <a:cubicBezTo>
                    <a:pt x="12" y="2155"/>
                    <a:pt x="6" y="2199"/>
                    <a:pt x="0" y="2244"/>
                  </a:cubicBezTo>
                  <a:cubicBezTo>
                    <a:pt x="47" y="2359"/>
                    <a:pt x="96" y="2474"/>
                    <a:pt x="144" y="2590"/>
                  </a:cubicBezTo>
                  <a:cubicBezTo>
                    <a:pt x="218" y="2311"/>
                    <a:pt x="439" y="1889"/>
                    <a:pt x="466" y="1780"/>
                  </a:cubicBezTo>
                  <a:cubicBezTo>
                    <a:pt x="674" y="1208"/>
                    <a:pt x="664" y="599"/>
                    <a:pt x="675"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8" name="Google Shape;4068;p55"/>
            <p:cNvSpPr/>
            <p:nvPr/>
          </p:nvSpPr>
          <p:spPr>
            <a:xfrm>
              <a:off x="10137127" y="1705576"/>
              <a:ext cx="9213" cy="8190"/>
            </a:xfrm>
            <a:custGeom>
              <a:avLst/>
              <a:gdLst/>
              <a:ahLst/>
              <a:cxnLst/>
              <a:rect l="l" t="t" r="r" b="b"/>
              <a:pathLst>
                <a:path w="189" h="168" extrusionOk="0">
                  <a:moveTo>
                    <a:pt x="66" y="0"/>
                  </a:moveTo>
                  <a:cubicBezTo>
                    <a:pt x="1" y="37"/>
                    <a:pt x="9" y="164"/>
                    <a:pt x="92" y="167"/>
                  </a:cubicBezTo>
                  <a:cubicBezTo>
                    <a:pt x="161" y="159"/>
                    <a:pt x="189" y="53"/>
                    <a:pt x="133" y="13"/>
                  </a:cubicBezTo>
                  <a:cubicBezTo>
                    <a:pt x="130" y="13"/>
                    <a:pt x="127" y="13"/>
                    <a:pt x="124" y="13"/>
                  </a:cubicBezTo>
                  <a:cubicBezTo>
                    <a:pt x="117" y="13"/>
                    <a:pt x="110" y="13"/>
                    <a:pt x="103" y="13"/>
                  </a:cubicBezTo>
                  <a:cubicBezTo>
                    <a:pt x="90" y="13"/>
                    <a:pt x="76" y="11"/>
                    <a:pt x="66"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9" name="Google Shape;4069;p55"/>
            <p:cNvSpPr/>
            <p:nvPr/>
          </p:nvSpPr>
          <p:spPr>
            <a:xfrm>
              <a:off x="10102029" y="1760855"/>
              <a:ext cx="102467" cy="272791"/>
            </a:xfrm>
            <a:custGeom>
              <a:avLst/>
              <a:gdLst/>
              <a:ahLst/>
              <a:cxnLst/>
              <a:rect l="l" t="t" r="r" b="b"/>
              <a:pathLst>
                <a:path w="2102" h="5596" extrusionOk="0">
                  <a:moveTo>
                    <a:pt x="2084" y="1"/>
                  </a:moveTo>
                  <a:cubicBezTo>
                    <a:pt x="2075" y="14"/>
                    <a:pt x="2063" y="27"/>
                    <a:pt x="2053" y="41"/>
                  </a:cubicBezTo>
                  <a:cubicBezTo>
                    <a:pt x="1623" y="577"/>
                    <a:pt x="1247" y="1153"/>
                    <a:pt x="943" y="1767"/>
                  </a:cubicBezTo>
                  <a:cubicBezTo>
                    <a:pt x="643" y="2357"/>
                    <a:pt x="398" y="2974"/>
                    <a:pt x="257" y="3621"/>
                  </a:cubicBezTo>
                  <a:cubicBezTo>
                    <a:pt x="133" y="4221"/>
                    <a:pt x="85" y="4832"/>
                    <a:pt x="18" y="5440"/>
                  </a:cubicBezTo>
                  <a:cubicBezTo>
                    <a:pt x="13" y="5488"/>
                    <a:pt x="8" y="5535"/>
                    <a:pt x="2" y="5582"/>
                  </a:cubicBezTo>
                  <a:cubicBezTo>
                    <a:pt x="1" y="5586"/>
                    <a:pt x="1" y="5591"/>
                    <a:pt x="0" y="5596"/>
                  </a:cubicBezTo>
                  <a:cubicBezTo>
                    <a:pt x="126" y="5554"/>
                    <a:pt x="246" y="5501"/>
                    <a:pt x="362" y="5440"/>
                  </a:cubicBezTo>
                  <a:cubicBezTo>
                    <a:pt x="688" y="5268"/>
                    <a:pt x="978" y="5031"/>
                    <a:pt x="1262" y="4794"/>
                  </a:cubicBezTo>
                  <a:cubicBezTo>
                    <a:pt x="1518" y="4567"/>
                    <a:pt x="1761" y="4310"/>
                    <a:pt x="1902" y="3995"/>
                  </a:cubicBezTo>
                  <a:cubicBezTo>
                    <a:pt x="2063" y="3601"/>
                    <a:pt x="2102" y="3111"/>
                    <a:pt x="1859" y="2744"/>
                  </a:cubicBezTo>
                  <a:cubicBezTo>
                    <a:pt x="1676" y="2489"/>
                    <a:pt x="1635" y="2574"/>
                    <a:pt x="1740" y="2243"/>
                  </a:cubicBezTo>
                  <a:cubicBezTo>
                    <a:pt x="1981" y="1517"/>
                    <a:pt x="2078" y="762"/>
                    <a:pt x="2084"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0" name="Google Shape;4070;p55"/>
            <p:cNvSpPr/>
            <p:nvPr/>
          </p:nvSpPr>
          <p:spPr>
            <a:xfrm>
              <a:off x="10170665" y="1684370"/>
              <a:ext cx="8482" cy="8970"/>
            </a:xfrm>
            <a:custGeom>
              <a:avLst/>
              <a:gdLst/>
              <a:ahLst/>
              <a:cxnLst/>
              <a:rect l="l" t="t" r="r" b="b"/>
              <a:pathLst>
                <a:path w="174" h="184" extrusionOk="0">
                  <a:moveTo>
                    <a:pt x="107" y="0"/>
                  </a:moveTo>
                  <a:cubicBezTo>
                    <a:pt x="103" y="0"/>
                    <a:pt x="99" y="1"/>
                    <a:pt x="94" y="2"/>
                  </a:cubicBezTo>
                  <a:cubicBezTo>
                    <a:pt x="28" y="29"/>
                    <a:pt x="1" y="112"/>
                    <a:pt x="22" y="177"/>
                  </a:cubicBezTo>
                  <a:cubicBezTo>
                    <a:pt x="64" y="169"/>
                    <a:pt x="115" y="183"/>
                    <a:pt x="135" y="134"/>
                  </a:cubicBezTo>
                  <a:cubicBezTo>
                    <a:pt x="174" y="94"/>
                    <a:pt x="170" y="0"/>
                    <a:pt x="107"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1" name="Google Shape;4071;p55"/>
            <p:cNvSpPr/>
            <p:nvPr/>
          </p:nvSpPr>
          <p:spPr>
            <a:xfrm>
              <a:off x="10066541" y="1753836"/>
              <a:ext cx="133714" cy="279567"/>
            </a:xfrm>
            <a:custGeom>
              <a:avLst/>
              <a:gdLst/>
              <a:ahLst/>
              <a:cxnLst/>
              <a:rect l="l" t="t" r="r" b="b"/>
              <a:pathLst>
                <a:path w="2743" h="5735" extrusionOk="0">
                  <a:moveTo>
                    <a:pt x="2743" y="1"/>
                  </a:moveTo>
                  <a:lnTo>
                    <a:pt x="2743" y="1"/>
                  </a:lnTo>
                  <a:cubicBezTo>
                    <a:pt x="2068" y="291"/>
                    <a:pt x="1321" y="839"/>
                    <a:pt x="1064" y="1550"/>
                  </a:cubicBezTo>
                  <a:cubicBezTo>
                    <a:pt x="1010" y="1702"/>
                    <a:pt x="1003" y="1863"/>
                    <a:pt x="1011" y="2024"/>
                  </a:cubicBezTo>
                  <a:cubicBezTo>
                    <a:pt x="1002" y="2099"/>
                    <a:pt x="936" y="2151"/>
                    <a:pt x="899" y="2214"/>
                  </a:cubicBezTo>
                  <a:cubicBezTo>
                    <a:pt x="510" y="2682"/>
                    <a:pt x="167" y="3217"/>
                    <a:pt x="80" y="3831"/>
                  </a:cubicBezTo>
                  <a:cubicBezTo>
                    <a:pt x="0" y="4437"/>
                    <a:pt x="147" y="5103"/>
                    <a:pt x="534" y="5584"/>
                  </a:cubicBezTo>
                  <a:cubicBezTo>
                    <a:pt x="576" y="5637"/>
                    <a:pt x="621" y="5687"/>
                    <a:pt x="669" y="5735"/>
                  </a:cubicBezTo>
                  <a:cubicBezTo>
                    <a:pt x="668" y="5684"/>
                    <a:pt x="669" y="5635"/>
                    <a:pt x="671" y="5584"/>
                  </a:cubicBezTo>
                  <a:cubicBezTo>
                    <a:pt x="680" y="5279"/>
                    <a:pt x="718" y="4974"/>
                    <a:pt x="739" y="4668"/>
                  </a:cubicBezTo>
                  <a:cubicBezTo>
                    <a:pt x="767" y="4279"/>
                    <a:pt x="814" y="3889"/>
                    <a:pt x="909" y="3508"/>
                  </a:cubicBezTo>
                  <a:cubicBezTo>
                    <a:pt x="1055" y="2894"/>
                    <a:pt x="1298" y="2309"/>
                    <a:pt x="1584" y="1749"/>
                  </a:cubicBezTo>
                  <a:cubicBezTo>
                    <a:pt x="1899" y="1123"/>
                    <a:pt x="2281" y="528"/>
                    <a:pt x="2743"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2" name="Google Shape;4072;p55"/>
            <p:cNvSpPr/>
            <p:nvPr/>
          </p:nvSpPr>
          <p:spPr>
            <a:xfrm>
              <a:off x="10201084" y="1675937"/>
              <a:ext cx="9506" cy="10432"/>
            </a:xfrm>
            <a:custGeom>
              <a:avLst/>
              <a:gdLst/>
              <a:ahLst/>
              <a:cxnLst/>
              <a:rect l="l" t="t" r="r" b="b"/>
              <a:pathLst>
                <a:path w="195" h="214" extrusionOk="0">
                  <a:moveTo>
                    <a:pt x="95" y="1"/>
                  </a:moveTo>
                  <a:cubicBezTo>
                    <a:pt x="87" y="1"/>
                    <a:pt x="79" y="2"/>
                    <a:pt x="71" y="4"/>
                  </a:cubicBezTo>
                  <a:cubicBezTo>
                    <a:pt x="22" y="21"/>
                    <a:pt x="1" y="81"/>
                    <a:pt x="14" y="128"/>
                  </a:cubicBezTo>
                  <a:cubicBezTo>
                    <a:pt x="31" y="176"/>
                    <a:pt x="83" y="189"/>
                    <a:pt x="119" y="213"/>
                  </a:cubicBezTo>
                  <a:cubicBezTo>
                    <a:pt x="194" y="171"/>
                    <a:pt x="185" y="1"/>
                    <a:pt x="95"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3" name="Google Shape;4073;p55"/>
            <p:cNvSpPr/>
            <p:nvPr/>
          </p:nvSpPr>
          <p:spPr>
            <a:xfrm>
              <a:off x="10062007" y="1670526"/>
              <a:ext cx="153555" cy="370335"/>
            </a:xfrm>
            <a:custGeom>
              <a:avLst/>
              <a:gdLst/>
              <a:ahLst/>
              <a:cxnLst/>
              <a:rect l="l" t="t" r="r" b="b"/>
              <a:pathLst>
                <a:path w="3150" h="7597" extrusionOk="0">
                  <a:moveTo>
                    <a:pt x="2948" y="112"/>
                  </a:moveTo>
                  <a:cubicBezTo>
                    <a:pt x="3038" y="112"/>
                    <a:pt x="3047" y="282"/>
                    <a:pt x="2972" y="324"/>
                  </a:cubicBezTo>
                  <a:cubicBezTo>
                    <a:pt x="2936" y="300"/>
                    <a:pt x="2884" y="287"/>
                    <a:pt x="2867" y="239"/>
                  </a:cubicBezTo>
                  <a:cubicBezTo>
                    <a:pt x="2854" y="192"/>
                    <a:pt x="2875" y="132"/>
                    <a:pt x="2924" y="115"/>
                  </a:cubicBezTo>
                  <a:cubicBezTo>
                    <a:pt x="2932" y="113"/>
                    <a:pt x="2940" y="112"/>
                    <a:pt x="2948" y="112"/>
                  </a:cubicBezTo>
                  <a:close/>
                  <a:moveTo>
                    <a:pt x="2336" y="284"/>
                  </a:moveTo>
                  <a:cubicBezTo>
                    <a:pt x="2399" y="284"/>
                    <a:pt x="2403" y="378"/>
                    <a:pt x="2364" y="418"/>
                  </a:cubicBezTo>
                  <a:cubicBezTo>
                    <a:pt x="2344" y="467"/>
                    <a:pt x="2293" y="453"/>
                    <a:pt x="2251" y="461"/>
                  </a:cubicBezTo>
                  <a:cubicBezTo>
                    <a:pt x="2230" y="396"/>
                    <a:pt x="2257" y="313"/>
                    <a:pt x="2323" y="286"/>
                  </a:cubicBezTo>
                  <a:cubicBezTo>
                    <a:pt x="2328" y="285"/>
                    <a:pt x="2332" y="284"/>
                    <a:pt x="2336" y="284"/>
                  </a:cubicBezTo>
                  <a:close/>
                  <a:moveTo>
                    <a:pt x="1607" y="719"/>
                  </a:moveTo>
                  <a:cubicBezTo>
                    <a:pt x="1617" y="730"/>
                    <a:pt x="1631" y="732"/>
                    <a:pt x="1645" y="732"/>
                  </a:cubicBezTo>
                  <a:cubicBezTo>
                    <a:pt x="1653" y="732"/>
                    <a:pt x="1662" y="732"/>
                    <a:pt x="1669" y="732"/>
                  </a:cubicBezTo>
                  <a:cubicBezTo>
                    <a:pt x="1671" y="732"/>
                    <a:pt x="1673" y="732"/>
                    <a:pt x="1674" y="732"/>
                  </a:cubicBezTo>
                  <a:cubicBezTo>
                    <a:pt x="1730" y="772"/>
                    <a:pt x="1702" y="878"/>
                    <a:pt x="1633" y="886"/>
                  </a:cubicBezTo>
                  <a:cubicBezTo>
                    <a:pt x="1550" y="883"/>
                    <a:pt x="1542" y="756"/>
                    <a:pt x="1607" y="719"/>
                  </a:cubicBezTo>
                  <a:close/>
                  <a:moveTo>
                    <a:pt x="2836" y="1710"/>
                  </a:moveTo>
                  <a:lnTo>
                    <a:pt x="2836" y="1710"/>
                  </a:lnTo>
                  <a:cubicBezTo>
                    <a:pt x="2374" y="2238"/>
                    <a:pt x="1992" y="2832"/>
                    <a:pt x="1677" y="3459"/>
                  </a:cubicBezTo>
                  <a:cubicBezTo>
                    <a:pt x="1391" y="4018"/>
                    <a:pt x="1148" y="4603"/>
                    <a:pt x="1002" y="5217"/>
                  </a:cubicBezTo>
                  <a:cubicBezTo>
                    <a:pt x="907" y="5598"/>
                    <a:pt x="860" y="5987"/>
                    <a:pt x="832" y="6377"/>
                  </a:cubicBezTo>
                  <a:cubicBezTo>
                    <a:pt x="811" y="6683"/>
                    <a:pt x="772" y="6988"/>
                    <a:pt x="764" y="7293"/>
                  </a:cubicBezTo>
                  <a:cubicBezTo>
                    <a:pt x="762" y="7344"/>
                    <a:pt x="761" y="7393"/>
                    <a:pt x="761" y="7444"/>
                  </a:cubicBezTo>
                  <a:cubicBezTo>
                    <a:pt x="714" y="7396"/>
                    <a:pt x="669" y="7346"/>
                    <a:pt x="627" y="7293"/>
                  </a:cubicBezTo>
                  <a:cubicBezTo>
                    <a:pt x="240" y="6812"/>
                    <a:pt x="93" y="6147"/>
                    <a:pt x="173" y="5540"/>
                  </a:cubicBezTo>
                  <a:cubicBezTo>
                    <a:pt x="260" y="4926"/>
                    <a:pt x="602" y="4391"/>
                    <a:pt x="992" y="3923"/>
                  </a:cubicBezTo>
                  <a:cubicBezTo>
                    <a:pt x="1029" y="3860"/>
                    <a:pt x="1095" y="3808"/>
                    <a:pt x="1104" y="3733"/>
                  </a:cubicBezTo>
                  <a:cubicBezTo>
                    <a:pt x="1095" y="3572"/>
                    <a:pt x="1102" y="3411"/>
                    <a:pt x="1157" y="3259"/>
                  </a:cubicBezTo>
                  <a:cubicBezTo>
                    <a:pt x="1414" y="2548"/>
                    <a:pt x="2161" y="2000"/>
                    <a:pt x="2836" y="1710"/>
                  </a:cubicBezTo>
                  <a:close/>
                  <a:moveTo>
                    <a:pt x="2905" y="1854"/>
                  </a:moveTo>
                  <a:lnTo>
                    <a:pt x="2905" y="1854"/>
                  </a:lnTo>
                  <a:cubicBezTo>
                    <a:pt x="2899" y="2615"/>
                    <a:pt x="2802" y="3370"/>
                    <a:pt x="2561" y="4096"/>
                  </a:cubicBezTo>
                  <a:cubicBezTo>
                    <a:pt x="2456" y="4427"/>
                    <a:pt x="2497" y="4342"/>
                    <a:pt x="2680" y="4597"/>
                  </a:cubicBezTo>
                  <a:cubicBezTo>
                    <a:pt x="2923" y="4964"/>
                    <a:pt x="2884" y="5454"/>
                    <a:pt x="2723" y="5848"/>
                  </a:cubicBezTo>
                  <a:cubicBezTo>
                    <a:pt x="2582" y="6163"/>
                    <a:pt x="2338" y="6420"/>
                    <a:pt x="2082" y="6646"/>
                  </a:cubicBezTo>
                  <a:cubicBezTo>
                    <a:pt x="1799" y="6884"/>
                    <a:pt x="1509" y="7121"/>
                    <a:pt x="1182" y="7293"/>
                  </a:cubicBezTo>
                  <a:cubicBezTo>
                    <a:pt x="1067" y="7354"/>
                    <a:pt x="947" y="7407"/>
                    <a:pt x="821" y="7448"/>
                  </a:cubicBezTo>
                  <a:cubicBezTo>
                    <a:pt x="828" y="7396"/>
                    <a:pt x="833" y="7345"/>
                    <a:pt x="839" y="7293"/>
                  </a:cubicBezTo>
                  <a:cubicBezTo>
                    <a:pt x="906" y="6686"/>
                    <a:pt x="954" y="6074"/>
                    <a:pt x="1076" y="5474"/>
                  </a:cubicBezTo>
                  <a:cubicBezTo>
                    <a:pt x="1218" y="4828"/>
                    <a:pt x="1464" y="4210"/>
                    <a:pt x="1764" y="3620"/>
                  </a:cubicBezTo>
                  <a:cubicBezTo>
                    <a:pt x="2075" y="2991"/>
                    <a:pt x="2463" y="2402"/>
                    <a:pt x="2905" y="1854"/>
                  </a:cubicBezTo>
                  <a:close/>
                  <a:moveTo>
                    <a:pt x="2975" y="1"/>
                  </a:moveTo>
                  <a:cubicBezTo>
                    <a:pt x="2775" y="1"/>
                    <a:pt x="2732" y="267"/>
                    <a:pt x="2878" y="378"/>
                  </a:cubicBezTo>
                  <a:cubicBezTo>
                    <a:pt x="2831" y="519"/>
                    <a:pt x="2779" y="666"/>
                    <a:pt x="2680" y="781"/>
                  </a:cubicBezTo>
                  <a:cubicBezTo>
                    <a:pt x="2536" y="935"/>
                    <a:pt x="2357" y="1076"/>
                    <a:pt x="2150" y="1132"/>
                  </a:cubicBezTo>
                  <a:cubicBezTo>
                    <a:pt x="2127" y="1136"/>
                    <a:pt x="2104" y="1139"/>
                    <a:pt x="2081" y="1140"/>
                  </a:cubicBezTo>
                  <a:cubicBezTo>
                    <a:pt x="2110" y="1049"/>
                    <a:pt x="2145" y="958"/>
                    <a:pt x="2181" y="868"/>
                  </a:cubicBezTo>
                  <a:cubicBezTo>
                    <a:pt x="2228" y="766"/>
                    <a:pt x="2261" y="656"/>
                    <a:pt x="2336" y="568"/>
                  </a:cubicBezTo>
                  <a:cubicBezTo>
                    <a:pt x="2518" y="555"/>
                    <a:pt x="2582" y="255"/>
                    <a:pt x="2403" y="186"/>
                  </a:cubicBezTo>
                  <a:cubicBezTo>
                    <a:pt x="2383" y="179"/>
                    <a:pt x="2365" y="176"/>
                    <a:pt x="2347" y="176"/>
                  </a:cubicBezTo>
                  <a:cubicBezTo>
                    <a:pt x="2188" y="176"/>
                    <a:pt x="2108" y="421"/>
                    <a:pt x="2202" y="547"/>
                  </a:cubicBezTo>
                  <a:cubicBezTo>
                    <a:pt x="2119" y="736"/>
                    <a:pt x="2033" y="929"/>
                    <a:pt x="1976" y="1128"/>
                  </a:cubicBezTo>
                  <a:cubicBezTo>
                    <a:pt x="1971" y="1129"/>
                    <a:pt x="1967" y="1131"/>
                    <a:pt x="1963" y="1135"/>
                  </a:cubicBezTo>
                  <a:cubicBezTo>
                    <a:pt x="1954" y="1150"/>
                    <a:pt x="1956" y="1161"/>
                    <a:pt x="1963" y="1172"/>
                  </a:cubicBezTo>
                  <a:cubicBezTo>
                    <a:pt x="1935" y="1277"/>
                    <a:pt x="1915" y="1384"/>
                    <a:pt x="1907" y="1493"/>
                  </a:cubicBezTo>
                  <a:cubicBezTo>
                    <a:pt x="1777" y="1411"/>
                    <a:pt x="1678" y="1271"/>
                    <a:pt x="1676" y="1113"/>
                  </a:cubicBezTo>
                  <a:cubicBezTo>
                    <a:pt x="1673" y="1073"/>
                    <a:pt x="1673" y="1032"/>
                    <a:pt x="1674" y="992"/>
                  </a:cubicBezTo>
                  <a:cubicBezTo>
                    <a:pt x="1798" y="960"/>
                    <a:pt x="1892" y="788"/>
                    <a:pt x="1778" y="668"/>
                  </a:cubicBezTo>
                  <a:cubicBezTo>
                    <a:pt x="1754" y="638"/>
                    <a:pt x="1719" y="625"/>
                    <a:pt x="1683" y="625"/>
                  </a:cubicBezTo>
                  <a:cubicBezTo>
                    <a:pt x="1663" y="625"/>
                    <a:pt x="1641" y="629"/>
                    <a:pt x="1622" y="637"/>
                  </a:cubicBezTo>
                  <a:cubicBezTo>
                    <a:pt x="1616" y="637"/>
                    <a:pt x="1610" y="636"/>
                    <a:pt x="1605" y="636"/>
                  </a:cubicBezTo>
                  <a:cubicBezTo>
                    <a:pt x="1462" y="636"/>
                    <a:pt x="1404" y="838"/>
                    <a:pt x="1503" y="935"/>
                  </a:cubicBezTo>
                  <a:cubicBezTo>
                    <a:pt x="1532" y="968"/>
                    <a:pt x="1565" y="986"/>
                    <a:pt x="1597" y="994"/>
                  </a:cubicBezTo>
                  <a:cubicBezTo>
                    <a:pt x="1589" y="1017"/>
                    <a:pt x="1585" y="1043"/>
                    <a:pt x="1580" y="1066"/>
                  </a:cubicBezTo>
                  <a:cubicBezTo>
                    <a:pt x="1528" y="1280"/>
                    <a:pt x="1690" y="1459"/>
                    <a:pt x="1850" y="1578"/>
                  </a:cubicBezTo>
                  <a:cubicBezTo>
                    <a:pt x="1866" y="1593"/>
                    <a:pt x="1885" y="1600"/>
                    <a:pt x="1901" y="1600"/>
                  </a:cubicBezTo>
                  <a:cubicBezTo>
                    <a:pt x="1902" y="1600"/>
                    <a:pt x="1903" y="1600"/>
                    <a:pt x="1904" y="1599"/>
                  </a:cubicBezTo>
                  <a:cubicBezTo>
                    <a:pt x="1905" y="1629"/>
                    <a:pt x="1906" y="1657"/>
                    <a:pt x="1908" y="1686"/>
                  </a:cubicBezTo>
                  <a:cubicBezTo>
                    <a:pt x="1913" y="1779"/>
                    <a:pt x="1921" y="1872"/>
                    <a:pt x="1942" y="1963"/>
                  </a:cubicBezTo>
                  <a:cubicBezTo>
                    <a:pt x="1949" y="1987"/>
                    <a:pt x="1955" y="2015"/>
                    <a:pt x="1965" y="2041"/>
                  </a:cubicBezTo>
                  <a:cubicBezTo>
                    <a:pt x="1433" y="2451"/>
                    <a:pt x="980" y="3022"/>
                    <a:pt x="986" y="3716"/>
                  </a:cubicBezTo>
                  <a:cubicBezTo>
                    <a:pt x="443" y="4306"/>
                    <a:pt x="1" y="5069"/>
                    <a:pt x="30" y="5894"/>
                  </a:cubicBezTo>
                  <a:cubicBezTo>
                    <a:pt x="41" y="6349"/>
                    <a:pt x="181" y="6795"/>
                    <a:pt x="418" y="7182"/>
                  </a:cubicBezTo>
                  <a:cubicBezTo>
                    <a:pt x="441" y="7221"/>
                    <a:pt x="465" y="7258"/>
                    <a:pt x="490" y="7294"/>
                  </a:cubicBezTo>
                  <a:cubicBezTo>
                    <a:pt x="538" y="7362"/>
                    <a:pt x="590" y="7427"/>
                    <a:pt x="644" y="7489"/>
                  </a:cubicBezTo>
                  <a:cubicBezTo>
                    <a:pt x="683" y="7529"/>
                    <a:pt x="716" y="7585"/>
                    <a:pt x="774" y="7597"/>
                  </a:cubicBezTo>
                  <a:cubicBezTo>
                    <a:pt x="1037" y="7549"/>
                    <a:pt x="1277" y="7436"/>
                    <a:pt x="1503" y="7294"/>
                  </a:cubicBezTo>
                  <a:cubicBezTo>
                    <a:pt x="1746" y="7140"/>
                    <a:pt x="1970" y="6952"/>
                    <a:pt x="2186" y="6772"/>
                  </a:cubicBezTo>
                  <a:cubicBezTo>
                    <a:pt x="2573" y="6434"/>
                    <a:pt x="2917" y="5996"/>
                    <a:pt x="2967" y="5468"/>
                  </a:cubicBezTo>
                  <a:cubicBezTo>
                    <a:pt x="3016" y="5024"/>
                    <a:pt x="2897" y="4702"/>
                    <a:pt x="2634" y="4352"/>
                  </a:cubicBezTo>
                  <a:cubicBezTo>
                    <a:pt x="2797" y="3888"/>
                    <a:pt x="2925" y="3410"/>
                    <a:pt x="2971" y="2919"/>
                  </a:cubicBezTo>
                  <a:cubicBezTo>
                    <a:pt x="2994" y="2665"/>
                    <a:pt x="3013" y="2424"/>
                    <a:pt x="3018" y="2166"/>
                  </a:cubicBezTo>
                  <a:cubicBezTo>
                    <a:pt x="3022" y="1989"/>
                    <a:pt x="3016" y="1819"/>
                    <a:pt x="3044" y="1644"/>
                  </a:cubicBezTo>
                  <a:cubicBezTo>
                    <a:pt x="3046" y="1580"/>
                    <a:pt x="3006" y="1555"/>
                    <a:pt x="2941" y="1555"/>
                  </a:cubicBezTo>
                  <a:cubicBezTo>
                    <a:pt x="2741" y="1555"/>
                    <a:pt x="2311" y="1797"/>
                    <a:pt x="2234" y="1851"/>
                  </a:cubicBezTo>
                  <a:cubicBezTo>
                    <a:pt x="2159" y="1899"/>
                    <a:pt x="2086" y="1949"/>
                    <a:pt x="2013" y="2004"/>
                  </a:cubicBezTo>
                  <a:cubicBezTo>
                    <a:pt x="1996" y="1859"/>
                    <a:pt x="1991" y="1712"/>
                    <a:pt x="1999" y="1566"/>
                  </a:cubicBezTo>
                  <a:cubicBezTo>
                    <a:pt x="2006" y="1445"/>
                    <a:pt x="2028" y="1327"/>
                    <a:pt x="2060" y="1213"/>
                  </a:cubicBezTo>
                  <a:cubicBezTo>
                    <a:pt x="2077" y="1215"/>
                    <a:pt x="2094" y="1216"/>
                    <a:pt x="2111" y="1216"/>
                  </a:cubicBezTo>
                  <a:cubicBezTo>
                    <a:pt x="2279" y="1216"/>
                    <a:pt x="2435" y="1122"/>
                    <a:pt x="2568" y="1028"/>
                  </a:cubicBezTo>
                  <a:cubicBezTo>
                    <a:pt x="2774" y="891"/>
                    <a:pt x="2907" y="677"/>
                    <a:pt x="2984" y="445"/>
                  </a:cubicBezTo>
                  <a:cubicBezTo>
                    <a:pt x="3072" y="403"/>
                    <a:pt x="3137" y="324"/>
                    <a:pt x="3144" y="225"/>
                  </a:cubicBezTo>
                  <a:cubicBezTo>
                    <a:pt x="3150" y="125"/>
                    <a:pt x="3091" y="4"/>
                    <a:pt x="2980" y="1"/>
                  </a:cubicBezTo>
                  <a:cubicBezTo>
                    <a:pt x="2978" y="1"/>
                    <a:pt x="2977" y="1"/>
                    <a:pt x="2975" y="1"/>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4" name="Google Shape;4074;p55"/>
            <p:cNvSpPr/>
            <p:nvPr/>
          </p:nvSpPr>
          <p:spPr>
            <a:xfrm>
              <a:off x="10102029" y="1760904"/>
              <a:ext cx="102467" cy="272742"/>
            </a:xfrm>
            <a:custGeom>
              <a:avLst/>
              <a:gdLst/>
              <a:ahLst/>
              <a:cxnLst/>
              <a:rect l="l" t="t" r="r" b="b"/>
              <a:pathLst>
                <a:path w="2102" h="5595" extrusionOk="0">
                  <a:moveTo>
                    <a:pt x="2084" y="1"/>
                  </a:moveTo>
                  <a:cubicBezTo>
                    <a:pt x="2075" y="13"/>
                    <a:pt x="2063" y="26"/>
                    <a:pt x="2053" y="40"/>
                  </a:cubicBezTo>
                  <a:cubicBezTo>
                    <a:pt x="1836" y="931"/>
                    <a:pt x="1478" y="1788"/>
                    <a:pt x="995" y="2568"/>
                  </a:cubicBezTo>
                  <a:cubicBezTo>
                    <a:pt x="1302" y="2758"/>
                    <a:pt x="1358" y="3183"/>
                    <a:pt x="1307" y="3541"/>
                  </a:cubicBezTo>
                  <a:cubicBezTo>
                    <a:pt x="1188" y="4362"/>
                    <a:pt x="670" y="5081"/>
                    <a:pt x="2" y="5581"/>
                  </a:cubicBezTo>
                  <a:cubicBezTo>
                    <a:pt x="1" y="5585"/>
                    <a:pt x="1" y="5590"/>
                    <a:pt x="0" y="5595"/>
                  </a:cubicBezTo>
                  <a:cubicBezTo>
                    <a:pt x="126" y="5553"/>
                    <a:pt x="246" y="5500"/>
                    <a:pt x="362" y="5439"/>
                  </a:cubicBezTo>
                  <a:cubicBezTo>
                    <a:pt x="688" y="5267"/>
                    <a:pt x="978" y="5030"/>
                    <a:pt x="1262" y="4793"/>
                  </a:cubicBezTo>
                  <a:cubicBezTo>
                    <a:pt x="1518" y="4566"/>
                    <a:pt x="1761" y="4309"/>
                    <a:pt x="1902" y="3994"/>
                  </a:cubicBezTo>
                  <a:cubicBezTo>
                    <a:pt x="2063" y="3600"/>
                    <a:pt x="2102" y="3110"/>
                    <a:pt x="1859" y="2743"/>
                  </a:cubicBezTo>
                  <a:cubicBezTo>
                    <a:pt x="1676" y="2488"/>
                    <a:pt x="1635" y="2573"/>
                    <a:pt x="1740" y="2242"/>
                  </a:cubicBezTo>
                  <a:cubicBezTo>
                    <a:pt x="1981" y="1516"/>
                    <a:pt x="2078" y="761"/>
                    <a:pt x="2084"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75" name="Google Shape;4075;p55"/>
          <p:cNvGrpSpPr/>
          <p:nvPr/>
        </p:nvGrpSpPr>
        <p:grpSpPr>
          <a:xfrm>
            <a:off x="7123943" y="2641243"/>
            <a:ext cx="1021795" cy="1099516"/>
            <a:chOff x="-116374" y="660023"/>
            <a:chExt cx="245931" cy="264650"/>
          </a:xfrm>
        </p:grpSpPr>
        <p:sp>
          <p:nvSpPr>
            <p:cNvPr id="4076" name="Google Shape;4076;p55"/>
            <p:cNvSpPr/>
            <p:nvPr/>
          </p:nvSpPr>
          <p:spPr>
            <a:xfrm>
              <a:off x="70865" y="664361"/>
              <a:ext cx="6922" cy="5947"/>
            </a:xfrm>
            <a:custGeom>
              <a:avLst/>
              <a:gdLst/>
              <a:ahLst/>
              <a:cxnLst/>
              <a:rect l="l" t="t" r="r" b="b"/>
              <a:pathLst>
                <a:path w="142" h="122" extrusionOk="0">
                  <a:moveTo>
                    <a:pt x="85" y="0"/>
                  </a:moveTo>
                  <a:cubicBezTo>
                    <a:pt x="83" y="0"/>
                    <a:pt x="80" y="1"/>
                    <a:pt x="78" y="1"/>
                  </a:cubicBezTo>
                  <a:cubicBezTo>
                    <a:pt x="52" y="17"/>
                    <a:pt x="16" y="31"/>
                    <a:pt x="5" y="62"/>
                  </a:cubicBezTo>
                  <a:cubicBezTo>
                    <a:pt x="0" y="91"/>
                    <a:pt x="29" y="122"/>
                    <a:pt x="58" y="122"/>
                  </a:cubicBezTo>
                  <a:cubicBezTo>
                    <a:pt x="59" y="122"/>
                    <a:pt x="61" y="122"/>
                    <a:pt x="62" y="122"/>
                  </a:cubicBezTo>
                  <a:cubicBezTo>
                    <a:pt x="105" y="117"/>
                    <a:pt x="131" y="75"/>
                    <a:pt x="142" y="39"/>
                  </a:cubicBezTo>
                  <a:cubicBezTo>
                    <a:pt x="142" y="10"/>
                    <a:pt x="110" y="0"/>
                    <a:pt x="85"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7" name="Google Shape;4077;p55"/>
            <p:cNvSpPr/>
            <p:nvPr/>
          </p:nvSpPr>
          <p:spPr>
            <a:xfrm>
              <a:off x="90608" y="670113"/>
              <a:ext cx="7068" cy="6727"/>
            </a:xfrm>
            <a:custGeom>
              <a:avLst/>
              <a:gdLst/>
              <a:ahLst/>
              <a:cxnLst/>
              <a:rect l="l" t="t" r="r" b="b"/>
              <a:pathLst>
                <a:path w="145" h="138" extrusionOk="0">
                  <a:moveTo>
                    <a:pt x="68" y="0"/>
                  </a:moveTo>
                  <a:lnTo>
                    <a:pt x="68" y="0"/>
                  </a:lnTo>
                  <a:cubicBezTo>
                    <a:pt x="1" y="32"/>
                    <a:pt x="4" y="114"/>
                    <a:pt x="76" y="137"/>
                  </a:cubicBezTo>
                  <a:cubicBezTo>
                    <a:pt x="77" y="137"/>
                    <a:pt x="77" y="138"/>
                    <a:pt x="78" y="138"/>
                  </a:cubicBezTo>
                  <a:cubicBezTo>
                    <a:pt x="137" y="121"/>
                    <a:pt x="144" y="1"/>
                    <a:pt x="74" y="1"/>
                  </a:cubicBezTo>
                  <a:cubicBezTo>
                    <a:pt x="72" y="1"/>
                    <a:pt x="70" y="1"/>
                    <a:pt x="68" y="1"/>
                  </a:cubicBezTo>
                  <a:lnTo>
                    <a:pt x="68" y="0"/>
                  </a:ln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8" name="Google Shape;4078;p55"/>
            <p:cNvSpPr/>
            <p:nvPr/>
          </p:nvSpPr>
          <p:spPr>
            <a:xfrm>
              <a:off x="51123" y="679424"/>
              <a:ext cx="6825" cy="5557"/>
            </a:xfrm>
            <a:custGeom>
              <a:avLst/>
              <a:gdLst/>
              <a:ahLst/>
              <a:cxnLst/>
              <a:rect l="l" t="t" r="r" b="b"/>
              <a:pathLst>
                <a:path w="140" h="114" extrusionOk="0">
                  <a:moveTo>
                    <a:pt x="52" y="1"/>
                  </a:moveTo>
                  <a:cubicBezTo>
                    <a:pt x="1" y="27"/>
                    <a:pt x="21" y="101"/>
                    <a:pt x="68" y="114"/>
                  </a:cubicBezTo>
                  <a:cubicBezTo>
                    <a:pt x="74" y="107"/>
                    <a:pt x="82" y="102"/>
                    <a:pt x="91" y="102"/>
                  </a:cubicBezTo>
                  <a:cubicBezTo>
                    <a:pt x="95" y="102"/>
                    <a:pt x="99" y="103"/>
                    <a:pt x="103" y="106"/>
                  </a:cubicBezTo>
                  <a:cubicBezTo>
                    <a:pt x="104" y="107"/>
                    <a:pt x="106" y="108"/>
                    <a:pt x="107" y="109"/>
                  </a:cubicBezTo>
                  <a:cubicBezTo>
                    <a:pt x="114" y="106"/>
                    <a:pt x="120" y="99"/>
                    <a:pt x="126" y="94"/>
                  </a:cubicBezTo>
                  <a:cubicBezTo>
                    <a:pt x="134" y="76"/>
                    <a:pt x="135" y="56"/>
                    <a:pt x="139" y="37"/>
                  </a:cubicBezTo>
                  <a:cubicBezTo>
                    <a:pt x="128" y="26"/>
                    <a:pt x="115" y="12"/>
                    <a:pt x="98" y="7"/>
                  </a:cubicBezTo>
                  <a:cubicBezTo>
                    <a:pt x="93" y="6"/>
                    <a:pt x="88" y="6"/>
                    <a:pt x="82" y="6"/>
                  </a:cubicBezTo>
                  <a:cubicBezTo>
                    <a:pt x="81" y="6"/>
                    <a:pt x="79" y="6"/>
                    <a:pt x="78" y="6"/>
                  </a:cubicBezTo>
                  <a:cubicBezTo>
                    <a:pt x="69" y="6"/>
                    <a:pt x="60" y="5"/>
                    <a:pt x="52"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9" name="Google Shape;4079;p55"/>
            <p:cNvSpPr/>
            <p:nvPr/>
          </p:nvSpPr>
          <p:spPr>
            <a:xfrm>
              <a:off x="-108769" y="708429"/>
              <a:ext cx="230673" cy="206836"/>
            </a:xfrm>
            <a:custGeom>
              <a:avLst/>
              <a:gdLst/>
              <a:ahLst/>
              <a:cxnLst/>
              <a:rect l="l" t="t" r="r" b="b"/>
              <a:pathLst>
                <a:path w="4732" h="4243" extrusionOk="0">
                  <a:moveTo>
                    <a:pt x="4731" y="0"/>
                  </a:moveTo>
                  <a:lnTo>
                    <a:pt x="4731" y="0"/>
                  </a:lnTo>
                  <a:cubicBezTo>
                    <a:pt x="4633" y="25"/>
                    <a:pt x="4535" y="46"/>
                    <a:pt x="4436" y="63"/>
                  </a:cubicBezTo>
                  <a:cubicBezTo>
                    <a:pt x="4225" y="99"/>
                    <a:pt x="4012" y="117"/>
                    <a:pt x="3798" y="117"/>
                  </a:cubicBezTo>
                  <a:cubicBezTo>
                    <a:pt x="3781" y="117"/>
                    <a:pt x="3763" y="117"/>
                    <a:pt x="3746" y="117"/>
                  </a:cubicBezTo>
                  <a:cubicBezTo>
                    <a:pt x="3427" y="119"/>
                    <a:pt x="3070" y="128"/>
                    <a:pt x="2806" y="328"/>
                  </a:cubicBezTo>
                  <a:cubicBezTo>
                    <a:pt x="2670" y="446"/>
                    <a:pt x="2387" y="954"/>
                    <a:pt x="2223" y="954"/>
                  </a:cubicBezTo>
                  <a:cubicBezTo>
                    <a:pt x="2221" y="954"/>
                    <a:pt x="2219" y="954"/>
                    <a:pt x="2217" y="954"/>
                  </a:cubicBezTo>
                  <a:cubicBezTo>
                    <a:pt x="2162" y="942"/>
                    <a:pt x="2156" y="878"/>
                    <a:pt x="2177" y="833"/>
                  </a:cubicBezTo>
                  <a:cubicBezTo>
                    <a:pt x="2216" y="695"/>
                    <a:pt x="2263" y="560"/>
                    <a:pt x="2304" y="421"/>
                  </a:cubicBezTo>
                  <a:lnTo>
                    <a:pt x="2304" y="421"/>
                  </a:lnTo>
                  <a:cubicBezTo>
                    <a:pt x="1938" y="613"/>
                    <a:pt x="1571" y="809"/>
                    <a:pt x="1291" y="1118"/>
                  </a:cubicBezTo>
                  <a:cubicBezTo>
                    <a:pt x="1222" y="1195"/>
                    <a:pt x="1162" y="1276"/>
                    <a:pt x="1118" y="1370"/>
                  </a:cubicBezTo>
                  <a:cubicBezTo>
                    <a:pt x="1084" y="1421"/>
                    <a:pt x="1117" y="1468"/>
                    <a:pt x="1142" y="1516"/>
                  </a:cubicBezTo>
                  <a:cubicBezTo>
                    <a:pt x="1185" y="1604"/>
                    <a:pt x="1298" y="1798"/>
                    <a:pt x="1125" y="1812"/>
                  </a:cubicBezTo>
                  <a:cubicBezTo>
                    <a:pt x="984" y="1778"/>
                    <a:pt x="842" y="1727"/>
                    <a:pt x="696" y="1727"/>
                  </a:cubicBezTo>
                  <a:cubicBezTo>
                    <a:pt x="679" y="1727"/>
                    <a:pt x="663" y="1728"/>
                    <a:pt x="647" y="1729"/>
                  </a:cubicBezTo>
                  <a:lnTo>
                    <a:pt x="645" y="1729"/>
                  </a:lnTo>
                  <a:cubicBezTo>
                    <a:pt x="264" y="2418"/>
                    <a:pt x="9" y="3066"/>
                    <a:pt x="1" y="3832"/>
                  </a:cubicBezTo>
                  <a:cubicBezTo>
                    <a:pt x="1" y="3897"/>
                    <a:pt x="2" y="3964"/>
                    <a:pt x="4" y="4031"/>
                  </a:cubicBezTo>
                  <a:cubicBezTo>
                    <a:pt x="6" y="4069"/>
                    <a:pt x="8" y="4108"/>
                    <a:pt x="11" y="4146"/>
                  </a:cubicBezTo>
                  <a:cubicBezTo>
                    <a:pt x="29" y="4105"/>
                    <a:pt x="48" y="4064"/>
                    <a:pt x="68" y="4023"/>
                  </a:cubicBezTo>
                  <a:cubicBezTo>
                    <a:pt x="98" y="3959"/>
                    <a:pt x="130" y="3895"/>
                    <a:pt x="163" y="3832"/>
                  </a:cubicBezTo>
                  <a:cubicBezTo>
                    <a:pt x="296" y="3579"/>
                    <a:pt x="446" y="3334"/>
                    <a:pt x="608" y="3099"/>
                  </a:cubicBezTo>
                  <a:cubicBezTo>
                    <a:pt x="875" y="2704"/>
                    <a:pt x="1167" y="2322"/>
                    <a:pt x="1505" y="1984"/>
                  </a:cubicBezTo>
                  <a:cubicBezTo>
                    <a:pt x="1591" y="1897"/>
                    <a:pt x="1680" y="1814"/>
                    <a:pt x="1771" y="1733"/>
                  </a:cubicBezTo>
                  <a:cubicBezTo>
                    <a:pt x="1768" y="1707"/>
                    <a:pt x="1772" y="1678"/>
                    <a:pt x="1770" y="1654"/>
                  </a:cubicBezTo>
                  <a:cubicBezTo>
                    <a:pt x="1767" y="1457"/>
                    <a:pt x="1785" y="1260"/>
                    <a:pt x="1822" y="1067"/>
                  </a:cubicBezTo>
                  <a:cubicBezTo>
                    <a:pt x="1839" y="975"/>
                    <a:pt x="1861" y="882"/>
                    <a:pt x="1884" y="792"/>
                  </a:cubicBezTo>
                  <a:cubicBezTo>
                    <a:pt x="1884" y="785"/>
                    <a:pt x="1890" y="780"/>
                    <a:pt x="1897" y="780"/>
                  </a:cubicBezTo>
                  <a:cubicBezTo>
                    <a:pt x="1897" y="780"/>
                    <a:pt x="1898" y="780"/>
                    <a:pt x="1899" y="780"/>
                  </a:cubicBezTo>
                  <a:cubicBezTo>
                    <a:pt x="1907" y="783"/>
                    <a:pt x="1910" y="792"/>
                    <a:pt x="1907" y="799"/>
                  </a:cubicBezTo>
                  <a:cubicBezTo>
                    <a:pt x="1852" y="1035"/>
                    <a:pt x="1867" y="1279"/>
                    <a:pt x="1866" y="1519"/>
                  </a:cubicBezTo>
                  <a:cubicBezTo>
                    <a:pt x="1865" y="1564"/>
                    <a:pt x="1866" y="1609"/>
                    <a:pt x="1865" y="1654"/>
                  </a:cubicBezTo>
                  <a:cubicBezTo>
                    <a:pt x="2174" y="1397"/>
                    <a:pt x="2511" y="1174"/>
                    <a:pt x="2860" y="978"/>
                  </a:cubicBezTo>
                  <a:cubicBezTo>
                    <a:pt x="2870" y="948"/>
                    <a:pt x="2892" y="918"/>
                    <a:pt x="2899" y="894"/>
                  </a:cubicBezTo>
                  <a:cubicBezTo>
                    <a:pt x="2979" y="736"/>
                    <a:pt x="3069" y="583"/>
                    <a:pt x="3162" y="433"/>
                  </a:cubicBezTo>
                  <a:cubicBezTo>
                    <a:pt x="3203" y="367"/>
                    <a:pt x="3249" y="301"/>
                    <a:pt x="3286" y="233"/>
                  </a:cubicBezTo>
                  <a:cubicBezTo>
                    <a:pt x="3288" y="230"/>
                    <a:pt x="3291" y="228"/>
                    <a:pt x="3294" y="228"/>
                  </a:cubicBezTo>
                  <a:cubicBezTo>
                    <a:pt x="3300" y="228"/>
                    <a:pt x="3306" y="235"/>
                    <a:pt x="3303" y="242"/>
                  </a:cubicBezTo>
                  <a:cubicBezTo>
                    <a:pt x="3224" y="375"/>
                    <a:pt x="3159" y="515"/>
                    <a:pt x="3097" y="656"/>
                  </a:cubicBezTo>
                  <a:cubicBezTo>
                    <a:pt x="3061" y="741"/>
                    <a:pt x="3024" y="825"/>
                    <a:pt x="2986" y="909"/>
                  </a:cubicBezTo>
                  <a:cubicBezTo>
                    <a:pt x="3268" y="756"/>
                    <a:pt x="3561" y="624"/>
                    <a:pt x="3863" y="518"/>
                  </a:cubicBezTo>
                  <a:cubicBezTo>
                    <a:pt x="3895" y="506"/>
                    <a:pt x="4099" y="442"/>
                    <a:pt x="4239" y="418"/>
                  </a:cubicBezTo>
                  <a:cubicBezTo>
                    <a:pt x="4271" y="412"/>
                    <a:pt x="4301" y="408"/>
                    <a:pt x="4323" y="408"/>
                  </a:cubicBezTo>
                  <a:cubicBezTo>
                    <a:pt x="4363" y="408"/>
                    <a:pt x="4381" y="419"/>
                    <a:pt x="4363" y="447"/>
                  </a:cubicBezTo>
                  <a:cubicBezTo>
                    <a:pt x="4359" y="450"/>
                    <a:pt x="4355" y="451"/>
                    <a:pt x="4351" y="451"/>
                  </a:cubicBezTo>
                  <a:cubicBezTo>
                    <a:pt x="4350" y="451"/>
                    <a:pt x="4349" y="451"/>
                    <a:pt x="4348" y="451"/>
                  </a:cubicBezTo>
                  <a:cubicBezTo>
                    <a:pt x="4289" y="470"/>
                    <a:pt x="4231" y="489"/>
                    <a:pt x="4174" y="510"/>
                  </a:cubicBezTo>
                  <a:cubicBezTo>
                    <a:pt x="3776" y="654"/>
                    <a:pt x="3397" y="845"/>
                    <a:pt x="3029" y="1052"/>
                  </a:cubicBezTo>
                  <a:cubicBezTo>
                    <a:pt x="2915" y="1118"/>
                    <a:pt x="2803" y="1185"/>
                    <a:pt x="2693" y="1255"/>
                  </a:cubicBezTo>
                  <a:cubicBezTo>
                    <a:pt x="2840" y="1266"/>
                    <a:pt x="2987" y="1281"/>
                    <a:pt x="3135" y="1281"/>
                  </a:cubicBezTo>
                  <a:cubicBezTo>
                    <a:pt x="3153" y="1281"/>
                    <a:pt x="3171" y="1281"/>
                    <a:pt x="3188" y="1280"/>
                  </a:cubicBezTo>
                  <a:cubicBezTo>
                    <a:pt x="3229" y="1280"/>
                    <a:pt x="3269" y="1279"/>
                    <a:pt x="3310" y="1279"/>
                  </a:cubicBezTo>
                  <a:cubicBezTo>
                    <a:pt x="3487" y="1276"/>
                    <a:pt x="3664" y="1264"/>
                    <a:pt x="3837" y="1225"/>
                  </a:cubicBezTo>
                  <a:cubicBezTo>
                    <a:pt x="3838" y="1225"/>
                    <a:pt x="3839" y="1224"/>
                    <a:pt x="3840" y="1224"/>
                  </a:cubicBezTo>
                  <a:cubicBezTo>
                    <a:pt x="3856" y="1224"/>
                    <a:pt x="3861" y="1250"/>
                    <a:pt x="3843" y="1253"/>
                  </a:cubicBezTo>
                  <a:cubicBezTo>
                    <a:pt x="3630" y="1285"/>
                    <a:pt x="3416" y="1316"/>
                    <a:pt x="3202" y="1336"/>
                  </a:cubicBezTo>
                  <a:cubicBezTo>
                    <a:pt x="3044" y="1352"/>
                    <a:pt x="2887" y="1361"/>
                    <a:pt x="2730" y="1361"/>
                  </a:cubicBezTo>
                  <a:cubicBezTo>
                    <a:pt x="2700" y="1361"/>
                    <a:pt x="2671" y="1361"/>
                    <a:pt x="2641" y="1360"/>
                  </a:cubicBezTo>
                  <a:cubicBezTo>
                    <a:pt x="2609" y="1357"/>
                    <a:pt x="2575" y="1357"/>
                    <a:pt x="2541" y="1353"/>
                  </a:cubicBezTo>
                  <a:cubicBezTo>
                    <a:pt x="2236" y="1556"/>
                    <a:pt x="1946" y="1780"/>
                    <a:pt x="1683" y="2037"/>
                  </a:cubicBezTo>
                  <a:cubicBezTo>
                    <a:pt x="1632" y="2087"/>
                    <a:pt x="1581" y="2139"/>
                    <a:pt x="1532" y="2191"/>
                  </a:cubicBezTo>
                  <a:cubicBezTo>
                    <a:pt x="1638" y="2214"/>
                    <a:pt x="1746" y="2233"/>
                    <a:pt x="1854" y="2246"/>
                  </a:cubicBezTo>
                  <a:cubicBezTo>
                    <a:pt x="2143" y="2280"/>
                    <a:pt x="2436" y="2310"/>
                    <a:pt x="2729" y="2317"/>
                  </a:cubicBezTo>
                  <a:cubicBezTo>
                    <a:pt x="2767" y="2318"/>
                    <a:pt x="2805" y="2318"/>
                    <a:pt x="2842" y="2318"/>
                  </a:cubicBezTo>
                  <a:cubicBezTo>
                    <a:pt x="3002" y="2318"/>
                    <a:pt x="3163" y="2311"/>
                    <a:pt x="3322" y="2293"/>
                  </a:cubicBezTo>
                  <a:cubicBezTo>
                    <a:pt x="3325" y="2291"/>
                    <a:pt x="3329" y="2290"/>
                    <a:pt x="3333" y="2290"/>
                  </a:cubicBezTo>
                  <a:cubicBezTo>
                    <a:pt x="3348" y="2290"/>
                    <a:pt x="3362" y="2303"/>
                    <a:pt x="3362" y="2319"/>
                  </a:cubicBezTo>
                  <a:cubicBezTo>
                    <a:pt x="3361" y="2335"/>
                    <a:pt x="3347" y="2344"/>
                    <a:pt x="3333" y="2344"/>
                  </a:cubicBezTo>
                  <a:cubicBezTo>
                    <a:pt x="3236" y="2370"/>
                    <a:pt x="3136" y="2390"/>
                    <a:pt x="3035" y="2404"/>
                  </a:cubicBezTo>
                  <a:cubicBezTo>
                    <a:pt x="2911" y="2422"/>
                    <a:pt x="2786" y="2430"/>
                    <a:pt x="2661" y="2435"/>
                  </a:cubicBezTo>
                  <a:cubicBezTo>
                    <a:pt x="2616" y="2436"/>
                    <a:pt x="2570" y="2436"/>
                    <a:pt x="2525" y="2436"/>
                  </a:cubicBezTo>
                  <a:cubicBezTo>
                    <a:pt x="2479" y="2436"/>
                    <a:pt x="2434" y="2436"/>
                    <a:pt x="2388" y="2435"/>
                  </a:cubicBezTo>
                  <a:cubicBezTo>
                    <a:pt x="2148" y="2429"/>
                    <a:pt x="1909" y="2403"/>
                    <a:pt x="1677" y="2348"/>
                  </a:cubicBezTo>
                  <a:cubicBezTo>
                    <a:pt x="1607" y="2332"/>
                    <a:pt x="1537" y="2319"/>
                    <a:pt x="1468" y="2299"/>
                  </a:cubicBezTo>
                  <a:cubicBezTo>
                    <a:pt x="1458" y="2297"/>
                    <a:pt x="1448" y="2294"/>
                    <a:pt x="1438" y="2291"/>
                  </a:cubicBezTo>
                  <a:cubicBezTo>
                    <a:pt x="1236" y="2512"/>
                    <a:pt x="1046" y="2747"/>
                    <a:pt x="869" y="2990"/>
                  </a:cubicBezTo>
                  <a:lnTo>
                    <a:pt x="872" y="2990"/>
                  </a:lnTo>
                  <a:cubicBezTo>
                    <a:pt x="1094" y="3037"/>
                    <a:pt x="1323" y="3049"/>
                    <a:pt x="1549" y="3068"/>
                  </a:cubicBezTo>
                  <a:cubicBezTo>
                    <a:pt x="1668" y="3075"/>
                    <a:pt x="1787" y="3079"/>
                    <a:pt x="1907" y="3079"/>
                  </a:cubicBezTo>
                  <a:cubicBezTo>
                    <a:pt x="1958" y="3079"/>
                    <a:pt x="2010" y="3078"/>
                    <a:pt x="2061" y="3076"/>
                  </a:cubicBezTo>
                  <a:cubicBezTo>
                    <a:pt x="2230" y="3071"/>
                    <a:pt x="2397" y="3053"/>
                    <a:pt x="2561" y="3017"/>
                  </a:cubicBezTo>
                  <a:cubicBezTo>
                    <a:pt x="2581" y="3015"/>
                    <a:pt x="2602" y="2998"/>
                    <a:pt x="2619" y="2998"/>
                  </a:cubicBezTo>
                  <a:cubicBezTo>
                    <a:pt x="2627" y="2998"/>
                    <a:pt x="2634" y="3001"/>
                    <a:pt x="2640" y="3010"/>
                  </a:cubicBezTo>
                  <a:cubicBezTo>
                    <a:pt x="2663" y="3052"/>
                    <a:pt x="2527" y="3065"/>
                    <a:pt x="2499" y="3079"/>
                  </a:cubicBezTo>
                  <a:cubicBezTo>
                    <a:pt x="2320" y="3128"/>
                    <a:pt x="2136" y="3156"/>
                    <a:pt x="1950" y="3171"/>
                  </a:cubicBezTo>
                  <a:cubicBezTo>
                    <a:pt x="1846" y="3179"/>
                    <a:pt x="1741" y="3183"/>
                    <a:pt x="1636" y="3183"/>
                  </a:cubicBezTo>
                  <a:cubicBezTo>
                    <a:pt x="1597" y="3183"/>
                    <a:pt x="1558" y="3182"/>
                    <a:pt x="1519" y="3181"/>
                  </a:cubicBezTo>
                  <a:cubicBezTo>
                    <a:pt x="1421" y="3170"/>
                    <a:pt x="868" y="3186"/>
                    <a:pt x="815" y="3066"/>
                  </a:cubicBezTo>
                  <a:cubicBezTo>
                    <a:pt x="640" y="3313"/>
                    <a:pt x="478" y="3570"/>
                    <a:pt x="331" y="3832"/>
                  </a:cubicBezTo>
                  <a:cubicBezTo>
                    <a:pt x="308" y="3874"/>
                    <a:pt x="285" y="3915"/>
                    <a:pt x="263" y="3957"/>
                  </a:cubicBezTo>
                  <a:cubicBezTo>
                    <a:pt x="257" y="3969"/>
                    <a:pt x="251" y="3981"/>
                    <a:pt x="244" y="3993"/>
                  </a:cubicBezTo>
                  <a:cubicBezTo>
                    <a:pt x="201" y="4075"/>
                    <a:pt x="160" y="4158"/>
                    <a:pt x="120" y="4242"/>
                  </a:cubicBezTo>
                  <a:cubicBezTo>
                    <a:pt x="651" y="4076"/>
                    <a:pt x="1226" y="4164"/>
                    <a:pt x="1753" y="3978"/>
                  </a:cubicBezTo>
                  <a:cubicBezTo>
                    <a:pt x="1868" y="3942"/>
                    <a:pt x="1976" y="3892"/>
                    <a:pt x="2079" y="3832"/>
                  </a:cubicBezTo>
                  <a:cubicBezTo>
                    <a:pt x="2335" y="3682"/>
                    <a:pt x="2553" y="3470"/>
                    <a:pt x="2749" y="3251"/>
                  </a:cubicBezTo>
                  <a:cubicBezTo>
                    <a:pt x="3079" y="2905"/>
                    <a:pt x="3367" y="2517"/>
                    <a:pt x="3607" y="2104"/>
                  </a:cubicBezTo>
                  <a:cubicBezTo>
                    <a:pt x="3415" y="2060"/>
                    <a:pt x="3214" y="2044"/>
                    <a:pt x="3034" y="1957"/>
                  </a:cubicBezTo>
                  <a:cubicBezTo>
                    <a:pt x="3010" y="1945"/>
                    <a:pt x="2985" y="1928"/>
                    <a:pt x="2977" y="1902"/>
                  </a:cubicBezTo>
                  <a:cubicBezTo>
                    <a:pt x="2961" y="1853"/>
                    <a:pt x="3002" y="1811"/>
                    <a:pt x="3050" y="1809"/>
                  </a:cubicBezTo>
                  <a:cubicBezTo>
                    <a:pt x="3237" y="1783"/>
                    <a:pt x="3416" y="1757"/>
                    <a:pt x="3598" y="1711"/>
                  </a:cubicBezTo>
                  <a:cubicBezTo>
                    <a:pt x="3787" y="1664"/>
                    <a:pt x="3975" y="1564"/>
                    <a:pt x="4062" y="1381"/>
                  </a:cubicBezTo>
                  <a:cubicBezTo>
                    <a:pt x="4172" y="1182"/>
                    <a:pt x="4250" y="966"/>
                    <a:pt x="4356" y="765"/>
                  </a:cubicBezTo>
                  <a:cubicBezTo>
                    <a:pt x="4481" y="510"/>
                    <a:pt x="4636" y="268"/>
                    <a:pt x="4731"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0" name="Google Shape;4080;p55"/>
            <p:cNvSpPr/>
            <p:nvPr/>
          </p:nvSpPr>
          <p:spPr>
            <a:xfrm>
              <a:off x="-842" y="828104"/>
              <a:ext cx="108024" cy="81360"/>
            </a:xfrm>
            <a:custGeom>
              <a:avLst/>
              <a:gdLst/>
              <a:ahLst/>
              <a:cxnLst/>
              <a:rect l="l" t="t" r="r" b="b"/>
              <a:pathLst>
                <a:path w="2216" h="1669" extrusionOk="0">
                  <a:moveTo>
                    <a:pt x="1702" y="1"/>
                  </a:moveTo>
                  <a:lnTo>
                    <a:pt x="1702" y="1"/>
                  </a:lnTo>
                  <a:cubicBezTo>
                    <a:pt x="1528" y="179"/>
                    <a:pt x="1335" y="341"/>
                    <a:pt x="1128" y="479"/>
                  </a:cubicBezTo>
                  <a:cubicBezTo>
                    <a:pt x="1108" y="490"/>
                    <a:pt x="1021" y="550"/>
                    <a:pt x="935" y="601"/>
                  </a:cubicBezTo>
                  <a:cubicBezTo>
                    <a:pt x="712" y="892"/>
                    <a:pt x="466" y="1169"/>
                    <a:pt x="171" y="1377"/>
                  </a:cubicBezTo>
                  <a:cubicBezTo>
                    <a:pt x="115" y="1415"/>
                    <a:pt x="58" y="1452"/>
                    <a:pt x="1" y="1486"/>
                  </a:cubicBezTo>
                  <a:cubicBezTo>
                    <a:pt x="241" y="1603"/>
                    <a:pt x="533" y="1669"/>
                    <a:pt x="825" y="1669"/>
                  </a:cubicBezTo>
                  <a:cubicBezTo>
                    <a:pt x="1167" y="1669"/>
                    <a:pt x="1509" y="1579"/>
                    <a:pt x="1765" y="1377"/>
                  </a:cubicBezTo>
                  <a:cubicBezTo>
                    <a:pt x="1832" y="1324"/>
                    <a:pt x="1894" y="1263"/>
                    <a:pt x="1949" y="1194"/>
                  </a:cubicBezTo>
                  <a:lnTo>
                    <a:pt x="1949" y="1194"/>
                  </a:lnTo>
                  <a:cubicBezTo>
                    <a:pt x="1797" y="1266"/>
                    <a:pt x="1633" y="1321"/>
                    <a:pt x="1473" y="1377"/>
                  </a:cubicBezTo>
                  <a:cubicBezTo>
                    <a:pt x="1421" y="1396"/>
                    <a:pt x="1368" y="1414"/>
                    <a:pt x="1317" y="1434"/>
                  </a:cubicBezTo>
                  <a:cubicBezTo>
                    <a:pt x="1232" y="1466"/>
                    <a:pt x="1150" y="1514"/>
                    <a:pt x="1059" y="1531"/>
                  </a:cubicBezTo>
                  <a:cubicBezTo>
                    <a:pt x="1058" y="1531"/>
                    <a:pt x="1056" y="1531"/>
                    <a:pt x="1055" y="1531"/>
                  </a:cubicBezTo>
                  <a:cubicBezTo>
                    <a:pt x="1032" y="1531"/>
                    <a:pt x="1010" y="1517"/>
                    <a:pt x="1003" y="1494"/>
                  </a:cubicBezTo>
                  <a:cubicBezTo>
                    <a:pt x="987" y="1445"/>
                    <a:pt x="1028" y="1408"/>
                    <a:pt x="1061" y="1377"/>
                  </a:cubicBezTo>
                  <a:cubicBezTo>
                    <a:pt x="1067" y="1372"/>
                    <a:pt x="1071" y="1368"/>
                    <a:pt x="1075" y="1364"/>
                  </a:cubicBezTo>
                  <a:cubicBezTo>
                    <a:pt x="1202" y="1239"/>
                    <a:pt x="1339" y="1122"/>
                    <a:pt x="1481" y="1014"/>
                  </a:cubicBezTo>
                  <a:cubicBezTo>
                    <a:pt x="1706" y="835"/>
                    <a:pt x="1957" y="692"/>
                    <a:pt x="2216" y="564"/>
                  </a:cubicBezTo>
                  <a:lnTo>
                    <a:pt x="2216" y="564"/>
                  </a:lnTo>
                  <a:cubicBezTo>
                    <a:pt x="1808" y="606"/>
                    <a:pt x="1423" y="762"/>
                    <a:pt x="1094" y="1005"/>
                  </a:cubicBezTo>
                  <a:cubicBezTo>
                    <a:pt x="925" y="1121"/>
                    <a:pt x="772" y="1260"/>
                    <a:pt x="602" y="1377"/>
                  </a:cubicBezTo>
                  <a:cubicBezTo>
                    <a:pt x="578" y="1394"/>
                    <a:pt x="552" y="1411"/>
                    <a:pt x="527" y="1427"/>
                  </a:cubicBezTo>
                  <a:cubicBezTo>
                    <a:pt x="521" y="1429"/>
                    <a:pt x="515" y="1430"/>
                    <a:pt x="509" y="1430"/>
                  </a:cubicBezTo>
                  <a:cubicBezTo>
                    <a:pt x="480" y="1430"/>
                    <a:pt x="459" y="1405"/>
                    <a:pt x="459" y="1377"/>
                  </a:cubicBezTo>
                  <a:cubicBezTo>
                    <a:pt x="459" y="1367"/>
                    <a:pt x="462" y="1358"/>
                    <a:pt x="469" y="1348"/>
                  </a:cubicBezTo>
                  <a:cubicBezTo>
                    <a:pt x="633" y="1154"/>
                    <a:pt x="849" y="1010"/>
                    <a:pt x="1035" y="838"/>
                  </a:cubicBezTo>
                  <a:cubicBezTo>
                    <a:pt x="1298" y="596"/>
                    <a:pt x="1536" y="317"/>
                    <a:pt x="1702"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1" name="Google Shape;4081;p55"/>
            <p:cNvSpPr/>
            <p:nvPr/>
          </p:nvSpPr>
          <p:spPr>
            <a:xfrm>
              <a:off x="-116374" y="660023"/>
              <a:ext cx="245931" cy="264650"/>
            </a:xfrm>
            <a:custGeom>
              <a:avLst/>
              <a:gdLst/>
              <a:ahLst/>
              <a:cxnLst/>
              <a:rect l="l" t="t" r="r" b="b"/>
              <a:pathLst>
                <a:path w="5045" h="5429" extrusionOk="0">
                  <a:moveTo>
                    <a:pt x="3926" y="89"/>
                  </a:moveTo>
                  <a:cubicBezTo>
                    <a:pt x="3951" y="89"/>
                    <a:pt x="3983" y="99"/>
                    <a:pt x="3983" y="128"/>
                  </a:cubicBezTo>
                  <a:cubicBezTo>
                    <a:pt x="3972" y="164"/>
                    <a:pt x="3946" y="206"/>
                    <a:pt x="3903" y="211"/>
                  </a:cubicBezTo>
                  <a:cubicBezTo>
                    <a:pt x="3902" y="211"/>
                    <a:pt x="3900" y="211"/>
                    <a:pt x="3899" y="211"/>
                  </a:cubicBezTo>
                  <a:cubicBezTo>
                    <a:pt x="3870" y="211"/>
                    <a:pt x="3842" y="180"/>
                    <a:pt x="3846" y="151"/>
                  </a:cubicBezTo>
                  <a:cubicBezTo>
                    <a:pt x="3857" y="120"/>
                    <a:pt x="3893" y="106"/>
                    <a:pt x="3919" y="90"/>
                  </a:cubicBezTo>
                  <a:cubicBezTo>
                    <a:pt x="3921" y="90"/>
                    <a:pt x="3924" y="89"/>
                    <a:pt x="3926" y="89"/>
                  </a:cubicBezTo>
                  <a:close/>
                  <a:moveTo>
                    <a:pt x="4320" y="208"/>
                  </a:moveTo>
                  <a:cubicBezTo>
                    <a:pt x="4390" y="208"/>
                    <a:pt x="4382" y="328"/>
                    <a:pt x="4324" y="345"/>
                  </a:cubicBezTo>
                  <a:cubicBezTo>
                    <a:pt x="4323" y="345"/>
                    <a:pt x="4322" y="344"/>
                    <a:pt x="4322" y="344"/>
                  </a:cubicBezTo>
                  <a:cubicBezTo>
                    <a:pt x="4250" y="321"/>
                    <a:pt x="4247" y="239"/>
                    <a:pt x="4314" y="208"/>
                  </a:cubicBezTo>
                  <a:cubicBezTo>
                    <a:pt x="4316" y="208"/>
                    <a:pt x="4318" y="208"/>
                    <a:pt x="4320" y="208"/>
                  </a:cubicBezTo>
                  <a:close/>
                  <a:moveTo>
                    <a:pt x="3488" y="399"/>
                  </a:moveTo>
                  <a:cubicBezTo>
                    <a:pt x="3496" y="403"/>
                    <a:pt x="3505" y="404"/>
                    <a:pt x="3514" y="404"/>
                  </a:cubicBezTo>
                  <a:cubicBezTo>
                    <a:pt x="3515" y="404"/>
                    <a:pt x="3517" y="404"/>
                    <a:pt x="3518" y="404"/>
                  </a:cubicBezTo>
                  <a:cubicBezTo>
                    <a:pt x="3524" y="404"/>
                    <a:pt x="3529" y="404"/>
                    <a:pt x="3534" y="405"/>
                  </a:cubicBezTo>
                  <a:cubicBezTo>
                    <a:pt x="3551" y="410"/>
                    <a:pt x="3564" y="424"/>
                    <a:pt x="3575" y="435"/>
                  </a:cubicBezTo>
                  <a:cubicBezTo>
                    <a:pt x="3571" y="454"/>
                    <a:pt x="3570" y="474"/>
                    <a:pt x="3562" y="492"/>
                  </a:cubicBezTo>
                  <a:cubicBezTo>
                    <a:pt x="3556" y="497"/>
                    <a:pt x="3550" y="504"/>
                    <a:pt x="3543" y="507"/>
                  </a:cubicBezTo>
                  <a:cubicBezTo>
                    <a:pt x="3542" y="506"/>
                    <a:pt x="3540" y="505"/>
                    <a:pt x="3539" y="504"/>
                  </a:cubicBezTo>
                  <a:cubicBezTo>
                    <a:pt x="3535" y="501"/>
                    <a:pt x="3531" y="500"/>
                    <a:pt x="3527" y="500"/>
                  </a:cubicBezTo>
                  <a:cubicBezTo>
                    <a:pt x="3518" y="500"/>
                    <a:pt x="3510" y="505"/>
                    <a:pt x="3504" y="512"/>
                  </a:cubicBezTo>
                  <a:cubicBezTo>
                    <a:pt x="3457" y="499"/>
                    <a:pt x="3437" y="425"/>
                    <a:pt x="3488" y="399"/>
                  </a:cubicBezTo>
                  <a:close/>
                  <a:moveTo>
                    <a:pt x="4072" y="3449"/>
                  </a:moveTo>
                  <a:lnTo>
                    <a:pt x="4072" y="3449"/>
                  </a:lnTo>
                  <a:cubicBezTo>
                    <a:pt x="3906" y="3765"/>
                    <a:pt x="3668" y="4044"/>
                    <a:pt x="3404" y="4286"/>
                  </a:cubicBezTo>
                  <a:cubicBezTo>
                    <a:pt x="3218" y="4458"/>
                    <a:pt x="3003" y="4602"/>
                    <a:pt x="2838" y="4796"/>
                  </a:cubicBezTo>
                  <a:cubicBezTo>
                    <a:pt x="2832" y="4806"/>
                    <a:pt x="2829" y="4815"/>
                    <a:pt x="2829" y="4825"/>
                  </a:cubicBezTo>
                  <a:cubicBezTo>
                    <a:pt x="2829" y="4853"/>
                    <a:pt x="2850" y="4878"/>
                    <a:pt x="2879" y="4878"/>
                  </a:cubicBezTo>
                  <a:cubicBezTo>
                    <a:pt x="2885" y="4878"/>
                    <a:pt x="2891" y="4877"/>
                    <a:pt x="2897" y="4875"/>
                  </a:cubicBezTo>
                  <a:cubicBezTo>
                    <a:pt x="2922" y="4859"/>
                    <a:pt x="2947" y="4842"/>
                    <a:pt x="2972" y="4825"/>
                  </a:cubicBezTo>
                  <a:cubicBezTo>
                    <a:pt x="3142" y="4708"/>
                    <a:pt x="3295" y="4569"/>
                    <a:pt x="3464" y="4453"/>
                  </a:cubicBezTo>
                  <a:cubicBezTo>
                    <a:pt x="3793" y="4210"/>
                    <a:pt x="4177" y="4054"/>
                    <a:pt x="4586" y="4012"/>
                  </a:cubicBezTo>
                  <a:lnTo>
                    <a:pt x="4586" y="4012"/>
                  </a:lnTo>
                  <a:cubicBezTo>
                    <a:pt x="4327" y="4140"/>
                    <a:pt x="4076" y="4283"/>
                    <a:pt x="3851" y="4462"/>
                  </a:cubicBezTo>
                  <a:cubicBezTo>
                    <a:pt x="3708" y="4570"/>
                    <a:pt x="3572" y="4687"/>
                    <a:pt x="3445" y="4812"/>
                  </a:cubicBezTo>
                  <a:cubicBezTo>
                    <a:pt x="3441" y="4816"/>
                    <a:pt x="3437" y="4820"/>
                    <a:pt x="3431" y="4825"/>
                  </a:cubicBezTo>
                  <a:cubicBezTo>
                    <a:pt x="3398" y="4856"/>
                    <a:pt x="3357" y="4893"/>
                    <a:pt x="3372" y="4942"/>
                  </a:cubicBezTo>
                  <a:cubicBezTo>
                    <a:pt x="3379" y="4965"/>
                    <a:pt x="3402" y="4979"/>
                    <a:pt x="3425" y="4979"/>
                  </a:cubicBezTo>
                  <a:cubicBezTo>
                    <a:pt x="3426" y="4979"/>
                    <a:pt x="3428" y="4979"/>
                    <a:pt x="3429" y="4979"/>
                  </a:cubicBezTo>
                  <a:cubicBezTo>
                    <a:pt x="3519" y="4962"/>
                    <a:pt x="3601" y="4914"/>
                    <a:pt x="3687" y="4882"/>
                  </a:cubicBezTo>
                  <a:cubicBezTo>
                    <a:pt x="3738" y="4862"/>
                    <a:pt x="3791" y="4844"/>
                    <a:pt x="3843" y="4825"/>
                  </a:cubicBezTo>
                  <a:cubicBezTo>
                    <a:pt x="4003" y="4769"/>
                    <a:pt x="4167" y="4714"/>
                    <a:pt x="4318" y="4642"/>
                  </a:cubicBezTo>
                  <a:lnTo>
                    <a:pt x="4318" y="4642"/>
                  </a:lnTo>
                  <a:cubicBezTo>
                    <a:pt x="4264" y="4711"/>
                    <a:pt x="4202" y="4772"/>
                    <a:pt x="4135" y="4825"/>
                  </a:cubicBezTo>
                  <a:cubicBezTo>
                    <a:pt x="3879" y="5027"/>
                    <a:pt x="3537" y="5117"/>
                    <a:pt x="3195" y="5117"/>
                  </a:cubicBezTo>
                  <a:cubicBezTo>
                    <a:pt x="2903" y="5117"/>
                    <a:pt x="2611" y="5051"/>
                    <a:pt x="2371" y="4934"/>
                  </a:cubicBezTo>
                  <a:cubicBezTo>
                    <a:pt x="2428" y="4900"/>
                    <a:pt x="2485" y="4863"/>
                    <a:pt x="2541" y="4825"/>
                  </a:cubicBezTo>
                  <a:cubicBezTo>
                    <a:pt x="2835" y="4617"/>
                    <a:pt x="3082" y="4340"/>
                    <a:pt x="3304" y="4049"/>
                  </a:cubicBezTo>
                  <a:cubicBezTo>
                    <a:pt x="3391" y="3998"/>
                    <a:pt x="3477" y="3938"/>
                    <a:pt x="3498" y="3927"/>
                  </a:cubicBezTo>
                  <a:cubicBezTo>
                    <a:pt x="3705" y="3789"/>
                    <a:pt x="3898" y="3627"/>
                    <a:pt x="4072" y="3449"/>
                  </a:cubicBezTo>
                  <a:close/>
                  <a:moveTo>
                    <a:pt x="4886" y="992"/>
                  </a:moveTo>
                  <a:lnTo>
                    <a:pt x="4886" y="992"/>
                  </a:lnTo>
                  <a:cubicBezTo>
                    <a:pt x="4792" y="1260"/>
                    <a:pt x="4637" y="1503"/>
                    <a:pt x="4512" y="1757"/>
                  </a:cubicBezTo>
                  <a:cubicBezTo>
                    <a:pt x="4406" y="1959"/>
                    <a:pt x="4328" y="2175"/>
                    <a:pt x="4218" y="2374"/>
                  </a:cubicBezTo>
                  <a:cubicBezTo>
                    <a:pt x="4131" y="2557"/>
                    <a:pt x="3943" y="2657"/>
                    <a:pt x="3754" y="2704"/>
                  </a:cubicBezTo>
                  <a:cubicBezTo>
                    <a:pt x="3572" y="2750"/>
                    <a:pt x="3393" y="2776"/>
                    <a:pt x="3206" y="2802"/>
                  </a:cubicBezTo>
                  <a:cubicBezTo>
                    <a:pt x="3158" y="2804"/>
                    <a:pt x="3117" y="2846"/>
                    <a:pt x="3132" y="2895"/>
                  </a:cubicBezTo>
                  <a:cubicBezTo>
                    <a:pt x="3141" y="2921"/>
                    <a:pt x="3166" y="2938"/>
                    <a:pt x="3189" y="2950"/>
                  </a:cubicBezTo>
                  <a:cubicBezTo>
                    <a:pt x="3368" y="3037"/>
                    <a:pt x="3571" y="3053"/>
                    <a:pt x="3763" y="3097"/>
                  </a:cubicBezTo>
                  <a:cubicBezTo>
                    <a:pt x="3523" y="3510"/>
                    <a:pt x="3234" y="3897"/>
                    <a:pt x="2904" y="4244"/>
                  </a:cubicBezTo>
                  <a:cubicBezTo>
                    <a:pt x="2709" y="4464"/>
                    <a:pt x="2490" y="4675"/>
                    <a:pt x="2234" y="4825"/>
                  </a:cubicBezTo>
                  <a:cubicBezTo>
                    <a:pt x="2132" y="4885"/>
                    <a:pt x="2023" y="4935"/>
                    <a:pt x="1907" y="4971"/>
                  </a:cubicBezTo>
                  <a:cubicBezTo>
                    <a:pt x="1381" y="5157"/>
                    <a:pt x="807" y="5068"/>
                    <a:pt x="275" y="5235"/>
                  </a:cubicBezTo>
                  <a:cubicBezTo>
                    <a:pt x="323" y="5140"/>
                    <a:pt x="369" y="5043"/>
                    <a:pt x="418" y="4950"/>
                  </a:cubicBezTo>
                  <a:cubicBezTo>
                    <a:pt x="441" y="4908"/>
                    <a:pt x="464" y="4867"/>
                    <a:pt x="487" y="4825"/>
                  </a:cubicBezTo>
                  <a:cubicBezTo>
                    <a:pt x="634" y="4563"/>
                    <a:pt x="795" y="4306"/>
                    <a:pt x="971" y="4059"/>
                  </a:cubicBezTo>
                  <a:cubicBezTo>
                    <a:pt x="1024" y="4179"/>
                    <a:pt x="1576" y="4163"/>
                    <a:pt x="1675" y="4174"/>
                  </a:cubicBezTo>
                  <a:cubicBezTo>
                    <a:pt x="1713" y="4175"/>
                    <a:pt x="1750" y="4176"/>
                    <a:pt x="1787" y="4176"/>
                  </a:cubicBezTo>
                  <a:cubicBezTo>
                    <a:pt x="2079" y="4176"/>
                    <a:pt x="2372" y="4149"/>
                    <a:pt x="2654" y="4072"/>
                  </a:cubicBezTo>
                  <a:cubicBezTo>
                    <a:pt x="2682" y="4058"/>
                    <a:pt x="2819" y="4045"/>
                    <a:pt x="2795" y="4003"/>
                  </a:cubicBezTo>
                  <a:cubicBezTo>
                    <a:pt x="2789" y="3994"/>
                    <a:pt x="2782" y="3991"/>
                    <a:pt x="2775" y="3991"/>
                  </a:cubicBezTo>
                  <a:cubicBezTo>
                    <a:pt x="2757" y="3991"/>
                    <a:pt x="2736" y="4008"/>
                    <a:pt x="2717" y="4010"/>
                  </a:cubicBezTo>
                  <a:cubicBezTo>
                    <a:pt x="2505" y="4057"/>
                    <a:pt x="2285" y="4073"/>
                    <a:pt x="2066" y="4073"/>
                  </a:cubicBezTo>
                  <a:cubicBezTo>
                    <a:pt x="1945" y="4073"/>
                    <a:pt x="1824" y="4068"/>
                    <a:pt x="1705" y="4061"/>
                  </a:cubicBezTo>
                  <a:cubicBezTo>
                    <a:pt x="1478" y="4042"/>
                    <a:pt x="1250" y="4030"/>
                    <a:pt x="1027" y="3983"/>
                  </a:cubicBezTo>
                  <a:lnTo>
                    <a:pt x="1024" y="3983"/>
                  </a:lnTo>
                  <a:cubicBezTo>
                    <a:pt x="1201" y="3740"/>
                    <a:pt x="1391" y="3505"/>
                    <a:pt x="1594" y="3284"/>
                  </a:cubicBezTo>
                  <a:cubicBezTo>
                    <a:pt x="1604" y="3287"/>
                    <a:pt x="1613" y="3290"/>
                    <a:pt x="1623" y="3292"/>
                  </a:cubicBezTo>
                  <a:cubicBezTo>
                    <a:pt x="1692" y="3312"/>
                    <a:pt x="1763" y="3325"/>
                    <a:pt x="1832" y="3341"/>
                  </a:cubicBezTo>
                  <a:cubicBezTo>
                    <a:pt x="2065" y="3396"/>
                    <a:pt x="2303" y="3422"/>
                    <a:pt x="2544" y="3428"/>
                  </a:cubicBezTo>
                  <a:cubicBezTo>
                    <a:pt x="2591" y="3429"/>
                    <a:pt x="2638" y="3429"/>
                    <a:pt x="2685" y="3429"/>
                  </a:cubicBezTo>
                  <a:cubicBezTo>
                    <a:pt x="2854" y="3429"/>
                    <a:pt x="3023" y="3422"/>
                    <a:pt x="3190" y="3397"/>
                  </a:cubicBezTo>
                  <a:cubicBezTo>
                    <a:pt x="3291" y="3383"/>
                    <a:pt x="3391" y="3364"/>
                    <a:pt x="3489" y="3337"/>
                  </a:cubicBezTo>
                  <a:cubicBezTo>
                    <a:pt x="3503" y="3337"/>
                    <a:pt x="3516" y="3329"/>
                    <a:pt x="3518" y="3312"/>
                  </a:cubicBezTo>
                  <a:cubicBezTo>
                    <a:pt x="3518" y="3296"/>
                    <a:pt x="3504" y="3283"/>
                    <a:pt x="3489" y="3283"/>
                  </a:cubicBezTo>
                  <a:cubicBezTo>
                    <a:pt x="3485" y="3283"/>
                    <a:pt x="3480" y="3284"/>
                    <a:pt x="3477" y="3286"/>
                  </a:cubicBezTo>
                  <a:cubicBezTo>
                    <a:pt x="3320" y="3304"/>
                    <a:pt x="3163" y="3311"/>
                    <a:pt x="3006" y="3311"/>
                  </a:cubicBezTo>
                  <a:cubicBezTo>
                    <a:pt x="2673" y="3311"/>
                    <a:pt x="2339" y="3278"/>
                    <a:pt x="2009" y="3239"/>
                  </a:cubicBezTo>
                  <a:cubicBezTo>
                    <a:pt x="1902" y="3226"/>
                    <a:pt x="1794" y="3207"/>
                    <a:pt x="1687" y="3184"/>
                  </a:cubicBezTo>
                  <a:cubicBezTo>
                    <a:pt x="1736" y="3133"/>
                    <a:pt x="1787" y="3081"/>
                    <a:pt x="1838" y="3030"/>
                  </a:cubicBezTo>
                  <a:cubicBezTo>
                    <a:pt x="2101" y="2774"/>
                    <a:pt x="2391" y="2550"/>
                    <a:pt x="2696" y="2346"/>
                  </a:cubicBezTo>
                  <a:cubicBezTo>
                    <a:pt x="2730" y="2350"/>
                    <a:pt x="2763" y="2350"/>
                    <a:pt x="2796" y="2353"/>
                  </a:cubicBezTo>
                  <a:cubicBezTo>
                    <a:pt x="2827" y="2354"/>
                    <a:pt x="2859" y="2354"/>
                    <a:pt x="2890" y="2354"/>
                  </a:cubicBezTo>
                  <a:cubicBezTo>
                    <a:pt x="3262" y="2354"/>
                    <a:pt x="3632" y="2299"/>
                    <a:pt x="3999" y="2246"/>
                  </a:cubicBezTo>
                  <a:cubicBezTo>
                    <a:pt x="4015" y="2243"/>
                    <a:pt x="4011" y="2218"/>
                    <a:pt x="3996" y="2218"/>
                  </a:cubicBezTo>
                  <a:cubicBezTo>
                    <a:pt x="3995" y="2218"/>
                    <a:pt x="3994" y="2218"/>
                    <a:pt x="3992" y="2219"/>
                  </a:cubicBezTo>
                  <a:cubicBezTo>
                    <a:pt x="3780" y="2266"/>
                    <a:pt x="3562" y="2273"/>
                    <a:pt x="3343" y="2273"/>
                  </a:cubicBezTo>
                  <a:cubicBezTo>
                    <a:pt x="3326" y="2274"/>
                    <a:pt x="3308" y="2274"/>
                    <a:pt x="3290" y="2274"/>
                  </a:cubicBezTo>
                  <a:cubicBezTo>
                    <a:pt x="3143" y="2274"/>
                    <a:pt x="2996" y="2259"/>
                    <a:pt x="2849" y="2248"/>
                  </a:cubicBezTo>
                  <a:cubicBezTo>
                    <a:pt x="2959" y="2178"/>
                    <a:pt x="3071" y="2111"/>
                    <a:pt x="3185" y="2045"/>
                  </a:cubicBezTo>
                  <a:cubicBezTo>
                    <a:pt x="3606" y="1808"/>
                    <a:pt x="4042" y="1594"/>
                    <a:pt x="4503" y="1444"/>
                  </a:cubicBezTo>
                  <a:cubicBezTo>
                    <a:pt x="4505" y="1444"/>
                    <a:pt x="4506" y="1444"/>
                    <a:pt x="4508" y="1444"/>
                  </a:cubicBezTo>
                  <a:cubicBezTo>
                    <a:pt x="4512" y="1444"/>
                    <a:pt x="4515" y="1443"/>
                    <a:pt x="4519" y="1440"/>
                  </a:cubicBezTo>
                  <a:cubicBezTo>
                    <a:pt x="4537" y="1412"/>
                    <a:pt x="4518" y="1401"/>
                    <a:pt x="4479" y="1401"/>
                  </a:cubicBezTo>
                  <a:cubicBezTo>
                    <a:pt x="4360" y="1401"/>
                    <a:pt x="4058" y="1497"/>
                    <a:pt x="4018" y="1511"/>
                  </a:cubicBezTo>
                  <a:cubicBezTo>
                    <a:pt x="3716" y="1617"/>
                    <a:pt x="3423" y="1749"/>
                    <a:pt x="3142" y="1902"/>
                  </a:cubicBezTo>
                  <a:cubicBezTo>
                    <a:pt x="3180" y="1818"/>
                    <a:pt x="3216" y="1734"/>
                    <a:pt x="3253" y="1649"/>
                  </a:cubicBezTo>
                  <a:cubicBezTo>
                    <a:pt x="3314" y="1508"/>
                    <a:pt x="3379" y="1368"/>
                    <a:pt x="3458" y="1236"/>
                  </a:cubicBezTo>
                  <a:cubicBezTo>
                    <a:pt x="3462" y="1228"/>
                    <a:pt x="3456" y="1222"/>
                    <a:pt x="3450" y="1222"/>
                  </a:cubicBezTo>
                  <a:cubicBezTo>
                    <a:pt x="3446" y="1222"/>
                    <a:pt x="3443" y="1223"/>
                    <a:pt x="3441" y="1227"/>
                  </a:cubicBezTo>
                  <a:cubicBezTo>
                    <a:pt x="3404" y="1296"/>
                    <a:pt x="3358" y="1360"/>
                    <a:pt x="3317" y="1427"/>
                  </a:cubicBezTo>
                  <a:cubicBezTo>
                    <a:pt x="3224" y="1577"/>
                    <a:pt x="3135" y="1729"/>
                    <a:pt x="3055" y="1887"/>
                  </a:cubicBezTo>
                  <a:cubicBezTo>
                    <a:pt x="3048" y="1911"/>
                    <a:pt x="3025" y="1941"/>
                    <a:pt x="3016" y="1971"/>
                  </a:cubicBezTo>
                  <a:cubicBezTo>
                    <a:pt x="2667" y="2167"/>
                    <a:pt x="2329" y="2390"/>
                    <a:pt x="2020" y="2647"/>
                  </a:cubicBezTo>
                  <a:cubicBezTo>
                    <a:pt x="2021" y="2602"/>
                    <a:pt x="2021" y="2557"/>
                    <a:pt x="2022" y="2513"/>
                  </a:cubicBezTo>
                  <a:cubicBezTo>
                    <a:pt x="2022" y="2272"/>
                    <a:pt x="2007" y="2029"/>
                    <a:pt x="2063" y="1792"/>
                  </a:cubicBezTo>
                  <a:cubicBezTo>
                    <a:pt x="2066" y="1785"/>
                    <a:pt x="2063" y="1776"/>
                    <a:pt x="2053" y="1773"/>
                  </a:cubicBezTo>
                  <a:cubicBezTo>
                    <a:pt x="2053" y="1773"/>
                    <a:pt x="2052" y="1773"/>
                    <a:pt x="2052" y="1773"/>
                  </a:cubicBezTo>
                  <a:cubicBezTo>
                    <a:pt x="2045" y="1773"/>
                    <a:pt x="2040" y="1778"/>
                    <a:pt x="2039" y="1785"/>
                  </a:cubicBezTo>
                  <a:cubicBezTo>
                    <a:pt x="2017" y="1875"/>
                    <a:pt x="1994" y="1968"/>
                    <a:pt x="1977" y="2061"/>
                  </a:cubicBezTo>
                  <a:cubicBezTo>
                    <a:pt x="1940" y="2253"/>
                    <a:pt x="1923" y="2451"/>
                    <a:pt x="1925" y="2647"/>
                  </a:cubicBezTo>
                  <a:cubicBezTo>
                    <a:pt x="1928" y="2671"/>
                    <a:pt x="1924" y="2701"/>
                    <a:pt x="1927" y="2726"/>
                  </a:cubicBezTo>
                  <a:cubicBezTo>
                    <a:pt x="1835" y="2807"/>
                    <a:pt x="1746" y="2890"/>
                    <a:pt x="1661" y="2977"/>
                  </a:cubicBezTo>
                  <a:cubicBezTo>
                    <a:pt x="1322" y="3315"/>
                    <a:pt x="1030" y="3697"/>
                    <a:pt x="763" y="4092"/>
                  </a:cubicBezTo>
                  <a:cubicBezTo>
                    <a:pt x="601" y="4327"/>
                    <a:pt x="451" y="4572"/>
                    <a:pt x="318" y="4825"/>
                  </a:cubicBezTo>
                  <a:cubicBezTo>
                    <a:pt x="265" y="4928"/>
                    <a:pt x="213" y="5033"/>
                    <a:pt x="166" y="5139"/>
                  </a:cubicBezTo>
                  <a:cubicBezTo>
                    <a:pt x="159" y="5032"/>
                    <a:pt x="156" y="4928"/>
                    <a:pt x="157" y="4825"/>
                  </a:cubicBezTo>
                  <a:cubicBezTo>
                    <a:pt x="165" y="4059"/>
                    <a:pt x="420" y="3411"/>
                    <a:pt x="801" y="2722"/>
                  </a:cubicBezTo>
                  <a:cubicBezTo>
                    <a:pt x="817" y="2721"/>
                    <a:pt x="832" y="2720"/>
                    <a:pt x="848" y="2720"/>
                  </a:cubicBezTo>
                  <a:cubicBezTo>
                    <a:pt x="996" y="2720"/>
                    <a:pt x="1139" y="2772"/>
                    <a:pt x="1280" y="2805"/>
                  </a:cubicBezTo>
                  <a:cubicBezTo>
                    <a:pt x="1453" y="2791"/>
                    <a:pt x="1340" y="2597"/>
                    <a:pt x="1297" y="2509"/>
                  </a:cubicBezTo>
                  <a:cubicBezTo>
                    <a:pt x="1273" y="2461"/>
                    <a:pt x="1239" y="2414"/>
                    <a:pt x="1273" y="2363"/>
                  </a:cubicBezTo>
                  <a:cubicBezTo>
                    <a:pt x="1318" y="2269"/>
                    <a:pt x="1378" y="2188"/>
                    <a:pt x="1446" y="2111"/>
                  </a:cubicBezTo>
                  <a:cubicBezTo>
                    <a:pt x="1726" y="1802"/>
                    <a:pt x="2093" y="1606"/>
                    <a:pt x="2459" y="1415"/>
                  </a:cubicBezTo>
                  <a:lnTo>
                    <a:pt x="2459" y="1415"/>
                  </a:lnTo>
                  <a:cubicBezTo>
                    <a:pt x="2418" y="1553"/>
                    <a:pt x="2371" y="1688"/>
                    <a:pt x="2332" y="1827"/>
                  </a:cubicBezTo>
                  <a:cubicBezTo>
                    <a:pt x="2312" y="1871"/>
                    <a:pt x="2317" y="1934"/>
                    <a:pt x="2373" y="1947"/>
                  </a:cubicBezTo>
                  <a:cubicBezTo>
                    <a:pt x="2375" y="1947"/>
                    <a:pt x="2377" y="1947"/>
                    <a:pt x="2379" y="1947"/>
                  </a:cubicBezTo>
                  <a:cubicBezTo>
                    <a:pt x="2542" y="1947"/>
                    <a:pt x="2825" y="1439"/>
                    <a:pt x="2962" y="1321"/>
                  </a:cubicBezTo>
                  <a:cubicBezTo>
                    <a:pt x="3226" y="1121"/>
                    <a:pt x="3583" y="1112"/>
                    <a:pt x="3901" y="1110"/>
                  </a:cubicBezTo>
                  <a:cubicBezTo>
                    <a:pt x="3918" y="1110"/>
                    <a:pt x="3934" y="1110"/>
                    <a:pt x="3951" y="1110"/>
                  </a:cubicBezTo>
                  <a:cubicBezTo>
                    <a:pt x="4266" y="1110"/>
                    <a:pt x="4581" y="1072"/>
                    <a:pt x="4886" y="992"/>
                  </a:cubicBezTo>
                  <a:close/>
                  <a:moveTo>
                    <a:pt x="3951" y="0"/>
                  </a:moveTo>
                  <a:cubicBezTo>
                    <a:pt x="3929" y="0"/>
                    <a:pt x="3907" y="7"/>
                    <a:pt x="3889" y="21"/>
                  </a:cubicBezTo>
                  <a:cubicBezTo>
                    <a:pt x="3767" y="46"/>
                    <a:pt x="3754" y="214"/>
                    <a:pt x="3866" y="263"/>
                  </a:cubicBezTo>
                  <a:cubicBezTo>
                    <a:pt x="3873" y="265"/>
                    <a:pt x="3879" y="267"/>
                    <a:pt x="3885" y="268"/>
                  </a:cubicBezTo>
                  <a:cubicBezTo>
                    <a:pt x="3848" y="440"/>
                    <a:pt x="3790" y="612"/>
                    <a:pt x="3699" y="764"/>
                  </a:cubicBezTo>
                  <a:cubicBezTo>
                    <a:pt x="3696" y="760"/>
                    <a:pt x="3692" y="757"/>
                    <a:pt x="3686" y="755"/>
                  </a:cubicBezTo>
                  <a:cubicBezTo>
                    <a:pt x="3639" y="741"/>
                    <a:pt x="3594" y="714"/>
                    <a:pt x="3570" y="668"/>
                  </a:cubicBezTo>
                  <a:cubicBezTo>
                    <a:pt x="3551" y="632"/>
                    <a:pt x="3549" y="590"/>
                    <a:pt x="3552" y="549"/>
                  </a:cubicBezTo>
                  <a:cubicBezTo>
                    <a:pt x="3552" y="546"/>
                    <a:pt x="3552" y="543"/>
                    <a:pt x="3552" y="540"/>
                  </a:cubicBezTo>
                  <a:cubicBezTo>
                    <a:pt x="3660" y="505"/>
                    <a:pt x="3694" y="350"/>
                    <a:pt x="3541" y="324"/>
                  </a:cubicBezTo>
                  <a:cubicBezTo>
                    <a:pt x="3537" y="324"/>
                    <a:pt x="3534" y="324"/>
                    <a:pt x="3531" y="324"/>
                  </a:cubicBezTo>
                  <a:cubicBezTo>
                    <a:pt x="3391" y="324"/>
                    <a:pt x="3326" y="504"/>
                    <a:pt x="3482" y="547"/>
                  </a:cubicBezTo>
                  <a:cubicBezTo>
                    <a:pt x="3486" y="547"/>
                    <a:pt x="3489" y="548"/>
                    <a:pt x="3493" y="548"/>
                  </a:cubicBezTo>
                  <a:cubicBezTo>
                    <a:pt x="3482" y="657"/>
                    <a:pt x="3570" y="765"/>
                    <a:pt x="3659" y="819"/>
                  </a:cubicBezTo>
                  <a:cubicBezTo>
                    <a:pt x="3660" y="819"/>
                    <a:pt x="3663" y="820"/>
                    <a:pt x="3664" y="820"/>
                  </a:cubicBezTo>
                  <a:cubicBezTo>
                    <a:pt x="3645" y="848"/>
                    <a:pt x="3625" y="874"/>
                    <a:pt x="3604" y="901"/>
                  </a:cubicBezTo>
                  <a:cubicBezTo>
                    <a:pt x="3585" y="931"/>
                    <a:pt x="3516" y="976"/>
                    <a:pt x="3479" y="1021"/>
                  </a:cubicBezTo>
                  <a:cubicBezTo>
                    <a:pt x="3277" y="1039"/>
                    <a:pt x="3079" y="1077"/>
                    <a:pt x="2898" y="1171"/>
                  </a:cubicBezTo>
                  <a:cubicBezTo>
                    <a:pt x="2802" y="1227"/>
                    <a:pt x="2755" y="1332"/>
                    <a:pt x="2691" y="1419"/>
                  </a:cubicBezTo>
                  <a:cubicBezTo>
                    <a:pt x="2621" y="1522"/>
                    <a:pt x="2554" y="1628"/>
                    <a:pt x="2474" y="1725"/>
                  </a:cubicBezTo>
                  <a:cubicBezTo>
                    <a:pt x="2517" y="1590"/>
                    <a:pt x="2573" y="1458"/>
                    <a:pt x="2605" y="1321"/>
                  </a:cubicBezTo>
                  <a:cubicBezTo>
                    <a:pt x="2600" y="1257"/>
                    <a:pt x="2569" y="1236"/>
                    <a:pt x="2528" y="1236"/>
                  </a:cubicBezTo>
                  <a:cubicBezTo>
                    <a:pt x="2464" y="1236"/>
                    <a:pt x="2375" y="1289"/>
                    <a:pt x="2325" y="1314"/>
                  </a:cubicBezTo>
                  <a:cubicBezTo>
                    <a:pt x="2222" y="1368"/>
                    <a:pt x="2121" y="1427"/>
                    <a:pt x="2022" y="1490"/>
                  </a:cubicBezTo>
                  <a:cubicBezTo>
                    <a:pt x="1726" y="1686"/>
                    <a:pt x="1450" y="1916"/>
                    <a:pt x="1224" y="2190"/>
                  </a:cubicBezTo>
                  <a:cubicBezTo>
                    <a:pt x="1061" y="2390"/>
                    <a:pt x="1076" y="2436"/>
                    <a:pt x="1190" y="2654"/>
                  </a:cubicBezTo>
                  <a:cubicBezTo>
                    <a:pt x="1076" y="2634"/>
                    <a:pt x="972" y="2611"/>
                    <a:pt x="857" y="2578"/>
                  </a:cubicBezTo>
                  <a:cubicBezTo>
                    <a:pt x="823" y="2566"/>
                    <a:pt x="794" y="2560"/>
                    <a:pt x="770" y="2560"/>
                  </a:cubicBezTo>
                  <a:cubicBezTo>
                    <a:pt x="679" y="2560"/>
                    <a:pt x="642" y="2635"/>
                    <a:pt x="592" y="2734"/>
                  </a:cubicBezTo>
                  <a:cubicBezTo>
                    <a:pt x="254" y="3356"/>
                    <a:pt x="0" y="4046"/>
                    <a:pt x="6" y="4764"/>
                  </a:cubicBezTo>
                  <a:cubicBezTo>
                    <a:pt x="7" y="4781"/>
                    <a:pt x="8" y="4802"/>
                    <a:pt x="8" y="4826"/>
                  </a:cubicBezTo>
                  <a:cubicBezTo>
                    <a:pt x="12" y="5000"/>
                    <a:pt x="14" y="5342"/>
                    <a:pt x="94" y="5416"/>
                  </a:cubicBezTo>
                  <a:cubicBezTo>
                    <a:pt x="106" y="5425"/>
                    <a:pt x="120" y="5429"/>
                    <a:pt x="134" y="5429"/>
                  </a:cubicBezTo>
                  <a:cubicBezTo>
                    <a:pt x="160" y="5429"/>
                    <a:pt x="186" y="5414"/>
                    <a:pt x="200" y="5391"/>
                  </a:cubicBezTo>
                  <a:cubicBezTo>
                    <a:pt x="833" y="5247"/>
                    <a:pt x="1514" y="5308"/>
                    <a:pt x="2122" y="5057"/>
                  </a:cubicBezTo>
                  <a:cubicBezTo>
                    <a:pt x="2174" y="5035"/>
                    <a:pt x="2226" y="5012"/>
                    <a:pt x="2275" y="4986"/>
                  </a:cubicBezTo>
                  <a:lnTo>
                    <a:pt x="2276" y="4986"/>
                  </a:lnTo>
                  <a:cubicBezTo>
                    <a:pt x="2278" y="4990"/>
                    <a:pt x="2280" y="4992"/>
                    <a:pt x="2282" y="4995"/>
                  </a:cubicBezTo>
                  <a:cubicBezTo>
                    <a:pt x="2512" y="5182"/>
                    <a:pt x="2811" y="5259"/>
                    <a:pt x="3102" y="5277"/>
                  </a:cubicBezTo>
                  <a:cubicBezTo>
                    <a:pt x="3138" y="5280"/>
                    <a:pt x="3174" y="5281"/>
                    <a:pt x="3210" y="5281"/>
                  </a:cubicBezTo>
                  <a:cubicBezTo>
                    <a:pt x="3453" y="5281"/>
                    <a:pt x="3696" y="5227"/>
                    <a:pt x="3920" y="5133"/>
                  </a:cubicBezTo>
                  <a:cubicBezTo>
                    <a:pt x="4087" y="5064"/>
                    <a:pt x="4227" y="4953"/>
                    <a:pt x="4352" y="4826"/>
                  </a:cubicBezTo>
                  <a:cubicBezTo>
                    <a:pt x="4416" y="4760"/>
                    <a:pt x="4476" y="4689"/>
                    <a:pt x="4532" y="4619"/>
                  </a:cubicBezTo>
                  <a:cubicBezTo>
                    <a:pt x="4562" y="4572"/>
                    <a:pt x="4681" y="4472"/>
                    <a:pt x="4587" y="4435"/>
                  </a:cubicBezTo>
                  <a:cubicBezTo>
                    <a:pt x="4584" y="4434"/>
                    <a:pt x="4581" y="4434"/>
                    <a:pt x="4578" y="4434"/>
                  </a:cubicBezTo>
                  <a:cubicBezTo>
                    <a:pt x="4555" y="4434"/>
                    <a:pt x="4535" y="4450"/>
                    <a:pt x="4519" y="4464"/>
                  </a:cubicBezTo>
                  <a:cubicBezTo>
                    <a:pt x="4452" y="4501"/>
                    <a:pt x="4383" y="4533"/>
                    <a:pt x="4316" y="4567"/>
                  </a:cubicBezTo>
                  <a:cubicBezTo>
                    <a:pt x="4101" y="4679"/>
                    <a:pt x="3871" y="4754"/>
                    <a:pt x="3639" y="4826"/>
                  </a:cubicBezTo>
                  <a:cubicBezTo>
                    <a:pt x="3630" y="4829"/>
                    <a:pt x="3621" y="4831"/>
                    <a:pt x="3612" y="4834"/>
                  </a:cubicBezTo>
                  <a:cubicBezTo>
                    <a:pt x="3615" y="4831"/>
                    <a:pt x="3619" y="4829"/>
                    <a:pt x="3623" y="4826"/>
                  </a:cubicBezTo>
                  <a:cubicBezTo>
                    <a:pt x="3896" y="4616"/>
                    <a:pt x="4163" y="4396"/>
                    <a:pt x="4466" y="4228"/>
                  </a:cubicBezTo>
                  <a:cubicBezTo>
                    <a:pt x="4557" y="4178"/>
                    <a:pt x="4667" y="4118"/>
                    <a:pt x="4763" y="4067"/>
                  </a:cubicBezTo>
                  <a:cubicBezTo>
                    <a:pt x="4821" y="4031"/>
                    <a:pt x="4912" y="4015"/>
                    <a:pt x="4933" y="3941"/>
                  </a:cubicBezTo>
                  <a:cubicBezTo>
                    <a:pt x="4943" y="3887"/>
                    <a:pt x="4893" y="3855"/>
                    <a:pt x="4844" y="3855"/>
                  </a:cubicBezTo>
                  <a:cubicBezTo>
                    <a:pt x="4837" y="3855"/>
                    <a:pt x="4829" y="3856"/>
                    <a:pt x="4822" y="3857"/>
                  </a:cubicBezTo>
                  <a:cubicBezTo>
                    <a:pt x="4745" y="3864"/>
                    <a:pt x="4669" y="3870"/>
                    <a:pt x="4593" y="3880"/>
                  </a:cubicBezTo>
                  <a:cubicBezTo>
                    <a:pt x="4208" y="3922"/>
                    <a:pt x="3854" y="4106"/>
                    <a:pt x="3542" y="4328"/>
                  </a:cubicBezTo>
                  <a:cubicBezTo>
                    <a:pt x="3878" y="3918"/>
                    <a:pt x="4191" y="3487"/>
                    <a:pt x="4433" y="3015"/>
                  </a:cubicBezTo>
                  <a:cubicBezTo>
                    <a:pt x="4465" y="2970"/>
                    <a:pt x="4468" y="2899"/>
                    <a:pt x="4407" y="2878"/>
                  </a:cubicBezTo>
                  <a:cubicBezTo>
                    <a:pt x="4398" y="2875"/>
                    <a:pt x="4389" y="2873"/>
                    <a:pt x="4381" y="2873"/>
                  </a:cubicBezTo>
                  <a:cubicBezTo>
                    <a:pt x="4328" y="2873"/>
                    <a:pt x="4298" y="2937"/>
                    <a:pt x="4269" y="2977"/>
                  </a:cubicBezTo>
                  <a:cubicBezTo>
                    <a:pt x="4032" y="3336"/>
                    <a:pt x="3748" y="3663"/>
                    <a:pt x="3403" y="3919"/>
                  </a:cubicBezTo>
                  <a:cubicBezTo>
                    <a:pt x="3485" y="3808"/>
                    <a:pt x="3564" y="3697"/>
                    <a:pt x="3642" y="3586"/>
                  </a:cubicBezTo>
                  <a:cubicBezTo>
                    <a:pt x="3739" y="3440"/>
                    <a:pt x="3830" y="3291"/>
                    <a:pt x="3914" y="3138"/>
                  </a:cubicBezTo>
                  <a:cubicBezTo>
                    <a:pt x="3947" y="3086"/>
                    <a:pt x="3982" y="3004"/>
                    <a:pt x="3910" y="2967"/>
                  </a:cubicBezTo>
                  <a:cubicBezTo>
                    <a:pt x="3890" y="2961"/>
                    <a:pt x="3868" y="2959"/>
                    <a:pt x="3844" y="2959"/>
                  </a:cubicBezTo>
                  <a:cubicBezTo>
                    <a:pt x="3793" y="2959"/>
                    <a:pt x="3738" y="2968"/>
                    <a:pt x="3692" y="2969"/>
                  </a:cubicBezTo>
                  <a:cubicBezTo>
                    <a:pt x="3597" y="2966"/>
                    <a:pt x="3504" y="2953"/>
                    <a:pt x="3415" y="2924"/>
                  </a:cubicBezTo>
                  <a:cubicBezTo>
                    <a:pt x="3842" y="2870"/>
                    <a:pt x="4312" y="2660"/>
                    <a:pt x="4470" y="2230"/>
                  </a:cubicBezTo>
                  <a:cubicBezTo>
                    <a:pt x="4639" y="1829"/>
                    <a:pt x="4807" y="1421"/>
                    <a:pt x="4998" y="1026"/>
                  </a:cubicBezTo>
                  <a:cubicBezTo>
                    <a:pt x="5021" y="976"/>
                    <a:pt x="5045" y="912"/>
                    <a:pt x="5003" y="867"/>
                  </a:cubicBezTo>
                  <a:cubicBezTo>
                    <a:pt x="4980" y="844"/>
                    <a:pt x="4953" y="837"/>
                    <a:pt x="4924" y="837"/>
                  </a:cubicBezTo>
                  <a:cubicBezTo>
                    <a:pt x="4877" y="837"/>
                    <a:pt x="4826" y="856"/>
                    <a:pt x="4782" y="863"/>
                  </a:cubicBezTo>
                  <a:cubicBezTo>
                    <a:pt x="4503" y="934"/>
                    <a:pt x="4221" y="986"/>
                    <a:pt x="3932" y="998"/>
                  </a:cubicBezTo>
                  <a:cubicBezTo>
                    <a:pt x="3829" y="1002"/>
                    <a:pt x="3722" y="1006"/>
                    <a:pt x="3617" y="1011"/>
                  </a:cubicBezTo>
                  <a:cubicBezTo>
                    <a:pt x="3625" y="1002"/>
                    <a:pt x="3631" y="995"/>
                    <a:pt x="3637" y="990"/>
                  </a:cubicBezTo>
                  <a:cubicBezTo>
                    <a:pt x="3704" y="910"/>
                    <a:pt x="3764" y="821"/>
                    <a:pt x="3814" y="725"/>
                  </a:cubicBezTo>
                  <a:cubicBezTo>
                    <a:pt x="3823" y="729"/>
                    <a:pt x="3833" y="732"/>
                    <a:pt x="3841" y="733"/>
                  </a:cubicBezTo>
                  <a:cubicBezTo>
                    <a:pt x="3858" y="735"/>
                    <a:pt x="3875" y="737"/>
                    <a:pt x="3891" y="737"/>
                  </a:cubicBezTo>
                  <a:cubicBezTo>
                    <a:pt x="4074" y="737"/>
                    <a:pt x="4204" y="573"/>
                    <a:pt x="4313" y="441"/>
                  </a:cubicBezTo>
                  <a:cubicBezTo>
                    <a:pt x="4319" y="441"/>
                    <a:pt x="4326" y="442"/>
                    <a:pt x="4332" y="442"/>
                  </a:cubicBezTo>
                  <a:cubicBezTo>
                    <a:pt x="4502" y="442"/>
                    <a:pt x="4532" y="185"/>
                    <a:pt x="4373" y="131"/>
                  </a:cubicBezTo>
                  <a:cubicBezTo>
                    <a:pt x="4360" y="127"/>
                    <a:pt x="4348" y="126"/>
                    <a:pt x="4337" y="126"/>
                  </a:cubicBezTo>
                  <a:cubicBezTo>
                    <a:pt x="4210" y="126"/>
                    <a:pt x="4156" y="326"/>
                    <a:pt x="4261" y="403"/>
                  </a:cubicBezTo>
                  <a:cubicBezTo>
                    <a:pt x="4177" y="538"/>
                    <a:pt x="4049" y="645"/>
                    <a:pt x="3887" y="670"/>
                  </a:cubicBezTo>
                  <a:cubicBezTo>
                    <a:pt x="3871" y="673"/>
                    <a:pt x="3855" y="675"/>
                    <a:pt x="3838" y="676"/>
                  </a:cubicBezTo>
                  <a:cubicBezTo>
                    <a:pt x="3898" y="548"/>
                    <a:pt x="3934" y="410"/>
                    <a:pt x="3931" y="269"/>
                  </a:cubicBezTo>
                  <a:cubicBezTo>
                    <a:pt x="4008" y="257"/>
                    <a:pt x="4078" y="181"/>
                    <a:pt x="4073" y="103"/>
                  </a:cubicBezTo>
                  <a:cubicBezTo>
                    <a:pt x="4066" y="45"/>
                    <a:pt x="4007" y="0"/>
                    <a:pt x="3951" y="0"/>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2" name="Google Shape;4082;p55"/>
            <p:cNvSpPr/>
            <p:nvPr/>
          </p:nvSpPr>
          <p:spPr>
            <a:xfrm>
              <a:off x="-108623" y="904491"/>
              <a:ext cx="3120" cy="6093"/>
            </a:xfrm>
            <a:custGeom>
              <a:avLst/>
              <a:gdLst/>
              <a:ahLst/>
              <a:cxnLst/>
              <a:rect l="l" t="t" r="r" b="b"/>
              <a:pathLst>
                <a:path w="64" h="125" extrusionOk="0">
                  <a:moveTo>
                    <a:pt x="64" y="1"/>
                  </a:moveTo>
                  <a:lnTo>
                    <a:pt x="64" y="1"/>
                  </a:lnTo>
                  <a:cubicBezTo>
                    <a:pt x="44" y="5"/>
                    <a:pt x="22" y="7"/>
                    <a:pt x="1" y="10"/>
                  </a:cubicBezTo>
                  <a:cubicBezTo>
                    <a:pt x="3" y="48"/>
                    <a:pt x="5" y="86"/>
                    <a:pt x="7" y="125"/>
                  </a:cubicBezTo>
                  <a:cubicBezTo>
                    <a:pt x="26" y="83"/>
                    <a:pt x="45" y="42"/>
                    <a:pt x="64"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3" name="Google Shape;4083;p55"/>
            <p:cNvSpPr/>
            <p:nvPr/>
          </p:nvSpPr>
          <p:spPr>
            <a:xfrm>
              <a:off x="-102919" y="708429"/>
              <a:ext cx="224823" cy="206836"/>
            </a:xfrm>
            <a:custGeom>
              <a:avLst/>
              <a:gdLst/>
              <a:ahLst/>
              <a:cxnLst/>
              <a:rect l="l" t="t" r="r" b="b"/>
              <a:pathLst>
                <a:path w="4612" h="4243" extrusionOk="0">
                  <a:moveTo>
                    <a:pt x="4611" y="0"/>
                  </a:moveTo>
                  <a:lnTo>
                    <a:pt x="4611" y="0"/>
                  </a:lnTo>
                  <a:cubicBezTo>
                    <a:pt x="4513" y="25"/>
                    <a:pt x="4415" y="46"/>
                    <a:pt x="4316" y="63"/>
                  </a:cubicBezTo>
                  <a:cubicBezTo>
                    <a:pt x="4259" y="186"/>
                    <a:pt x="4193" y="305"/>
                    <a:pt x="4119" y="418"/>
                  </a:cubicBezTo>
                  <a:cubicBezTo>
                    <a:pt x="4098" y="450"/>
                    <a:pt x="4076" y="480"/>
                    <a:pt x="4054" y="510"/>
                  </a:cubicBezTo>
                  <a:cubicBezTo>
                    <a:pt x="3826" y="825"/>
                    <a:pt x="3528" y="1090"/>
                    <a:pt x="3190" y="1279"/>
                  </a:cubicBezTo>
                  <a:cubicBezTo>
                    <a:pt x="3367" y="1276"/>
                    <a:pt x="3544" y="1264"/>
                    <a:pt x="3717" y="1225"/>
                  </a:cubicBezTo>
                  <a:cubicBezTo>
                    <a:pt x="3718" y="1225"/>
                    <a:pt x="3719" y="1224"/>
                    <a:pt x="3720" y="1224"/>
                  </a:cubicBezTo>
                  <a:cubicBezTo>
                    <a:pt x="3736" y="1224"/>
                    <a:pt x="3741" y="1250"/>
                    <a:pt x="3723" y="1253"/>
                  </a:cubicBezTo>
                  <a:cubicBezTo>
                    <a:pt x="3510" y="1285"/>
                    <a:pt x="3296" y="1316"/>
                    <a:pt x="3082" y="1336"/>
                  </a:cubicBezTo>
                  <a:cubicBezTo>
                    <a:pt x="2929" y="1413"/>
                    <a:pt x="2767" y="1475"/>
                    <a:pt x="2601" y="1518"/>
                  </a:cubicBezTo>
                  <a:cubicBezTo>
                    <a:pt x="2616" y="1523"/>
                    <a:pt x="2631" y="1524"/>
                    <a:pt x="2646" y="1524"/>
                  </a:cubicBezTo>
                  <a:cubicBezTo>
                    <a:pt x="2667" y="1524"/>
                    <a:pt x="2689" y="1521"/>
                    <a:pt x="2711" y="1521"/>
                  </a:cubicBezTo>
                  <a:cubicBezTo>
                    <a:pt x="2716" y="1521"/>
                    <a:pt x="2721" y="1522"/>
                    <a:pt x="2726" y="1522"/>
                  </a:cubicBezTo>
                  <a:cubicBezTo>
                    <a:pt x="2768" y="1525"/>
                    <a:pt x="2815" y="1559"/>
                    <a:pt x="2805" y="1599"/>
                  </a:cubicBezTo>
                  <a:cubicBezTo>
                    <a:pt x="2799" y="1616"/>
                    <a:pt x="2786" y="1629"/>
                    <a:pt x="2771" y="1641"/>
                  </a:cubicBezTo>
                  <a:cubicBezTo>
                    <a:pt x="2658" y="1731"/>
                    <a:pt x="2524" y="1797"/>
                    <a:pt x="2382" y="1831"/>
                  </a:cubicBezTo>
                  <a:cubicBezTo>
                    <a:pt x="2390" y="1830"/>
                    <a:pt x="2397" y="1830"/>
                    <a:pt x="2404" y="1830"/>
                  </a:cubicBezTo>
                  <a:cubicBezTo>
                    <a:pt x="2549" y="1830"/>
                    <a:pt x="2662" y="1992"/>
                    <a:pt x="2654" y="2141"/>
                  </a:cubicBezTo>
                  <a:cubicBezTo>
                    <a:pt x="2651" y="2203"/>
                    <a:pt x="2635" y="2261"/>
                    <a:pt x="2609" y="2317"/>
                  </a:cubicBezTo>
                  <a:cubicBezTo>
                    <a:pt x="2650" y="2318"/>
                    <a:pt x="2690" y="2318"/>
                    <a:pt x="2730" y="2318"/>
                  </a:cubicBezTo>
                  <a:cubicBezTo>
                    <a:pt x="2888" y="2318"/>
                    <a:pt x="3045" y="2311"/>
                    <a:pt x="3202" y="2293"/>
                  </a:cubicBezTo>
                  <a:cubicBezTo>
                    <a:pt x="3205" y="2291"/>
                    <a:pt x="3209" y="2290"/>
                    <a:pt x="3213" y="2290"/>
                  </a:cubicBezTo>
                  <a:cubicBezTo>
                    <a:pt x="3228" y="2290"/>
                    <a:pt x="3242" y="2303"/>
                    <a:pt x="3242" y="2319"/>
                  </a:cubicBezTo>
                  <a:cubicBezTo>
                    <a:pt x="3241" y="2335"/>
                    <a:pt x="3227" y="2344"/>
                    <a:pt x="3213" y="2344"/>
                  </a:cubicBezTo>
                  <a:cubicBezTo>
                    <a:pt x="3116" y="2371"/>
                    <a:pt x="3016" y="2390"/>
                    <a:pt x="2915" y="2404"/>
                  </a:cubicBezTo>
                  <a:cubicBezTo>
                    <a:pt x="2791" y="2422"/>
                    <a:pt x="2666" y="2430"/>
                    <a:pt x="2541" y="2435"/>
                  </a:cubicBezTo>
                  <a:cubicBezTo>
                    <a:pt x="2513" y="2476"/>
                    <a:pt x="2482" y="2516"/>
                    <a:pt x="2450" y="2554"/>
                  </a:cubicBezTo>
                  <a:cubicBezTo>
                    <a:pt x="2296" y="2741"/>
                    <a:pt x="2125" y="2917"/>
                    <a:pt x="1941" y="3076"/>
                  </a:cubicBezTo>
                  <a:cubicBezTo>
                    <a:pt x="2110" y="3071"/>
                    <a:pt x="2277" y="3053"/>
                    <a:pt x="2441" y="3017"/>
                  </a:cubicBezTo>
                  <a:cubicBezTo>
                    <a:pt x="2461" y="3015"/>
                    <a:pt x="2482" y="2998"/>
                    <a:pt x="2499" y="2998"/>
                  </a:cubicBezTo>
                  <a:cubicBezTo>
                    <a:pt x="2507" y="2998"/>
                    <a:pt x="2514" y="3001"/>
                    <a:pt x="2520" y="3010"/>
                  </a:cubicBezTo>
                  <a:cubicBezTo>
                    <a:pt x="2543" y="3052"/>
                    <a:pt x="2407" y="3065"/>
                    <a:pt x="2379" y="3079"/>
                  </a:cubicBezTo>
                  <a:cubicBezTo>
                    <a:pt x="2200" y="3128"/>
                    <a:pt x="2015" y="3156"/>
                    <a:pt x="1830" y="3171"/>
                  </a:cubicBezTo>
                  <a:cubicBezTo>
                    <a:pt x="1331" y="3576"/>
                    <a:pt x="743" y="3872"/>
                    <a:pt x="124" y="3993"/>
                  </a:cubicBezTo>
                  <a:cubicBezTo>
                    <a:pt x="81" y="4075"/>
                    <a:pt x="40" y="4158"/>
                    <a:pt x="0" y="4242"/>
                  </a:cubicBezTo>
                  <a:cubicBezTo>
                    <a:pt x="531" y="4076"/>
                    <a:pt x="1106" y="4164"/>
                    <a:pt x="1633" y="3978"/>
                  </a:cubicBezTo>
                  <a:cubicBezTo>
                    <a:pt x="1748" y="3942"/>
                    <a:pt x="1856" y="3892"/>
                    <a:pt x="1959" y="3832"/>
                  </a:cubicBezTo>
                  <a:cubicBezTo>
                    <a:pt x="2215" y="3682"/>
                    <a:pt x="2433" y="3470"/>
                    <a:pt x="2629" y="3251"/>
                  </a:cubicBezTo>
                  <a:cubicBezTo>
                    <a:pt x="2959" y="2905"/>
                    <a:pt x="3247" y="2517"/>
                    <a:pt x="3487" y="2104"/>
                  </a:cubicBezTo>
                  <a:cubicBezTo>
                    <a:pt x="3295" y="2060"/>
                    <a:pt x="3094" y="2044"/>
                    <a:pt x="2914" y="1957"/>
                  </a:cubicBezTo>
                  <a:cubicBezTo>
                    <a:pt x="2890" y="1945"/>
                    <a:pt x="2865" y="1928"/>
                    <a:pt x="2857" y="1902"/>
                  </a:cubicBezTo>
                  <a:cubicBezTo>
                    <a:pt x="2841" y="1853"/>
                    <a:pt x="2882" y="1811"/>
                    <a:pt x="2930" y="1809"/>
                  </a:cubicBezTo>
                  <a:cubicBezTo>
                    <a:pt x="3117" y="1783"/>
                    <a:pt x="3296" y="1757"/>
                    <a:pt x="3478" y="1711"/>
                  </a:cubicBezTo>
                  <a:cubicBezTo>
                    <a:pt x="3667" y="1664"/>
                    <a:pt x="3855" y="1564"/>
                    <a:pt x="3942" y="1381"/>
                  </a:cubicBezTo>
                  <a:cubicBezTo>
                    <a:pt x="4052" y="1182"/>
                    <a:pt x="4130" y="966"/>
                    <a:pt x="4236" y="765"/>
                  </a:cubicBezTo>
                  <a:cubicBezTo>
                    <a:pt x="4361" y="510"/>
                    <a:pt x="4516" y="268"/>
                    <a:pt x="4611"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84" name="Google Shape;4084;p55"/>
          <p:cNvGrpSpPr/>
          <p:nvPr/>
        </p:nvGrpSpPr>
        <p:grpSpPr>
          <a:xfrm>
            <a:off x="2111364" y="3895"/>
            <a:ext cx="4927343" cy="2361873"/>
            <a:chOff x="2111364" y="3895"/>
            <a:chExt cx="4927343" cy="2361873"/>
          </a:xfrm>
        </p:grpSpPr>
        <p:grpSp>
          <p:nvGrpSpPr>
            <p:cNvPr id="4085" name="Google Shape;4085;p55"/>
            <p:cNvGrpSpPr/>
            <p:nvPr/>
          </p:nvGrpSpPr>
          <p:grpSpPr>
            <a:xfrm rot="-7521452" flipH="1">
              <a:off x="5020372" y="306246"/>
              <a:ext cx="1649227" cy="1757172"/>
              <a:chOff x="4932941" y="4698851"/>
              <a:chExt cx="719464" cy="766554"/>
            </a:xfrm>
          </p:grpSpPr>
          <p:sp>
            <p:nvSpPr>
              <p:cNvPr id="4086" name="Google Shape;4086;p55"/>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7" name="Google Shape;4087;p55"/>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8" name="Google Shape;4088;p55"/>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9" name="Google Shape;4089;p55"/>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0" name="Google Shape;4090;p55"/>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1" name="Google Shape;4091;p55"/>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2" name="Google Shape;4092;p55"/>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3" name="Google Shape;4093;p55"/>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4" name="Google Shape;4094;p55"/>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5" name="Google Shape;4095;p55"/>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6" name="Google Shape;4096;p55"/>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7" name="Google Shape;4097;p55"/>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8" name="Google Shape;4098;p55"/>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9" name="Google Shape;4099;p55"/>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0" name="Google Shape;4100;p55"/>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1" name="Google Shape;4101;p55"/>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2" name="Google Shape;4102;p55"/>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3" name="Google Shape;4103;p55"/>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4" name="Google Shape;4104;p55"/>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5" name="Google Shape;4105;p55"/>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6" name="Google Shape;4106;p55"/>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7" name="Google Shape;4107;p55"/>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8" name="Google Shape;4108;p55"/>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9" name="Google Shape;4109;p55"/>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0" name="Google Shape;4110;p55"/>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1" name="Google Shape;4111;p55"/>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2" name="Google Shape;4112;p55"/>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3" name="Google Shape;4113;p55"/>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4" name="Google Shape;4114;p55"/>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5" name="Google Shape;4115;p55"/>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6" name="Google Shape;4116;p55"/>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7" name="Google Shape;4117;p55"/>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18" name="Google Shape;4118;p55"/>
            <p:cNvGrpSpPr/>
            <p:nvPr/>
          </p:nvGrpSpPr>
          <p:grpSpPr>
            <a:xfrm rot="7521452">
              <a:off x="2480472" y="306246"/>
              <a:ext cx="1649227" cy="1757172"/>
              <a:chOff x="4932941" y="4698851"/>
              <a:chExt cx="719464" cy="766554"/>
            </a:xfrm>
          </p:grpSpPr>
          <p:sp>
            <p:nvSpPr>
              <p:cNvPr id="4119" name="Google Shape;4119;p55"/>
              <p:cNvSpPr/>
              <p:nvPr/>
            </p:nvSpPr>
            <p:spPr>
              <a:xfrm>
                <a:off x="5544771" y="5268465"/>
                <a:ext cx="49966" cy="164913"/>
              </a:xfrm>
              <a:custGeom>
                <a:avLst/>
                <a:gdLst/>
                <a:ahLst/>
                <a:cxnLst/>
                <a:rect l="l" t="t" r="r" b="b"/>
                <a:pathLst>
                  <a:path w="1025" h="3383" extrusionOk="0">
                    <a:moveTo>
                      <a:pt x="1025" y="0"/>
                    </a:moveTo>
                    <a:lnTo>
                      <a:pt x="1025" y="0"/>
                    </a:lnTo>
                    <a:cubicBezTo>
                      <a:pt x="934" y="268"/>
                      <a:pt x="781" y="514"/>
                      <a:pt x="716" y="789"/>
                    </a:cubicBezTo>
                    <a:cubicBezTo>
                      <a:pt x="496" y="1659"/>
                      <a:pt x="397" y="2565"/>
                      <a:pt x="1" y="3382"/>
                    </a:cubicBezTo>
                    <a:cubicBezTo>
                      <a:pt x="473" y="3089"/>
                      <a:pt x="746" y="2546"/>
                      <a:pt x="855" y="2014"/>
                    </a:cubicBezTo>
                    <a:cubicBezTo>
                      <a:pt x="976" y="1352"/>
                      <a:pt x="914" y="666"/>
                      <a:pt x="1025"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0" name="Google Shape;4120;p55"/>
              <p:cNvSpPr/>
              <p:nvPr/>
            </p:nvSpPr>
            <p:spPr>
              <a:xfrm>
                <a:off x="5484665" y="5264663"/>
                <a:ext cx="102516" cy="104368"/>
              </a:xfrm>
              <a:custGeom>
                <a:avLst/>
                <a:gdLst/>
                <a:ahLst/>
                <a:cxnLst/>
                <a:rect l="l" t="t" r="r" b="b"/>
                <a:pathLst>
                  <a:path w="2103" h="2141" extrusionOk="0">
                    <a:moveTo>
                      <a:pt x="2102" y="1"/>
                    </a:moveTo>
                    <a:lnTo>
                      <a:pt x="2102" y="1"/>
                    </a:lnTo>
                    <a:cubicBezTo>
                      <a:pt x="1351" y="1037"/>
                      <a:pt x="714" y="743"/>
                      <a:pt x="1" y="2140"/>
                    </a:cubicBezTo>
                    <a:cubicBezTo>
                      <a:pt x="30" y="2123"/>
                      <a:pt x="59" y="2106"/>
                      <a:pt x="90" y="2089"/>
                    </a:cubicBezTo>
                    <a:cubicBezTo>
                      <a:pt x="153" y="2050"/>
                      <a:pt x="217" y="2011"/>
                      <a:pt x="281" y="1973"/>
                    </a:cubicBezTo>
                    <a:cubicBezTo>
                      <a:pt x="639" y="1755"/>
                      <a:pt x="1008" y="1538"/>
                      <a:pt x="1306" y="1240"/>
                    </a:cubicBezTo>
                    <a:cubicBezTo>
                      <a:pt x="1648" y="883"/>
                      <a:pt x="1950" y="475"/>
                      <a:pt x="2102"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1" name="Google Shape;4121;p55"/>
              <p:cNvSpPr/>
              <p:nvPr/>
            </p:nvSpPr>
            <p:spPr>
              <a:xfrm>
                <a:off x="5537118" y="5198025"/>
                <a:ext cx="72098" cy="76972"/>
              </a:xfrm>
              <a:custGeom>
                <a:avLst/>
                <a:gdLst/>
                <a:ahLst/>
                <a:cxnLst/>
                <a:rect l="l" t="t" r="r" b="b"/>
                <a:pathLst>
                  <a:path w="1479" h="1579" extrusionOk="0">
                    <a:moveTo>
                      <a:pt x="1479" y="0"/>
                    </a:moveTo>
                    <a:lnTo>
                      <a:pt x="1479" y="0"/>
                    </a:lnTo>
                    <a:cubicBezTo>
                      <a:pt x="1251" y="256"/>
                      <a:pt x="953" y="444"/>
                      <a:pt x="708" y="686"/>
                    </a:cubicBezTo>
                    <a:cubicBezTo>
                      <a:pt x="427" y="946"/>
                      <a:pt x="210" y="1261"/>
                      <a:pt x="0" y="1579"/>
                    </a:cubicBezTo>
                    <a:cubicBezTo>
                      <a:pt x="377" y="1437"/>
                      <a:pt x="722" y="1208"/>
                      <a:pt x="1009" y="927"/>
                    </a:cubicBezTo>
                    <a:cubicBezTo>
                      <a:pt x="1151" y="767"/>
                      <a:pt x="1262" y="586"/>
                      <a:pt x="1357" y="396"/>
                    </a:cubicBezTo>
                    <a:cubicBezTo>
                      <a:pt x="1398" y="264"/>
                      <a:pt x="1438" y="132"/>
                      <a:pt x="147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2" name="Google Shape;4122;p55"/>
              <p:cNvSpPr/>
              <p:nvPr/>
            </p:nvSpPr>
            <p:spPr>
              <a:xfrm>
                <a:off x="5467701" y="5339734"/>
                <a:ext cx="87063" cy="116945"/>
              </a:xfrm>
              <a:custGeom>
                <a:avLst/>
                <a:gdLst/>
                <a:ahLst/>
                <a:cxnLst/>
                <a:rect l="l" t="t" r="r" b="b"/>
                <a:pathLst>
                  <a:path w="1786" h="2399" extrusionOk="0">
                    <a:moveTo>
                      <a:pt x="1785" y="0"/>
                    </a:moveTo>
                    <a:lnTo>
                      <a:pt x="1785" y="0"/>
                    </a:lnTo>
                    <a:cubicBezTo>
                      <a:pt x="951" y="879"/>
                      <a:pt x="490" y="1218"/>
                      <a:pt x="1" y="2398"/>
                    </a:cubicBezTo>
                    <a:cubicBezTo>
                      <a:pt x="301" y="2353"/>
                      <a:pt x="552" y="2137"/>
                      <a:pt x="754" y="1922"/>
                    </a:cubicBezTo>
                    <a:cubicBezTo>
                      <a:pt x="1240" y="1373"/>
                      <a:pt x="1438" y="636"/>
                      <a:pt x="1785"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3" name="Google Shape;4123;p55"/>
              <p:cNvSpPr/>
              <p:nvPr/>
            </p:nvSpPr>
            <p:spPr>
              <a:xfrm>
                <a:off x="5611409" y="5200999"/>
                <a:ext cx="16672" cy="100420"/>
              </a:xfrm>
              <a:custGeom>
                <a:avLst/>
                <a:gdLst/>
                <a:ahLst/>
                <a:cxnLst/>
                <a:rect l="l" t="t" r="r" b="b"/>
                <a:pathLst>
                  <a:path w="342" h="2060" extrusionOk="0">
                    <a:moveTo>
                      <a:pt x="101" y="0"/>
                    </a:moveTo>
                    <a:cubicBezTo>
                      <a:pt x="79" y="85"/>
                      <a:pt x="55" y="170"/>
                      <a:pt x="33" y="255"/>
                    </a:cubicBezTo>
                    <a:cubicBezTo>
                      <a:pt x="32" y="257"/>
                      <a:pt x="31" y="260"/>
                      <a:pt x="31" y="263"/>
                    </a:cubicBezTo>
                    <a:cubicBezTo>
                      <a:pt x="23" y="291"/>
                      <a:pt x="16" y="318"/>
                      <a:pt x="8" y="347"/>
                    </a:cubicBezTo>
                    <a:cubicBezTo>
                      <a:pt x="18" y="359"/>
                      <a:pt x="24" y="376"/>
                      <a:pt x="23" y="393"/>
                    </a:cubicBezTo>
                    <a:cubicBezTo>
                      <a:pt x="18" y="511"/>
                      <a:pt x="16" y="627"/>
                      <a:pt x="11" y="745"/>
                    </a:cubicBezTo>
                    <a:cubicBezTo>
                      <a:pt x="0" y="916"/>
                      <a:pt x="8" y="1085"/>
                      <a:pt x="31" y="1253"/>
                    </a:cubicBezTo>
                    <a:cubicBezTo>
                      <a:pt x="67" y="1527"/>
                      <a:pt x="145" y="1797"/>
                      <a:pt x="246" y="2060"/>
                    </a:cubicBezTo>
                    <a:cubicBezTo>
                      <a:pt x="256" y="1996"/>
                      <a:pt x="268" y="1933"/>
                      <a:pt x="277" y="1869"/>
                    </a:cubicBezTo>
                    <a:cubicBezTo>
                      <a:pt x="289" y="1799"/>
                      <a:pt x="299" y="1730"/>
                      <a:pt x="308" y="1660"/>
                    </a:cubicBezTo>
                    <a:cubicBezTo>
                      <a:pt x="342" y="1380"/>
                      <a:pt x="339" y="1098"/>
                      <a:pt x="289" y="820"/>
                    </a:cubicBezTo>
                    <a:cubicBezTo>
                      <a:pt x="236" y="544"/>
                      <a:pt x="142" y="278"/>
                      <a:pt x="101"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4" name="Google Shape;4124;p55"/>
              <p:cNvSpPr/>
              <p:nvPr/>
            </p:nvSpPr>
            <p:spPr>
              <a:xfrm>
                <a:off x="5457074" y="5141478"/>
                <a:ext cx="180317" cy="323927"/>
              </a:xfrm>
              <a:custGeom>
                <a:avLst/>
                <a:gdLst/>
                <a:ahLst/>
                <a:cxnLst/>
                <a:rect l="l" t="t" r="r" b="b"/>
                <a:pathLst>
                  <a:path w="3699" h="6645" extrusionOk="0">
                    <a:moveTo>
                      <a:pt x="3121" y="1160"/>
                    </a:moveTo>
                    <a:lnTo>
                      <a:pt x="3121" y="1160"/>
                    </a:lnTo>
                    <a:cubicBezTo>
                      <a:pt x="3080" y="1292"/>
                      <a:pt x="3040" y="1424"/>
                      <a:pt x="2999" y="1556"/>
                    </a:cubicBezTo>
                    <a:cubicBezTo>
                      <a:pt x="2904" y="1746"/>
                      <a:pt x="2793" y="1927"/>
                      <a:pt x="2651" y="2087"/>
                    </a:cubicBezTo>
                    <a:cubicBezTo>
                      <a:pt x="2364" y="2368"/>
                      <a:pt x="2019" y="2597"/>
                      <a:pt x="1642" y="2739"/>
                    </a:cubicBezTo>
                    <a:cubicBezTo>
                      <a:pt x="1852" y="2421"/>
                      <a:pt x="2069" y="2106"/>
                      <a:pt x="2350" y="1847"/>
                    </a:cubicBezTo>
                    <a:cubicBezTo>
                      <a:pt x="2595" y="1604"/>
                      <a:pt x="2893" y="1416"/>
                      <a:pt x="3121" y="1160"/>
                    </a:cubicBezTo>
                    <a:close/>
                    <a:moveTo>
                      <a:pt x="3267" y="1221"/>
                    </a:moveTo>
                    <a:cubicBezTo>
                      <a:pt x="3308" y="1499"/>
                      <a:pt x="3402" y="1765"/>
                      <a:pt x="3455" y="2041"/>
                    </a:cubicBezTo>
                    <a:cubicBezTo>
                      <a:pt x="3505" y="2319"/>
                      <a:pt x="3508" y="2601"/>
                      <a:pt x="3474" y="2881"/>
                    </a:cubicBezTo>
                    <a:cubicBezTo>
                      <a:pt x="3465" y="2951"/>
                      <a:pt x="3455" y="3020"/>
                      <a:pt x="3443" y="3090"/>
                    </a:cubicBezTo>
                    <a:cubicBezTo>
                      <a:pt x="3434" y="3154"/>
                      <a:pt x="3422" y="3217"/>
                      <a:pt x="3412" y="3281"/>
                    </a:cubicBezTo>
                    <a:cubicBezTo>
                      <a:pt x="3311" y="3018"/>
                      <a:pt x="3233" y="2748"/>
                      <a:pt x="3197" y="2474"/>
                    </a:cubicBezTo>
                    <a:cubicBezTo>
                      <a:pt x="3174" y="2306"/>
                      <a:pt x="3166" y="2137"/>
                      <a:pt x="3177" y="1966"/>
                    </a:cubicBezTo>
                    <a:cubicBezTo>
                      <a:pt x="3182" y="1848"/>
                      <a:pt x="3184" y="1732"/>
                      <a:pt x="3189" y="1614"/>
                    </a:cubicBezTo>
                    <a:cubicBezTo>
                      <a:pt x="3190" y="1597"/>
                      <a:pt x="3184" y="1580"/>
                      <a:pt x="3174" y="1568"/>
                    </a:cubicBezTo>
                    <a:cubicBezTo>
                      <a:pt x="3182" y="1539"/>
                      <a:pt x="3189" y="1512"/>
                      <a:pt x="3197" y="1484"/>
                    </a:cubicBezTo>
                    <a:cubicBezTo>
                      <a:pt x="3197" y="1481"/>
                      <a:pt x="3198" y="1478"/>
                      <a:pt x="3199" y="1476"/>
                    </a:cubicBezTo>
                    <a:cubicBezTo>
                      <a:pt x="3221" y="1391"/>
                      <a:pt x="3245" y="1306"/>
                      <a:pt x="3267" y="1221"/>
                    </a:cubicBezTo>
                    <a:close/>
                    <a:moveTo>
                      <a:pt x="2668" y="2528"/>
                    </a:moveTo>
                    <a:lnTo>
                      <a:pt x="2668" y="2528"/>
                    </a:lnTo>
                    <a:cubicBezTo>
                      <a:pt x="2516" y="3002"/>
                      <a:pt x="2214" y="3410"/>
                      <a:pt x="1872" y="3767"/>
                    </a:cubicBezTo>
                    <a:cubicBezTo>
                      <a:pt x="1574" y="4065"/>
                      <a:pt x="1205" y="4282"/>
                      <a:pt x="847" y="4500"/>
                    </a:cubicBezTo>
                    <a:cubicBezTo>
                      <a:pt x="783" y="4538"/>
                      <a:pt x="719" y="4577"/>
                      <a:pt x="656" y="4616"/>
                    </a:cubicBezTo>
                    <a:cubicBezTo>
                      <a:pt x="625" y="4633"/>
                      <a:pt x="596" y="4650"/>
                      <a:pt x="567" y="4667"/>
                    </a:cubicBezTo>
                    <a:cubicBezTo>
                      <a:pt x="1280" y="3270"/>
                      <a:pt x="1917" y="3564"/>
                      <a:pt x="2668" y="2528"/>
                    </a:cubicBezTo>
                    <a:close/>
                    <a:moveTo>
                      <a:pt x="2823" y="2605"/>
                    </a:moveTo>
                    <a:cubicBezTo>
                      <a:pt x="2712" y="3271"/>
                      <a:pt x="2775" y="3957"/>
                      <a:pt x="2654" y="4619"/>
                    </a:cubicBezTo>
                    <a:cubicBezTo>
                      <a:pt x="2545" y="5151"/>
                      <a:pt x="2272" y="5694"/>
                      <a:pt x="1800" y="5987"/>
                    </a:cubicBezTo>
                    <a:cubicBezTo>
                      <a:pt x="2196" y="5170"/>
                      <a:pt x="2295" y="4264"/>
                      <a:pt x="2515" y="3394"/>
                    </a:cubicBezTo>
                    <a:cubicBezTo>
                      <a:pt x="2580" y="3119"/>
                      <a:pt x="2733" y="2873"/>
                      <a:pt x="2823" y="2605"/>
                    </a:cubicBezTo>
                    <a:close/>
                    <a:moveTo>
                      <a:pt x="2003" y="4067"/>
                    </a:moveTo>
                    <a:lnTo>
                      <a:pt x="2003" y="4067"/>
                    </a:lnTo>
                    <a:cubicBezTo>
                      <a:pt x="1656" y="4703"/>
                      <a:pt x="1458" y="5440"/>
                      <a:pt x="972" y="5989"/>
                    </a:cubicBezTo>
                    <a:cubicBezTo>
                      <a:pt x="770" y="6204"/>
                      <a:pt x="519" y="6420"/>
                      <a:pt x="219" y="6465"/>
                    </a:cubicBezTo>
                    <a:cubicBezTo>
                      <a:pt x="708" y="5285"/>
                      <a:pt x="1169" y="4946"/>
                      <a:pt x="2003" y="4067"/>
                    </a:cubicBezTo>
                    <a:close/>
                    <a:moveTo>
                      <a:pt x="3478" y="1"/>
                    </a:moveTo>
                    <a:cubicBezTo>
                      <a:pt x="3434" y="1"/>
                      <a:pt x="3432" y="40"/>
                      <a:pt x="3429" y="75"/>
                    </a:cubicBezTo>
                    <a:cubicBezTo>
                      <a:pt x="3358" y="356"/>
                      <a:pt x="3279" y="633"/>
                      <a:pt x="3197" y="909"/>
                    </a:cubicBezTo>
                    <a:cubicBezTo>
                      <a:pt x="3196" y="911"/>
                      <a:pt x="3195" y="913"/>
                      <a:pt x="3195" y="916"/>
                    </a:cubicBezTo>
                    <a:cubicBezTo>
                      <a:pt x="3041" y="1104"/>
                      <a:pt x="2835" y="1247"/>
                      <a:pt x="2638" y="1387"/>
                    </a:cubicBezTo>
                    <a:cubicBezTo>
                      <a:pt x="2397" y="1558"/>
                      <a:pt x="2167" y="1747"/>
                      <a:pt x="1967" y="1966"/>
                    </a:cubicBezTo>
                    <a:cubicBezTo>
                      <a:pt x="1770" y="2179"/>
                      <a:pt x="1609" y="2423"/>
                      <a:pt x="1450" y="2666"/>
                    </a:cubicBezTo>
                    <a:cubicBezTo>
                      <a:pt x="1343" y="2809"/>
                      <a:pt x="1390" y="2958"/>
                      <a:pt x="1543" y="2958"/>
                    </a:cubicBezTo>
                    <a:cubicBezTo>
                      <a:pt x="1567" y="2958"/>
                      <a:pt x="1595" y="2954"/>
                      <a:pt x="1624" y="2946"/>
                    </a:cubicBezTo>
                    <a:cubicBezTo>
                      <a:pt x="2093" y="2802"/>
                      <a:pt x="2519" y="2504"/>
                      <a:pt x="2806" y="2104"/>
                    </a:cubicBezTo>
                    <a:lnTo>
                      <a:pt x="2806" y="2104"/>
                    </a:lnTo>
                    <a:cubicBezTo>
                      <a:pt x="2701" y="2299"/>
                      <a:pt x="2555" y="2468"/>
                      <a:pt x="2407" y="2640"/>
                    </a:cubicBezTo>
                    <a:cubicBezTo>
                      <a:pt x="2162" y="2932"/>
                      <a:pt x="1822" y="3113"/>
                      <a:pt x="1508" y="3319"/>
                    </a:cubicBezTo>
                    <a:cubicBezTo>
                      <a:pt x="972" y="3625"/>
                      <a:pt x="608" y="4138"/>
                      <a:pt x="339" y="4682"/>
                    </a:cubicBezTo>
                    <a:cubicBezTo>
                      <a:pt x="280" y="4773"/>
                      <a:pt x="264" y="4924"/>
                      <a:pt x="410" y="4924"/>
                    </a:cubicBezTo>
                    <a:cubicBezTo>
                      <a:pt x="411" y="4924"/>
                      <a:pt x="412" y="4923"/>
                      <a:pt x="413" y="4923"/>
                    </a:cubicBezTo>
                    <a:cubicBezTo>
                      <a:pt x="521" y="4904"/>
                      <a:pt x="614" y="4832"/>
                      <a:pt x="709" y="4781"/>
                    </a:cubicBezTo>
                    <a:cubicBezTo>
                      <a:pt x="1075" y="4571"/>
                      <a:pt x="1451" y="4369"/>
                      <a:pt x="1768" y="4087"/>
                    </a:cubicBezTo>
                    <a:lnTo>
                      <a:pt x="1768" y="4087"/>
                    </a:lnTo>
                    <a:cubicBezTo>
                      <a:pt x="1380" y="4489"/>
                      <a:pt x="948" y="4851"/>
                      <a:pt x="621" y="5308"/>
                    </a:cubicBezTo>
                    <a:cubicBezTo>
                      <a:pt x="394" y="5615"/>
                      <a:pt x="225" y="5957"/>
                      <a:pt x="71" y="6304"/>
                    </a:cubicBezTo>
                    <a:cubicBezTo>
                      <a:pt x="44" y="6369"/>
                      <a:pt x="6" y="6434"/>
                      <a:pt x="4" y="6506"/>
                    </a:cubicBezTo>
                    <a:cubicBezTo>
                      <a:pt x="0" y="6597"/>
                      <a:pt x="80" y="6644"/>
                      <a:pt x="160" y="6644"/>
                    </a:cubicBezTo>
                    <a:cubicBezTo>
                      <a:pt x="180" y="6644"/>
                      <a:pt x="199" y="6641"/>
                      <a:pt x="218" y="6636"/>
                    </a:cubicBezTo>
                    <a:cubicBezTo>
                      <a:pt x="661" y="6513"/>
                      <a:pt x="1019" y="6165"/>
                      <a:pt x="1307" y="5819"/>
                    </a:cubicBezTo>
                    <a:cubicBezTo>
                      <a:pt x="1767" y="5211"/>
                      <a:pt x="1968" y="4460"/>
                      <a:pt x="2272" y="3770"/>
                    </a:cubicBezTo>
                    <a:lnTo>
                      <a:pt x="2272" y="3770"/>
                    </a:lnTo>
                    <a:cubicBezTo>
                      <a:pt x="2137" y="4275"/>
                      <a:pt x="2054" y="4807"/>
                      <a:pt x="1884" y="5299"/>
                    </a:cubicBezTo>
                    <a:cubicBezTo>
                      <a:pt x="1826" y="5470"/>
                      <a:pt x="1761" y="5632"/>
                      <a:pt x="1697" y="5799"/>
                    </a:cubicBezTo>
                    <a:cubicBezTo>
                      <a:pt x="1666" y="5891"/>
                      <a:pt x="1605" y="5987"/>
                      <a:pt x="1631" y="6086"/>
                    </a:cubicBezTo>
                    <a:cubicBezTo>
                      <a:pt x="1657" y="6140"/>
                      <a:pt x="1696" y="6161"/>
                      <a:pt x="1742" y="6161"/>
                    </a:cubicBezTo>
                    <a:cubicBezTo>
                      <a:pt x="1864" y="6161"/>
                      <a:pt x="2030" y="6011"/>
                      <a:pt x="2104" y="5949"/>
                    </a:cubicBezTo>
                    <a:cubicBezTo>
                      <a:pt x="2425" y="5668"/>
                      <a:pt x="2657" y="5286"/>
                      <a:pt x="2783" y="4879"/>
                    </a:cubicBezTo>
                    <a:cubicBezTo>
                      <a:pt x="3039" y="4069"/>
                      <a:pt x="2854" y="3208"/>
                      <a:pt x="2973" y="2380"/>
                    </a:cubicBezTo>
                    <a:cubicBezTo>
                      <a:pt x="2979" y="2265"/>
                      <a:pt x="3000" y="2154"/>
                      <a:pt x="3030" y="2045"/>
                    </a:cubicBezTo>
                    <a:cubicBezTo>
                      <a:pt x="3052" y="2360"/>
                      <a:pt x="3123" y="2669"/>
                      <a:pt x="3196" y="2978"/>
                    </a:cubicBezTo>
                    <a:cubicBezTo>
                      <a:pt x="3223" y="3091"/>
                      <a:pt x="3249" y="3202"/>
                      <a:pt x="3274" y="3314"/>
                    </a:cubicBezTo>
                    <a:cubicBezTo>
                      <a:pt x="3312" y="3411"/>
                      <a:pt x="3307" y="3664"/>
                      <a:pt x="3434" y="3664"/>
                    </a:cubicBezTo>
                    <a:cubicBezTo>
                      <a:pt x="3450" y="3664"/>
                      <a:pt x="3467" y="3660"/>
                      <a:pt x="3488" y="3652"/>
                    </a:cubicBezTo>
                    <a:cubicBezTo>
                      <a:pt x="3523" y="3632"/>
                      <a:pt x="3538" y="3592"/>
                      <a:pt x="3547" y="3555"/>
                    </a:cubicBezTo>
                    <a:cubicBezTo>
                      <a:pt x="3587" y="3394"/>
                      <a:pt x="3611" y="3231"/>
                      <a:pt x="3641" y="3070"/>
                    </a:cubicBezTo>
                    <a:cubicBezTo>
                      <a:pt x="3688" y="2776"/>
                      <a:pt x="3699" y="2475"/>
                      <a:pt x="3661" y="2179"/>
                    </a:cubicBezTo>
                    <a:cubicBezTo>
                      <a:pt x="3624" y="1889"/>
                      <a:pt x="3516" y="1616"/>
                      <a:pt x="3439" y="1337"/>
                    </a:cubicBezTo>
                    <a:cubicBezTo>
                      <a:pt x="3409" y="1232"/>
                      <a:pt x="3385" y="1127"/>
                      <a:pt x="3360" y="1020"/>
                    </a:cubicBezTo>
                    <a:cubicBezTo>
                      <a:pt x="3357" y="1001"/>
                      <a:pt x="3349" y="977"/>
                      <a:pt x="3335" y="962"/>
                    </a:cubicBezTo>
                    <a:cubicBezTo>
                      <a:pt x="3355" y="884"/>
                      <a:pt x="3375" y="805"/>
                      <a:pt x="3393" y="725"/>
                    </a:cubicBezTo>
                    <a:cubicBezTo>
                      <a:pt x="3400" y="717"/>
                      <a:pt x="3402" y="706"/>
                      <a:pt x="3400" y="697"/>
                    </a:cubicBezTo>
                    <a:cubicBezTo>
                      <a:pt x="3441" y="519"/>
                      <a:pt x="3476" y="341"/>
                      <a:pt x="3502" y="161"/>
                    </a:cubicBezTo>
                    <a:cubicBezTo>
                      <a:pt x="3500" y="107"/>
                      <a:pt x="3552" y="21"/>
                      <a:pt x="3481" y="1"/>
                    </a:cubicBezTo>
                    <a:cubicBezTo>
                      <a:pt x="3480" y="1"/>
                      <a:pt x="3479" y="1"/>
                      <a:pt x="3478" y="1"/>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5" name="Google Shape;4125;p55"/>
              <p:cNvSpPr/>
              <p:nvPr/>
            </p:nvSpPr>
            <p:spPr>
              <a:xfrm>
                <a:off x="5274905" y="4974079"/>
                <a:ext cx="134153" cy="68685"/>
              </a:xfrm>
              <a:custGeom>
                <a:avLst/>
                <a:gdLst/>
                <a:ahLst/>
                <a:cxnLst/>
                <a:rect l="l" t="t" r="r" b="b"/>
                <a:pathLst>
                  <a:path w="2752" h="1409" extrusionOk="0">
                    <a:moveTo>
                      <a:pt x="2751" y="0"/>
                    </a:moveTo>
                    <a:cubicBezTo>
                      <a:pt x="2722" y="21"/>
                      <a:pt x="2683" y="34"/>
                      <a:pt x="2654" y="36"/>
                    </a:cubicBezTo>
                    <a:cubicBezTo>
                      <a:pt x="2566" y="52"/>
                      <a:pt x="2477" y="58"/>
                      <a:pt x="2389" y="58"/>
                    </a:cubicBezTo>
                    <a:cubicBezTo>
                      <a:pt x="2206" y="58"/>
                      <a:pt x="2023" y="34"/>
                      <a:pt x="1840" y="34"/>
                    </a:cubicBezTo>
                    <a:cubicBezTo>
                      <a:pt x="1823" y="34"/>
                      <a:pt x="1807" y="34"/>
                      <a:pt x="1790" y="35"/>
                    </a:cubicBezTo>
                    <a:cubicBezTo>
                      <a:pt x="964" y="45"/>
                      <a:pt x="464" y="828"/>
                      <a:pt x="0" y="1409"/>
                    </a:cubicBezTo>
                    <a:cubicBezTo>
                      <a:pt x="325" y="1335"/>
                      <a:pt x="660" y="1311"/>
                      <a:pt x="980" y="1217"/>
                    </a:cubicBezTo>
                    <a:cubicBezTo>
                      <a:pt x="1339" y="1109"/>
                      <a:pt x="1675" y="939"/>
                      <a:pt x="1997" y="752"/>
                    </a:cubicBezTo>
                    <a:cubicBezTo>
                      <a:pt x="2157" y="653"/>
                      <a:pt x="2323" y="562"/>
                      <a:pt x="2456" y="430"/>
                    </a:cubicBezTo>
                    <a:cubicBezTo>
                      <a:pt x="2565" y="314"/>
                      <a:pt x="2649" y="179"/>
                      <a:pt x="2742" y="48"/>
                    </a:cubicBezTo>
                    <a:cubicBezTo>
                      <a:pt x="2745" y="33"/>
                      <a:pt x="2748" y="17"/>
                      <a:pt x="2751"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6" name="Google Shape;4126;p55"/>
              <p:cNvSpPr/>
              <p:nvPr/>
            </p:nvSpPr>
            <p:spPr>
              <a:xfrm>
                <a:off x="5206853" y="5108183"/>
                <a:ext cx="78581" cy="21888"/>
              </a:xfrm>
              <a:custGeom>
                <a:avLst/>
                <a:gdLst/>
                <a:ahLst/>
                <a:cxnLst/>
                <a:rect l="l" t="t" r="r" b="b"/>
                <a:pathLst>
                  <a:path w="1612" h="449" extrusionOk="0">
                    <a:moveTo>
                      <a:pt x="773" y="1"/>
                    </a:moveTo>
                    <a:cubicBezTo>
                      <a:pt x="491" y="1"/>
                      <a:pt x="226" y="113"/>
                      <a:pt x="1" y="276"/>
                    </a:cubicBezTo>
                    <a:cubicBezTo>
                      <a:pt x="234" y="386"/>
                      <a:pt x="493" y="448"/>
                      <a:pt x="753" y="448"/>
                    </a:cubicBezTo>
                    <a:cubicBezTo>
                      <a:pt x="773" y="448"/>
                      <a:pt x="793" y="448"/>
                      <a:pt x="813" y="447"/>
                    </a:cubicBezTo>
                    <a:cubicBezTo>
                      <a:pt x="1080" y="430"/>
                      <a:pt x="1346" y="386"/>
                      <a:pt x="1612" y="356"/>
                    </a:cubicBezTo>
                    <a:cubicBezTo>
                      <a:pt x="1602" y="351"/>
                      <a:pt x="1592" y="346"/>
                      <a:pt x="1581" y="341"/>
                    </a:cubicBezTo>
                    <a:cubicBezTo>
                      <a:pt x="1422" y="256"/>
                      <a:pt x="1233" y="173"/>
                      <a:pt x="1067" y="82"/>
                    </a:cubicBezTo>
                    <a:cubicBezTo>
                      <a:pt x="1029" y="65"/>
                      <a:pt x="991" y="34"/>
                      <a:pt x="970" y="1"/>
                    </a:cubicBezTo>
                    <a:lnTo>
                      <a:pt x="796" y="1"/>
                    </a:lnTo>
                    <a:cubicBezTo>
                      <a:pt x="788" y="1"/>
                      <a:pt x="780" y="1"/>
                      <a:pt x="7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7" name="Google Shape;4127;p55"/>
              <p:cNvSpPr/>
              <p:nvPr/>
            </p:nvSpPr>
            <p:spPr>
              <a:xfrm>
                <a:off x="5264619" y="5108573"/>
                <a:ext cx="56450" cy="51770"/>
              </a:xfrm>
              <a:custGeom>
                <a:avLst/>
                <a:gdLst/>
                <a:ahLst/>
                <a:cxnLst/>
                <a:rect l="l" t="t" r="r" b="b"/>
                <a:pathLst>
                  <a:path w="1158" h="1062" extrusionOk="0">
                    <a:moveTo>
                      <a:pt x="60" y="1"/>
                    </a:moveTo>
                    <a:cubicBezTo>
                      <a:pt x="40" y="1"/>
                      <a:pt x="20" y="1"/>
                      <a:pt x="0" y="1"/>
                    </a:cubicBezTo>
                    <a:cubicBezTo>
                      <a:pt x="128" y="79"/>
                      <a:pt x="283" y="100"/>
                      <a:pt x="420" y="158"/>
                    </a:cubicBezTo>
                    <a:cubicBezTo>
                      <a:pt x="830" y="286"/>
                      <a:pt x="967" y="723"/>
                      <a:pt x="1158" y="1061"/>
                    </a:cubicBezTo>
                    <a:cubicBezTo>
                      <a:pt x="1148" y="829"/>
                      <a:pt x="1067" y="602"/>
                      <a:pt x="984" y="387"/>
                    </a:cubicBezTo>
                    <a:cubicBezTo>
                      <a:pt x="945" y="295"/>
                      <a:pt x="901" y="204"/>
                      <a:pt x="859" y="111"/>
                    </a:cubicBezTo>
                    <a:cubicBezTo>
                      <a:pt x="849" y="90"/>
                      <a:pt x="849" y="64"/>
                      <a:pt x="857" y="43"/>
                    </a:cubicBezTo>
                    <a:cubicBezTo>
                      <a:pt x="592" y="43"/>
                      <a:pt x="326" y="1"/>
                      <a:pt x="60"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8" name="Google Shape;4128;p55"/>
              <p:cNvSpPr/>
              <p:nvPr/>
            </p:nvSpPr>
            <p:spPr>
              <a:xfrm>
                <a:off x="5350463" y="5027506"/>
                <a:ext cx="39339" cy="134397"/>
              </a:xfrm>
              <a:custGeom>
                <a:avLst/>
                <a:gdLst/>
                <a:ahLst/>
                <a:cxnLst/>
                <a:rect l="l" t="t" r="r" b="b"/>
                <a:pathLst>
                  <a:path w="807" h="2757" extrusionOk="0">
                    <a:moveTo>
                      <a:pt x="754" y="1"/>
                    </a:moveTo>
                    <a:cubicBezTo>
                      <a:pt x="639" y="177"/>
                      <a:pt x="512" y="349"/>
                      <a:pt x="376" y="516"/>
                    </a:cubicBezTo>
                    <a:cubicBezTo>
                      <a:pt x="369" y="526"/>
                      <a:pt x="364" y="535"/>
                      <a:pt x="358" y="546"/>
                    </a:cubicBezTo>
                    <a:cubicBezTo>
                      <a:pt x="286" y="680"/>
                      <a:pt x="232" y="827"/>
                      <a:pt x="187" y="974"/>
                    </a:cubicBezTo>
                    <a:cubicBezTo>
                      <a:pt x="1" y="1557"/>
                      <a:pt x="30" y="2192"/>
                      <a:pt x="277" y="2757"/>
                    </a:cubicBezTo>
                    <a:cubicBezTo>
                      <a:pt x="381" y="2144"/>
                      <a:pt x="707" y="1592"/>
                      <a:pt x="786" y="974"/>
                    </a:cubicBezTo>
                    <a:cubicBezTo>
                      <a:pt x="806" y="798"/>
                      <a:pt x="805" y="620"/>
                      <a:pt x="791" y="444"/>
                    </a:cubicBezTo>
                    <a:cubicBezTo>
                      <a:pt x="778" y="298"/>
                      <a:pt x="752" y="148"/>
                      <a:pt x="754"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9" name="Google Shape;4129;p55"/>
              <p:cNvSpPr/>
              <p:nvPr/>
            </p:nvSpPr>
            <p:spPr>
              <a:xfrm>
                <a:off x="5147186" y="4939468"/>
                <a:ext cx="117140" cy="23935"/>
              </a:xfrm>
              <a:custGeom>
                <a:avLst/>
                <a:gdLst/>
                <a:ahLst/>
                <a:cxnLst/>
                <a:rect l="l" t="t" r="r" b="b"/>
                <a:pathLst>
                  <a:path w="2403" h="491" extrusionOk="0">
                    <a:moveTo>
                      <a:pt x="884" y="1"/>
                    </a:moveTo>
                    <a:cubicBezTo>
                      <a:pt x="589" y="1"/>
                      <a:pt x="290" y="49"/>
                      <a:pt x="1" y="82"/>
                    </a:cubicBezTo>
                    <a:cubicBezTo>
                      <a:pt x="388" y="312"/>
                      <a:pt x="812" y="490"/>
                      <a:pt x="1269" y="490"/>
                    </a:cubicBezTo>
                    <a:cubicBezTo>
                      <a:pt x="1279" y="490"/>
                      <a:pt x="1290" y="490"/>
                      <a:pt x="1300" y="489"/>
                    </a:cubicBezTo>
                    <a:cubicBezTo>
                      <a:pt x="1332" y="490"/>
                      <a:pt x="1363" y="490"/>
                      <a:pt x="1394" y="490"/>
                    </a:cubicBezTo>
                    <a:cubicBezTo>
                      <a:pt x="1603" y="490"/>
                      <a:pt x="1813" y="476"/>
                      <a:pt x="2021" y="457"/>
                    </a:cubicBezTo>
                    <a:cubicBezTo>
                      <a:pt x="2022" y="457"/>
                      <a:pt x="2023" y="457"/>
                      <a:pt x="2025" y="457"/>
                    </a:cubicBezTo>
                    <a:cubicBezTo>
                      <a:pt x="2161" y="457"/>
                      <a:pt x="2280" y="405"/>
                      <a:pt x="2403" y="351"/>
                    </a:cubicBezTo>
                    <a:cubicBezTo>
                      <a:pt x="2093" y="350"/>
                      <a:pt x="1806" y="230"/>
                      <a:pt x="1528" y="106"/>
                    </a:cubicBezTo>
                    <a:cubicBezTo>
                      <a:pt x="1320" y="27"/>
                      <a:pt x="1103" y="1"/>
                      <a:pt x="884"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0" name="Google Shape;4130;p55"/>
              <p:cNvSpPr/>
              <p:nvPr/>
            </p:nvSpPr>
            <p:spPr>
              <a:xfrm>
                <a:off x="5146065" y="4973786"/>
                <a:ext cx="83602" cy="42459"/>
              </a:xfrm>
              <a:custGeom>
                <a:avLst/>
                <a:gdLst/>
                <a:ahLst/>
                <a:cxnLst/>
                <a:rect l="l" t="t" r="r" b="b"/>
                <a:pathLst>
                  <a:path w="1715" h="871" extrusionOk="0">
                    <a:moveTo>
                      <a:pt x="1715" y="1"/>
                    </a:moveTo>
                    <a:lnTo>
                      <a:pt x="1715" y="1"/>
                    </a:lnTo>
                    <a:cubicBezTo>
                      <a:pt x="1094" y="160"/>
                      <a:pt x="423" y="348"/>
                      <a:pt x="1" y="870"/>
                    </a:cubicBezTo>
                    <a:cubicBezTo>
                      <a:pt x="109" y="852"/>
                      <a:pt x="217" y="835"/>
                      <a:pt x="325" y="817"/>
                    </a:cubicBezTo>
                    <a:cubicBezTo>
                      <a:pt x="396" y="806"/>
                      <a:pt x="465" y="796"/>
                      <a:pt x="535" y="782"/>
                    </a:cubicBezTo>
                    <a:cubicBezTo>
                      <a:pt x="1091" y="707"/>
                      <a:pt x="1341" y="361"/>
                      <a:pt x="1715"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1" name="Google Shape;4131;p55"/>
              <p:cNvSpPr/>
              <p:nvPr/>
            </p:nvSpPr>
            <p:spPr>
              <a:xfrm>
                <a:off x="5305128" y="5144744"/>
                <a:ext cx="18232" cy="63615"/>
              </a:xfrm>
              <a:custGeom>
                <a:avLst/>
                <a:gdLst/>
                <a:ahLst/>
                <a:cxnLst/>
                <a:rect l="l" t="t" r="r" b="b"/>
                <a:pathLst>
                  <a:path w="374" h="1305" extrusionOk="0">
                    <a:moveTo>
                      <a:pt x="43" y="1"/>
                    </a:moveTo>
                    <a:cubicBezTo>
                      <a:pt x="42" y="10"/>
                      <a:pt x="41" y="19"/>
                      <a:pt x="40" y="27"/>
                    </a:cubicBezTo>
                    <a:cubicBezTo>
                      <a:pt x="0" y="470"/>
                      <a:pt x="79" y="918"/>
                      <a:pt x="311" y="1304"/>
                    </a:cubicBezTo>
                    <a:cubicBezTo>
                      <a:pt x="374" y="1037"/>
                      <a:pt x="327" y="758"/>
                      <a:pt x="271" y="496"/>
                    </a:cubicBezTo>
                    <a:cubicBezTo>
                      <a:pt x="269" y="487"/>
                      <a:pt x="269" y="479"/>
                      <a:pt x="270" y="470"/>
                    </a:cubicBezTo>
                    <a:cubicBezTo>
                      <a:pt x="248" y="413"/>
                      <a:pt x="236" y="352"/>
                      <a:pt x="209" y="296"/>
                    </a:cubicBezTo>
                    <a:cubicBezTo>
                      <a:pt x="164" y="192"/>
                      <a:pt x="108" y="93"/>
                      <a:pt x="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2" name="Google Shape;4132;p55"/>
              <p:cNvSpPr/>
              <p:nvPr/>
            </p:nvSpPr>
            <p:spPr>
              <a:xfrm>
                <a:off x="5275392" y="5136067"/>
                <a:ext cx="26909" cy="74925"/>
              </a:xfrm>
              <a:custGeom>
                <a:avLst/>
                <a:gdLst/>
                <a:ahLst/>
                <a:cxnLst/>
                <a:rect l="l" t="t" r="r" b="b"/>
                <a:pathLst>
                  <a:path w="552" h="1537" extrusionOk="0">
                    <a:moveTo>
                      <a:pt x="502" y="0"/>
                    </a:moveTo>
                    <a:cubicBezTo>
                      <a:pt x="451" y="136"/>
                      <a:pt x="334" y="250"/>
                      <a:pt x="277" y="380"/>
                    </a:cubicBezTo>
                    <a:cubicBezTo>
                      <a:pt x="136" y="751"/>
                      <a:pt x="27" y="1136"/>
                      <a:pt x="1" y="1537"/>
                    </a:cubicBezTo>
                    <a:cubicBezTo>
                      <a:pt x="296" y="1204"/>
                      <a:pt x="411" y="749"/>
                      <a:pt x="518" y="328"/>
                    </a:cubicBezTo>
                    <a:cubicBezTo>
                      <a:pt x="528" y="278"/>
                      <a:pt x="523" y="135"/>
                      <a:pt x="551" y="53"/>
                    </a:cubicBezTo>
                    <a:cubicBezTo>
                      <a:pt x="536" y="35"/>
                      <a:pt x="519" y="17"/>
                      <a:pt x="5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3" name="Google Shape;4133;p55"/>
              <p:cNvSpPr/>
              <p:nvPr/>
            </p:nvSpPr>
            <p:spPr>
              <a:xfrm>
                <a:off x="5292503" y="5178721"/>
                <a:ext cx="14429" cy="43239"/>
              </a:xfrm>
              <a:custGeom>
                <a:avLst/>
                <a:gdLst/>
                <a:ahLst/>
                <a:cxnLst/>
                <a:rect l="l" t="t" r="r" b="b"/>
                <a:pathLst>
                  <a:path w="296" h="887" extrusionOk="0">
                    <a:moveTo>
                      <a:pt x="186" y="0"/>
                    </a:moveTo>
                    <a:cubicBezTo>
                      <a:pt x="152" y="104"/>
                      <a:pt x="100" y="250"/>
                      <a:pt x="32" y="392"/>
                    </a:cubicBezTo>
                    <a:cubicBezTo>
                      <a:pt x="1" y="561"/>
                      <a:pt x="71" y="725"/>
                      <a:pt x="117" y="887"/>
                    </a:cubicBezTo>
                    <a:cubicBezTo>
                      <a:pt x="216" y="755"/>
                      <a:pt x="266" y="595"/>
                      <a:pt x="296" y="434"/>
                    </a:cubicBezTo>
                    <a:cubicBezTo>
                      <a:pt x="236" y="264"/>
                      <a:pt x="197" y="86"/>
                      <a:pt x="1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4" name="Google Shape;4134;p55"/>
              <p:cNvSpPr/>
              <p:nvPr/>
            </p:nvSpPr>
            <p:spPr>
              <a:xfrm>
                <a:off x="5210022" y="5135433"/>
                <a:ext cx="54061" cy="20913"/>
              </a:xfrm>
              <a:custGeom>
                <a:avLst/>
                <a:gdLst/>
                <a:ahLst/>
                <a:cxnLst/>
                <a:rect l="l" t="t" r="r" b="b"/>
                <a:pathLst>
                  <a:path w="1109" h="429" extrusionOk="0">
                    <a:moveTo>
                      <a:pt x="1109" y="1"/>
                    </a:moveTo>
                    <a:lnTo>
                      <a:pt x="1109" y="1"/>
                    </a:lnTo>
                    <a:cubicBezTo>
                      <a:pt x="1011" y="6"/>
                      <a:pt x="913" y="9"/>
                      <a:pt x="815" y="9"/>
                    </a:cubicBezTo>
                    <a:cubicBezTo>
                      <a:pt x="734" y="9"/>
                      <a:pt x="654" y="7"/>
                      <a:pt x="574" y="2"/>
                    </a:cubicBezTo>
                    <a:cubicBezTo>
                      <a:pt x="350" y="66"/>
                      <a:pt x="173" y="239"/>
                      <a:pt x="1" y="390"/>
                    </a:cubicBezTo>
                    <a:cubicBezTo>
                      <a:pt x="77" y="419"/>
                      <a:pt x="155" y="429"/>
                      <a:pt x="234" y="429"/>
                    </a:cubicBezTo>
                    <a:cubicBezTo>
                      <a:pt x="381" y="429"/>
                      <a:pt x="530" y="393"/>
                      <a:pt x="675" y="374"/>
                    </a:cubicBezTo>
                    <a:lnTo>
                      <a:pt x="680" y="374"/>
                    </a:lnTo>
                    <a:cubicBezTo>
                      <a:pt x="804" y="230"/>
                      <a:pt x="949" y="105"/>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5" name="Google Shape;4135;p55"/>
              <p:cNvSpPr/>
              <p:nvPr/>
            </p:nvSpPr>
            <p:spPr>
              <a:xfrm>
                <a:off x="5224841" y="4950973"/>
                <a:ext cx="72049" cy="83553"/>
              </a:xfrm>
              <a:custGeom>
                <a:avLst/>
                <a:gdLst/>
                <a:ahLst/>
                <a:cxnLst/>
                <a:rect l="l" t="t" r="r" b="b"/>
                <a:pathLst>
                  <a:path w="1478" h="1714" extrusionOk="0">
                    <a:moveTo>
                      <a:pt x="1478" y="0"/>
                    </a:moveTo>
                    <a:lnTo>
                      <a:pt x="1478" y="0"/>
                    </a:lnTo>
                    <a:cubicBezTo>
                      <a:pt x="1138" y="161"/>
                      <a:pt x="882" y="452"/>
                      <a:pt x="610" y="706"/>
                    </a:cubicBezTo>
                    <a:cubicBezTo>
                      <a:pt x="339" y="994"/>
                      <a:pt x="109" y="1330"/>
                      <a:pt x="0" y="1713"/>
                    </a:cubicBezTo>
                    <a:cubicBezTo>
                      <a:pt x="409" y="1359"/>
                      <a:pt x="865" y="1047"/>
                      <a:pt x="1163" y="580"/>
                    </a:cubicBezTo>
                    <a:cubicBezTo>
                      <a:pt x="1278" y="393"/>
                      <a:pt x="1356" y="184"/>
                      <a:pt x="1478"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6" name="Google Shape;4136;p55"/>
              <p:cNvSpPr/>
              <p:nvPr/>
            </p:nvSpPr>
            <p:spPr>
              <a:xfrm>
                <a:off x="5236930" y="5128901"/>
                <a:ext cx="55718" cy="49284"/>
              </a:xfrm>
              <a:custGeom>
                <a:avLst/>
                <a:gdLst/>
                <a:ahLst/>
                <a:cxnLst/>
                <a:rect l="l" t="t" r="r" b="b"/>
                <a:pathLst>
                  <a:path w="1143" h="1011" extrusionOk="0">
                    <a:moveTo>
                      <a:pt x="1112" y="0"/>
                    </a:moveTo>
                    <a:cubicBezTo>
                      <a:pt x="1111" y="19"/>
                      <a:pt x="1103" y="38"/>
                      <a:pt x="1084" y="51"/>
                    </a:cubicBezTo>
                    <a:cubicBezTo>
                      <a:pt x="612" y="204"/>
                      <a:pt x="211" y="561"/>
                      <a:pt x="0" y="1011"/>
                    </a:cubicBezTo>
                    <a:cubicBezTo>
                      <a:pt x="401" y="923"/>
                      <a:pt x="736" y="644"/>
                      <a:pt x="988" y="328"/>
                    </a:cubicBezTo>
                    <a:cubicBezTo>
                      <a:pt x="1014" y="276"/>
                      <a:pt x="1073" y="115"/>
                      <a:pt x="1143" y="21"/>
                    </a:cubicBezTo>
                    <a:cubicBezTo>
                      <a:pt x="1132" y="14"/>
                      <a:pt x="1123" y="7"/>
                      <a:pt x="11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7" name="Google Shape;4137;p55"/>
              <p:cNvSpPr/>
              <p:nvPr/>
            </p:nvSpPr>
            <p:spPr>
              <a:xfrm>
                <a:off x="5249751" y="5164487"/>
                <a:ext cx="27932" cy="38364"/>
              </a:xfrm>
              <a:custGeom>
                <a:avLst/>
                <a:gdLst/>
                <a:ahLst/>
                <a:cxnLst/>
                <a:rect l="l" t="t" r="r" b="b"/>
                <a:pathLst>
                  <a:path w="573" h="787" extrusionOk="0">
                    <a:moveTo>
                      <a:pt x="572" y="0"/>
                    </a:moveTo>
                    <a:lnTo>
                      <a:pt x="572" y="0"/>
                    </a:lnTo>
                    <a:cubicBezTo>
                      <a:pt x="520" y="51"/>
                      <a:pt x="348" y="170"/>
                      <a:pt x="161" y="271"/>
                    </a:cubicBezTo>
                    <a:cubicBezTo>
                      <a:pt x="55" y="418"/>
                      <a:pt x="29" y="611"/>
                      <a:pt x="1" y="787"/>
                    </a:cubicBezTo>
                    <a:cubicBezTo>
                      <a:pt x="169" y="700"/>
                      <a:pt x="313" y="571"/>
                      <a:pt x="445" y="436"/>
                    </a:cubicBezTo>
                    <a:cubicBezTo>
                      <a:pt x="446" y="435"/>
                      <a:pt x="447" y="435"/>
                      <a:pt x="447" y="434"/>
                    </a:cubicBezTo>
                    <a:cubicBezTo>
                      <a:pt x="482" y="288"/>
                      <a:pt x="525" y="143"/>
                      <a:pt x="5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8" name="Google Shape;4138;p55"/>
              <p:cNvSpPr/>
              <p:nvPr/>
            </p:nvSpPr>
            <p:spPr>
              <a:xfrm>
                <a:off x="5194374" y="4754471"/>
                <a:ext cx="76046" cy="71220"/>
              </a:xfrm>
              <a:custGeom>
                <a:avLst/>
                <a:gdLst/>
                <a:ahLst/>
                <a:cxnLst/>
                <a:rect l="l" t="t" r="r" b="b"/>
                <a:pathLst>
                  <a:path w="1560" h="1461" extrusionOk="0">
                    <a:moveTo>
                      <a:pt x="1560" y="0"/>
                    </a:moveTo>
                    <a:cubicBezTo>
                      <a:pt x="1370" y="0"/>
                      <a:pt x="1180" y="10"/>
                      <a:pt x="992" y="26"/>
                    </a:cubicBezTo>
                    <a:cubicBezTo>
                      <a:pt x="915" y="33"/>
                      <a:pt x="838" y="41"/>
                      <a:pt x="763" y="51"/>
                    </a:cubicBezTo>
                    <a:cubicBezTo>
                      <a:pt x="709" y="105"/>
                      <a:pt x="657" y="162"/>
                      <a:pt x="607" y="220"/>
                    </a:cubicBezTo>
                    <a:cubicBezTo>
                      <a:pt x="301" y="576"/>
                      <a:pt x="86" y="977"/>
                      <a:pt x="0" y="1460"/>
                    </a:cubicBezTo>
                    <a:cubicBezTo>
                      <a:pt x="399" y="1053"/>
                      <a:pt x="771" y="573"/>
                      <a:pt x="1230" y="220"/>
                    </a:cubicBezTo>
                    <a:cubicBezTo>
                      <a:pt x="1335" y="139"/>
                      <a:pt x="1444" y="65"/>
                      <a:pt x="1560"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9" name="Google Shape;4139;p55"/>
              <p:cNvSpPr/>
              <p:nvPr/>
            </p:nvSpPr>
            <p:spPr>
              <a:xfrm>
                <a:off x="5400186" y="4758907"/>
                <a:ext cx="242860" cy="561912"/>
              </a:xfrm>
              <a:custGeom>
                <a:avLst/>
                <a:gdLst/>
                <a:ahLst/>
                <a:cxnLst/>
                <a:rect l="l" t="t" r="r" b="b"/>
                <a:pathLst>
                  <a:path w="4982" h="11527" extrusionOk="0">
                    <a:moveTo>
                      <a:pt x="4667" y="1"/>
                    </a:moveTo>
                    <a:lnTo>
                      <a:pt x="4603" y="20"/>
                    </a:lnTo>
                    <a:cubicBezTo>
                      <a:pt x="4518" y="111"/>
                      <a:pt x="4439" y="204"/>
                      <a:pt x="4364" y="303"/>
                    </a:cubicBezTo>
                    <a:cubicBezTo>
                      <a:pt x="4232" y="474"/>
                      <a:pt x="4114" y="656"/>
                      <a:pt x="4004" y="843"/>
                    </a:cubicBezTo>
                    <a:cubicBezTo>
                      <a:pt x="3559" y="1634"/>
                      <a:pt x="3173" y="2457"/>
                      <a:pt x="2837" y="3302"/>
                    </a:cubicBezTo>
                    <a:cubicBezTo>
                      <a:pt x="3104" y="3917"/>
                      <a:pt x="3246" y="4584"/>
                      <a:pt x="3391" y="5237"/>
                    </a:cubicBezTo>
                    <a:cubicBezTo>
                      <a:pt x="3468" y="5615"/>
                      <a:pt x="3538" y="5994"/>
                      <a:pt x="3591" y="6375"/>
                    </a:cubicBezTo>
                    <a:cubicBezTo>
                      <a:pt x="3607" y="6506"/>
                      <a:pt x="3623" y="6639"/>
                      <a:pt x="3630" y="6771"/>
                    </a:cubicBezTo>
                    <a:cubicBezTo>
                      <a:pt x="3632" y="6784"/>
                      <a:pt x="3622" y="6795"/>
                      <a:pt x="3608" y="6796"/>
                    </a:cubicBezTo>
                    <a:cubicBezTo>
                      <a:pt x="3608" y="6796"/>
                      <a:pt x="3607" y="6796"/>
                      <a:pt x="3607" y="6796"/>
                    </a:cubicBezTo>
                    <a:cubicBezTo>
                      <a:pt x="3595" y="6796"/>
                      <a:pt x="3583" y="6787"/>
                      <a:pt x="3583" y="6774"/>
                    </a:cubicBezTo>
                    <a:cubicBezTo>
                      <a:pt x="3582" y="6674"/>
                      <a:pt x="3567" y="6575"/>
                      <a:pt x="3555" y="6477"/>
                    </a:cubicBezTo>
                    <a:cubicBezTo>
                      <a:pt x="3482" y="5976"/>
                      <a:pt x="3373" y="5480"/>
                      <a:pt x="3244" y="4991"/>
                    </a:cubicBezTo>
                    <a:cubicBezTo>
                      <a:pt x="3115" y="4489"/>
                      <a:pt x="2910" y="4011"/>
                      <a:pt x="2752" y="3518"/>
                    </a:cubicBezTo>
                    <a:cubicBezTo>
                      <a:pt x="2448" y="4307"/>
                      <a:pt x="2186" y="5112"/>
                      <a:pt x="1962" y="5925"/>
                    </a:cubicBezTo>
                    <a:cubicBezTo>
                      <a:pt x="1938" y="6009"/>
                      <a:pt x="1915" y="6093"/>
                      <a:pt x="1893" y="6179"/>
                    </a:cubicBezTo>
                    <a:cubicBezTo>
                      <a:pt x="1910" y="6179"/>
                      <a:pt x="1927" y="6184"/>
                      <a:pt x="1941" y="6196"/>
                    </a:cubicBezTo>
                    <a:cubicBezTo>
                      <a:pt x="1973" y="6232"/>
                      <a:pt x="1973" y="6286"/>
                      <a:pt x="1986" y="6332"/>
                    </a:cubicBezTo>
                    <a:cubicBezTo>
                      <a:pt x="2077" y="6838"/>
                      <a:pt x="2129" y="7351"/>
                      <a:pt x="2217" y="7858"/>
                    </a:cubicBezTo>
                    <a:cubicBezTo>
                      <a:pt x="2262" y="8112"/>
                      <a:pt x="2322" y="8365"/>
                      <a:pt x="2368" y="8620"/>
                    </a:cubicBezTo>
                    <a:cubicBezTo>
                      <a:pt x="2370" y="8632"/>
                      <a:pt x="2362" y="8644"/>
                      <a:pt x="2350" y="8646"/>
                    </a:cubicBezTo>
                    <a:cubicBezTo>
                      <a:pt x="2348" y="8646"/>
                      <a:pt x="2347" y="8646"/>
                      <a:pt x="2345" y="8646"/>
                    </a:cubicBezTo>
                    <a:cubicBezTo>
                      <a:pt x="2335" y="8646"/>
                      <a:pt x="2325" y="8639"/>
                      <a:pt x="2324" y="8629"/>
                    </a:cubicBezTo>
                    <a:cubicBezTo>
                      <a:pt x="2300" y="8472"/>
                      <a:pt x="2260" y="8318"/>
                      <a:pt x="2223" y="8164"/>
                    </a:cubicBezTo>
                    <a:cubicBezTo>
                      <a:pt x="2094" y="7598"/>
                      <a:pt x="1943" y="7034"/>
                      <a:pt x="1844" y="6460"/>
                    </a:cubicBezTo>
                    <a:cubicBezTo>
                      <a:pt x="1841" y="6442"/>
                      <a:pt x="1838" y="6424"/>
                      <a:pt x="1835" y="6405"/>
                    </a:cubicBezTo>
                    <a:lnTo>
                      <a:pt x="1814" y="6487"/>
                    </a:lnTo>
                    <a:cubicBezTo>
                      <a:pt x="1832" y="6509"/>
                      <a:pt x="1835" y="6541"/>
                      <a:pt x="1819" y="6565"/>
                    </a:cubicBezTo>
                    <a:cubicBezTo>
                      <a:pt x="1807" y="6583"/>
                      <a:pt x="1796" y="6601"/>
                      <a:pt x="1784" y="6618"/>
                    </a:cubicBezTo>
                    <a:cubicBezTo>
                      <a:pt x="1484" y="7880"/>
                      <a:pt x="1295" y="9170"/>
                      <a:pt x="1103" y="10450"/>
                    </a:cubicBezTo>
                    <a:cubicBezTo>
                      <a:pt x="1082" y="10483"/>
                      <a:pt x="1065" y="10499"/>
                      <a:pt x="1051" y="10499"/>
                    </a:cubicBezTo>
                    <a:cubicBezTo>
                      <a:pt x="907" y="10499"/>
                      <a:pt x="1167" y="8772"/>
                      <a:pt x="1183" y="8646"/>
                    </a:cubicBezTo>
                    <a:cubicBezTo>
                      <a:pt x="1264" y="8096"/>
                      <a:pt x="1362" y="7548"/>
                      <a:pt x="1477" y="7005"/>
                    </a:cubicBezTo>
                    <a:lnTo>
                      <a:pt x="1477" y="7005"/>
                    </a:lnTo>
                    <a:cubicBezTo>
                      <a:pt x="1301" y="7212"/>
                      <a:pt x="1121" y="7417"/>
                      <a:pt x="936" y="7616"/>
                    </a:cubicBezTo>
                    <a:cubicBezTo>
                      <a:pt x="811" y="7755"/>
                      <a:pt x="683" y="7891"/>
                      <a:pt x="553" y="8024"/>
                    </a:cubicBezTo>
                    <a:cubicBezTo>
                      <a:pt x="547" y="8031"/>
                      <a:pt x="541" y="8034"/>
                      <a:pt x="534" y="8034"/>
                    </a:cubicBezTo>
                    <a:cubicBezTo>
                      <a:pt x="513" y="8034"/>
                      <a:pt x="493" y="8006"/>
                      <a:pt x="511" y="7985"/>
                    </a:cubicBezTo>
                    <a:cubicBezTo>
                      <a:pt x="589" y="7906"/>
                      <a:pt x="663" y="7822"/>
                      <a:pt x="737" y="7739"/>
                    </a:cubicBezTo>
                    <a:cubicBezTo>
                      <a:pt x="802" y="7663"/>
                      <a:pt x="865" y="7586"/>
                      <a:pt x="927" y="7507"/>
                    </a:cubicBezTo>
                    <a:cubicBezTo>
                      <a:pt x="1032" y="7373"/>
                      <a:pt x="1133" y="7236"/>
                      <a:pt x="1235" y="7100"/>
                    </a:cubicBezTo>
                    <a:cubicBezTo>
                      <a:pt x="1342" y="6961"/>
                      <a:pt x="1441" y="6817"/>
                      <a:pt x="1549" y="6680"/>
                    </a:cubicBezTo>
                    <a:cubicBezTo>
                      <a:pt x="1777" y="5677"/>
                      <a:pt x="2068" y="4688"/>
                      <a:pt x="2433" y="3726"/>
                    </a:cubicBezTo>
                    <a:lnTo>
                      <a:pt x="2433" y="3726"/>
                    </a:lnTo>
                    <a:cubicBezTo>
                      <a:pt x="2203" y="3932"/>
                      <a:pt x="1973" y="4134"/>
                      <a:pt x="1771" y="4372"/>
                    </a:cubicBezTo>
                    <a:cubicBezTo>
                      <a:pt x="1677" y="4477"/>
                      <a:pt x="1587" y="4587"/>
                      <a:pt x="1500" y="4700"/>
                    </a:cubicBezTo>
                    <a:cubicBezTo>
                      <a:pt x="1309" y="4943"/>
                      <a:pt x="1134" y="5201"/>
                      <a:pt x="966" y="5461"/>
                    </a:cubicBezTo>
                    <a:cubicBezTo>
                      <a:pt x="959" y="5471"/>
                      <a:pt x="948" y="5476"/>
                      <a:pt x="937" y="5476"/>
                    </a:cubicBezTo>
                    <a:cubicBezTo>
                      <a:pt x="929" y="5476"/>
                      <a:pt x="921" y="5473"/>
                      <a:pt x="914" y="5467"/>
                    </a:cubicBezTo>
                    <a:cubicBezTo>
                      <a:pt x="900" y="5455"/>
                      <a:pt x="899" y="5432"/>
                      <a:pt x="911" y="5418"/>
                    </a:cubicBezTo>
                    <a:cubicBezTo>
                      <a:pt x="944" y="5379"/>
                      <a:pt x="969" y="5333"/>
                      <a:pt x="995" y="5291"/>
                    </a:cubicBezTo>
                    <a:cubicBezTo>
                      <a:pt x="1153" y="5023"/>
                      <a:pt x="1320" y="4759"/>
                      <a:pt x="1503" y="4505"/>
                    </a:cubicBezTo>
                    <a:cubicBezTo>
                      <a:pt x="1801" y="4096"/>
                      <a:pt x="2142" y="3719"/>
                      <a:pt x="2552" y="3420"/>
                    </a:cubicBezTo>
                    <a:cubicBezTo>
                      <a:pt x="2563" y="3391"/>
                      <a:pt x="2575" y="3362"/>
                      <a:pt x="2588" y="3332"/>
                    </a:cubicBezTo>
                    <a:cubicBezTo>
                      <a:pt x="2983" y="2372"/>
                      <a:pt x="3393" y="1407"/>
                      <a:pt x="3982" y="549"/>
                    </a:cubicBezTo>
                    <a:cubicBezTo>
                      <a:pt x="4033" y="472"/>
                      <a:pt x="4150" y="315"/>
                      <a:pt x="4280" y="173"/>
                    </a:cubicBezTo>
                    <a:cubicBezTo>
                      <a:pt x="4293" y="157"/>
                      <a:pt x="4307" y="143"/>
                      <a:pt x="4321" y="129"/>
                    </a:cubicBezTo>
                    <a:cubicBezTo>
                      <a:pt x="4330" y="119"/>
                      <a:pt x="4339" y="110"/>
                      <a:pt x="4349" y="100"/>
                    </a:cubicBezTo>
                    <a:lnTo>
                      <a:pt x="4349" y="100"/>
                    </a:lnTo>
                    <a:cubicBezTo>
                      <a:pt x="4318" y="110"/>
                      <a:pt x="4289" y="119"/>
                      <a:pt x="4260" y="129"/>
                    </a:cubicBezTo>
                    <a:cubicBezTo>
                      <a:pt x="3204" y="473"/>
                      <a:pt x="1993" y="986"/>
                      <a:pt x="1543" y="2006"/>
                    </a:cubicBezTo>
                    <a:cubicBezTo>
                      <a:pt x="1390" y="2307"/>
                      <a:pt x="1477" y="2661"/>
                      <a:pt x="1374" y="2972"/>
                    </a:cubicBezTo>
                    <a:cubicBezTo>
                      <a:pt x="1206" y="3234"/>
                      <a:pt x="942" y="3398"/>
                      <a:pt x="757" y="3655"/>
                    </a:cubicBezTo>
                    <a:cubicBezTo>
                      <a:pt x="248" y="4323"/>
                      <a:pt x="291" y="4859"/>
                      <a:pt x="570" y="5613"/>
                    </a:cubicBezTo>
                    <a:cubicBezTo>
                      <a:pt x="611" y="5732"/>
                      <a:pt x="658" y="5855"/>
                      <a:pt x="598" y="5977"/>
                    </a:cubicBezTo>
                    <a:cubicBezTo>
                      <a:pt x="489" y="6228"/>
                      <a:pt x="352" y="6468"/>
                      <a:pt x="263" y="6728"/>
                    </a:cubicBezTo>
                    <a:cubicBezTo>
                      <a:pt x="1" y="7424"/>
                      <a:pt x="296" y="8007"/>
                      <a:pt x="483" y="8666"/>
                    </a:cubicBezTo>
                    <a:cubicBezTo>
                      <a:pt x="505" y="8887"/>
                      <a:pt x="428" y="9108"/>
                      <a:pt x="410" y="9329"/>
                    </a:cubicBezTo>
                    <a:cubicBezTo>
                      <a:pt x="358" y="9737"/>
                      <a:pt x="312" y="10182"/>
                      <a:pt x="376" y="10602"/>
                    </a:cubicBezTo>
                    <a:cubicBezTo>
                      <a:pt x="425" y="10904"/>
                      <a:pt x="494" y="11246"/>
                      <a:pt x="750" y="11443"/>
                    </a:cubicBezTo>
                    <a:cubicBezTo>
                      <a:pt x="817" y="11502"/>
                      <a:pt x="885" y="11526"/>
                      <a:pt x="952" y="11526"/>
                    </a:cubicBezTo>
                    <a:cubicBezTo>
                      <a:pt x="1020" y="11526"/>
                      <a:pt x="1088" y="11500"/>
                      <a:pt x="1151" y="11461"/>
                    </a:cubicBezTo>
                    <a:cubicBezTo>
                      <a:pt x="1214" y="11420"/>
                      <a:pt x="1272" y="11366"/>
                      <a:pt x="1325" y="11312"/>
                    </a:cubicBezTo>
                    <a:cubicBezTo>
                      <a:pt x="1676" y="10928"/>
                      <a:pt x="1818" y="10408"/>
                      <a:pt x="2019" y="9940"/>
                    </a:cubicBezTo>
                    <a:cubicBezTo>
                      <a:pt x="2100" y="9740"/>
                      <a:pt x="2179" y="9539"/>
                      <a:pt x="2241" y="9333"/>
                    </a:cubicBezTo>
                    <a:cubicBezTo>
                      <a:pt x="2256" y="9290"/>
                      <a:pt x="2292" y="9271"/>
                      <a:pt x="2329" y="9271"/>
                    </a:cubicBezTo>
                    <a:cubicBezTo>
                      <a:pt x="2376" y="9271"/>
                      <a:pt x="2424" y="9304"/>
                      <a:pt x="2425" y="9361"/>
                    </a:cubicBezTo>
                    <a:cubicBezTo>
                      <a:pt x="2893" y="9300"/>
                      <a:pt x="3383" y="9009"/>
                      <a:pt x="3559" y="8552"/>
                    </a:cubicBezTo>
                    <a:cubicBezTo>
                      <a:pt x="3753" y="8133"/>
                      <a:pt x="3664" y="7661"/>
                      <a:pt x="3767" y="7228"/>
                    </a:cubicBezTo>
                    <a:cubicBezTo>
                      <a:pt x="3870" y="7045"/>
                      <a:pt x="4042" y="6911"/>
                      <a:pt x="4164" y="6739"/>
                    </a:cubicBezTo>
                    <a:cubicBezTo>
                      <a:pt x="4235" y="6648"/>
                      <a:pt x="4304" y="6550"/>
                      <a:pt x="4364" y="6449"/>
                    </a:cubicBezTo>
                    <a:cubicBezTo>
                      <a:pt x="4420" y="6351"/>
                      <a:pt x="4469" y="6248"/>
                      <a:pt x="4502" y="6142"/>
                    </a:cubicBezTo>
                    <a:cubicBezTo>
                      <a:pt x="4745" y="5381"/>
                      <a:pt x="4712" y="4568"/>
                      <a:pt x="4656" y="3782"/>
                    </a:cubicBezTo>
                    <a:cubicBezTo>
                      <a:pt x="4641" y="3550"/>
                      <a:pt x="4831" y="3372"/>
                      <a:pt x="4877" y="3152"/>
                    </a:cubicBezTo>
                    <a:cubicBezTo>
                      <a:pt x="4981" y="2534"/>
                      <a:pt x="4895" y="1888"/>
                      <a:pt x="4822" y="1269"/>
                    </a:cubicBezTo>
                    <a:cubicBezTo>
                      <a:pt x="4812" y="1092"/>
                      <a:pt x="4654" y="352"/>
                      <a:pt x="4667"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0" name="Google Shape;4140;p55"/>
              <p:cNvSpPr/>
              <p:nvPr/>
            </p:nvSpPr>
            <p:spPr>
              <a:xfrm>
                <a:off x="5123641" y="4764806"/>
                <a:ext cx="66248" cy="77362"/>
              </a:xfrm>
              <a:custGeom>
                <a:avLst/>
                <a:gdLst/>
                <a:ahLst/>
                <a:cxnLst/>
                <a:rect l="l" t="t" r="r" b="b"/>
                <a:pathLst>
                  <a:path w="1359" h="1587" extrusionOk="0">
                    <a:moveTo>
                      <a:pt x="1359" y="0"/>
                    </a:moveTo>
                    <a:cubicBezTo>
                      <a:pt x="1349" y="2"/>
                      <a:pt x="1341" y="6"/>
                      <a:pt x="1331" y="8"/>
                    </a:cubicBezTo>
                    <a:cubicBezTo>
                      <a:pt x="1138" y="56"/>
                      <a:pt x="947" y="111"/>
                      <a:pt x="756" y="169"/>
                    </a:cubicBezTo>
                    <a:cubicBezTo>
                      <a:pt x="655" y="287"/>
                      <a:pt x="551" y="400"/>
                      <a:pt x="472" y="536"/>
                    </a:cubicBezTo>
                    <a:cubicBezTo>
                      <a:pt x="269" y="863"/>
                      <a:pt x="143" y="1230"/>
                      <a:pt x="1" y="1586"/>
                    </a:cubicBezTo>
                    <a:cubicBezTo>
                      <a:pt x="307" y="1325"/>
                      <a:pt x="560" y="990"/>
                      <a:pt x="763" y="637"/>
                    </a:cubicBezTo>
                    <a:cubicBezTo>
                      <a:pt x="904" y="364"/>
                      <a:pt x="1107" y="160"/>
                      <a:pt x="1348" y="8"/>
                    </a:cubicBezTo>
                    <a:cubicBezTo>
                      <a:pt x="1351" y="6"/>
                      <a:pt x="1355" y="2"/>
                      <a:pt x="135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1" name="Google Shape;4141;p55"/>
              <p:cNvSpPr/>
              <p:nvPr/>
            </p:nvSpPr>
            <p:spPr>
              <a:xfrm>
                <a:off x="5044475" y="4785426"/>
                <a:ext cx="78922" cy="98421"/>
              </a:xfrm>
              <a:custGeom>
                <a:avLst/>
                <a:gdLst/>
                <a:ahLst/>
                <a:cxnLst/>
                <a:rect l="l" t="t" r="r" b="b"/>
                <a:pathLst>
                  <a:path w="1619" h="2019" extrusionOk="0">
                    <a:moveTo>
                      <a:pt x="1618" y="1"/>
                    </a:moveTo>
                    <a:lnTo>
                      <a:pt x="1618" y="1"/>
                    </a:lnTo>
                    <a:cubicBezTo>
                      <a:pt x="1472" y="56"/>
                      <a:pt x="1329" y="119"/>
                      <a:pt x="1188" y="187"/>
                    </a:cubicBezTo>
                    <a:cubicBezTo>
                      <a:pt x="601" y="643"/>
                      <a:pt x="137" y="1282"/>
                      <a:pt x="1" y="2018"/>
                    </a:cubicBezTo>
                    <a:cubicBezTo>
                      <a:pt x="705" y="1494"/>
                      <a:pt x="932" y="540"/>
                      <a:pt x="1618"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2" name="Google Shape;4142;p55"/>
              <p:cNvSpPr/>
              <p:nvPr/>
            </p:nvSpPr>
            <p:spPr>
              <a:xfrm>
                <a:off x="4973840" y="4828324"/>
                <a:ext cx="69855" cy="84528"/>
              </a:xfrm>
              <a:custGeom>
                <a:avLst/>
                <a:gdLst/>
                <a:ahLst/>
                <a:cxnLst/>
                <a:rect l="l" t="t" r="r" b="b"/>
                <a:pathLst>
                  <a:path w="1433" h="1734" extrusionOk="0">
                    <a:moveTo>
                      <a:pt x="1432" y="1"/>
                    </a:moveTo>
                    <a:lnTo>
                      <a:pt x="1432" y="1"/>
                    </a:lnTo>
                    <a:cubicBezTo>
                      <a:pt x="1113" y="190"/>
                      <a:pt x="834" y="464"/>
                      <a:pt x="587" y="741"/>
                    </a:cubicBezTo>
                    <a:cubicBezTo>
                      <a:pt x="334" y="1035"/>
                      <a:pt x="163" y="1381"/>
                      <a:pt x="0" y="1734"/>
                    </a:cubicBezTo>
                    <a:cubicBezTo>
                      <a:pt x="868" y="1442"/>
                      <a:pt x="936" y="632"/>
                      <a:pt x="1432"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3" name="Google Shape;4143;p55"/>
              <p:cNvSpPr/>
              <p:nvPr/>
            </p:nvSpPr>
            <p:spPr>
              <a:xfrm>
                <a:off x="4953805" y="4814626"/>
                <a:ext cx="94375" cy="25300"/>
              </a:xfrm>
              <a:custGeom>
                <a:avLst/>
                <a:gdLst/>
                <a:ahLst/>
                <a:cxnLst/>
                <a:rect l="l" t="t" r="r" b="b"/>
                <a:pathLst>
                  <a:path w="1936" h="519" extrusionOk="0">
                    <a:moveTo>
                      <a:pt x="1935" y="0"/>
                    </a:moveTo>
                    <a:lnTo>
                      <a:pt x="1935" y="0"/>
                    </a:lnTo>
                    <a:cubicBezTo>
                      <a:pt x="1665" y="69"/>
                      <a:pt x="1381" y="47"/>
                      <a:pt x="1107" y="97"/>
                    </a:cubicBezTo>
                    <a:cubicBezTo>
                      <a:pt x="730" y="158"/>
                      <a:pt x="306" y="246"/>
                      <a:pt x="1" y="497"/>
                    </a:cubicBezTo>
                    <a:cubicBezTo>
                      <a:pt x="104" y="512"/>
                      <a:pt x="208" y="518"/>
                      <a:pt x="311" y="518"/>
                    </a:cubicBezTo>
                    <a:cubicBezTo>
                      <a:pt x="886" y="518"/>
                      <a:pt x="1446" y="303"/>
                      <a:pt x="1935"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4" name="Google Shape;4144;p55"/>
              <p:cNvSpPr/>
              <p:nvPr/>
            </p:nvSpPr>
            <p:spPr>
              <a:xfrm>
                <a:off x="5023806" y="4769973"/>
                <a:ext cx="89500" cy="16672"/>
              </a:xfrm>
              <a:custGeom>
                <a:avLst/>
                <a:gdLst/>
                <a:ahLst/>
                <a:cxnLst/>
                <a:rect l="l" t="t" r="r" b="b"/>
                <a:pathLst>
                  <a:path w="1836" h="342" extrusionOk="0">
                    <a:moveTo>
                      <a:pt x="981" y="1"/>
                    </a:moveTo>
                    <a:cubicBezTo>
                      <a:pt x="671" y="1"/>
                      <a:pt x="365" y="67"/>
                      <a:pt x="1" y="175"/>
                    </a:cubicBezTo>
                    <a:cubicBezTo>
                      <a:pt x="300" y="249"/>
                      <a:pt x="607" y="328"/>
                      <a:pt x="920" y="340"/>
                    </a:cubicBezTo>
                    <a:cubicBezTo>
                      <a:pt x="949" y="341"/>
                      <a:pt x="978" y="342"/>
                      <a:pt x="1006" y="342"/>
                    </a:cubicBezTo>
                    <a:cubicBezTo>
                      <a:pt x="1291" y="342"/>
                      <a:pt x="1574" y="277"/>
                      <a:pt x="1836" y="165"/>
                    </a:cubicBezTo>
                    <a:cubicBezTo>
                      <a:pt x="1522" y="51"/>
                      <a:pt x="1250" y="1"/>
                      <a:pt x="981"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5" name="Google Shape;4145;p55"/>
              <p:cNvSpPr/>
              <p:nvPr/>
            </p:nvSpPr>
            <p:spPr>
              <a:xfrm>
                <a:off x="5127346" y="4735704"/>
                <a:ext cx="452816" cy="148095"/>
              </a:xfrm>
              <a:custGeom>
                <a:avLst/>
                <a:gdLst/>
                <a:ahLst/>
                <a:cxnLst/>
                <a:rect l="l" t="t" r="r" b="b"/>
                <a:pathLst>
                  <a:path w="9289" h="3038" extrusionOk="0">
                    <a:moveTo>
                      <a:pt x="6749" y="0"/>
                    </a:moveTo>
                    <a:cubicBezTo>
                      <a:pt x="6487" y="0"/>
                      <a:pt x="6223" y="31"/>
                      <a:pt x="5965" y="97"/>
                    </a:cubicBezTo>
                    <a:cubicBezTo>
                      <a:pt x="5523" y="191"/>
                      <a:pt x="5124" y="375"/>
                      <a:pt x="4747" y="605"/>
                    </a:cubicBezTo>
                    <a:cubicBezTo>
                      <a:pt x="4172" y="955"/>
                      <a:pt x="3651" y="1411"/>
                      <a:pt x="3114" y="1809"/>
                    </a:cubicBezTo>
                    <a:cubicBezTo>
                      <a:pt x="2204" y="2456"/>
                      <a:pt x="1119" y="2902"/>
                      <a:pt x="0" y="2982"/>
                    </a:cubicBezTo>
                    <a:cubicBezTo>
                      <a:pt x="261" y="3020"/>
                      <a:pt x="526" y="3038"/>
                      <a:pt x="791" y="3038"/>
                    </a:cubicBezTo>
                    <a:cubicBezTo>
                      <a:pt x="1661" y="3038"/>
                      <a:pt x="2539" y="2841"/>
                      <a:pt x="3334" y="2499"/>
                    </a:cubicBezTo>
                    <a:cubicBezTo>
                      <a:pt x="4003" y="2199"/>
                      <a:pt x="4592" y="1737"/>
                      <a:pt x="5280" y="1473"/>
                    </a:cubicBezTo>
                    <a:cubicBezTo>
                      <a:pt x="5679" y="1313"/>
                      <a:pt x="6101" y="1219"/>
                      <a:pt x="6523" y="1142"/>
                    </a:cubicBezTo>
                    <a:cubicBezTo>
                      <a:pt x="7158" y="1023"/>
                      <a:pt x="7780" y="837"/>
                      <a:pt x="8421" y="740"/>
                    </a:cubicBezTo>
                    <a:cubicBezTo>
                      <a:pt x="8561" y="722"/>
                      <a:pt x="8705" y="693"/>
                      <a:pt x="8848" y="693"/>
                    </a:cubicBezTo>
                    <a:cubicBezTo>
                      <a:pt x="8892" y="693"/>
                      <a:pt x="8935" y="696"/>
                      <a:pt x="8979" y="702"/>
                    </a:cubicBezTo>
                    <a:cubicBezTo>
                      <a:pt x="9063" y="669"/>
                      <a:pt x="9148" y="636"/>
                      <a:pt x="9232" y="605"/>
                    </a:cubicBezTo>
                    <a:cubicBezTo>
                      <a:pt x="9243" y="600"/>
                      <a:pt x="9255" y="596"/>
                      <a:pt x="9266" y="592"/>
                    </a:cubicBezTo>
                    <a:cubicBezTo>
                      <a:pt x="9271" y="590"/>
                      <a:pt x="9278" y="587"/>
                      <a:pt x="9288" y="583"/>
                    </a:cubicBezTo>
                    <a:lnTo>
                      <a:pt x="9288" y="583"/>
                    </a:lnTo>
                    <a:cubicBezTo>
                      <a:pt x="9284" y="583"/>
                      <a:pt x="9280" y="583"/>
                      <a:pt x="9275" y="583"/>
                    </a:cubicBezTo>
                    <a:cubicBezTo>
                      <a:pt x="9192" y="583"/>
                      <a:pt x="9109" y="573"/>
                      <a:pt x="9027" y="556"/>
                    </a:cubicBezTo>
                    <a:cubicBezTo>
                      <a:pt x="8730" y="496"/>
                      <a:pt x="8447" y="381"/>
                      <a:pt x="8161" y="279"/>
                    </a:cubicBezTo>
                    <a:cubicBezTo>
                      <a:pt x="7711" y="103"/>
                      <a:pt x="7231" y="0"/>
                      <a:pt x="674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6" name="Google Shape;4146;p55"/>
              <p:cNvSpPr/>
              <p:nvPr/>
            </p:nvSpPr>
            <p:spPr>
              <a:xfrm>
                <a:off x="5109748" y="4735801"/>
                <a:ext cx="89842" cy="22229"/>
              </a:xfrm>
              <a:custGeom>
                <a:avLst/>
                <a:gdLst/>
                <a:ahLst/>
                <a:cxnLst/>
                <a:rect l="l" t="t" r="r" b="b"/>
                <a:pathLst>
                  <a:path w="1843" h="456" extrusionOk="0">
                    <a:moveTo>
                      <a:pt x="748" y="1"/>
                    </a:moveTo>
                    <a:cubicBezTo>
                      <a:pt x="559" y="1"/>
                      <a:pt x="332" y="37"/>
                      <a:pt x="0" y="116"/>
                    </a:cubicBezTo>
                    <a:cubicBezTo>
                      <a:pt x="332" y="252"/>
                      <a:pt x="661" y="417"/>
                      <a:pt x="1023" y="451"/>
                    </a:cubicBezTo>
                    <a:cubicBezTo>
                      <a:pt x="1072" y="454"/>
                      <a:pt x="1122" y="456"/>
                      <a:pt x="1171" y="456"/>
                    </a:cubicBezTo>
                    <a:cubicBezTo>
                      <a:pt x="1234" y="456"/>
                      <a:pt x="1296" y="453"/>
                      <a:pt x="1358" y="449"/>
                    </a:cubicBezTo>
                    <a:cubicBezTo>
                      <a:pt x="1519" y="405"/>
                      <a:pt x="1681" y="365"/>
                      <a:pt x="1842" y="331"/>
                    </a:cubicBezTo>
                    <a:cubicBezTo>
                      <a:pt x="1319" y="124"/>
                      <a:pt x="1097" y="1"/>
                      <a:pt x="748"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7" name="Google Shape;4147;p55"/>
              <p:cNvSpPr/>
              <p:nvPr/>
            </p:nvSpPr>
            <p:spPr>
              <a:xfrm>
                <a:off x="5139630" y="4777236"/>
                <a:ext cx="408894" cy="145024"/>
              </a:xfrm>
              <a:custGeom>
                <a:avLst/>
                <a:gdLst/>
                <a:ahLst/>
                <a:cxnLst/>
                <a:rect l="l" t="t" r="r" b="b"/>
                <a:pathLst>
                  <a:path w="8388" h="2975" extrusionOk="0">
                    <a:moveTo>
                      <a:pt x="8387" y="1"/>
                    </a:moveTo>
                    <a:lnTo>
                      <a:pt x="8387" y="1"/>
                    </a:lnTo>
                    <a:cubicBezTo>
                      <a:pt x="7839" y="108"/>
                      <a:pt x="7299" y="253"/>
                      <a:pt x="6755" y="382"/>
                    </a:cubicBezTo>
                    <a:cubicBezTo>
                      <a:pt x="6169" y="512"/>
                      <a:pt x="5568" y="577"/>
                      <a:pt x="5010" y="819"/>
                    </a:cubicBezTo>
                    <a:cubicBezTo>
                      <a:pt x="4441" y="1056"/>
                      <a:pt x="3944" y="1429"/>
                      <a:pt x="3400" y="1715"/>
                    </a:cubicBezTo>
                    <a:cubicBezTo>
                      <a:pt x="2926" y="1958"/>
                      <a:pt x="2415" y="2127"/>
                      <a:pt x="1893" y="2234"/>
                    </a:cubicBezTo>
                    <a:cubicBezTo>
                      <a:pt x="1516" y="2312"/>
                      <a:pt x="1129" y="2356"/>
                      <a:pt x="743" y="2356"/>
                    </a:cubicBezTo>
                    <a:cubicBezTo>
                      <a:pt x="494" y="2356"/>
                      <a:pt x="246" y="2338"/>
                      <a:pt x="0" y="2299"/>
                    </a:cubicBezTo>
                    <a:lnTo>
                      <a:pt x="0" y="2299"/>
                    </a:lnTo>
                    <a:cubicBezTo>
                      <a:pt x="278" y="2439"/>
                      <a:pt x="548" y="2600"/>
                      <a:pt x="841" y="2703"/>
                    </a:cubicBezTo>
                    <a:cubicBezTo>
                      <a:pt x="1271" y="2877"/>
                      <a:pt x="1694" y="2975"/>
                      <a:pt x="2110" y="2975"/>
                    </a:cubicBezTo>
                    <a:cubicBezTo>
                      <a:pt x="2600" y="2975"/>
                      <a:pt x="3080" y="2839"/>
                      <a:pt x="3549" y="2534"/>
                    </a:cubicBezTo>
                    <a:cubicBezTo>
                      <a:pt x="4089" y="2193"/>
                      <a:pt x="4570" y="1724"/>
                      <a:pt x="5199" y="1548"/>
                    </a:cubicBezTo>
                    <a:cubicBezTo>
                      <a:pt x="5332" y="1508"/>
                      <a:pt x="5465" y="1495"/>
                      <a:pt x="5599" y="1495"/>
                    </a:cubicBezTo>
                    <a:cubicBezTo>
                      <a:pt x="5867" y="1495"/>
                      <a:pt x="6137" y="1548"/>
                      <a:pt x="6407" y="1548"/>
                    </a:cubicBezTo>
                    <a:cubicBezTo>
                      <a:pt x="6488" y="1548"/>
                      <a:pt x="6570" y="1543"/>
                      <a:pt x="6651" y="1531"/>
                    </a:cubicBezTo>
                    <a:cubicBezTo>
                      <a:pt x="6669" y="1528"/>
                      <a:pt x="6687" y="1524"/>
                      <a:pt x="6705" y="1521"/>
                    </a:cubicBezTo>
                    <a:cubicBezTo>
                      <a:pt x="6898" y="1067"/>
                      <a:pt x="7268" y="691"/>
                      <a:pt x="7669" y="411"/>
                    </a:cubicBezTo>
                    <a:cubicBezTo>
                      <a:pt x="7897" y="254"/>
                      <a:pt x="8138" y="119"/>
                      <a:pt x="8387"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8" name="Google Shape;4148;p55"/>
              <p:cNvSpPr/>
              <p:nvPr/>
            </p:nvSpPr>
            <p:spPr>
              <a:xfrm>
                <a:off x="5194813" y="4709770"/>
                <a:ext cx="81116" cy="34903"/>
              </a:xfrm>
              <a:custGeom>
                <a:avLst/>
                <a:gdLst/>
                <a:ahLst/>
                <a:cxnLst/>
                <a:rect l="l" t="t" r="r" b="b"/>
                <a:pathLst>
                  <a:path w="1664" h="716" extrusionOk="0">
                    <a:moveTo>
                      <a:pt x="199" y="0"/>
                    </a:moveTo>
                    <a:cubicBezTo>
                      <a:pt x="133" y="0"/>
                      <a:pt x="67" y="4"/>
                      <a:pt x="1" y="11"/>
                    </a:cubicBezTo>
                    <a:cubicBezTo>
                      <a:pt x="251" y="183"/>
                      <a:pt x="501" y="362"/>
                      <a:pt x="780" y="484"/>
                    </a:cubicBezTo>
                    <a:cubicBezTo>
                      <a:pt x="1013" y="591"/>
                      <a:pt x="1256" y="654"/>
                      <a:pt x="1502" y="713"/>
                    </a:cubicBezTo>
                    <a:cubicBezTo>
                      <a:pt x="1556" y="713"/>
                      <a:pt x="1610" y="714"/>
                      <a:pt x="1663" y="715"/>
                    </a:cubicBezTo>
                    <a:cubicBezTo>
                      <a:pt x="1304" y="260"/>
                      <a:pt x="773" y="0"/>
                      <a:pt x="19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9" name="Google Shape;4149;p55"/>
              <p:cNvSpPr/>
              <p:nvPr/>
            </p:nvSpPr>
            <p:spPr>
              <a:xfrm>
                <a:off x="4932941" y="4698851"/>
                <a:ext cx="719464" cy="632109"/>
              </a:xfrm>
              <a:custGeom>
                <a:avLst/>
                <a:gdLst/>
                <a:ahLst/>
                <a:cxnLst/>
                <a:rect l="l" t="t" r="r" b="b"/>
                <a:pathLst>
                  <a:path w="14759" h="12967" extrusionOk="0">
                    <a:moveTo>
                      <a:pt x="5571" y="224"/>
                    </a:moveTo>
                    <a:cubicBezTo>
                      <a:pt x="6145" y="224"/>
                      <a:pt x="6676" y="484"/>
                      <a:pt x="7035" y="939"/>
                    </a:cubicBezTo>
                    <a:cubicBezTo>
                      <a:pt x="6982" y="938"/>
                      <a:pt x="6928" y="937"/>
                      <a:pt x="6875" y="937"/>
                    </a:cubicBezTo>
                    <a:cubicBezTo>
                      <a:pt x="6628" y="878"/>
                      <a:pt x="6385" y="816"/>
                      <a:pt x="6153" y="708"/>
                    </a:cubicBezTo>
                    <a:cubicBezTo>
                      <a:pt x="5873" y="586"/>
                      <a:pt x="5624" y="407"/>
                      <a:pt x="5373" y="235"/>
                    </a:cubicBezTo>
                    <a:cubicBezTo>
                      <a:pt x="5439" y="228"/>
                      <a:pt x="5505" y="224"/>
                      <a:pt x="5571" y="224"/>
                    </a:cubicBezTo>
                    <a:close/>
                    <a:moveTo>
                      <a:pt x="4375" y="759"/>
                    </a:moveTo>
                    <a:cubicBezTo>
                      <a:pt x="4724" y="759"/>
                      <a:pt x="4946" y="882"/>
                      <a:pt x="5469" y="1089"/>
                    </a:cubicBezTo>
                    <a:cubicBezTo>
                      <a:pt x="5308" y="1123"/>
                      <a:pt x="5146" y="1163"/>
                      <a:pt x="4985" y="1207"/>
                    </a:cubicBezTo>
                    <a:cubicBezTo>
                      <a:pt x="4923" y="1211"/>
                      <a:pt x="4861" y="1214"/>
                      <a:pt x="4798" y="1214"/>
                    </a:cubicBezTo>
                    <a:cubicBezTo>
                      <a:pt x="4749" y="1214"/>
                      <a:pt x="4699" y="1212"/>
                      <a:pt x="4650" y="1209"/>
                    </a:cubicBezTo>
                    <a:cubicBezTo>
                      <a:pt x="4288" y="1175"/>
                      <a:pt x="3959" y="1010"/>
                      <a:pt x="3627" y="874"/>
                    </a:cubicBezTo>
                    <a:cubicBezTo>
                      <a:pt x="3959" y="795"/>
                      <a:pt x="4186" y="759"/>
                      <a:pt x="4375" y="759"/>
                    </a:cubicBezTo>
                    <a:close/>
                    <a:moveTo>
                      <a:pt x="2845" y="1460"/>
                    </a:moveTo>
                    <a:cubicBezTo>
                      <a:pt x="3114" y="1460"/>
                      <a:pt x="3386" y="1510"/>
                      <a:pt x="3700" y="1624"/>
                    </a:cubicBezTo>
                    <a:cubicBezTo>
                      <a:pt x="3439" y="1737"/>
                      <a:pt x="3156" y="1801"/>
                      <a:pt x="2871" y="1801"/>
                    </a:cubicBezTo>
                    <a:cubicBezTo>
                      <a:pt x="2842" y="1801"/>
                      <a:pt x="2813" y="1800"/>
                      <a:pt x="2784" y="1799"/>
                    </a:cubicBezTo>
                    <a:cubicBezTo>
                      <a:pt x="2471" y="1787"/>
                      <a:pt x="2164" y="1708"/>
                      <a:pt x="1865" y="1634"/>
                    </a:cubicBezTo>
                    <a:cubicBezTo>
                      <a:pt x="2229" y="1526"/>
                      <a:pt x="2535" y="1460"/>
                      <a:pt x="2845" y="1460"/>
                    </a:cubicBezTo>
                    <a:close/>
                    <a:moveTo>
                      <a:pt x="6923" y="1141"/>
                    </a:moveTo>
                    <a:cubicBezTo>
                      <a:pt x="6807" y="1206"/>
                      <a:pt x="6698" y="1280"/>
                      <a:pt x="6594" y="1361"/>
                    </a:cubicBezTo>
                    <a:cubicBezTo>
                      <a:pt x="6134" y="1714"/>
                      <a:pt x="5762" y="2194"/>
                      <a:pt x="5364" y="2601"/>
                    </a:cubicBezTo>
                    <a:cubicBezTo>
                      <a:pt x="5449" y="2118"/>
                      <a:pt x="5664" y="1717"/>
                      <a:pt x="5971" y="1361"/>
                    </a:cubicBezTo>
                    <a:cubicBezTo>
                      <a:pt x="6021" y="1303"/>
                      <a:pt x="6072" y="1246"/>
                      <a:pt x="6126" y="1192"/>
                    </a:cubicBezTo>
                    <a:cubicBezTo>
                      <a:pt x="6202" y="1182"/>
                      <a:pt x="6278" y="1174"/>
                      <a:pt x="6355" y="1167"/>
                    </a:cubicBezTo>
                    <a:cubicBezTo>
                      <a:pt x="6543" y="1151"/>
                      <a:pt x="6734" y="1141"/>
                      <a:pt x="6923" y="1141"/>
                    </a:cubicBezTo>
                    <a:close/>
                    <a:moveTo>
                      <a:pt x="2363" y="2375"/>
                    </a:moveTo>
                    <a:lnTo>
                      <a:pt x="2363" y="2375"/>
                    </a:lnTo>
                    <a:cubicBezTo>
                      <a:pt x="1874" y="2678"/>
                      <a:pt x="1314" y="2893"/>
                      <a:pt x="738" y="2893"/>
                    </a:cubicBezTo>
                    <a:cubicBezTo>
                      <a:pt x="635" y="2893"/>
                      <a:pt x="531" y="2887"/>
                      <a:pt x="428" y="2872"/>
                    </a:cubicBezTo>
                    <a:cubicBezTo>
                      <a:pt x="734" y="2621"/>
                      <a:pt x="1158" y="2533"/>
                      <a:pt x="1535" y="2472"/>
                    </a:cubicBezTo>
                    <a:cubicBezTo>
                      <a:pt x="1809" y="2422"/>
                      <a:pt x="2093" y="2444"/>
                      <a:pt x="2363" y="2375"/>
                    </a:cubicBezTo>
                    <a:close/>
                    <a:moveTo>
                      <a:pt x="5271" y="1353"/>
                    </a:moveTo>
                    <a:cubicBezTo>
                      <a:pt x="5267" y="1355"/>
                      <a:pt x="5263" y="1359"/>
                      <a:pt x="5260" y="1361"/>
                    </a:cubicBezTo>
                    <a:cubicBezTo>
                      <a:pt x="5019" y="1513"/>
                      <a:pt x="4815" y="1717"/>
                      <a:pt x="4675" y="1990"/>
                    </a:cubicBezTo>
                    <a:cubicBezTo>
                      <a:pt x="4472" y="2343"/>
                      <a:pt x="4219" y="2678"/>
                      <a:pt x="3913" y="2939"/>
                    </a:cubicBezTo>
                    <a:cubicBezTo>
                      <a:pt x="4055" y="2583"/>
                      <a:pt x="4180" y="2216"/>
                      <a:pt x="4384" y="1889"/>
                    </a:cubicBezTo>
                    <a:cubicBezTo>
                      <a:pt x="4463" y="1753"/>
                      <a:pt x="4567" y="1640"/>
                      <a:pt x="4668" y="1522"/>
                    </a:cubicBezTo>
                    <a:cubicBezTo>
                      <a:pt x="4859" y="1464"/>
                      <a:pt x="5050" y="1409"/>
                      <a:pt x="5243" y="1361"/>
                    </a:cubicBezTo>
                    <a:cubicBezTo>
                      <a:pt x="5253" y="1359"/>
                      <a:pt x="5261" y="1355"/>
                      <a:pt x="5271" y="1353"/>
                    </a:cubicBezTo>
                    <a:close/>
                    <a:moveTo>
                      <a:pt x="10737" y="756"/>
                    </a:moveTo>
                    <a:cubicBezTo>
                      <a:pt x="11219" y="756"/>
                      <a:pt x="11699" y="859"/>
                      <a:pt x="12149" y="1035"/>
                    </a:cubicBezTo>
                    <a:cubicBezTo>
                      <a:pt x="12435" y="1137"/>
                      <a:pt x="12718" y="1252"/>
                      <a:pt x="13015" y="1312"/>
                    </a:cubicBezTo>
                    <a:cubicBezTo>
                      <a:pt x="13097" y="1329"/>
                      <a:pt x="13179" y="1339"/>
                      <a:pt x="13263" y="1339"/>
                    </a:cubicBezTo>
                    <a:cubicBezTo>
                      <a:pt x="13268" y="1339"/>
                      <a:pt x="13272" y="1339"/>
                      <a:pt x="13276" y="1339"/>
                    </a:cubicBezTo>
                    <a:lnTo>
                      <a:pt x="13276" y="1339"/>
                    </a:lnTo>
                    <a:cubicBezTo>
                      <a:pt x="13266" y="1343"/>
                      <a:pt x="13259" y="1346"/>
                      <a:pt x="13254" y="1348"/>
                    </a:cubicBezTo>
                    <a:cubicBezTo>
                      <a:pt x="13243" y="1352"/>
                      <a:pt x="13231" y="1356"/>
                      <a:pt x="13220" y="1361"/>
                    </a:cubicBezTo>
                    <a:cubicBezTo>
                      <a:pt x="13136" y="1392"/>
                      <a:pt x="13051" y="1425"/>
                      <a:pt x="12967" y="1458"/>
                    </a:cubicBezTo>
                    <a:cubicBezTo>
                      <a:pt x="12923" y="1452"/>
                      <a:pt x="12880" y="1449"/>
                      <a:pt x="12836" y="1449"/>
                    </a:cubicBezTo>
                    <a:cubicBezTo>
                      <a:pt x="12693" y="1449"/>
                      <a:pt x="12549" y="1478"/>
                      <a:pt x="12409" y="1496"/>
                    </a:cubicBezTo>
                    <a:cubicBezTo>
                      <a:pt x="11768" y="1593"/>
                      <a:pt x="11146" y="1779"/>
                      <a:pt x="10511" y="1898"/>
                    </a:cubicBezTo>
                    <a:cubicBezTo>
                      <a:pt x="10089" y="1975"/>
                      <a:pt x="9667" y="2069"/>
                      <a:pt x="9268" y="2229"/>
                    </a:cubicBezTo>
                    <a:cubicBezTo>
                      <a:pt x="8580" y="2493"/>
                      <a:pt x="7991" y="2955"/>
                      <a:pt x="7322" y="3255"/>
                    </a:cubicBezTo>
                    <a:cubicBezTo>
                      <a:pt x="6527" y="3597"/>
                      <a:pt x="5649" y="3794"/>
                      <a:pt x="4779" y="3794"/>
                    </a:cubicBezTo>
                    <a:cubicBezTo>
                      <a:pt x="4514" y="3794"/>
                      <a:pt x="4249" y="3776"/>
                      <a:pt x="3988" y="3738"/>
                    </a:cubicBezTo>
                    <a:cubicBezTo>
                      <a:pt x="5107" y="3658"/>
                      <a:pt x="6192" y="3212"/>
                      <a:pt x="7102" y="2565"/>
                    </a:cubicBezTo>
                    <a:cubicBezTo>
                      <a:pt x="7640" y="2167"/>
                      <a:pt x="8160" y="1711"/>
                      <a:pt x="8735" y="1361"/>
                    </a:cubicBezTo>
                    <a:cubicBezTo>
                      <a:pt x="9112" y="1131"/>
                      <a:pt x="9511" y="947"/>
                      <a:pt x="9953" y="853"/>
                    </a:cubicBezTo>
                    <a:cubicBezTo>
                      <a:pt x="10211" y="787"/>
                      <a:pt x="10475" y="756"/>
                      <a:pt x="10737" y="756"/>
                    </a:cubicBezTo>
                    <a:close/>
                    <a:moveTo>
                      <a:pt x="3906" y="1777"/>
                    </a:moveTo>
                    <a:cubicBezTo>
                      <a:pt x="3220" y="2316"/>
                      <a:pt x="2993" y="3270"/>
                      <a:pt x="2289" y="3794"/>
                    </a:cubicBezTo>
                    <a:cubicBezTo>
                      <a:pt x="2425" y="3058"/>
                      <a:pt x="2889" y="2419"/>
                      <a:pt x="3476" y="1963"/>
                    </a:cubicBezTo>
                    <a:cubicBezTo>
                      <a:pt x="3617" y="1895"/>
                      <a:pt x="3760" y="1832"/>
                      <a:pt x="3906" y="1777"/>
                    </a:cubicBezTo>
                    <a:close/>
                    <a:moveTo>
                      <a:pt x="2271" y="2657"/>
                    </a:moveTo>
                    <a:cubicBezTo>
                      <a:pt x="1775" y="3288"/>
                      <a:pt x="1707" y="4097"/>
                      <a:pt x="839" y="4390"/>
                    </a:cubicBezTo>
                    <a:cubicBezTo>
                      <a:pt x="1002" y="4037"/>
                      <a:pt x="1173" y="3691"/>
                      <a:pt x="1426" y="3397"/>
                    </a:cubicBezTo>
                    <a:cubicBezTo>
                      <a:pt x="1674" y="3120"/>
                      <a:pt x="1952" y="2846"/>
                      <a:pt x="2271" y="2657"/>
                    </a:cubicBezTo>
                    <a:close/>
                    <a:moveTo>
                      <a:pt x="12627" y="1609"/>
                    </a:moveTo>
                    <a:cubicBezTo>
                      <a:pt x="12378" y="1727"/>
                      <a:pt x="12137" y="1863"/>
                      <a:pt x="11909" y="2019"/>
                    </a:cubicBezTo>
                    <a:cubicBezTo>
                      <a:pt x="11508" y="2299"/>
                      <a:pt x="11138" y="2675"/>
                      <a:pt x="10945" y="3129"/>
                    </a:cubicBezTo>
                    <a:cubicBezTo>
                      <a:pt x="10927" y="3132"/>
                      <a:pt x="10909" y="3137"/>
                      <a:pt x="10891" y="3139"/>
                    </a:cubicBezTo>
                    <a:cubicBezTo>
                      <a:pt x="10810" y="3151"/>
                      <a:pt x="10728" y="3156"/>
                      <a:pt x="10647" y="3156"/>
                    </a:cubicBezTo>
                    <a:cubicBezTo>
                      <a:pt x="10377" y="3156"/>
                      <a:pt x="10107" y="3103"/>
                      <a:pt x="9839" y="3103"/>
                    </a:cubicBezTo>
                    <a:cubicBezTo>
                      <a:pt x="9705" y="3103"/>
                      <a:pt x="9572" y="3116"/>
                      <a:pt x="9439" y="3156"/>
                    </a:cubicBezTo>
                    <a:cubicBezTo>
                      <a:pt x="8810" y="3332"/>
                      <a:pt x="8329" y="3801"/>
                      <a:pt x="7789" y="4143"/>
                    </a:cubicBezTo>
                    <a:cubicBezTo>
                      <a:pt x="7320" y="4448"/>
                      <a:pt x="6840" y="4583"/>
                      <a:pt x="6351" y="4583"/>
                    </a:cubicBezTo>
                    <a:cubicBezTo>
                      <a:pt x="5935" y="4583"/>
                      <a:pt x="5511" y="4485"/>
                      <a:pt x="5081" y="4311"/>
                    </a:cubicBezTo>
                    <a:cubicBezTo>
                      <a:pt x="4789" y="4208"/>
                      <a:pt x="4519" y="4047"/>
                      <a:pt x="4240" y="3907"/>
                    </a:cubicBezTo>
                    <a:lnTo>
                      <a:pt x="4240" y="3907"/>
                    </a:lnTo>
                    <a:cubicBezTo>
                      <a:pt x="4486" y="3946"/>
                      <a:pt x="4734" y="3964"/>
                      <a:pt x="4983" y="3964"/>
                    </a:cubicBezTo>
                    <a:cubicBezTo>
                      <a:pt x="5369" y="3964"/>
                      <a:pt x="5756" y="3920"/>
                      <a:pt x="6133" y="3842"/>
                    </a:cubicBezTo>
                    <a:cubicBezTo>
                      <a:pt x="6655" y="3735"/>
                      <a:pt x="7166" y="3566"/>
                      <a:pt x="7640" y="3323"/>
                    </a:cubicBezTo>
                    <a:cubicBezTo>
                      <a:pt x="8184" y="3037"/>
                      <a:pt x="8681" y="2664"/>
                      <a:pt x="9250" y="2428"/>
                    </a:cubicBezTo>
                    <a:cubicBezTo>
                      <a:pt x="9808" y="2185"/>
                      <a:pt x="10409" y="2120"/>
                      <a:pt x="10995" y="1990"/>
                    </a:cubicBezTo>
                    <a:cubicBezTo>
                      <a:pt x="11539" y="1861"/>
                      <a:pt x="12079" y="1716"/>
                      <a:pt x="12627" y="1609"/>
                    </a:cubicBezTo>
                    <a:close/>
                    <a:moveTo>
                      <a:pt x="5278" y="4937"/>
                    </a:moveTo>
                    <a:cubicBezTo>
                      <a:pt x="5497" y="4937"/>
                      <a:pt x="5715" y="4963"/>
                      <a:pt x="5923" y="5042"/>
                    </a:cubicBezTo>
                    <a:cubicBezTo>
                      <a:pt x="6201" y="5166"/>
                      <a:pt x="6488" y="5286"/>
                      <a:pt x="6798" y="5287"/>
                    </a:cubicBezTo>
                    <a:cubicBezTo>
                      <a:pt x="6675" y="5341"/>
                      <a:pt x="6556" y="5393"/>
                      <a:pt x="6420" y="5393"/>
                    </a:cubicBezTo>
                    <a:cubicBezTo>
                      <a:pt x="6418" y="5393"/>
                      <a:pt x="6417" y="5393"/>
                      <a:pt x="6416" y="5393"/>
                    </a:cubicBezTo>
                    <a:cubicBezTo>
                      <a:pt x="6208" y="5412"/>
                      <a:pt x="5998" y="5426"/>
                      <a:pt x="5789" y="5426"/>
                    </a:cubicBezTo>
                    <a:cubicBezTo>
                      <a:pt x="5758" y="5426"/>
                      <a:pt x="5727" y="5426"/>
                      <a:pt x="5695" y="5425"/>
                    </a:cubicBezTo>
                    <a:cubicBezTo>
                      <a:pt x="5686" y="5426"/>
                      <a:pt x="5677" y="5426"/>
                      <a:pt x="5667" y="5426"/>
                    </a:cubicBezTo>
                    <a:cubicBezTo>
                      <a:pt x="5209" y="5426"/>
                      <a:pt x="4784" y="5249"/>
                      <a:pt x="4396" y="5017"/>
                    </a:cubicBezTo>
                    <a:cubicBezTo>
                      <a:pt x="4684" y="4984"/>
                      <a:pt x="4983" y="4937"/>
                      <a:pt x="5278" y="4937"/>
                    </a:cubicBezTo>
                    <a:close/>
                    <a:moveTo>
                      <a:pt x="6087" y="5641"/>
                    </a:moveTo>
                    <a:cubicBezTo>
                      <a:pt x="5713" y="6001"/>
                      <a:pt x="5463" y="6347"/>
                      <a:pt x="4907" y="6422"/>
                    </a:cubicBezTo>
                    <a:cubicBezTo>
                      <a:pt x="4837" y="6436"/>
                      <a:pt x="4768" y="6446"/>
                      <a:pt x="4697" y="6457"/>
                    </a:cubicBezTo>
                    <a:cubicBezTo>
                      <a:pt x="4589" y="6475"/>
                      <a:pt x="4481" y="6492"/>
                      <a:pt x="4373" y="6510"/>
                    </a:cubicBezTo>
                    <a:cubicBezTo>
                      <a:pt x="4795" y="5988"/>
                      <a:pt x="5466" y="5800"/>
                      <a:pt x="6087" y="5641"/>
                    </a:cubicBezTo>
                    <a:close/>
                    <a:moveTo>
                      <a:pt x="7466" y="5172"/>
                    </a:moveTo>
                    <a:lnTo>
                      <a:pt x="7466" y="5172"/>
                    </a:lnTo>
                    <a:cubicBezTo>
                      <a:pt x="7344" y="5356"/>
                      <a:pt x="7266" y="5565"/>
                      <a:pt x="7151" y="5752"/>
                    </a:cubicBezTo>
                    <a:cubicBezTo>
                      <a:pt x="6853" y="6219"/>
                      <a:pt x="6397" y="6531"/>
                      <a:pt x="5988" y="6885"/>
                    </a:cubicBezTo>
                    <a:cubicBezTo>
                      <a:pt x="6097" y="6502"/>
                      <a:pt x="6327" y="6166"/>
                      <a:pt x="6598" y="5878"/>
                    </a:cubicBezTo>
                    <a:cubicBezTo>
                      <a:pt x="6872" y="5624"/>
                      <a:pt x="7126" y="5333"/>
                      <a:pt x="7466" y="5172"/>
                    </a:cubicBezTo>
                    <a:close/>
                    <a:moveTo>
                      <a:pt x="9766" y="5646"/>
                    </a:moveTo>
                    <a:lnTo>
                      <a:pt x="9766" y="5646"/>
                    </a:lnTo>
                    <a:cubicBezTo>
                      <a:pt x="9763" y="5662"/>
                      <a:pt x="9760" y="5679"/>
                      <a:pt x="9757" y="5694"/>
                    </a:cubicBezTo>
                    <a:cubicBezTo>
                      <a:pt x="9664" y="5825"/>
                      <a:pt x="9580" y="5960"/>
                      <a:pt x="9471" y="6076"/>
                    </a:cubicBezTo>
                    <a:cubicBezTo>
                      <a:pt x="9338" y="6208"/>
                      <a:pt x="9172" y="6299"/>
                      <a:pt x="9012" y="6398"/>
                    </a:cubicBezTo>
                    <a:cubicBezTo>
                      <a:pt x="8690" y="6585"/>
                      <a:pt x="8354" y="6755"/>
                      <a:pt x="7995" y="6863"/>
                    </a:cubicBezTo>
                    <a:cubicBezTo>
                      <a:pt x="7675" y="6957"/>
                      <a:pt x="7340" y="6981"/>
                      <a:pt x="7015" y="7055"/>
                    </a:cubicBezTo>
                    <a:cubicBezTo>
                      <a:pt x="7479" y="6474"/>
                      <a:pt x="7979" y="5692"/>
                      <a:pt x="8805" y="5681"/>
                    </a:cubicBezTo>
                    <a:cubicBezTo>
                      <a:pt x="8822" y="5680"/>
                      <a:pt x="8838" y="5680"/>
                      <a:pt x="8855" y="5680"/>
                    </a:cubicBezTo>
                    <a:cubicBezTo>
                      <a:pt x="9038" y="5680"/>
                      <a:pt x="9221" y="5704"/>
                      <a:pt x="9404" y="5704"/>
                    </a:cubicBezTo>
                    <a:cubicBezTo>
                      <a:pt x="9492" y="5704"/>
                      <a:pt x="9581" y="5698"/>
                      <a:pt x="9669" y="5682"/>
                    </a:cubicBezTo>
                    <a:cubicBezTo>
                      <a:pt x="9698" y="5680"/>
                      <a:pt x="9737" y="5666"/>
                      <a:pt x="9766" y="5646"/>
                    </a:cubicBezTo>
                    <a:close/>
                    <a:moveTo>
                      <a:pt x="6392" y="8398"/>
                    </a:moveTo>
                    <a:cubicBezTo>
                      <a:pt x="6399" y="8398"/>
                      <a:pt x="6407" y="8398"/>
                      <a:pt x="6415" y="8398"/>
                    </a:cubicBezTo>
                    <a:lnTo>
                      <a:pt x="6589" y="8398"/>
                    </a:lnTo>
                    <a:cubicBezTo>
                      <a:pt x="6610" y="8433"/>
                      <a:pt x="6648" y="8462"/>
                      <a:pt x="6686" y="8479"/>
                    </a:cubicBezTo>
                    <a:cubicBezTo>
                      <a:pt x="6850" y="8570"/>
                      <a:pt x="7041" y="8653"/>
                      <a:pt x="7200" y="8738"/>
                    </a:cubicBezTo>
                    <a:cubicBezTo>
                      <a:pt x="7211" y="8743"/>
                      <a:pt x="7221" y="8748"/>
                      <a:pt x="7231" y="8753"/>
                    </a:cubicBezTo>
                    <a:cubicBezTo>
                      <a:pt x="6965" y="8783"/>
                      <a:pt x="6699" y="8827"/>
                      <a:pt x="6432" y="8844"/>
                    </a:cubicBezTo>
                    <a:cubicBezTo>
                      <a:pt x="6412" y="8845"/>
                      <a:pt x="6392" y="8845"/>
                      <a:pt x="6372" y="8845"/>
                    </a:cubicBezTo>
                    <a:cubicBezTo>
                      <a:pt x="6112" y="8845"/>
                      <a:pt x="5853" y="8783"/>
                      <a:pt x="5620" y="8673"/>
                    </a:cubicBezTo>
                    <a:cubicBezTo>
                      <a:pt x="5845" y="8510"/>
                      <a:pt x="6110" y="8398"/>
                      <a:pt x="6392" y="8398"/>
                    </a:cubicBezTo>
                    <a:close/>
                    <a:moveTo>
                      <a:pt x="6793" y="8957"/>
                    </a:moveTo>
                    <a:cubicBezTo>
                      <a:pt x="6633" y="9061"/>
                      <a:pt x="6488" y="9186"/>
                      <a:pt x="6364" y="9330"/>
                    </a:cubicBezTo>
                    <a:lnTo>
                      <a:pt x="6359" y="9330"/>
                    </a:lnTo>
                    <a:cubicBezTo>
                      <a:pt x="6214" y="9349"/>
                      <a:pt x="6065" y="9385"/>
                      <a:pt x="5918" y="9385"/>
                    </a:cubicBezTo>
                    <a:cubicBezTo>
                      <a:pt x="5839" y="9385"/>
                      <a:pt x="5761" y="9375"/>
                      <a:pt x="5685" y="9346"/>
                    </a:cubicBezTo>
                    <a:cubicBezTo>
                      <a:pt x="5857" y="9195"/>
                      <a:pt x="6034" y="9022"/>
                      <a:pt x="6258" y="8958"/>
                    </a:cubicBezTo>
                    <a:cubicBezTo>
                      <a:pt x="6338" y="8963"/>
                      <a:pt x="6418" y="8965"/>
                      <a:pt x="6499" y="8965"/>
                    </a:cubicBezTo>
                    <a:cubicBezTo>
                      <a:pt x="6597" y="8965"/>
                      <a:pt x="6695" y="8962"/>
                      <a:pt x="6793" y="8957"/>
                    </a:cubicBezTo>
                    <a:close/>
                    <a:moveTo>
                      <a:pt x="6864" y="8406"/>
                    </a:moveTo>
                    <a:cubicBezTo>
                      <a:pt x="7130" y="8406"/>
                      <a:pt x="7396" y="8448"/>
                      <a:pt x="7661" y="8448"/>
                    </a:cubicBezTo>
                    <a:cubicBezTo>
                      <a:pt x="7653" y="8469"/>
                      <a:pt x="7653" y="8495"/>
                      <a:pt x="7663" y="8517"/>
                    </a:cubicBezTo>
                    <a:cubicBezTo>
                      <a:pt x="7705" y="8609"/>
                      <a:pt x="7749" y="8700"/>
                      <a:pt x="7788" y="8792"/>
                    </a:cubicBezTo>
                    <a:cubicBezTo>
                      <a:pt x="7871" y="9007"/>
                      <a:pt x="7952" y="9234"/>
                      <a:pt x="7962" y="9466"/>
                    </a:cubicBezTo>
                    <a:cubicBezTo>
                      <a:pt x="7771" y="9128"/>
                      <a:pt x="7634" y="8691"/>
                      <a:pt x="7224" y="8563"/>
                    </a:cubicBezTo>
                    <a:cubicBezTo>
                      <a:pt x="7087" y="8505"/>
                      <a:pt x="6932" y="8484"/>
                      <a:pt x="6804" y="8406"/>
                    </a:cubicBezTo>
                    <a:cubicBezTo>
                      <a:pt x="6824" y="8406"/>
                      <a:pt x="6844" y="8406"/>
                      <a:pt x="6864" y="8406"/>
                    </a:cubicBezTo>
                    <a:close/>
                    <a:moveTo>
                      <a:pt x="9319" y="6743"/>
                    </a:moveTo>
                    <a:cubicBezTo>
                      <a:pt x="9317" y="6891"/>
                      <a:pt x="9343" y="7040"/>
                      <a:pt x="9356" y="7186"/>
                    </a:cubicBezTo>
                    <a:cubicBezTo>
                      <a:pt x="9370" y="7362"/>
                      <a:pt x="9371" y="7540"/>
                      <a:pt x="9351" y="7716"/>
                    </a:cubicBezTo>
                    <a:cubicBezTo>
                      <a:pt x="9272" y="8334"/>
                      <a:pt x="8946" y="8886"/>
                      <a:pt x="8842" y="9499"/>
                    </a:cubicBezTo>
                    <a:cubicBezTo>
                      <a:pt x="8595" y="8935"/>
                      <a:pt x="8566" y="8299"/>
                      <a:pt x="8752" y="7716"/>
                    </a:cubicBezTo>
                    <a:cubicBezTo>
                      <a:pt x="8797" y="7569"/>
                      <a:pt x="8851" y="7423"/>
                      <a:pt x="8923" y="7288"/>
                    </a:cubicBezTo>
                    <a:cubicBezTo>
                      <a:pt x="8929" y="7278"/>
                      <a:pt x="8934" y="7268"/>
                      <a:pt x="8941" y="7258"/>
                    </a:cubicBezTo>
                    <a:cubicBezTo>
                      <a:pt x="9077" y="7092"/>
                      <a:pt x="9204" y="6919"/>
                      <a:pt x="9319" y="6743"/>
                    </a:cubicBezTo>
                    <a:close/>
                    <a:moveTo>
                      <a:pt x="7348" y="8822"/>
                    </a:moveTo>
                    <a:cubicBezTo>
                      <a:pt x="7359" y="8829"/>
                      <a:pt x="7368" y="8836"/>
                      <a:pt x="7379" y="8843"/>
                    </a:cubicBezTo>
                    <a:cubicBezTo>
                      <a:pt x="7309" y="8937"/>
                      <a:pt x="7250" y="9098"/>
                      <a:pt x="7224" y="9150"/>
                    </a:cubicBezTo>
                    <a:cubicBezTo>
                      <a:pt x="6972" y="9466"/>
                      <a:pt x="6637" y="9745"/>
                      <a:pt x="6236" y="9833"/>
                    </a:cubicBezTo>
                    <a:cubicBezTo>
                      <a:pt x="6447" y="9383"/>
                      <a:pt x="6848" y="9026"/>
                      <a:pt x="7320" y="8873"/>
                    </a:cubicBezTo>
                    <a:cubicBezTo>
                      <a:pt x="7339" y="8860"/>
                      <a:pt x="7347" y="8841"/>
                      <a:pt x="7348" y="8822"/>
                    </a:cubicBezTo>
                    <a:close/>
                    <a:moveTo>
                      <a:pt x="7071" y="9553"/>
                    </a:moveTo>
                    <a:lnTo>
                      <a:pt x="7071" y="9553"/>
                    </a:lnTo>
                    <a:cubicBezTo>
                      <a:pt x="7024" y="9695"/>
                      <a:pt x="6981" y="9840"/>
                      <a:pt x="6946" y="9986"/>
                    </a:cubicBezTo>
                    <a:cubicBezTo>
                      <a:pt x="6946" y="9987"/>
                      <a:pt x="6945" y="9988"/>
                      <a:pt x="6944" y="9989"/>
                    </a:cubicBezTo>
                    <a:cubicBezTo>
                      <a:pt x="6812" y="10123"/>
                      <a:pt x="6668" y="10252"/>
                      <a:pt x="6500" y="10339"/>
                    </a:cubicBezTo>
                    <a:cubicBezTo>
                      <a:pt x="6528" y="10163"/>
                      <a:pt x="6554" y="9970"/>
                      <a:pt x="6660" y="9823"/>
                    </a:cubicBezTo>
                    <a:cubicBezTo>
                      <a:pt x="6847" y="9722"/>
                      <a:pt x="7019" y="9603"/>
                      <a:pt x="7071" y="9553"/>
                    </a:cubicBezTo>
                    <a:close/>
                    <a:moveTo>
                      <a:pt x="7678" y="9148"/>
                    </a:moveTo>
                    <a:cubicBezTo>
                      <a:pt x="7743" y="9240"/>
                      <a:pt x="7799" y="9339"/>
                      <a:pt x="7844" y="9443"/>
                    </a:cubicBezTo>
                    <a:cubicBezTo>
                      <a:pt x="7871" y="9499"/>
                      <a:pt x="7883" y="9560"/>
                      <a:pt x="7905" y="9617"/>
                    </a:cubicBezTo>
                    <a:cubicBezTo>
                      <a:pt x="7904" y="9626"/>
                      <a:pt x="7904" y="9634"/>
                      <a:pt x="7906" y="9643"/>
                    </a:cubicBezTo>
                    <a:cubicBezTo>
                      <a:pt x="7962" y="9905"/>
                      <a:pt x="8009" y="10184"/>
                      <a:pt x="7946" y="10451"/>
                    </a:cubicBezTo>
                    <a:cubicBezTo>
                      <a:pt x="7714" y="10065"/>
                      <a:pt x="7635" y="9617"/>
                      <a:pt x="7675" y="9174"/>
                    </a:cubicBezTo>
                    <a:cubicBezTo>
                      <a:pt x="7676" y="9166"/>
                      <a:pt x="7677" y="9157"/>
                      <a:pt x="7678" y="9148"/>
                    </a:cubicBezTo>
                    <a:close/>
                    <a:moveTo>
                      <a:pt x="7527" y="8969"/>
                    </a:moveTo>
                    <a:cubicBezTo>
                      <a:pt x="7544" y="8986"/>
                      <a:pt x="7561" y="9004"/>
                      <a:pt x="7576" y="9022"/>
                    </a:cubicBezTo>
                    <a:cubicBezTo>
                      <a:pt x="7548" y="9104"/>
                      <a:pt x="7553" y="9247"/>
                      <a:pt x="7543" y="9297"/>
                    </a:cubicBezTo>
                    <a:cubicBezTo>
                      <a:pt x="7436" y="9719"/>
                      <a:pt x="7321" y="10173"/>
                      <a:pt x="7026" y="10506"/>
                    </a:cubicBezTo>
                    <a:cubicBezTo>
                      <a:pt x="7052" y="10105"/>
                      <a:pt x="7161" y="9720"/>
                      <a:pt x="7302" y="9349"/>
                    </a:cubicBezTo>
                    <a:cubicBezTo>
                      <a:pt x="7359" y="9220"/>
                      <a:pt x="7476" y="9105"/>
                      <a:pt x="7527" y="8969"/>
                    </a:cubicBezTo>
                    <a:close/>
                    <a:moveTo>
                      <a:pt x="7562" y="9844"/>
                    </a:moveTo>
                    <a:cubicBezTo>
                      <a:pt x="7573" y="9930"/>
                      <a:pt x="7612" y="10108"/>
                      <a:pt x="7672" y="10278"/>
                    </a:cubicBezTo>
                    <a:cubicBezTo>
                      <a:pt x="7642" y="10439"/>
                      <a:pt x="7592" y="10599"/>
                      <a:pt x="7493" y="10731"/>
                    </a:cubicBezTo>
                    <a:cubicBezTo>
                      <a:pt x="7447" y="10569"/>
                      <a:pt x="7377" y="10405"/>
                      <a:pt x="7408" y="10236"/>
                    </a:cubicBezTo>
                    <a:cubicBezTo>
                      <a:pt x="7476" y="10094"/>
                      <a:pt x="7528" y="9948"/>
                      <a:pt x="7562" y="9844"/>
                    </a:cubicBezTo>
                    <a:close/>
                    <a:moveTo>
                      <a:pt x="14252" y="1233"/>
                    </a:moveTo>
                    <a:lnTo>
                      <a:pt x="14252" y="1233"/>
                    </a:lnTo>
                    <a:cubicBezTo>
                      <a:pt x="14239" y="1584"/>
                      <a:pt x="14397" y="2325"/>
                      <a:pt x="14407" y="2502"/>
                    </a:cubicBezTo>
                    <a:cubicBezTo>
                      <a:pt x="14480" y="3120"/>
                      <a:pt x="14566" y="3767"/>
                      <a:pt x="14461" y="4384"/>
                    </a:cubicBezTo>
                    <a:cubicBezTo>
                      <a:pt x="14416" y="4605"/>
                      <a:pt x="14226" y="4782"/>
                      <a:pt x="14240" y="5015"/>
                    </a:cubicBezTo>
                    <a:cubicBezTo>
                      <a:pt x="14296" y="5801"/>
                      <a:pt x="14330" y="6613"/>
                      <a:pt x="14087" y="7374"/>
                    </a:cubicBezTo>
                    <a:cubicBezTo>
                      <a:pt x="14053" y="7481"/>
                      <a:pt x="14004" y="7583"/>
                      <a:pt x="13949" y="7681"/>
                    </a:cubicBezTo>
                    <a:cubicBezTo>
                      <a:pt x="13889" y="7783"/>
                      <a:pt x="13820" y="7881"/>
                      <a:pt x="13749" y="7972"/>
                    </a:cubicBezTo>
                    <a:cubicBezTo>
                      <a:pt x="13627" y="8143"/>
                      <a:pt x="13454" y="8278"/>
                      <a:pt x="13352" y="8461"/>
                    </a:cubicBezTo>
                    <a:cubicBezTo>
                      <a:pt x="13249" y="8893"/>
                      <a:pt x="13338" y="9365"/>
                      <a:pt x="13144" y="9785"/>
                    </a:cubicBezTo>
                    <a:cubicBezTo>
                      <a:pt x="12968" y="10241"/>
                      <a:pt x="12478" y="10532"/>
                      <a:pt x="12009" y="10593"/>
                    </a:cubicBezTo>
                    <a:cubicBezTo>
                      <a:pt x="12009" y="10536"/>
                      <a:pt x="11961" y="10503"/>
                      <a:pt x="11913" y="10503"/>
                    </a:cubicBezTo>
                    <a:cubicBezTo>
                      <a:pt x="11877" y="10503"/>
                      <a:pt x="11840" y="10522"/>
                      <a:pt x="11826" y="10565"/>
                    </a:cubicBezTo>
                    <a:cubicBezTo>
                      <a:pt x="11764" y="10772"/>
                      <a:pt x="11684" y="10972"/>
                      <a:pt x="11604" y="11173"/>
                    </a:cubicBezTo>
                    <a:cubicBezTo>
                      <a:pt x="11402" y="11641"/>
                      <a:pt x="11261" y="12160"/>
                      <a:pt x="10910" y="12545"/>
                    </a:cubicBezTo>
                    <a:cubicBezTo>
                      <a:pt x="10805" y="12654"/>
                      <a:pt x="10673" y="12759"/>
                      <a:pt x="10535" y="12759"/>
                    </a:cubicBezTo>
                    <a:cubicBezTo>
                      <a:pt x="10469" y="12759"/>
                      <a:pt x="10402" y="12735"/>
                      <a:pt x="10335" y="12676"/>
                    </a:cubicBezTo>
                    <a:cubicBezTo>
                      <a:pt x="10079" y="12479"/>
                      <a:pt x="10009" y="12136"/>
                      <a:pt x="9959" y="11835"/>
                    </a:cubicBezTo>
                    <a:cubicBezTo>
                      <a:pt x="9896" y="11415"/>
                      <a:pt x="9943" y="10970"/>
                      <a:pt x="9994" y="10561"/>
                    </a:cubicBezTo>
                    <a:cubicBezTo>
                      <a:pt x="10012" y="10340"/>
                      <a:pt x="10089" y="10120"/>
                      <a:pt x="10068" y="9899"/>
                    </a:cubicBezTo>
                    <a:cubicBezTo>
                      <a:pt x="9881" y="9240"/>
                      <a:pt x="9585" y="8656"/>
                      <a:pt x="9847" y="7961"/>
                    </a:cubicBezTo>
                    <a:cubicBezTo>
                      <a:pt x="9936" y="7702"/>
                      <a:pt x="10073" y="7460"/>
                      <a:pt x="10183" y="7209"/>
                    </a:cubicBezTo>
                    <a:cubicBezTo>
                      <a:pt x="10243" y="7088"/>
                      <a:pt x="10195" y="6964"/>
                      <a:pt x="10155" y="6845"/>
                    </a:cubicBezTo>
                    <a:cubicBezTo>
                      <a:pt x="9875" y="6091"/>
                      <a:pt x="9833" y="5555"/>
                      <a:pt x="10342" y="4887"/>
                    </a:cubicBezTo>
                    <a:cubicBezTo>
                      <a:pt x="10528" y="4630"/>
                      <a:pt x="10791" y="4465"/>
                      <a:pt x="10959" y="4204"/>
                    </a:cubicBezTo>
                    <a:cubicBezTo>
                      <a:pt x="11063" y="3893"/>
                      <a:pt x="10975" y="3539"/>
                      <a:pt x="11128" y="3237"/>
                    </a:cubicBezTo>
                    <a:cubicBezTo>
                      <a:pt x="11578" y="2217"/>
                      <a:pt x="12789" y="1704"/>
                      <a:pt x="13845" y="1361"/>
                    </a:cubicBezTo>
                    <a:cubicBezTo>
                      <a:pt x="13874" y="1350"/>
                      <a:pt x="13904" y="1341"/>
                      <a:pt x="13934" y="1331"/>
                    </a:cubicBezTo>
                    <a:lnTo>
                      <a:pt x="13934" y="1331"/>
                    </a:lnTo>
                    <a:cubicBezTo>
                      <a:pt x="13924" y="1341"/>
                      <a:pt x="13915" y="1350"/>
                      <a:pt x="13906" y="1361"/>
                    </a:cubicBezTo>
                    <a:cubicBezTo>
                      <a:pt x="13761" y="1513"/>
                      <a:pt x="13624" y="1696"/>
                      <a:pt x="13567" y="1780"/>
                    </a:cubicBezTo>
                    <a:cubicBezTo>
                      <a:pt x="12979" y="2639"/>
                      <a:pt x="12568" y="3604"/>
                      <a:pt x="12173" y="4563"/>
                    </a:cubicBezTo>
                    <a:cubicBezTo>
                      <a:pt x="12161" y="4593"/>
                      <a:pt x="12148" y="4622"/>
                      <a:pt x="12137" y="4652"/>
                    </a:cubicBezTo>
                    <a:cubicBezTo>
                      <a:pt x="11474" y="5135"/>
                      <a:pt x="10992" y="5821"/>
                      <a:pt x="10580" y="6522"/>
                    </a:cubicBezTo>
                    <a:cubicBezTo>
                      <a:pt x="10554" y="6565"/>
                      <a:pt x="10529" y="6610"/>
                      <a:pt x="10496" y="6649"/>
                    </a:cubicBezTo>
                    <a:cubicBezTo>
                      <a:pt x="10484" y="6664"/>
                      <a:pt x="10485" y="6687"/>
                      <a:pt x="10498" y="6699"/>
                    </a:cubicBezTo>
                    <a:cubicBezTo>
                      <a:pt x="10505" y="6705"/>
                      <a:pt x="10513" y="6708"/>
                      <a:pt x="10522" y="6708"/>
                    </a:cubicBezTo>
                    <a:cubicBezTo>
                      <a:pt x="10533" y="6708"/>
                      <a:pt x="10544" y="6703"/>
                      <a:pt x="10551" y="6693"/>
                    </a:cubicBezTo>
                    <a:cubicBezTo>
                      <a:pt x="10797" y="6314"/>
                      <a:pt x="11056" y="5941"/>
                      <a:pt x="11356" y="5603"/>
                    </a:cubicBezTo>
                    <a:cubicBezTo>
                      <a:pt x="11558" y="5366"/>
                      <a:pt x="11788" y="5163"/>
                      <a:pt x="12018" y="4958"/>
                    </a:cubicBezTo>
                    <a:lnTo>
                      <a:pt x="12018" y="4958"/>
                    </a:lnTo>
                    <a:cubicBezTo>
                      <a:pt x="11653" y="5920"/>
                      <a:pt x="11362" y="6909"/>
                      <a:pt x="11135" y="7912"/>
                    </a:cubicBezTo>
                    <a:cubicBezTo>
                      <a:pt x="11026" y="8048"/>
                      <a:pt x="10927" y="8193"/>
                      <a:pt x="10820" y="8332"/>
                    </a:cubicBezTo>
                    <a:cubicBezTo>
                      <a:pt x="10658" y="8548"/>
                      <a:pt x="10499" y="8767"/>
                      <a:pt x="10322" y="8970"/>
                    </a:cubicBezTo>
                    <a:cubicBezTo>
                      <a:pt x="10248" y="9054"/>
                      <a:pt x="10174" y="9137"/>
                      <a:pt x="10096" y="9218"/>
                    </a:cubicBezTo>
                    <a:cubicBezTo>
                      <a:pt x="10078" y="9238"/>
                      <a:pt x="10098" y="9266"/>
                      <a:pt x="10119" y="9266"/>
                    </a:cubicBezTo>
                    <a:cubicBezTo>
                      <a:pt x="10126" y="9266"/>
                      <a:pt x="10133" y="9263"/>
                      <a:pt x="10139" y="9256"/>
                    </a:cubicBezTo>
                    <a:cubicBezTo>
                      <a:pt x="10458" y="8927"/>
                      <a:pt x="10765" y="8586"/>
                      <a:pt x="11062" y="8237"/>
                    </a:cubicBezTo>
                    <a:lnTo>
                      <a:pt x="11062" y="8237"/>
                    </a:lnTo>
                    <a:cubicBezTo>
                      <a:pt x="10947" y="8780"/>
                      <a:pt x="10849" y="9328"/>
                      <a:pt x="10768" y="9878"/>
                    </a:cubicBezTo>
                    <a:cubicBezTo>
                      <a:pt x="10752" y="10004"/>
                      <a:pt x="10492" y="11731"/>
                      <a:pt x="10637" y="11731"/>
                    </a:cubicBezTo>
                    <a:cubicBezTo>
                      <a:pt x="10650" y="11731"/>
                      <a:pt x="10667" y="11715"/>
                      <a:pt x="10688" y="11682"/>
                    </a:cubicBezTo>
                    <a:cubicBezTo>
                      <a:pt x="10880" y="10402"/>
                      <a:pt x="11069" y="9111"/>
                      <a:pt x="11369" y="7850"/>
                    </a:cubicBezTo>
                    <a:cubicBezTo>
                      <a:pt x="11381" y="7832"/>
                      <a:pt x="11392" y="7815"/>
                      <a:pt x="11404" y="7797"/>
                    </a:cubicBezTo>
                    <a:cubicBezTo>
                      <a:pt x="11420" y="7773"/>
                      <a:pt x="11418" y="7741"/>
                      <a:pt x="11401" y="7719"/>
                    </a:cubicBezTo>
                    <a:lnTo>
                      <a:pt x="11420" y="7637"/>
                    </a:lnTo>
                    <a:cubicBezTo>
                      <a:pt x="11424" y="7656"/>
                      <a:pt x="11427" y="7674"/>
                      <a:pt x="11429" y="7692"/>
                    </a:cubicBezTo>
                    <a:cubicBezTo>
                      <a:pt x="11529" y="8267"/>
                      <a:pt x="11679" y="8829"/>
                      <a:pt x="11809" y="9396"/>
                    </a:cubicBezTo>
                    <a:cubicBezTo>
                      <a:pt x="11845" y="9550"/>
                      <a:pt x="11885" y="9704"/>
                      <a:pt x="11909" y="9861"/>
                    </a:cubicBezTo>
                    <a:cubicBezTo>
                      <a:pt x="11910" y="9872"/>
                      <a:pt x="11921" y="9879"/>
                      <a:pt x="11931" y="9879"/>
                    </a:cubicBezTo>
                    <a:cubicBezTo>
                      <a:pt x="11932" y="9879"/>
                      <a:pt x="11934" y="9879"/>
                      <a:pt x="11935" y="9879"/>
                    </a:cubicBezTo>
                    <a:cubicBezTo>
                      <a:pt x="11947" y="9876"/>
                      <a:pt x="11955" y="9864"/>
                      <a:pt x="11953" y="9853"/>
                    </a:cubicBezTo>
                    <a:cubicBezTo>
                      <a:pt x="11907" y="9597"/>
                      <a:pt x="11848" y="9344"/>
                      <a:pt x="11803" y="9090"/>
                    </a:cubicBezTo>
                    <a:cubicBezTo>
                      <a:pt x="11714" y="8583"/>
                      <a:pt x="11662" y="8070"/>
                      <a:pt x="11571" y="7564"/>
                    </a:cubicBezTo>
                    <a:cubicBezTo>
                      <a:pt x="11559" y="7519"/>
                      <a:pt x="11559" y="7464"/>
                      <a:pt x="11526" y="7428"/>
                    </a:cubicBezTo>
                    <a:cubicBezTo>
                      <a:pt x="11512" y="7416"/>
                      <a:pt x="11495" y="7411"/>
                      <a:pt x="11478" y="7411"/>
                    </a:cubicBezTo>
                    <a:cubicBezTo>
                      <a:pt x="11500" y="7325"/>
                      <a:pt x="11522" y="7241"/>
                      <a:pt x="11547" y="7157"/>
                    </a:cubicBezTo>
                    <a:cubicBezTo>
                      <a:pt x="11771" y="6344"/>
                      <a:pt x="12033" y="5539"/>
                      <a:pt x="12337" y="4750"/>
                    </a:cubicBezTo>
                    <a:cubicBezTo>
                      <a:pt x="12495" y="5243"/>
                      <a:pt x="12700" y="5722"/>
                      <a:pt x="12829" y="6223"/>
                    </a:cubicBezTo>
                    <a:cubicBezTo>
                      <a:pt x="12958" y="6712"/>
                      <a:pt x="13066" y="7208"/>
                      <a:pt x="13140" y="7709"/>
                    </a:cubicBezTo>
                    <a:cubicBezTo>
                      <a:pt x="13152" y="7808"/>
                      <a:pt x="13167" y="7906"/>
                      <a:pt x="13168" y="8006"/>
                    </a:cubicBezTo>
                    <a:cubicBezTo>
                      <a:pt x="13168" y="8020"/>
                      <a:pt x="13181" y="8029"/>
                      <a:pt x="13193" y="8029"/>
                    </a:cubicBezTo>
                    <a:cubicBezTo>
                      <a:pt x="13206" y="8028"/>
                      <a:pt x="13217" y="8017"/>
                      <a:pt x="13215" y="8003"/>
                    </a:cubicBezTo>
                    <a:cubicBezTo>
                      <a:pt x="13208" y="7871"/>
                      <a:pt x="13192" y="7738"/>
                      <a:pt x="13176" y="7607"/>
                    </a:cubicBezTo>
                    <a:cubicBezTo>
                      <a:pt x="13123" y="7226"/>
                      <a:pt x="13053" y="6847"/>
                      <a:pt x="12976" y="6469"/>
                    </a:cubicBezTo>
                    <a:cubicBezTo>
                      <a:pt x="12831" y="5816"/>
                      <a:pt x="12689" y="5150"/>
                      <a:pt x="12421" y="4534"/>
                    </a:cubicBezTo>
                    <a:cubicBezTo>
                      <a:pt x="12758" y="3689"/>
                      <a:pt x="13144" y="2866"/>
                      <a:pt x="13589" y="2076"/>
                    </a:cubicBezTo>
                    <a:cubicBezTo>
                      <a:pt x="13698" y="1888"/>
                      <a:pt x="13816" y="1706"/>
                      <a:pt x="13949" y="1535"/>
                    </a:cubicBezTo>
                    <a:cubicBezTo>
                      <a:pt x="14023" y="1437"/>
                      <a:pt x="14103" y="1343"/>
                      <a:pt x="14187" y="1252"/>
                    </a:cubicBezTo>
                    <a:cubicBezTo>
                      <a:pt x="14209" y="1246"/>
                      <a:pt x="14230" y="1239"/>
                      <a:pt x="14252" y="1233"/>
                    </a:cubicBezTo>
                    <a:close/>
                    <a:moveTo>
                      <a:pt x="5490" y="30"/>
                    </a:moveTo>
                    <a:cubicBezTo>
                      <a:pt x="5485" y="30"/>
                      <a:pt x="5480" y="30"/>
                      <a:pt x="5475" y="30"/>
                    </a:cubicBezTo>
                    <a:cubicBezTo>
                      <a:pt x="5344" y="48"/>
                      <a:pt x="5074" y="0"/>
                      <a:pt x="5048" y="173"/>
                    </a:cubicBezTo>
                    <a:cubicBezTo>
                      <a:pt x="5045" y="248"/>
                      <a:pt x="5113" y="291"/>
                      <a:pt x="5168" y="328"/>
                    </a:cubicBezTo>
                    <a:cubicBezTo>
                      <a:pt x="5229" y="369"/>
                      <a:pt x="5290" y="410"/>
                      <a:pt x="5351" y="451"/>
                    </a:cubicBezTo>
                    <a:cubicBezTo>
                      <a:pt x="5645" y="667"/>
                      <a:pt x="5965" y="841"/>
                      <a:pt x="6305" y="959"/>
                    </a:cubicBezTo>
                    <a:cubicBezTo>
                      <a:pt x="6063" y="982"/>
                      <a:pt x="5822" y="1017"/>
                      <a:pt x="5584" y="1064"/>
                    </a:cubicBezTo>
                    <a:cubicBezTo>
                      <a:pt x="5585" y="1063"/>
                      <a:pt x="5585" y="1062"/>
                      <a:pt x="5585" y="1061"/>
                    </a:cubicBezTo>
                    <a:cubicBezTo>
                      <a:pt x="5605" y="965"/>
                      <a:pt x="5469" y="963"/>
                      <a:pt x="5410" y="924"/>
                    </a:cubicBezTo>
                    <a:cubicBezTo>
                      <a:pt x="5040" y="708"/>
                      <a:pt x="4706" y="570"/>
                      <a:pt x="4313" y="570"/>
                    </a:cubicBezTo>
                    <a:cubicBezTo>
                      <a:pt x="4202" y="570"/>
                      <a:pt x="4086" y="581"/>
                      <a:pt x="3963" y="604"/>
                    </a:cubicBezTo>
                    <a:cubicBezTo>
                      <a:pt x="3814" y="625"/>
                      <a:pt x="3666" y="653"/>
                      <a:pt x="3520" y="688"/>
                    </a:cubicBezTo>
                    <a:cubicBezTo>
                      <a:pt x="3430" y="715"/>
                      <a:pt x="3306" y="725"/>
                      <a:pt x="3268" y="827"/>
                    </a:cubicBezTo>
                    <a:cubicBezTo>
                      <a:pt x="3231" y="976"/>
                      <a:pt x="3424" y="1010"/>
                      <a:pt x="3525" y="1059"/>
                    </a:cubicBezTo>
                    <a:cubicBezTo>
                      <a:pt x="3811" y="1177"/>
                      <a:pt x="4104" y="1309"/>
                      <a:pt x="4410" y="1360"/>
                    </a:cubicBezTo>
                    <a:cubicBezTo>
                      <a:pt x="4425" y="1363"/>
                      <a:pt x="4440" y="1365"/>
                      <a:pt x="4455" y="1367"/>
                    </a:cubicBezTo>
                    <a:cubicBezTo>
                      <a:pt x="4287" y="1422"/>
                      <a:pt x="4119" y="1480"/>
                      <a:pt x="3954" y="1540"/>
                    </a:cubicBezTo>
                    <a:cubicBezTo>
                      <a:pt x="3946" y="1518"/>
                      <a:pt x="3930" y="1499"/>
                      <a:pt x="3899" y="1488"/>
                    </a:cubicBezTo>
                    <a:cubicBezTo>
                      <a:pt x="3780" y="1453"/>
                      <a:pt x="3668" y="1404"/>
                      <a:pt x="3554" y="1360"/>
                    </a:cubicBezTo>
                    <a:cubicBezTo>
                      <a:pt x="3464" y="1325"/>
                      <a:pt x="3374" y="1295"/>
                      <a:pt x="3279" y="1278"/>
                    </a:cubicBezTo>
                    <a:cubicBezTo>
                      <a:pt x="3153" y="1250"/>
                      <a:pt x="3025" y="1238"/>
                      <a:pt x="2897" y="1238"/>
                    </a:cubicBezTo>
                    <a:cubicBezTo>
                      <a:pt x="2689" y="1238"/>
                      <a:pt x="2481" y="1269"/>
                      <a:pt x="2279" y="1312"/>
                    </a:cubicBezTo>
                    <a:cubicBezTo>
                      <a:pt x="2213" y="1327"/>
                      <a:pt x="2146" y="1343"/>
                      <a:pt x="2080" y="1360"/>
                    </a:cubicBezTo>
                    <a:cubicBezTo>
                      <a:pt x="1982" y="1385"/>
                      <a:pt x="1885" y="1412"/>
                      <a:pt x="1789" y="1443"/>
                    </a:cubicBezTo>
                    <a:cubicBezTo>
                      <a:pt x="1685" y="1485"/>
                      <a:pt x="1527" y="1501"/>
                      <a:pt x="1496" y="1629"/>
                    </a:cubicBezTo>
                    <a:cubicBezTo>
                      <a:pt x="1481" y="1717"/>
                      <a:pt x="1563" y="1775"/>
                      <a:pt x="1642" y="1784"/>
                    </a:cubicBezTo>
                    <a:cubicBezTo>
                      <a:pt x="2006" y="1869"/>
                      <a:pt x="2376" y="1964"/>
                      <a:pt x="2751" y="1964"/>
                    </a:cubicBezTo>
                    <a:cubicBezTo>
                      <a:pt x="2841" y="1964"/>
                      <a:pt x="2931" y="1958"/>
                      <a:pt x="3021" y="1946"/>
                    </a:cubicBezTo>
                    <a:cubicBezTo>
                      <a:pt x="3041" y="1943"/>
                      <a:pt x="3061" y="1939"/>
                      <a:pt x="3081" y="1936"/>
                    </a:cubicBezTo>
                    <a:lnTo>
                      <a:pt x="3081" y="1936"/>
                    </a:lnTo>
                    <a:cubicBezTo>
                      <a:pt x="2931" y="2018"/>
                      <a:pt x="2785" y="2106"/>
                      <a:pt x="2641" y="2199"/>
                    </a:cubicBezTo>
                    <a:cubicBezTo>
                      <a:pt x="2131" y="2249"/>
                      <a:pt x="1611" y="2220"/>
                      <a:pt x="1120" y="2390"/>
                    </a:cubicBezTo>
                    <a:cubicBezTo>
                      <a:pt x="929" y="2456"/>
                      <a:pt x="0" y="2747"/>
                      <a:pt x="242" y="3017"/>
                    </a:cubicBezTo>
                    <a:cubicBezTo>
                      <a:pt x="304" y="3066"/>
                      <a:pt x="384" y="3068"/>
                      <a:pt x="464" y="3068"/>
                    </a:cubicBezTo>
                    <a:cubicBezTo>
                      <a:pt x="472" y="3068"/>
                      <a:pt x="481" y="3068"/>
                      <a:pt x="490" y="3068"/>
                    </a:cubicBezTo>
                    <a:cubicBezTo>
                      <a:pt x="519" y="3068"/>
                      <a:pt x="548" y="3069"/>
                      <a:pt x="576" y="3072"/>
                    </a:cubicBezTo>
                    <a:cubicBezTo>
                      <a:pt x="625" y="3074"/>
                      <a:pt x="674" y="3076"/>
                      <a:pt x="722" y="3076"/>
                    </a:cubicBezTo>
                    <a:cubicBezTo>
                      <a:pt x="1067" y="3076"/>
                      <a:pt x="1408" y="3009"/>
                      <a:pt x="1732" y="2891"/>
                    </a:cubicBezTo>
                    <a:lnTo>
                      <a:pt x="1732" y="2891"/>
                    </a:lnTo>
                    <a:cubicBezTo>
                      <a:pt x="1449" y="3123"/>
                      <a:pt x="1190" y="3391"/>
                      <a:pt x="990" y="3699"/>
                    </a:cubicBezTo>
                    <a:cubicBezTo>
                      <a:pt x="848" y="3917"/>
                      <a:pt x="723" y="4147"/>
                      <a:pt x="615" y="4385"/>
                    </a:cubicBezTo>
                    <a:cubicBezTo>
                      <a:pt x="550" y="4517"/>
                      <a:pt x="608" y="4619"/>
                      <a:pt x="720" y="4619"/>
                    </a:cubicBezTo>
                    <a:cubicBezTo>
                      <a:pt x="750" y="4619"/>
                      <a:pt x="782" y="4612"/>
                      <a:pt x="817" y="4597"/>
                    </a:cubicBezTo>
                    <a:cubicBezTo>
                      <a:pt x="2034" y="4108"/>
                      <a:pt x="1909" y="3316"/>
                      <a:pt x="2590" y="2470"/>
                    </a:cubicBezTo>
                    <a:cubicBezTo>
                      <a:pt x="2711" y="2391"/>
                      <a:pt x="2833" y="2314"/>
                      <a:pt x="2958" y="2241"/>
                    </a:cubicBezTo>
                    <a:lnTo>
                      <a:pt x="2958" y="2241"/>
                    </a:lnTo>
                    <a:cubicBezTo>
                      <a:pt x="2644" y="2538"/>
                      <a:pt x="2386" y="2893"/>
                      <a:pt x="2215" y="3287"/>
                    </a:cubicBezTo>
                    <a:cubicBezTo>
                      <a:pt x="2149" y="3501"/>
                      <a:pt x="2054" y="3728"/>
                      <a:pt x="2069" y="3956"/>
                    </a:cubicBezTo>
                    <a:cubicBezTo>
                      <a:pt x="2090" y="4026"/>
                      <a:pt x="2135" y="4051"/>
                      <a:pt x="2187" y="4051"/>
                    </a:cubicBezTo>
                    <a:cubicBezTo>
                      <a:pt x="2246" y="4051"/>
                      <a:pt x="2314" y="4017"/>
                      <a:pt x="2361" y="3976"/>
                    </a:cubicBezTo>
                    <a:cubicBezTo>
                      <a:pt x="2752" y="3679"/>
                      <a:pt x="3044" y="3273"/>
                      <a:pt x="3304" y="2862"/>
                    </a:cubicBezTo>
                    <a:cubicBezTo>
                      <a:pt x="3618" y="2314"/>
                      <a:pt x="3742" y="1950"/>
                      <a:pt x="4265" y="1653"/>
                    </a:cubicBezTo>
                    <a:cubicBezTo>
                      <a:pt x="4313" y="1637"/>
                      <a:pt x="4360" y="1620"/>
                      <a:pt x="4408" y="1604"/>
                    </a:cubicBezTo>
                    <a:lnTo>
                      <a:pt x="4408" y="1604"/>
                    </a:lnTo>
                    <a:cubicBezTo>
                      <a:pt x="4181" y="1857"/>
                      <a:pt x="4025" y="2164"/>
                      <a:pt x="3892" y="2475"/>
                    </a:cubicBezTo>
                    <a:cubicBezTo>
                      <a:pt x="3834" y="2610"/>
                      <a:pt x="3780" y="2746"/>
                      <a:pt x="3729" y="2884"/>
                    </a:cubicBezTo>
                    <a:cubicBezTo>
                      <a:pt x="3701" y="2965"/>
                      <a:pt x="3649" y="3072"/>
                      <a:pt x="3721" y="3143"/>
                    </a:cubicBezTo>
                    <a:cubicBezTo>
                      <a:pt x="3747" y="3165"/>
                      <a:pt x="3777" y="3174"/>
                      <a:pt x="3810" y="3174"/>
                    </a:cubicBezTo>
                    <a:cubicBezTo>
                      <a:pt x="4020" y="3174"/>
                      <a:pt x="4328" y="2769"/>
                      <a:pt x="4448" y="2656"/>
                    </a:cubicBezTo>
                    <a:cubicBezTo>
                      <a:pt x="4903" y="2127"/>
                      <a:pt x="4982" y="1666"/>
                      <a:pt x="5514" y="1361"/>
                    </a:cubicBezTo>
                    <a:cubicBezTo>
                      <a:pt x="5582" y="1322"/>
                      <a:pt x="5657" y="1285"/>
                      <a:pt x="5741" y="1251"/>
                    </a:cubicBezTo>
                    <a:cubicBezTo>
                      <a:pt x="5795" y="1241"/>
                      <a:pt x="5848" y="1231"/>
                      <a:pt x="5902" y="1223"/>
                    </a:cubicBezTo>
                    <a:lnTo>
                      <a:pt x="5902" y="1223"/>
                    </a:lnTo>
                    <a:cubicBezTo>
                      <a:pt x="5856" y="1267"/>
                      <a:pt x="5812" y="1312"/>
                      <a:pt x="5769" y="1361"/>
                    </a:cubicBezTo>
                    <a:cubicBezTo>
                      <a:pt x="5462" y="1703"/>
                      <a:pt x="5257" y="2130"/>
                      <a:pt x="5166" y="2582"/>
                    </a:cubicBezTo>
                    <a:cubicBezTo>
                      <a:pt x="5148" y="2681"/>
                      <a:pt x="5093" y="2813"/>
                      <a:pt x="5177" y="2894"/>
                    </a:cubicBezTo>
                    <a:cubicBezTo>
                      <a:pt x="5198" y="2912"/>
                      <a:pt x="5220" y="2920"/>
                      <a:pt x="5245" y="2920"/>
                    </a:cubicBezTo>
                    <a:cubicBezTo>
                      <a:pt x="5420" y="2920"/>
                      <a:pt x="5685" y="2524"/>
                      <a:pt x="5794" y="2431"/>
                    </a:cubicBezTo>
                    <a:cubicBezTo>
                      <a:pt x="6113" y="2091"/>
                      <a:pt x="6411" y="1711"/>
                      <a:pt x="6777" y="1421"/>
                    </a:cubicBezTo>
                    <a:cubicBezTo>
                      <a:pt x="6804" y="1400"/>
                      <a:pt x="6832" y="1380"/>
                      <a:pt x="6859" y="1361"/>
                    </a:cubicBezTo>
                    <a:cubicBezTo>
                      <a:pt x="6942" y="1303"/>
                      <a:pt x="7029" y="1254"/>
                      <a:pt x="7115" y="1203"/>
                    </a:cubicBezTo>
                    <a:cubicBezTo>
                      <a:pt x="7151" y="1189"/>
                      <a:pt x="7177" y="1171"/>
                      <a:pt x="7193" y="1147"/>
                    </a:cubicBezTo>
                    <a:cubicBezTo>
                      <a:pt x="7565" y="1167"/>
                      <a:pt x="7932" y="1230"/>
                      <a:pt x="8283" y="1361"/>
                    </a:cubicBezTo>
                    <a:cubicBezTo>
                      <a:pt x="8295" y="1365"/>
                      <a:pt x="8306" y="1369"/>
                      <a:pt x="8318" y="1373"/>
                    </a:cubicBezTo>
                    <a:cubicBezTo>
                      <a:pt x="7928" y="1642"/>
                      <a:pt x="7559" y="1945"/>
                      <a:pt x="7187" y="2233"/>
                    </a:cubicBezTo>
                    <a:cubicBezTo>
                      <a:pt x="6193" y="3012"/>
                      <a:pt x="4967" y="3497"/>
                      <a:pt x="3718" y="3643"/>
                    </a:cubicBezTo>
                    <a:cubicBezTo>
                      <a:pt x="3679" y="3649"/>
                      <a:pt x="3627" y="3655"/>
                      <a:pt x="3608" y="3696"/>
                    </a:cubicBezTo>
                    <a:cubicBezTo>
                      <a:pt x="3596" y="3725"/>
                      <a:pt x="3615" y="3756"/>
                      <a:pt x="3645" y="3768"/>
                    </a:cubicBezTo>
                    <a:cubicBezTo>
                      <a:pt x="3674" y="3777"/>
                      <a:pt x="3704" y="3786"/>
                      <a:pt x="3733" y="3794"/>
                    </a:cubicBezTo>
                    <a:cubicBezTo>
                      <a:pt x="4554" y="4268"/>
                      <a:pt x="5415" y="4796"/>
                      <a:pt x="6389" y="4796"/>
                    </a:cubicBezTo>
                    <a:cubicBezTo>
                      <a:pt x="6410" y="4796"/>
                      <a:pt x="6431" y="4796"/>
                      <a:pt x="6451" y="4795"/>
                    </a:cubicBezTo>
                    <a:cubicBezTo>
                      <a:pt x="7027" y="4779"/>
                      <a:pt x="7579" y="4557"/>
                      <a:pt x="8052" y="4235"/>
                    </a:cubicBezTo>
                    <a:cubicBezTo>
                      <a:pt x="8309" y="4065"/>
                      <a:pt x="8556" y="3871"/>
                      <a:pt x="8818" y="3704"/>
                    </a:cubicBezTo>
                    <a:lnTo>
                      <a:pt x="8818" y="3704"/>
                    </a:lnTo>
                    <a:cubicBezTo>
                      <a:pt x="8693" y="3859"/>
                      <a:pt x="8565" y="4013"/>
                      <a:pt x="8425" y="4157"/>
                    </a:cubicBezTo>
                    <a:cubicBezTo>
                      <a:pt x="8035" y="4557"/>
                      <a:pt x="7586" y="4902"/>
                      <a:pt x="7085" y="5153"/>
                    </a:cubicBezTo>
                    <a:cubicBezTo>
                      <a:pt x="7038" y="5161"/>
                      <a:pt x="6992" y="5165"/>
                      <a:pt x="6947" y="5165"/>
                    </a:cubicBezTo>
                    <a:cubicBezTo>
                      <a:pt x="6585" y="5165"/>
                      <a:pt x="6262" y="4936"/>
                      <a:pt x="5919" y="4838"/>
                    </a:cubicBezTo>
                    <a:cubicBezTo>
                      <a:pt x="5751" y="4792"/>
                      <a:pt x="5579" y="4777"/>
                      <a:pt x="5406" y="4777"/>
                    </a:cubicBezTo>
                    <a:cubicBezTo>
                      <a:pt x="5233" y="4777"/>
                      <a:pt x="5059" y="4792"/>
                      <a:pt x="4888" y="4806"/>
                    </a:cubicBezTo>
                    <a:cubicBezTo>
                      <a:pt x="4634" y="4837"/>
                      <a:pt x="4372" y="4834"/>
                      <a:pt x="4124" y="4893"/>
                    </a:cubicBezTo>
                    <a:cubicBezTo>
                      <a:pt x="3989" y="4978"/>
                      <a:pt x="4103" y="5096"/>
                      <a:pt x="4209" y="5137"/>
                    </a:cubicBezTo>
                    <a:cubicBezTo>
                      <a:pt x="4645" y="5385"/>
                      <a:pt x="5114" y="5608"/>
                      <a:pt x="5626" y="5608"/>
                    </a:cubicBezTo>
                    <a:cubicBezTo>
                      <a:pt x="5636" y="5608"/>
                      <a:pt x="5647" y="5608"/>
                      <a:pt x="5657" y="5608"/>
                    </a:cubicBezTo>
                    <a:lnTo>
                      <a:pt x="5657" y="5608"/>
                    </a:lnTo>
                    <a:cubicBezTo>
                      <a:pt x="5174" y="5655"/>
                      <a:pt x="4732" y="5890"/>
                      <a:pt x="4396" y="6235"/>
                    </a:cubicBezTo>
                    <a:cubicBezTo>
                      <a:pt x="4296" y="6351"/>
                      <a:pt x="4154" y="6450"/>
                      <a:pt x="4095" y="6593"/>
                    </a:cubicBezTo>
                    <a:cubicBezTo>
                      <a:pt x="4082" y="6703"/>
                      <a:pt x="4162" y="6733"/>
                      <a:pt x="4249" y="6733"/>
                    </a:cubicBezTo>
                    <a:cubicBezTo>
                      <a:pt x="4293" y="6733"/>
                      <a:pt x="4339" y="6725"/>
                      <a:pt x="4376" y="6716"/>
                    </a:cubicBezTo>
                    <a:cubicBezTo>
                      <a:pt x="4776" y="6642"/>
                      <a:pt x="5210" y="6618"/>
                      <a:pt x="5553" y="6377"/>
                    </a:cubicBezTo>
                    <a:cubicBezTo>
                      <a:pt x="5859" y="6184"/>
                      <a:pt x="6014" y="5825"/>
                      <a:pt x="6315" y="5629"/>
                    </a:cubicBezTo>
                    <a:cubicBezTo>
                      <a:pt x="6479" y="5546"/>
                      <a:pt x="6659" y="5504"/>
                      <a:pt x="6833" y="5445"/>
                    </a:cubicBezTo>
                    <a:lnTo>
                      <a:pt x="6833" y="5445"/>
                    </a:lnTo>
                    <a:cubicBezTo>
                      <a:pt x="6500" y="5706"/>
                      <a:pt x="6198" y="6013"/>
                      <a:pt x="5983" y="6380"/>
                    </a:cubicBezTo>
                    <a:cubicBezTo>
                      <a:pt x="5914" y="6489"/>
                      <a:pt x="5586" y="7178"/>
                      <a:pt x="5836" y="7178"/>
                    </a:cubicBezTo>
                    <a:cubicBezTo>
                      <a:pt x="5855" y="7178"/>
                      <a:pt x="5877" y="7174"/>
                      <a:pt x="5902" y="7166"/>
                    </a:cubicBezTo>
                    <a:cubicBezTo>
                      <a:pt x="6035" y="7068"/>
                      <a:pt x="6143" y="6936"/>
                      <a:pt x="6271" y="6830"/>
                    </a:cubicBezTo>
                    <a:cubicBezTo>
                      <a:pt x="6632" y="6523"/>
                      <a:pt x="7025" y="6237"/>
                      <a:pt x="7309" y="5852"/>
                    </a:cubicBezTo>
                    <a:cubicBezTo>
                      <a:pt x="7495" y="5600"/>
                      <a:pt x="7582" y="5288"/>
                      <a:pt x="7771" y="5038"/>
                    </a:cubicBezTo>
                    <a:cubicBezTo>
                      <a:pt x="7878" y="4868"/>
                      <a:pt x="8057" y="4771"/>
                      <a:pt x="8198" y="4630"/>
                    </a:cubicBezTo>
                    <a:cubicBezTo>
                      <a:pt x="8498" y="4350"/>
                      <a:pt x="8758" y="4023"/>
                      <a:pt x="8960" y="3665"/>
                    </a:cubicBezTo>
                    <a:cubicBezTo>
                      <a:pt x="8971" y="3641"/>
                      <a:pt x="8985" y="3618"/>
                      <a:pt x="8998" y="3594"/>
                    </a:cubicBezTo>
                    <a:cubicBezTo>
                      <a:pt x="9155" y="3503"/>
                      <a:pt x="9319" y="3427"/>
                      <a:pt x="9494" y="3372"/>
                    </a:cubicBezTo>
                    <a:cubicBezTo>
                      <a:pt x="9618" y="3331"/>
                      <a:pt x="9744" y="3318"/>
                      <a:pt x="9870" y="3318"/>
                    </a:cubicBezTo>
                    <a:cubicBezTo>
                      <a:pt x="10091" y="3318"/>
                      <a:pt x="10313" y="3358"/>
                      <a:pt x="10535" y="3358"/>
                    </a:cubicBezTo>
                    <a:cubicBezTo>
                      <a:pt x="10545" y="3358"/>
                      <a:pt x="10555" y="3358"/>
                      <a:pt x="10566" y="3357"/>
                    </a:cubicBezTo>
                    <a:cubicBezTo>
                      <a:pt x="10669" y="3354"/>
                      <a:pt x="10779" y="3342"/>
                      <a:pt x="10880" y="3309"/>
                    </a:cubicBezTo>
                    <a:lnTo>
                      <a:pt x="10880" y="3309"/>
                    </a:lnTo>
                    <a:cubicBezTo>
                      <a:pt x="10862" y="3368"/>
                      <a:pt x="10847" y="3428"/>
                      <a:pt x="10835" y="3489"/>
                    </a:cubicBezTo>
                    <a:cubicBezTo>
                      <a:pt x="10812" y="3643"/>
                      <a:pt x="10806" y="3800"/>
                      <a:pt x="10806" y="3955"/>
                    </a:cubicBezTo>
                    <a:cubicBezTo>
                      <a:pt x="10817" y="4063"/>
                      <a:pt x="10843" y="4161"/>
                      <a:pt x="10757" y="4247"/>
                    </a:cubicBezTo>
                    <a:cubicBezTo>
                      <a:pt x="10569" y="4458"/>
                      <a:pt x="10343" y="4631"/>
                      <a:pt x="10165" y="4853"/>
                    </a:cubicBezTo>
                    <a:cubicBezTo>
                      <a:pt x="10000" y="5048"/>
                      <a:pt x="9883" y="5279"/>
                      <a:pt x="9800" y="5520"/>
                    </a:cubicBezTo>
                    <a:cubicBezTo>
                      <a:pt x="9798" y="5528"/>
                      <a:pt x="9795" y="5538"/>
                      <a:pt x="9792" y="5546"/>
                    </a:cubicBezTo>
                    <a:cubicBezTo>
                      <a:pt x="9787" y="5541"/>
                      <a:pt x="9780" y="5535"/>
                      <a:pt x="9771" y="5529"/>
                    </a:cubicBezTo>
                    <a:cubicBezTo>
                      <a:pt x="9642" y="5493"/>
                      <a:pt x="9499" y="5511"/>
                      <a:pt x="9365" y="5491"/>
                    </a:cubicBezTo>
                    <a:cubicBezTo>
                      <a:pt x="9213" y="5479"/>
                      <a:pt x="9059" y="5467"/>
                      <a:pt x="8905" y="5467"/>
                    </a:cubicBezTo>
                    <a:cubicBezTo>
                      <a:pt x="8760" y="5467"/>
                      <a:pt x="8615" y="5478"/>
                      <a:pt x="8472" y="5513"/>
                    </a:cubicBezTo>
                    <a:cubicBezTo>
                      <a:pt x="7869" y="5678"/>
                      <a:pt x="7457" y="6188"/>
                      <a:pt x="7094" y="6667"/>
                    </a:cubicBezTo>
                    <a:cubicBezTo>
                      <a:pt x="7004" y="6785"/>
                      <a:pt x="6912" y="6902"/>
                      <a:pt x="6825" y="7023"/>
                    </a:cubicBezTo>
                    <a:cubicBezTo>
                      <a:pt x="6796" y="7067"/>
                      <a:pt x="6756" y="7111"/>
                      <a:pt x="6751" y="7166"/>
                    </a:cubicBezTo>
                    <a:cubicBezTo>
                      <a:pt x="6748" y="7234"/>
                      <a:pt x="6805" y="7268"/>
                      <a:pt x="6863" y="7268"/>
                    </a:cubicBezTo>
                    <a:cubicBezTo>
                      <a:pt x="6882" y="7268"/>
                      <a:pt x="6900" y="7265"/>
                      <a:pt x="6917" y="7258"/>
                    </a:cubicBezTo>
                    <a:cubicBezTo>
                      <a:pt x="7271" y="7175"/>
                      <a:pt x="7635" y="7146"/>
                      <a:pt x="7987" y="7058"/>
                    </a:cubicBezTo>
                    <a:cubicBezTo>
                      <a:pt x="8277" y="6982"/>
                      <a:pt x="8554" y="6864"/>
                      <a:pt x="8817" y="6724"/>
                    </a:cubicBezTo>
                    <a:cubicBezTo>
                      <a:pt x="9011" y="6613"/>
                      <a:pt x="9214" y="6506"/>
                      <a:pt x="9388" y="6367"/>
                    </a:cubicBezTo>
                    <a:lnTo>
                      <a:pt x="9388" y="6367"/>
                    </a:lnTo>
                    <a:cubicBezTo>
                      <a:pt x="9183" y="6681"/>
                      <a:pt x="8940" y="6972"/>
                      <a:pt x="8698" y="7257"/>
                    </a:cubicBezTo>
                    <a:cubicBezTo>
                      <a:pt x="8377" y="7641"/>
                      <a:pt x="7995" y="7947"/>
                      <a:pt x="7639" y="8292"/>
                    </a:cubicBezTo>
                    <a:cubicBezTo>
                      <a:pt x="7617" y="8312"/>
                      <a:pt x="7589" y="8317"/>
                      <a:pt x="7559" y="8317"/>
                    </a:cubicBezTo>
                    <a:cubicBezTo>
                      <a:pt x="7521" y="8317"/>
                      <a:pt x="7481" y="8309"/>
                      <a:pt x="7446" y="8309"/>
                    </a:cubicBezTo>
                    <a:cubicBezTo>
                      <a:pt x="7248" y="8293"/>
                      <a:pt x="7040" y="8234"/>
                      <a:pt x="6839" y="8234"/>
                    </a:cubicBezTo>
                    <a:cubicBezTo>
                      <a:pt x="6764" y="8234"/>
                      <a:pt x="6690" y="8242"/>
                      <a:pt x="6617" y="8263"/>
                    </a:cubicBezTo>
                    <a:cubicBezTo>
                      <a:pt x="6609" y="8270"/>
                      <a:pt x="6602" y="8277"/>
                      <a:pt x="6595" y="8283"/>
                    </a:cubicBezTo>
                    <a:cubicBezTo>
                      <a:pt x="6583" y="8281"/>
                      <a:pt x="6571" y="8278"/>
                      <a:pt x="6560" y="8275"/>
                    </a:cubicBezTo>
                    <a:cubicBezTo>
                      <a:pt x="6479" y="8261"/>
                      <a:pt x="6397" y="8254"/>
                      <a:pt x="6315" y="8254"/>
                    </a:cubicBezTo>
                    <a:cubicBezTo>
                      <a:pt x="6118" y="8254"/>
                      <a:pt x="5922" y="8296"/>
                      <a:pt x="5747" y="8389"/>
                    </a:cubicBezTo>
                    <a:cubicBezTo>
                      <a:pt x="5633" y="8464"/>
                      <a:pt x="5398" y="8530"/>
                      <a:pt x="5399" y="8689"/>
                    </a:cubicBezTo>
                    <a:cubicBezTo>
                      <a:pt x="5428" y="8857"/>
                      <a:pt x="5726" y="8866"/>
                      <a:pt x="5861" y="8905"/>
                    </a:cubicBezTo>
                    <a:cubicBezTo>
                      <a:pt x="5906" y="8915"/>
                      <a:pt x="5952" y="8923"/>
                      <a:pt x="5999" y="8929"/>
                    </a:cubicBezTo>
                    <a:cubicBezTo>
                      <a:pt x="5969" y="8941"/>
                      <a:pt x="5947" y="8951"/>
                      <a:pt x="5936" y="8959"/>
                    </a:cubicBezTo>
                    <a:cubicBezTo>
                      <a:pt x="5811" y="9022"/>
                      <a:pt x="5699" y="9106"/>
                      <a:pt x="5589" y="9190"/>
                    </a:cubicBezTo>
                    <a:cubicBezTo>
                      <a:pt x="5526" y="9237"/>
                      <a:pt x="5429" y="9298"/>
                      <a:pt x="5461" y="9390"/>
                    </a:cubicBezTo>
                    <a:cubicBezTo>
                      <a:pt x="5497" y="9495"/>
                      <a:pt x="5744" y="9524"/>
                      <a:pt x="5948" y="9524"/>
                    </a:cubicBezTo>
                    <a:cubicBezTo>
                      <a:pt x="6053" y="9524"/>
                      <a:pt x="6146" y="9517"/>
                      <a:pt x="6195" y="9507"/>
                    </a:cubicBezTo>
                    <a:cubicBezTo>
                      <a:pt x="6206" y="9504"/>
                      <a:pt x="6219" y="9501"/>
                      <a:pt x="6234" y="9497"/>
                    </a:cubicBezTo>
                    <a:lnTo>
                      <a:pt x="6234" y="9497"/>
                    </a:lnTo>
                    <a:cubicBezTo>
                      <a:pt x="6170" y="9589"/>
                      <a:pt x="6115" y="9688"/>
                      <a:pt x="6071" y="9792"/>
                    </a:cubicBezTo>
                    <a:cubicBezTo>
                      <a:pt x="6050" y="9931"/>
                      <a:pt x="6109" y="9983"/>
                      <a:pt x="6208" y="9983"/>
                    </a:cubicBezTo>
                    <a:cubicBezTo>
                      <a:pt x="6282" y="9983"/>
                      <a:pt x="6378" y="9954"/>
                      <a:pt x="6480" y="9910"/>
                    </a:cubicBezTo>
                    <a:lnTo>
                      <a:pt x="6480" y="9910"/>
                    </a:lnTo>
                    <a:cubicBezTo>
                      <a:pt x="6411" y="10023"/>
                      <a:pt x="6366" y="10149"/>
                      <a:pt x="6332" y="10276"/>
                    </a:cubicBezTo>
                    <a:cubicBezTo>
                      <a:pt x="6282" y="10391"/>
                      <a:pt x="6314" y="10526"/>
                      <a:pt x="6428" y="10526"/>
                    </a:cubicBezTo>
                    <a:cubicBezTo>
                      <a:pt x="6450" y="10526"/>
                      <a:pt x="6474" y="10522"/>
                      <a:pt x="6501" y="10511"/>
                    </a:cubicBezTo>
                    <a:cubicBezTo>
                      <a:pt x="6656" y="10434"/>
                      <a:pt x="6794" y="10318"/>
                      <a:pt x="6905" y="10182"/>
                    </a:cubicBezTo>
                    <a:lnTo>
                      <a:pt x="6905" y="10182"/>
                    </a:lnTo>
                    <a:cubicBezTo>
                      <a:pt x="6889" y="10271"/>
                      <a:pt x="6877" y="10359"/>
                      <a:pt x="6867" y="10448"/>
                    </a:cubicBezTo>
                    <a:cubicBezTo>
                      <a:pt x="6844" y="10558"/>
                      <a:pt x="6854" y="10704"/>
                      <a:pt x="6992" y="10704"/>
                    </a:cubicBezTo>
                    <a:cubicBezTo>
                      <a:pt x="6997" y="10704"/>
                      <a:pt x="7003" y="10704"/>
                      <a:pt x="7009" y="10703"/>
                    </a:cubicBezTo>
                    <a:cubicBezTo>
                      <a:pt x="7106" y="10673"/>
                      <a:pt x="7193" y="10589"/>
                      <a:pt x="7269" y="10481"/>
                    </a:cubicBezTo>
                    <a:lnTo>
                      <a:pt x="7269" y="10481"/>
                    </a:lnTo>
                    <a:cubicBezTo>
                      <a:pt x="7266" y="10624"/>
                      <a:pt x="7295" y="10768"/>
                      <a:pt x="7336" y="10903"/>
                    </a:cubicBezTo>
                    <a:cubicBezTo>
                      <a:pt x="7363" y="10957"/>
                      <a:pt x="7402" y="10979"/>
                      <a:pt x="7442" y="10979"/>
                    </a:cubicBezTo>
                    <a:cubicBezTo>
                      <a:pt x="7500" y="10979"/>
                      <a:pt x="7560" y="10932"/>
                      <a:pt x="7590" y="10865"/>
                    </a:cubicBezTo>
                    <a:cubicBezTo>
                      <a:pt x="7657" y="10740"/>
                      <a:pt x="7721" y="10608"/>
                      <a:pt x="7751" y="10468"/>
                    </a:cubicBezTo>
                    <a:cubicBezTo>
                      <a:pt x="7807" y="10583"/>
                      <a:pt x="7875" y="10668"/>
                      <a:pt x="7948" y="10678"/>
                    </a:cubicBezTo>
                    <a:cubicBezTo>
                      <a:pt x="7950" y="10678"/>
                      <a:pt x="7951" y="10678"/>
                      <a:pt x="7953" y="10678"/>
                    </a:cubicBezTo>
                    <a:cubicBezTo>
                      <a:pt x="8099" y="10678"/>
                      <a:pt x="8125" y="10488"/>
                      <a:pt x="8150" y="10377"/>
                    </a:cubicBezTo>
                    <a:cubicBezTo>
                      <a:pt x="8181" y="10199"/>
                      <a:pt x="8179" y="10016"/>
                      <a:pt x="8147" y="9839"/>
                    </a:cubicBezTo>
                    <a:cubicBezTo>
                      <a:pt x="8133" y="9798"/>
                      <a:pt x="8120" y="9724"/>
                      <a:pt x="8097" y="9660"/>
                    </a:cubicBezTo>
                    <a:cubicBezTo>
                      <a:pt x="8313" y="9384"/>
                      <a:pt x="7969" y="8631"/>
                      <a:pt x="7764" y="8409"/>
                    </a:cubicBezTo>
                    <a:cubicBezTo>
                      <a:pt x="8069" y="8168"/>
                      <a:pt x="8386" y="7878"/>
                      <a:pt x="8680" y="7558"/>
                    </a:cubicBezTo>
                    <a:lnTo>
                      <a:pt x="8680" y="7558"/>
                    </a:lnTo>
                    <a:cubicBezTo>
                      <a:pt x="8396" y="8115"/>
                      <a:pt x="8391" y="8831"/>
                      <a:pt x="8597" y="9406"/>
                    </a:cubicBezTo>
                    <a:cubicBezTo>
                      <a:pt x="8644" y="9537"/>
                      <a:pt x="8694" y="9669"/>
                      <a:pt x="8753" y="9796"/>
                    </a:cubicBezTo>
                    <a:cubicBezTo>
                      <a:pt x="8775" y="9849"/>
                      <a:pt x="8818" y="9900"/>
                      <a:pt x="8876" y="9900"/>
                    </a:cubicBezTo>
                    <a:cubicBezTo>
                      <a:pt x="8885" y="9900"/>
                      <a:pt x="8894" y="9899"/>
                      <a:pt x="8903" y="9897"/>
                    </a:cubicBezTo>
                    <a:cubicBezTo>
                      <a:pt x="8980" y="9881"/>
                      <a:pt x="8993" y="9794"/>
                      <a:pt x="8997" y="9728"/>
                    </a:cubicBezTo>
                    <a:cubicBezTo>
                      <a:pt x="9007" y="9630"/>
                      <a:pt x="9016" y="9532"/>
                      <a:pt x="9033" y="9436"/>
                    </a:cubicBezTo>
                    <a:cubicBezTo>
                      <a:pt x="9108" y="8977"/>
                      <a:pt x="9296" y="8549"/>
                      <a:pt x="9427" y="8106"/>
                    </a:cubicBezTo>
                    <a:cubicBezTo>
                      <a:pt x="9544" y="7727"/>
                      <a:pt x="9576" y="7321"/>
                      <a:pt x="9509" y="6930"/>
                    </a:cubicBezTo>
                    <a:cubicBezTo>
                      <a:pt x="9478" y="6786"/>
                      <a:pt x="9456" y="6645"/>
                      <a:pt x="9463" y="6505"/>
                    </a:cubicBezTo>
                    <a:cubicBezTo>
                      <a:pt x="9569" y="6318"/>
                      <a:pt x="9658" y="6129"/>
                      <a:pt x="9726" y="5938"/>
                    </a:cubicBezTo>
                    <a:cubicBezTo>
                      <a:pt x="9729" y="5933"/>
                      <a:pt x="9733" y="5928"/>
                      <a:pt x="9735" y="5921"/>
                    </a:cubicBezTo>
                    <a:lnTo>
                      <a:pt x="9735" y="5921"/>
                    </a:lnTo>
                    <a:cubicBezTo>
                      <a:pt x="9729" y="6272"/>
                      <a:pt x="9838" y="6633"/>
                      <a:pt x="9958" y="6953"/>
                    </a:cubicBezTo>
                    <a:cubicBezTo>
                      <a:pt x="9978" y="7002"/>
                      <a:pt x="10030" y="7047"/>
                      <a:pt x="10027" y="7103"/>
                    </a:cubicBezTo>
                    <a:cubicBezTo>
                      <a:pt x="9995" y="7252"/>
                      <a:pt x="9905" y="7382"/>
                      <a:pt x="9845" y="7521"/>
                    </a:cubicBezTo>
                    <a:cubicBezTo>
                      <a:pt x="9453" y="8262"/>
                      <a:pt x="9468" y="8862"/>
                      <a:pt x="9753" y="9636"/>
                    </a:cubicBezTo>
                    <a:cubicBezTo>
                      <a:pt x="9785" y="9746"/>
                      <a:pt x="9830" y="9852"/>
                      <a:pt x="9876" y="9956"/>
                    </a:cubicBezTo>
                    <a:cubicBezTo>
                      <a:pt x="9885" y="10110"/>
                      <a:pt x="9836" y="10262"/>
                      <a:pt x="9818" y="10415"/>
                    </a:cubicBezTo>
                    <a:cubicBezTo>
                      <a:pt x="9764" y="10781"/>
                      <a:pt x="9706" y="11151"/>
                      <a:pt x="9719" y="11523"/>
                    </a:cubicBezTo>
                    <a:cubicBezTo>
                      <a:pt x="9739" y="12076"/>
                      <a:pt x="9891" y="12967"/>
                      <a:pt x="10590" y="12967"/>
                    </a:cubicBezTo>
                    <a:cubicBezTo>
                      <a:pt x="10595" y="12967"/>
                      <a:pt x="10599" y="12967"/>
                      <a:pt x="10604" y="12967"/>
                    </a:cubicBezTo>
                    <a:cubicBezTo>
                      <a:pt x="11232" y="12794"/>
                      <a:pt x="11458" y="12044"/>
                      <a:pt x="11694" y="11508"/>
                    </a:cubicBezTo>
                    <a:cubicBezTo>
                      <a:pt x="11790" y="11255"/>
                      <a:pt x="11904" y="11004"/>
                      <a:pt x="11974" y="10741"/>
                    </a:cubicBezTo>
                    <a:cubicBezTo>
                      <a:pt x="12002" y="10746"/>
                      <a:pt x="12030" y="10747"/>
                      <a:pt x="12058" y="10747"/>
                    </a:cubicBezTo>
                    <a:cubicBezTo>
                      <a:pt x="12077" y="10747"/>
                      <a:pt x="12097" y="10747"/>
                      <a:pt x="12116" y="10746"/>
                    </a:cubicBezTo>
                    <a:cubicBezTo>
                      <a:pt x="12708" y="10709"/>
                      <a:pt x="13225" y="10281"/>
                      <a:pt x="13354" y="9698"/>
                    </a:cubicBezTo>
                    <a:cubicBezTo>
                      <a:pt x="13460" y="9335"/>
                      <a:pt x="13420" y="8945"/>
                      <a:pt x="13520" y="8582"/>
                    </a:cubicBezTo>
                    <a:cubicBezTo>
                      <a:pt x="13686" y="8400"/>
                      <a:pt x="13829" y="8235"/>
                      <a:pt x="13948" y="8067"/>
                    </a:cubicBezTo>
                    <a:cubicBezTo>
                      <a:pt x="14184" y="7735"/>
                      <a:pt x="14326" y="7392"/>
                      <a:pt x="14367" y="6886"/>
                    </a:cubicBezTo>
                    <a:cubicBezTo>
                      <a:pt x="14451" y="6273"/>
                      <a:pt x="14341" y="5654"/>
                      <a:pt x="14384" y="5040"/>
                    </a:cubicBezTo>
                    <a:cubicBezTo>
                      <a:pt x="14388" y="4942"/>
                      <a:pt x="14460" y="4875"/>
                      <a:pt x="14505" y="4794"/>
                    </a:cubicBezTo>
                    <a:cubicBezTo>
                      <a:pt x="14577" y="4663"/>
                      <a:pt x="14639" y="4523"/>
                      <a:pt x="14670" y="4376"/>
                    </a:cubicBezTo>
                    <a:cubicBezTo>
                      <a:pt x="14758" y="3771"/>
                      <a:pt x="14691" y="3153"/>
                      <a:pt x="14611" y="2551"/>
                    </a:cubicBezTo>
                    <a:cubicBezTo>
                      <a:pt x="14543" y="2093"/>
                      <a:pt x="14459" y="1639"/>
                      <a:pt x="14378" y="1184"/>
                    </a:cubicBezTo>
                    <a:cubicBezTo>
                      <a:pt x="14372" y="1146"/>
                      <a:pt x="14370" y="1104"/>
                      <a:pt x="14350" y="1072"/>
                    </a:cubicBezTo>
                    <a:cubicBezTo>
                      <a:pt x="14344" y="1058"/>
                      <a:pt x="14332" y="1048"/>
                      <a:pt x="14317" y="1048"/>
                    </a:cubicBezTo>
                    <a:cubicBezTo>
                      <a:pt x="14314" y="1048"/>
                      <a:pt x="14312" y="1048"/>
                      <a:pt x="14309" y="1049"/>
                    </a:cubicBezTo>
                    <a:cubicBezTo>
                      <a:pt x="14292" y="1057"/>
                      <a:pt x="14279" y="1075"/>
                      <a:pt x="14270" y="1102"/>
                    </a:cubicBezTo>
                    <a:cubicBezTo>
                      <a:pt x="14261" y="1102"/>
                      <a:pt x="14252" y="1101"/>
                      <a:pt x="14242" y="1101"/>
                    </a:cubicBezTo>
                    <a:cubicBezTo>
                      <a:pt x="14124" y="1101"/>
                      <a:pt x="13926" y="1145"/>
                      <a:pt x="13737" y="1196"/>
                    </a:cubicBezTo>
                    <a:cubicBezTo>
                      <a:pt x="13737" y="1193"/>
                      <a:pt x="13737" y="1189"/>
                      <a:pt x="13736" y="1185"/>
                    </a:cubicBezTo>
                    <a:cubicBezTo>
                      <a:pt x="13726" y="1151"/>
                      <a:pt x="13701" y="1139"/>
                      <a:pt x="13668" y="1139"/>
                    </a:cubicBezTo>
                    <a:cubicBezTo>
                      <a:pt x="13605" y="1139"/>
                      <a:pt x="13517" y="1182"/>
                      <a:pt x="13470" y="1182"/>
                    </a:cubicBezTo>
                    <a:cubicBezTo>
                      <a:pt x="13444" y="1187"/>
                      <a:pt x="13418" y="1189"/>
                      <a:pt x="13392" y="1189"/>
                    </a:cubicBezTo>
                    <a:cubicBezTo>
                      <a:pt x="13262" y="1189"/>
                      <a:pt x="13135" y="1135"/>
                      <a:pt x="13012" y="1101"/>
                    </a:cubicBezTo>
                    <a:cubicBezTo>
                      <a:pt x="12445" y="915"/>
                      <a:pt x="11902" y="645"/>
                      <a:pt x="11304" y="567"/>
                    </a:cubicBezTo>
                    <a:cubicBezTo>
                      <a:pt x="11135" y="541"/>
                      <a:pt x="10964" y="529"/>
                      <a:pt x="10794" y="529"/>
                    </a:cubicBezTo>
                    <a:cubicBezTo>
                      <a:pt x="10195" y="529"/>
                      <a:pt x="9596" y="680"/>
                      <a:pt x="9055" y="935"/>
                    </a:cubicBezTo>
                    <a:cubicBezTo>
                      <a:pt x="8831" y="1045"/>
                      <a:pt x="8618" y="1172"/>
                      <a:pt x="8412" y="1309"/>
                    </a:cubicBezTo>
                    <a:cubicBezTo>
                      <a:pt x="8394" y="1288"/>
                      <a:pt x="8370" y="1273"/>
                      <a:pt x="8348" y="1258"/>
                    </a:cubicBezTo>
                    <a:cubicBezTo>
                      <a:pt x="7990" y="1046"/>
                      <a:pt x="7582" y="967"/>
                      <a:pt x="7171" y="945"/>
                    </a:cubicBezTo>
                    <a:cubicBezTo>
                      <a:pt x="7167" y="907"/>
                      <a:pt x="7132" y="861"/>
                      <a:pt x="7108" y="832"/>
                    </a:cubicBezTo>
                    <a:cubicBezTo>
                      <a:pt x="6956" y="634"/>
                      <a:pt x="6774" y="457"/>
                      <a:pt x="6566" y="318"/>
                    </a:cubicBezTo>
                    <a:cubicBezTo>
                      <a:pt x="6252" y="105"/>
                      <a:pt x="5864" y="30"/>
                      <a:pt x="5490" y="30"/>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0" name="Google Shape;4150;p55"/>
              <p:cNvSpPr/>
              <p:nvPr/>
            </p:nvSpPr>
            <p:spPr>
              <a:xfrm>
                <a:off x="5400186" y="4763733"/>
                <a:ext cx="212003" cy="557086"/>
              </a:xfrm>
              <a:custGeom>
                <a:avLst/>
                <a:gdLst/>
                <a:ahLst/>
                <a:cxnLst/>
                <a:rect l="l" t="t" r="r" b="b"/>
                <a:pathLst>
                  <a:path w="4349" h="11428" extrusionOk="0">
                    <a:moveTo>
                      <a:pt x="4349" y="0"/>
                    </a:moveTo>
                    <a:lnTo>
                      <a:pt x="4349" y="0"/>
                    </a:lnTo>
                    <a:cubicBezTo>
                      <a:pt x="4318" y="10"/>
                      <a:pt x="4290" y="20"/>
                      <a:pt x="4260" y="30"/>
                    </a:cubicBezTo>
                    <a:cubicBezTo>
                      <a:pt x="3204" y="373"/>
                      <a:pt x="1993" y="886"/>
                      <a:pt x="1543" y="1906"/>
                    </a:cubicBezTo>
                    <a:cubicBezTo>
                      <a:pt x="1390" y="2208"/>
                      <a:pt x="1478" y="2562"/>
                      <a:pt x="1374" y="2873"/>
                    </a:cubicBezTo>
                    <a:cubicBezTo>
                      <a:pt x="1206" y="3134"/>
                      <a:pt x="943" y="3299"/>
                      <a:pt x="758" y="3555"/>
                    </a:cubicBezTo>
                    <a:cubicBezTo>
                      <a:pt x="248" y="4223"/>
                      <a:pt x="291" y="4759"/>
                      <a:pt x="570" y="5514"/>
                    </a:cubicBezTo>
                    <a:cubicBezTo>
                      <a:pt x="611" y="5632"/>
                      <a:pt x="659" y="5756"/>
                      <a:pt x="599" y="5877"/>
                    </a:cubicBezTo>
                    <a:cubicBezTo>
                      <a:pt x="489" y="6129"/>
                      <a:pt x="352" y="6369"/>
                      <a:pt x="263" y="6629"/>
                    </a:cubicBezTo>
                    <a:cubicBezTo>
                      <a:pt x="1" y="7324"/>
                      <a:pt x="297" y="7908"/>
                      <a:pt x="484" y="8567"/>
                    </a:cubicBezTo>
                    <a:cubicBezTo>
                      <a:pt x="505" y="8788"/>
                      <a:pt x="428" y="9009"/>
                      <a:pt x="410" y="9230"/>
                    </a:cubicBezTo>
                    <a:cubicBezTo>
                      <a:pt x="358" y="9638"/>
                      <a:pt x="312" y="10083"/>
                      <a:pt x="376" y="10503"/>
                    </a:cubicBezTo>
                    <a:cubicBezTo>
                      <a:pt x="425" y="10805"/>
                      <a:pt x="494" y="11147"/>
                      <a:pt x="750" y="11344"/>
                    </a:cubicBezTo>
                    <a:cubicBezTo>
                      <a:pt x="817" y="11403"/>
                      <a:pt x="885" y="11427"/>
                      <a:pt x="952" y="11427"/>
                    </a:cubicBezTo>
                    <a:cubicBezTo>
                      <a:pt x="1020" y="11427"/>
                      <a:pt x="1088" y="11401"/>
                      <a:pt x="1151" y="11362"/>
                    </a:cubicBezTo>
                    <a:cubicBezTo>
                      <a:pt x="891" y="10908"/>
                      <a:pt x="722" y="10421"/>
                      <a:pt x="773" y="9908"/>
                    </a:cubicBezTo>
                    <a:cubicBezTo>
                      <a:pt x="827" y="9352"/>
                      <a:pt x="1141" y="8828"/>
                      <a:pt x="1091" y="8273"/>
                    </a:cubicBezTo>
                    <a:cubicBezTo>
                      <a:pt x="1070" y="8045"/>
                      <a:pt x="989" y="7828"/>
                      <a:pt x="950" y="7604"/>
                    </a:cubicBezTo>
                    <a:cubicBezTo>
                      <a:pt x="945" y="7575"/>
                      <a:pt x="941" y="7546"/>
                      <a:pt x="936" y="7517"/>
                    </a:cubicBezTo>
                    <a:cubicBezTo>
                      <a:pt x="812" y="7655"/>
                      <a:pt x="684" y="7791"/>
                      <a:pt x="554" y="7924"/>
                    </a:cubicBezTo>
                    <a:cubicBezTo>
                      <a:pt x="548" y="7931"/>
                      <a:pt x="541" y="7934"/>
                      <a:pt x="534" y="7934"/>
                    </a:cubicBezTo>
                    <a:cubicBezTo>
                      <a:pt x="513" y="7934"/>
                      <a:pt x="493" y="7906"/>
                      <a:pt x="512" y="7886"/>
                    </a:cubicBezTo>
                    <a:cubicBezTo>
                      <a:pt x="590" y="7806"/>
                      <a:pt x="664" y="7723"/>
                      <a:pt x="737" y="7639"/>
                    </a:cubicBezTo>
                    <a:cubicBezTo>
                      <a:pt x="803" y="7564"/>
                      <a:pt x="866" y="7486"/>
                      <a:pt x="928" y="7407"/>
                    </a:cubicBezTo>
                    <a:cubicBezTo>
                      <a:pt x="908" y="7099"/>
                      <a:pt x="967" y="6786"/>
                      <a:pt x="1099" y="6508"/>
                    </a:cubicBezTo>
                    <a:cubicBezTo>
                      <a:pt x="1265" y="6159"/>
                      <a:pt x="1545" y="5851"/>
                      <a:pt x="1583" y="5468"/>
                    </a:cubicBezTo>
                    <a:cubicBezTo>
                      <a:pt x="1607" y="5245"/>
                      <a:pt x="1543" y="5022"/>
                      <a:pt x="1515" y="4799"/>
                    </a:cubicBezTo>
                    <a:cubicBezTo>
                      <a:pt x="1507" y="4733"/>
                      <a:pt x="1503" y="4667"/>
                      <a:pt x="1500" y="4600"/>
                    </a:cubicBezTo>
                    <a:cubicBezTo>
                      <a:pt x="1309" y="4844"/>
                      <a:pt x="1135" y="5102"/>
                      <a:pt x="967" y="5361"/>
                    </a:cubicBezTo>
                    <a:cubicBezTo>
                      <a:pt x="960" y="5371"/>
                      <a:pt x="949" y="5377"/>
                      <a:pt x="938" y="5377"/>
                    </a:cubicBezTo>
                    <a:cubicBezTo>
                      <a:pt x="929" y="5377"/>
                      <a:pt x="921" y="5374"/>
                      <a:pt x="914" y="5367"/>
                    </a:cubicBezTo>
                    <a:cubicBezTo>
                      <a:pt x="900" y="5355"/>
                      <a:pt x="899" y="5333"/>
                      <a:pt x="911" y="5318"/>
                    </a:cubicBezTo>
                    <a:cubicBezTo>
                      <a:pt x="944" y="5279"/>
                      <a:pt x="969" y="5234"/>
                      <a:pt x="995" y="5191"/>
                    </a:cubicBezTo>
                    <a:cubicBezTo>
                      <a:pt x="1153" y="4924"/>
                      <a:pt x="1320" y="4658"/>
                      <a:pt x="1504" y="4405"/>
                    </a:cubicBezTo>
                    <a:cubicBezTo>
                      <a:pt x="1531" y="3956"/>
                      <a:pt x="1701" y="3514"/>
                      <a:pt x="1988" y="3165"/>
                    </a:cubicBezTo>
                    <a:cubicBezTo>
                      <a:pt x="2119" y="3005"/>
                      <a:pt x="2273" y="2863"/>
                      <a:pt x="2390" y="2692"/>
                    </a:cubicBezTo>
                    <a:cubicBezTo>
                      <a:pt x="2593" y="2396"/>
                      <a:pt x="2665" y="2032"/>
                      <a:pt x="2806" y="1702"/>
                    </a:cubicBezTo>
                    <a:cubicBezTo>
                      <a:pt x="3098" y="1016"/>
                      <a:pt x="3659" y="505"/>
                      <a:pt x="4280" y="73"/>
                    </a:cubicBezTo>
                    <a:cubicBezTo>
                      <a:pt x="4294" y="58"/>
                      <a:pt x="4307" y="43"/>
                      <a:pt x="4321" y="30"/>
                    </a:cubicBezTo>
                    <a:cubicBezTo>
                      <a:pt x="4330" y="20"/>
                      <a:pt x="4339" y="10"/>
                      <a:pt x="4349"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51" name="Google Shape;4151;p55"/>
            <p:cNvGrpSpPr/>
            <p:nvPr/>
          </p:nvGrpSpPr>
          <p:grpSpPr>
            <a:xfrm>
              <a:off x="4045482" y="427446"/>
              <a:ext cx="910919" cy="1514784"/>
              <a:chOff x="3558457" y="5752918"/>
              <a:chExt cx="468122" cy="778449"/>
            </a:xfrm>
          </p:grpSpPr>
          <p:sp>
            <p:nvSpPr>
              <p:cNvPr id="4152" name="Google Shape;4152;p55"/>
              <p:cNvSpPr/>
              <p:nvPr/>
            </p:nvSpPr>
            <p:spPr>
              <a:xfrm>
                <a:off x="3823545" y="5828184"/>
                <a:ext cx="152336" cy="135957"/>
              </a:xfrm>
              <a:custGeom>
                <a:avLst/>
                <a:gdLst/>
                <a:ahLst/>
                <a:cxnLst/>
                <a:rect l="l" t="t" r="r" b="b"/>
                <a:pathLst>
                  <a:path w="3125" h="2789" extrusionOk="0">
                    <a:moveTo>
                      <a:pt x="1379" y="1"/>
                    </a:moveTo>
                    <a:cubicBezTo>
                      <a:pt x="1070" y="681"/>
                      <a:pt x="1002" y="1172"/>
                      <a:pt x="1238" y="1891"/>
                    </a:cubicBezTo>
                    <a:cubicBezTo>
                      <a:pt x="1264" y="1940"/>
                      <a:pt x="1289" y="2004"/>
                      <a:pt x="1236" y="2045"/>
                    </a:cubicBezTo>
                    <a:cubicBezTo>
                      <a:pt x="1220" y="2058"/>
                      <a:pt x="1201" y="2064"/>
                      <a:pt x="1182" y="2064"/>
                    </a:cubicBezTo>
                    <a:cubicBezTo>
                      <a:pt x="1147" y="2064"/>
                      <a:pt x="1112" y="2044"/>
                      <a:pt x="1096" y="2010"/>
                    </a:cubicBezTo>
                    <a:cubicBezTo>
                      <a:pt x="764" y="1509"/>
                      <a:pt x="459" y="985"/>
                      <a:pt x="87" y="514"/>
                    </a:cubicBezTo>
                    <a:cubicBezTo>
                      <a:pt x="49" y="784"/>
                      <a:pt x="1" y="1058"/>
                      <a:pt x="52" y="1330"/>
                    </a:cubicBezTo>
                    <a:cubicBezTo>
                      <a:pt x="146" y="1813"/>
                      <a:pt x="362" y="2295"/>
                      <a:pt x="722" y="2636"/>
                    </a:cubicBezTo>
                    <a:cubicBezTo>
                      <a:pt x="768" y="2678"/>
                      <a:pt x="819" y="2709"/>
                      <a:pt x="869" y="2742"/>
                    </a:cubicBezTo>
                    <a:cubicBezTo>
                      <a:pt x="885" y="2734"/>
                      <a:pt x="904" y="2727"/>
                      <a:pt x="926" y="2724"/>
                    </a:cubicBezTo>
                    <a:cubicBezTo>
                      <a:pt x="955" y="2720"/>
                      <a:pt x="983" y="2718"/>
                      <a:pt x="1012" y="2718"/>
                    </a:cubicBezTo>
                    <a:cubicBezTo>
                      <a:pt x="1071" y="2718"/>
                      <a:pt x="1130" y="2726"/>
                      <a:pt x="1189" y="2740"/>
                    </a:cubicBezTo>
                    <a:cubicBezTo>
                      <a:pt x="966" y="2517"/>
                      <a:pt x="819" y="2224"/>
                      <a:pt x="642" y="1966"/>
                    </a:cubicBezTo>
                    <a:cubicBezTo>
                      <a:pt x="620" y="1952"/>
                      <a:pt x="635" y="1928"/>
                      <a:pt x="652" y="1928"/>
                    </a:cubicBezTo>
                    <a:cubicBezTo>
                      <a:pt x="657" y="1928"/>
                      <a:pt x="663" y="1930"/>
                      <a:pt x="668" y="1936"/>
                    </a:cubicBezTo>
                    <a:cubicBezTo>
                      <a:pt x="894" y="2262"/>
                      <a:pt x="1194" y="2515"/>
                      <a:pt x="1487" y="2776"/>
                    </a:cubicBezTo>
                    <a:cubicBezTo>
                      <a:pt x="1495" y="2779"/>
                      <a:pt x="1502" y="2783"/>
                      <a:pt x="1508" y="2788"/>
                    </a:cubicBezTo>
                    <a:cubicBezTo>
                      <a:pt x="1531" y="2613"/>
                      <a:pt x="1557" y="2401"/>
                      <a:pt x="1719" y="2307"/>
                    </a:cubicBezTo>
                    <a:cubicBezTo>
                      <a:pt x="1670" y="2182"/>
                      <a:pt x="1681" y="2045"/>
                      <a:pt x="1677" y="1912"/>
                    </a:cubicBezTo>
                    <a:cubicBezTo>
                      <a:pt x="1672" y="1745"/>
                      <a:pt x="1649" y="1584"/>
                      <a:pt x="1599" y="1427"/>
                    </a:cubicBezTo>
                    <a:cubicBezTo>
                      <a:pt x="1596" y="1415"/>
                      <a:pt x="1605" y="1408"/>
                      <a:pt x="1614" y="1408"/>
                    </a:cubicBezTo>
                    <a:cubicBezTo>
                      <a:pt x="1620" y="1408"/>
                      <a:pt x="1626" y="1411"/>
                      <a:pt x="1628" y="1419"/>
                    </a:cubicBezTo>
                    <a:cubicBezTo>
                      <a:pt x="1645" y="1472"/>
                      <a:pt x="1660" y="1527"/>
                      <a:pt x="1675" y="1581"/>
                    </a:cubicBezTo>
                    <a:cubicBezTo>
                      <a:pt x="1718" y="1800"/>
                      <a:pt x="1826" y="2006"/>
                      <a:pt x="1841" y="2227"/>
                    </a:cubicBezTo>
                    <a:cubicBezTo>
                      <a:pt x="1840" y="2248"/>
                      <a:pt x="1839" y="2269"/>
                      <a:pt x="1836" y="2289"/>
                    </a:cubicBezTo>
                    <a:cubicBezTo>
                      <a:pt x="2003" y="2311"/>
                      <a:pt x="2088" y="2542"/>
                      <a:pt x="2119" y="2697"/>
                    </a:cubicBezTo>
                    <a:cubicBezTo>
                      <a:pt x="2178" y="2623"/>
                      <a:pt x="2267" y="2514"/>
                      <a:pt x="2368" y="2423"/>
                    </a:cubicBezTo>
                    <a:cubicBezTo>
                      <a:pt x="2351" y="2282"/>
                      <a:pt x="2524" y="1905"/>
                      <a:pt x="2544" y="1816"/>
                    </a:cubicBezTo>
                    <a:cubicBezTo>
                      <a:pt x="2575" y="1703"/>
                      <a:pt x="2605" y="1592"/>
                      <a:pt x="2610" y="1478"/>
                    </a:cubicBezTo>
                    <a:cubicBezTo>
                      <a:pt x="2610" y="1466"/>
                      <a:pt x="2619" y="1455"/>
                      <a:pt x="2632" y="1455"/>
                    </a:cubicBezTo>
                    <a:cubicBezTo>
                      <a:pt x="2632" y="1455"/>
                      <a:pt x="2633" y="1455"/>
                      <a:pt x="2633" y="1455"/>
                    </a:cubicBezTo>
                    <a:cubicBezTo>
                      <a:pt x="2646" y="1455"/>
                      <a:pt x="2657" y="1467"/>
                      <a:pt x="2656" y="1481"/>
                    </a:cubicBezTo>
                    <a:cubicBezTo>
                      <a:pt x="2650" y="1541"/>
                      <a:pt x="2649" y="1602"/>
                      <a:pt x="2646" y="1664"/>
                    </a:cubicBezTo>
                    <a:cubicBezTo>
                      <a:pt x="2634" y="1874"/>
                      <a:pt x="2636" y="2099"/>
                      <a:pt x="2552" y="2296"/>
                    </a:cubicBezTo>
                    <a:cubicBezTo>
                      <a:pt x="2599" y="2273"/>
                      <a:pt x="2646" y="2260"/>
                      <a:pt x="2692" y="2260"/>
                    </a:cubicBezTo>
                    <a:cubicBezTo>
                      <a:pt x="2730" y="2260"/>
                      <a:pt x="2767" y="2269"/>
                      <a:pt x="2803" y="2288"/>
                    </a:cubicBezTo>
                    <a:cubicBezTo>
                      <a:pt x="2803" y="2288"/>
                      <a:pt x="2803" y="2289"/>
                      <a:pt x="2804" y="2289"/>
                    </a:cubicBezTo>
                    <a:cubicBezTo>
                      <a:pt x="2811" y="2271"/>
                      <a:pt x="2818" y="2254"/>
                      <a:pt x="2823" y="2236"/>
                    </a:cubicBezTo>
                    <a:cubicBezTo>
                      <a:pt x="3075" y="1537"/>
                      <a:pt x="3124" y="716"/>
                      <a:pt x="2769" y="45"/>
                    </a:cubicBezTo>
                    <a:cubicBezTo>
                      <a:pt x="2629" y="311"/>
                      <a:pt x="2465" y="582"/>
                      <a:pt x="2379" y="871"/>
                    </a:cubicBezTo>
                    <a:cubicBezTo>
                      <a:pt x="2281" y="1186"/>
                      <a:pt x="2220" y="1512"/>
                      <a:pt x="2171" y="1833"/>
                    </a:cubicBezTo>
                    <a:cubicBezTo>
                      <a:pt x="2155" y="1862"/>
                      <a:pt x="2128" y="1875"/>
                      <a:pt x="2101" y="1875"/>
                    </a:cubicBezTo>
                    <a:cubicBezTo>
                      <a:pt x="2058" y="1875"/>
                      <a:pt x="2016" y="1844"/>
                      <a:pt x="2017" y="1794"/>
                    </a:cubicBezTo>
                    <a:cubicBezTo>
                      <a:pt x="2000" y="1574"/>
                      <a:pt x="1989" y="1352"/>
                      <a:pt x="1940" y="1137"/>
                    </a:cubicBezTo>
                    <a:cubicBezTo>
                      <a:pt x="1840" y="719"/>
                      <a:pt x="1638" y="337"/>
                      <a:pt x="1379"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3" name="Google Shape;4153;p55"/>
              <p:cNvSpPr/>
              <p:nvPr/>
            </p:nvSpPr>
            <p:spPr>
              <a:xfrm>
                <a:off x="3869709" y="5944739"/>
                <a:ext cx="88720" cy="49235"/>
              </a:xfrm>
              <a:custGeom>
                <a:avLst/>
                <a:gdLst/>
                <a:ahLst/>
                <a:cxnLst/>
                <a:rect l="l" t="t" r="r" b="b"/>
                <a:pathLst>
                  <a:path w="1820" h="1010" extrusionOk="0">
                    <a:moveTo>
                      <a:pt x="1745" y="0"/>
                    </a:moveTo>
                    <a:lnTo>
                      <a:pt x="1748" y="1"/>
                    </a:lnTo>
                    <a:cubicBezTo>
                      <a:pt x="1499" y="37"/>
                      <a:pt x="1365" y="297"/>
                      <a:pt x="1236" y="486"/>
                    </a:cubicBezTo>
                    <a:cubicBezTo>
                      <a:pt x="1214" y="540"/>
                      <a:pt x="1171" y="568"/>
                      <a:pt x="1129" y="568"/>
                    </a:cubicBezTo>
                    <a:cubicBezTo>
                      <a:pt x="1085" y="568"/>
                      <a:pt x="1042" y="538"/>
                      <a:pt x="1026" y="477"/>
                    </a:cubicBezTo>
                    <a:cubicBezTo>
                      <a:pt x="987" y="395"/>
                      <a:pt x="954" y="53"/>
                      <a:pt x="836" y="53"/>
                    </a:cubicBezTo>
                    <a:cubicBezTo>
                      <a:pt x="828" y="53"/>
                      <a:pt x="819" y="54"/>
                      <a:pt x="810" y="58"/>
                    </a:cubicBezTo>
                    <a:cubicBezTo>
                      <a:pt x="670" y="186"/>
                      <a:pt x="719" y="406"/>
                      <a:pt x="690" y="572"/>
                    </a:cubicBezTo>
                    <a:cubicBezTo>
                      <a:pt x="672" y="618"/>
                      <a:pt x="638" y="636"/>
                      <a:pt x="592" y="636"/>
                    </a:cubicBezTo>
                    <a:cubicBezTo>
                      <a:pt x="449" y="636"/>
                      <a:pt x="201" y="463"/>
                      <a:pt x="49" y="463"/>
                    </a:cubicBezTo>
                    <a:cubicBezTo>
                      <a:pt x="32" y="463"/>
                      <a:pt x="15" y="465"/>
                      <a:pt x="0" y="471"/>
                    </a:cubicBezTo>
                    <a:cubicBezTo>
                      <a:pt x="172" y="674"/>
                      <a:pt x="420" y="797"/>
                      <a:pt x="656" y="914"/>
                    </a:cubicBezTo>
                    <a:cubicBezTo>
                      <a:pt x="739" y="954"/>
                      <a:pt x="830" y="975"/>
                      <a:pt x="914" y="1010"/>
                    </a:cubicBezTo>
                    <a:cubicBezTo>
                      <a:pt x="925" y="1004"/>
                      <a:pt x="937" y="1001"/>
                      <a:pt x="950" y="1001"/>
                    </a:cubicBezTo>
                    <a:cubicBezTo>
                      <a:pt x="960" y="1001"/>
                      <a:pt x="971" y="1003"/>
                      <a:pt x="981" y="1007"/>
                    </a:cubicBezTo>
                    <a:cubicBezTo>
                      <a:pt x="1256" y="751"/>
                      <a:pt x="1819" y="423"/>
                      <a:pt x="1770" y="19"/>
                    </a:cubicBezTo>
                    <a:cubicBezTo>
                      <a:pt x="1765" y="10"/>
                      <a:pt x="1757" y="2"/>
                      <a:pt x="1745"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4" name="Google Shape;4154;p55"/>
              <p:cNvSpPr/>
              <p:nvPr/>
            </p:nvSpPr>
            <p:spPr>
              <a:xfrm>
                <a:off x="3844068" y="5837348"/>
                <a:ext cx="17939" cy="51721"/>
              </a:xfrm>
              <a:custGeom>
                <a:avLst/>
                <a:gdLst/>
                <a:ahLst/>
                <a:cxnLst/>
                <a:rect l="l" t="t" r="r" b="b"/>
                <a:pathLst>
                  <a:path w="368" h="1061" extrusionOk="0">
                    <a:moveTo>
                      <a:pt x="243" y="1"/>
                    </a:moveTo>
                    <a:cubicBezTo>
                      <a:pt x="123" y="170"/>
                      <a:pt x="24" y="367"/>
                      <a:pt x="1" y="573"/>
                    </a:cubicBezTo>
                    <a:cubicBezTo>
                      <a:pt x="121" y="738"/>
                      <a:pt x="247" y="898"/>
                      <a:pt x="368" y="1060"/>
                    </a:cubicBezTo>
                    <a:cubicBezTo>
                      <a:pt x="263" y="721"/>
                      <a:pt x="228" y="356"/>
                      <a:pt x="243" y="1"/>
                    </a:cubicBezTo>
                    <a:close/>
                  </a:path>
                </a:pathLst>
              </a:custGeom>
              <a:solidFill>
                <a:srgbClr val="FBB7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5" name="Google Shape;4155;p55"/>
              <p:cNvSpPr/>
              <p:nvPr/>
            </p:nvSpPr>
            <p:spPr>
              <a:xfrm>
                <a:off x="3810774" y="5999580"/>
                <a:ext cx="135762" cy="137468"/>
              </a:xfrm>
              <a:custGeom>
                <a:avLst/>
                <a:gdLst/>
                <a:ahLst/>
                <a:cxnLst/>
                <a:rect l="l" t="t" r="r" b="b"/>
                <a:pathLst>
                  <a:path w="2785" h="2820" extrusionOk="0">
                    <a:moveTo>
                      <a:pt x="0" y="0"/>
                    </a:moveTo>
                    <a:lnTo>
                      <a:pt x="0" y="0"/>
                    </a:lnTo>
                    <a:cubicBezTo>
                      <a:pt x="8" y="22"/>
                      <a:pt x="15" y="43"/>
                      <a:pt x="22" y="64"/>
                    </a:cubicBezTo>
                    <a:cubicBezTo>
                      <a:pt x="161" y="474"/>
                      <a:pt x="296" y="882"/>
                      <a:pt x="520" y="1251"/>
                    </a:cubicBezTo>
                    <a:cubicBezTo>
                      <a:pt x="865" y="1810"/>
                      <a:pt x="1387" y="2267"/>
                      <a:pt x="2010" y="2486"/>
                    </a:cubicBezTo>
                    <a:cubicBezTo>
                      <a:pt x="2273" y="2585"/>
                      <a:pt x="2555" y="2651"/>
                      <a:pt x="2785" y="2819"/>
                    </a:cubicBezTo>
                    <a:cubicBezTo>
                      <a:pt x="2410" y="2051"/>
                      <a:pt x="1627" y="1585"/>
                      <a:pt x="941" y="1121"/>
                    </a:cubicBezTo>
                    <a:cubicBezTo>
                      <a:pt x="922" y="1107"/>
                      <a:pt x="925" y="1085"/>
                      <a:pt x="936" y="1071"/>
                    </a:cubicBezTo>
                    <a:cubicBezTo>
                      <a:pt x="943" y="1064"/>
                      <a:pt x="952" y="1058"/>
                      <a:pt x="962" y="1058"/>
                    </a:cubicBezTo>
                    <a:cubicBezTo>
                      <a:pt x="968" y="1058"/>
                      <a:pt x="975" y="1060"/>
                      <a:pt x="981" y="1065"/>
                    </a:cubicBezTo>
                    <a:cubicBezTo>
                      <a:pt x="1559" y="1460"/>
                      <a:pt x="2287" y="1726"/>
                      <a:pt x="2699" y="2309"/>
                    </a:cubicBezTo>
                    <a:lnTo>
                      <a:pt x="2699" y="2310"/>
                    </a:lnTo>
                    <a:cubicBezTo>
                      <a:pt x="2727" y="2349"/>
                      <a:pt x="2752" y="2387"/>
                      <a:pt x="2777" y="2429"/>
                    </a:cubicBezTo>
                    <a:cubicBezTo>
                      <a:pt x="2776" y="2419"/>
                      <a:pt x="2774" y="2407"/>
                      <a:pt x="2772" y="2396"/>
                    </a:cubicBezTo>
                    <a:cubicBezTo>
                      <a:pt x="2769" y="2370"/>
                      <a:pt x="2765" y="2343"/>
                      <a:pt x="2762" y="2318"/>
                    </a:cubicBezTo>
                    <a:cubicBezTo>
                      <a:pt x="2666" y="2042"/>
                      <a:pt x="2502" y="1794"/>
                      <a:pt x="2332" y="1558"/>
                    </a:cubicBezTo>
                    <a:cubicBezTo>
                      <a:pt x="2199" y="1374"/>
                      <a:pt x="2069" y="1209"/>
                      <a:pt x="1911" y="1059"/>
                    </a:cubicBezTo>
                    <a:cubicBezTo>
                      <a:pt x="1372" y="553"/>
                      <a:pt x="689" y="245"/>
                      <a:pt x="0"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6" name="Google Shape;4156;p55"/>
              <p:cNvSpPr/>
              <p:nvPr/>
            </p:nvSpPr>
            <p:spPr>
              <a:xfrm>
                <a:off x="3929620" y="5828915"/>
                <a:ext cx="13162" cy="50356"/>
              </a:xfrm>
              <a:custGeom>
                <a:avLst/>
                <a:gdLst/>
                <a:ahLst/>
                <a:cxnLst/>
                <a:rect l="l" t="t" r="r" b="b"/>
                <a:pathLst>
                  <a:path w="270" h="1033" extrusionOk="0">
                    <a:moveTo>
                      <a:pt x="38" y="0"/>
                    </a:moveTo>
                    <a:cubicBezTo>
                      <a:pt x="50" y="337"/>
                      <a:pt x="25" y="678"/>
                      <a:pt x="1" y="1015"/>
                    </a:cubicBezTo>
                    <a:cubicBezTo>
                      <a:pt x="1" y="1020"/>
                      <a:pt x="1" y="1026"/>
                      <a:pt x="0" y="1033"/>
                    </a:cubicBezTo>
                    <a:cubicBezTo>
                      <a:pt x="64" y="759"/>
                      <a:pt x="157" y="494"/>
                      <a:pt x="270" y="238"/>
                    </a:cubicBezTo>
                    <a:cubicBezTo>
                      <a:pt x="200" y="155"/>
                      <a:pt x="128" y="63"/>
                      <a:pt x="38" y="0"/>
                    </a:cubicBezTo>
                    <a:close/>
                  </a:path>
                </a:pathLst>
              </a:custGeom>
              <a:solidFill>
                <a:srgbClr val="FBB7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7" name="Google Shape;4157;p55"/>
              <p:cNvSpPr/>
              <p:nvPr/>
            </p:nvSpPr>
            <p:spPr>
              <a:xfrm>
                <a:off x="3908464" y="5760864"/>
                <a:ext cx="14527" cy="21059"/>
              </a:xfrm>
              <a:custGeom>
                <a:avLst/>
                <a:gdLst/>
                <a:ahLst/>
                <a:cxnLst/>
                <a:rect l="l" t="t" r="r" b="b"/>
                <a:pathLst>
                  <a:path w="298" h="432" extrusionOk="0">
                    <a:moveTo>
                      <a:pt x="142" y="1"/>
                    </a:moveTo>
                    <a:cubicBezTo>
                      <a:pt x="88" y="1"/>
                      <a:pt x="54" y="64"/>
                      <a:pt x="39" y="112"/>
                    </a:cubicBezTo>
                    <a:cubicBezTo>
                      <a:pt x="0" y="241"/>
                      <a:pt x="83" y="414"/>
                      <a:pt x="227" y="428"/>
                    </a:cubicBezTo>
                    <a:cubicBezTo>
                      <a:pt x="230" y="429"/>
                      <a:pt x="233" y="430"/>
                      <a:pt x="237" y="431"/>
                    </a:cubicBezTo>
                    <a:cubicBezTo>
                      <a:pt x="282" y="298"/>
                      <a:pt x="298" y="124"/>
                      <a:pt x="187" y="18"/>
                    </a:cubicBezTo>
                    <a:cubicBezTo>
                      <a:pt x="177" y="10"/>
                      <a:pt x="164" y="5"/>
                      <a:pt x="150" y="1"/>
                    </a:cubicBezTo>
                    <a:cubicBezTo>
                      <a:pt x="147" y="1"/>
                      <a:pt x="145" y="1"/>
                      <a:pt x="142"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8" name="Google Shape;4158;p55"/>
              <p:cNvSpPr/>
              <p:nvPr/>
            </p:nvSpPr>
            <p:spPr>
              <a:xfrm>
                <a:off x="3861958" y="5768517"/>
                <a:ext cx="15697" cy="22083"/>
              </a:xfrm>
              <a:custGeom>
                <a:avLst/>
                <a:gdLst/>
                <a:ahLst/>
                <a:cxnLst/>
                <a:rect l="l" t="t" r="r" b="b"/>
                <a:pathLst>
                  <a:path w="322" h="453" extrusionOk="0">
                    <a:moveTo>
                      <a:pt x="163" y="1"/>
                    </a:moveTo>
                    <a:cubicBezTo>
                      <a:pt x="161" y="1"/>
                      <a:pt x="159" y="1"/>
                      <a:pt x="157" y="1"/>
                    </a:cubicBezTo>
                    <a:cubicBezTo>
                      <a:pt x="1" y="64"/>
                      <a:pt x="70" y="303"/>
                      <a:pt x="142" y="412"/>
                    </a:cubicBezTo>
                    <a:cubicBezTo>
                      <a:pt x="151" y="425"/>
                      <a:pt x="160" y="439"/>
                      <a:pt x="169" y="453"/>
                    </a:cubicBezTo>
                    <a:cubicBezTo>
                      <a:pt x="253" y="352"/>
                      <a:pt x="322" y="219"/>
                      <a:pt x="260" y="90"/>
                    </a:cubicBezTo>
                    <a:cubicBezTo>
                      <a:pt x="244" y="49"/>
                      <a:pt x="212" y="1"/>
                      <a:pt x="163"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9" name="Google Shape;4159;p55"/>
              <p:cNvSpPr/>
              <p:nvPr/>
            </p:nvSpPr>
            <p:spPr>
              <a:xfrm>
                <a:off x="3914118" y="5830085"/>
                <a:ext cx="12333" cy="46213"/>
              </a:xfrm>
              <a:custGeom>
                <a:avLst/>
                <a:gdLst/>
                <a:ahLst/>
                <a:cxnLst/>
                <a:rect l="l" t="t" r="r" b="b"/>
                <a:pathLst>
                  <a:path w="253" h="948" extrusionOk="0">
                    <a:moveTo>
                      <a:pt x="231" y="0"/>
                    </a:moveTo>
                    <a:cubicBezTo>
                      <a:pt x="153" y="131"/>
                      <a:pt x="49" y="248"/>
                      <a:pt x="1" y="391"/>
                    </a:cubicBezTo>
                    <a:cubicBezTo>
                      <a:pt x="101" y="569"/>
                      <a:pt x="188" y="754"/>
                      <a:pt x="248" y="948"/>
                    </a:cubicBezTo>
                    <a:cubicBezTo>
                      <a:pt x="253" y="716"/>
                      <a:pt x="251" y="484"/>
                      <a:pt x="246" y="250"/>
                    </a:cubicBezTo>
                    <a:cubicBezTo>
                      <a:pt x="247" y="166"/>
                      <a:pt x="241" y="82"/>
                      <a:pt x="231" y="0"/>
                    </a:cubicBezTo>
                    <a:close/>
                  </a:path>
                </a:pathLst>
              </a:custGeom>
              <a:solidFill>
                <a:srgbClr val="FBB7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0" name="Google Shape;4160;p55"/>
              <p:cNvSpPr/>
              <p:nvPr/>
            </p:nvSpPr>
            <p:spPr>
              <a:xfrm>
                <a:off x="3861325" y="5836666"/>
                <a:ext cx="12138" cy="65907"/>
              </a:xfrm>
              <a:custGeom>
                <a:avLst/>
                <a:gdLst/>
                <a:ahLst/>
                <a:cxnLst/>
                <a:rect l="l" t="t" r="r" b="b"/>
                <a:pathLst>
                  <a:path w="249" h="1352" extrusionOk="0">
                    <a:moveTo>
                      <a:pt x="6" y="1"/>
                    </a:moveTo>
                    <a:cubicBezTo>
                      <a:pt x="6" y="2"/>
                      <a:pt x="6" y="3"/>
                      <a:pt x="6" y="5"/>
                    </a:cubicBezTo>
                    <a:cubicBezTo>
                      <a:pt x="1" y="449"/>
                      <a:pt x="42" y="897"/>
                      <a:pt x="185" y="1315"/>
                    </a:cubicBezTo>
                    <a:cubicBezTo>
                      <a:pt x="193" y="1328"/>
                      <a:pt x="201" y="1339"/>
                      <a:pt x="209" y="1352"/>
                    </a:cubicBezTo>
                    <a:cubicBezTo>
                      <a:pt x="145" y="1000"/>
                      <a:pt x="167" y="644"/>
                      <a:pt x="249" y="300"/>
                    </a:cubicBezTo>
                    <a:cubicBezTo>
                      <a:pt x="230" y="275"/>
                      <a:pt x="216" y="244"/>
                      <a:pt x="197" y="220"/>
                    </a:cubicBezTo>
                    <a:cubicBezTo>
                      <a:pt x="148" y="141"/>
                      <a:pt x="90" y="47"/>
                      <a:pt x="6" y="1"/>
                    </a:cubicBezTo>
                    <a:close/>
                  </a:path>
                </a:pathLst>
              </a:custGeom>
              <a:solidFill>
                <a:srgbClr val="FBB7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1" name="Google Shape;4161;p55"/>
              <p:cNvSpPr/>
              <p:nvPr/>
            </p:nvSpPr>
            <p:spPr>
              <a:xfrm>
                <a:off x="3572886" y="6114770"/>
                <a:ext cx="14332" cy="10188"/>
              </a:xfrm>
              <a:custGeom>
                <a:avLst/>
                <a:gdLst/>
                <a:ahLst/>
                <a:cxnLst/>
                <a:rect l="l" t="t" r="r" b="b"/>
                <a:pathLst>
                  <a:path w="294" h="209" extrusionOk="0">
                    <a:moveTo>
                      <a:pt x="81" y="0"/>
                    </a:moveTo>
                    <a:cubicBezTo>
                      <a:pt x="36" y="0"/>
                      <a:pt x="1" y="38"/>
                      <a:pt x="8" y="82"/>
                    </a:cubicBezTo>
                    <a:cubicBezTo>
                      <a:pt x="15" y="138"/>
                      <a:pt x="60" y="184"/>
                      <a:pt x="113" y="199"/>
                    </a:cubicBezTo>
                    <a:cubicBezTo>
                      <a:pt x="134" y="205"/>
                      <a:pt x="152" y="206"/>
                      <a:pt x="173" y="208"/>
                    </a:cubicBezTo>
                    <a:cubicBezTo>
                      <a:pt x="175" y="208"/>
                      <a:pt x="176" y="208"/>
                      <a:pt x="178" y="208"/>
                    </a:cubicBezTo>
                    <a:cubicBezTo>
                      <a:pt x="221" y="208"/>
                      <a:pt x="257" y="197"/>
                      <a:pt x="293" y="178"/>
                    </a:cubicBezTo>
                    <a:cubicBezTo>
                      <a:pt x="240" y="101"/>
                      <a:pt x="186" y="6"/>
                      <a:pt x="84" y="0"/>
                    </a:cubicBezTo>
                    <a:cubicBezTo>
                      <a:pt x="83" y="0"/>
                      <a:pt x="82" y="0"/>
                      <a:pt x="81"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2" name="Google Shape;4162;p55"/>
              <p:cNvSpPr/>
              <p:nvPr/>
            </p:nvSpPr>
            <p:spPr>
              <a:xfrm>
                <a:off x="3608033" y="6088203"/>
                <a:ext cx="12626" cy="12382"/>
              </a:xfrm>
              <a:custGeom>
                <a:avLst/>
                <a:gdLst/>
                <a:ahLst/>
                <a:cxnLst/>
                <a:rect l="l" t="t" r="r" b="b"/>
                <a:pathLst>
                  <a:path w="259" h="254" extrusionOk="0">
                    <a:moveTo>
                      <a:pt x="135" y="0"/>
                    </a:moveTo>
                    <a:cubicBezTo>
                      <a:pt x="50" y="0"/>
                      <a:pt x="0" y="157"/>
                      <a:pt x="11" y="238"/>
                    </a:cubicBezTo>
                    <a:cubicBezTo>
                      <a:pt x="13" y="237"/>
                      <a:pt x="15" y="237"/>
                      <a:pt x="17" y="237"/>
                    </a:cubicBezTo>
                    <a:cubicBezTo>
                      <a:pt x="38" y="237"/>
                      <a:pt x="58" y="251"/>
                      <a:pt x="79" y="253"/>
                    </a:cubicBezTo>
                    <a:cubicBezTo>
                      <a:pt x="166" y="227"/>
                      <a:pt x="258" y="114"/>
                      <a:pt x="196" y="26"/>
                    </a:cubicBezTo>
                    <a:cubicBezTo>
                      <a:pt x="174" y="8"/>
                      <a:pt x="154" y="0"/>
                      <a:pt x="135"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3" name="Google Shape;4163;p55"/>
              <p:cNvSpPr/>
              <p:nvPr/>
            </p:nvSpPr>
            <p:spPr>
              <a:xfrm>
                <a:off x="3749205" y="6048133"/>
                <a:ext cx="186313" cy="454327"/>
              </a:xfrm>
              <a:custGeom>
                <a:avLst/>
                <a:gdLst/>
                <a:ahLst/>
                <a:cxnLst/>
                <a:rect l="l" t="t" r="r" b="b"/>
                <a:pathLst>
                  <a:path w="3822" h="9320" extrusionOk="0">
                    <a:moveTo>
                      <a:pt x="1" y="1"/>
                    </a:moveTo>
                    <a:cubicBezTo>
                      <a:pt x="132" y="407"/>
                      <a:pt x="375" y="755"/>
                      <a:pt x="588" y="1119"/>
                    </a:cubicBezTo>
                    <a:cubicBezTo>
                      <a:pt x="909" y="1699"/>
                      <a:pt x="1272" y="2254"/>
                      <a:pt x="1642" y="2803"/>
                    </a:cubicBezTo>
                    <a:cubicBezTo>
                      <a:pt x="1880" y="3164"/>
                      <a:pt x="2121" y="3524"/>
                      <a:pt x="2322" y="3906"/>
                    </a:cubicBezTo>
                    <a:cubicBezTo>
                      <a:pt x="2520" y="4297"/>
                      <a:pt x="2675" y="4706"/>
                      <a:pt x="2812" y="5120"/>
                    </a:cubicBezTo>
                    <a:cubicBezTo>
                      <a:pt x="3249" y="6473"/>
                      <a:pt x="3496" y="7896"/>
                      <a:pt x="3451" y="9319"/>
                    </a:cubicBezTo>
                    <a:cubicBezTo>
                      <a:pt x="3674" y="8347"/>
                      <a:pt x="3822" y="7342"/>
                      <a:pt x="3707" y="6344"/>
                    </a:cubicBezTo>
                    <a:cubicBezTo>
                      <a:pt x="3641" y="5532"/>
                      <a:pt x="3500" y="4718"/>
                      <a:pt x="3163" y="3971"/>
                    </a:cubicBezTo>
                    <a:cubicBezTo>
                      <a:pt x="2722" y="2974"/>
                      <a:pt x="2016" y="2132"/>
                      <a:pt x="1298" y="1324"/>
                    </a:cubicBezTo>
                    <a:cubicBezTo>
                      <a:pt x="883" y="865"/>
                      <a:pt x="416" y="459"/>
                      <a:pt x="1"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4" name="Google Shape;4164;p55"/>
              <p:cNvSpPr/>
              <p:nvPr/>
            </p:nvSpPr>
            <p:spPr>
              <a:xfrm>
                <a:off x="3682373" y="6104728"/>
                <a:ext cx="127913" cy="207421"/>
              </a:xfrm>
              <a:custGeom>
                <a:avLst/>
                <a:gdLst/>
                <a:ahLst/>
                <a:cxnLst/>
                <a:rect l="l" t="t" r="r" b="b"/>
                <a:pathLst>
                  <a:path w="2624" h="4255" extrusionOk="0">
                    <a:moveTo>
                      <a:pt x="0" y="0"/>
                    </a:moveTo>
                    <a:lnTo>
                      <a:pt x="0" y="0"/>
                    </a:lnTo>
                    <a:cubicBezTo>
                      <a:pt x="458" y="1492"/>
                      <a:pt x="662" y="2202"/>
                      <a:pt x="1775" y="3363"/>
                    </a:cubicBezTo>
                    <a:cubicBezTo>
                      <a:pt x="2048" y="3668"/>
                      <a:pt x="2352" y="3949"/>
                      <a:pt x="2624" y="4254"/>
                    </a:cubicBezTo>
                    <a:cubicBezTo>
                      <a:pt x="2331" y="3631"/>
                      <a:pt x="2062" y="2997"/>
                      <a:pt x="1836" y="2349"/>
                    </a:cubicBezTo>
                    <a:cubicBezTo>
                      <a:pt x="1830" y="2346"/>
                      <a:pt x="1823" y="2342"/>
                      <a:pt x="1818" y="2335"/>
                    </a:cubicBezTo>
                    <a:cubicBezTo>
                      <a:pt x="1314" y="1706"/>
                      <a:pt x="795" y="1085"/>
                      <a:pt x="291" y="454"/>
                    </a:cubicBezTo>
                    <a:cubicBezTo>
                      <a:pt x="278" y="444"/>
                      <a:pt x="287" y="424"/>
                      <a:pt x="299" y="424"/>
                    </a:cubicBezTo>
                    <a:cubicBezTo>
                      <a:pt x="303" y="424"/>
                      <a:pt x="306" y="425"/>
                      <a:pt x="310" y="429"/>
                    </a:cubicBezTo>
                    <a:cubicBezTo>
                      <a:pt x="328" y="450"/>
                      <a:pt x="343" y="472"/>
                      <a:pt x="360" y="493"/>
                    </a:cubicBezTo>
                    <a:cubicBezTo>
                      <a:pt x="689" y="887"/>
                      <a:pt x="1074" y="1231"/>
                      <a:pt x="1420" y="1611"/>
                    </a:cubicBezTo>
                    <a:cubicBezTo>
                      <a:pt x="1517" y="1716"/>
                      <a:pt x="1612" y="1824"/>
                      <a:pt x="1698" y="1938"/>
                    </a:cubicBezTo>
                    <a:cubicBezTo>
                      <a:pt x="1598" y="1620"/>
                      <a:pt x="1508" y="1298"/>
                      <a:pt x="1432" y="972"/>
                    </a:cubicBezTo>
                    <a:cubicBezTo>
                      <a:pt x="1259" y="766"/>
                      <a:pt x="1060" y="581"/>
                      <a:pt x="837" y="431"/>
                    </a:cubicBezTo>
                    <a:cubicBezTo>
                      <a:pt x="571" y="263"/>
                      <a:pt x="278" y="144"/>
                      <a:pt x="0"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5" name="Google Shape;4165;p55"/>
              <p:cNvSpPr/>
              <p:nvPr/>
            </p:nvSpPr>
            <p:spPr>
              <a:xfrm>
                <a:off x="3747304" y="6051106"/>
                <a:ext cx="164084" cy="450573"/>
              </a:xfrm>
              <a:custGeom>
                <a:avLst/>
                <a:gdLst/>
                <a:ahLst/>
                <a:cxnLst/>
                <a:rect l="l" t="t" r="r" b="b"/>
                <a:pathLst>
                  <a:path w="3366" h="9243" extrusionOk="0">
                    <a:moveTo>
                      <a:pt x="1" y="1"/>
                    </a:moveTo>
                    <a:lnTo>
                      <a:pt x="1" y="1"/>
                    </a:lnTo>
                    <a:cubicBezTo>
                      <a:pt x="62" y="950"/>
                      <a:pt x="269" y="1871"/>
                      <a:pt x="522" y="2784"/>
                    </a:cubicBezTo>
                    <a:cubicBezTo>
                      <a:pt x="782" y="3651"/>
                      <a:pt x="1146" y="4484"/>
                      <a:pt x="1527" y="5302"/>
                    </a:cubicBezTo>
                    <a:cubicBezTo>
                      <a:pt x="2131" y="6610"/>
                      <a:pt x="2909" y="7853"/>
                      <a:pt x="3317" y="9243"/>
                    </a:cubicBezTo>
                    <a:cubicBezTo>
                      <a:pt x="3365" y="8081"/>
                      <a:pt x="3213" y="6914"/>
                      <a:pt x="2871" y="5803"/>
                    </a:cubicBezTo>
                    <a:cubicBezTo>
                      <a:pt x="2658" y="5096"/>
                      <a:pt x="2417" y="4386"/>
                      <a:pt x="2092" y="3725"/>
                    </a:cubicBezTo>
                    <a:cubicBezTo>
                      <a:pt x="1650" y="2839"/>
                      <a:pt x="1060" y="2037"/>
                      <a:pt x="599" y="1160"/>
                    </a:cubicBezTo>
                    <a:cubicBezTo>
                      <a:pt x="381" y="783"/>
                      <a:pt x="155" y="409"/>
                      <a:pt x="1"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6" name="Google Shape;4166;p55"/>
              <p:cNvSpPr/>
              <p:nvPr/>
            </p:nvSpPr>
            <p:spPr>
              <a:xfrm>
                <a:off x="3951751" y="5950540"/>
                <a:ext cx="63177" cy="173054"/>
              </a:xfrm>
              <a:custGeom>
                <a:avLst/>
                <a:gdLst/>
                <a:ahLst/>
                <a:cxnLst/>
                <a:rect l="l" t="t" r="r" b="b"/>
                <a:pathLst>
                  <a:path w="1296" h="3550" extrusionOk="0">
                    <a:moveTo>
                      <a:pt x="1296" y="1"/>
                    </a:moveTo>
                    <a:lnTo>
                      <a:pt x="1296" y="1"/>
                    </a:lnTo>
                    <a:cubicBezTo>
                      <a:pt x="1253" y="46"/>
                      <a:pt x="1211" y="92"/>
                      <a:pt x="1171" y="140"/>
                    </a:cubicBezTo>
                    <a:cubicBezTo>
                      <a:pt x="487" y="916"/>
                      <a:pt x="40" y="1907"/>
                      <a:pt x="1" y="2944"/>
                    </a:cubicBezTo>
                    <a:cubicBezTo>
                      <a:pt x="8" y="2980"/>
                      <a:pt x="14" y="3014"/>
                      <a:pt x="21" y="3051"/>
                    </a:cubicBezTo>
                    <a:cubicBezTo>
                      <a:pt x="47" y="2975"/>
                      <a:pt x="75" y="2901"/>
                      <a:pt x="106" y="2826"/>
                    </a:cubicBezTo>
                    <a:cubicBezTo>
                      <a:pt x="106" y="2825"/>
                      <a:pt x="107" y="2824"/>
                      <a:pt x="107" y="2823"/>
                    </a:cubicBezTo>
                    <a:cubicBezTo>
                      <a:pt x="320" y="2308"/>
                      <a:pt x="634" y="1840"/>
                      <a:pt x="895" y="1348"/>
                    </a:cubicBezTo>
                    <a:cubicBezTo>
                      <a:pt x="901" y="1336"/>
                      <a:pt x="911" y="1331"/>
                      <a:pt x="922" y="1331"/>
                    </a:cubicBezTo>
                    <a:cubicBezTo>
                      <a:pt x="945" y="1331"/>
                      <a:pt x="969" y="1355"/>
                      <a:pt x="953" y="1381"/>
                    </a:cubicBezTo>
                    <a:cubicBezTo>
                      <a:pt x="617" y="2049"/>
                      <a:pt x="156" y="2717"/>
                      <a:pt x="86" y="3475"/>
                    </a:cubicBezTo>
                    <a:cubicBezTo>
                      <a:pt x="89" y="3501"/>
                      <a:pt x="93" y="3525"/>
                      <a:pt x="96" y="3550"/>
                    </a:cubicBezTo>
                    <a:cubicBezTo>
                      <a:pt x="752" y="2857"/>
                      <a:pt x="1226" y="2115"/>
                      <a:pt x="1227" y="1128"/>
                    </a:cubicBezTo>
                    <a:cubicBezTo>
                      <a:pt x="1230" y="750"/>
                      <a:pt x="1235" y="374"/>
                      <a:pt x="1296"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7" name="Google Shape;4167;p55"/>
              <p:cNvSpPr/>
              <p:nvPr/>
            </p:nvSpPr>
            <p:spPr>
              <a:xfrm>
                <a:off x="3563916" y="6293040"/>
                <a:ext cx="19255" cy="15892"/>
              </a:xfrm>
              <a:custGeom>
                <a:avLst/>
                <a:gdLst/>
                <a:ahLst/>
                <a:cxnLst/>
                <a:rect l="l" t="t" r="r" b="b"/>
                <a:pathLst>
                  <a:path w="395" h="326" extrusionOk="0">
                    <a:moveTo>
                      <a:pt x="141" y="0"/>
                    </a:moveTo>
                    <a:cubicBezTo>
                      <a:pt x="57" y="0"/>
                      <a:pt x="0" y="78"/>
                      <a:pt x="34" y="176"/>
                    </a:cubicBezTo>
                    <a:cubicBezTo>
                      <a:pt x="45" y="217"/>
                      <a:pt x="67" y="262"/>
                      <a:pt x="98" y="289"/>
                    </a:cubicBezTo>
                    <a:cubicBezTo>
                      <a:pt x="138" y="318"/>
                      <a:pt x="190" y="321"/>
                      <a:pt x="236" y="325"/>
                    </a:cubicBezTo>
                    <a:cubicBezTo>
                      <a:pt x="239" y="325"/>
                      <a:pt x="242" y="325"/>
                      <a:pt x="245" y="325"/>
                    </a:cubicBezTo>
                    <a:cubicBezTo>
                      <a:pt x="305" y="325"/>
                      <a:pt x="353" y="284"/>
                      <a:pt x="394" y="243"/>
                    </a:cubicBezTo>
                    <a:cubicBezTo>
                      <a:pt x="335" y="169"/>
                      <a:pt x="304" y="60"/>
                      <a:pt x="212" y="17"/>
                    </a:cubicBezTo>
                    <a:cubicBezTo>
                      <a:pt x="187" y="6"/>
                      <a:pt x="163" y="0"/>
                      <a:pt x="141"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8" name="Google Shape;4168;p55"/>
              <p:cNvSpPr/>
              <p:nvPr/>
            </p:nvSpPr>
            <p:spPr>
              <a:xfrm>
                <a:off x="3600721" y="6261988"/>
                <a:ext cx="11212" cy="13698"/>
              </a:xfrm>
              <a:custGeom>
                <a:avLst/>
                <a:gdLst/>
                <a:ahLst/>
                <a:cxnLst/>
                <a:rect l="l" t="t" r="r" b="b"/>
                <a:pathLst>
                  <a:path w="230" h="281" extrusionOk="0">
                    <a:moveTo>
                      <a:pt x="117" y="1"/>
                    </a:moveTo>
                    <a:cubicBezTo>
                      <a:pt x="103" y="1"/>
                      <a:pt x="88" y="3"/>
                      <a:pt x="70" y="9"/>
                    </a:cubicBezTo>
                    <a:cubicBezTo>
                      <a:pt x="1" y="62"/>
                      <a:pt x="52" y="169"/>
                      <a:pt x="98" y="218"/>
                    </a:cubicBezTo>
                    <a:cubicBezTo>
                      <a:pt x="131" y="253"/>
                      <a:pt x="169" y="277"/>
                      <a:pt x="214" y="280"/>
                    </a:cubicBezTo>
                    <a:cubicBezTo>
                      <a:pt x="218" y="192"/>
                      <a:pt x="229" y="1"/>
                      <a:pt x="117"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9" name="Google Shape;4169;p55"/>
              <p:cNvSpPr/>
              <p:nvPr/>
            </p:nvSpPr>
            <p:spPr>
              <a:xfrm>
                <a:off x="3647128" y="6222600"/>
                <a:ext cx="18622" cy="27201"/>
              </a:xfrm>
              <a:custGeom>
                <a:avLst/>
                <a:gdLst/>
                <a:ahLst/>
                <a:cxnLst/>
                <a:rect l="l" t="t" r="r" b="b"/>
                <a:pathLst>
                  <a:path w="382" h="558" extrusionOk="0">
                    <a:moveTo>
                      <a:pt x="158" y="1"/>
                    </a:moveTo>
                    <a:cubicBezTo>
                      <a:pt x="82" y="1"/>
                      <a:pt x="10" y="73"/>
                      <a:pt x="13" y="166"/>
                    </a:cubicBezTo>
                    <a:cubicBezTo>
                      <a:pt x="0" y="366"/>
                      <a:pt x="172" y="520"/>
                      <a:pt x="357" y="553"/>
                    </a:cubicBezTo>
                    <a:cubicBezTo>
                      <a:pt x="364" y="555"/>
                      <a:pt x="370" y="556"/>
                      <a:pt x="376" y="558"/>
                    </a:cubicBezTo>
                    <a:cubicBezTo>
                      <a:pt x="377" y="387"/>
                      <a:pt x="382" y="191"/>
                      <a:pt x="262" y="55"/>
                    </a:cubicBezTo>
                    <a:cubicBezTo>
                      <a:pt x="231" y="17"/>
                      <a:pt x="194" y="1"/>
                      <a:pt x="158"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0" name="Google Shape;4170;p55"/>
              <p:cNvSpPr/>
              <p:nvPr/>
            </p:nvSpPr>
            <p:spPr>
              <a:xfrm>
                <a:off x="3611055" y="6206074"/>
                <a:ext cx="7751" cy="15063"/>
              </a:xfrm>
              <a:custGeom>
                <a:avLst/>
                <a:gdLst/>
                <a:ahLst/>
                <a:cxnLst/>
                <a:rect l="l" t="t" r="r" b="b"/>
                <a:pathLst>
                  <a:path w="159" h="309" extrusionOk="0">
                    <a:moveTo>
                      <a:pt x="92" y="0"/>
                    </a:moveTo>
                    <a:cubicBezTo>
                      <a:pt x="63" y="1"/>
                      <a:pt x="40" y="32"/>
                      <a:pt x="32" y="57"/>
                    </a:cubicBezTo>
                    <a:cubicBezTo>
                      <a:pt x="1" y="145"/>
                      <a:pt x="25" y="241"/>
                      <a:pt x="87" y="309"/>
                    </a:cubicBezTo>
                    <a:cubicBezTo>
                      <a:pt x="95" y="253"/>
                      <a:pt x="146" y="209"/>
                      <a:pt x="150" y="150"/>
                    </a:cubicBezTo>
                    <a:cubicBezTo>
                      <a:pt x="159" y="101"/>
                      <a:pt x="157" y="6"/>
                      <a:pt x="92" y="0"/>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1" name="Google Shape;4171;p55"/>
              <p:cNvSpPr/>
              <p:nvPr/>
            </p:nvSpPr>
            <p:spPr>
              <a:xfrm>
                <a:off x="3644008" y="6118914"/>
                <a:ext cx="17257" cy="15502"/>
              </a:xfrm>
              <a:custGeom>
                <a:avLst/>
                <a:gdLst/>
                <a:ahLst/>
                <a:cxnLst/>
                <a:rect l="l" t="t" r="r" b="b"/>
                <a:pathLst>
                  <a:path w="354" h="318" extrusionOk="0">
                    <a:moveTo>
                      <a:pt x="188" y="1"/>
                    </a:moveTo>
                    <a:cubicBezTo>
                      <a:pt x="169" y="1"/>
                      <a:pt x="149" y="4"/>
                      <a:pt x="125" y="10"/>
                    </a:cubicBezTo>
                    <a:cubicBezTo>
                      <a:pt x="0" y="82"/>
                      <a:pt x="53" y="286"/>
                      <a:pt x="183" y="318"/>
                    </a:cubicBezTo>
                    <a:cubicBezTo>
                      <a:pt x="320" y="236"/>
                      <a:pt x="353" y="1"/>
                      <a:pt x="188" y="1"/>
                    </a:cubicBezTo>
                    <a:close/>
                  </a:path>
                </a:pathLst>
              </a:custGeom>
              <a:solidFill>
                <a:srgbClr val="FAF4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2" name="Google Shape;4172;p55"/>
              <p:cNvSpPr/>
              <p:nvPr/>
            </p:nvSpPr>
            <p:spPr>
              <a:xfrm>
                <a:off x="3656780" y="6298061"/>
                <a:ext cx="585" cy="49"/>
              </a:xfrm>
              <a:custGeom>
                <a:avLst/>
                <a:gdLst/>
                <a:ahLst/>
                <a:cxnLst/>
                <a:rect l="l" t="t" r="r" b="b"/>
                <a:pathLst>
                  <a:path w="12" h="1" extrusionOk="0">
                    <a:moveTo>
                      <a:pt x="11" y="0"/>
                    </a:moveTo>
                    <a:cubicBezTo>
                      <a:pt x="9" y="0"/>
                      <a:pt x="6" y="0"/>
                      <a:pt x="4" y="0"/>
                    </a:cubicBezTo>
                    <a:lnTo>
                      <a:pt x="1" y="0"/>
                    </a:ln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3" name="Google Shape;4173;p55"/>
              <p:cNvSpPr/>
              <p:nvPr/>
            </p:nvSpPr>
            <p:spPr>
              <a:xfrm>
                <a:off x="3558457" y="5752918"/>
                <a:ext cx="468122" cy="778449"/>
              </a:xfrm>
              <a:custGeom>
                <a:avLst/>
                <a:gdLst/>
                <a:ahLst/>
                <a:cxnLst/>
                <a:rect l="l" t="t" r="r" b="b"/>
                <a:pathLst>
                  <a:path w="9603" h="15969" extrusionOk="0">
                    <a:moveTo>
                      <a:pt x="7322" y="164"/>
                    </a:moveTo>
                    <a:cubicBezTo>
                      <a:pt x="7325" y="164"/>
                      <a:pt x="7327" y="164"/>
                      <a:pt x="7330" y="164"/>
                    </a:cubicBezTo>
                    <a:cubicBezTo>
                      <a:pt x="7344" y="167"/>
                      <a:pt x="7357" y="173"/>
                      <a:pt x="7367" y="181"/>
                    </a:cubicBezTo>
                    <a:cubicBezTo>
                      <a:pt x="7478" y="287"/>
                      <a:pt x="7462" y="461"/>
                      <a:pt x="7417" y="594"/>
                    </a:cubicBezTo>
                    <a:cubicBezTo>
                      <a:pt x="7413" y="593"/>
                      <a:pt x="7410" y="592"/>
                      <a:pt x="7407" y="591"/>
                    </a:cubicBezTo>
                    <a:cubicBezTo>
                      <a:pt x="7263" y="577"/>
                      <a:pt x="7180" y="404"/>
                      <a:pt x="7219" y="275"/>
                    </a:cubicBezTo>
                    <a:cubicBezTo>
                      <a:pt x="7234" y="227"/>
                      <a:pt x="7268" y="164"/>
                      <a:pt x="7322" y="164"/>
                    </a:cubicBezTo>
                    <a:close/>
                    <a:moveTo>
                      <a:pt x="6389" y="321"/>
                    </a:moveTo>
                    <a:cubicBezTo>
                      <a:pt x="6438" y="321"/>
                      <a:pt x="6470" y="369"/>
                      <a:pt x="6486" y="410"/>
                    </a:cubicBezTo>
                    <a:cubicBezTo>
                      <a:pt x="6548" y="539"/>
                      <a:pt x="6479" y="672"/>
                      <a:pt x="6395" y="773"/>
                    </a:cubicBezTo>
                    <a:cubicBezTo>
                      <a:pt x="6386" y="759"/>
                      <a:pt x="6377" y="745"/>
                      <a:pt x="6368" y="732"/>
                    </a:cubicBezTo>
                    <a:cubicBezTo>
                      <a:pt x="6296" y="623"/>
                      <a:pt x="6227" y="384"/>
                      <a:pt x="6383" y="321"/>
                    </a:cubicBezTo>
                    <a:cubicBezTo>
                      <a:pt x="6385" y="321"/>
                      <a:pt x="6387" y="321"/>
                      <a:pt x="6389" y="321"/>
                    </a:cubicBezTo>
                    <a:close/>
                    <a:moveTo>
                      <a:pt x="7527" y="1583"/>
                    </a:moveTo>
                    <a:cubicBezTo>
                      <a:pt x="7537" y="1666"/>
                      <a:pt x="7543" y="1749"/>
                      <a:pt x="7542" y="1833"/>
                    </a:cubicBezTo>
                    <a:cubicBezTo>
                      <a:pt x="7547" y="2067"/>
                      <a:pt x="7549" y="2299"/>
                      <a:pt x="7544" y="2531"/>
                    </a:cubicBezTo>
                    <a:cubicBezTo>
                      <a:pt x="7484" y="2337"/>
                      <a:pt x="7397" y="2153"/>
                      <a:pt x="7297" y="1974"/>
                    </a:cubicBezTo>
                    <a:cubicBezTo>
                      <a:pt x="7345" y="1832"/>
                      <a:pt x="7449" y="1714"/>
                      <a:pt x="7527" y="1583"/>
                    </a:cubicBezTo>
                    <a:close/>
                    <a:moveTo>
                      <a:pt x="7652" y="1559"/>
                    </a:moveTo>
                    <a:lnTo>
                      <a:pt x="7652" y="1559"/>
                    </a:lnTo>
                    <a:cubicBezTo>
                      <a:pt x="7742" y="1622"/>
                      <a:pt x="7814" y="1714"/>
                      <a:pt x="7884" y="1797"/>
                    </a:cubicBezTo>
                    <a:cubicBezTo>
                      <a:pt x="7771" y="2053"/>
                      <a:pt x="7678" y="2318"/>
                      <a:pt x="7614" y="2592"/>
                    </a:cubicBezTo>
                    <a:cubicBezTo>
                      <a:pt x="7615" y="2585"/>
                      <a:pt x="7615" y="2579"/>
                      <a:pt x="7615" y="2574"/>
                    </a:cubicBezTo>
                    <a:cubicBezTo>
                      <a:pt x="7639" y="2237"/>
                      <a:pt x="7664" y="1896"/>
                      <a:pt x="7652" y="1559"/>
                    </a:cubicBezTo>
                    <a:close/>
                    <a:moveTo>
                      <a:pt x="6102" y="1733"/>
                    </a:moveTo>
                    <a:cubicBezTo>
                      <a:pt x="6087" y="2088"/>
                      <a:pt x="6122" y="2453"/>
                      <a:pt x="6227" y="2792"/>
                    </a:cubicBezTo>
                    <a:cubicBezTo>
                      <a:pt x="6105" y="2630"/>
                      <a:pt x="5980" y="2470"/>
                      <a:pt x="5860" y="2305"/>
                    </a:cubicBezTo>
                    <a:cubicBezTo>
                      <a:pt x="5883" y="2099"/>
                      <a:pt x="5982" y="1902"/>
                      <a:pt x="6102" y="1733"/>
                    </a:cubicBezTo>
                    <a:close/>
                    <a:moveTo>
                      <a:pt x="6220" y="1719"/>
                    </a:moveTo>
                    <a:cubicBezTo>
                      <a:pt x="6303" y="1765"/>
                      <a:pt x="6361" y="1859"/>
                      <a:pt x="6410" y="1940"/>
                    </a:cubicBezTo>
                    <a:cubicBezTo>
                      <a:pt x="6429" y="1962"/>
                      <a:pt x="6443" y="1993"/>
                      <a:pt x="6462" y="2018"/>
                    </a:cubicBezTo>
                    <a:cubicBezTo>
                      <a:pt x="6381" y="2362"/>
                      <a:pt x="6358" y="2718"/>
                      <a:pt x="6422" y="3070"/>
                    </a:cubicBezTo>
                    <a:cubicBezTo>
                      <a:pt x="6414" y="3057"/>
                      <a:pt x="6406" y="3046"/>
                      <a:pt x="6398" y="3033"/>
                    </a:cubicBezTo>
                    <a:cubicBezTo>
                      <a:pt x="6256" y="2615"/>
                      <a:pt x="6214" y="2167"/>
                      <a:pt x="6219" y="1723"/>
                    </a:cubicBezTo>
                    <a:cubicBezTo>
                      <a:pt x="6219" y="1721"/>
                      <a:pt x="6219" y="1720"/>
                      <a:pt x="6220" y="1719"/>
                    </a:cubicBezTo>
                    <a:close/>
                    <a:moveTo>
                      <a:pt x="8157" y="3957"/>
                    </a:moveTo>
                    <a:lnTo>
                      <a:pt x="8157" y="3957"/>
                    </a:lnTo>
                    <a:cubicBezTo>
                      <a:pt x="8158" y="3957"/>
                      <a:pt x="8158" y="3958"/>
                      <a:pt x="8160" y="3961"/>
                    </a:cubicBezTo>
                    <a:cubicBezTo>
                      <a:pt x="8159" y="3960"/>
                      <a:pt x="8158" y="3958"/>
                      <a:pt x="8157" y="3957"/>
                    </a:cubicBezTo>
                    <a:close/>
                    <a:moveTo>
                      <a:pt x="6817" y="1545"/>
                    </a:moveTo>
                    <a:cubicBezTo>
                      <a:pt x="7076" y="1882"/>
                      <a:pt x="7278" y="2264"/>
                      <a:pt x="7378" y="2681"/>
                    </a:cubicBezTo>
                    <a:cubicBezTo>
                      <a:pt x="7427" y="2896"/>
                      <a:pt x="7438" y="3118"/>
                      <a:pt x="7455" y="3339"/>
                    </a:cubicBezTo>
                    <a:cubicBezTo>
                      <a:pt x="7454" y="3389"/>
                      <a:pt x="7497" y="3419"/>
                      <a:pt x="7539" y="3419"/>
                    </a:cubicBezTo>
                    <a:cubicBezTo>
                      <a:pt x="7566" y="3419"/>
                      <a:pt x="7593" y="3407"/>
                      <a:pt x="7609" y="3378"/>
                    </a:cubicBezTo>
                    <a:cubicBezTo>
                      <a:pt x="7658" y="3056"/>
                      <a:pt x="7719" y="2730"/>
                      <a:pt x="7817" y="2415"/>
                    </a:cubicBezTo>
                    <a:cubicBezTo>
                      <a:pt x="7903" y="2126"/>
                      <a:pt x="8067" y="1857"/>
                      <a:pt x="8207" y="1589"/>
                    </a:cubicBezTo>
                    <a:cubicBezTo>
                      <a:pt x="8562" y="2260"/>
                      <a:pt x="8513" y="3081"/>
                      <a:pt x="8261" y="3780"/>
                    </a:cubicBezTo>
                    <a:cubicBezTo>
                      <a:pt x="8256" y="3798"/>
                      <a:pt x="8249" y="3815"/>
                      <a:pt x="8242" y="3833"/>
                    </a:cubicBezTo>
                    <a:cubicBezTo>
                      <a:pt x="8241" y="3833"/>
                      <a:pt x="8241" y="3832"/>
                      <a:pt x="8241" y="3832"/>
                    </a:cubicBezTo>
                    <a:cubicBezTo>
                      <a:pt x="8205" y="3813"/>
                      <a:pt x="8168" y="3804"/>
                      <a:pt x="8130" y="3804"/>
                    </a:cubicBezTo>
                    <a:cubicBezTo>
                      <a:pt x="8084" y="3804"/>
                      <a:pt x="8037" y="3817"/>
                      <a:pt x="7990" y="3840"/>
                    </a:cubicBezTo>
                    <a:cubicBezTo>
                      <a:pt x="8074" y="3643"/>
                      <a:pt x="8072" y="3418"/>
                      <a:pt x="8084" y="3208"/>
                    </a:cubicBezTo>
                    <a:cubicBezTo>
                      <a:pt x="8087" y="3146"/>
                      <a:pt x="8088" y="3085"/>
                      <a:pt x="8094" y="3025"/>
                    </a:cubicBezTo>
                    <a:cubicBezTo>
                      <a:pt x="8095" y="3011"/>
                      <a:pt x="8084" y="2999"/>
                      <a:pt x="8071" y="2999"/>
                    </a:cubicBezTo>
                    <a:cubicBezTo>
                      <a:pt x="8071" y="2999"/>
                      <a:pt x="8070" y="2999"/>
                      <a:pt x="8070" y="2999"/>
                    </a:cubicBezTo>
                    <a:cubicBezTo>
                      <a:pt x="8057" y="2999"/>
                      <a:pt x="8048" y="3010"/>
                      <a:pt x="8048" y="3022"/>
                    </a:cubicBezTo>
                    <a:cubicBezTo>
                      <a:pt x="8043" y="3136"/>
                      <a:pt x="8013" y="3247"/>
                      <a:pt x="7982" y="3360"/>
                    </a:cubicBezTo>
                    <a:cubicBezTo>
                      <a:pt x="7962" y="3449"/>
                      <a:pt x="7789" y="3826"/>
                      <a:pt x="7806" y="3967"/>
                    </a:cubicBezTo>
                    <a:cubicBezTo>
                      <a:pt x="7705" y="4058"/>
                      <a:pt x="7616" y="4167"/>
                      <a:pt x="7557" y="4241"/>
                    </a:cubicBezTo>
                    <a:cubicBezTo>
                      <a:pt x="7526" y="4086"/>
                      <a:pt x="7441" y="3855"/>
                      <a:pt x="7274" y="3833"/>
                    </a:cubicBezTo>
                    <a:cubicBezTo>
                      <a:pt x="7276" y="3813"/>
                      <a:pt x="7278" y="3792"/>
                      <a:pt x="7279" y="3771"/>
                    </a:cubicBezTo>
                    <a:cubicBezTo>
                      <a:pt x="7264" y="3550"/>
                      <a:pt x="7156" y="3344"/>
                      <a:pt x="7113" y="3125"/>
                    </a:cubicBezTo>
                    <a:cubicBezTo>
                      <a:pt x="7098" y="3071"/>
                      <a:pt x="7083" y="3016"/>
                      <a:pt x="7066" y="2963"/>
                    </a:cubicBezTo>
                    <a:cubicBezTo>
                      <a:pt x="7064" y="2955"/>
                      <a:pt x="7058" y="2952"/>
                      <a:pt x="7052" y="2952"/>
                    </a:cubicBezTo>
                    <a:cubicBezTo>
                      <a:pt x="7043" y="2952"/>
                      <a:pt x="7034" y="2959"/>
                      <a:pt x="7037" y="2971"/>
                    </a:cubicBezTo>
                    <a:cubicBezTo>
                      <a:pt x="7087" y="3128"/>
                      <a:pt x="7110" y="3289"/>
                      <a:pt x="7115" y="3456"/>
                    </a:cubicBezTo>
                    <a:cubicBezTo>
                      <a:pt x="7119" y="3589"/>
                      <a:pt x="7108" y="3726"/>
                      <a:pt x="7157" y="3851"/>
                    </a:cubicBezTo>
                    <a:cubicBezTo>
                      <a:pt x="6995" y="3945"/>
                      <a:pt x="6969" y="4157"/>
                      <a:pt x="6946" y="4332"/>
                    </a:cubicBezTo>
                    <a:cubicBezTo>
                      <a:pt x="6940" y="4327"/>
                      <a:pt x="6933" y="4323"/>
                      <a:pt x="6925" y="4320"/>
                    </a:cubicBezTo>
                    <a:cubicBezTo>
                      <a:pt x="6632" y="4059"/>
                      <a:pt x="6332" y="3806"/>
                      <a:pt x="6106" y="3480"/>
                    </a:cubicBezTo>
                    <a:cubicBezTo>
                      <a:pt x="6101" y="3474"/>
                      <a:pt x="6095" y="3472"/>
                      <a:pt x="6090" y="3472"/>
                    </a:cubicBezTo>
                    <a:cubicBezTo>
                      <a:pt x="6073" y="3472"/>
                      <a:pt x="6058" y="3496"/>
                      <a:pt x="6080" y="3510"/>
                    </a:cubicBezTo>
                    <a:cubicBezTo>
                      <a:pt x="6257" y="3768"/>
                      <a:pt x="6404" y="4061"/>
                      <a:pt x="6627" y="4284"/>
                    </a:cubicBezTo>
                    <a:cubicBezTo>
                      <a:pt x="6568" y="4270"/>
                      <a:pt x="6509" y="4262"/>
                      <a:pt x="6450" y="4262"/>
                    </a:cubicBezTo>
                    <a:cubicBezTo>
                      <a:pt x="6421" y="4262"/>
                      <a:pt x="6393" y="4264"/>
                      <a:pt x="6364" y="4268"/>
                    </a:cubicBezTo>
                    <a:cubicBezTo>
                      <a:pt x="6342" y="4272"/>
                      <a:pt x="6323" y="4278"/>
                      <a:pt x="6307" y="4286"/>
                    </a:cubicBezTo>
                    <a:cubicBezTo>
                      <a:pt x="6257" y="4253"/>
                      <a:pt x="6206" y="4222"/>
                      <a:pt x="6160" y="4180"/>
                    </a:cubicBezTo>
                    <a:cubicBezTo>
                      <a:pt x="5800" y="3839"/>
                      <a:pt x="5584" y="3357"/>
                      <a:pt x="5490" y="2874"/>
                    </a:cubicBezTo>
                    <a:cubicBezTo>
                      <a:pt x="5438" y="2602"/>
                      <a:pt x="5487" y="2328"/>
                      <a:pt x="5525" y="2058"/>
                    </a:cubicBezTo>
                    <a:cubicBezTo>
                      <a:pt x="5897" y="2529"/>
                      <a:pt x="6202" y="3053"/>
                      <a:pt x="6534" y="3554"/>
                    </a:cubicBezTo>
                    <a:cubicBezTo>
                      <a:pt x="6550" y="3588"/>
                      <a:pt x="6585" y="3608"/>
                      <a:pt x="6620" y="3608"/>
                    </a:cubicBezTo>
                    <a:cubicBezTo>
                      <a:pt x="6639" y="3608"/>
                      <a:pt x="6658" y="3602"/>
                      <a:pt x="6674" y="3589"/>
                    </a:cubicBezTo>
                    <a:cubicBezTo>
                      <a:pt x="6727" y="3548"/>
                      <a:pt x="6702" y="3484"/>
                      <a:pt x="6676" y="3435"/>
                    </a:cubicBezTo>
                    <a:cubicBezTo>
                      <a:pt x="6440" y="2716"/>
                      <a:pt x="6508" y="2225"/>
                      <a:pt x="6817" y="1545"/>
                    </a:cubicBezTo>
                    <a:close/>
                    <a:moveTo>
                      <a:pt x="8130" y="3935"/>
                    </a:moveTo>
                    <a:lnTo>
                      <a:pt x="8130" y="3935"/>
                    </a:lnTo>
                    <a:cubicBezTo>
                      <a:pt x="8142" y="3937"/>
                      <a:pt x="8149" y="3945"/>
                      <a:pt x="8155" y="3954"/>
                    </a:cubicBezTo>
                    <a:cubicBezTo>
                      <a:pt x="8155" y="3954"/>
                      <a:pt x="8155" y="3954"/>
                      <a:pt x="8155" y="3953"/>
                    </a:cubicBezTo>
                    <a:cubicBezTo>
                      <a:pt x="8156" y="3954"/>
                      <a:pt x="8157" y="3956"/>
                      <a:pt x="8157" y="3957"/>
                    </a:cubicBezTo>
                    <a:lnTo>
                      <a:pt x="8157" y="3957"/>
                    </a:lnTo>
                    <a:cubicBezTo>
                      <a:pt x="8156" y="3956"/>
                      <a:pt x="8156" y="3955"/>
                      <a:pt x="8155" y="3954"/>
                    </a:cubicBezTo>
                    <a:lnTo>
                      <a:pt x="8155" y="3954"/>
                    </a:lnTo>
                    <a:cubicBezTo>
                      <a:pt x="8204" y="4358"/>
                      <a:pt x="7641" y="4686"/>
                      <a:pt x="7366" y="4942"/>
                    </a:cubicBezTo>
                    <a:cubicBezTo>
                      <a:pt x="7356" y="4938"/>
                      <a:pt x="7345" y="4936"/>
                      <a:pt x="7335" y="4936"/>
                    </a:cubicBezTo>
                    <a:cubicBezTo>
                      <a:pt x="7322" y="4936"/>
                      <a:pt x="7310" y="4939"/>
                      <a:pt x="7299" y="4945"/>
                    </a:cubicBezTo>
                    <a:cubicBezTo>
                      <a:pt x="7215" y="4910"/>
                      <a:pt x="7124" y="4889"/>
                      <a:pt x="7041" y="4849"/>
                    </a:cubicBezTo>
                    <a:cubicBezTo>
                      <a:pt x="6805" y="4732"/>
                      <a:pt x="6557" y="4609"/>
                      <a:pt x="6385" y="4406"/>
                    </a:cubicBezTo>
                    <a:cubicBezTo>
                      <a:pt x="6400" y="4400"/>
                      <a:pt x="6417" y="4398"/>
                      <a:pt x="6434" y="4398"/>
                    </a:cubicBezTo>
                    <a:cubicBezTo>
                      <a:pt x="6586" y="4398"/>
                      <a:pt x="6834" y="4571"/>
                      <a:pt x="6977" y="4571"/>
                    </a:cubicBezTo>
                    <a:cubicBezTo>
                      <a:pt x="7023" y="4571"/>
                      <a:pt x="7057" y="4553"/>
                      <a:pt x="7075" y="4507"/>
                    </a:cubicBezTo>
                    <a:cubicBezTo>
                      <a:pt x="7104" y="4341"/>
                      <a:pt x="7055" y="4121"/>
                      <a:pt x="7195" y="3993"/>
                    </a:cubicBezTo>
                    <a:cubicBezTo>
                      <a:pt x="7204" y="3989"/>
                      <a:pt x="7213" y="3988"/>
                      <a:pt x="7221" y="3988"/>
                    </a:cubicBezTo>
                    <a:cubicBezTo>
                      <a:pt x="7339" y="3988"/>
                      <a:pt x="7372" y="4330"/>
                      <a:pt x="7411" y="4412"/>
                    </a:cubicBezTo>
                    <a:cubicBezTo>
                      <a:pt x="7427" y="4473"/>
                      <a:pt x="7470" y="4503"/>
                      <a:pt x="7514" y="4503"/>
                    </a:cubicBezTo>
                    <a:cubicBezTo>
                      <a:pt x="7556" y="4503"/>
                      <a:pt x="7599" y="4475"/>
                      <a:pt x="7621" y="4421"/>
                    </a:cubicBezTo>
                    <a:cubicBezTo>
                      <a:pt x="7750" y="4232"/>
                      <a:pt x="7884" y="3972"/>
                      <a:pt x="8132" y="3936"/>
                    </a:cubicBezTo>
                    <a:lnTo>
                      <a:pt x="8130" y="3935"/>
                    </a:lnTo>
                    <a:close/>
                    <a:moveTo>
                      <a:pt x="1152" y="6879"/>
                    </a:moveTo>
                    <a:cubicBezTo>
                      <a:pt x="1171" y="6879"/>
                      <a:pt x="1191" y="6886"/>
                      <a:pt x="1213" y="6904"/>
                    </a:cubicBezTo>
                    <a:cubicBezTo>
                      <a:pt x="1275" y="6992"/>
                      <a:pt x="1183" y="7105"/>
                      <a:pt x="1097" y="7131"/>
                    </a:cubicBezTo>
                    <a:cubicBezTo>
                      <a:pt x="1076" y="7129"/>
                      <a:pt x="1056" y="7115"/>
                      <a:pt x="1035" y="7115"/>
                    </a:cubicBezTo>
                    <a:cubicBezTo>
                      <a:pt x="1033" y="7115"/>
                      <a:pt x="1031" y="7115"/>
                      <a:pt x="1028" y="7116"/>
                    </a:cubicBezTo>
                    <a:cubicBezTo>
                      <a:pt x="1017" y="7035"/>
                      <a:pt x="1067" y="6879"/>
                      <a:pt x="1152" y="6879"/>
                    </a:cubicBezTo>
                    <a:close/>
                    <a:moveTo>
                      <a:pt x="9364" y="4055"/>
                    </a:moveTo>
                    <a:lnTo>
                      <a:pt x="9364" y="4055"/>
                    </a:lnTo>
                    <a:cubicBezTo>
                      <a:pt x="9303" y="4428"/>
                      <a:pt x="9298" y="4804"/>
                      <a:pt x="9294" y="5182"/>
                    </a:cubicBezTo>
                    <a:cubicBezTo>
                      <a:pt x="9294" y="6169"/>
                      <a:pt x="8820" y="6911"/>
                      <a:pt x="8163" y="7604"/>
                    </a:cubicBezTo>
                    <a:cubicBezTo>
                      <a:pt x="8161" y="7580"/>
                      <a:pt x="8158" y="7555"/>
                      <a:pt x="8154" y="7529"/>
                    </a:cubicBezTo>
                    <a:cubicBezTo>
                      <a:pt x="8223" y="6771"/>
                      <a:pt x="8686" y="6103"/>
                      <a:pt x="9021" y="5435"/>
                    </a:cubicBezTo>
                    <a:cubicBezTo>
                      <a:pt x="9037" y="5409"/>
                      <a:pt x="9013" y="5385"/>
                      <a:pt x="8990" y="5385"/>
                    </a:cubicBezTo>
                    <a:cubicBezTo>
                      <a:pt x="8979" y="5385"/>
                      <a:pt x="8969" y="5390"/>
                      <a:pt x="8963" y="5402"/>
                    </a:cubicBezTo>
                    <a:cubicBezTo>
                      <a:pt x="8664" y="5965"/>
                      <a:pt x="8296" y="6498"/>
                      <a:pt x="8089" y="7105"/>
                    </a:cubicBezTo>
                    <a:cubicBezTo>
                      <a:pt x="8082" y="7069"/>
                      <a:pt x="8075" y="7034"/>
                      <a:pt x="8069" y="6998"/>
                    </a:cubicBezTo>
                    <a:cubicBezTo>
                      <a:pt x="8110" y="5898"/>
                      <a:pt x="8610" y="4850"/>
                      <a:pt x="9364" y="4055"/>
                    </a:cubicBezTo>
                    <a:close/>
                    <a:moveTo>
                      <a:pt x="377" y="7423"/>
                    </a:moveTo>
                    <a:cubicBezTo>
                      <a:pt x="378" y="7423"/>
                      <a:pt x="379" y="7423"/>
                      <a:pt x="380" y="7423"/>
                    </a:cubicBezTo>
                    <a:cubicBezTo>
                      <a:pt x="482" y="7427"/>
                      <a:pt x="536" y="7524"/>
                      <a:pt x="589" y="7601"/>
                    </a:cubicBezTo>
                    <a:cubicBezTo>
                      <a:pt x="553" y="7620"/>
                      <a:pt x="517" y="7631"/>
                      <a:pt x="474" y="7631"/>
                    </a:cubicBezTo>
                    <a:cubicBezTo>
                      <a:pt x="472" y="7631"/>
                      <a:pt x="471" y="7631"/>
                      <a:pt x="469" y="7631"/>
                    </a:cubicBezTo>
                    <a:cubicBezTo>
                      <a:pt x="448" y="7629"/>
                      <a:pt x="430" y="7628"/>
                      <a:pt x="409" y="7622"/>
                    </a:cubicBezTo>
                    <a:cubicBezTo>
                      <a:pt x="356" y="7607"/>
                      <a:pt x="310" y="7560"/>
                      <a:pt x="304" y="7505"/>
                    </a:cubicBezTo>
                    <a:cubicBezTo>
                      <a:pt x="297" y="7461"/>
                      <a:pt x="332" y="7423"/>
                      <a:pt x="377" y="7423"/>
                    </a:cubicBezTo>
                    <a:close/>
                    <a:moveTo>
                      <a:pt x="1943" y="7509"/>
                    </a:moveTo>
                    <a:cubicBezTo>
                      <a:pt x="2108" y="7509"/>
                      <a:pt x="2075" y="7744"/>
                      <a:pt x="1938" y="7826"/>
                    </a:cubicBezTo>
                    <a:cubicBezTo>
                      <a:pt x="1808" y="7793"/>
                      <a:pt x="1755" y="7590"/>
                      <a:pt x="1880" y="7518"/>
                    </a:cubicBezTo>
                    <a:cubicBezTo>
                      <a:pt x="1904" y="7512"/>
                      <a:pt x="1924" y="7509"/>
                      <a:pt x="1943" y="7509"/>
                    </a:cubicBezTo>
                    <a:close/>
                    <a:moveTo>
                      <a:pt x="5176" y="5061"/>
                    </a:moveTo>
                    <a:lnTo>
                      <a:pt x="5176" y="5061"/>
                    </a:lnTo>
                    <a:cubicBezTo>
                      <a:pt x="5865" y="5305"/>
                      <a:pt x="6549" y="5613"/>
                      <a:pt x="7087" y="6120"/>
                    </a:cubicBezTo>
                    <a:cubicBezTo>
                      <a:pt x="7246" y="6269"/>
                      <a:pt x="7375" y="6434"/>
                      <a:pt x="7508" y="6618"/>
                    </a:cubicBezTo>
                    <a:cubicBezTo>
                      <a:pt x="7678" y="6854"/>
                      <a:pt x="7842" y="7102"/>
                      <a:pt x="7938" y="7378"/>
                    </a:cubicBezTo>
                    <a:cubicBezTo>
                      <a:pt x="7943" y="7415"/>
                      <a:pt x="7948" y="7453"/>
                      <a:pt x="7953" y="7489"/>
                    </a:cubicBezTo>
                    <a:cubicBezTo>
                      <a:pt x="7560" y="6821"/>
                      <a:pt x="6773" y="6546"/>
                      <a:pt x="6157" y="6125"/>
                    </a:cubicBezTo>
                    <a:cubicBezTo>
                      <a:pt x="6151" y="6120"/>
                      <a:pt x="6144" y="6118"/>
                      <a:pt x="6138" y="6118"/>
                    </a:cubicBezTo>
                    <a:cubicBezTo>
                      <a:pt x="6109" y="6118"/>
                      <a:pt x="6088" y="6159"/>
                      <a:pt x="6117" y="6180"/>
                    </a:cubicBezTo>
                    <a:cubicBezTo>
                      <a:pt x="6802" y="6645"/>
                      <a:pt x="7586" y="7111"/>
                      <a:pt x="7961" y="7879"/>
                    </a:cubicBezTo>
                    <a:cubicBezTo>
                      <a:pt x="7731" y="7711"/>
                      <a:pt x="7449" y="7644"/>
                      <a:pt x="7186" y="7546"/>
                    </a:cubicBezTo>
                    <a:cubicBezTo>
                      <a:pt x="6563" y="7327"/>
                      <a:pt x="6041" y="6870"/>
                      <a:pt x="5696" y="6311"/>
                    </a:cubicBezTo>
                    <a:cubicBezTo>
                      <a:pt x="5460" y="5923"/>
                      <a:pt x="5323" y="5491"/>
                      <a:pt x="5176" y="5061"/>
                    </a:cubicBezTo>
                    <a:close/>
                    <a:moveTo>
                      <a:pt x="1171" y="9296"/>
                    </a:moveTo>
                    <a:cubicBezTo>
                      <a:pt x="1236" y="9302"/>
                      <a:pt x="1238" y="9397"/>
                      <a:pt x="1229" y="9446"/>
                    </a:cubicBezTo>
                    <a:cubicBezTo>
                      <a:pt x="1225" y="9505"/>
                      <a:pt x="1174" y="9549"/>
                      <a:pt x="1166" y="9605"/>
                    </a:cubicBezTo>
                    <a:cubicBezTo>
                      <a:pt x="1104" y="9537"/>
                      <a:pt x="1081" y="9441"/>
                      <a:pt x="1111" y="9353"/>
                    </a:cubicBezTo>
                    <a:cubicBezTo>
                      <a:pt x="1119" y="9328"/>
                      <a:pt x="1142" y="9297"/>
                      <a:pt x="1171" y="9296"/>
                    </a:cubicBezTo>
                    <a:close/>
                    <a:moveTo>
                      <a:pt x="1977" y="9636"/>
                    </a:moveTo>
                    <a:cubicBezTo>
                      <a:pt x="2013" y="9636"/>
                      <a:pt x="2050" y="9652"/>
                      <a:pt x="2081" y="9690"/>
                    </a:cubicBezTo>
                    <a:cubicBezTo>
                      <a:pt x="2201" y="9826"/>
                      <a:pt x="2196" y="10022"/>
                      <a:pt x="2195" y="10193"/>
                    </a:cubicBezTo>
                    <a:cubicBezTo>
                      <a:pt x="2189" y="10191"/>
                      <a:pt x="2183" y="10190"/>
                      <a:pt x="2176" y="10188"/>
                    </a:cubicBezTo>
                    <a:cubicBezTo>
                      <a:pt x="1991" y="10155"/>
                      <a:pt x="1819" y="10001"/>
                      <a:pt x="1832" y="9801"/>
                    </a:cubicBezTo>
                    <a:cubicBezTo>
                      <a:pt x="1829" y="9708"/>
                      <a:pt x="1901" y="9636"/>
                      <a:pt x="1977" y="9636"/>
                    </a:cubicBezTo>
                    <a:close/>
                    <a:moveTo>
                      <a:pt x="984" y="10444"/>
                    </a:moveTo>
                    <a:cubicBezTo>
                      <a:pt x="1096" y="10444"/>
                      <a:pt x="1085" y="10635"/>
                      <a:pt x="1081" y="10723"/>
                    </a:cubicBezTo>
                    <a:cubicBezTo>
                      <a:pt x="1036" y="10720"/>
                      <a:pt x="998" y="10696"/>
                      <a:pt x="965" y="10661"/>
                    </a:cubicBezTo>
                    <a:cubicBezTo>
                      <a:pt x="919" y="10612"/>
                      <a:pt x="868" y="10505"/>
                      <a:pt x="937" y="10452"/>
                    </a:cubicBezTo>
                    <a:cubicBezTo>
                      <a:pt x="955" y="10446"/>
                      <a:pt x="970" y="10444"/>
                      <a:pt x="984" y="10444"/>
                    </a:cubicBezTo>
                    <a:close/>
                    <a:moveTo>
                      <a:pt x="253" y="11080"/>
                    </a:moveTo>
                    <a:cubicBezTo>
                      <a:pt x="275" y="11080"/>
                      <a:pt x="299" y="11086"/>
                      <a:pt x="324" y="11097"/>
                    </a:cubicBezTo>
                    <a:cubicBezTo>
                      <a:pt x="416" y="11140"/>
                      <a:pt x="447" y="11248"/>
                      <a:pt x="506" y="11323"/>
                    </a:cubicBezTo>
                    <a:cubicBezTo>
                      <a:pt x="465" y="11364"/>
                      <a:pt x="417" y="11405"/>
                      <a:pt x="357" y="11405"/>
                    </a:cubicBezTo>
                    <a:cubicBezTo>
                      <a:pt x="354" y="11405"/>
                      <a:pt x="351" y="11405"/>
                      <a:pt x="348" y="11405"/>
                    </a:cubicBezTo>
                    <a:cubicBezTo>
                      <a:pt x="302" y="11401"/>
                      <a:pt x="250" y="11398"/>
                      <a:pt x="210" y="11369"/>
                    </a:cubicBezTo>
                    <a:cubicBezTo>
                      <a:pt x="179" y="11342"/>
                      <a:pt x="157" y="11297"/>
                      <a:pt x="146" y="11255"/>
                    </a:cubicBezTo>
                    <a:cubicBezTo>
                      <a:pt x="112" y="11158"/>
                      <a:pt x="169" y="11080"/>
                      <a:pt x="253" y="11080"/>
                    </a:cubicBezTo>
                    <a:close/>
                    <a:moveTo>
                      <a:pt x="2542" y="7217"/>
                    </a:moveTo>
                    <a:lnTo>
                      <a:pt x="2542" y="7217"/>
                    </a:lnTo>
                    <a:cubicBezTo>
                      <a:pt x="2820" y="7361"/>
                      <a:pt x="3113" y="7480"/>
                      <a:pt x="3379" y="7648"/>
                    </a:cubicBezTo>
                    <a:cubicBezTo>
                      <a:pt x="3602" y="7798"/>
                      <a:pt x="3801" y="7983"/>
                      <a:pt x="3974" y="8189"/>
                    </a:cubicBezTo>
                    <a:cubicBezTo>
                      <a:pt x="4050" y="8515"/>
                      <a:pt x="4140" y="8837"/>
                      <a:pt x="4240" y="9155"/>
                    </a:cubicBezTo>
                    <a:cubicBezTo>
                      <a:pt x="4154" y="9041"/>
                      <a:pt x="4059" y="8933"/>
                      <a:pt x="3962" y="8828"/>
                    </a:cubicBezTo>
                    <a:cubicBezTo>
                      <a:pt x="3616" y="8448"/>
                      <a:pt x="3231" y="8105"/>
                      <a:pt x="2902" y="7710"/>
                    </a:cubicBezTo>
                    <a:cubicBezTo>
                      <a:pt x="2885" y="7689"/>
                      <a:pt x="2870" y="7667"/>
                      <a:pt x="2852" y="7646"/>
                    </a:cubicBezTo>
                    <a:cubicBezTo>
                      <a:pt x="2848" y="7642"/>
                      <a:pt x="2845" y="7641"/>
                      <a:pt x="2841" y="7641"/>
                    </a:cubicBezTo>
                    <a:cubicBezTo>
                      <a:pt x="2829" y="7641"/>
                      <a:pt x="2820" y="7661"/>
                      <a:pt x="2833" y="7671"/>
                    </a:cubicBezTo>
                    <a:cubicBezTo>
                      <a:pt x="3337" y="8302"/>
                      <a:pt x="3856" y="8923"/>
                      <a:pt x="4360" y="9552"/>
                    </a:cubicBezTo>
                    <a:cubicBezTo>
                      <a:pt x="4365" y="9559"/>
                      <a:pt x="4372" y="9563"/>
                      <a:pt x="4378" y="9566"/>
                    </a:cubicBezTo>
                    <a:cubicBezTo>
                      <a:pt x="4604" y="10214"/>
                      <a:pt x="4873" y="10848"/>
                      <a:pt x="5166" y="11471"/>
                    </a:cubicBezTo>
                    <a:cubicBezTo>
                      <a:pt x="4894" y="11166"/>
                      <a:pt x="4589" y="10885"/>
                      <a:pt x="4317" y="10580"/>
                    </a:cubicBezTo>
                    <a:cubicBezTo>
                      <a:pt x="3204" y="9419"/>
                      <a:pt x="3000" y="8709"/>
                      <a:pt x="2542" y="7217"/>
                    </a:cubicBezTo>
                    <a:close/>
                    <a:moveTo>
                      <a:pt x="3875" y="6118"/>
                    </a:moveTo>
                    <a:cubicBezTo>
                      <a:pt x="4029" y="6526"/>
                      <a:pt x="4254" y="6900"/>
                      <a:pt x="4473" y="7277"/>
                    </a:cubicBezTo>
                    <a:cubicBezTo>
                      <a:pt x="4934" y="8154"/>
                      <a:pt x="5524" y="8956"/>
                      <a:pt x="5966" y="9842"/>
                    </a:cubicBezTo>
                    <a:cubicBezTo>
                      <a:pt x="6291" y="10503"/>
                      <a:pt x="6532" y="11213"/>
                      <a:pt x="6745" y="11920"/>
                    </a:cubicBezTo>
                    <a:cubicBezTo>
                      <a:pt x="7087" y="13031"/>
                      <a:pt x="7239" y="14198"/>
                      <a:pt x="7191" y="15360"/>
                    </a:cubicBezTo>
                    <a:cubicBezTo>
                      <a:pt x="6783" y="13970"/>
                      <a:pt x="6005" y="12727"/>
                      <a:pt x="5401" y="11419"/>
                    </a:cubicBezTo>
                    <a:cubicBezTo>
                      <a:pt x="5020" y="10601"/>
                      <a:pt x="4656" y="9769"/>
                      <a:pt x="4396" y="8902"/>
                    </a:cubicBezTo>
                    <a:cubicBezTo>
                      <a:pt x="4143" y="7988"/>
                      <a:pt x="3936" y="7067"/>
                      <a:pt x="3875" y="6118"/>
                    </a:cubicBezTo>
                    <a:close/>
                    <a:moveTo>
                      <a:pt x="3914" y="6057"/>
                    </a:moveTo>
                    <a:lnTo>
                      <a:pt x="3914" y="6057"/>
                    </a:lnTo>
                    <a:cubicBezTo>
                      <a:pt x="4329" y="6515"/>
                      <a:pt x="4796" y="6921"/>
                      <a:pt x="5211" y="7380"/>
                    </a:cubicBezTo>
                    <a:cubicBezTo>
                      <a:pt x="5929" y="8188"/>
                      <a:pt x="6635" y="9030"/>
                      <a:pt x="7076" y="10027"/>
                    </a:cubicBezTo>
                    <a:cubicBezTo>
                      <a:pt x="7413" y="10774"/>
                      <a:pt x="7553" y="11588"/>
                      <a:pt x="7619" y="12400"/>
                    </a:cubicBezTo>
                    <a:cubicBezTo>
                      <a:pt x="7735" y="13398"/>
                      <a:pt x="7587" y="14403"/>
                      <a:pt x="7364" y="15375"/>
                    </a:cubicBezTo>
                    <a:cubicBezTo>
                      <a:pt x="7409" y="13952"/>
                      <a:pt x="7162" y="12529"/>
                      <a:pt x="6725" y="11176"/>
                    </a:cubicBezTo>
                    <a:cubicBezTo>
                      <a:pt x="6588" y="10762"/>
                      <a:pt x="6433" y="10353"/>
                      <a:pt x="6235" y="9962"/>
                    </a:cubicBezTo>
                    <a:cubicBezTo>
                      <a:pt x="6034" y="9580"/>
                      <a:pt x="5793" y="9220"/>
                      <a:pt x="5555" y="8859"/>
                    </a:cubicBezTo>
                    <a:cubicBezTo>
                      <a:pt x="5185" y="8310"/>
                      <a:pt x="4822" y="7755"/>
                      <a:pt x="4501" y="7175"/>
                    </a:cubicBezTo>
                    <a:cubicBezTo>
                      <a:pt x="4288" y="6811"/>
                      <a:pt x="4045" y="6463"/>
                      <a:pt x="3914" y="6057"/>
                    </a:cubicBezTo>
                    <a:close/>
                    <a:moveTo>
                      <a:pt x="7343" y="1"/>
                    </a:moveTo>
                    <a:cubicBezTo>
                      <a:pt x="7235" y="1"/>
                      <a:pt x="7144" y="89"/>
                      <a:pt x="7115" y="192"/>
                    </a:cubicBezTo>
                    <a:cubicBezTo>
                      <a:pt x="7046" y="389"/>
                      <a:pt x="7157" y="602"/>
                      <a:pt x="7317" y="720"/>
                    </a:cubicBezTo>
                    <a:cubicBezTo>
                      <a:pt x="7375" y="929"/>
                      <a:pt x="7442" y="1138"/>
                      <a:pt x="7487" y="1351"/>
                    </a:cubicBezTo>
                    <a:cubicBezTo>
                      <a:pt x="7456" y="1362"/>
                      <a:pt x="7428" y="1385"/>
                      <a:pt x="7403" y="1424"/>
                    </a:cubicBezTo>
                    <a:cubicBezTo>
                      <a:pt x="7309" y="1546"/>
                      <a:pt x="7251" y="1688"/>
                      <a:pt x="7216" y="1837"/>
                    </a:cubicBezTo>
                    <a:cubicBezTo>
                      <a:pt x="7143" y="1718"/>
                      <a:pt x="7067" y="1601"/>
                      <a:pt x="6990" y="1486"/>
                    </a:cubicBezTo>
                    <a:cubicBezTo>
                      <a:pt x="6936" y="1412"/>
                      <a:pt x="6902" y="1297"/>
                      <a:pt x="6800" y="1280"/>
                    </a:cubicBezTo>
                    <a:cubicBezTo>
                      <a:pt x="6798" y="1280"/>
                      <a:pt x="6796" y="1280"/>
                      <a:pt x="6794" y="1280"/>
                    </a:cubicBezTo>
                    <a:cubicBezTo>
                      <a:pt x="6681" y="1280"/>
                      <a:pt x="6665" y="1421"/>
                      <a:pt x="6628" y="1504"/>
                    </a:cubicBezTo>
                    <a:cubicBezTo>
                      <a:pt x="6585" y="1609"/>
                      <a:pt x="6546" y="1716"/>
                      <a:pt x="6513" y="1825"/>
                    </a:cubicBezTo>
                    <a:cubicBezTo>
                      <a:pt x="6491" y="1801"/>
                      <a:pt x="6470" y="1782"/>
                      <a:pt x="6454" y="1768"/>
                    </a:cubicBezTo>
                    <a:cubicBezTo>
                      <a:pt x="6378" y="1709"/>
                      <a:pt x="6314" y="1631"/>
                      <a:pt x="6234" y="1576"/>
                    </a:cubicBezTo>
                    <a:cubicBezTo>
                      <a:pt x="6266" y="1360"/>
                      <a:pt x="6344" y="1153"/>
                      <a:pt x="6415" y="942"/>
                    </a:cubicBezTo>
                    <a:cubicBezTo>
                      <a:pt x="6416" y="942"/>
                      <a:pt x="6418" y="942"/>
                      <a:pt x="6420" y="942"/>
                    </a:cubicBezTo>
                    <a:cubicBezTo>
                      <a:pt x="6459" y="942"/>
                      <a:pt x="6489" y="907"/>
                      <a:pt x="6514" y="880"/>
                    </a:cubicBezTo>
                    <a:cubicBezTo>
                      <a:pt x="6673" y="731"/>
                      <a:pt x="6741" y="480"/>
                      <a:pt x="6617" y="287"/>
                    </a:cubicBezTo>
                    <a:cubicBezTo>
                      <a:pt x="6569" y="209"/>
                      <a:pt x="6499" y="175"/>
                      <a:pt x="6430" y="175"/>
                    </a:cubicBezTo>
                    <a:cubicBezTo>
                      <a:pt x="6319" y="175"/>
                      <a:pt x="6211" y="264"/>
                      <a:pt x="6201" y="405"/>
                    </a:cubicBezTo>
                    <a:cubicBezTo>
                      <a:pt x="6182" y="548"/>
                      <a:pt x="6237" y="684"/>
                      <a:pt x="6282" y="817"/>
                    </a:cubicBezTo>
                    <a:cubicBezTo>
                      <a:pt x="6212" y="1022"/>
                      <a:pt x="6155" y="1235"/>
                      <a:pt x="6124" y="1451"/>
                    </a:cubicBezTo>
                    <a:cubicBezTo>
                      <a:pt x="6120" y="1474"/>
                      <a:pt x="6118" y="1498"/>
                      <a:pt x="6116" y="1523"/>
                    </a:cubicBezTo>
                    <a:cubicBezTo>
                      <a:pt x="6113" y="1522"/>
                      <a:pt x="6109" y="1522"/>
                      <a:pt x="6105" y="1522"/>
                    </a:cubicBezTo>
                    <a:cubicBezTo>
                      <a:pt x="5957" y="1522"/>
                      <a:pt x="5893" y="1726"/>
                      <a:pt x="5843" y="1841"/>
                    </a:cubicBezTo>
                    <a:cubicBezTo>
                      <a:pt x="5802" y="1953"/>
                      <a:pt x="5778" y="2073"/>
                      <a:pt x="5779" y="2193"/>
                    </a:cubicBezTo>
                    <a:cubicBezTo>
                      <a:pt x="5715" y="2101"/>
                      <a:pt x="5653" y="2007"/>
                      <a:pt x="5596" y="1910"/>
                    </a:cubicBezTo>
                    <a:cubicBezTo>
                      <a:pt x="5567" y="1859"/>
                      <a:pt x="5554" y="1783"/>
                      <a:pt x="5486" y="1769"/>
                    </a:cubicBezTo>
                    <a:cubicBezTo>
                      <a:pt x="5478" y="1768"/>
                      <a:pt x="5471" y="1768"/>
                      <a:pt x="5465" y="1768"/>
                    </a:cubicBezTo>
                    <a:cubicBezTo>
                      <a:pt x="5358" y="1768"/>
                      <a:pt x="5349" y="1909"/>
                      <a:pt x="5335" y="1994"/>
                    </a:cubicBezTo>
                    <a:cubicBezTo>
                      <a:pt x="5216" y="2531"/>
                      <a:pt x="5261" y="3059"/>
                      <a:pt x="5511" y="3554"/>
                    </a:cubicBezTo>
                    <a:cubicBezTo>
                      <a:pt x="5679" y="3867"/>
                      <a:pt x="5885" y="4242"/>
                      <a:pt x="6236" y="4367"/>
                    </a:cubicBezTo>
                    <a:cubicBezTo>
                      <a:pt x="6214" y="4436"/>
                      <a:pt x="6243" y="4525"/>
                      <a:pt x="6307" y="4587"/>
                    </a:cubicBezTo>
                    <a:cubicBezTo>
                      <a:pt x="6487" y="4780"/>
                      <a:pt x="6918" y="5045"/>
                      <a:pt x="7218" y="5045"/>
                    </a:cubicBezTo>
                    <a:cubicBezTo>
                      <a:pt x="7229" y="5045"/>
                      <a:pt x="7240" y="5045"/>
                      <a:pt x="7251" y="5044"/>
                    </a:cubicBezTo>
                    <a:cubicBezTo>
                      <a:pt x="7252" y="5050"/>
                      <a:pt x="7253" y="5055"/>
                      <a:pt x="7255" y="5060"/>
                    </a:cubicBezTo>
                    <a:cubicBezTo>
                      <a:pt x="7280" y="5117"/>
                      <a:pt x="7307" y="5172"/>
                      <a:pt x="7334" y="5229"/>
                    </a:cubicBezTo>
                    <a:cubicBezTo>
                      <a:pt x="7592" y="5757"/>
                      <a:pt x="7750" y="6311"/>
                      <a:pt x="7855" y="6889"/>
                    </a:cubicBezTo>
                    <a:cubicBezTo>
                      <a:pt x="7836" y="6851"/>
                      <a:pt x="7816" y="6814"/>
                      <a:pt x="7796" y="6779"/>
                    </a:cubicBezTo>
                    <a:cubicBezTo>
                      <a:pt x="7425" y="6087"/>
                      <a:pt x="6819" y="5554"/>
                      <a:pt x="6109" y="5226"/>
                    </a:cubicBezTo>
                    <a:cubicBezTo>
                      <a:pt x="5837" y="5093"/>
                      <a:pt x="5552" y="4989"/>
                      <a:pt x="5269" y="4884"/>
                    </a:cubicBezTo>
                    <a:cubicBezTo>
                      <a:pt x="5212" y="4856"/>
                      <a:pt x="5146" y="4834"/>
                      <a:pt x="5089" y="4834"/>
                    </a:cubicBezTo>
                    <a:cubicBezTo>
                      <a:pt x="5012" y="4834"/>
                      <a:pt x="4952" y="4874"/>
                      <a:pt x="4958" y="4993"/>
                    </a:cubicBezTo>
                    <a:cubicBezTo>
                      <a:pt x="5051" y="5387"/>
                      <a:pt x="5205" y="5771"/>
                      <a:pt x="5369" y="6141"/>
                    </a:cubicBezTo>
                    <a:cubicBezTo>
                      <a:pt x="5643" y="6705"/>
                      <a:pt x="6080" y="7196"/>
                      <a:pt x="6619" y="7518"/>
                    </a:cubicBezTo>
                    <a:cubicBezTo>
                      <a:pt x="7055" y="7781"/>
                      <a:pt x="7570" y="7858"/>
                      <a:pt x="8017" y="8101"/>
                    </a:cubicBezTo>
                    <a:lnTo>
                      <a:pt x="8018" y="8101"/>
                    </a:lnTo>
                    <a:lnTo>
                      <a:pt x="8018" y="8102"/>
                    </a:lnTo>
                    <a:cubicBezTo>
                      <a:pt x="8042" y="8420"/>
                      <a:pt x="8049" y="8739"/>
                      <a:pt x="8038" y="9060"/>
                    </a:cubicBezTo>
                    <a:cubicBezTo>
                      <a:pt x="8022" y="9731"/>
                      <a:pt x="7908" y="10394"/>
                      <a:pt x="7823" y="11057"/>
                    </a:cubicBezTo>
                    <a:cubicBezTo>
                      <a:pt x="7802" y="11223"/>
                      <a:pt x="7781" y="11388"/>
                      <a:pt x="7762" y="11554"/>
                    </a:cubicBezTo>
                    <a:cubicBezTo>
                      <a:pt x="7520" y="10007"/>
                      <a:pt x="6826" y="8864"/>
                      <a:pt x="5731" y="7624"/>
                    </a:cubicBezTo>
                    <a:cubicBezTo>
                      <a:pt x="5330" y="7146"/>
                      <a:pt x="4887" y="6704"/>
                      <a:pt x="4439" y="6269"/>
                    </a:cubicBezTo>
                    <a:cubicBezTo>
                      <a:pt x="4333" y="6166"/>
                      <a:pt x="4230" y="6060"/>
                      <a:pt x="4129" y="5951"/>
                    </a:cubicBezTo>
                    <a:cubicBezTo>
                      <a:pt x="4061" y="5882"/>
                      <a:pt x="4001" y="5792"/>
                      <a:pt x="3901" y="5770"/>
                    </a:cubicBezTo>
                    <a:cubicBezTo>
                      <a:pt x="3898" y="5770"/>
                      <a:pt x="3896" y="5770"/>
                      <a:pt x="3893" y="5770"/>
                    </a:cubicBezTo>
                    <a:cubicBezTo>
                      <a:pt x="3579" y="5770"/>
                      <a:pt x="3675" y="6199"/>
                      <a:pt x="3683" y="6412"/>
                    </a:cubicBezTo>
                    <a:cubicBezTo>
                      <a:pt x="3705" y="6633"/>
                      <a:pt x="3734" y="6854"/>
                      <a:pt x="3770" y="7075"/>
                    </a:cubicBezTo>
                    <a:cubicBezTo>
                      <a:pt x="3808" y="7362"/>
                      <a:pt x="3856" y="7646"/>
                      <a:pt x="3916" y="7927"/>
                    </a:cubicBezTo>
                    <a:cubicBezTo>
                      <a:pt x="3703" y="7627"/>
                      <a:pt x="3392" y="7412"/>
                      <a:pt x="3063" y="7253"/>
                    </a:cubicBezTo>
                    <a:cubicBezTo>
                      <a:pt x="2873" y="7159"/>
                      <a:pt x="2685" y="7057"/>
                      <a:pt x="2492" y="6971"/>
                    </a:cubicBezTo>
                    <a:cubicBezTo>
                      <a:pt x="2474" y="6962"/>
                      <a:pt x="2456" y="6959"/>
                      <a:pt x="2439" y="6959"/>
                    </a:cubicBezTo>
                    <a:cubicBezTo>
                      <a:pt x="2365" y="6959"/>
                      <a:pt x="2302" y="7025"/>
                      <a:pt x="2316" y="7105"/>
                    </a:cubicBezTo>
                    <a:cubicBezTo>
                      <a:pt x="2324" y="7152"/>
                      <a:pt x="2337" y="7197"/>
                      <a:pt x="2350" y="7243"/>
                    </a:cubicBezTo>
                    <a:cubicBezTo>
                      <a:pt x="2528" y="7807"/>
                      <a:pt x="2678" y="8380"/>
                      <a:pt x="2909" y="8925"/>
                    </a:cubicBezTo>
                    <a:cubicBezTo>
                      <a:pt x="3085" y="9332"/>
                      <a:pt x="3318" y="9712"/>
                      <a:pt x="3597" y="10055"/>
                    </a:cubicBezTo>
                    <a:cubicBezTo>
                      <a:pt x="4044" y="10615"/>
                      <a:pt x="4563" y="11112"/>
                      <a:pt x="5072" y="11614"/>
                    </a:cubicBezTo>
                    <a:cubicBezTo>
                      <a:pt x="5205" y="11741"/>
                      <a:pt x="5319" y="11883"/>
                      <a:pt x="5434" y="12026"/>
                    </a:cubicBezTo>
                    <a:cubicBezTo>
                      <a:pt x="5585" y="12331"/>
                      <a:pt x="5741" y="12635"/>
                      <a:pt x="5900" y="12938"/>
                    </a:cubicBezTo>
                    <a:cubicBezTo>
                      <a:pt x="5714" y="12870"/>
                      <a:pt x="5531" y="12794"/>
                      <a:pt x="5352" y="12712"/>
                    </a:cubicBezTo>
                    <a:cubicBezTo>
                      <a:pt x="4304" y="12179"/>
                      <a:pt x="3229" y="11549"/>
                      <a:pt x="2514" y="10597"/>
                    </a:cubicBezTo>
                    <a:cubicBezTo>
                      <a:pt x="2631" y="10447"/>
                      <a:pt x="2681" y="10058"/>
                      <a:pt x="2689" y="9925"/>
                    </a:cubicBezTo>
                    <a:cubicBezTo>
                      <a:pt x="2717" y="9208"/>
                      <a:pt x="2438" y="8516"/>
                      <a:pt x="2038" y="7933"/>
                    </a:cubicBezTo>
                    <a:cubicBezTo>
                      <a:pt x="2249" y="7846"/>
                      <a:pt x="2269" y="7476"/>
                      <a:pt x="2038" y="7401"/>
                    </a:cubicBezTo>
                    <a:cubicBezTo>
                      <a:pt x="2010" y="7393"/>
                      <a:pt x="1985" y="7390"/>
                      <a:pt x="1961" y="7390"/>
                    </a:cubicBezTo>
                    <a:cubicBezTo>
                      <a:pt x="1731" y="7390"/>
                      <a:pt x="1666" y="7725"/>
                      <a:pt x="1812" y="7892"/>
                    </a:cubicBezTo>
                    <a:cubicBezTo>
                      <a:pt x="1891" y="7969"/>
                      <a:pt x="1963" y="8057"/>
                      <a:pt x="2031" y="8151"/>
                    </a:cubicBezTo>
                    <a:cubicBezTo>
                      <a:pt x="1946" y="8146"/>
                      <a:pt x="1860" y="8149"/>
                      <a:pt x="1781" y="8125"/>
                    </a:cubicBezTo>
                    <a:cubicBezTo>
                      <a:pt x="1352" y="8016"/>
                      <a:pt x="1218" y="7667"/>
                      <a:pt x="1090" y="7289"/>
                    </a:cubicBezTo>
                    <a:lnTo>
                      <a:pt x="1090" y="7289"/>
                    </a:lnTo>
                    <a:cubicBezTo>
                      <a:pt x="1094" y="7289"/>
                      <a:pt x="1098" y="7289"/>
                      <a:pt x="1101" y="7289"/>
                    </a:cubicBezTo>
                    <a:cubicBezTo>
                      <a:pt x="1297" y="7289"/>
                      <a:pt x="1457" y="7037"/>
                      <a:pt x="1341" y="6867"/>
                    </a:cubicBezTo>
                    <a:cubicBezTo>
                      <a:pt x="1307" y="6811"/>
                      <a:pt x="1253" y="6786"/>
                      <a:pt x="1197" y="6786"/>
                    </a:cubicBezTo>
                    <a:cubicBezTo>
                      <a:pt x="1118" y="6786"/>
                      <a:pt x="1038" y="6835"/>
                      <a:pt x="1009" y="6915"/>
                    </a:cubicBezTo>
                    <a:cubicBezTo>
                      <a:pt x="974" y="6991"/>
                      <a:pt x="961" y="7077"/>
                      <a:pt x="967" y="7159"/>
                    </a:cubicBezTo>
                    <a:cubicBezTo>
                      <a:pt x="957" y="7182"/>
                      <a:pt x="960" y="7211"/>
                      <a:pt x="976" y="7231"/>
                    </a:cubicBezTo>
                    <a:cubicBezTo>
                      <a:pt x="986" y="7271"/>
                      <a:pt x="989" y="7312"/>
                      <a:pt x="993" y="7353"/>
                    </a:cubicBezTo>
                    <a:cubicBezTo>
                      <a:pt x="1023" y="7447"/>
                      <a:pt x="1075" y="7526"/>
                      <a:pt x="1121" y="7614"/>
                    </a:cubicBezTo>
                    <a:cubicBezTo>
                      <a:pt x="1098" y="7615"/>
                      <a:pt x="1074" y="7616"/>
                      <a:pt x="1051" y="7616"/>
                    </a:cubicBezTo>
                    <a:cubicBezTo>
                      <a:pt x="943" y="7616"/>
                      <a:pt x="837" y="7606"/>
                      <a:pt x="726" y="7579"/>
                    </a:cubicBezTo>
                    <a:cubicBezTo>
                      <a:pt x="667" y="7464"/>
                      <a:pt x="597" y="7325"/>
                      <a:pt x="460" y="7291"/>
                    </a:cubicBezTo>
                    <a:cubicBezTo>
                      <a:pt x="445" y="7286"/>
                      <a:pt x="429" y="7284"/>
                      <a:pt x="413" y="7284"/>
                    </a:cubicBezTo>
                    <a:cubicBezTo>
                      <a:pt x="316" y="7284"/>
                      <a:pt x="225" y="7369"/>
                      <a:pt x="237" y="7473"/>
                    </a:cubicBezTo>
                    <a:cubicBezTo>
                      <a:pt x="246" y="7603"/>
                      <a:pt x="376" y="7687"/>
                      <a:pt x="499" y="7687"/>
                    </a:cubicBezTo>
                    <a:cubicBezTo>
                      <a:pt x="500" y="7687"/>
                      <a:pt x="500" y="7687"/>
                      <a:pt x="501" y="7687"/>
                    </a:cubicBezTo>
                    <a:cubicBezTo>
                      <a:pt x="506" y="7687"/>
                      <a:pt x="512" y="7687"/>
                      <a:pt x="517" y="7687"/>
                    </a:cubicBezTo>
                    <a:cubicBezTo>
                      <a:pt x="556" y="7687"/>
                      <a:pt x="595" y="7678"/>
                      <a:pt x="635" y="7677"/>
                    </a:cubicBezTo>
                    <a:cubicBezTo>
                      <a:pt x="676" y="7697"/>
                      <a:pt x="722" y="7697"/>
                      <a:pt x="768" y="7698"/>
                    </a:cubicBezTo>
                    <a:cubicBezTo>
                      <a:pt x="770" y="7699"/>
                      <a:pt x="775" y="7699"/>
                      <a:pt x="780" y="7699"/>
                    </a:cubicBezTo>
                    <a:cubicBezTo>
                      <a:pt x="841" y="7699"/>
                      <a:pt x="1076" y="7683"/>
                      <a:pt x="1139" y="7647"/>
                    </a:cubicBezTo>
                    <a:cubicBezTo>
                      <a:pt x="1141" y="7652"/>
                      <a:pt x="1143" y="7656"/>
                      <a:pt x="1145" y="7661"/>
                    </a:cubicBezTo>
                    <a:cubicBezTo>
                      <a:pt x="1309" y="7980"/>
                      <a:pt x="1622" y="8224"/>
                      <a:pt x="1983" y="8258"/>
                    </a:cubicBezTo>
                    <a:cubicBezTo>
                      <a:pt x="2007" y="8259"/>
                      <a:pt x="2035" y="8263"/>
                      <a:pt x="2062" y="8263"/>
                    </a:cubicBezTo>
                    <a:cubicBezTo>
                      <a:pt x="2075" y="8263"/>
                      <a:pt x="2089" y="8262"/>
                      <a:pt x="2101" y="8259"/>
                    </a:cubicBezTo>
                    <a:cubicBezTo>
                      <a:pt x="2494" y="8898"/>
                      <a:pt x="2623" y="9818"/>
                      <a:pt x="2445" y="10503"/>
                    </a:cubicBezTo>
                    <a:cubicBezTo>
                      <a:pt x="2401" y="10442"/>
                      <a:pt x="2359" y="10379"/>
                      <a:pt x="2318" y="10316"/>
                    </a:cubicBezTo>
                    <a:cubicBezTo>
                      <a:pt x="2374" y="10082"/>
                      <a:pt x="2375" y="9790"/>
                      <a:pt x="2219" y="9593"/>
                    </a:cubicBezTo>
                    <a:cubicBezTo>
                      <a:pt x="2163" y="9520"/>
                      <a:pt x="2072" y="9476"/>
                      <a:pt x="1982" y="9476"/>
                    </a:cubicBezTo>
                    <a:cubicBezTo>
                      <a:pt x="1916" y="9476"/>
                      <a:pt x="1851" y="9501"/>
                      <a:pt x="1803" y="9557"/>
                    </a:cubicBezTo>
                    <a:cubicBezTo>
                      <a:pt x="1649" y="9722"/>
                      <a:pt x="1739" y="9987"/>
                      <a:pt x="1883" y="10130"/>
                    </a:cubicBezTo>
                    <a:cubicBezTo>
                      <a:pt x="1962" y="10223"/>
                      <a:pt x="2083" y="10251"/>
                      <a:pt x="2187" y="10300"/>
                    </a:cubicBezTo>
                    <a:cubicBezTo>
                      <a:pt x="2214" y="10352"/>
                      <a:pt x="2243" y="10402"/>
                      <a:pt x="2272" y="10452"/>
                    </a:cubicBezTo>
                    <a:cubicBezTo>
                      <a:pt x="2113" y="10435"/>
                      <a:pt x="1954" y="10379"/>
                      <a:pt x="1812" y="10306"/>
                    </a:cubicBezTo>
                    <a:cubicBezTo>
                      <a:pt x="1534" y="10181"/>
                      <a:pt x="1393" y="9906"/>
                      <a:pt x="1220" y="9674"/>
                    </a:cubicBezTo>
                    <a:lnTo>
                      <a:pt x="1220" y="9674"/>
                    </a:lnTo>
                    <a:cubicBezTo>
                      <a:pt x="1223" y="9675"/>
                      <a:pt x="1226" y="9675"/>
                      <a:pt x="1230" y="9675"/>
                    </a:cubicBezTo>
                    <a:cubicBezTo>
                      <a:pt x="1341" y="9675"/>
                      <a:pt x="1408" y="9401"/>
                      <a:pt x="1372" y="9317"/>
                    </a:cubicBezTo>
                    <a:cubicBezTo>
                      <a:pt x="1349" y="9222"/>
                      <a:pt x="1274" y="9172"/>
                      <a:pt x="1200" y="9172"/>
                    </a:cubicBezTo>
                    <a:cubicBezTo>
                      <a:pt x="1129" y="9172"/>
                      <a:pt x="1060" y="9219"/>
                      <a:pt x="1041" y="9316"/>
                    </a:cubicBezTo>
                    <a:cubicBezTo>
                      <a:pt x="1016" y="9575"/>
                      <a:pt x="1192" y="9808"/>
                      <a:pt x="1348" y="9999"/>
                    </a:cubicBezTo>
                    <a:cubicBezTo>
                      <a:pt x="1557" y="10280"/>
                      <a:pt x="1888" y="10465"/>
                      <a:pt x="2235" y="10503"/>
                    </a:cubicBezTo>
                    <a:cubicBezTo>
                      <a:pt x="2237" y="10503"/>
                      <a:pt x="2239" y="10503"/>
                      <a:pt x="2242" y="10503"/>
                    </a:cubicBezTo>
                    <a:cubicBezTo>
                      <a:pt x="2253" y="10503"/>
                      <a:pt x="2268" y="10504"/>
                      <a:pt x="2282" y="10504"/>
                    </a:cubicBezTo>
                    <a:cubicBezTo>
                      <a:pt x="2289" y="10504"/>
                      <a:pt x="2295" y="10504"/>
                      <a:pt x="2301" y="10503"/>
                    </a:cubicBezTo>
                    <a:cubicBezTo>
                      <a:pt x="2404" y="10675"/>
                      <a:pt x="2517" y="10838"/>
                      <a:pt x="2640" y="10993"/>
                    </a:cubicBezTo>
                    <a:cubicBezTo>
                      <a:pt x="2587" y="11003"/>
                      <a:pt x="2534" y="11010"/>
                      <a:pt x="2481" y="11018"/>
                    </a:cubicBezTo>
                    <a:cubicBezTo>
                      <a:pt x="2371" y="11026"/>
                      <a:pt x="2258" y="11033"/>
                      <a:pt x="2145" y="11033"/>
                    </a:cubicBezTo>
                    <a:cubicBezTo>
                      <a:pt x="1946" y="11033"/>
                      <a:pt x="1748" y="11011"/>
                      <a:pt x="1564" y="10935"/>
                    </a:cubicBezTo>
                    <a:cubicBezTo>
                      <a:pt x="1442" y="10880"/>
                      <a:pt x="1341" y="10794"/>
                      <a:pt x="1221" y="10733"/>
                    </a:cubicBezTo>
                    <a:cubicBezTo>
                      <a:pt x="1312" y="10564"/>
                      <a:pt x="1203" y="10307"/>
                      <a:pt x="1023" y="10307"/>
                    </a:cubicBezTo>
                    <a:cubicBezTo>
                      <a:pt x="987" y="10307"/>
                      <a:pt x="948" y="10317"/>
                      <a:pt x="908" y="10340"/>
                    </a:cubicBezTo>
                    <a:cubicBezTo>
                      <a:pt x="703" y="10485"/>
                      <a:pt x="912" y="10794"/>
                      <a:pt x="1116" y="10806"/>
                    </a:cubicBezTo>
                    <a:cubicBezTo>
                      <a:pt x="1138" y="10865"/>
                      <a:pt x="1191" y="10903"/>
                      <a:pt x="1244" y="10936"/>
                    </a:cubicBezTo>
                    <a:cubicBezTo>
                      <a:pt x="1311" y="10987"/>
                      <a:pt x="1384" y="11029"/>
                      <a:pt x="1459" y="11065"/>
                    </a:cubicBezTo>
                    <a:cubicBezTo>
                      <a:pt x="1282" y="11221"/>
                      <a:pt x="1059" y="11295"/>
                      <a:pt x="828" y="11295"/>
                    </a:cubicBezTo>
                    <a:cubicBezTo>
                      <a:pt x="756" y="11295"/>
                      <a:pt x="684" y="11288"/>
                      <a:pt x="612" y="11274"/>
                    </a:cubicBezTo>
                    <a:cubicBezTo>
                      <a:pt x="585" y="11150"/>
                      <a:pt x="523" y="11012"/>
                      <a:pt x="397" y="10961"/>
                    </a:cubicBezTo>
                    <a:cubicBezTo>
                      <a:pt x="364" y="10945"/>
                      <a:pt x="326" y="10938"/>
                      <a:pt x="289" y="10938"/>
                    </a:cubicBezTo>
                    <a:cubicBezTo>
                      <a:pt x="195" y="10938"/>
                      <a:pt x="101" y="10984"/>
                      <a:pt x="64" y="11074"/>
                    </a:cubicBezTo>
                    <a:cubicBezTo>
                      <a:pt x="0" y="11252"/>
                      <a:pt x="133" y="11469"/>
                      <a:pt x="325" y="11475"/>
                    </a:cubicBezTo>
                    <a:cubicBezTo>
                      <a:pt x="340" y="11479"/>
                      <a:pt x="355" y="11480"/>
                      <a:pt x="369" y="11480"/>
                    </a:cubicBezTo>
                    <a:cubicBezTo>
                      <a:pt x="446" y="11480"/>
                      <a:pt x="516" y="11439"/>
                      <a:pt x="583" y="11406"/>
                    </a:cubicBezTo>
                    <a:cubicBezTo>
                      <a:pt x="672" y="11424"/>
                      <a:pt x="766" y="11435"/>
                      <a:pt x="859" y="11435"/>
                    </a:cubicBezTo>
                    <a:cubicBezTo>
                      <a:pt x="1074" y="11435"/>
                      <a:pt x="1288" y="11378"/>
                      <a:pt x="1447" y="11228"/>
                    </a:cubicBezTo>
                    <a:cubicBezTo>
                      <a:pt x="1484" y="11190"/>
                      <a:pt x="1520" y="11148"/>
                      <a:pt x="1544" y="11099"/>
                    </a:cubicBezTo>
                    <a:cubicBezTo>
                      <a:pt x="1695" y="11156"/>
                      <a:pt x="1856" y="11183"/>
                      <a:pt x="2021" y="11183"/>
                    </a:cubicBezTo>
                    <a:cubicBezTo>
                      <a:pt x="2248" y="11180"/>
                      <a:pt x="2500" y="11181"/>
                      <a:pt x="2706" y="11074"/>
                    </a:cubicBezTo>
                    <a:cubicBezTo>
                      <a:pt x="3012" y="11443"/>
                      <a:pt x="3376" y="11763"/>
                      <a:pt x="3788" y="12026"/>
                    </a:cubicBezTo>
                    <a:cubicBezTo>
                      <a:pt x="4462" y="12458"/>
                      <a:pt x="5167" y="12926"/>
                      <a:pt x="5967" y="13066"/>
                    </a:cubicBezTo>
                    <a:lnTo>
                      <a:pt x="6033" y="13191"/>
                    </a:lnTo>
                    <a:cubicBezTo>
                      <a:pt x="6421" y="13944"/>
                      <a:pt x="6785" y="14712"/>
                      <a:pt x="7040" y="15523"/>
                    </a:cubicBezTo>
                    <a:cubicBezTo>
                      <a:pt x="7055" y="15579"/>
                      <a:pt x="7071" y="15645"/>
                      <a:pt x="7083" y="15711"/>
                    </a:cubicBezTo>
                    <a:cubicBezTo>
                      <a:pt x="7089" y="15748"/>
                      <a:pt x="7094" y="15786"/>
                      <a:pt x="7098" y="15822"/>
                    </a:cubicBezTo>
                    <a:cubicBezTo>
                      <a:pt x="7100" y="15876"/>
                      <a:pt x="7131" y="15934"/>
                      <a:pt x="7192" y="15938"/>
                    </a:cubicBezTo>
                    <a:cubicBezTo>
                      <a:pt x="7192" y="15952"/>
                      <a:pt x="7201" y="15964"/>
                      <a:pt x="7214" y="15969"/>
                    </a:cubicBezTo>
                    <a:cubicBezTo>
                      <a:pt x="7283" y="15952"/>
                      <a:pt x="7353" y="15850"/>
                      <a:pt x="7416" y="15711"/>
                    </a:cubicBezTo>
                    <a:cubicBezTo>
                      <a:pt x="7546" y="15425"/>
                      <a:pt x="7650" y="14981"/>
                      <a:pt x="7682" y="14825"/>
                    </a:cubicBezTo>
                    <a:cubicBezTo>
                      <a:pt x="7866" y="13992"/>
                      <a:pt x="7940" y="13133"/>
                      <a:pt x="7842" y="12283"/>
                    </a:cubicBezTo>
                    <a:cubicBezTo>
                      <a:pt x="7831" y="12128"/>
                      <a:pt x="7818" y="11976"/>
                      <a:pt x="7800" y="11829"/>
                    </a:cubicBezTo>
                    <a:cubicBezTo>
                      <a:pt x="7804" y="11811"/>
                      <a:pt x="7808" y="11793"/>
                      <a:pt x="7815" y="11777"/>
                    </a:cubicBezTo>
                    <a:cubicBezTo>
                      <a:pt x="7942" y="11273"/>
                      <a:pt x="8019" y="10757"/>
                      <a:pt x="8102" y="10244"/>
                    </a:cubicBezTo>
                    <a:cubicBezTo>
                      <a:pt x="8236" y="9447"/>
                      <a:pt x="8265" y="8630"/>
                      <a:pt x="8188" y="7823"/>
                    </a:cubicBezTo>
                    <a:cubicBezTo>
                      <a:pt x="8228" y="7799"/>
                      <a:pt x="8262" y="7756"/>
                      <a:pt x="8298" y="7725"/>
                    </a:cubicBezTo>
                    <a:cubicBezTo>
                      <a:pt x="8404" y="7622"/>
                      <a:pt x="8511" y="7521"/>
                      <a:pt x="8612" y="7412"/>
                    </a:cubicBezTo>
                    <a:cubicBezTo>
                      <a:pt x="9040" y="6951"/>
                      <a:pt x="9343" y="6366"/>
                      <a:pt x="9435" y="5741"/>
                    </a:cubicBezTo>
                    <a:cubicBezTo>
                      <a:pt x="9526" y="5178"/>
                      <a:pt x="9446" y="4598"/>
                      <a:pt x="9550" y="4031"/>
                    </a:cubicBezTo>
                    <a:cubicBezTo>
                      <a:pt x="9555" y="3938"/>
                      <a:pt x="9602" y="3840"/>
                      <a:pt x="9570" y="3749"/>
                    </a:cubicBezTo>
                    <a:cubicBezTo>
                      <a:pt x="9552" y="3711"/>
                      <a:pt x="9522" y="3696"/>
                      <a:pt x="9490" y="3696"/>
                    </a:cubicBezTo>
                    <a:cubicBezTo>
                      <a:pt x="9441" y="3696"/>
                      <a:pt x="9387" y="3730"/>
                      <a:pt x="9357" y="3769"/>
                    </a:cubicBezTo>
                    <a:cubicBezTo>
                      <a:pt x="8606" y="4511"/>
                      <a:pt x="8063" y="5517"/>
                      <a:pt x="7976" y="6573"/>
                    </a:cubicBezTo>
                    <a:cubicBezTo>
                      <a:pt x="7862" y="6102"/>
                      <a:pt x="7706" y="5640"/>
                      <a:pt x="7511" y="5196"/>
                    </a:cubicBezTo>
                    <a:cubicBezTo>
                      <a:pt x="7492" y="5164"/>
                      <a:pt x="7480" y="5127"/>
                      <a:pt x="7465" y="5091"/>
                    </a:cubicBezTo>
                    <a:cubicBezTo>
                      <a:pt x="7531" y="5062"/>
                      <a:pt x="7601" y="5006"/>
                      <a:pt x="7643" y="4983"/>
                    </a:cubicBezTo>
                    <a:cubicBezTo>
                      <a:pt x="7867" y="4833"/>
                      <a:pt x="8079" y="4651"/>
                      <a:pt x="8217" y="4416"/>
                    </a:cubicBezTo>
                    <a:cubicBezTo>
                      <a:pt x="8282" y="4306"/>
                      <a:pt x="8347" y="4149"/>
                      <a:pt x="8332" y="4013"/>
                    </a:cubicBezTo>
                    <a:cubicBezTo>
                      <a:pt x="8346" y="4002"/>
                      <a:pt x="8359" y="3990"/>
                      <a:pt x="8367" y="3973"/>
                    </a:cubicBezTo>
                    <a:cubicBezTo>
                      <a:pt x="8740" y="3369"/>
                      <a:pt x="8711" y="2596"/>
                      <a:pt x="8526" y="1933"/>
                    </a:cubicBezTo>
                    <a:cubicBezTo>
                      <a:pt x="8454" y="1740"/>
                      <a:pt x="8401" y="1528"/>
                      <a:pt x="8282" y="1359"/>
                    </a:cubicBezTo>
                    <a:cubicBezTo>
                      <a:pt x="8250" y="1333"/>
                      <a:pt x="8221" y="1323"/>
                      <a:pt x="8195" y="1323"/>
                    </a:cubicBezTo>
                    <a:cubicBezTo>
                      <a:pt x="8101" y="1323"/>
                      <a:pt x="8040" y="1459"/>
                      <a:pt x="8002" y="1546"/>
                    </a:cubicBezTo>
                    <a:cubicBezTo>
                      <a:pt x="7990" y="1570"/>
                      <a:pt x="7979" y="1593"/>
                      <a:pt x="7967" y="1617"/>
                    </a:cubicBezTo>
                    <a:cubicBezTo>
                      <a:pt x="7875" y="1518"/>
                      <a:pt x="7741" y="1430"/>
                      <a:pt x="7680" y="1399"/>
                    </a:cubicBezTo>
                    <a:cubicBezTo>
                      <a:pt x="7667" y="1390"/>
                      <a:pt x="7654" y="1382"/>
                      <a:pt x="7640" y="1375"/>
                    </a:cubicBezTo>
                    <a:cubicBezTo>
                      <a:pt x="7621" y="1149"/>
                      <a:pt x="7583" y="924"/>
                      <a:pt x="7511" y="704"/>
                    </a:cubicBezTo>
                    <a:cubicBezTo>
                      <a:pt x="7699" y="550"/>
                      <a:pt x="7654" y="73"/>
                      <a:pt x="7392" y="7"/>
                    </a:cubicBezTo>
                    <a:cubicBezTo>
                      <a:pt x="7376" y="3"/>
                      <a:pt x="7359" y="1"/>
                      <a:pt x="7343" y="1"/>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4" name="Google Shape;4174;p55"/>
              <p:cNvSpPr/>
              <p:nvPr/>
            </p:nvSpPr>
            <p:spPr>
              <a:xfrm>
                <a:off x="3955944" y="5945617"/>
                <a:ext cx="341" cy="439"/>
              </a:xfrm>
              <a:custGeom>
                <a:avLst/>
                <a:gdLst/>
                <a:ahLst/>
                <a:cxnLst/>
                <a:rect l="l" t="t" r="r" b="b"/>
                <a:pathLst>
                  <a:path w="7" h="9" extrusionOk="0">
                    <a:moveTo>
                      <a:pt x="1" y="0"/>
                    </a:moveTo>
                    <a:cubicBezTo>
                      <a:pt x="1" y="1"/>
                      <a:pt x="1" y="1"/>
                      <a:pt x="1" y="1"/>
                    </a:cubicBezTo>
                    <a:cubicBezTo>
                      <a:pt x="2" y="3"/>
                      <a:pt x="3" y="4"/>
                      <a:pt x="4" y="5"/>
                    </a:cubicBezTo>
                    <a:lnTo>
                      <a:pt x="4" y="5"/>
                    </a:lnTo>
                    <a:cubicBezTo>
                      <a:pt x="4" y="4"/>
                      <a:pt x="4" y="4"/>
                      <a:pt x="4" y="4"/>
                    </a:cubicBezTo>
                    <a:cubicBezTo>
                      <a:pt x="3" y="3"/>
                      <a:pt x="2" y="1"/>
                      <a:pt x="1" y="0"/>
                    </a:cubicBezTo>
                    <a:close/>
                    <a:moveTo>
                      <a:pt x="4" y="5"/>
                    </a:moveTo>
                    <a:cubicBezTo>
                      <a:pt x="5" y="6"/>
                      <a:pt x="5" y="7"/>
                      <a:pt x="6" y="8"/>
                    </a:cubicBezTo>
                    <a:cubicBezTo>
                      <a:pt x="6" y="7"/>
                      <a:pt x="5" y="6"/>
                      <a:pt x="4" y="5"/>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5" name="Google Shape;4175;p55"/>
              <p:cNvSpPr/>
              <p:nvPr/>
            </p:nvSpPr>
            <p:spPr>
              <a:xfrm>
                <a:off x="3811846" y="6002700"/>
                <a:ext cx="134689" cy="134348"/>
              </a:xfrm>
              <a:custGeom>
                <a:avLst/>
                <a:gdLst/>
                <a:ahLst/>
                <a:cxnLst/>
                <a:rect l="l" t="t" r="r" b="b"/>
                <a:pathLst>
                  <a:path w="2763" h="2756" extrusionOk="0">
                    <a:moveTo>
                      <a:pt x="0" y="0"/>
                    </a:moveTo>
                    <a:cubicBezTo>
                      <a:pt x="139" y="410"/>
                      <a:pt x="274" y="818"/>
                      <a:pt x="498" y="1187"/>
                    </a:cubicBezTo>
                    <a:cubicBezTo>
                      <a:pt x="843" y="1746"/>
                      <a:pt x="1365" y="2203"/>
                      <a:pt x="1988" y="2422"/>
                    </a:cubicBezTo>
                    <a:cubicBezTo>
                      <a:pt x="2251" y="2521"/>
                      <a:pt x="2533" y="2587"/>
                      <a:pt x="2763" y="2755"/>
                    </a:cubicBezTo>
                    <a:cubicBezTo>
                      <a:pt x="2388" y="1987"/>
                      <a:pt x="1605" y="1521"/>
                      <a:pt x="919" y="1057"/>
                    </a:cubicBezTo>
                    <a:cubicBezTo>
                      <a:pt x="900" y="1043"/>
                      <a:pt x="904" y="1021"/>
                      <a:pt x="914" y="1007"/>
                    </a:cubicBezTo>
                    <a:cubicBezTo>
                      <a:pt x="806" y="936"/>
                      <a:pt x="700" y="859"/>
                      <a:pt x="600" y="775"/>
                    </a:cubicBezTo>
                    <a:cubicBezTo>
                      <a:pt x="350" y="562"/>
                      <a:pt x="144" y="296"/>
                      <a:pt x="0" y="0"/>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6" name="Google Shape;4176;p55"/>
              <p:cNvSpPr/>
              <p:nvPr/>
            </p:nvSpPr>
            <p:spPr>
              <a:xfrm>
                <a:off x="3942343" y="6112138"/>
                <a:ext cx="3851" cy="5947"/>
              </a:xfrm>
              <a:custGeom>
                <a:avLst/>
                <a:gdLst/>
                <a:ahLst/>
                <a:cxnLst/>
                <a:rect l="l" t="t" r="r" b="b"/>
                <a:pathLst>
                  <a:path w="79" h="122" extrusionOk="0">
                    <a:moveTo>
                      <a:pt x="1" y="1"/>
                    </a:moveTo>
                    <a:cubicBezTo>
                      <a:pt x="28" y="40"/>
                      <a:pt x="54" y="79"/>
                      <a:pt x="78" y="122"/>
                    </a:cubicBezTo>
                    <a:cubicBezTo>
                      <a:pt x="77" y="110"/>
                      <a:pt x="75" y="98"/>
                      <a:pt x="73" y="88"/>
                    </a:cubicBezTo>
                    <a:cubicBezTo>
                      <a:pt x="51" y="57"/>
                      <a:pt x="26" y="29"/>
                      <a:pt x="1"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7" name="Google Shape;4177;p55"/>
              <p:cNvSpPr/>
              <p:nvPr/>
            </p:nvSpPr>
            <p:spPr>
              <a:xfrm>
                <a:off x="3955895" y="5950540"/>
                <a:ext cx="59033" cy="173054"/>
              </a:xfrm>
              <a:custGeom>
                <a:avLst/>
                <a:gdLst/>
                <a:ahLst/>
                <a:cxnLst/>
                <a:rect l="l" t="t" r="r" b="b"/>
                <a:pathLst>
                  <a:path w="1211" h="3550" extrusionOk="0">
                    <a:moveTo>
                      <a:pt x="1211" y="1"/>
                    </a:moveTo>
                    <a:lnTo>
                      <a:pt x="1211" y="1"/>
                    </a:lnTo>
                    <a:cubicBezTo>
                      <a:pt x="1168" y="46"/>
                      <a:pt x="1126" y="92"/>
                      <a:pt x="1086" y="140"/>
                    </a:cubicBezTo>
                    <a:cubicBezTo>
                      <a:pt x="1012" y="599"/>
                      <a:pt x="910" y="1052"/>
                      <a:pt x="717" y="1473"/>
                    </a:cubicBezTo>
                    <a:cubicBezTo>
                      <a:pt x="554" y="1827"/>
                      <a:pt x="329" y="2150"/>
                      <a:pt x="157" y="2501"/>
                    </a:cubicBezTo>
                    <a:cubicBezTo>
                      <a:pt x="106" y="2605"/>
                      <a:pt x="60" y="2713"/>
                      <a:pt x="22" y="2823"/>
                    </a:cubicBezTo>
                    <a:cubicBezTo>
                      <a:pt x="235" y="2308"/>
                      <a:pt x="549" y="1840"/>
                      <a:pt x="810" y="1348"/>
                    </a:cubicBezTo>
                    <a:cubicBezTo>
                      <a:pt x="816" y="1336"/>
                      <a:pt x="826" y="1331"/>
                      <a:pt x="837" y="1331"/>
                    </a:cubicBezTo>
                    <a:cubicBezTo>
                      <a:pt x="860" y="1331"/>
                      <a:pt x="884" y="1355"/>
                      <a:pt x="868" y="1381"/>
                    </a:cubicBezTo>
                    <a:cubicBezTo>
                      <a:pt x="532" y="2049"/>
                      <a:pt x="71" y="2717"/>
                      <a:pt x="1" y="3475"/>
                    </a:cubicBezTo>
                    <a:cubicBezTo>
                      <a:pt x="4" y="3501"/>
                      <a:pt x="8" y="3525"/>
                      <a:pt x="11" y="3550"/>
                    </a:cubicBezTo>
                    <a:cubicBezTo>
                      <a:pt x="667" y="2857"/>
                      <a:pt x="1141" y="2115"/>
                      <a:pt x="1142" y="1128"/>
                    </a:cubicBezTo>
                    <a:cubicBezTo>
                      <a:pt x="1145" y="750"/>
                      <a:pt x="1150" y="374"/>
                      <a:pt x="1211"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78" name="Google Shape;4178;p55"/>
          <p:cNvSpPr txBox="1">
            <a:spLocks noGrp="1"/>
          </p:cNvSpPr>
          <p:nvPr>
            <p:ph type="title"/>
          </p:nvPr>
        </p:nvSpPr>
        <p:spPr>
          <a:xfrm rot="-742">
            <a:off x="1790415" y="1898786"/>
            <a:ext cx="5562900" cy="18320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t>Da bismo motivirali klijente da čitaju svoje terapijske bilješke možemo se poslužiti bilo kojom tehnikom koju bi koristili za Akcijski plan, posebno vezivanje uz njihove aspiracije, vrijednosti i ciljeve.  Vrlo je važno upitati i za moguće prepreke. Ako nisu sigurni hoće li imati dovoljno vremena, upitati koliko misle da će im vremena trebati za čitanje bilješki. Ako precijene vrijeme, možemo ih uputiti da pročitaju bilješke tijekom seanse, dok mi mjerimo vrijeme, te će tako vidjeti da im treba uglavnom značajno manje vremena ( </a:t>
            </a:r>
            <a:r>
              <a:rPr lang="hr-HR" sz="1200"/>
              <a:t>20-60 sekundi).</a:t>
            </a:r>
            <a:endParaRPr sz="1200" dirty="0"/>
          </a:p>
        </p:txBody>
      </p:sp>
      <p:grpSp>
        <p:nvGrpSpPr>
          <p:cNvPr id="4180" name="Google Shape;4180;p55"/>
          <p:cNvGrpSpPr/>
          <p:nvPr/>
        </p:nvGrpSpPr>
        <p:grpSpPr>
          <a:xfrm flipH="1">
            <a:off x="4346713" y="4202830"/>
            <a:ext cx="152090" cy="91396"/>
            <a:chOff x="-1715387" y="4631630"/>
            <a:chExt cx="152090" cy="91396"/>
          </a:xfrm>
        </p:grpSpPr>
        <p:sp>
          <p:nvSpPr>
            <p:cNvPr id="4181" name="Google Shape;4181;p55"/>
            <p:cNvSpPr/>
            <p:nvPr/>
          </p:nvSpPr>
          <p:spPr>
            <a:xfrm>
              <a:off x="-1687080" y="4661616"/>
              <a:ext cx="95716" cy="32384"/>
            </a:xfrm>
            <a:custGeom>
              <a:avLst/>
              <a:gdLst/>
              <a:ahLst/>
              <a:cxnLst/>
              <a:rect l="l" t="t" r="r" b="b"/>
              <a:pathLst>
                <a:path w="399" h="135" extrusionOk="0">
                  <a:moveTo>
                    <a:pt x="43" y="1"/>
                  </a:moveTo>
                  <a:cubicBezTo>
                    <a:pt x="29" y="1"/>
                    <a:pt x="14" y="1"/>
                    <a:pt x="0" y="2"/>
                  </a:cubicBezTo>
                  <a:cubicBezTo>
                    <a:pt x="24" y="119"/>
                    <a:pt x="157" y="135"/>
                    <a:pt x="259" y="135"/>
                  </a:cubicBezTo>
                  <a:cubicBezTo>
                    <a:pt x="268" y="135"/>
                    <a:pt x="276" y="135"/>
                    <a:pt x="284" y="134"/>
                  </a:cubicBezTo>
                  <a:cubicBezTo>
                    <a:pt x="312" y="134"/>
                    <a:pt x="339" y="134"/>
                    <a:pt x="367" y="133"/>
                  </a:cubicBezTo>
                  <a:cubicBezTo>
                    <a:pt x="377" y="132"/>
                    <a:pt x="388" y="132"/>
                    <a:pt x="398" y="131"/>
                  </a:cubicBezTo>
                  <a:cubicBezTo>
                    <a:pt x="305" y="37"/>
                    <a:pt x="174" y="1"/>
                    <a:pt x="43" y="1"/>
                  </a:cubicBezTo>
                  <a:close/>
                </a:path>
              </a:pathLst>
            </a:custGeom>
            <a:solidFill>
              <a:srgbClr val="51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2" name="Google Shape;4182;p55"/>
            <p:cNvSpPr/>
            <p:nvPr/>
          </p:nvSpPr>
          <p:spPr>
            <a:xfrm>
              <a:off x="-1715387" y="4631630"/>
              <a:ext cx="152090" cy="91396"/>
            </a:xfrm>
            <a:custGeom>
              <a:avLst/>
              <a:gdLst/>
              <a:ahLst/>
              <a:cxnLst/>
              <a:rect l="l" t="t" r="r" b="b"/>
              <a:pathLst>
                <a:path w="634" h="381" extrusionOk="0">
                  <a:moveTo>
                    <a:pt x="161" y="126"/>
                  </a:moveTo>
                  <a:cubicBezTo>
                    <a:pt x="292" y="126"/>
                    <a:pt x="423" y="162"/>
                    <a:pt x="516" y="256"/>
                  </a:cubicBezTo>
                  <a:cubicBezTo>
                    <a:pt x="506" y="257"/>
                    <a:pt x="495" y="257"/>
                    <a:pt x="485" y="258"/>
                  </a:cubicBezTo>
                  <a:cubicBezTo>
                    <a:pt x="457" y="259"/>
                    <a:pt x="430" y="259"/>
                    <a:pt x="402" y="259"/>
                  </a:cubicBezTo>
                  <a:cubicBezTo>
                    <a:pt x="394" y="260"/>
                    <a:pt x="386" y="260"/>
                    <a:pt x="377" y="260"/>
                  </a:cubicBezTo>
                  <a:cubicBezTo>
                    <a:pt x="275" y="260"/>
                    <a:pt x="142" y="244"/>
                    <a:pt x="118" y="127"/>
                  </a:cubicBezTo>
                  <a:cubicBezTo>
                    <a:pt x="132" y="126"/>
                    <a:pt x="147" y="126"/>
                    <a:pt x="161" y="126"/>
                  </a:cubicBezTo>
                  <a:close/>
                  <a:moveTo>
                    <a:pt x="165" y="0"/>
                  </a:moveTo>
                  <a:cubicBezTo>
                    <a:pt x="157" y="0"/>
                    <a:pt x="148" y="1"/>
                    <a:pt x="140" y="1"/>
                  </a:cubicBezTo>
                  <a:cubicBezTo>
                    <a:pt x="135" y="1"/>
                    <a:pt x="130" y="1"/>
                    <a:pt x="124" y="1"/>
                  </a:cubicBezTo>
                  <a:cubicBezTo>
                    <a:pt x="86" y="1"/>
                    <a:pt x="46" y="6"/>
                    <a:pt x="23" y="38"/>
                  </a:cubicBezTo>
                  <a:cubicBezTo>
                    <a:pt x="1" y="68"/>
                    <a:pt x="5" y="111"/>
                    <a:pt x="17" y="145"/>
                  </a:cubicBezTo>
                  <a:cubicBezTo>
                    <a:pt x="63" y="266"/>
                    <a:pt x="175" y="358"/>
                    <a:pt x="302" y="376"/>
                  </a:cubicBezTo>
                  <a:cubicBezTo>
                    <a:pt x="324" y="379"/>
                    <a:pt x="347" y="380"/>
                    <a:pt x="370" y="380"/>
                  </a:cubicBezTo>
                  <a:cubicBezTo>
                    <a:pt x="450" y="380"/>
                    <a:pt x="532" y="364"/>
                    <a:pt x="608" y="345"/>
                  </a:cubicBezTo>
                  <a:cubicBezTo>
                    <a:pt x="623" y="336"/>
                    <a:pt x="634" y="320"/>
                    <a:pt x="634" y="302"/>
                  </a:cubicBezTo>
                  <a:cubicBezTo>
                    <a:pt x="634" y="283"/>
                    <a:pt x="620" y="264"/>
                    <a:pt x="601" y="258"/>
                  </a:cubicBezTo>
                  <a:cubicBezTo>
                    <a:pt x="530" y="87"/>
                    <a:pt x="344" y="0"/>
                    <a:pt x="165" y="0"/>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83" name="Google Shape;4183;p55"/>
          <p:cNvGrpSpPr/>
          <p:nvPr/>
        </p:nvGrpSpPr>
        <p:grpSpPr>
          <a:xfrm>
            <a:off x="3501003" y="4040675"/>
            <a:ext cx="253799" cy="253551"/>
            <a:chOff x="-479396" y="5584934"/>
            <a:chExt cx="299115" cy="298822"/>
          </a:xfrm>
        </p:grpSpPr>
        <p:sp>
          <p:nvSpPr>
            <p:cNvPr id="4184" name="Google Shape;4184;p55"/>
            <p:cNvSpPr/>
            <p:nvPr/>
          </p:nvSpPr>
          <p:spPr>
            <a:xfrm>
              <a:off x="-424458" y="5657665"/>
              <a:ext cx="92230" cy="71074"/>
            </a:xfrm>
            <a:custGeom>
              <a:avLst/>
              <a:gdLst/>
              <a:ahLst/>
              <a:cxnLst/>
              <a:rect l="l" t="t" r="r" b="b"/>
              <a:pathLst>
                <a:path w="1892" h="1458" extrusionOk="0">
                  <a:moveTo>
                    <a:pt x="350" y="1"/>
                  </a:moveTo>
                  <a:cubicBezTo>
                    <a:pt x="217" y="1"/>
                    <a:pt x="98" y="43"/>
                    <a:pt x="19" y="154"/>
                  </a:cubicBezTo>
                  <a:cubicBezTo>
                    <a:pt x="0" y="473"/>
                    <a:pt x="263" y="771"/>
                    <a:pt x="484" y="974"/>
                  </a:cubicBezTo>
                  <a:cubicBezTo>
                    <a:pt x="697" y="1148"/>
                    <a:pt x="934" y="1273"/>
                    <a:pt x="1187" y="1373"/>
                  </a:cubicBezTo>
                  <a:cubicBezTo>
                    <a:pt x="1284" y="1404"/>
                    <a:pt x="1448" y="1407"/>
                    <a:pt x="1557" y="1458"/>
                  </a:cubicBezTo>
                  <a:cubicBezTo>
                    <a:pt x="1629" y="1313"/>
                    <a:pt x="1749" y="1189"/>
                    <a:pt x="1892" y="1105"/>
                  </a:cubicBezTo>
                  <a:cubicBezTo>
                    <a:pt x="1881" y="1093"/>
                    <a:pt x="1873" y="1082"/>
                    <a:pt x="1867" y="1070"/>
                  </a:cubicBezTo>
                  <a:cubicBezTo>
                    <a:pt x="1818" y="998"/>
                    <a:pt x="1764" y="931"/>
                    <a:pt x="1706" y="864"/>
                  </a:cubicBezTo>
                  <a:cubicBezTo>
                    <a:pt x="1493" y="626"/>
                    <a:pt x="1295" y="425"/>
                    <a:pt x="1044" y="250"/>
                  </a:cubicBezTo>
                  <a:cubicBezTo>
                    <a:pt x="877" y="141"/>
                    <a:pt x="591" y="1"/>
                    <a:pt x="3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5" name="Google Shape;4185;p55"/>
            <p:cNvSpPr/>
            <p:nvPr/>
          </p:nvSpPr>
          <p:spPr>
            <a:xfrm>
              <a:off x="-291621" y="5658835"/>
              <a:ext cx="92766" cy="65127"/>
            </a:xfrm>
            <a:custGeom>
              <a:avLst/>
              <a:gdLst/>
              <a:ahLst/>
              <a:cxnLst/>
              <a:rect l="l" t="t" r="r" b="b"/>
              <a:pathLst>
                <a:path w="1903" h="1336" extrusionOk="0">
                  <a:moveTo>
                    <a:pt x="1378" y="0"/>
                  </a:moveTo>
                  <a:cubicBezTo>
                    <a:pt x="889" y="0"/>
                    <a:pt x="239" y="737"/>
                    <a:pt x="1" y="1105"/>
                  </a:cubicBezTo>
                  <a:cubicBezTo>
                    <a:pt x="80" y="1169"/>
                    <a:pt x="136" y="1248"/>
                    <a:pt x="175" y="1335"/>
                  </a:cubicBezTo>
                  <a:cubicBezTo>
                    <a:pt x="445" y="1234"/>
                    <a:pt x="709" y="1118"/>
                    <a:pt x="969" y="994"/>
                  </a:cubicBezTo>
                  <a:cubicBezTo>
                    <a:pt x="1291" y="838"/>
                    <a:pt x="1903" y="417"/>
                    <a:pt x="1543" y="33"/>
                  </a:cubicBezTo>
                  <a:cubicBezTo>
                    <a:pt x="1491" y="11"/>
                    <a:pt x="1436" y="0"/>
                    <a:pt x="13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6" name="Google Shape;4186;p55"/>
            <p:cNvSpPr/>
            <p:nvPr/>
          </p:nvSpPr>
          <p:spPr>
            <a:xfrm>
              <a:off x="-330034" y="5600874"/>
              <a:ext cx="48991" cy="105441"/>
            </a:xfrm>
            <a:custGeom>
              <a:avLst/>
              <a:gdLst/>
              <a:ahLst/>
              <a:cxnLst/>
              <a:rect l="l" t="t" r="r" b="b"/>
              <a:pathLst>
                <a:path w="1005" h="2163" extrusionOk="0">
                  <a:moveTo>
                    <a:pt x="517" y="0"/>
                  </a:moveTo>
                  <a:cubicBezTo>
                    <a:pt x="233" y="0"/>
                    <a:pt x="10" y="685"/>
                    <a:pt x="19" y="955"/>
                  </a:cubicBezTo>
                  <a:cubicBezTo>
                    <a:pt x="0" y="1360"/>
                    <a:pt x="74" y="1780"/>
                    <a:pt x="245" y="2148"/>
                  </a:cubicBezTo>
                  <a:cubicBezTo>
                    <a:pt x="247" y="2151"/>
                    <a:pt x="248" y="2155"/>
                    <a:pt x="249" y="2159"/>
                  </a:cubicBezTo>
                  <a:cubicBezTo>
                    <a:pt x="294" y="2151"/>
                    <a:pt x="338" y="2146"/>
                    <a:pt x="383" y="2146"/>
                  </a:cubicBezTo>
                  <a:cubicBezTo>
                    <a:pt x="434" y="2146"/>
                    <a:pt x="484" y="2152"/>
                    <a:pt x="534" y="2163"/>
                  </a:cubicBezTo>
                  <a:cubicBezTo>
                    <a:pt x="545" y="2129"/>
                    <a:pt x="563" y="2099"/>
                    <a:pt x="581" y="2068"/>
                  </a:cubicBezTo>
                  <a:cubicBezTo>
                    <a:pt x="897" y="1519"/>
                    <a:pt x="1004" y="786"/>
                    <a:pt x="769" y="191"/>
                  </a:cubicBezTo>
                  <a:cubicBezTo>
                    <a:pt x="683" y="56"/>
                    <a:pt x="597" y="0"/>
                    <a:pt x="5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7" name="Google Shape;4187;p55"/>
            <p:cNvSpPr/>
            <p:nvPr/>
          </p:nvSpPr>
          <p:spPr>
            <a:xfrm>
              <a:off x="-448296" y="5736929"/>
              <a:ext cx="98519" cy="36463"/>
            </a:xfrm>
            <a:custGeom>
              <a:avLst/>
              <a:gdLst/>
              <a:ahLst/>
              <a:cxnLst/>
              <a:rect l="l" t="t" r="r" b="b"/>
              <a:pathLst>
                <a:path w="2021" h="748" extrusionOk="0">
                  <a:moveTo>
                    <a:pt x="991" y="1"/>
                  </a:moveTo>
                  <a:cubicBezTo>
                    <a:pt x="954" y="1"/>
                    <a:pt x="917" y="2"/>
                    <a:pt x="880" y="4"/>
                  </a:cubicBezTo>
                  <a:cubicBezTo>
                    <a:pt x="614" y="15"/>
                    <a:pt x="1" y="172"/>
                    <a:pt x="248" y="534"/>
                  </a:cubicBezTo>
                  <a:cubicBezTo>
                    <a:pt x="418" y="696"/>
                    <a:pt x="648" y="748"/>
                    <a:pt x="881" y="748"/>
                  </a:cubicBezTo>
                  <a:cubicBezTo>
                    <a:pt x="1019" y="748"/>
                    <a:pt x="1158" y="730"/>
                    <a:pt x="1285" y="706"/>
                  </a:cubicBezTo>
                  <a:cubicBezTo>
                    <a:pt x="1546" y="659"/>
                    <a:pt x="1790" y="548"/>
                    <a:pt x="2021" y="439"/>
                  </a:cubicBezTo>
                  <a:cubicBezTo>
                    <a:pt x="1984" y="343"/>
                    <a:pt x="1965" y="240"/>
                    <a:pt x="1968" y="140"/>
                  </a:cubicBezTo>
                  <a:cubicBezTo>
                    <a:pt x="1903" y="135"/>
                    <a:pt x="1834" y="115"/>
                    <a:pt x="1780" y="101"/>
                  </a:cubicBezTo>
                  <a:cubicBezTo>
                    <a:pt x="1518" y="56"/>
                    <a:pt x="1257" y="1"/>
                    <a:pt x="99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88" name="Google Shape;4188;p55"/>
            <p:cNvGrpSpPr/>
            <p:nvPr/>
          </p:nvGrpSpPr>
          <p:grpSpPr>
            <a:xfrm>
              <a:off x="-479396" y="5584934"/>
              <a:ext cx="299115" cy="298822"/>
              <a:chOff x="-479396" y="5584934"/>
              <a:chExt cx="299115" cy="298822"/>
            </a:xfrm>
          </p:grpSpPr>
          <p:sp>
            <p:nvSpPr>
              <p:cNvPr id="4189" name="Google Shape;4189;p55"/>
              <p:cNvSpPr/>
              <p:nvPr/>
            </p:nvSpPr>
            <p:spPr>
              <a:xfrm>
                <a:off x="-385996" y="5770759"/>
                <a:ext cx="61909" cy="91012"/>
              </a:xfrm>
              <a:custGeom>
                <a:avLst/>
                <a:gdLst/>
                <a:ahLst/>
                <a:cxnLst/>
                <a:rect l="l" t="t" r="r" b="b"/>
                <a:pathLst>
                  <a:path w="1270" h="1867" extrusionOk="0">
                    <a:moveTo>
                      <a:pt x="895" y="0"/>
                    </a:moveTo>
                    <a:cubicBezTo>
                      <a:pt x="875" y="20"/>
                      <a:pt x="855" y="39"/>
                      <a:pt x="838" y="59"/>
                    </a:cubicBezTo>
                    <a:cubicBezTo>
                      <a:pt x="635" y="286"/>
                      <a:pt x="447" y="500"/>
                      <a:pt x="274" y="748"/>
                    </a:cubicBezTo>
                    <a:cubicBezTo>
                      <a:pt x="132" y="965"/>
                      <a:pt x="0" y="1223"/>
                      <a:pt x="49" y="1489"/>
                    </a:cubicBezTo>
                    <a:cubicBezTo>
                      <a:pt x="86" y="1709"/>
                      <a:pt x="282" y="1866"/>
                      <a:pt x="488" y="1866"/>
                    </a:cubicBezTo>
                    <a:cubicBezTo>
                      <a:pt x="560" y="1866"/>
                      <a:pt x="633" y="1848"/>
                      <a:pt x="701" y="1806"/>
                    </a:cubicBezTo>
                    <a:cubicBezTo>
                      <a:pt x="1109" y="1586"/>
                      <a:pt x="1228" y="1069"/>
                      <a:pt x="1257" y="646"/>
                    </a:cubicBezTo>
                    <a:cubicBezTo>
                      <a:pt x="1265" y="531"/>
                      <a:pt x="1270" y="415"/>
                      <a:pt x="1263" y="299"/>
                    </a:cubicBezTo>
                    <a:cubicBezTo>
                      <a:pt x="1256" y="274"/>
                      <a:pt x="1256" y="248"/>
                      <a:pt x="1261" y="223"/>
                    </a:cubicBezTo>
                    <a:cubicBezTo>
                      <a:pt x="1254" y="222"/>
                      <a:pt x="1246" y="220"/>
                      <a:pt x="1237" y="219"/>
                    </a:cubicBezTo>
                    <a:cubicBezTo>
                      <a:pt x="1103" y="182"/>
                      <a:pt x="985" y="103"/>
                      <a:pt x="89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0" name="Google Shape;4190;p55"/>
              <p:cNvSpPr/>
              <p:nvPr/>
            </p:nvSpPr>
            <p:spPr>
              <a:xfrm>
                <a:off x="-282944" y="5738293"/>
                <a:ext cx="82725" cy="54987"/>
              </a:xfrm>
              <a:custGeom>
                <a:avLst/>
                <a:gdLst/>
                <a:ahLst/>
                <a:cxnLst/>
                <a:rect l="l" t="t" r="r" b="b"/>
                <a:pathLst>
                  <a:path w="1697" h="1128" extrusionOk="0">
                    <a:moveTo>
                      <a:pt x="257" y="0"/>
                    </a:moveTo>
                    <a:cubicBezTo>
                      <a:pt x="194" y="0"/>
                      <a:pt x="132" y="2"/>
                      <a:pt x="73" y="5"/>
                    </a:cubicBezTo>
                    <a:cubicBezTo>
                      <a:pt x="69" y="7"/>
                      <a:pt x="63" y="8"/>
                      <a:pt x="59" y="9"/>
                    </a:cubicBezTo>
                    <a:cubicBezTo>
                      <a:pt x="60" y="119"/>
                      <a:pt x="39" y="232"/>
                      <a:pt x="0" y="339"/>
                    </a:cubicBezTo>
                    <a:cubicBezTo>
                      <a:pt x="41" y="369"/>
                      <a:pt x="78" y="411"/>
                      <a:pt x="102" y="458"/>
                    </a:cubicBezTo>
                    <a:cubicBezTo>
                      <a:pt x="419" y="774"/>
                      <a:pt x="803" y="1128"/>
                      <a:pt x="1273" y="1128"/>
                    </a:cubicBezTo>
                    <a:cubicBezTo>
                      <a:pt x="1283" y="1128"/>
                      <a:pt x="1292" y="1128"/>
                      <a:pt x="1302" y="1127"/>
                    </a:cubicBezTo>
                    <a:cubicBezTo>
                      <a:pt x="1507" y="1116"/>
                      <a:pt x="1697" y="1003"/>
                      <a:pt x="1659" y="772"/>
                    </a:cubicBezTo>
                    <a:cubicBezTo>
                      <a:pt x="1537" y="150"/>
                      <a:pt x="826" y="0"/>
                      <a:pt x="2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1" name="Google Shape;4191;p55"/>
              <p:cNvSpPr/>
              <p:nvPr/>
            </p:nvSpPr>
            <p:spPr>
              <a:xfrm>
                <a:off x="-346511" y="5718161"/>
                <a:ext cx="61909" cy="49527"/>
              </a:xfrm>
              <a:custGeom>
                <a:avLst/>
                <a:gdLst/>
                <a:ahLst/>
                <a:cxnLst/>
                <a:rect l="l" t="t" r="r" b="b"/>
                <a:pathLst>
                  <a:path w="1270" h="1016" extrusionOk="0">
                    <a:moveTo>
                      <a:pt x="667" y="1"/>
                    </a:moveTo>
                    <a:cubicBezTo>
                      <a:pt x="651" y="1"/>
                      <a:pt x="636" y="1"/>
                      <a:pt x="620" y="3"/>
                    </a:cubicBezTo>
                    <a:cubicBezTo>
                      <a:pt x="13" y="17"/>
                      <a:pt x="1" y="993"/>
                      <a:pt x="604" y="1015"/>
                    </a:cubicBezTo>
                    <a:cubicBezTo>
                      <a:pt x="1163" y="988"/>
                      <a:pt x="1270" y="1"/>
                      <a:pt x="667" y="1"/>
                    </a:cubicBezTo>
                    <a:close/>
                  </a:path>
                </a:pathLst>
              </a:custGeom>
              <a:solidFill>
                <a:srgbClr val="FBB7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2" name="Google Shape;4192;p55"/>
              <p:cNvSpPr/>
              <p:nvPr/>
            </p:nvSpPr>
            <p:spPr>
              <a:xfrm>
                <a:off x="-310340" y="5768176"/>
                <a:ext cx="59813" cy="99786"/>
              </a:xfrm>
              <a:custGeom>
                <a:avLst/>
                <a:gdLst/>
                <a:ahLst/>
                <a:cxnLst/>
                <a:rect l="l" t="t" r="r" b="b"/>
                <a:pathLst>
                  <a:path w="1227" h="2047" extrusionOk="0">
                    <a:moveTo>
                      <a:pt x="410" y="1"/>
                    </a:moveTo>
                    <a:cubicBezTo>
                      <a:pt x="305" y="133"/>
                      <a:pt x="165" y="234"/>
                      <a:pt x="0" y="272"/>
                    </a:cubicBezTo>
                    <a:cubicBezTo>
                      <a:pt x="8" y="299"/>
                      <a:pt x="11" y="327"/>
                      <a:pt x="7" y="356"/>
                    </a:cubicBezTo>
                    <a:cubicBezTo>
                      <a:pt x="18" y="471"/>
                      <a:pt x="37" y="587"/>
                      <a:pt x="54" y="702"/>
                    </a:cubicBezTo>
                    <a:cubicBezTo>
                      <a:pt x="117" y="1122"/>
                      <a:pt x="213" y="1887"/>
                      <a:pt x="667" y="2047"/>
                    </a:cubicBezTo>
                    <a:cubicBezTo>
                      <a:pt x="1226" y="1749"/>
                      <a:pt x="813" y="807"/>
                      <a:pt x="624" y="371"/>
                    </a:cubicBezTo>
                    <a:cubicBezTo>
                      <a:pt x="554" y="235"/>
                      <a:pt x="490" y="115"/>
                      <a:pt x="4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3" name="Google Shape;4193;p55"/>
              <p:cNvSpPr/>
              <p:nvPr/>
            </p:nvSpPr>
            <p:spPr>
              <a:xfrm>
                <a:off x="-479396" y="5584934"/>
                <a:ext cx="299115" cy="298822"/>
              </a:xfrm>
              <a:custGeom>
                <a:avLst/>
                <a:gdLst/>
                <a:ahLst/>
                <a:cxnLst/>
                <a:rect l="l" t="t" r="r" b="b"/>
                <a:pathLst>
                  <a:path w="6136" h="6130" extrusionOk="0">
                    <a:moveTo>
                      <a:pt x="3582" y="327"/>
                    </a:moveTo>
                    <a:cubicBezTo>
                      <a:pt x="3662" y="327"/>
                      <a:pt x="3748" y="382"/>
                      <a:pt x="3834" y="517"/>
                    </a:cubicBezTo>
                    <a:cubicBezTo>
                      <a:pt x="4068" y="1113"/>
                      <a:pt x="3961" y="1846"/>
                      <a:pt x="3645" y="2395"/>
                    </a:cubicBezTo>
                    <a:cubicBezTo>
                      <a:pt x="3627" y="2426"/>
                      <a:pt x="3609" y="2456"/>
                      <a:pt x="3598" y="2490"/>
                    </a:cubicBezTo>
                    <a:cubicBezTo>
                      <a:pt x="3548" y="2479"/>
                      <a:pt x="3498" y="2473"/>
                      <a:pt x="3447" y="2473"/>
                    </a:cubicBezTo>
                    <a:cubicBezTo>
                      <a:pt x="3402" y="2473"/>
                      <a:pt x="3358" y="2478"/>
                      <a:pt x="3313" y="2486"/>
                    </a:cubicBezTo>
                    <a:cubicBezTo>
                      <a:pt x="3312" y="2482"/>
                      <a:pt x="3311" y="2478"/>
                      <a:pt x="3310" y="2475"/>
                    </a:cubicBezTo>
                    <a:cubicBezTo>
                      <a:pt x="3138" y="2107"/>
                      <a:pt x="3064" y="1686"/>
                      <a:pt x="3083" y="1282"/>
                    </a:cubicBezTo>
                    <a:cubicBezTo>
                      <a:pt x="3074" y="1012"/>
                      <a:pt x="3298" y="327"/>
                      <a:pt x="3582" y="327"/>
                    </a:cubicBezTo>
                    <a:close/>
                    <a:moveTo>
                      <a:pt x="5230" y="1516"/>
                    </a:moveTo>
                    <a:cubicBezTo>
                      <a:pt x="5288" y="1516"/>
                      <a:pt x="5343" y="1527"/>
                      <a:pt x="5395" y="1549"/>
                    </a:cubicBezTo>
                    <a:cubicBezTo>
                      <a:pt x="5755" y="1933"/>
                      <a:pt x="5143" y="2354"/>
                      <a:pt x="4821" y="2510"/>
                    </a:cubicBezTo>
                    <a:cubicBezTo>
                      <a:pt x="4561" y="2634"/>
                      <a:pt x="4297" y="2750"/>
                      <a:pt x="4027" y="2851"/>
                    </a:cubicBezTo>
                    <a:cubicBezTo>
                      <a:pt x="3988" y="2764"/>
                      <a:pt x="3932" y="2685"/>
                      <a:pt x="3853" y="2621"/>
                    </a:cubicBezTo>
                    <a:cubicBezTo>
                      <a:pt x="4091" y="2253"/>
                      <a:pt x="4741" y="1516"/>
                      <a:pt x="5230" y="1516"/>
                    </a:cubicBezTo>
                    <a:close/>
                    <a:moveTo>
                      <a:pt x="1476" y="1492"/>
                    </a:moveTo>
                    <a:cubicBezTo>
                      <a:pt x="1718" y="1492"/>
                      <a:pt x="2005" y="1633"/>
                      <a:pt x="2171" y="1742"/>
                    </a:cubicBezTo>
                    <a:cubicBezTo>
                      <a:pt x="2422" y="1917"/>
                      <a:pt x="2620" y="2118"/>
                      <a:pt x="2833" y="2356"/>
                    </a:cubicBezTo>
                    <a:cubicBezTo>
                      <a:pt x="2891" y="2423"/>
                      <a:pt x="2945" y="2490"/>
                      <a:pt x="2994" y="2562"/>
                    </a:cubicBezTo>
                    <a:cubicBezTo>
                      <a:pt x="3000" y="2574"/>
                      <a:pt x="3008" y="2585"/>
                      <a:pt x="3019" y="2597"/>
                    </a:cubicBezTo>
                    <a:cubicBezTo>
                      <a:pt x="2877" y="2681"/>
                      <a:pt x="2756" y="2805"/>
                      <a:pt x="2684" y="2949"/>
                    </a:cubicBezTo>
                    <a:cubicBezTo>
                      <a:pt x="2575" y="2899"/>
                      <a:pt x="2412" y="2896"/>
                      <a:pt x="2314" y="2865"/>
                    </a:cubicBezTo>
                    <a:cubicBezTo>
                      <a:pt x="2061" y="2764"/>
                      <a:pt x="1824" y="2640"/>
                      <a:pt x="1611" y="2465"/>
                    </a:cubicBezTo>
                    <a:cubicBezTo>
                      <a:pt x="1390" y="2262"/>
                      <a:pt x="1127" y="1965"/>
                      <a:pt x="1146" y="1645"/>
                    </a:cubicBezTo>
                    <a:cubicBezTo>
                      <a:pt x="1225" y="1534"/>
                      <a:pt x="1344" y="1492"/>
                      <a:pt x="1476" y="1492"/>
                    </a:cubicBezTo>
                    <a:close/>
                    <a:moveTo>
                      <a:pt x="3393" y="2734"/>
                    </a:moveTo>
                    <a:cubicBezTo>
                      <a:pt x="3996" y="2734"/>
                      <a:pt x="3889" y="3721"/>
                      <a:pt x="3330" y="3748"/>
                    </a:cubicBezTo>
                    <a:cubicBezTo>
                      <a:pt x="2727" y="3726"/>
                      <a:pt x="2739" y="2750"/>
                      <a:pt x="3346" y="2736"/>
                    </a:cubicBezTo>
                    <a:cubicBezTo>
                      <a:pt x="3362" y="2734"/>
                      <a:pt x="3377" y="2734"/>
                      <a:pt x="3393" y="2734"/>
                    </a:cubicBezTo>
                    <a:close/>
                    <a:moveTo>
                      <a:pt x="1628" y="3119"/>
                    </a:moveTo>
                    <a:cubicBezTo>
                      <a:pt x="1894" y="3119"/>
                      <a:pt x="2156" y="3174"/>
                      <a:pt x="2417" y="3219"/>
                    </a:cubicBezTo>
                    <a:cubicBezTo>
                      <a:pt x="2472" y="3233"/>
                      <a:pt x="2541" y="3253"/>
                      <a:pt x="2606" y="3258"/>
                    </a:cubicBezTo>
                    <a:cubicBezTo>
                      <a:pt x="2603" y="3358"/>
                      <a:pt x="2622" y="3461"/>
                      <a:pt x="2658" y="3557"/>
                    </a:cubicBezTo>
                    <a:cubicBezTo>
                      <a:pt x="2426" y="3666"/>
                      <a:pt x="2184" y="3777"/>
                      <a:pt x="1923" y="3824"/>
                    </a:cubicBezTo>
                    <a:cubicBezTo>
                      <a:pt x="1796" y="3848"/>
                      <a:pt x="1657" y="3866"/>
                      <a:pt x="1519" y="3866"/>
                    </a:cubicBezTo>
                    <a:cubicBezTo>
                      <a:pt x="1286" y="3866"/>
                      <a:pt x="1055" y="3814"/>
                      <a:pt x="885" y="3652"/>
                    </a:cubicBezTo>
                    <a:cubicBezTo>
                      <a:pt x="639" y="3290"/>
                      <a:pt x="1252" y="3133"/>
                      <a:pt x="1517" y="3122"/>
                    </a:cubicBezTo>
                    <a:cubicBezTo>
                      <a:pt x="1554" y="3120"/>
                      <a:pt x="1591" y="3119"/>
                      <a:pt x="1628" y="3119"/>
                    </a:cubicBezTo>
                    <a:close/>
                    <a:moveTo>
                      <a:pt x="4287" y="3146"/>
                    </a:moveTo>
                    <a:cubicBezTo>
                      <a:pt x="4856" y="3146"/>
                      <a:pt x="5567" y="3296"/>
                      <a:pt x="5689" y="3918"/>
                    </a:cubicBezTo>
                    <a:cubicBezTo>
                      <a:pt x="5728" y="4149"/>
                      <a:pt x="5538" y="4262"/>
                      <a:pt x="5332" y="4273"/>
                    </a:cubicBezTo>
                    <a:cubicBezTo>
                      <a:pt x="5322" y="4274"/>
                      <a:pt x="5313" y="4274"/>
                      <a:pt x="5303" y="4274"/>
                    </a:cubicBezTo>
                    <a:cubicBezTo>
                      <a:pt x="4833" y="4274"/>
                      <a:pt x="4449" y="3920"/>
                      <a:pt x="4132" y="3604"/>
                    </a:cubicBezTo>
                    <a:cubicBezTo>
                      <a:pt x="4108" y="3557"/>
                      <a:pt x="4071" y="3515"/>
                      <a:pt x="4030" y="3485"/>
                    </a:cubicBezTo>
                    <a:cubicBezTo>
                      <a:pt x="4069" y="3378"/>
                      <a:pt x="4090" y="3265"/>
                      <a:pt x="4089" y="3155"/>
                    </a:cubicBezTo>
                    <a:cubicBezTo>
                      <a:pt x="4093" y="3154"/>
                      <a:pt x="4099" y="3153"/>
                      <a:pt x="4103" y="3151"/>
                    </a:cubicBezTo>
                    <a:cubicBezTo>
                      <a:pt x="4162" y="3148"/>
                      <a:pt x="4224" y="3146"/>
                      <a:pt x="4287" y="3146"/>
                    </a:cubicBezTo>
                    <a:close/>
                    <a:moveTo>
                      <a:pt x="2811" y="3812"/>
                    </a:moveTo>
                    <a:cubicBezTo>
                      <a:pt x="2901" y="3915"/>
                      <a:pt x="3019" y="3994"/>
                      <a:pt x="3153" y="4031"/>
                    </a:cubicBezTo>
                    <a:cubicBezTo>
                      <a:pt x="3162" y="4032"/>
                      <a:pt x="3169" y="4034"/>
                      <a:pt x="3177" y="4035"/>
                    </a:cubicBezTo>
                    <a:cubicBezTo>
                      <a:pt x="3172" y="4060"/>
                      <a:pt x="3172" y="4086"/>
                      <a:pt x="3177" y="4111"/>
                    </a:cubicBezTo>
                    <a:cubicBezTo>
                      <a:pt x="3186" y="4227"/>
                      <a:pt x="3181" y="4343"/>
                      <a:pt x="3173" y="4458"/>
                    </a:cubicBezTo>
                    <a:cubicBezTo>
                      <a:pt x="3144" y="4881"/>
                      <a:pt x="3025" y="5398"/>
                      <a:pt x="2617" y="5618"/>
                    </a:cubicBezTo>
                    <a:cubicBezTo>
                      <a:pt x="2549" y="5660"/>
                      <a:pt x="2476" y="5678"/>
                      <a:pt x="2404" y="5678"/>
                    </a:cubicBezTo>
                    <a:cubicBezTo>
                      <a:pt x="2198" y="5678"/>
                      <a:pt x="2002" y="5521"/>
                      <a:pt x="1965" y="5301"/>
                    </a:cubicBezTo>
                    <a:cubicBezTo>
                      <a:pt x="1916" y="5035"/>
                      <a:pt x="2048" y="4777"/>
                      <a:pt x="2190" y="4560"/>
                    </a:cubicBezTo>
                    <a:cubicBezTo>
                      <a:pt x="2363" y="4312"/>
                      <a:pt x="2551" y="4098"/>
                      <a:pt x="2754" y="3871"/>
                    </a:cubicBezTo>
                    <a:cubicBezTo>
                      <a:pt x="2771" y="3851"/>
                      <a:pt x="2791" y="3832"/>
                      <a:pt x="2811" y="3812"/>
                    </a:cubicBezTo>
                    <a:close/>
                    <a:moveTo>
                      <a:pt x="3878" y="3760"/>
                    </a:moveTo>
                    <a:cubicBezTo>
                      <a:pt x="3958" y="3874"/>
                      <a:pt x="4022" y="3994"/>
                      <a:pt x="4092" y="4130"/>
                    </a:cubicBezTo>
                    <a:cubicBezTo>
                      <a:pt x="4281" y="4566"/>
                      <a:pt x="4694" y="5508"/>
                      <a:pt x="4135" y="5806"/>
                    </a:cubicBezTo>
                    <a:cubicBezTo>
                      <a:pt x="3681" y="5646"/>
                      <a:pt x="3585" y="4881"/>
                      <a:pt x="3522" y="4461"/>
                    </a:cubicBezTo>
                    <a:cubicBezTo>
                      <a:pt x="3505" y="4346"/>
                      <a:pt x="3486" y="4230"/>
                      <a:pt x="3475" y="4115"/>
                    </a:cubicBezTo>
                    <a:cubicBezTo>
                      <a:pt x="3479" y="4086"/>
                      <a:pt x="3477" y="4058"/>
                      <a:pt x="3468" y="4031"/>
                    </a:cubicBezTo>
                    <a:cubicBezTo>
                      <a:pt x="3633" y="3993"/>
                      <a:pt x="3773" y="3892"/>
                      <a:pt x="3878" y="3760"/>
                    </a:cubicBezTo>
                    <a:close/>
                    <a:moveTo>
                      <a:pt x="3594" y="0"/>
                    </a:moveTo>
                    <a:cubicBezTo>
                      <a:pt x="3119" y="0"/>
                      <a:pt x="2604" y="648"/>
                      <a:pt x="2800" y="1820"/>
                    </a:cubicBezTo>
                    <a:cubicBezTo>
                      <a:pt x="2379" y="1360"/>
                      <a:pt x="1895" y="1166"/>
                      <a:pt x="1513" y="1166"/>
                    </a:cubicBezTo>
                    <a:cubicBezTo>
                      <a:pt x="784" y="1166"/>
                      <a:pt x="424" y="1873"/>
                      <a:pt x="1561" y="2795"/>
                    </a:cubicBezTo>
                    <a:cubicBezTo>
                      <a:pt x="1" y="2928"/>
                      <a:pt x="308" y="4179"/>
                      <a:pt x="1528" y="4179"/>
                    </a:cubicBezTo>
                    <a:cubicBezTo>
                      <a:pt x="1706" y="4179"/>
                      <a:pt x="1904" y="4152"/>
                      <a:pt x="2118" y="4092"/>
                    </a:cubicBezTo>
                    <a:lnTo>
                      <a:pt x="2118" y="4092"/>
                    </a:lnTo>
                    <a:cubicBezTo>
                      <a:pt x="1174" y="5076"/>
                      <a:pt x="1721" y="6013"/>
                      <a:pt x="2391" y="6013"/>
                    </a:cubicBezTo>
                    <a:cubicBezTo>
                      <a:pt x="2731" y="6013"/>
                      <a:pt x="3103" y="5770"/>
                      <a:pt x="3326" y="5168"/>
                    </a:cubicBezTo>
                    <a:cubicBezTo>
                      <a:pt x="3442" y="5547"/>
                      <a:pt x="3638" y="6024"/>
                      <a:pt x="4064" y="6124"/>
                    </a:cubicBezTo>
                    <a:cubicBezTo>
                      <a:pt x="4085" y="6128"/>
                      <a:pt x="4107" y="6129"/>
                      <a:pt x="4128" y="6129"/>
                    </a:cubicBezTo>
                    <a:cubicBezTo>
                      <a:pt x="4276" y="6129"/>
                      <a:pt x="4419" y="6044"/>
                      <a:pt x="4516" y="5934"/>
                    </a:cubicBezTo>
                    <a:cubicBezTo>
                      <a:pt x="4885" y="5479"/>
                      <a:pt x="4725" y="4844"/>
                      <a:pt x="4528" y="4348"/>
                    </a:cubicBezTo>
                    <a:lnTo>
                      <a:pt x="4528" y="4348"/>
                    </a:lnTo>
                    <a:cubicBezTo>
                      <a:pt x="4749" y="4491"/>
                      <a:pt x="5026" y="4596"/>
                      <a:pt x="5294" y="4596"/>
                    </a:cubicBezTo>
                    <a:cubicBezTo>
                      <a:pt x="5464" y="4596"/>
                      <a:pt x="5631" y="4554"/>
                      <a:pt x="5778" y="4454"/>
                    </a:cubicBezTo>
                    <a:cubicBezTo>
                      <a:pt x="6135" y="4207"/>
                      <a:pt x="6049" y="3664"/>
                      <a:pt x="5788" y="3377"/>
                    </a:cubicBezTo>
                    <a:cubicBezTo>
                      <a:pt x="5553" y="3075"/>
                      <a:pt x="5183" y="2932"/>
                      <a:pt x="4814" y="2876"/>
                    </a:cubicBezTo>
                    <a:cubicBezTo>
                      <a:pt x="6099" y="2360"/>
                      <a:pt x="5993" y="1208"/>
                      <a:pt x="5233" y="1208"/>
                    </a:cubicBezTo>
                    <a:cubicBezTo>
                      <a:pt x="4967" y="1208"/>
                      <a:pt x="4620" y="1349"/>
                      <a:pt x="4226" y="1709"/>
                    </a:cubicBezTo>
                    <a:cubicBezTo>
                      <a:pt x="4428" y="539"/>
                      <a:pt x="4027" y="0"/>
                      <a:pt x="3594" y="0"/>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194" name="Google Shape;4194;p55"/>
          <p:cNvGrpSpPr/>
          <p:nvPr/>
        </p:nvGrpSpPr>
        <p:grpSpPr>
          <a:xfrm rot="2372299">
            <a:off x="7626032" y="4153323"/>
            <a:ext cx="213319" cy="190389"/>
            <a:chOff x="-1916176" y="2003200"/>
            <a:chExt cx="285709" cy="254998"/>
          </a:xfrm>
        </p:grpSpPr>
        <p:sp>
          <p:nvSpPr>
            <p:cNvPr id="4195" name="Google Shape;4195;p55"/>
            <p:cNvSpPr/>
            <p:nvPr/>
          </p:nvSpPr>
          <p:spPr>
            <a:xfrm>
              <a:off x="-1881151" y="2036784"/>
              <a:ext cx="220699" cy="200304"/>
            </a:xfrm>
            <a:custGeom>
              <a:avLst/>
              <a:gdLst/>
              <a:ahLst/>
              <a:cxnLst/>
              <a:rect l="l" t="t" r="r" b="b"/>
              <a:pathLst>
                <a:path w="920" h="835" extrusionOk="0">
                  <a:moveTo>
                    <a:pt x="742" y="0"/>
                  </a:moveTo>
                  <a:cubicBezTo>
                    <a:pt x="697" y="0"/>
                    <a:pt x="647" y="29"/>
                    <a:pt x="619" y="61"/>
                  </a:cubicBezTo>
                  <a:cubicBezTo>
                    <a:pt x="548" y="148"/>
                    <a:pt x="558" y="269"/>
                    <a:pt x="585" y="371"/>
                  </a:cubicBezTo>
                  <a:cubicBezTo>
                    <a:pt x="610" y="439"/>
                    <a:pt x="574" y="480"/>
                    <a:pt x="522" y="480"/>
                  </a:cubicBezTo>
                  <a:cubicBezTo>
                    <a:pt x="504" y="480"/>
                    <a:pt x="484" y="476"/>
                    <a:pt x="464" y="465"/>
                  </a:cubicBezTo>
                  <a:cubicBezTo>
                    <a:pt x="383" y="433"/>
                    <a:pt x="299" y="389"/>
                    <a:pt x="211" y="389"/>
                  </a:cubicBezTo>
                  <a:cubicBezTo>
                    <a:pt x="198" y="389"/>
                    <a:pt x="186" y="389"/>
                    <a:pt x="173" y="391"/>
                  </a:cubicBezTo>
                  <a:cubicBezTo>
                    <a:pt x="0" y="419"/>
                    <a:pt x="154" y="599"/>
                    <a:pt x="230" y="651"/>
                  </a:cubicBezTo>
                  <a:cubicBezTo>
                    <a:pt x="379" y="752"/>
                    <a:pt x="555" y="804"/>
                    <a:pt x="727" y="835"/>
                  </a:cubicBezTo>
                  <a:cubicBezTo>
                    <a:pt x="797" y="624"/>
                    <a:pt x="919" y="243"/>
                    <a:pt x="812" y="40"/>
                  </a:cubicBezTo>
                  <a:cubicBezTo>
                    <a:pt x="795" y="11"/>
                    <a:pt x="770" y="0"/>
                    <a:pt x="742" y="0"/>
                  </a:cubicBezTo>
                  <a:close/>
                </a:path>
              </a:pathLst>
            </a:custGeom>
            <a:solidFill>
              <a:srgbClr val="FC90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6" name="Google Shape;4196;p55"/>
            <p:cNvSpPr/>
            <p:nvPr/>
          </p:nvSpPr>
          <p:spPr>
            <a:xfrm>
              <a:off x="-1916176" y="2003200"/>
              <a:ext cx="285709" cy="254998"/>
            </a:xfrm>
            <a:custGeom>
              <a:avLst/>
              <a:gdLst/>
              <a:ahLst/>
              <a:cxnLst/>
              <a:rect l="l" t="t" r="r" b="b"/>
              <a:pathLst>
                <a:path w="1191" h="1063" extrusionOk="0">
                  <a:moveTo>
                    <a:pt x="888" y="141"/>
                  </a:moveTo>
                  <a:cubicBezTo>
                    <a:pt x="915" y="141"/>
                    <a:pt x="941" y="152"/>
                    <a:pt x="958" y="181"/>
                  </a:cubicBezTo>
                  <a:cubicBezTo>
                    <a:pt x="1065" y="383"/>
                    <a:pt x="943" y="765"/>
                    <a:pt x="873" y="975"/>
                  </a:cubicBezTo>
                  <a:cubicBezTo>
                    <a:pt x="701" y="944"/>
                    <a:pt x="525" y="892"/>
                    <a:pt x="376" y="791"/>
                  </a:cubicBezTo>
                  <a:cubicBezTo>
                    <a:pt x="300" y="739"/>
                    <a:pt x="146" y="560"/>
                    <a:pt x="320" y="531"/>
                  </a:cubicBezTo>
                  <a:cubicBezTo>
                    <a:pt x="332" y="529"/>
                    <a:pt x="345" y="529"/>
                    <a:pt x="358" y="529"/>
                  </a:cubicBezTo>
                  <a:cubicBezTo>
                    <a:pt x="445" y="529"/>
                    <a:pt x="529" y="573"/>
                    <a:pt x="610" y="605"/>
                  </a:cubicBezTo>
                  <a:cubicBezTo>
                    <a:pt x="630" y="616"/>
                    <a:pt x="650" y="620"/>
                    <a:pt x="668" y="620"/>
                  </a:cubicBezTo>
                  <a:cubicBezTo>
                    <a:pt x="720" y="620"/>
                    <a:pt x="756" y="579"/>
                    <a:pt x="731" y="511"/>
                  </a:cubicBezTo>
                  <a:cubicBezTo>
                    <a:pt x="705" y="410"/>
                    <a:pt x="694" y="288"/>
                    <a:pt x="765" y="201"/>
                  </a:cubicBezTo>
                  <a:cubicBezTo>
                    <a:pt x="793" y="169"/>
                    <a:pt x="843" y="141"/>
                    <a:pt x="888" y="141"/>
                  </a:cubicBezTo>
                  <a:close/>
                  <a:moveTo>
                    <a:pt x="899" y="1"/>
                  </a:moveTo>
                  <a:cubicBezTo>
                    <a:pt x="830" y="1"/>
                    <a:pt x="759" y="30"/>
                    <a:pt x="704" y="87"/>
                  </a:cubicBezTo>
                  <a:cubicBezTo>
                    <a:pt x="612" y="183"/>
                    <a:pt x="596" y="327"/>
                    <a:pt x="610" y="454"/>
                  </a:cubicBezTo>
                  <a:cubicBezTo>
                    <a:pt x="541" y="423"/>
                    <a:pt x="457" y="400"/>
                    <a:pt x="376" y="400"/>
                  </a:cubicBezTo>
                  <a:cubicBezTo>
                    <a:pt x="290" y="400"/>
                    <a:pt x="207" y="426"/>
                    <a:pt x="151" y="495"/>
                  </a:cubicBezTo>
                  <a:cubicBezTo>
                    <a:pt x="0" y="789"/>
                    <a:pt x="507" y="1062"/>
                    <a:pt x="758" y="1062"/>
                  </a:cubicBezTo>
                  <a:cubicBezTo>
                    <a:pt x="762" y="1062"/>
                    <a:pt x="765" y="1062"/>
                    <a:pt x="768" y="1062"/>
                  </a:cubicBezTo>
                  <a:cubicBezTo>
                    <a:pt x="780" y="1062"/>
                    <a:pt x="791" y="1062"/>
                    <a:pt x="802" y="1062"/>
                  </a:cubicBezTo>
                  <a:cubicBezTo>
                    <a:pt x="836" y="1062"/>
                    <a:pt x="871" y="1060"/>
                    <a:pt x="904" y="1048"/>
                  </a:cubicBezTo>
                  <a:cubicBezTo>
                    <a:pt x="909" y="1050"/>
                    <a:pt x="915" y="1051"/>
                    <a:pt x="920" y="1051"/>
                  </a:cubicBezTo>
                  <a:cubicBezTo>
                    <a:pt x="1000" y="1051"/>
                    <a:pt x="1032" y="852"/>
                    <a:pt x="1059" y="793"/>
                  </a:cubicBezTo>
                  <a:cubicBezTo>
                    <a:pt x="1124" y="591"/>
                    <a:pt x="1190" y="364"/>
                    <a:pt x="1114" y="156"/>
                  </a:cubicBezTo>
                  <a:cubicBezTo>
                    <a:pt x="1077" y="52"/>
                    <a:pt x="991" y="1"/>
                    <a:pt x="899" y="1"/>
                  </a:cubicBezTo>
                  <a:close/>
                </a:path>
              </a:pathLst>
            </a:custGeom>
            <a:solidFill>
              <a:srgbClr val="2C4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38763461"/>
      </p:ext>
    </p:extLst>
  </p:cSld>
  <p:clrMapOvr>
    <a:masterClrMapping/>
  </p:clrMapOvr>
</p:sld>
</file>

<file path=ppt/theme/theme1.xml><?xml version="1.0" encoding="utf-8"?>
<a:theme xmlns:a="http://schemas.openxmlformats.org/drawingml/2006/main" name="Mental Health Crisis Management Guide for Schools by Slidesgo">
  <a:themeElements>
    <a:clrScheme name="Simple Light">
      <a:dk1>
        <a:srgbClr val="2C4D7F"/>
      </a:dk1>
      <a:lt1>
        <a:srgbClr val="B7F2F2"/>
      </a:lt1>
      <a:dk2>
        <a:srgbClr val="51B2B6"/>
      </a:dk2>
      <a:lt2>
        <a:srgbClr val="457D9C"/>
      </a:lt2>
      <a:accent1>
        <a:srgbClr val="FEB7A8"/>
      </a:accent1>
      <a:accent2>
        <a:srgbClr val="FF8181"/>
      </a:accent2>
      <a:accent3>
        <a:srgbClr val="FC90B2"/>
      </a:accent3>
      <a:accent4>
        <a:srgbClr val="FAF4A8"/>
      </a:accent4>
      <a:accent5>
        <a:srgbClr val="FFC31A"/>
      </a:accent5>
      <a:accent6>
        <a:srgbClr val="FFFFFF"/>
      </a:accent6>
      <a:hlink>
        <a:srgbClr val="2C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8191</TotalTime>
  <Words>1147</Words>
  <Application>Microsoft Office PowerPoint</Application>
  <PresentationFormat>Prikaz na zaslonu (16:9)</PresentationFormat>
  <Paragraphs>62</Paragraphs>
  <Slides>13</Slides>
  <Notes>13</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13</vt:i4>
      </vt:variant>
    </vt:vector>
  </HeadingPairs>
  <TitlesOfParts>
    <vt:vector size="18" baseType="lpstr">
      <vt:lpstr>Baloo 2 Medium</vt:lpstr>
      <vt:lpstr>Arial</vt:lpstr>
      <vt:lpstr>Baloo 2 ExtraBold</vt:lpstr>
      <vt:lpstr>Nunito</vt:lpstr>
      <vt:lpstr>Mental Health Crisis Management Guide for Schools by Slidesgo</vt:lpstr>
      <vt:lpstr>REAGIRANJE NA AUTOMATSKE MISLI</vt:lpstr>
      <vt:lpstr>PowerPoint prezentacija</vt:lpstr>
      <vt:lpstr>Kako da klijent stvori bilješke i da ih čita između seansi?</vt:lpstr>
      <vt:lpstr>STVARANJE TERAPIJSKIH BILJEŠKA</vt:lpstr>
      <vt:lpstr>PowerPoint prezentacija</vt:lpstr>
      <vt:lpstr>PowerPoint prezentacija</vt:lpstr>
      <vt:lpstr>Primjeri Abeovih terapijskih bilješki</vt:lpstr>
      <vt:lpstr>PowerPoint prezentacija</vt:lpstr>
      <vt:lpstr>Da bismo motivirali klijente da čitaju svoje terapijske bilješke možemo se poslužiti bilo kojom tehnikom koju bi koristili za Akcijski plan, posebno vezivanje uz njihove aspiracije, vrijednosti i ciljeve.  Vrlo je važno upitati i za moguće prepreke. Ako nisu sigurni hoće li imati dovoljno vremena, upitati koliko misle da će im vremena trebati za čitanje bilješki. Ako precijene vrijeme, možemo ih uputiti da pročitaju bilješke tijekom seanse, dok mi mjerimo vrijeme, te će tako vidjeti da im treba uglavnom značajno manje vremena ( 20-60 sekundi).</vt:lpstr>
      <vt:lpstr> „TESTIRANJE VAŠIH MISLI” i „BILJEŽENJE MISLI” – ranije poznato kao „DNEVNO BILJEŽENJE DISFUNKCIONALNIH MISLI” potiče klijente da evaluiraju svoje AM kada su u distresu ili kada se uključuju u disfunkcionalna ponašanja. Nije nužno da klijenti koriste liste ako im je odgovaranje na Sokratska pitanja dovoljno od pomoći no za mnoge je ovo bolji način organizranja vlastita mišljenja i odgovora na te misli. Nije od pretjerane koristi za nemotivirane klijente, ako loše funkcioniraju ili ne vole pisanje.</vt:lpstr>
      <vt:lpstr>PowerPoint prezentacija</vt:lpstr>
      <vt:lpstr>Što ako radni listovi nisu od pomoći?</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REAGIRANJE NA AUTOMATSKE MISLI</dc:title>
  <cp:lastModifiedBy>User 12266</cp:lastModifiedBy>
  <cp:revision>18</cp:revision>
  <dcterms:modified xsi:type="dcterms:W3CDTF">2024-06-13T18:49:16Z</dcterms:modified>
</cp:coreProperties>
</file>